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57" r:id="rId3"/>
    <p:sldId id="258" r:id="rId4"/>
    <p:sldId id="259" r:id="rId5"/>
    <p:sldId id="271" r:id="rId6"/>
    <p:sldId id="272" r:id="rId7"/>
    <p:sldId id="260" r:id="rId8"/>
    <p:sldId id="261" r:id="rId9"/>
    <p:sldId id="269" r:id="rId10"/>
    <p:sldId id="270" r:id="rId11"/>
    <p:sldId id="262" r:id="rId12"/>
    <p:sldId id="263" r:id="rId13"/>
    <p:sldId id="268" r:id="rId14"/>
    <p:sldId id="264" r:id="rId15"/>
    <p:sldId id="267" r:id="rId16"/>
    <p:sldId id="265" r:id="rId17"/>
    <p:sldId id="266"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4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78" autoAdjust="0"/>
    <p:restoredTop sz="94660"/>
  </p:normalViewPr>
  <p:slideViewPr>
    <p:cSldViewPr snapToGrid="0">
      <p:cViewPr varScale="1">
        <p:scale>
          <a:sx n="108" d="100"/>
          <a:sy n="108" d="100"/>
        </p:scale>
        <p:origin x="87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R" panose="00020600040101010101" pitchFamily="18" charset="-122"/>
                <a:ea typeface="阿里巴巴普惠体 R" panose="00020600040101010101" pitchFamily="18" charset="-122"/>
              </a:defRPr>
            </a:lvl1pPr>
          </a:lstStyle>
          <a:p>
            <a:fld id="{A61032A2-81E3-43CD-AFC2-A106DED8BF1F}" type="datetimeFigureOut">
              <a:rPr lang="zh-CN" altLang="en-US" smtClean="0"/>
              <a:t>2021/1/4</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R" panose="00020600040101010101" pitchFamily="18" charset="-122"/>
                <a:ea typeface="阿里巴巴普惠体 R" panose="00020600040101010101" pitchFamily="18" charset="-122"/>
              </a:defRPr>
            </a:lvl1pPr>
          </a:lstStyle>
          <a:p>
            <a:fld id="{60F8CAD5-51D3-485D-91C0-C381ECC41E97}"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1pPr>
    <a:lvl2pPr marL="4572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2pPr>
    <a:lvl3pPr marL="9144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3pPr>
    <a:lvl4pPr marL="13716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4pPr>
    <a:lvl5pPr marL="18288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220BBB0-0C9A-4EF2-B1EB-6B7DB724C9B0}"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7EFC9D1-50C7-4B0C-9E9A-E61E082601A4}" type="slidenum">
              <a:rPr lang="zh-CN" altLang="en-US" smtClean="0"/>
              <a:t>‹#›</a:t>
            </a:fld>
            <a:endParaRPr lang="zh-CN" alt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220BBB0-0C9A-4EF2-B1EB-6B7DB724C9B0}"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7EFC9D1-50C7-4B0C-9E9A-E61E082601A4}" type="slidenum">
              <a:rPr lang="zh-CN" altLang="en-US" smtClean="0"/>
              <a:t>‹#›</a:t>
            </a:fld>
            <a:endParaRPr lang="zh-CN" alt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5220BBB0-0C9A-4EF2-B1EB-6B7DB724C9B0}"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7EFC9D1-50C7-4B0C-9E9A-E61E082601A4}" type="slidenum">
              <a:rPr lang="zh-CN" altLang="en-US" smtClean="0"/>
              <a:t>‹#›</a:t>
            </a:fld>
            <a:endParaRPr lang="zh-CN" alt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阿里巴巴普惠体 R" panose="00020600040101010101" pitchFamily="18" charset="-122"/>
                <a:ea typeface="阿里巴巴普惠体 R" panose="00020600040101010101" pitchFamily="18" charset="-122"/>
              </a:defRPr>
            </a:lvl1pPr>
          </a:lstStyle>
          <a:p>
            <a:fld id="{5220BBB0-0C9A-4EF2-B1EB-6B7DB724C9B0}" type="datetimeFigureOut">
              <a:rPr lang="zh-CN" altLang="en-US" smtClean="0"/>
              <a:t>2021/1/4</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阿里巴巴普惠体 R" panose="00020600040101010101" pitchFamily="18" charset="-122"/>
                <a:ea typeface="阿里巴巴普惠体 R" panose="00020600040101010101" pitchFamily="18" charset="-122"/>
              </a:defRPr>
            </a:lvl1pPr>
          </a:lstStyle>
          <a:p>
            <a:fld id="{F7EFC9D1-50C7-4B0C-9E9A-E61E082601A4}"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slow"/>
  <p:txStyles>
    <p:titleStyle>
      <a:lvl1pPr algn="l" defTabSz="914400" rtl="0" eaLnBrk="1" latinLnBrk="0" hangingPunct="1">
        <a:lnSpc>
          <a:spcPct val="90000"/>
        </a:lnSpc>
        <a:spcBef>
          <a:spcPct val="0"/>
        </a:spcBef>
        <a:buNone/>
        <a:defRPr sz="4400" kern="1200">
          <a:solidFill>
            <a:schemeClr val="tx1"/>
          </a:solidFill>
          <a:latin typeface="阿里巴巴普惠体 R" panose="00020600040101010101" pitchFamily="18" charset="-122"/>
          <a:ea typeface="阿里巴巴普惠体 R" panose="00020600040101010101"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阿里巴巴普惠体 R" panose="00020600040101010101" pitchFamily="18" charset="-122"/>
          <a:ea typeface="阿里巴巴普惠体 R" panose="00020600040101010101"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阿里巴巴普惠体 R" panose="00020600040101010101" pitchFamily="18" charset="-122"/>
          <a:ea typeface="阿里巴巴普惠体 R" panose="00020600040101010101"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阿里巴巴普惠体 R" panose="00020600040101010101" pitchFamily="18" charset="-122"/>
          <a:ea typeface="阿里巴巴普惠体 R" panose="00020600040101010101"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2" cstate="screen"/>
          <a:srcRect/>
          <a:stretch>
            <a:fillRect/>
          </a:stretch>
        </p:blipFill>
        <p:spPr>
          <a:xfrm>
            <a:off x="2955948" y="0"/>
            <a:ext cx="9236052" cy="6858000"/>
          </a:xfrm>
          <a:prstGeom prst="rect">
            <a:avLst/>
          </a:prstGeom>
        </p:spPr>
      </p:pic>
      <p:sp>
        <p:nvSpPr>
          <p:cNvPr id="12" name="矩形 11"/>
          <p:cNvSpPr/>
          <p:nvPr/>
        </p:nvSpPr>
        <p:spPr>
          <a:xfrm>
            <a:off x="-1" y="0"/>
            <a:ext cx="7734299" cy="6858000"/>
          </a:xfrm>
          <a:prstGeom prst="rect">
            <a:avLst/>
          </a:prstGeom>
          <a:gradFill flip="none" rotWithShape="1">
            <a:gsLst>
              <a:gs pos="37000">
                <a:schemeClr val="tx1"/>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6" name="文本框 5"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sp>
        <p:nvSpPr>
          <p:cNvPr id="15" name="文本框 14"/>
          <p:cNvSpPr txBox="1"/>
          <p:nvPr/>
        </p:nvSpPr>
        <p:spPr>
          <a:xfrm>
            <a:off x="400228" y="339951"/>
            <a:ext cx="1077746" cy="261610"/>
          </a:xfrm>
          <a:prstGeom prst="rect">
            <a:avLst/>
          </a:prstGeom>
          <a:noFill/>
          <a:ln>
            <a:solidFill>
              <a:schemeClr val="bg1"/>
            </a:solidFill>
          </a:ln>
        </p:spPr>
        <p:txBody>
          <a:bodyPr wrap="square" rtlCol="0">
            <a:spAutoFit/>
          </a:bodyPr>
          <a:lstStyle/>
          <a:p>
            <a:pPr algn="dist"/>
            <a:r>
              <a:rPr lang="en-US" altLang="zh-CN" sz="1100" dirty="0">
                <a:solidFill>
                  <a:schemeClr val="bg1"/>
                </a:solidFill>
                <a:latin typeface="站酷庆科黄油体" panose="02000803000000020004" pitchFamily="2" charset="-122"/>
                <a:ea typeface="站酷庆科黄油体" panose="02000803000000020004" pitchFamily="2" charset="-122"/>
              </a:rPr>
              <a:t>YOUR LOGO</a:t>
            </a:r>
            <a:endParaRPr lang="zh-CN" altLang="en-US" sz="1100" dirty="0">
              <a:solidFill>
                <a:schemeClr val="bg1"/>
              </a:solidFill>
              <a:latin typeface="站酷庆科黄油体" panose="02000803000000020004" pitchFamily="2" charset="-122"/>
              <a:ea typeface="站酷庆科黄油体" panose="02000803000000020004" pitchFamily="2" charset="-122"/>
            </a:endParaRPr>
          </a:p>
        </p:txBody>
      </p:sp>
      <p:sp>
        <p:nvSpPr>
          <p:cNvPr id="3" name="文本框 2"/>
          <p:cNvSpPr txBox="1"/>
          <p:nvPr/>
        </p:nvSpPr>
        <p:spPr>
          <a:xfrm>
            <a:off x="1012530" y="1678956"/>
            <a:ext cx="4193918" cy="1323439"/>
          </a:xfrm>
          <a:prstGeom prst="rect">
            <a:avLst/>
          </a:prstGeom>
          <a:noFill/>
        </p:spPr>
        <p:txBody>
          <a:bodyPr wrap="square" rtlCol="0">
            <a:spAutoFit/>
          </a:bodyPr>
          <a:lstStyle/>
          <a:p>
            <a:r>
              <a:rPr lang="en-US" altLang="zh-CN" sz="8000" dirty="0">
                <a:solidFill>
                  <a:srgbClr val="F1545B"/>
                </a:solidFill>
                <a:latin typeface="站酷庆科黄油体" panose="02000803000000020004" pitchFamily="2" charset="-122"/>
                <a:ea typeface="站酷庆科黄油体" panose="02000803000000020004" pitchFamily="2" charset="-122"/>
              </a:rPr>
              <a:t>20XX</a:t>
            </a:r>
            <a:endParaRPr lang="zh-CN" altLang="en-US" sz="8000" dirty="0">
              <a:solidFill>
                <a:srgbClr val="F1545B"/>
              </a:solidFill>
              <a:latin typeface="站酷庆科黄油体" panose="02000803000000020004" pitchFamily="2" charset="-122"/>
              <a:ea typeface="站酷庆科黄油体" panose="02000803000000020004" pitchFamily="2" charset="-122"/>
            </a:endParaRPr>
          </a:p>
        </p:txBody>
      </p:sp>
      <p:grpSp>
        <p:nvGrpSpPr>
          <p:cNvPr id="4" name="组合 3"/>
          <p:cNvGrpSpPr/>
          <p:nvPr/>
        </p:nvGrpSpPr>
        <p:grpSpPr>
          <a:xfrm>
            <a:off x="1027950" y="2756451"/>
            <a:ext cx="6992100" cy="1615242"/>
            <a:chOff x="1447050" y="3338217"/>
            <a:chExt cx="6992100" cy="1615242"/>
          </a:xfrm>
        </p:grpSpPr>
        <p:sp>
          <p:nvSpPr>
            <p:cNvPr id="5" name="文本框 4"/>
            <p:cNvSpPr txBox="1"/>
            <p:nvPr/>
          </p:nvSpPr>
          <p:spPr>
            <a:xfrm>
              <a:off x="1494819" y="4691849"/>
              <a:ext cx="6363306" cy="261610"/>
            </a:xfrm>
            <a:prstGeom prst="rect">
              <a:avLst/>
            </a:prstGeom>
            <a:noFill/>
          </p:spPr>
          <p:txBody>
            <a:bodyPr wrap="square" rtlCol="0">
              <a:spAutoFit/>
            </a:bodyPr>
            <a:lstStyle/>
            <a:p>
              <a:pPr algn="dist"/>
              <a:r>
                <a:rPr lang="en-US" altLang="zh-CN" sz="1100" dirty="0">
                  <a:solidFill>
                    <a:schemeClr val="bg1"/>
                  </a:solidFill>
                  <a:latin typeface="站酷庆科黄油体" panose="02000803000000020004" pitchFamily="2" charset="-122"/>
                  <a:ea typeface="站酷庆科黄油体" panose="02000803000000020004" pitchFamily="2" charset="-122"/>
                </a:rPr>
                <a:t>PPT TEMPLATE OF DANCE ART AND LITERATURE</a:t>
              </a:r>
              <a:endParaRPr lang="zh-CN" altLang="en-US" sz="1100" dirty="0">
                <a:solidFill>
                  <a:schemeClr val="bg1"/>
                </a:solidFill>
                <a:latin typeface="站酷庆科黄油体" panose="02000803000000020004" pitchFamily="2" charset="-122"/>
                <a:ea typeface="站酷庆科黄油体" panose="02000803000000020004" pitchFamily="2" charset="-122"/>
              </a:endParaRPr>
            </a:p>
          </p:txBody>
        </p:sp>
        <p:sp>
          <p:nvSpPr>
            <p:cNvPr id="7" name="文本框 6"/>
            <p:cNvSpPr txBox="1"/>
            <p:nvPr/>
          </p:nvSpPr>
          <p:spPr>
            <a:xfrm>
              <a:off x="1447050" y="3338217"/>
              <a:ext cx="6706349" cy="1107996"/>
            </a:xfrm>
            <a:prstGeom prst="rect">
              <a:avLst/>
            </a:prstGeom>
            <a:noFill/>
          </p:spPr>
          <p:txBody>
            <a:bodyPr wrap="square" rtlCol="0">
              <a:spAutoFit/>
            </a:bodyPr>
            <a:lstStyle/>
            <a:p>
              <a:r>
                <a:rPr lang="zh-CN" altLang="en-US" sz="6600" dirty="0">
                  <a:solidFill>
                    <a:schemeClr val="bg1"/>
                  </a:solidFill>
                  <a:latin typeface="站酷庆科黄油体" panose="02000803000000020004" pitchFamily="2" charset="-122"/>
                  <a:ea typeface="站酷庆科黄油体" panose="02000803000000020004" pitchFamily="2" charset="-122"/>
                </a:rPr>
                <a:t>舞蹈艺术文艺</a:t>
              </a:r>
              <a:r>
                <a:rPr lang="en-US" altLang="zh-CN" sz="6600" dirty="0">
                  <a:solidFill>
                    <a:schemeClr val="bg1"/>
                  </a:solidFill>
                  <a:latin typeface="站酷庆科黄油体" panose="02000803000000020004" pitchFamily="2" charset="-122"/>
                  <a:ea typeface="站酷庆科黄油体" panose="02000803000000020004" pitchFamily="2" charset="-122"/>
                </a:rPr>
                <a:t>PPT</a:t>
              </a:r>
              <a:r>
                <a:rPr lang="zh-CN" altLang="en-US" sz="6600" dirty="0">
                  <a:solidFill>
                    <a:schemeClr val="bg1"/>
                  </a:solidFill>
                  <a:latin typeface="站酷庆科黄油体" panose="02000803000000020004" pitchFamily="2" charset="-122"/>
                  <a:ea typeface="站酷庆科黄油体" panose="02000803000000020004" pitchFamily="2" charset="-122"/>
                </a:rPr>
                <a:t>模板</a:t>
              </a:r>
            </a:p>
          </p:txBody>
        </p:sp>
        <p:sp>
          <p:nvSpPr>
            <p:cNvPr id="8" name="矩形: 圆角 7"/>
            <p:cNvSpPr/>
            <p:nvPr/>
          </p:nvSpPr>
          <p:spPr>
            <a:xfrm rot="10800000" flipH="1">
              <a:off x="1568232" y="4531085"/>
              <a:ext cx="6870918" cy="457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chemeClr val="bg1"/>
                </a:solidFill>
                <a:latin typeface="站酷庆科黄油体" panose="02000803000000020004" pitchFamily="2" charset="-122"/>
                <a:ea typeface="站酷庆科黄油体" panose="02000803000000020004" pitchFamily="2" charset="-122"/>
              </a:endParaRPr>
            </a:p>
          </p:txBody>
        </p:sp>
      </p:grpSp>
      <p:grpSp>
        <p:nvGrpSpPr>
          <p:cNvPr id="9" name="组合 8"/>
          <p:cNvGrpSpPr/>
          <p:nvPr/>
        </p:nvGrpSpPr>
        <p:grpSpPr>
          <a:xfrm>
            <a:off x="1013460" y="4678680"/>
            <a:ext cx="3508375" cy="275590"/>
            <a:chOff x="1018050" y="5462070"/>
            <a:chExt cx="3372317" cy="275728"/>
          </a:xfrm>
        </p:grpSpPr>
        <p:sp>
          <p:nvSpPr>
            <p:cNvPr id="10" name="矩形 9"/>
            <p:cNvSpPr/>
            <p:nvPr/>
          </p:nvSpPr>
          <p:spPr>
            <a:xfrm>
              <a:off x="1018050" y="5462070"/>
              <a:ext cx="1342981" cy="275728"/>
            </a:xfrm>
            <a:prstGeom prst="rect">
              <a:avLst/>
            </a:prstGeom>
            <a:ln w="6350">
              <a:solidFill>
                <a:schemeClr val="bg1"/>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zh-CN" altLang="en-US" sz="1200">
                  <a:solidFill>
                    <a:schemeClr val="bg1"/>
                  </a:solidFill>
                  <a:latin typeface="站酷庆科黄油体" panose="02000803000000020004" pitchFamily="2" charset="-122"/>
                  <a:ea typeface="站酷庆科黄油体" panose="02000803000000020004" pitchFamily="2" charset="-122"/>
                </a:rPr>
                <a:t>主讲人：</a:t>
              </a:r>
              <a:r>
                <a:rPr lang="en-US" altLang="zh-CN" sz="1200">
                  <a:solidFill>
                    <a:schemeClr val="bg1"/>
                  </a:solidFill>
                  <a:latin typeface="站酷庆科黄油体" panose="02000803000000020004" pitchFamily="2" charset="-122"/>
                  <a:ea typeface="站酷庆科黄油体" panose="02000803000000020004" pitchFamily="2" charset="-122"/>
                </a:rPr>
                <a:t>xiazaii</a:t>
              </a:r>
              <a:endParaRPr lang="zh-CN" altLang="en-US" sz="1200" dirty="0">
                <a:solidFill>
                  <a:schemeClr val="bg1"/>
                </a:solidFill>
                <a:latin typeface="站酷庆科黄油体" panose="02000803000000020004" pitchFamily="2" charset="-122"/>
                <a:ea typeface="站酷庆科黄油体" panose="02000803000000020004" pitchFamily="2" charset="-122"/>
              </a:endParaRPr>
            </a:p>
          </p:txBody>
        </p:sp>
        <p:sp>
          <p:nvSpPr>
            <p:cNvPr id="11" name="文本框 10"/>
            <p:cNvSpPr txBox="1"/>
            <p:nvPr/>
          </p:nvSpPr>
          <p:spPr>
            <a:xfrm>
              <a:off x="2684120" y="5462070"/>
              <a:ext cx="1706247" cy="275728"/>
            </a:xfrm>
            <a:prstGeom prst="rect">
              <a:avLst/>
            </a:prstGeom>
            <a:noFill/>
            <a:ln w="6350">
              <a:solidFill>
                <a:schemeClr val="bg1"/>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kumimoji="0" lang="zh-CN" altLang="en-US" sz="1200" i="0" u="none" strike="noStrike" kern="1200" cap="none"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rPr>
                <a:t>演讲时间：</a:t>
              </a:r>
              <a:r>
                <a:rPr kumimoji="0" lang="en-US" altLang="zh-CN" sz="1200" i="0" u="none" strike="noStrike" kern="1200" cap="none"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rPr>
                <a:t>20XX</a:t>
              </a:r>
              <a:endParaRPr kumimoji="0" lang="zh-CN" altLang="en-US" sz="1200" i="0" u="none" strike="noStrike" kern="1200" cap="none"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endParaRPr>
            </a:p>
          </p:txBody>
        </p:sp>
      </p:grpSp>
      <p:sp>
        <p:nvSpPr>
          <p:cNvPr id="16" name="矩形: 圆角 15"/>
          <p:cNvSpPr/>
          <p:nvPr/>
        </p:nvSpPr>
        <p:spPr>
          <a:xfrm rot="10800000" flipH="1" flipV="1">
            <a:off x="637261" y="6366156"/>
            <a:ext cx="375269" cy="457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chemeClr val="bg1"/>
              </a:solidFill>
              <a:latin typeface="站酷庆科黄油体" panose="02000803000000020004" pitchFamily="2" charset="-122"/>
              <a:ea typeface="站酷庆科黄油体" panose="02000803000000020004"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anim calcmode="lin" valueType="num">
                                      <p:cBhvr>
                                        <p:cTn id="20" dur="500" fill="hold"/>
                                        <p:tgtEl>
                                          <p:spTgt spid="9"/>
                                        </p:tgtEl>
                                        <p:attrNameLst>
                                          <p:attrName>ppt_x</p:attrName>
                                        </p:attrNameLst>
                                      </p:cBhvr>
                                      <p:tavLst>
                                        <p:tav tm="0">
                                          <p:val>
                                            <p:strVal val="#ppt_x"/>
                                          </p:val>
                                        </p:tav>
                                        <p:tav tm="100000">
                                          <p:val>
                                            <p:strVal val="#ppt_x"/>
                                          </p:val>
                                        </p:tav>
                                      </p:tavLst>
                                    </p:anim>
                                    <p:anim calcmode="lin" valueType="num">
                                      <p:cBhvr>
                                        <p:cTn id="21" dur="5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5" name="组合 4"/>
          <p:cNvGrpSpPr/>
          <p:nvPr/>
        </p:nvGrpSpPr>
        <p:grpSpPr>
          <a:xfrm>
            <a:off x="0" y="0"/>
            <a:ext cx="12191999" cy="6858000"/>
            <a:chOff x="0" y="0"/>
            <a:chExt cx="12191999" cy="6858000"/>
          </a:xfrm>
        </p:grpSpPr>
        <p:pic>
          <p:nvPicPr>
            <p:cNvPr id="3" name="图片 2"/>
            <p:cNvPicPr>
              <a:picLocks noChangeAspect="1"/>
            </p:cNvPicPr>
            <p:nvPr/>
          </p:nvPicPr>
          <p:blipFill rotWithShape="1">
            <a:blip r:embed="rId2" cstate="screen">
              <a:extLst>
                <a:ext uri="{BEBA8EAE-BF5A-486C-A8C5-ECC9F3942E4B}">
                  <a14:imgProps xmlns:a14="http://schemas.microsoft.com/office/drawing/2010/main">
                    <a14:imgLayer r:embed="rId3">
                      <a14:imgEffect>
                        <a14:artisticBlur/>
                      </a14:imgEffect>
                      <a14:imgEffect>
                        <a14:saturation sat="0"/>
                      </a14:imgEffect>
                    </a14:imgLayer>
                  </a14:imgProps>
                </a:ext>
              </a:extLst>
            </a:blip>
            <a:srcRect/>
            <a:stretch>
              <a:fillRect/>
            </a:stretch>
          </p:blipFill>
          <p:spPr>
            <a:xfrm>
              <a:off x="1" y="0"/>
              <a:ext cx="12191998" cy="6858000"/>
            </a:xfrm>
            <a:prstGeom prst="rect">
              <a:avLst/>
            </a:prstGeom>
          </p:spPr>
        </p:pic>
        <p:sp>
          <p:nvSpPr>
            <p:cNvPr id="4" name="矩形 3"/>
            <p:cNvSpPr/>
            <p:nvPr/>
          </p:nvSpPr>
          <p:spPr>
            <a:xfrm>
              <a:off x="0" y="0"/>
              <a:ext cx="12191998" cy="6858000"/>
            </a:xfrm>
            <a:prstGeom prst="rect">
              <a:avLst/>
            </a:prstGeom>
            <a:solidFill>
              <a:schemeClr val="tx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grpSp>
        <p:nvGrpSpPr>
          <p:cNvPr id="7" name="组合 6"/>
          <p:cNvGrpSpPr/>
          <p:nvPr/>
        </p:nvGrpSpPr>
        <p:grpSpPr>
          <a:xfrm>
            <a:off x="391508" y="301023"/>
            <a:ext cx="4370501" cy="523220"/>
            <a:chOff x="6548823" y="1917052"/>
            <a:chExt cx="4370501" cy="523220"/>
          </a:xfrm>
        </p:grpSpPr>
        <p:sp>
          <p:nvSpPr>
            <p:cNvPr id="8" name="矩形: 圆角 7"/>
            <p:cNvSpPr/>
            <p:nvPr/>
          </p:nvSpPr>
          <p:spPr>
            <a:xfrm>
              <a:off x="6548823" y="1985058"/>
              <a:ext cx="611073" cy="389789"/>
            </a:xfrm>
            <a:prstGeom prst="roundRect">
              <a:avLst/>
            </a:prstGeom>
            <a:noFill/>
            <a:ln w="15875"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endParaRPr>
            </a:p>
          </p:txBody>
        </p:sp>
        <p:sp>
          <p:nvSpPr>
            <p:cNvPr id="9" name="文本框 8"/>
            <p:cNvSpPr txBox="1"/>
            <p:nvPr/>
          </p:nvSpPr>
          <p:spPr>
            <a:xfrm>
              <a:off x="6556782" y="1992197"/>
              <a:ext cx="60311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rPr>
                <a:t>02</a:t>
              </a:r>
              <a:endParaRPr kumimoji="0" lang="zh-CN" altLang="en-US" b="1"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endParaRPr>
            </a:p>
          </p:txBody>
        </p:sp>
        <p:sp>
          <p:nvSpPr>
            <p:cNvPr id="10" name="文本框 9"/>
            <p:cNvSpPr txBox="1"/>
            <p:nvPr/>
          </p:nvSpPr>
          <p:spPr>
            <a:xfrm>
              <a:off x="7528486" y="1917052"/>
              <a:ext cx="1562340" cy="523220"/>
            </a:xfrm>
            <a:prstGeom prst="rect">
              <a:avLst/>
            </a:prstGeom>
            <a:noFill/>
          </p:spPr>
          <p:txBody>
            <a:bodyPr wrap="square" rtlCol="0">
              <a:spAutoFit/>
            </a:bodyPr>
            <a:lstStyle/>
            <a:p>
              <a:pPr algn="dist"/>
              <a:r>
                <a:rPr lang="zh-CN" altLang="en-US" sz="2800" dirty="0">
                  <a:solidFill>
                    <a:schemeClr val="bg1"/>
                  </a:solidFill>
                  <a:latin typeface="站酷庆科黄油体" panose="02000803000000020004" pitchFamily="2" charset="-122"/>
                  <a:ea typeface="站酷庆科黄油体" panose="02000803000000020004" pitchFamily="2" charset="-122"/>
                </a:rPr>
                <a:t>舞种介绍</a:t>
              </a:r>
            </a:p>
          </p:txBody>
        </p:sp>
        <p:sp>
          <p:nvSpPr>
            <p:cNvPr id="11" name="文本框 10"/>
            <p:cNvSpPr txBox="1"/>
            <p:nvPr/>
          </p:nvSpPr>
          <p:spPr>
            <a:xfrm>
              <a:off x="9128927" y="2106187"/>
              <a:ext cx="1790397" cy="253916"/>
            </a:xfrm>
            <a:prstGeom prst="rect">
              <a:avLst/>
            </a:prstGeom>
            <a:noFill/>
          </p:spPr>
          <p:txBody>
            <a:bodyPr wrap="square" rtlCol="0">
              <a:spAutoFit/>
            </a:bodyPr>
            <a:lstStyle/>
            <a:p>
              <a:r>
                <a:rPr lang="en-US" altLang="zh-CN" sz="1000" i="1" dirty="0">
                  <a:solidFill>
                    <a:schemeClr val="bg1"/>
                  </a:solidFill>
                  <a:latin typeface="思源黑体 CN Light" panose="020B0300000000000000" pitchFamily="34" charset="-122"/>
                  <a:ea typeface="思源黑体 CN Light" panose="020B0300000000000000" pitchFamily="34" charset="-122"/>
                </a:rPr>
                <a:t>INTRODUCTION</a:t>
              </a:r>
            </a:p>
          </p:txBody>
        </p:sp>
      </p:grpSp>
      <p:grpSp>
        <p:nvGrpSpPr>
          <p:cNvPr id="12" name="组合 11"/>
          <p:cNvGrpSpPr/>
          <p:nvPr/>
        </p:nvGrpSpPr>
        <p:grpSpPr>
          <a:xfrm>
            <a:off x="4555044" y="2134216"/>
            <a:ext cx="3074482" cy="3072122"/>
            <a:chOff x="4239762" y="1901796"/>
            <a:chExt cx="3705045" cy="3702203"/>
          </a:xfrm>
        </p:grpSpPr>
        <p:sp>
          <p:nvSpPr>
            <p:cNvPr id="13" name="Freeform 5"/>
            <p:cNvSpPr/>
            <p:nvPr/>
          </p:nvSpPr>
          <p:spPr bwMode="auto">
            <a:xfrm>
              <a:off x="6129685" y="1901796"/>
              <a:ext cx="1815122" cy="1815122"/>
            </a:xfrm>
            <a:custGeom>
              <a:avLst/>
              <a:gdLst>
                <a:gd name="T0" fmla="*/ 1104 w 1917"/>
                <a:gd name="T1" fmla="*/ 1917 h 1917"/>
                <a:gd name="T2" fmla="*/ 0 w 1917"/>
                <a:gd name="T3" fmla="*/ 1917 h 1917"/>
                <a:gd name="T4" fmla="*/ 0 w 1917"/>
                <a:gd name="T5" fmla="*/ 813 h 1917"/>
                <a:gd name="T6" fmla="*/ 813 w 1917"/>
                <a:gd name="T7" fmla="*/ 0 h 1917"/>
                <a:gd name="T8" fmla="*/ 1917 w 1917"/>
                <a:gd name="T9" fmla="*/ 1104 h 1917"/>
                <a:gd name="T10" fmla="*/ 1104 w 1917"/>
                <a:gd name="T11" fmla="*/ 1917 h 1917"/>
              </a:gdLst>
              <a:ahLst/>
              <a:cxnLst>
                <a:cxn ang="0">
                  <a:pos x="T0" y="T1"/>
                </a:cxn>
                <a:cxn ang="0">
                  <a:pos x="T2" y="T3"/>
                </a:cxn>
                <a:cxn ang="0">
                  <a:pos x="T4" y="T5"/>
                </a:cxn>
                <a:cxn ang="0">
                  <a:pos x="T6" y="T7"/>
                </a:cxn>
                <a:cxn ang="0">
                  <a:pos x="T8" y="T9"/>
                </a:cxn>
                <a:cxn ang="0">
                  <a:pos x="T10" y="T11"/>
                </a:cxn>
              </a:cxnLst>
              <a:rect l="0" t="0" r="r" b="b"/>
              <a:pathLst>
                <a:path w="1917" h="1917">
                  <a:moveTo>
                    <a:pt x="1104" y="1917"/>
                  </a:moveTo>
                  <a:lnTo>
                    <a:pt x="0" y="1917"/>
                  </a:lnTo>
                  <a:lnTo>
                    <a:pt x="0" y="813"/>
                  </a:lnTo>
                  <a:lnTo>
                    <a:pt x="813" y="0"/>
                  </a:lnTo>
                  <a:lnTo>
                    <a:pt x="1917" y="1104"/>
                  </a:lnTo>
                  <a:lnTo>
                    <a:pt x="1104" y="1917"/>
                  </a:lnTo>
                  <a:close/>
                </a:path>
              </a:pathLst>
            </a:custGeom>
            <a:noFill/>
            <a:ln>
              <a:solidFill>
                <a:schemeClr val="bg1"/>
              </a:solidFill>
            </a:ln>
          </p:spPr>
          <p:txBody>
            <a:bodyPr vert="horz" wrap="square" lIns="91440" tIns="45720" rIns="91440" bIns="45720" numCol="1" anchor="t" anchorCtr="0" compatLnSpc="1"/>
            <a:lstStyle/>
            <a:p>
              <a:endParaRPr lang="en-US" dirty="0">
                <a:solidFill>
                  <a:schemeClr val="bg1"/>
                </a:solidFill>
                <a:latin typeface="阿里巴巴普惠体 R" panose="00020600040101010101" pitchFamily="18" charset="-122"/>
              </a:endParaRPr>
            </a:p>
          </p:txBody>
        </p:sp>
        <p:sp>
          <p:nvSpPr>
            <p:cNvPr id="14" name="Freeform 6"/>
            <p:cNvSpPr/>
            <p:nvPr/>
          </p:nvSpPr>
          <p:spPr bwMode="auto">
            <a:xfrm>
              <a:off x="4244497" y="3793612"/>
              <a:ext cx="1810388" cy="1810387"/>
            </a:xfrm>
            <a:custGeom>
              <a:avLst/>
              <a:gdLst>
                <a:gd name="T0" fmla="*/ 1912 w 1912"/>
                <a:gd name="T1" fmla="*/ 1104 h 1912"/>
                <a:gd name="T2" fmla="*/ 1912 w 1912"/>
                <a:gd name="T3" fmla="*/ 0 h 1912"/>
                <a:gd name="T4" fmla="*/ 808 w 1912"/>
                <a:gd name="T5" fmla="*/ 0 h 1912"/>
                <a:gd name="T6" fmla="*/ 0 w 1912"/>
                <a:gd name="T7" fmla="*/ 808 h 1912"/>
                <a:gd name="T8" fmla="*/ 1104 w 1912"/>
                <a:gd name="T9" fmla="*/ 1912 h 1912"/>
                <a:gd name="T10" fmla="*/ 1912 w 1912"/>
                <a:gd name="T11" fmla="*/ 1104 h 1912"/>
              </a:gdLst>
              <a:ahLst/>
              <a:cxnLst>
                <a:cxn ang="0">
                  <a:pos x="T0" y="T1"/>
                </a:cxn>
                <a:cxn ang="0">
                  <a:pos x="T2" y="T3"/>
                </a:cxn>
                <a:cxn ang="0">
                  <a:pos x="T4" y="T5"/>
                </a:cxn>
                <a:cxn ang="0">
                  <a:pos x="T6" y="T7"/>
                </a:cxn>
                <a:cxn ang="0">
                  <a:pos x="T8" y="T9"/>
                </a:cxn>
                <a:cxn ang="0">
                  <a:pos x="T10" y="T11"/>
                </a:cxn>
              </a:cxnLst>
              <a:rect l="0" t="0" r="r" b="b"/>
              <a:pathLst>
                <a:path w="1912" h="1912">
                  <a:moveTo>
                    <a:pt x="1912" y="1104"/>
                  </a:moveTo>
                  <a:lnTo>
                    <a:pt x="1912" y="0"/>
                  </a:lnTo>
                  <a:lnTo>
                    <a:pt x="808" y="0"/>
                  </a:lnTo>
                  <a:lnTo>
                    <a:pt x="0" y="808"/>
                  </a:lnTo>
                  <a:lnTo>
                    <a:pt x="1104" y="1912"/>
                  </a:lnTo>
                  <a:lnTo>
                    <a:pt x="1912" y="1104"/>
                  </a:lnTo>
                  <a:close/>
                </a:path>
              </a:pathLst>
            </a:custGeom>
            <a:noFill/>
            <a:ln>
              <a:solidFill>
                <a:schemeClr val="bg1"/>
              </a:solidFill>
            </a:ln>
          </p:spPr>
          <p:txBody>
            <a:bodyPr vert="horz" wrap="square" lIns="91440" tIns="45720" rIns="91440" bIns="45720" numCol="1" anchor="t" anchorCtr="0" compatLnSpc="1"/>
            <a:lstStyle/>
            <a:p>
              <a:endParaRPr lang="en-US" dirty="0">
                <a:solidFill>
                  <a:schemeClr val="bg1"/>
                </a:solidFill>
                <a:latin typeface="阿里巴巴普惠体 R" panose="00020600040101010101" pitchFamily="18" charset="-122"/>
              </a:endParaRPr>
            </a:p>
          </p:txBody>
        </p:sp>
        <p:sp>
          <p:nvSpPr>
            <p:cNvPr id="15" name="Freeform 7"/>
            <p:cNvSpPr/>
            <p:nvPr/>
          </p:nvSpPr>
          <p:spPr bwMode="auto">
            <a:xfrm>
              <a:off x="6126845" y="3793612"/>
              <a:ext cx="1810388" cy="1810387"/>
            </a:xfrm>
            <a:custGeom>
              <a:avLst/>
              <a:gdLst>
                <a:gd name="T0" fmla="*/ 0 w 1912"/>
                <a:gd name="T1" fmla="*/ 1104 h 1912"/>
                <a:gd name="T2" fmla="*/ 0 w 1912"/>
                <a:gd name="T3" fmla="*/ 0 h 1912"/>
                <a:gd name="T4" fmla="*/ 1104 w 1912"/>
                <a:gd name="T5" fmla="*/ 0 h 1912"/>
                <a:gd name="T6" fmla="*/ 1912 w 1912"/>
                <a:gd name="T7" fmla="*/ 808 h 1912"/>
                <a:gd name="T8" fmla="*/ 809 w 1912"/>
                <a:gd name="T9" fmla="*/ 1912 h 1912"/>
                <a:gd name="T10" fmla="*/ 0 w 1912"/>
                <a:gd name="T11" fmla="*/ 1104 h 1912"/>
              </a:gdLst>
              <a:ahLst/>
              <a:cxnLst>
                <a:cxn ang="0">
                  <a:pos x="T0" y="T1"/>
                </a:cxn>
                <a:cxn ang="0">
                  <a:pos x="T2" y="T3"/>
                </a:cxn>
                <a:cxn ang="0">
                  <a:pos x="T4" y="T5"/>
                </a:cxn>
                <a:cxn ang="0">
                  <a:pos x="T6" y="T7"/>
                </a:cxn>
                <a:cxn ang="0">
                  <a:pos x="T8" y="T9"/>
                </a:cxn>
                <a:cxn ang="0">
                  <a:pos x="T10" y="T11"/>
                </a:cxn>
              </a:cxnLst>
              <a:rect l="0" t="0" r="r" b="b"/>
              <a:pathLst>
                <a:path w="1912" h="1912">
                  <a:moveTo>
                    <a:pt x="0" y="1104"/>
                  </a:moveTo>
                  <a:lnTo>
                    <a:pt x="0" y="0"/>
                  </a:lnTo>
                  <a:lnTo>
                    <a:pt x="1104" y="0"/>
                  </a:lnTo>
                  <a:lnTo>
                    <a:pt x="1912" y="808"/>
                  </a:lnTo>
                  <a:lnTo>
                    <a:pt x="809" y="1912"/>
                  </a:lnTo>
                  <a:lnTo>
                    <a:pt x="0" y="1104"/>
                  </a:lnTo>
                  <a:close/>
                </a:path>
              </a:pathLst>
            </a:custGeom>
            <a:noFill/>
            <a:ln>
              <a:solidFill>
                <a:schemeClr val="bg1"/>
              </a:solidFill>
            </a:ln>
          </p:spPr>
          <p:txBody>
            <a:bodyPr vert="horz" wrap="square" lIns="91440" tIns="45720" rIns="91440" bIns="45720" numCol="1" anchor="t" anchorCtr="0" compatLnSpc="1"/>
            <a:lstStyle/>
            <a:p>
              <a:endParaRPr lang="en-US" dirty="0">
                <a:solidFill>
                  <a:schemeClr val="bg1"/>
                </a:solidFill>
                <a:latin typeface="阿里巴巴普惠体 R" panose="00020600040101010101" pitchFamily="18" charset="-122"/>
              </a:endParaRPr>
            </a:p>
          </p:txBody>
        </p:sp>
        <p:sp>
          <p:nvSpPr>
            <p:cNvPr id="16" name="Freeform 8"/>
            <p:cNvSpPr/>
            <p:nvPr/>
          </p:nvSpPr>
          <p:spPr bwMode="auto">
            <a:xfrm>
              <a:off x="4239762" y="1901796"/>
              <a:ext cx="1815122" cy="1815122"/>
            </a:xfrm>
            <a:custGeom>
              <a:avLst/>
              <a:gdLst>
                <a:gd name="T0" fmla="*/ 813 w 1917"/>
                <a:gd name="T1" fmla="*/ 1917 h 1917"/>
                <a:gd name="T2" fmla="*/ 1917 w 1917"/>
                <a:gd name="T3" fmla="*/ 1917 h 1917"/>
                <a:gd name="T4" fmla="*/ 1917 w 1917"/>
                <a:gd name="T5" fmla="*/ 813 h 1917"/>
                <a:gd name="T6" fmla="*/ 1104 w 1917"/>
                <a:gd name="T7" fmla="*/ 0 h 1917"/>
                <a:gd name="T8" fmla="*/ 0 w 1917"/>
                <a:gd name="T9" fmla="*/ 1104 h 1917"/>
                <a:gd name="T10" fmla="*/ 813 w 1917"/>
                <a:gd name="T11" fmla="*/ 1917 h 1917"/>
              </a:gdLst>
              <a:ahLst/>
              <a:cxnLst>
                <a:cxn ang="0">
                  <a:pos x="T0" y="T1"/>
                </a:cxn>
                <a:cxn ang="0">
                  <a:pos x="T2" y="T3"/>
                </a:cxn>
                <a:cxn ang="0">
                  <a:pos x="T4" y="T5"/>
                </a:cxn>
                <a:cxn ang="0">
                  <a:pos x="T6" y="T7"/>
                </a:cxn>
                <a:cxn ang="0">
                  <a:pos x="T8" y="T9"/>
                </a:cxn>
                <a:cxn ang="0">
                  <a:pos x="T10" y="T11"/>
                </a:cxn>
              </a:cxnLst>
              <a:rect l="0" t="0" r="r" b="b"/>
              <a:pathLst>
                <a:path w="1917" h="1917">
                  <a:moveTo>
                    <a:pt x="813" y="1917"/>
                  </a:moveTo>
                  <a:lnTo>
                    <a:pt x="1917" y="1917"/>
                  </a:lnTo>
                  <a:lnTo>
                    <a:pt x="1917" y="813"/>
                  </a:lnTo>
                  <a:lnTo>
                    <a:pt x="1104" y="0"/>
                  </a:lnTo>
                  <a:lnTo>
                    <a:pt x="0" y="1104"/>
                  </a:lnTo>
                  <a:lnTo>
                    <a:pt x="813" y="1917"/>
                  </a:lnTo>
                  <a:close/>
                </a:path>
              </a:pathLst>
            </a:custGeom>
            <a:noFill/>
            <a:ln>
              <a:solidFill>
                <a:schemeClr val="bg1"/>
              </a:solidFill>
            </a:ln>
          </p:spPr>
          <p:txBody>
            <a:bodyPr vert="horz" wrap="square" lIns="91440" tIns="45720" rIns="91440" bIns="45720" numCol="1" anchor="t" anchorCtr="0" compatLnSpc="1"/>
            <a:lstStyle/>
            <a:p>
              <a:endParaRPr lang="en-US" dirty="0">
                <a:solidFill>
                  <a:schemeClr val="bg1"/>
                </a:solidFill>
                <a:latin typeface="阿里巴巴普惠体 R" panose="00020600040101010101" pitchFamily="18" charset="-122"/>
              </a:endParaRPr>
            </a:p>
          </p:txBody>
        </p:sp>
        <p:sp>
          <p:nvSpPr>
            <p:cNvPr id="17" name="Oval 9"/>
            <p:cNvSpPr>
              <a:spLocks noChangeArrowheads="1"/>
            </p:cNvSpPr>
            <p:nvPr/>
          </p:nvSpPr>
          <p:spPr bwMode="auto">
            <a:xfrm>
              <a:off x="5127087" y="2788173"/>
              <a:ext cx="1930395" cy="1930393"/>
            </a:xfrm>
            <a:prstGeom prst="ellipse">
              <a:avLst/>
            </a:prstGeom>
            <a:noFill/>
            <a:ln>
              <a:solidFill>
                <a:schemeClr val="bg1"/>
              </a:solidFill>
            </a:ln>
          </p:spPr>
          <p:txBody>
            <a:bodyPr vert="horz" wrap="square" lIns="91440" tIns="45720" rIns="91440" bIns="45720" numCol="1" anchor="t" anchorCtr="0" compatLnSpc="1"/>
            <a:lstStyle/>
            <a:p>
              <a:endParaRPr lang="en-US" dirty="0">
                <a:solidFill>
                  <a:schemeClr val="bg1"/>
                </a:solidFill>
                <a:latin typeface="阿里巴巴普惠体 R" panose="00020600040101010101" pitchFamily="18" charset="-122"/>
              </a:endParaRPr>
            </a:p>
          </p:txBody>
        </p:sp>
        <p:grpSp>
          <p:nvGrpSpPr>
            <p:cNvPr id="18" name="Group 10"/>
            <p:cNvGrpSpPr/>
            <p:nvPr/>
          </p:nvGrpSpPr>
          <p:grpSpPr>
            <a:xfrm>
              <a:off x="4985268" y="2569292"/>
              <a:ext cx="491474" cy="490599"/>
              <a:chOff x="10996613" y="1925638"/>
              <a:chExt cx="534987" cy="534988"/>
            </a:xfrm>
            <a:solidFill>
              <a:schemeClr val="bg1"/>
            </a:solidFill>
          </p:grpSpPr>
          <p:sp>
            <p:nvSpPr>
              <p:cNvPr id="28" name="Freeform 6"/>
              <p:cNvSpPr>
                <a:spLocks noEditPoints="1"/>
              </p:cNvSpPr>
              <p:nvPr/>
            </p:nvSpPr>
            <p:spPr bwMode="auto">
              <a:xfrm>
                <a:off x="10996613" y="1925638"/>
                <a:ext cx="534987" cy="534988"/>
              </a:xfrm>
              <a:custGeom>
                <a:avLst/>
                <a:gdLst>
                  <a:gd name="T0" fmla="*/ 1446 w 3370"/>
                  <a:gd name="T1" fmla="*/ 543 h 3371"/>
                  <a:gd name="T2" fmla="*/ 1099 w 3370"/>
                  <a:gd name="T3" fmla="*/ 703 h 3371"/>
                  <a:gd name="T4" fmla="*/ 750 w 3370"/>
                  <a:gd name="T5" fmla="*/ 523 h 3371"/>
                  <a:gd name="T6" fmla="*/ 518 w 3370"/>
                  <a:gd name="T7" fmla="*/ 737 h 3371"/>
                  <a:gd name="T8" fmla="*/ 710 w 3370"/>
                  <a:gd name="T9" fmla="*/ 1069 h 3371"/>
                  <a:gd name="T10" fmla="*/ 568 w 3370"/>
                  <a:gd name="T11" fmla="*/ 1428 h 3371"/>
                  <a:gd name="T12" fmla="*/ 192 w 3370"/>
                  <a:gd name="T13" fmla="*/ 1536 h 3371"/>
                  <a:gd name="T14" fmla="*/ 524 w 3370"/>
                  <a:gd name="T15" fmla="*/ 1916 h 3371"/>
                  <a:gd name="T16" fmla="*/ 665 w 3370"/>
                  <a:gd name="T17" fmla="*/ 2204 h 3371"/>
                  <a:gd name="T18" fmla="*/ 526 w 3370"/>
                  <a:gd name="T19" fmla="*/ 2621 h 3371"/>
                  <a:gd name="T20" fmla="*/ 749 w 3370"/>
                  <a:gd name="T21" fmla="*/ 2861 h 3371"/>
                  <a:gd name="T22" fmla="*/ 1044 w 3370"/>
                  <a:gd name="T23" fmla="*/ 2666 h 3371"/>
                  <a:gd name="T24" fmla="*/ 1325 w 3370"/>
                  <a:gd name="T25" fmla="*/ 2773 h 3371"/>
                  <a:gd name="T26" fmla="*/ 1519 w 3370"/>
                  <a:gd name="T27" fmla="*/ 3167 h 3371"/>
                  <a:gd name="T28" fmla="*/ 1851 w 3370"/>
                  <a:gd name="T29" fmla="*/ 3167 h 3371"/>
                  <a:gd name="T30" fmla="*/ 2048 w 3370"/>
                  <a:gd name="T31" fmla="*/ 2773 h 3371"/>
                  <a:gd name="T32" fmla="*/ 2351 w 3370"/>
                  <a:gd name="T33" fmla="*/ 2666 h 3371"/>
                  <a:gd name="T34" fmla="*/ 2631 w 3370"/>
                  <a:gd name="T35" fmla="*/ 2854 h 3371"/>
                  <a:gd name="T36" fmla="*/ 2676 w 3370"/>
                  <a:gd name="T37" fmla="*/ 2370 h 3371"/>
                  <a:gd name="T38" fmla="*/ 2743 w 3370"/>
                  <a:gd name="T39" fmla="*/ 2123 h 3371"/>
                  <a:gd name="T40" fmla="*/ 2870 w 3370"/>
                  <a:gd name="T41" fmla="*/ 1902 h 3371"/>
                  <a:gd name="T42" fmla="*/ 3181 w 3370"/>
                  <a:gd name="T43" fmla="*/ 1529 h 3371"/>
                  <a:gd name="T44" fmla="*/ 2803 w 3370"/>
                  <a:gd name="T45" fmla="*/ 1421 h 3371"/>
                  <a:gd name="T46" fmla="*/ 2659 w 3370"/>
                  <a:gd name="T47" fmla="*/ 1063 h 3371"/>
                  <a:gd name="T48" fmla="*/ 2849 w 3370"/>
                  <a:gd name="T49" fmla="*/ 732 h 3371"/>
                  <a:gd name="T50" fmla="*/ 2618 w 3370"/>
                  <a:gd name="T51" fmla="*/ 519 h 3371"/>
                  <a:gd name="T52" fmla="*/ 2268 w 3370"/>
                  <a:gd name="T53" fmla="*/ 700 h 3371"/>
                  <a:gd name="T54" fmla="*/ 1913 w 3370"/>
                  <a:gd name="T55" fmla="*/ 540 h 3371"/>
                  <a:gd name="T56" fmla="*/ 1532 w 3370"/>
                  <a:gd name="T57" fmla="*/ 189 h 3371"/>
                  <a:gd name="T58" fmla="*/ 1973 w 3370"/>
                  <a:gd name="T59" fmla="*/ 60 h 3371"/>
                  <a:gd name="T60" fmla="*/ 2233 w 3370"/>
                  <a:gd name="T61" fmla="*/ 468 h 3371"/>
                  <a:gd name="T62" fmla="*/ 2659 w 3370"/>
                  <a:gd name="T63" fmla="*/ 331 h 3371"/>
                  <a:gd name="T64" fmla="*/ 3022 w 3370"/>
                  <a:gd name="T65" fmla="*/ 652 h 3371"/>
                  <a:gd name="T66" fmla="*/ 3005 w 3370"/>
                  <a:gd name="T67" fmla="*/ 868 h 3371"/>
                  <a:gd name="T68" fmla="*/ 3260 w 3370"/>
                  <a:gd name="T69" fmla="*/ 1353 h 3371"/>
                  <a:gd name="T70" fmla="*/ 3370 w 3370"/>
                  <a:gd name="T71" fmla="*/ 1537 h 3371"/>
                  <a:gd name="T72" fmla="*/ 3286 w 3370"/>
                  <a:gd name="T73" fmla="*/ 2001 h 3371"/>
                  <a:gd name="T74" fmla="*/ 2865 w 3370"/>
                  <a:gd name="T75" fmla="*/ 2309 h 3371"/>
                  <a:gd name="T76" fmla="*/ 3033 w 3370"/>
                  <a:gd name="T77" fmla="*/ 2690 h 3371"/>
                  <a:gd name="T78" fmla="*/ 2689 w 3370"/>
                  <a:gd name="T79" fmla="*/ 3034 h 3371"/>
                  <a:gd name="T80" fmla="*/ 2309 w 3370"/>
                  <a:gd name="T81" fmla="*/ 2866 h 3371"/>
                  <a:gd name="T82" fmla="*/ 2001 w 3370"/>
                  <a:gd name="T83" fmla="*/ 3287 h 3371"/>
                  <a:gd name="T84" fmla="*/ 1536 w 3370"/>
                  <a:gd name="T85" fmla="*/ 3371 h 3371"/>
                  <a:gd name="T86" fmla="*/ 1352 w 3370"/>
                  <a:gd name="T87" fmla="*/ 3260 h 3371"/>
                  <a:gd name="T88" fmla="*/ 871 w 3370"/>
                  <a:gd name="T89" fmla="*/ 3010 h 3371"/>
                  <a:gd name="T90" fmla="*/ 656 w 3370"/>
                  <a:gd name="T91" fmla="*/ 3026 h 3371"/>
                  <a:gd name="T92" fmla="*/ 335 w 3370"/>
                  <a:gd name="T93" fmla="*/ 2663 h 3371"/>
                  <a:gd name="T94" fmla="*/ 473 w 3370"/>
                  <a:gd name="T95" fmla="*/ 2242 h 3371"/>
                  <a:gd name="T96" fmla="*/ 60 w 3370"/>
                  <a:gd name="T97" fmla="*/ 1988 h 3371"/>
                  <a:gd name="T98" fmla="*/ 3 w 3370"/>
                  <a:gd name="T99" fmla="*/ 1511 h 3371"/>
                  <a:gd name="T100" fmla="*/ 141 w 3370"/>
                  <a:gd name="T101" fmla="*/ 1347 h 3371"/>
                  <a:gd name="T102" fmla="*/ 344 w 3370"/>
                  <a:gd name="T103" fmla="*/ 843 h 3371"/>
                  <a:gd name="T104" fmla="*/ 361 w 3370"/>
                  <a:gd name="T105" fmla="*/ 629 h 3371"/>
                  <a:gd name="T106" fmla="*/ 741 w 3370"/>
                  <a:gd name="T107" fmla="*/ 332 h 3371"/>
                  <a:gd name="T108" fmla="*/ 1206 w 3370"/>
                  <a:gd name="T109" fmla="*/ 440 h 3371"/>
                  <a:gd name="T110" fmla="*/ 1409 w 3370"/>
                  <a:gd name="T111" fmla="*/ 40 h 3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70" h="3371">
                    <a:moveTo>
                      <a:pt x="1532" y="189"/>
                    </a:moveTo>
                    <a:lnTo>
                      <a:pt x="1524" y="192"/>
                    </a:lnTo>
                    <a:lnTo>
                      <a:pt x="1518" y="198"/>
                    </a:lnTo>
                    <a:lnTo>
                      <a:pt x="1513" y="205"/>
                    </a:lnTo>
                    <a:lnTo>
                      <a:pt x="1463" y="503"/>
                    </a:lnTo>
                    <a:lnTo>
                      <a:pt x="1457" y="524"/>
                    </a:lnTo>
                    <a:lnTo>
                      <a:pt x="1446" y="543"/>
                    </a:lnTo>
                    <a:lnTo>
                      <a:pt x="1432" y="558"/>
                    </a:lnTo>
                    <a:lnTo>
                      <a:pt x="1414" y="571"/>
                    </a:lnTo>
                    <a:lnTo>
                      <a:pt x="1394" y="579"/>
                    </a:lnTo>
                    <a:lnTo>
                      <a:pt x="1317" y="602"/>
                    </a:lnTo>
                    <a:lnTo>
                      <a:pt x="1242" y="631"/>
                    </a:lnTo>
                    <a:lnTo>
                      <a:pt x="1169" y="665"/>
                    </a:lnTo>
                    <a:lnTo>
                      <a:pt x="1099" y="703"/>
                    </a:lnTo>
                    <a:lnTo>
                      <a:pt x="1079" y="712"/>
                    </a:lnTo>
                    <a:lnTo>
                      <a:pt x="1058" y="716"/>
                    </a:lnTo>
                    <a:lnTo>
                      <a:pt x="1036" y="715"/>
                    </a:lnTo>
                    <a:lnTo>
                      <a:pt x="1015" y="710"/>
                    </a:lnTo>
                    <a:lnTo>
                      <a:pt x="995" y="699"/>
                    </a:lnTo>
                    <a:lnTo>
                      <a:pt x="753" y="525"/>
                    </a:lnTo>
                    <a:lnTo>
                      <a:pt x="750" y="523"/>
                    </a:lnTo>
                    <a:lnTo>
                      <a:pt x="745" y="522"/>
                    </a:lnTo>
                    <a:lnTo>
                      <a:pt x="741" y="522"/>
                    </a:lnTo>
                    <a:lnTo>
                      <a:pt x="738" y="522"/>
                    </a:lnTo>
                    <a:lnTo>
                      <a:pt x="735" y="523"/>
                    </a:lnTo>
                    <a:lnTo>
                      <a:pt x="732" y="524"/>
                    </a:lnTo>
                    <a:lnTo>
                      <a:pt x="728" y="527"/>
                    </a:lnTo>
                    <a:lnTo>
                      <a:pt x="518" y="737"/>
                    </a:lnTo>
                    <a:lnTo>
                      <a:pt x="514" y="745"/>
                    </a:lnTo>
                    <a:lnTo>
                      <a:pt x="513" y="754"/>
                    </a:lnTo>
                    <a:lnTo>
                      <a:pt x="516" y="762"/>
                    </a:lnTo>
                    <a:lnTo>
                      <a:pt x="691" y="1008"/>
                    </a:lnTo>
                    <a:lnTo>
                      <a:pt x="702" y="1027"/>
                    </a:lnTo>
                    <a:lnTo>
                      <a:pt x="709" y="1048"/>
                    </a:lnTo>
                    <a:lnTo>
                      <a:pt x="710" y="1069"/>
                    </a:lnTo>
                    <a:lnTo>
                      <a:pt x="706" y="1091"/>
                    </a:lnTo>
                    <a:lnTo>
                      <a:pt x="696" y="1111"/>
                    </a:lnTo>
                    <a:lnTo>
                      <a:pt x="658" y="1181"/>
                    </a:lnTo>
                    <a:lnTo>
                      <a:pt x="626" y="1255"/>
                    </a:lnTo>
                    <a:lnTo>
                      <a:pt x="598" y="1329"/>
                    </a:lnTo>
                    <a:lnTo>
                      <a:pt x="576" y="1406"/>
                    </a:lnTo>
                    <a:lnTo>
                      <a:pt x="568" y="1428"/>
                    </a:lnTo>
                    <a:lnTo>
                      <a:pt x="556" y="1445"/>
                    </a:lnTo>
                    <a:lnTo>
                      <a:pt x="540" y="1460"/>
                    </a:lnTo>
                    <a:lnTo>
                      <a:pt x="521" y="1471"/>
                    </a:lnTo>
                    <a:lnTo>
                      <a:pt x="500" y="1477"/>
                    </a:lnTo>
                    <a:lnTo>
                      <a:pt x="206" y="1526"/>
                    </a:lnTo>
                    <a:lnTo>
                      <a:pt x="198" y="1529"/>
                    </a:lnTo>
                    <a:lnTo>
                      <a:pt x="192" y="1536"/>
                    </a:lnTo>
                    <a:lnTo>
                      <a:pt x="190" y="1545"/>
                    </a:lnTo>
                    <a:lnTo>
                      <a:pt x="190" y="1841"/>
                    </a:lnTo>
                    <a:lnTo>
                      <a:pt x="192" y="1850"/>
                    </a:lnTo>
                    <a:lnTo>
                      <a:pt x="198" y="1856"/>
                    </a:lnTo>
                    <a:lnTo>
                      <a:pt x="206" y="1859"/>
                    </a:lnTo>
                    <a:lnTo>
                      <a:pt x="504" y="1910"/>
                    </a:lnTo>
                    <a:lnTo>
                      <a:pt x="524" y="1916"/>
                    </a:lnTo>
                    <a:lnTo>
                      <a:pt x="544" y="1927"/>
                    </a:lnTo>
                    <a:lnTo>
                      <a:pt x="559" y="1942"/>
                    </a:lnTo>
                    <a:lnTo>
                      <a:pt x="571" y="1959"/>
                    </a:lnTo>
                    <a:lnTo>
                      <a:pt x="580" y="1980"/>
                    </a:lnTo>
                    <a:lnTo>
                      <a:pt x="602" y="2057"/>
                    </a:lnTo>
                    <a:lnTo>
                      <a:pt x="631" y="2131"/>
                    </a:lnTo>
                    <a:lnTo>
                      <a:pt x="665" y="2204"/>
                    </a:lnTo>
                    <a:lnTo>
                      <a:pt x="703" y="2274"/>
                    </a:lnTo>
                    <a:lnTo>
                      <a:pt x="713" y="2294"/>
                    </a:lnTo>
                    <a:lnTo>
                      <a:pt x="717" y="2316"/>
                    </a:lnTo>
                    <a:lnTo>
                      <a:pt x="716" y="2337"/>
                    </a:lnTo>
                    <a:lnTo>
                      <a:pt x="710" y="2359"/>
                    </a:lnTo>
                    <a:lnTo>
                      <a:pt x="699" y="2378"/>
                    </a:lnTo>
                    <a:lnTo>
                      <a:pt x="526" y="2621"/>
                    </a:lnTo>
                    <a:lnTo>
                      <a:pt x="523" y="2629"/>
                    </a:lnTo>
                    <a:lnTo>
                      <a:pt x="524" y="2637"/>
                    </a:lnTo>
                    <a:lnTo>
                      <a:pt x="528" y="2646"/>
                    </a:lnTo>
                    <a:lnTo>
                      <a:pt x="738" y="2855"/>
                    </a:lnTo>
                    <a:lnTo>
                      <a:pt x="741" y="2858"/>
                    </a:lnTo>
                    <a:lnTo>
                      <a:pt x="745" y="2860"/>
                    </a:lnTo>
                    <a:lnTo>
                      <a:pt x="749" y="2861"/>
                    </a:lnTo>
                    <a:lnTo>
                      <a:pt x="752" y="2861"/>
                    </a:lnTo>
                    <a:lnTo>
                      <a:pt x="755" y="2861"/>
                    </a:lnTo>
                    <a:lnTo>
                      <a:pt x="759" y="2859"/>
                    </a:lnTo>
                    <a:lnTo>
                      <a:pt x="762" y="2858"/>
                    </a:lnTo>
                    <a:lnTo>
                      <a:pt x="1009" y="2681"/>
                    </a:lnTo>
                    <a:lnTo>
                      <a:pt x="1026" y="2672"/>
                    </a:lnTo>
                    <a:lnTo>
                      <a:pt x="1044" y="2666"/>
                    </a:lnTo>
                    <a:lnTo>
                      <a:pt x="1063" y="2664"/>
                    </a:lnTo>
                    <a:lnTo>
                      <a:pt x="1079" y="2666"/>
                    </a:lnTo>
                    <a:lnTo>
                      <a:pt x="1096" y="2670"/>
                    </a:lnTo>
                    <a:lnTo>
                      <a:pt x="1111" y="2677"/>
                    </a:lnTo>
                    <a:lnTo>
                      <a:pt x="1181" y="2713"/>
                    </a:lnTo>
                    <a:lnTo>
                      <a:pt x="1252" y="2746"/>
                    </a:lnTo>
                    <a:lnTo>
                      <a:pt x="1325" y="2773"/>
                    </a:lnTo>
                    <a:lnTo>
                      <a:pt x="1400" y="2795"/>
                    </a:lnTo>
                    <a:lnTo>
                      <a:pt x="1420" y="2803"/>
                    </a:lnTo>
                    <a:lnTo>
                      <a:pt x="1438" y="2816"/>
                    </a:lnTo>
                    <a:lnTo>
                      <a:pt x="1453" y="2831"/>
                    </a:lnTo>
                    <a:lnTo>
                      <a:pt x="1463" y="2849"/>
                    </a:lnTo>
                    <a:lnTo>
                      <a:pt x="1469" y="2871"/>
                    </a:lnTo>
                    <a:lnTo>
                      <a:pt x="1519" y="3167"/>
                    </a:lnTo>
                    <a:lnTo>
                      <a:pt x="1522" y="3175"/>
                    </a:lnTo>
                    <a:lnTo>
                      <a:pt x="1529" y="3180"/>
                    </a:lnTo>
                    <a:lnTo>
                      <a:pt x="1537" y="3182"/>
                    </a:lnTo>
                    <a:lnTo>
                      <a:pt x="1834" y="3182"/>
                    </a:lnTo>
                    <a:lnTo>
                      <a:pt x="1842" y="3180"/>
                    </a:lnTo>
                    <a:lnTo>
                      <a:pt x="1848" y="3175"/>
                    </a:lnTo>
                    <a:lnTo>
                      <a:pt x="1851" y="3167"/>
                    </a:lnTo>
                    <a:lnTo>
                      <a:pt x="1902" y="2871"/>
                    </a:lnTo>
                    <a:lnTo>
                      <a:pt x="1908" y="2850"/>
                    </a:lnTo>
                    <a:lnTo>
                      <a:pt x="1918" y="2831"/>
                    </a:lnTo>
                    <a:lnTo>
                      <a:pt x="1932" y="2816"/>
                    </a:lnTo>
                    <a:lnTo>
                      <a:pt x="1951" y="2803"/>
                    </a:lnTo>
                    <a:lnTo>
                      <a:pt x="1971" y="2795"/>
                    </a:lnTo>
                    <a:lnTo>
                      <a:pt x="2048" y="2773"/>
                    </a:lnTo>
                    <a:lnTo>
                      <a:pt x="2123" y="2745"/>
                    </a:lnTo>
                    <a:lnTo>
                      <a:pt x="2196" y="2711"/>
                    </a:lnTo>
                    <a:lnTo>
                      <a:pt x="2266" y="2672"/>
                    </a:lnTo>
                    <a:lnTo>
                      <a:pt x="2287" y="2664"/>
                    </a:lnTo>
                    <a:lnTo>
                      <a:pt x="2308" y="2660"/>
                    </a:lnTo>
                    <a:lnTo>
                      <a:pt x="2330" y="2661"/>
                    </a:lnTo>
                    <a:lnTo>
                      <a:pt x="2351" y="2666"/>
                    </a:lnTo>
                    <a:lnTo>
                      <a:pt x="2370" y="2677"/>
                    </a:lnTo>
                    <a:lnTo>
                      <a:pt x="2614" y="2850"/>
                    </a:lnTo>
                    <a:lnTo>
                      <a:pt x="2617" y="2853"/>
                    </a:lnTo>
                    <a:lnTo>
                      <a:pt x="2620" y="2854"/>
                    </a:lnTo>
                    <a:lnTo>
                      <a:pt x="2625" y="2855"/>
                    </a:lnTo>
                    <a:lnTo>
                      <a:pt x="2628" y="2855"/>
                    </a:lnTo>
                    <a:lnTo>
                      <a:pt x="2631" y="2854"/>
                    </a:lnTo>
                    <a:lnTo>
                      <a:pt x="2635" y="2851"/>
                    </a:lnTo>
                    <a:lnTo>
                      <a:pt x="2638" y="2848"/>
                    </a:lnTo>
                    <a:lnTo>
                      <a:pt x="2848" y="2638"/>
                    </a:lnTo>
                    <a:lnTo>
                      <a:pt x="2853" y="2631"/>
                    </a:lnTo>
                    <a:lnTo>
                      <a:pt x="2853" y="2623"/>
                    </a:lnTo>
                    <a:lnTo>
                      <a:pt x="2850" y="2615"/>
                    </a:lnTo>
                    <a:lnTo>
                      <a:pt x="2676" y="2370"/>
                    </a:lnTo>
                    <a:lnTo>
                      <a:pt x="2665" y="2351"/>
                    </a:lnTo>
                    <a:lnTo>
                      <a:pt x="2659" y="2329"/>
                    </a:lnTo>
                    <a:lnTo>
                      <a:pt x="2659" y="2308"/>
                    </a:lnTo>
                    <a:lnTo>
                      <a:pt x="2663" y="2286"/>
                    </a:lnTo>
                    <a:lnTo>
                      <a:pt x="2672" y="2267"/>
                    </a:lnTo>
                    <a:lnTo>
                      <a:pt x="2711" y="2196"/>
                    </a:lnTo>
                    <a:lnTo>
                      <a:pt x="2743" y="2123"/>
                    </a:lnTo>
                    <a:lnTo>
                      <a:pt x="2772" y="2048"/>
                    </a:lnTo>
                    <a:lnTo>
                      <a:pt x="2794" y="1972"/>
                    </a:lnTo>
                    <a:lnTo>
                      <a:pt x="2803" y="1951"/>
                    </a:lnTo>
                    <a:lnTo>
                      <a:pt x="2814" y="1933"/>
                    </a:lnTo>
                    <a:lnTo>
                      <a:pt x="2830" y="1918"/>
                    </a:lnTo>
                    <a:lnTo>
                      <a:pt x="2849" y="1908"/>
                    </a:lnTo>
                    <a:lnTo>
                      <a:pt x="2870" y="1902"/>
                    </a:lnTo>
                    <a:lnTo>
                      <a:pt x="3166" y="1852"/>
                    </a:lnTo>
                    <a:lnTo>
                      <a:pt x="3174" y="1849"/>
                    </a:lnTo>
                    <a:lnTo>
                      <a:pt x="3180" y="1843"/>
                    </a:lnTo>
                    <a:lnTo>
                      <a:pt x="3182" y="1834"/>
                    </a:lnTo>
                    <a:lnTo>
                      <a:pt x="3183" y="1834"/>
                    </a:lnTo>
                    <a:lnTo>
                      <a:pt x="3183" y="1537"/>
                    </a:lnTo>
                    <a:lnTo>
                      <a:pt x="3181" y="1529"/>
                    </a:lnTo>
                    <a:lnTo>
                      <a:pt x="3175" y="1523"/>
                    </a:lnTo>
                    <a:lnTo>
                      <a:pt x="3167" y="1519"/>
                    </a:lnTo>
                    <a:lnTo>
                      <a:pt x="2871" y="1469"/>
                    </a:lnTo>
                    <a:lnTo>
                      <a:pt x="2850" y="1464"/>
                    </a:lnTo>
                    <a:lnTo>
                      <a:pt x="2831" y="1452"/>
                    </a:lnTo>
                    <a:lnTo>
                      <a:pt x="2815" y="1438"/>
                    </a:lnTo>
                    <a:lnTo>
                      <a:pt x="2803" y="1421"/>
                    </a:lnTo>
                    <a:lnTo>
                      <a:pt x="2796" y="1399"/>
                    </a:lnTo>
                    <a:lnTo>
                      <a:pt x="2773" y="1322"/>
                    </a:lnTo>
                    <a:lnTo>
                      <a:pt x="2744" y="1248"/>
                    </a:lnTo>
                    <a:lnTo>
                      <a:pt x="2712" y="1175"/>
                    </a:lnTo>
                    <a:lnTo>
                      <a:pt x="2673" y="1104"/>
                    </a:lnTo>
                    <a:lnTo>
                      <a:pt x="2663" y="1085"/>
                    </a:lnTo>
                    <a:lnTo>
                      <a:pt x="2659" y="1063"/>
                    </a:lnTo>
                    <a:lnTo>
                      <a:pt x="2660" y="1042"/>
                    </a:lnTo>
                    <a:lnTo>
                      <a:pt x="2666" y="1020"/>
                    </a:lnTo>
                    <a:lnTo>
                      <a:pt x="2677" y="1001"/>
                    </a:lnTo>
                    <a:lnTo>
                      <a:pt x="2851" y="757"/>
                    </a:lnTo>
                    <a:lnTo>
                      <a:pt x="2854" y="749"/>
                    </a:lnTo>
                    <a:lnTo>
                      <a:pt x="2853" y="740"/>
                    </a:lnTo>
                    <a:lnTo>
                      <a:pt x="2849" y="732"/>
                    </a:lnTo>
                    <a:lnTo>
                      <a:pt x="2639" y="522"/>
                    </a:lnTo>
                    <a:lnTo>
                      <a:pt x="2635" y="520"/>
                    </a:lnTo>
                    <a:lnTo>
                      <a:pt x="2632" y="518"/>
                    </a:lnTo>
                    <a:lnTo>
                      <a:pt x="2629" y="517"/>
                    </a:lnTo>
                    <a:lnTo>
                      <a:pt x="2626" y="517"/>
                    </a:lnTo>
                    <a:lnTo>
                      <a:pt x="2622" y="517"/>
                    </a:lnTo>
                    <a:lnTo>
                      <a:pt x="2618" y="519"/>
                    </a:lnTo>
                    <a:lnTo>
                      <a:pt x="2615" y="520"/>
                    </a:lnTo>
                    <a:lnTo>
                      <a:pt x="2372" y="695"/>
                    </a:lnTo>
                    <a:lnTo>
                      <a:pt x="2352" y="706"/>
                    </a:lnTo>
                    <a:lnTo>
                      <a:pt x="2332" y="712"/>
                    </a:lnTo>
                    <a:lnTo>
                      <a:pt x="2310" y="713"/>
                    </a:lnTo>
                    <a:lnTo>
                      <a:pt x="2289" y="709"/>
                    </a:lnTo>
                    <a:lnTo>
                      <a:pt x="2268" y="700"/>
                    </a:lnTo>
                    <a:lnTo>
                      <a:pt x="2196" y="661"/>
                    </a:lnTo>
                    <a:lnTo>
                      <a:pt x="2122" y="627"/>
                    </a:lnTo>
                    <a:lnTo>
                      <a:pt x="2045" y="598"/>
                    </a:lnTo>
                    <a:lnTo>
                      <a:pt x="1966" y="576"/>
                    </a:lnTo>
                    <a:lnTo>
                      <a:pt x="1946" y="567"/>
                    </a:lnTo>
                    <a:lnTo>
                      <a:pt x="1928" y="555"/>
                    </a:lnTo>
                    <a:lnTo>
                      <a:pt x="1913" y="540"/>
                    </a:lnTo>
                    <a:lnTo>
                      <a:pt x="1903" y="520"/>
                    </a:lnTo>
                    <a:lnTo>
                      <a:pt x="1896" y="499"/>
                    </a:lnTo>
                    <a:lnTo>
                      <a:pt x="1847" y="205"/>
                    </a:lnTo>
                    <a:lnTo>
                      <a:pt x="1843" y="198"/>
                    </a:lnTo>
                    <a:lnTo>
                      <a:pt x="1837" y="192"/>
                    </a:lnTo>
                    <a:lnTo>
                      <a:pt x="1829" y="189"/>
                    </a:lnTo>
                    <a:lnTo>
                      <a:pt x="1532" y="189"/>
                    </a:lnTo>
                    <a:close/>
                    <a:moveTo>
                      <a:pt x="1531" y="0"/>
                    </a:moveTo>
                    <a:lnTo>
                      <a:pt x="1827" y="0"/>
                    </a:lnTo>
                    <a:lnTo>
                      <a:pt x="1861" y="3"/>
                    </a:lnTo>
                    <a:lnTo>
                      <a:pt x="1892" y="10"/>
                    </a:lnTo>
                    <a:lnTo>
                      <a:pt x="1922" y="24"/>
                    </a:lnTo>
                    <a:lnTo>
                      <a:pt x="1950" y="40"/>
                    </a:lnTo>
                    <a:lnTo>
                      <a:pt x="1973" y="60"/>
                    </a:lnTo>
                    <a:lnTo>
                      <a:pt x="1995" y="84"/>
                    </a:lnTo>
                    <a:lnTo>
                      <a:pt x="2012" y="112"/>
                    </a:lnTo>
                    <a:lnTo>
                      <a:pt x="2024" y="141"/>
                    </a:lnTo>
                    <a:lnTo>
                      <a:pt x="2033" y="174"/>
                    </a:lnTo>
                    <a:lnTo>
                      <a:pt x="2073" y="408"/>
                    </a:lnTo>
                    <a:lnTo>
                      <a:pt x="2153" y="435"/>
                    </a:lnTo>
                    <a:lnTo>
                      <a:pt x="2233" y="468"/>
                    </a:lnTo>
                    <a:lnTo>
                      <a:pt x="2310" y="506"/>
                    </a:lnTo>
                    <a:lnTo>
                      <a:pt x="2506" y="367"/>
                    </a:lnTo>
                    <a:lnTo>
                      <a:pt x="2533" y="349"/>
                    </a:lnTo>
                    <a:lnTo>
                      <a:pt x="2563" y="338"/>
                    </a:lnTo>
                    <a:lnTo>
                      <a:pt x="2594" y="330"/>
                    </a:lnTo>
                    <a:lnTo>
                      <a:pt x="2627" y="328"/>
                    </a:lnTo>
                    <a:lnTo>
                      <a:pt x="2659" y="331"/>
                    </a:lnTo>
                    <a:lnTo>
                      <a:pt x="2691" y="338"/>
                    </a:lnTo>
                    <a:lnTo>
                      <a:pt x="2721" y="350"/>
                    </a:lnTo>
                    <a:lnTo>
                      <a:pt x="2748" y="368"/>
                    </a:lnTo>
                    <a:lnTo>
                      <a:pt x="2773" y="389"/>
                    </a:lnTo>
                    <a:lnTo>
                      <a:pt x="2983" y="599"/>
                    </a:lnTo>
                    <a:lnTo>
                      <a:pt x="3005" y="624"/>
                    </a:lnTo>
                    <a:lnTo>
                      <a:pt x="3022" y="652"/>
                    </a:lnTo>
                    <a:lnTo>
                      <a:pt x="3034" y="682"/>
                    </a:lnTo>
                    <a:lnTo>
                      <a:pt x="3042" y="713"/>
                    </a:lnTo>
                    <a:lnTo>
                      <a:pt x="3044" y="745"/>
                    </a:lnTo>
                    <a:lnTo>
                      <a:pt x="3042" y="776"/>
                    </a:lnTo>
                    <a:lnTo>
                      <a:pt x="3035" y="808"/>
                    </a:lnTo>
                    <a:lnTo>
                      <a:pt x="3023" y="839"/>
                    </a:lnTo>
                    <a:lnTo>
                      <a:pt x="3005" y="868"/>
                    </a:lnTo>
                    <a:lnTo>
                      <a:pt x="2866" y="1062"/>
                    </a:lnTo>
                    <a:lnTo>
                      <a:pt x="2903" y="1137"/>
                    </a:lnTo>
                    <a:lnTo>
                      <a:pt x="2935" y="1213"/>
                    </a:lnTo>
                    <a:lnTo>
                      <a:pt x="2961" y="1292"/>
                    </a:lnTo>
                    <a:lnTo>
                      <a:pt x="3198" y="1332"/>
                    </a:lnTo>
                    <a:lnTo>
                      <a:pt x="3231" y="1340"/>
                    </a:lnTo>
                    <a:lnTo>
                      <a:pt x="3260" y="1353"/>
                    </a:lnTo>
                    <a:lnTo>
                      <a:pt x="3288" y="1370"/>
                    </a:lnTo>
                    <a:lnTo>
                      <a:pt x="3312" y="1391"/>
                    </a:lnTo>
                    <a:lnTo>
                      <a:pt x="3332" y="1416"/>
                    </a:lnTo>
                    <a:lnTo>
                      <a:pt x="3348" y="1442"/>
                    </a:lnTo>
                    <a:lnTo>
                      <a:pt x="3361" y="1473"/>
                    </a:lnTo>
                    <a:lnTo>
                      <a:pt x="3368" y="1505"/>
                    </a:lnTo>
                    <a:lnTo>
                      <a:pt x="3370" y="1537"/>
                    </a:lnTo>
                    <a:lnTo>
                      <a:pt x="3370" y="1834"/>
                    </a:lnTo>
                    <a:lnTo>
                      <a:pt x="3368" y="1867"/>
                    </a:lnTo>
                    <a:lnTo>
                      <a:pt x="3360" y="1899"/>
                    </a:lnTo>
                    <a:lnTo>
                      <a:pt x="3347" y="1929"/>
                    </a:lnTo>
                    <a:lnTo>
                      <a:pt x="3331" y="1956"/>
                    </a:lnTo>
                    <a:lnTo>
                      <a:pt x="3311" y="1981"/>
                    </a:lnTo>
                    <a:lnTo>
                      <a:pt x="3286" y="2001"/>
                    </a:lnTo>
                    <a:lnTo>
                      <a:pt x="3259" y="2019"/>
                    </a:lnTo>
                    <a:lnTo>
                      <a:pt x="3229" y="2031"/>
                    </a:lnTo>
                    <a:lnTo>
                      <a:pt x="3197" y="2039"/>
                    </a:lnTo>
                    <a:lnTo>
                      <a:pt x="2960" y="2079"/>
                    </a:lnTo>
                    <a:lnTo>
                      <a:pt x="2934" y="2157"/>
                    </a:lnTo>
                    <a:lnTo>
                      <a:pt x="2901" y="2234"/>
                    </a:lnTo>
                    <a:lnTo>
                      <a:pt x="2865" y="2309"/>
                    </a:lnTo>
                    <a:lnTo>
                      <a:pt x="3004" y="2504"/>
                    </a:lnTo>
                    <a:lnTo>
                      <a:pt x="3022" y="2533"/>
                    </a:lnTo>
                    <a:lnTo>
                      <a:pt x="3033" y="2564"/>
                    </a:lnTo>
                    <a:lnTo>
                      <a:pt x="3040" y="2594"/>
                    </a:lnTo>
                    <a:lnTo>
                      <a:pt x="3043" y="2627"/>
                    </a:lnTo>
                    <a:lnTo>
                      <a:pt x="3040" y="2659"/>
                    </a:lnTo>
                    <a:lnTo>
                      <a:pt x="3033" y="2690"/>
                    </a:lnTo>
                    <a:lnTo>
                      <a:pt x="3021" y="2719"/>
                    </a:lnTo>
                    <a:lnTo>
                      <a:pt x="3003" y="2747"/>
                    </a:lnTo>
                    <a:lnTo>
                      <a:pt x="2982" y="2773"/>
                    </a:lnTo>
                    <a:lnTo>
                      <a:pt x="2772" y="2983"/>
                    </a:lnTo>
                    <a:lnTo>
                      <a:pt x="2746" y="3004"/>
                    </a:lnTo>
                    <a:lnTo>
                      <a:pt x="2719" y="3022"/>
                    </a:lnTo>
                    <a:lnTo>
                      <a:pt x="2689" y="3034"/>
                    </a:lnTo>
                    <a:lnTo>
                      <a:pt x="2657" y="3041"/>
                    </a:lnTo>
                    <a:lnTo>
                      <a:pt x="2625" y="3044"/>
                    </a:lnTo>
                    <a:lnTo>
                      <a:pt x="2593" y="3041"/>
                    </a:lnTo>
                    <a:lnTo>
                      <a:pt x="2561" y="3034"/>
                    </a:lnTo>
                    <a:lnTo>
                      <a:pt x="2531" y="3022"/>
                    </a:lnTo>
                    <a:lnTo>
                      <a:pt x="2504" y="3005"/>
                    </a:lnTo>
                    <a:lnTo>
                      <a:pt x="2309" y="2866"/>
                    </a:lnTo>
                    <a:lnTo>
                      <a:pt x="2234" y="2902"/>
                    </a:lnTo>
                    <a:lnTo>
                      <a:pt x="2158" y="2933"/>
                    </a:lnTo>
                    <a:lnTo>
                      <a:pt x="2079" y="2961"/>
                    </a:lnTo>
                    <a:lnTo>
                      <a:pt x="2039" y="3198"/>
                    </a:lnTo>
                    <a:lnTo>
                      <a:pt x="2031" y="3229"/>
                    </a:lnTo>
                    <a:lnTo>
                      <a:pt x="2018" y="3260"/>
                    </a:lnTo>
                    <a:lnTo>
                      <a:pt x="2001" y="3287"/>
                    </a:lnTo>
                    <a:lnTo>
                      <a:pt x="1980" y="3311"/>
                    </a:lnTo>
                    <a:lnTo>
                      <a:pt x="1956" y="3332"/>
                    </a:lnTo>
                    <a:lnTo>
                      <a:pt x="1928" y="3348"/>
                    </a:lnTo>
                    <a:lnTo>
                      <a:pt x="1898" y="3361"/>
                    </a:lnTo>
                    <a:lnTo>
                      <a:pt x="1867" y="3369"/>
                    </a:lnTo>
                    <a:lnTo>
                      <a:pt x="1834" y="3371"/>
                    </a:lnTo>
                    <a:lnTo>
                      <a:pt x="1536" y="3371"/>
                    </a:lnTo>
                    <a:lnTo>
                      <a:pt x="1503" y="3369"/>
                    </a:lnTo>
                    <a:lnTo>
                      <a:pt x="1471" y="3361"/>
                    </a:lnTo>
                    <a:lnTo>
                      <a:pt x="1442" y="3348"/>
                    </a:lnTo>
                    <a:lnTo>
                      <a:pt x="1414" y="3332"/>
                    </a:lnTo>
                    <a:lnTo>
                      <a:pt x="1390" y="3311"/>
                    </a:lnTo>
                    <a:lnTo>
                      <a:pt x="1369" y="3287"/>
                    </a:lnTo>
                    <a:lnTo>
                      <a:pt x="1352" y="3260"/>
                    </a:lnTo>
                    <a:lnTo>
                      <a:pt x="1339" y="3229"/>
                    </a:lnTo>
                    <a:lnTo>
                      <a:pt x="1331" y="3198"/>
                    </a:lnTo>
                    <a:lnTo>
                      <a:pt x="1291" y="2961"/>
                    </a:lnTo>
                    <a:lnTo>
                      <a:pt x="1215" y="2934"/>
                    </a:lnTo>
                    <a:lnTo>
                      <a:pt x="1141" y="2904"/>
                    </a:lnTo>
                    <a:lnTo>
                      <a:pt x="1069" y="2869"/>
                    </a:lnTo>
                    <a:lnTo>
                      <a:pt x="871" y="3010"/>
                    </a:lnTo>
                    <a:lnTo>
                      <a:pt x="844" y="3027"/>
                    </a:lnTo>
                    <a:lnTo>
                      <a:pt x="814" y="3039"/>
                    </a:lnTo>
                    <a:lnTo>
                      <a:pt x="783" y="3046"/>
                    </a:lnTo>
                    <a:lnTo>
                      <a:pt x="751" y="3049"/>
                    </a:lnTo>
                    <a:lnTo>
                      <a:pt x="718" y="3046"/>
                    </a:lnTo>
                    <a:lnTo>
                      <a:pt x="686" y="3039"/>
                    </a:lnTo>
                    <a:lnTo>
                      <a:pt x="656" y="3026"/>
                    </a:lnTo>
                    <a:lnTo>
                      <a:pt x="629" y="3009"/>
                    </a:lnTo>
                    <a:lnTo>
                      <a:pt x="603" y="2988"/>
                    </a:lnTo>
                    <a:lnTo>
                      <a:pt x="394" y="2778"/>
                    </a:lnTo>
                    <a:lnTo>
                      <a:pt x="372" y="2752"/>
                    </a:lnTo>
                    <a:lnTo>
                      <a:pt x="355" y="2724"/>
                    </a:lnTo>
                    <a:lnTo>
                      <a:pt x="343" y="2695"/>
                    </a:lnTo>
                    <a:lnTo>
                      <a:pt x="335" y="2663"/>
                    </a:lnTo>
                    <a:lnTo>
                      <a:pt x="333" y="2631"/>
                    </a:lnTo>
                    <a:lnTo>
                      <a:pt x="335" y="2600"/>
                    </a:lnTo>
                    <a:lnTo>
                      <a:pt x="342" y="2569"/>
                    </a:lnTo>
                    <a:lnTo>
                      <a:pt x="354" y="2538"/>
                    </a:lnTo>
                    <a:lnTo>
                      <a:pt x="372" y="2509"/>
                    </a:lnTo>
                    <a:lnTo>
                      <a:pt x="510" y="2317"/>
                    </a:lnTo>
                    <a:lnTo>
                      <a:pt x="473" y="2242"/>
                    </a:lnTo>
                    <a:lnTo>
                      <a:pt x="440" y="2165"/>
                    </a:lnTo>
                    <a:lnTo>
                      <a:pt x="414" y="2087"/>
                    </a:lnTo>
                    <a:lnTo>
                      <a:pt x="174" y="2046"/>
                    </a:lnTo>
                    <a:lnTo>
                      <a:pt x="141" y="2038"/>
                    </a:lnTo>
                    <a:lnTo>
                      <a:pt x="112" y="2026"/>
                    </a:lnTo>
                    <a:lnTo>
                      <a:pt x="84" y="2009"/>
                    </a:lnTo>
                    <a:lnTo>
                      <a:pt x="60" y="1988"/>
                    </a:lnTo>
                    <a:lnTo>
                      <a:pt x="40" y="1963"/>
                    </a:lnTo>
                    <a:lnTo>
                      <a:pt x="23" y="1936"/>
                    </a:lnTo>
                    <a:lnTo>
                      <a:pt x="10" y="1906"/>
                    </a:lnTo>
                    <a:lnTo>
                      <a:pt x="3" y="1874"/>
                    </a:lnTo>
                    <a:lnTo>
                      <a:pt x="0" y="1841"/>
                    </a:lnTo>
                    <a:lnTo>
                      <a:pt x="0" y="1545"/>
                    </a:lnTo>
                    <a:lnTo>
                      <a:pt x="3" y="1511"/>
                    </a:lnTo>
                    <a:lnTo>
                      <a:pt x="10" y="1479"/>
                    </a:lnTo>
                    <a:lnTo>
                      <a:pt x="23" y="1449"/>
                    </a:lnTo>
                    <a:lnTo>
                      <a:pt x="40" y="1423"/>
                    </a:lnTo>
                    <a:lnTo>
                      <a:pt x="60" y="1398"/>
                    </a:lnTo>
                    <a:lnTo>
                      <a:pt x="84" y="1378"/>
                    </a:lnTo>
                    <a:lnTo>
                      <a:pt x="112" y="1360"/>
                    </a:lnTo>
                    <a:lnTo>
                      <a:pt x="141" y="1347"/>
                    </a:lnTo>
                    <a:lnTo>
                      <a:pt x="174" y="1339"/>
                    </a:lnTo>
                    <a:lnTo>
                      <a:pt x="408" y="1300"/>
                    </a:lnTo>
                    <a:lnTo>
                      <a:pt x="434" y="1221"/>
                    </a:lnTo>
                    <a:lnTo>
                      <a:pt x="465" y="1144"/>
                    </a:lnTo>
                    <a:lnTo>
                      <a:pt x="502" y="1069"/>
                    </a:lnTo>
                    <a:lnTo>
                      <a:pt x="360" y="872"/>
                    </a:lnTo>
                    <a:lnTo>
                      <a:pt x="344" y="843"/>
                    </a:lnTo>
                    <a:lnTo>
                      <a:pt x="332" y="812"/>
                    </a:lnTo>
                    <a:lnTo>
                      <a:pt x="325" y="780"/>
                    </a:lnTo>
                    <a:lnTo>
                      <a:pt x="323" y="749"/>
                    </a:lnTo>
                    <a:lnTo>
                      <a:pt x="325" y="717"/>
                    </a:lnTo>
                    <a:lnTo>
                      <a:pt x="333" y="686"/>
                    </a:lnTo>
                    <a:lnTo>
                      <a:pt x="345" y="657"/>
                    </a:lnTo>
                    <a:lnTo>
                      <a:pt x="361" y="629"/>
                    </a:lnTo>
                    <a:lnTo>
                      <a:pt x="383" y="603"/>
                    </a:lnTo>
                    <a:lnTo>
                      <a:pt x="594" y="393"/>
                    </a:lnTo>
                    <a:lnTo>
                      <a:pt x="618" y="372"/>
                    </a:lnTo>
                    <a:lnTo>
                      <a:pt x="646" y="354"/>
                    </a:lnTo>
                    <a:lnTo>
                      <a:pt x="676" y="342"/>
                    </a:lnTo>
                    <a:lnTo>
                      <a:pt x="708" y="335"/>
                    </a:lnTo>
                    <a:lnTo>
                      <a:pt x="741" y="332"/>
                    </a:lnTo>
                    <a:lnTo>
                      <a:pt x="773" y="335"/>
                    </a:lnTo>
                    <a:lnTo>
                      <a:pt x="805" y="342"/>
                    </a:lnTo>
                    <a:lnTo>
                      <a:pt x="835" y="354"/>
                    </a:lnTo>
                    <a:lnTo>
                      <a:pt x="862" y="371"/>
                    </a:lnTo>
                    <a:lnTo>
                      <a:pt x="1056" y="510"/>
                    </a:lnTo>
                    <a:lnTo>
                      <a:pt x="1129" y="473"/>
                    </a:lnTo>
                    <a:lnTo>
                      <a:pt x="1206" y="440"/>
                    </a:lnTo>
                    <a:lnTo>
                      <a:pt x="1284" y="414"/>
                    </a:lnTo>
                    <a:lnTo>
                      <a:pt x="1325" y="174"/>
                    </a:lnTo>
                    <a:lnTo>
                      <a:pt x="1333" y="141"/>
                    </a:lnTo>
                    <a:lnTo>
                      <a:pt x="1347" y="112"/>
                    </a:lnTo>
                    <a:lnTo>
                      <a:pt x="1363" y="84"/>
                    </a:lnTo>
                    <a:lnTo>
                      <a:pt x="1384" y="60"/>
                    </a:lnTo>
                    <a:lnTo>
                      <a:pt x="1409" y="40"/>
                    </a:lnTo>
                    <a:lnTo>
                      <a:pt x="1436" y="24"/>
                    </a:lnTo>
                    <a:lnTo>
                      <a:pt x="1465" y="10"/>
                    </a:lnTo>
                    <a:lnTo>
                      <a:pt x="1497" y="3"/>
                    </a:lnTo>
                    <a:lnTo>
                      <a:pt x="1531" y="0"/>
                    </a:lnTo>
                    <a:close/>
                  </a:path>
                </a:pathLst>
              </a:custGeom>
              <a:grpFill/>
              <a:ln w="0">
                <a:noFill/>
                <a:prstDash val="solid"/>
                <a:round/>
              </a:ln>
            </p:spPr>
            <p:txBody>
              <a:bodyPr vert="horz" wrap="square" lIns="91440" tIns="45720" rIns="91440" bIns="45720" numCol="1" anchor="t" anchorCtr="0" compatLnSpc="1"/>
              <a:lstStyle/>
              <a:p>
                <a:endParaRPr lang="en-US" dirty="0">
                  <a:solidFill>
                    <a:schemeClr val="bg1"/>
                  </a:solidFill>
                  <a:latin typeface="阿里巴巴普惠体 R" panose="00020600040101010101" pitchFamily="18" charset="-122"/>
                </a:endParaRPr>
              </a:p>
            </p:txBody>
          </p:sp>
          <p:sp>
            <p:nvSpPr>
              <p:cNvPr id="29" name="Freeform 7"/>
              <p:cNvSpPr>
                <a:spLocks noEditPoints="1"/>
              </p:cNvSpPr>
              <p:nvPr/>
            </p:nvSpPr>
            <p:spPr bwMode="auto">
              <a:xfrm>
                <a:off x="11149013" y="2078038"/>
                <a:ext cx="230187" cy="230188"/>
              </a:xfrm>
              <a:custGeom>
                <a:avLst/>
                <a:gdLst>
                  <a:gd name="T0" fmla="*/ 613 w 1455"/>
                  <a:gd name="T1" fmla="*/ 202 h 1455"/>
                  <a:gd name="T2" fmla="*/ 457 w 1455"/>
                  <a:gd name="T3" fmla="*/ 264 h 1455"/>
                  <a:gd name="T4" fmla="*/ 329 w 1455"/>
                  <a:gd name="T5" fmla="*/ 367 h 1455"/>
                  <a:gd name="T6" fmla="*/ 238 w 1455"/>
                  <a:gd name="T7" fmla="*/ 506 h 1455"/>
                  <a:gd name="T8" fmla="*/ 194 w 1455"/>
                  <a:gd name="T9" fmla="*/ 668 h 1455"/>
                  <a:gd name="T10" fmla="*/ 203 w 1455"/>
                  <a:gd name="T11" fmla="*/ 843 h 1455"/>
                  <a:gd name="T12" fmla="*/ 264 w 1455"/>
                  <a:gd name="T13" fmla="*/ 998 h 1455"/>
                  <a:gd name="T14" fmla="*/ 368 w 1455"/>
                  <a:gd name="T15" fmla="*/ 1126 h 1455"/>
                  <a:gd name="T16" fmla="*/ 506 w 1455"/>
                  <a:gd name="T17" fmla="*/ 1216 h 1455"/>
                  <a:gd name="T18" fmla="*/ 669 w 1455"/>
                  <a:gd name="T19" fmla="*/ 1262 h 1455"/>
                  <a:gd name="T20" fmla="*/ 843 w 1455"/>
                  <a:gd name="T21" fmla="*/ 1252 h 1455"/>
                  <a:gd name="T22" fmla="*/ 999 w 1455"/>
                  <a:gd name="T23" fmla="*/ 1191 h 1455"/>
                  <a:gd name="T24" fmla="*/ 1126 w 1455"/>
                  <a:gd name="T25" fmla="*/ 1087 h 1455"/>
                  <a:gd name="T26" fmla="*/ 1217 w 1455"/>
                  <a:gd name="T27" fmla="*/ 949 h 1455"/>
                  <a:gd name="T28" fmla="*/ 1262 w 1455"/>
                  <a:gd name="T29" fmla="*/ 786 h 1455"/>
                  <a:gd name="T30" fmla="*/ 1253 w 1455"/>
                  <a:gd name="T31" fmla="*/ 612 h 1455"/>
                  <a:gd name="T32" fmla="*/ 1191 w 1455"/>
                  <a:gd name="T33" fmla="*/ 456 h 1455"/>
                  <a:gd name="T34" fmla="*/ 1088 w 1455"/>
                  <a:gd name="T35" fmla="*/ 328 h 1455"/>
                  <a:gd name="T36" fmla="*/ 950 w 1455"/>
                  <a:gd name="T37" fmla="*/ 238 h 1455"/>
                  <a:gd name="T38" fmla="*/ 786 w 1455"/>
                  <a:gd name="T39" fmla="*/ 193 h 1455"/>
                  <a:gd name="T40" fmla="*/ 794 w 1455"/>
                  <a:gd name="T41" fmla="*/ 3 h 1455"/>
                  <a:gd name="T42" fmla="*/ 981 w 1455"/>
                  <a:gd name="T43" fmla="*/ 46 h 1455"/>
                  <a:gd name="T44" fmla="*/ 1147 w 1455"/>
                  <a:gd name="T45" fmla="*/ 133 h 1455"/>
                  <a:gd name="T46" fmla="*/ 1284 w 1455"/>
                  <a:gd name="T47" fmla="*/ 259 h 1455"/>
                  <a:gd name="T48" fmla="*/ 1385 w 1455"/>
                  <a:gd name="T49" fmla="*/ 416 h 1455"/>
                  <a:gd name="T50" fmla="*/ 1443 w 1455"/>
                  <a:gd name="T51" fmla="*/ 597 h 1455"/>
                  <a:gd name="T52" fmla="*/ 1451 w 1455"/>
                  <a:gd name="T53" fmla="*/ 793 h 1455"/>
                  <a:gd name="T54" fmla="*/ 1409 w 1455"/>
                  <a:gd name="T55" fmla="*/ 981 h 1455"/>
                  <a:gd name="T56" fmla="*/ 1321 w 1455"/>
                  <a:gd name="T57" fmla="*/ 1147 h 1455"/>
                  <a:gd name="T58" fmla="*/ 1196 w 1455"/>
                  <a:gd name="T59" fmla="*/ 1284 h 1455"/>
                  <a:gd name="T60" fmla="*/ 1039 w 1455"/>
                  <a:gd name="T61" fmla="*/ 1384 h 1455"/>
                  <a:gd name="T62" fmla="*/ 859 w 1455"/>
                  <a:gd name="T63" fmla="*/ 1443 h 1455"/>
                  <a:gd name="T64" fmla="*/ 662 w 1455"/>
                  <a:gd name="T65" fmla="*/ 1452 h 1455"/>
                  <a:gd name="T66" fmla="*/ 475 w 1455"/>
                  <a:gd name="T67" fmla="*/ 1409 h 1455"/>
                  <a:gd name="T68" fmla="*/ 309 w 1455"/>
                  <a:gd name="T69" fmla="*/ 1322 h 1455"/>
                  <a:gd name="T70" fmla="*/ 171 w 1455"/>
                  <a:gd name="T71" fmla="*/ 1196 h 1455"/>
                  <a:gd name="T72" fmla="*/ 70 w 1455"/>
                  <a:gd name="T73" fmla="*/ 1039 h 1455"/>
                  <a:gd name="T74" fmla="*/ 12 w 1455"/>
                  <a:gd name="T75" fmla="*/ 858 h 1455"/>
                  <a:gd name="T76" fmla="*/ 4 w 1455"/>
                  <a:gd name="T77" fmla="*/ 661 h 1455"/>
                  <a:gd name="T78" fmla="*/ 46 w 1455"/>
                  <a:gd name="T79" fmla="*/ 474 h 1455"/>
                  <a:gd name="T80" fmla="*/ 134 w 1455"/>
                  <a:gd name="T81" fmla="*/ 308 h 1455"/>
                  <a:gd name="T82" fmla="*/ 260 w 1455"/>
                  <a:gd name="T83" fmla="*/ 171 h 1455"/>
                  <a:gd name="T84" fmla="*/ 416 w 1455"/>
                  <a:gd name="T85" fmla="*/ 70 h 1455"/>
                  <a:gd name="T86" fmla="*/ 597 w 1455"/>
                  <a:gd name="T87" fmla="*/ 12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55" h="1455">
                    <a:moveTo>
                      <a:pt x="727" y="190"/>
                    </a:moveTo>
                    <a:lnTo>
                      <a:pt x="669" y="193"/>
                    </a:lnTo>
                    <a:lnTo>
                      <a:pt x="613" y="202"/>
                    </a:lnTo>
                    <a:lnTo>
                      <a:pt x="558" y="218"/>
                    </a:lnTo>
                    <a:lnTo>
                      <a:pt x="506" y="238"/>
                    </a:lnTo>
                    <a:lnTo>
                      <a:pt x="457" y="264"/>
                    </a:lnTo>
                    <a:lnTo>
                      <a:pt x="410" y="294"/>
                    </a:lnTo>
                    <a:lnTo>
                      <a:pt x="368" y="328"/>
                    </a:lnTo>
                    <a:lnTo>
                      <a:pt x="329" y="367"/>
                    </a:lnTo>
                    <a:lnTo>
                      <a:pt x="294" y="410"/>
                    </a:lnTo>
                    <a:lnTo>
                      <a:pt x="264" y="456"/>
                    </a:lnTo>
                    <a:lnTo>
                      <a:pt x="238" y="506"/>
                    </a:lnTo>
                    <a:lnTo>
                      <a:pt x="218" y="558"/>
                    </a:lnTo>
                    <a:lnTo>
                      <a:pt x="203" y="612"/>
                    </a:lnTo>
                    <a:lnTo>
                      <a:pt x="194" y="668"/>
                    </a:lnTo>
                    <a:lnTo>
                      <a:pt x="191" y="728"/>
                    </a:lnTo>
                    <a:lnTo>
                      <a:pt x="194" y="786"/>
                    </a:lnTo>
                    <a:lnTo>
                      <a:pt x="203" y="843"/>
                    </a:lnTo>
                    <a:lnTo>
                      <a:pt x="218" y="897"/>
                    </a:lnTo>
                    <a:lnTo>
                      <a:pt x="238" y="949"/>
                    </a:lnTo>
                    <a:lnTo>
                      <a:pt x="264" y="998"/>
                    </a:lnTo>
                    <a:lnTo>
                      <a:pt x="294" y="1044"/>
                    </a:lnTo>
                    <a:lnTo>
                      <a:pt x="329" y="1087"/>
                    </a:lnTo>
                    <a:lnTo>
                      <a:pt x="368" y="1126"/>
                    </a:lnTo>
                    <a:lnTo>
                      <a:pt x="410" y="1161"/>
                    </a:lnTo>
                    <a:lnTo>
                      <a:pt x="457" y="1191"/>
                    </a:lnTo>
                    <a:lnTo>
                      <a:pt x="506" y="1216"/>
                    </a:lnTo>
                    <a:lnTo>
                      <a:pt x="558" y="1237"/>
                    </a:lnTo>
                    <a:lnTo>
                      <a:pt x="613" y="1252"/>
                    </a:lnTo>
                    <a:lnTo>
                      <a:pt x="669" y="1262"/>
                    </a:lnTo>
                    <a:lnTo>
                      <a:pt x="727" y="1265"/>
                    </a:lnTo>
                    <a:lnTo>
                      <a:pt x="786" y="1262"/>
                    </a:lnTo>
                    <a:lnTo>
                      <a:pt x="843" y="1252"/>
                    </a:lnTo>
                    <a:lnTo>
                      <a:pt x="897" y="1237"/>
                    </a:lnTo>
                    <a:lnTo>
                      <a:pt x="950" y="1216"/>
                    </a:lnTo>
                    <a:lnTo>
                      <a:pt x="999" y="1191"/>
                    </a:lnTo>
                    <a:lnTo>
                      <a:pt x="1045" y="1161"/>
                    </a:lnTo>
                    <a:lnTo>
                      <a:pt x="1088" y="1126"/>
                    </a:lnTo>
                    <a:lnTo>
                      <a:pt x="1126" y="1087"/>
                    </a:lnTo>
                    <a:lnTo>
                      <a:pt x="1161" y="1044"/>
                    </a:lnTo>
                    <a:lnTo>
                      <a:pt x="1191" y="998"/>
                    </a:lnTo>
                    <a:lnTo>
                      <a:pt x="1217" y="949"/>
                    </a:lnTo>
                    <a:lnTo>
                      <a:pt x="1237" y="897"/>
                    </a:lnTo>
                    <a:lnTo>
                      <a:pt x="1253" y="843"/>
                    </a:lnTo>
                    <a:lnTo>
                      <a:pt x="1262" y="786"/>
                    </a:lnTo>
                    <a:lnTo>
                      <a:pt x="1265" y="728"/>
                    </a:lnTo>
                    <a:lnTo>
                      <a:pt x="1262" y="668"/>
                    </a:lnTo>
                    <a:lnTo>
                      <a:pt x="1253" y="612"/>
                    </a:lnTo>
                    <a:lnTo>
                      <a:pt x="1237" y="558"/>
                    </a:lnTo>
                    <a:lnTo>
                      <a:pt x="1217" y="506"/>
                    </a:lnTo>
                    <a:lnTo>
                      <a:pt x="1191" y="456"/>
                    </a:lnTo>
                    <a:lnTo>
                      <a:pt x="1161" y="410"/>
                    </a:lnTo>
                    <a:lnTo>
                      <a:pt x="1126" y="367"/>
                    </a:lnTo>
                    <a:lnTo>
                      <a:pt x="1088" y="328"/>
                    </a:lnTo>
                    <a:lnTo>
                      <a:pt x="1045" y="294"/>
                    </a:lnTo>
                    <a:lnTo>
                      <a:pt x="999" y="264"/>
                    </a:lnTo>
                    <a:lnTo>
                      <a:pt x="950" y="238"/>
                    </a:lnTo>
                    <a:lnTo>
                      <a:pt x="897" y="218"/>
                    </a:lnTo>
                    <a:lnTo>
                      <a:pt x="843" y="202"/>
                    </a:lnTo>
                    <a:lnTo>
                      <a:pt x="786" y="193"/>
                    </a:lnTo>
                    <a:lnTo>
                      <a:pt x="727" y="190"/>
                    </a:lnTo>
                    <a:close/>
                    <a:moveTo>
                      <a:pt x="727" y="0"/>
                    </a:moveTo>
                    <a:lnTo>
                      <a:pt x="794" y="3"/>
                    </a:lnTo>
                    <a:lnTo>
                      <a:pt x="859" y="12"/>
                    </a:lnTo>
                    <a:lnTo>
                      <a:pt x="921" y="26"/>
                    </a:lnTo>
                    <a:lnTo>
                      <a:pt x="981" y="46"/>
                    </a:lnTo>
                    <a:lnTo>
                      <a:pt x="1039" y="70"/>
                    </a:lnTo>
                    <a:lnTo>
                      <a:pt x="1094" y="99"/>
                    </a:lnTo>
                    <a:lnTo>
                      <a:pt x="1147" y="133"/>
                    </a:lnTo>
                    <a:lnTo>
                      <a:pt x="1196" y="171"/>
                    </a:lnTo>
                    <a:lnTo>
                      <a:pt x="1242" y="213"/>
                    </a:lnTo>
                    <a:lnTo>
                      <a:pt x="1284" y="259"/>
                    </a:lnTo>
                    <a:lnTo>
                      <a:pt x="1321" y="308"/>
                    </a:lnTo>
                    <a:lnTo>
                      <a:pt x="1355" y="360"/>
                    </a:lnTo>
                    <a:lnTo>
                      <a:pt x="1385" y="416"/>
                    </a:lnTo>
                    <a:lnTo>
                      <a:pt x="1409" y="474"/>
                    </a:lnTo>
                    <a:lnTo>
                      <a:pt x="1429" y="534"/>
                    </a:lnTo>
                    <a:lnTo>
                      <a:pt x="1443" y="597"/>
                    </a:lnTo>
                    <a:lnTo>
                      <a:pt x="1451" y="661"/>
                    </a:lnTo>
                    <a:lnTo>
                      <a:pt x="1455" y="728"/>
                    </a:lnTo>
                    <a:lnTo>
                      <a:pt x="1451" y="793"/>
                    </a:lnTo>
                    <a:lnTo>
                      <a:pt x="1443" y="858"/>
                    </a:lnTo>
                    <a:lnTo>
                      <a:pt x="1429" y="920"/>
                    </a:lnTo>
                    <a:lnTo>
                      <a:pt x="1409" y="981"/>
                    </a:lnTo>
                    <a:lnTo>
                      <a:pt x="1385" y="1039"/>
                    </a:lnTo>
                    <a:lnTo>
                      <a:pt x="1355" y="1095"/>
                    </a:lnTo>
                    <a:lnTo>
                      <a:pt x="1321" y="1147"/>
                    </a:lnTo>
                    <a:lnTo>
                      <a:pt x="1284" y="1196"/>
                    </a:lnTo>
                    <a:lnTo>
                      <a:pt x="1242" y="1242"/>
                    </a:lnTo>
                    <a:lnTo>
                      <a:pt x="1196" y="1284"/>
                    </a:lnTo>
                    <a:lnTo>
                      <a:pt x="1147" y="1322"/>
                    </a:lnTo>
                    <a:lnTo>
                      <a:pt x="1094" y="1356"/>
                    </a:lnTo>
                    <a:lnTo>
                      <a:pt x="1039" y="1384"/>
                    </a:lnTo>
                    <a:lnTo>
                      <a:pt x="981" y="1409"/>
                    </a:lnTo>
                    <a:lnTo>
                      <a:pt x="921" y="1428"/>
                    </a:lnTo>
                    <a:lnTo>
                      <a:pt x="859" y="1443"/>
                    </a:lnTo>
                    <a:lnTo>
                      <a:pt x="794" y="1452"/>
                    </a:lnTo>
                    <a:lnTo>
                      <a:pt x="727" y="1455"/>
                    </a:lnTo>
                    <a:lnTo>
                      <a:pt x="662" y="1452"/>
                    </a:lnTo>
                    <a:lnTo>
                      <a:pt x="597" y="1443"/>
                    </a:lnTo>
                    <a:lnTo>
                      <a:pt x="535" y="1428"/>
                    </a:lnTo>
                    <a:lnTo>
                      <a:pt x="475" y="1409"/>
                    </a:lnTo>
                    <a:lnTo>
                      <a:pt x="416" y="1384"/>
                    </a:lnTo>
                    <a:lnTo>
                      <a:pt x="361" y="1356"/>
                    </a:lnTo>
                    <a:lnTo>
                      <a:pt x="309" y="1322"/>
                    </a:lnTo>
                    <a:lnTo>
                      <a:pt x="260" y="1284"/>
                    </a:lnTo>
                    <a:lnTo>
                      <a:pt x="213" y="1242"/>
                    </a:lnTo>
                    <a:lnTo>
                      <a:pt x="171" y="1196"/>
                    </a:lnTo>
                    <a:lnTo>
                      <a:pt x="134" y="1147"/>
                    </a:lnTo>
                    <a:lnTo>
                      <a:pt x="100" y="1095"/>
                    </a:lnTo>
                    <a:lnTo>
                      <a:pt x="70" y="1039"/>
                    </a:lnTo>
                    <a:lnTo>
                      <a:pt x="46" y="981"/>
                    </a:lnTo>
                    <a:lnTo>
                      <a:pt x="26" y="920"/>
                    </a:lnTo>
                    <a:lnTo>
                      <a:pt x="12" y="858"/>
                    </a:lnTo>
                    <a:lnTo>
                      <a:pt x="4" y="793"/>
                    </a:lnTo>
                    <a:lnTo>
                      <a:pt x="0" y="728"/>
                    </a:lnTo>
                    <a:lnTo>
                      <a:pt x="4" y="661"/>
                    </a:lnTo>
                    <a:lnTo>
                      <a:pt x="12" y="597"/>
                    </a:lnTo>
                    <a:lnTo>
                      <a:pt x="26" y="534"/>
                    </a:lnTo>
                    <a:lnTo>
                      <a:pt x="46" y="474"/>
                    </a:lnTo>
                    <a:lnTo>
                      <a:pt x="70" y="416"/>
                    </a:lnTo>
                    <a:lnTo>
                      <a:pt x="100" y="360"/>
                    </a:lnTo>
                    <a:lnTo>
                      <a:pt x="134" y="308"/>
                    </a:lnTo>
                    <a:lnTo>
                      <a:pt x="171" y="259"/>
                    </a:lnTo>
                    <a:lnTo>
                      <a:pt x="213" y="213"/>
                    </a:lnTo>
                    <a:lnTo>
                      <a:pt x="260" y="171"/>
                    </a:lnTo>
                    <a:lnTo>
                      <a:pt x="309" y="133"/>
                    </a:lnTo>
                    <a:lnTo>
                      <a:pt x="361" y="99"/>
                    </a:lnTo>
                    <a:lnTo>
                      <a:pt x="416" y="70"/>
                    </a:lnTo>
                    <a:lnTo>
                      <a:pt x="475" y="46"/>
                    </a:lnTo>
                    <a:lnTo>
                      <a:pt x="535" y="26"/>
                    </a:lnTo>
                    <a:lnTo>
                      <a:pt x="597" y="12"/>
                    </a:lnTo>
                    <a:lnTo>
                      <a:pt x="662" y="3"/>
                    </a:lnTo>
                    <a:lnTo>
                      <a:pt x="727" y="0"/>
                    </a:lnTo>
                    <a:close/>
                  </a:path>
                </a:pathLst>
              </a:custGeom>
              <a:grpFill/>
              <a:ln w="0">
                <a:noFill/>
                <a:prstDash val="solid"/>
                <a:round/>
              </a:ln>
            </p:spPr>
            <p:txBody>
              <a:bodyPr vert="horz" wrap="square" lIns="91440" tIns="45720" rIns="91440" bIns="45720" numCol="1" anchor="t" anchorCtr="0" compatLnSpc="1"/>
              <a:lstStyle/>
              <a:p>
                <a:endParaRPr lang="en-US" dirty="0">
                  <a:solidFill>
                    <a:schemeClr val="bg1"/>
                  </a:solidFill>
                  <a:latin typeface="阿里巴巴普惠体 R" panose="00020600040101010101" pitchFamily="18" charset="-122"/>
                </a:endParaRPr>
              </a:p>
            </p:txBody>
          </p:sp>
        </p:grpSp>
        <p:sp>
          <p:nvSpPr>
            <p:cNvPr id="19" name="Freeform 29"/>
            <p:cNvSpPr>
              <a:spLocks noEditPoints="1"/>
            </p:cNvSpPr>
            <p:nvPr/>
          </p:nvSpPr>
          <p:spPr bwMode="auto">
            <a:xfrm>
              <a:off x="6730573" y="2575043"/>
              <a:ext cx="437111" cy="468627"/>
            </a:xfrm>
            <a:custGeom>
              <a:avLst/>
              <a:gdLst>
                <a:gd name="T0" fmla="*/ 2558 w 3187"/>
                <a:gd name="T1" fmla="*/ 2917 h 3426"/>
                <a:gd name="T2" fmla="*/ 2525 w 3187"/>
                <a:gd name="T3" fmla="*/ 3108 h 3426"/>
                <a:gd name="T4" fmla="*/ 2672 w 3187"/>
                <a:gd name="T5" fmla="*/ 3232 h 3426"/>
                <a:gd name="T6" fmla="*/ 2855 w 3187"/>
                <a:gd name="T7" fmla="*/ 3166 h 3426"/>
                <a:gd name="T8" fmla="*/ 2888 w 3187"/>
                <a:gd name="T9" fmla="*/ 2973 h 3426"/>
                <a:gd name="T10" fmla="*/ 2741 w 3187"/>
                <a:gd name="T11" fmla="*/ 2850 h 3426"/>
                <a:gd name="T12" fmla="*/ 1063 w 3187"/>
                <a:gd name="T13" fmla="*/ 2893 h 3426"/>
                <a:gd name="T14" fmla="*/ 997 w 3187"/>
                <a:gd name="T15" fmla="*/ 3075 h 3426"/>
                <a:gd name="T16" fmla="*/ 1120 w 3187"/>
                <a:gd name="T17" fmla="*/ 3222 h 3426"/>
                <a:gd name="T18" fmla="*/ 1313 w 3187"/>
                <a:gd name="T19" fmla="*/ 3189 h 3426"/>
                <a:gd name="T20" fmla="*/ 1378 w 3187"/>
                <a:gd name="T21" fmla="*/ 3006 h 3426"/>
                <a:gd name="T22" fmla="*/ 1255 w 3187"/>
                <a:gd name="T23" fmla="*/ 2860 h 3426"/>
                <a:gd name="T24" fmla="*/ 722 w 3187"/>
                <a:gd name="T25" fmla="*/ 1936 h 3426"/>
                <a:gd name="T26" fmla="*/ 872 w 3187"/>
                <a:gd name="T27" fmla="*/ 2062 h 3426"/>
                <a:gd name="T28" fmla="*/ 2926 w 3187"/>
                <a:gd name="T29" fmla="*/ 2018 h 3426"/>
                <a:gd name="T30" fmla="*/ 2997 w 3187"/>
                <a:gd name="T31" fmla="*/ 1154 h 3426"/>
                <a:gd name="T32" fmla="*/ 656 w 3187"/>
                <a:gd name="T33" fmla="*/ 229 h 3426"/>
                <a:gd name="T34" fmla="*/ 668 w 3187"/>
                <a:gd name="T35" fmla="*/ 236 h 3426"/>
                <a:gd name="T36" fmla="*/ 680 w 3187"/>
                <a:gd name="T37" fmla="*/ 245 h 3426"/>
                <a:gd name="T38" fmla="*/ 694 w 3187"/>
                <a:gd name="T39" fmla="*/ 263 h 3426"/>
                <a:gd name="T40" fmla="*/ 700 w 3187"/>
                <a:gd name="T41" fmla="*/ 272 h 3426"/>
                <a:gd name="T42" fmla="*/ 704 w 3187"/>
                <a:gd name="T43" fmla="*/ 281 h 3426"/>
                <a:gd name="T44" fmla="*/ 707 w 3187"/>
                <a:gd name="T45" fmla="*/ 294 h 3426"/>
                <a:gd name="T46" fmla="*/ 710 w 3187"/>
                <a:gd name="T47" fmla="*/ 308 h 3426"/>
                <a:gd name="T48" fmla="*/ 3109 w 3187"/>
                <a:gd name="T49" fmla="*/ 979 h 3426"/>
                <a:gd name="T50" fmla="*/ 3119 w 3187"/>
                <a:gd name="T51" fmla="*/ 981 h 3426"/>
                <a:gd name="T52" fmla="*/ 3139 w 3187"/>
                <a:gd name="T53" fmla="*/ 990 h 3426"/>
                <a:gd name="T54" fmla="*/ 3151 w 3187"/>
                <a:gd name="T55" fmla="*/ 998 h 3426"/>
                <a:gd name="T56" fmla="*/ 3161 w 3187"/>
                <a:gd name="T57" fmla="*/ 1005 h 3426"/>
                <a:gd name="T58" fmla="*/ 3166 w 3187"/>
                <a:gd name="T59" fmla="*/ 1012 h 3426"/>
                <a:gd name="T60" fmla="*/ 3172 w 3187"/>
                <a:gd name="T61" fmla="*/ 1022 h 3426"/>
                <a:gd name="T62" fmla="*/ 3180 w 3187"/>
                <a:gd name="T63" fmla="*/ 1035 h 3426"/>
                <a:gd name="T64" fmla="*/ 3185 w 3187"/>
                <a:gd name="T65" fmla="*/ 1049 h 3426"/>
                <a:gd name="T66" fmla="*/ 3187 w 3187"/>
                <a:gd name="T67" fmla="*/ 1060 h 3426"/>
                <a:gd name="T68" fmla="*/ 3161 w 3187"/>
                <a:gd name="T69" fmla="*/ 2007 h 3426"/>
                <a:gd name="T70" fmla="*/ 2981 w 3187"/>
                <a:gd name="T71" fmla="*/ 2210 h 3426"/>
                <a:gd name="T72" fmla="*/ 865 w 3187"/>
                <a:gd name="T73" fmla="*/ 2253 h 3426"/>
                <a:gd name="T74" fmla="*/ 712 w 3187"/>
                <a:gd name="T75" fmla="*/ 2495 h 3426"/>
                <a:gd name="T76" fmla="*/ 838 w 3187"/>
                <a:gd name="T77" fmla="*/ 2646 h 3426"/>
                <a:gd name="T78" fmla="*/ 2844 w 3187"/>
                <a:gd name="T79" fmla="*/ 2683 h 3426"/>
                <a:gd name="T80" fmla="*/ 3045 w 3187"/>
                <a:gd name="T81" fmla="*/ 2862 h 3426"/>
                <a:gd name="T82" fmla="*/ 3078 w 3187"/>
                <a:gd name="T83" fmla="*/ 3136 h 3426"/>
                <a:gd name="T84" fmla="*/ 2925 w 3187"/>
                <a:gd name="T85" fmla="*/ 3356 h 3426"/>
                <a:gd name="T86" fmla="*/ 2657 w 3187"/>
                <a:gd name="T87" fmla="*/ 3423 h 3426"/>
                <a:gd name="T88" fmla="*/ 2418 w 3187"/>
                <a:gd name="T89" fmla="*/ 3296 h 3426"/>
                <a:gd name="T90" fmla="*/ 2321 w 3187"/>
                <a:gd name="T91" fmla="*/ 3042 h 3426"/>
                <a:gd name="T92" fmla="*/ 1518 w 3187"/>
                <a:gd name="T93" fmla="*/ 2848 h 3426"/>
                <a:gd name="T94" fmla="*/ 1568 w 3187"/>
                <a:gd name="T95" fmla="*/ 3090 h 3426"/>
                <a:gd name="T96" fmla="*/ 1442 w 3187"/>
                <a:gd name="T97" fmla="*/ 3328 h 3426"/>
                <a:gd name="T98" fmla="*/ 1187 w 3187"/>
                <a:gd name="T99" fmla="*/ 3426 h 3426"/>
                <a:gd name="T100" fmla="*/ 932 w 3187"/>
                <a:gd name="T101" fmla="*/ 3329 h 3426"/>
                <a:gd name="T102" fmla="*/ 806 w 3187"/>
                <a:gd name="T103" fmla="*/ 3090 h 3426"/>
                <a:gd name="T104" fmla="*/ 858 w 3187"/>
                <a:gd name="T105" fmla="*/ 2845 h 3426"/>
                <a:gd name="T106" fmla="*/ 617 w 3187"/>
                <a:gd name="T107" fmla="*/ 2717 h 3426"/>
                <a:gd name="T108" fmla="*/ 519 w 3187"/>
                <a:gd name="T109" fmla="*/ 2459 h 3426"/>
                <a:gd name="T110" fmla="*/ 3 w 3187"/>
                <a:gd name="T111" fmla="*/ 122 h 3426"/>
                <a:gd name="T112" fmla="*/ 49 w 3187"/>
                <a:gd name="T113" fmla="*/ 12 h 3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87" h="3426">
                  <a:moveTo>
                    <a:pt x="2707" y="2847"/>
                  </a:moveTo>
                  <a:lnTo>
                    <a:pt x="2672" y="2850"/>
                  </a:lnTo>
                  <a:lnTo>
                    <a:pt x="2639" y="2860"/>
                  </a:lnTo>
                  <a:lnTo>
                    <a:pt x="2608" y="2874"/>
                  </a:lnTo>
                  <a:lnTo>
                    <a:pt x="2582" y="2893"/>
                  </a:lnTo>
                  <a:lnTo>
                    <a:pt x="2558" y="2917"/>
                  </a:lnTo>
                  <a:lnTo>
                    <a:pt x="2539" y="2943"/>
                  </a:lnTo>
                  <a:lnTo>
                    <a:pt x="2525" y="2973"/>
                  </a:lnTo>
                  <a:lnTo>
                    <a:pt x="2515" y="3007"/>
                  </a:lnTo>
                  <a:lnTo>
                    <a:pt x="2512" y="3041"/>
                  </a:lnTo>
                  <a:lnTo>
                    <a:pt x="2515" y="3075"/>
                  </a:lnTo>
                  <a:lnTo>
                    <a:pt x="2525" y="3108"/>
                  </a:lnTo>
                  <a:lnTo>
                    <a:pt x="2539" y="3138"/>
                  </a:lnTo>
                  <a:lnTo>
                    <a:pt x="2558" y="3165"/>
                  </a:lnTo>
                  <a:lnTo>
                    <a:pt x="2582" y="3189"/>
                  </a:lnTo>
                  <a:lnTo>
                    <a:pt x="2608" y="3208"/>
                  </a:lnTo>
                  <a:lnTo>
                    <a:pt x="2639" y="3222"/>
                  </a:lnTo>
                  <a:lnTo>
                    <a:pt x="2672" y="3232"/>
                  </a:lnTo>
                  <a:lnTo>
                    <a:pt x="2707" y="3235"/>
                  </a:lnTo>
                  <a:lnTo>
                    <a:pt x="2741" y="3232"/>
                  </a:lnTo>
                  <a:lnTo>
                    <a:pt x="2773" y="3222"/>
                  </a:lnTo>
                  <a:lnTo>
                    <a:pt x="2804" y="3208"/>
                  </a:lnTo>
                  <a:lnTo>
                    <a:pt x="2831" y="3189"/>
                  </a:lnTo>
                  <a:lnTo>
                    <a:pt x="2855" y="3166"/>
                  </a:lnTo>
                  <a:lnTo>
                    <a:pt x="2874" y="3139"/>
                  </a:lnTo>
                  <a:lnTo>
                    <a:pt x="2888" y="3109"/>
                  </a:lnTo>
                  <a:lnTo>
                    <a:pt x="2898" y="3075"/>
                  </a:lnTo>
                  <a:lnTo>
                    <a:pt x="2901" y="3041"/>
                  </a:lnTo>
                  <a:lnTo>
                    <a:pt x="2898" y="3006"/>
                  </a:lnTo>
                  <a:lnTo>
                    <a:pt x="2888" y="2973"/>
                  </a:lnTo>
                  <a:lnTo>
                    <a:pt x="2874" y="2943"/>
                  </a:lnTo>
                  <a:lnTo>
                    <a:pt x="2855" y="2916"/>
                  </a:lnTo>
                  <a:lnTo>
                    <a:pt x="2831" y="2893"/>
                  </a:lnTo>
                  <a:lnTo>
                    <a:pt x="2804" y="2874"/>
                  </a:lnTo>
                  <a:lnTo>
                    <a:pt x="2773" y="2860"/>
                  </a:lnTo>
                  <a:lnTo>
                    <a:pt x="2741" y="2850"/>
                  </a:lnTo>
                  <a:lnTo>
                    <a:pt x="2707" y="2847"/>
                  </a:lnTo>
                  <a:close/>
                  <a:moveTo>
                    <a:pt x="1188" y="2847"/>
                  </a:moveTo>
                  <a:lnTo>
                    <a:pt x="1153" y="2850"/>
                  </a:lnTo>
                  <a:lnTo>
                    <a:pt x="1120" y="2860"/>
                  </a:lnTo>
                  <a:lnTo>
                    <a:pt x="1090" y="2874"/>
                  </a:lnTo>
                  <a:lnTo>
                    <a:pt x="1063" y="2893"/>
                  </a:lnTo>
                  <a:lnTo>
                    <a:pt x="1040" y="2917"/>
                  </a:lnTo>
                  <a:lnTo>
                    <a:pt x="1020" y="2943"/>
                  </a:lnTo>
                  <a:lnTo>
                    <a:pt x="1007" y="2973"/>
                  </a:lnTo>
                  <a:lnTo>
                    <a:pt x="997" y="3007"/>
                  </a:lnTo>
                  <a:lnTo>
                    <a:pt x="994" y="3041"/>
                  </a:lnTo>
                  <a:lnTo>
                    <a:pt x="997" y="3075"/>
                  </a:lnTo>
                  <a:lnTo>
                    <a:pt x="1007" y="3108"/>
                  </a:lnTo>
                  <a:lnTo>
                    <a:pt x="1020" y="3138"/>
                  </a:lnTo>
                  <a:lnTo>
                    <a:pt x="1040" y="3165"/>
                  </a:lnTo>
                  <a:lnTo>
                    <a:pt x="1063" y="3189"/>
                  </a:lnTo>
                  <a:lnTo>
                    <a:pt x="1090" y="3208"/>
                  </a:lnTo>
                  <a:lnTo>
                    <a:pt x="1120" y="3222"/>
                  </a:lnTo>
                  <a:lnTo>
                    <a:pt x="1153" y="3232"/>
                  </a:lnTo>
                  <a:lnTo>
                    <a:pt x="1188" y="3235"/>
                  </a:lnTo>
                  <a:lnTo>
                    <a:pt x="1223" y="3232"/>
                  </a:lnTo>
                  <a:lnTo>
                    <a:pt x="1255" y="3222"/>
                  </a:lnTo>
                  <a:lnTo>
                    <a:pt x="1285" y="3208"/>
                  </a:lnTo>
                  <a:lnTo>
                    <a:pt x="1313" y="3189"/>
                  </a:lnTo>
                  <a:lnTo>
                    <a:pt x="1336" y="3166"/>
                  </a:lnTo>
                  <a:lnTo>
                    <a:pt x="1355" y="3139"/>
                  </a:lnTo>
                  <a:lnTo>
                    <a:pt x="1370" y="3109"/>
                  </a:lnTo>
                  <a:lnTo>
                    <a:pt x="1378" y="3075"/>
                  </a:lnTo>
                  <a:lnTo>
                    <a:pt x="1381" y="3041"/>
                  </a:lnTo>
                  <a:lnTo>
                    <a:pt x="1378" y="3006"/>
                  </a:lnTo>
                  <a:lnTo>
                    <a:pt x="1370" y="2973"/>
                  </a:lnTo>
                  <a:lnTo>
                    <a:pt x="1355" y="2943"/>
                  </a:lnTo>
                  <a:lnTo>
                    <a:pt x="1336" y="2916"/>
                  </a:lnTo>
                  <a:lnTo>
                    <a:pt x="1313" y="2893"/>
                  </a:lnTo>
                  <a:lnTo>
                    <a:pt x="1285" y="2874"/>
                  </a:lnTo>
                  <a:lnTo>
                    <a:pt x="1255" y="2860"/>
                  </a:lnTo>
                  <a:lnTo>
                    <a:pt x="1223" y="2850"/>
                  </a:lnTo>
                  <a:lnTo>
                    <a:pt x="1188" y="2847"/>
                  </a:lnTo>
                  <a:close/>
                  <a:moveTo>
                    <a:pt x="709" y="840"/>
                  </a:moveTo>
                  <a:lnTo>
                    <a:pt x="709" y="1867"/>
                  </a:lnTo>
                  <a:lnTo>
                    <a:pt x="712" y="1903"/>
                  </a:lnTo>
                  <a:lnTo>
                    <a:pt x="722" y="1936"/>
                  </a:lnTo>
                  <a:lnTo>
                    <a:pt x="736" y="1967"/>
                  </a:lnTo>
                  <a:lnTo>
                    <a:pt x="756" y="1994"/>
                  </a:lnTo>
                  <a:lnTo>
                    <a:pt x="780" y="2018"/>
                  </a:lnTo>
                  <a:lnTo>
                    <a:pt x="807" y="2038"/>
                  </a:lnTo>
                  <a:lnTo>
                    <a:pt x="838" y="2053"/>
                  </a:lnTo>
                  <a:lnTo>
                    <a:pt x="872" y="2062"/>
                  </a:lnTo>
                  <a:lnTo>
                    <a:pt x="907" y="2065"/>
                  </a:lnTo>
                  <a:lnTo>
                    <a:pt x="2798" y="2065"/>
                  </a:lnTo>
                  <a:lnTo>
                    <a:pt x="2834" y="2062"/>
                  </a:lnTo>
                  <a:lnTo>
                    <a:pt x="2867" y="2053"/>
                  </a:lnTo>
                  <a:lnTo>
                    <a:pt x="2899" y="2038"/>
                  </a:lnTo>
                  <a:lnTo>
                    <a:pt x="2926" y="2018"/>
                  </a:lnTo>
                  <a:lnTo>
                    <a:pt x="2950" y="1994"/>
                  </a:lnTo>
                  <a:lnTo>
                    <a:pt x="2970" y="1967"/>
                  </a:lnTo>
                  <a:lnTo>
                    <a:pt x="2984" y="1936"/>
                  </a:lnTo>
                  <a:lnTo>
                    <a:pt x="2994" y="1902"/>
                  </a:lnTo>
                  <a:lnTo>
                    <a:pt x="2997" y="1866"/>
                  </a:lnTo>
                  <a:lnTo>
                    <a:pt x="2997" y="1154"/>
                  </a:lnTo>
                  <a:lnTo>
                    <a:pt x="709" y="840"/>
                  </a:lnTo>
                  <a:close/>
                  <a:moveTo>
                    <a:pt x="89" y="0"/>
                  </a:moveTo>
                  <a:lnTo>
                    <a:pt x="111" y="2"/>
                  </a:lnTo>
                  <a:lnTo>
                    <a:pt x="132" y="9"/>
                  </a:lnTo>
                  <a:lnTo>
                    <a:pt x="652" y="226"/>
                  </a:lnTo>
                  <a:lnTo>
                    <a:pt x="656" y="229"/>
                  </a:lnTo>
                  <a:lnTo>
                    <a:pt x="661" y="231"/>
                  </a:lnTo>
                  <a:lnTo>
                    <a:pt x="662" y="232"/>
                  </a:lnTo>
                  <a:lnTo>
                    <a:pt x="663" y="232"/>
                  </a:lnTo>
                  <a:lnTo>
                    <a:pt x="664" y="233"/>
                  </a:lnTo>
                  <a:lnTo>
                    <a:pt x="666" y="234"/>
                  </a:lnTo>
                  <a:lnTo>
                    <a:pt x="668" y="236"/>
                  </a:lnTo>
                  <a:lnTo>
                    <a:pt x="670" y="237"/>
                  </a:lnTo>
                  <a:lnTo>
                    <a:pt x="672" y="239"/>
                  </a:lnTo>
                  <a:lnTo>
                    <a:pt x="674" y="240"/>
                  </a:lnTo>
                  <a:lnTo>
                    <a:pt x="676" y="241"/>
                  </a:lnTo>
                  <a:lnTo>
                    <a:pt x="678" y="243"/>
                  </a:lnTo>
                  <a:lnTo>
                    <a:pt x="680" y="245"/>
                  </a:lnTo>
                  <a:lnTo>
                    <a:pt x="682" y="247"/>
                  </a:lnTo>
                  <a:lnTo>
                    <a:pt x="689" y="254"/>
                  </a:lnTo>
                  <a:lnTo>
                    <a:pt x="690" y="256"/>
                  </a:lnTo>
                  <a:lnTo>
                    <a:pt x="691" y="258"/>
                  </a:lnTo>
                  <a:lnTo>
                    <a:pt x="693" y="262"/>
                  </a:lnTo>
                  <a:lnTo>
                    <a:pt x="694" y="263"/>
                  </a:lnTo>
                  <a:lnTo>
                    <a:pt x="695" y="265"/>
                  </a:lnTo>
                  <a:lnTo>
                    <a:pt x="698" y="267"/>
                  </a:lnTo>
                  <a:lnTo>
                    <a:pt x="699" y="269"/>
                  </a:lnTo>
                  <a:lnTo>
                    <a:pt x="699" y="270"/>
                  </a:lnTo>
                  <a:lnTo>
                    <a:pt x="700" y="271"/>
                  </a:lnTo>
                  <a:lnTo>
                    <a:pt x="700" y="272"/>
                  </a:lnTo>
                  <a:lnTo>
                    <a:pt x="701" y="274"/>
                  </a:lnTo>
                  <a:lnTo>
                    <a:pt x="702" y="275"/>
                  </a:lnTo>
                  <a:lnTo>
                    <a:pt x="703" y="278"/>
                  </a:lnTo>
                  <a:lnTo>
                    <a:pt x="703" y="279"/>
                  </a:lnTo>
                  <a:lnTo>
                    <a:pt x="704" y="280"/>
                  </a:lnTo>
                  <a:lnTo>
                    <a:pt x="704" y="281"/>
                  </a:lnTo>
                  <a:lnTo>
                    <a:pt x="706" y="287"/>
                  </a:lnTo>
                  <a:lnTo>
                    <a:pt x="706" y="288"/>
                  </a:lnTo>
                  <a:lnTo>
                    <a:pt x="706" y="289"/>
                  </a:lnTo>
                  <a:lnTo>
                    <a:pt x="706" y="290"/>
                  </a:lnTo>
                  <a:lnTo>
                    <a:pt x="707" y="292"/>
                  </a:lnTo>
                  <a:lnTo>
                    <a:pt x="707" y="294"/>
                  </a:lnTo>
                  <a:lnTo>
                    <a:pt x="708" y="296"/>
                  </a:lnTo>
                  <a:lnTo>
                    <a:pt x="708" y="299"/>
                  </a:lnTo>
                  <a:lnTo>
                    <a:pt x="708" y="303"/>
                  </a:lnTo>
                  <a:lnTo>
                    <a:pt x="709" y="304"/>
                  </a:lnTo>
                  <a:lnTo>
                    <a:pt x="709" y="305"/>
                  </a:lnTo>
                  <a:lnTo>
                    <a:pt x="710" y="308"/>
                  </a:lnTo>
                  <a:lnTo>
                    <a:pt x="710" y="312"/>
                  </a:lnTo>
                  <a:lnTo>
                    <a:pt x="710" y="315"/>
                  </a:lnTo>
                  <a:lnTo>
                    <a:pt x="710" y="649"/>
                  </a:lnTo>
                  <a:lnTo>
                    <a:pt x="3105" y="979"/>
                  </a:lnTo>
                  <a:lnTo>
                    <a:pt x="3108" y="979"/>
                  </a:lnTo>
                  <a:lnTo>
                    <a:pt x="3109" y="979"/>
                  </a:lnTo>
                  <a:lnTo>
                    <a:pt x="3111" y="979"/>
                  </a:lnTo>
                  <a:lnTo>
                    <a:pt x="3112" y="979"/>
                  </a:lnTo>
                  <a:lnTo>
                    <a:pt x="3114" y="980"/>
                  </a:lnTo>
                  <a:lnTo>
                    <a:pt x="3116" y="980"/>
                  </a:lnTo>
                  <a:lnTo>
                    <a:pt x="3118" y="981"/>
                  </a:lnTo>
                  <a:lnTo>
                    <a:pt x="3119" y="981"/>
                  </a:lnTo>
                  <a:lnTo>
                    <a:pt x="3121" y="981"/>
                  </a:lnTo>
                  <a:lnTo>
                    <a:pt x="3122" y="982"/>
                  </a:lnTo>
                  <a:lnTo>
                    <a:pt x="3124" y="983"/>
                  </a:lnTo>
                  <a:lnTo>
                    <a:pt x="3126" y="983"/>
                  </a:lnTo>
                  <a:lnTo>
                    <a:pt x="3130" y="985"/>
                  </a:lnTo>
                  <a:lnTo>
                    <a:pt x="3139" y="990"/>
                  </a:lnTo>
                  <a:lnTo>
                    <a:pt x="3141" y="992"/>
                  </a:lnTo>
                  <a:lnTo>
                    <a:pt x="3144" y="993"/>
                  </a:lnTo>
                  <a:lnTo>
                    <a:pt x="3145" y="994"/>
                  </a:lnTo>
                  <a:lnTo>
                    <a:pt x="3147" y="995"/>
                  </a:lnTo>
                  <a:lnTo>
                    <a:pt x="3149" y="996"/>
                  </a:lnTo>
                  <a:lnTo>
                    <a:pt x="3151" y="998"/>
                  </a:lnTo>
                  <a:lnTo>
                    <a:pt x="3152" y="999"/>
                  </a:lnTo>
                  <a:lnTo>
                    <a:pt x="3153" y="1000"/>
                  </a:lnTo>
                  <a:lnTo>
                    <a:pt x="3154" y="1001"/>
                  </a:lnTo>
                  <a:lnTo>
                    <a:pt x="3159" y="1004"/>
                  </a:lnTo>
                  <a:lnTo>
                    <a:pt x="3160" y="1005"/>
                  </a:lnTo>
                  <a:lnTo>
                    <a:pt x="3161" y="1005"/>
                  </a:lnTo>
                  <a:lnTo>
                    <a:pt x="3161" y="1007"/>
                  </a:lnTo>
                  <a:lnTo>
                    <a:pt x="3162" y="1008"/>
                  </a:lnTo>
                  <a:lnTo>
                    <a:pt x="3163" y="1009"/>
                  </a:lnTo>
                  <a:lnTo>
                    <a:pt x="3164" y="1010"/>
                  </a:lnTo>
                  <a:lnTo>
                    <a:pt x="3165" y="1011"/>
                  </a:lnTo>
                  <a:lnTo>
                    <a:pt x="3166" y="1012"/>
                  </a:lnTo>
                  <a:lnTo>
                    <a:pt x="3167" y="1013"/>
                  </a:lnTo>
                  <a:lnTo>
                    <a:pt x="3168" y="1016"/>
                  </a:lnTo>
                  <a:lnTo>
                    <a:pt x="3169" y="1017"/>
                  </a:lnTo>
                  <a:lnTo>
                    <a:pt x="3169" y="1018"/>
                  </a:lnTo>
                  <a:lnTo>
                    <a:pt x="3171" y="1020"/>
                  </a:lnTo>
                  <a:lnTo>
                    <a:pt x="3172" y="1022"/>
                  </a:lnTo>
                  <a:lnTo>
                    <a:pt x="3173" y="1023"/>
                  </a:lnTo>
                  <a:lnTo>
                    <a:pt x="3174" y="1025"/>
                  </a:lnTo>
                  <a:lnTo>
                    <a:pt x="3176" y="1029"/>
                  </a:lnTo>
                  <a:lnTo>
                    <a:pt x="3177" y="1031"/>
                  </a:lnTo>
                  <a:lnTo>
                    <a:pt x="3179" y="1033"/>
                  </a:lnTo>
                  <a:lnTo>
                    <a:pt x="3180" y="1035"/>
                  </a:lnTo>
                  <a:lnTo>
                    <a:pt x="3181" y="1037"/>
                  </a:lnTo>
                  <a:lnTo>
                    <a:pt x="3182" y="1040"/>
                  </a:lnTo>
                  <a:lnTo>
                    <a:pt x="3183" y="1042"/>
                  </a:lnTo>
                  <a:lnTo>
                    <a:pt x="3183" y="1044"/>
                  </a:lnTo>
                  <a:lnTo>
                    <a:pt x="3184" y="1046"/>
                  </a:lnTo>
                  <a:lnTo>
                    <a:pt x="3185" y="1049"/>
                  </a:lnTo>
                  <a:lnTo>
                    <a:pt x="3185" y="1051"/>
                  </a:lnTo>
                  <a:lnTo>
                    <a:pt x="3186" y="1053"/>
                  </a:lnTo>
                  <a:lnTo>
                    <a:pt x="3186" y="1055"/>
                  </a:lnTo>
                  <a:lnTo>
                    <a:pt x="3186" y="1057"/>
                  </a:lnTo>
                  <a:lnTo>
                    <a:pt x="3187" y="1058"/>
                  </a:lnTo>
                  <a:lnTo>
                    <a:pt x="3187" y="1060"/>
                  </a:lnTo>
                  <a:lnTo>
                    <a:pt x="3187" y="1062"/>
                  </a:lnTo>
                  <a:lnTo>
                    <a:pt x="3187" y="1065"/>
                  </a:lnTo>
                  <a:lnTo>
                    <a:pt x="3187" y="1867"/>
                  </a:lnTo>
                  <a:lnTo>
                    <a:pt x="3184" y="1915"/>
                  </a:lnTo>
                  <a:lnTo>
                    <a:pt x="3175" y="1962"/>
                  </a:lnTo>
                  <a:lnTo>
                    <a:pt x="3161" y="2007"/>
                  </a:lnTo>
                  <a:lnTo>
                    <a:pt x="3142" y="2050"/>
                  </a:lnTo>
                  <a:lnTo>
                    <a:pt x="3117" y="2088"/>
                  </a:lnTo>
                  <a:lnTo>
                    <a:pt x="3089" y="2125"/>
                  </a:lnTo>
                  <a:lnTo>
                    <a:pt x="3056" y="2157"/>
                  </a:lnTo>
                  <a:lnTo>
                    <a:pt x="3020" y="2185"/>
                  </a:lnTo>
                  <a:lnTo>
                    <a:pt x="2981" y="2210"/>
                  </a:lnTo>
                  <a:lnTo>
                    <a:pt x="2938" y="2229"/>
                  </a:lnTo>
                  <a:lnTo>
                    <a:pt x="2893" y="2244"/>
                  </a:lnTo>
                  <a:lnTo>
                    <a:pt x="2846" y="2252"/>
                  </a:lnTo>
                  <a:lnTo>
                    <a:pt x="2798" y="2255"/>
                  </a:lnTo>
                  <a:lnTo>
                    <a:pt x="907" y="2255"/>
                  </a:lnTo>
                  <a:lnTo>
                    <a:pt x="865" y="2253"/>
                  </a:lnTo>
                  <a:lnTo>
                    <a:pt x="823" y="2247"/>
                  </a:lnTo>
                  <a:lnTo>
                    <a:pt x="783" y="2235"/>
                  </a:lnTo>
                  <a:lnTo>
                    <a:pt x="745" y="2221"/>
                  </a:lnTo>
                  <a:lnTo>
                    <a:pt x="709" y="2202"/>
                  </a:lnTo>
                  <a:lnTo>
                    <a:pt x="709" y="2459"/>
                  </a:lnTo>
                  <a:lnTo>
                    <a:pt x="712" y="2495"/>
                  </a:lnTo>
                  <a:lnTo>
                    <a:pt x="722" y="2528"/>
                  </a:lnTo>
                  <a:lnTo>
                    <a:pt x="736" y="2559"/>
                  </a:lnTo>
                  <a:lnTo>
                    <a:pt x="756" y="2588"/>
                  </a:lnTo>
                  <a:lnTo>
                    <a:pt x="780" y="2612"/>
                  </a:lnTo>
                  <a:lnTo>
                    <a:pt x="807" y="2630"/>
                  </a:lnTo>
                  <a:lnTo>
                    <a:pt x="838" y="2646"/>
                  </a:lnTo>
                  <a:lnTo>
                    <a:pt x="872" y="2655"/>
                  </a:lnTo>
                  <a:lnTo>
                    <a:pt x="907" y="2658"/>
                  </a:lnTo>
                  <a:lnTo>
                    <a:pt x="2705" y="2658"/>
                  </a:lnTo>
                  <a:lnTo>
                    <a:pt x="2754" y="2661"/>
                  </a:lnTo>
                  <a:lnTo>
                    <a:pt x="2801" y="2670"/>
                  </a:lnTo>
                  <a:lnTo>
                    <a:pt x="2844" y="2683"/>
                  </a:lnTo>
                  <a:lnTo>
                    <a:pt x="2886" y="2703"/>
                  </a:lnTo>
                  <a:lnTo>
                    <a:pt x="2925" y="2727"/>
                  </a:lnTo>
                  <a:lnTo>
                    <a:pt x="2960" y="2755"/>
                  </a:lnTo>
                  <a:lnTo>
                    <a:pt x="2993" y="2787"/>
                  </a:lnTo>
                  <a:lnTo>
                    <a:pt x="3021" y="2823"/>
                  </a:lnTo>
                  <a:lnTo>
                    <a:pt x="3045" y="2862"/>
                  </a:lnTo>
                  <a:lnTo>
                    <a:pt x="3064" y="2903"/>
                  </a:lnTo>
                  <a:lnTo>
                    <a:pt x="3078" y="2947"/>
                  </a:lnTo>
                  <a:lnTo>
                    <a:pt x="3087" y="2994"/>
                  </a:lnTo>
                  <a:lnTo>
                    <a:pt x="3090" y="3042"/>
                  </a:lnTo>
                  <a:lnTo>
                    <a:pt x="3087" y="3090"/>
                  </a:lnTo>
                  <a:lnTo>
                    <a:pt x="3078" y="3136"/>
                  </a:lnTo>
                  <a:lnTo>
                    <a:pt x="3064" y="3180"/>
                  </a:lnTo>
                  <a:lnTo>
                    <a:pt x="3045" y="3221"/>
                  </a:lnTo>
                  <a:lnTo>
                    <a:pt x="3021" y="3261"/>
                  </a:lnTo>
                  <a:lnTo>
                    <a:pt x="2993" y="3296"/>
                  </a:lnTo>
                  <a:lnTo>
                    <a:pt x="2960" y="3328"/>
                  </a:lnTo>
                  <a:lnTo>
                    <a:pt x="2925" y="3356"/>
                  </a:lnTo>
                  <a:lnTo>
                    <a:pt x="2886" y="3380"/>
                  </a:lnTo>
                  <a:lnTo>
                    <a:pt x="2844" y="3400"/>
                  </a:lnTo>
                  <a:lnTo>
                    <a:pt x="2801" y="3413"/>
                  </a:lnTo>
                  <a:lnTo>
                    <a:pt x="2754" y="3423"/>
                  </a:lnTo>
                  <a:lnTo>
                    <a:pt x="2705" y="3426"/>
                  </a:lnTo>
                  <a:lnTo>
                    <a:pt x="2657" y="3423"/>
                  </a:lnTo>
                  <a:lnTo>
                    <a:pt x="2612" y="3413"/>
                  </a:lnTo>
                  <a:lnTo>
                    <a:pt x="2568" y="3400"/>
                  </a:lnTo>
                  <a:lnTo>
                    <a:pt x="2526" y="3380"/>
                  </a:lnTo>
                  <a:lnTo>
                    <a:pt x="2486" y="3357"/>
                  </a:lnTo>
                  <a:lnTo>
                    <a:pt x="2451" y="3329"/>
                  </a:lnTo>
                  <a:lnTo>
                    <a:pt x="2418" y="3296"/>
                  </a:lnTo>
                  <a:lnTo>
                    <a:pt x="2390" y="3261"/>
                  </a:lnTo>
                  <a:lnTo>
                    <a:pt x="2367" y="3222"/>
                  </a:lnTo>
                  <a:lnTo>
                    <a:pt x="2347" y="3181"/>
                  </a:lnTo>
                  <a:lnTo>
                    <a:pt x="2334" y="3136"/>
                  </a:lnTo>
                  <a:lnTo>
                    <a:pt x="2324" y="3090"/>
                  </a:lnTo>
                  <a:lnTo>
                    <a:pt x="2321" y="3042"/>
                  </a:lnTo>
                  <a:lnTo>
                    <a:pt x="2323" y="3000"/>
                  </a:lnTo>
                  <a:lnTo>
                    <a:pt x="2331" y="2960"/>
                  </a:lnTo>
                  <a:lnTo>
                    <a:pt x="2341" y="2920"/>
                  </a:lnTo>
                  <a:lnTo>
                    <a:pt x="2356" y="2884"/>
                  </a:lnTo>
                  <a:lnTo>
                    <a:pt x="2374" y="2848"/>
                  </a:lnTo>
                  <a:lnTo>
                    <a:pt x="1518" y="2848"/>
                  </a:lnTo>
                  <a:lnTo>
                    <a:pt x="1537" y="2883"/>
                  </a:lnTo>
                  <a:lnTo>
                    <a:pt x="1552" y="2920"/>
                  </a:lnTo>
                  <a:lnTo>
                    <a:pt x="1562" y="2960"/>
                  </a:lnTo>
                  <a:lnTo>
                    <a:pt x="1569" y="3000"/>
                  </a:lnTo>
                  <a:lnTo>
                    <a:pt x="1572" y="3042"/>
                  </a:lnTo>
                  <a:lnTo>
                    <a:pt x="1568" y="3090"/>
                  </a:lnTo>
                  <a:lnTo>
                    <a:pt x="1560" y="3136"/>
                  </a:lnTo>
                  <a:lnTo>
                    <a:pt x="1545" y="3180"/>
                  </a:lnTo>
                  <a:lnTo>
                    <a:pt x="1527" y="3221"/>
                  </a:lnTo>
                  <a:lnTo>
                    <a:pt x="1503" y="3261"/>
                  </a:lnTo>
                  <a:lnTo>
                    <a:pt x="1474" y="3296"/>
                  </a:lnTo>
                  <a:lnTo>
                    <a:pt x="1442" y="3328"/>
                  </a:lnTo>
                  <a:lnTo>
                    <a:pt x="1407" y="3356"/>
                  </a:lnTo>
                  <a:lnTo>
                    <a:pt x="1368" y="3380"/>
                  </a:lnTo>
                  <a:lnTo>
                    <a:pt x="1326" y="3400"/>
                  </a:lnTo>
                  <a:lnTo>
                    <a:pt x="1281" y="3413"/>
                  </a:lnTo>
                  <a:lnTo>
                    <a:pt x="1235" y="3423"/>
                  </a:lnTo>
                  <a:lnTo>
                    <a:pt x="1187" y="3426"/>
                  </a:lnTo>
                  <a:lnTo>
                    <a:pt x="1139" y="3423"/>
                  </a:lnTo>
                  <a:lnTo>
                    <a:pt x="1092" y="3413"/>
                  </a:lnTo>
                  <a:lnTo>
                    <a:pt x="1048" y="3400"/>
                  </a:lnTo>
                  <a:lnTo>
                    <a:pt x="1007" y="3380"/>
                  </a:lnTo>
                  <a:lnTo>
                    <a:pt x="968" y="3357"/>
                  </a:lnTo>
                  <a:lnTo>
                    <a:pt x="932" y="3329"/>
                  </a:lnTo>
                  <a:lnTo>
                    <a:pt x="900" y="3296"/>
                  </a:lnTo>
                  <a:lnTo>
                    <a:pt x="872" y="3261"/>
                  </a:lnTo>
                  <a:lnTo>
                    <a:pt x="848" y="3222"/>
                  </a:lnTo>
                  <a:lnTo>
                    <a:pt x="829" y="3181"/>
                  </a:lnTo>
                  <a:lnTo>
                    <a:pt x="814" y="3136"/>
                  </a:lnTo>
                  <a:lnTo>
                    <a:pt x="806" y="3090"/>
                  </a:lnTo>
                  <a:lnTo>
                    <a:pt x="803" y="3042"/>
                  </a:lnTo>
                  <a:lnTo>
                    <a:pt x="805" y="2999"/>
                  </a:lnTo>
                  <a:lnTo>
                    <a:pt x="812" y="2958"/>
                  </a:lnTo>
                  <a:lnTo>
                    <a:pt x="824" y="2918"/>
                  </a:lnTo>
                  <a:lnTo>
                    <a:pt x="838" y="2880"/>
                  </a:lnTo>
                  <a:lnTo>
                    <a:pt x="858" y="2845"/>
                  </a:lnTo>
                  <a:lnTo>
                    <a:pt x="811" y="2836"/>
                  </a:lnTo>
                  <a:lnTo>
                    <a:pt x="766" y="2821"/>
                  </a:lnTo>
                  <a:lnTo>
                    <a:pt x="725" y="2801"/>
                  </a:lnTo>
                  <a:lnTo>
                    <a:pt x="685" y="2777"/>
                  </a:lnTo>
                  <a:lnTo>
                    <a:pt x="649" y="2749"/>
                  </a:lnTo>
                  <a:lnTo>
                    <a:pt x="617" y="2717"/>
                  </a:lnTo>
                  <a:lnTo>
                    <a:pt x="588" y="2680"/>
                  </a:lnTo>
                  <a:lnTo>
                    <a:pt x="564" y="2642"/>
                  </a:lnTo>
                  <a:lnTo>
                    <a:pt x="545" y="2599"/>
                  </a:lnTo>
                  <a:lnTo>
                    <a:pt x="530" y="2555"/>
                  </a:lnTo>
                  <a:lnTo>
                    <a:pt x="522" y="2508"/>
                  </a:lnTo>
                  <a:lnTo>
                    <a:pt x="519" y="2459"/>
                  </a:lnTo>
                  <a:lnTo>
                    <a:pt x="519" y="378"/>
                  </a:lnTo>
                  <a:lnTo>
                    <a:pt x="57" y="184"/>
                  </a:lnTo>
                  <a:lnTo>
                    <a:pt x="39" y="172"/>
                  </a:lnTo>
                  <a:lnTo>
                    <a:pt x="23" y="159"/>
                  </a:lnTo>
                  <a:lnTo>
                    <a:pt x="10" y="141"/>
                  </a:lnTo>
                  <a:lnTo>
                    <a:pt x="3" y="122"/>
                  </a:lnTo>
                  <a:lnTo>
                    <a:pt x="0" y="101"/>
                  </a:lnTo>
                  <a:lnTo>
                    <a:pt x="1" y="79"/>
                  </a:lnTo>
                  <a:lnTo>
                    <a:pt x="7" y="59"/>
                  </a:lnTo>
                  <a:lnTo>
                    <a:pt x="18" y="40"/>
                  </a:lnTo>
                  <a:lnTo>
                    <a:pt x="32" y="24"/>
                  </a:lnTo>
                  <a:lnTo>
                    <a:pt x="49" y="12"/>
                  </a:lnTo>
                  <a:lnTo>
                    <a:pt x="69" y="4"/>
                  </a:lnTo>
                  <a:lnTo>
                    <a:pt x="89"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dirty="0">
                <a:solidFill>
                  <a:schemeClr val="bg1"/>
                </a:solidFill>
                <a:latin typeface="阿里巴巴普惠体 R" panose="00020600040101010101" pitchFamily="18" charset="-122"/>
              </a:endParaRPr>
            </a:p>
          </p:txBody>
        </p:sp>
        <p:grpSp>
          <p:nvGrpSpPr>
            <p:cNvPr id="20" name="Group 14"/>
            <p:cNvGrpSpPr/>
            <p:nvPr/>
          </p:nvGrpSpPr>
          <p:grpSpPr>
            <a:xfrm>
              <a:off x="6736108" y="4372300"/>
              <a:ext cx="426042" cy="499750"/>
              <a:chOff x="1671638" y="5013325"/>
              <a:chExt cx="458787" cy="538162"/>
            </a:xfrm>
            <a:solidFill>
              <a:schemeClr val="bg1"/>
            </a:solidFill>
          </p:grpSpPr>
          <p:sp>
            <p:nvSpPr>
              <p:cNvPr id="26" name="Freeform 211"/>
              <p:cNvSpPr>
                <a:spLocks noEditPoints="1"/>
              </p:cNvSpPr>
              <p:nvPr/>
            </p:nvSpPr>
            <p:spPr bwMode="auto">
              <a:xfrm>
                <a:off x="1784350" y="5013325"/>
                <a:ext cx="233362" cy="290512"/>
              </a:xfrm>
              <a:custGeom>
                <a:avLst/>
                <a:gdLst>
                  <a:gd name="T0" fmla="*/ 662 w 1465"/>
                  <a:gd name="T1" fmla="*/ 193 h 1829"/>
                  <a:gd name="T2" fmla="*/ 555 w 1465"/>
                  <a:gd name="T3" fmla="*/ 214 h 1829"/>
                  <a:gd name="T4" fmla="*/ 441 w 1465"/>
                  <a:gd name="T5" fmla="*/ 263 h 1829"/>
                  <a:gd name="T6" fmla="*/ 332 w 1465"/>
                  <a:gd name="T7" fmla="*/ 351 h 1829"/>
                  <a:gd name="T8" fmla="*/ 247 w 1465"/>
                  <a:gd name="T9" fmla="*/ 489 h 1829"/>
                  <a:gd name="T10" fmla="*/ 199 w 1465"/>
                  <a:gd name="T11" fmla="*/ 688 h 1829"/>
                  <a:gd name="T12" fmla="*/ 193 w 1465"/>
                  <a:gd name="T13" fmla="*/ 755 h 1829"/>
                  <a:gd name="T14" fmla="*/ 190 w 1465"/>
                  <a:gd name="T15" fmla="*/ 808 h 1829"/>
                  <a:gd name="T16" fmla="*/ 190 w 1465"/>
                  <a:gd name="T17" fmla="*/ 943 h 1829"/>
                  <a:gd name="T18" fmla="*/ 209 w 1465"/>
                  <a:gd name="T19" fmla="*/ 1123 h 1829"/>
                  <a:gd name="T20" fmla="*/ 264 w 1465"/>
                  <a:gd name="T21" fmla="*/ 1317 h 1829"/>
                  <a:gd name="T22" fmla="*/ 367 w 1465"/>
                  <a:gd name="T23" fmla="*/ 1489 h 1829"/>
                  <a:gd name="T24" fmla="*/ 523 w 1465"/>
                  <a:gd name="T25" fmla="*/ 1601 h 1829"/>
                  <a:gd name="T26" fmla="*/ 729 w 1465"/>
                  <a:gd name="T27" fmla="*/ 1639 h 1829"/>
                  <a:gd name="T28" fmla="*/ 895 w 1465"/>
                  <a:gd name="T29" fmla="*/ 1617 h 1829"/>
                  <a:gd name="T30" fmla="*/ 1063 w 1465"/>
                  <a:gd name="T31" fmla="*/ 1524 h 1829"/>
                  <a:gd name="T32" fmla="*/ 1181 w 1465"/>
                  <a:gd name="T33" fmla="*/ 1363 h 1829"/>
                  <a:gd name="T34" fmla="*/ 1246 w 1465"/>
                  <a:gd name="T35" fmla="*/ 1172 h 1829"/>
                  <a:gd name="T36" fmla="*/ 1272 w 1465"/>
                  <a:gd name="T37" fmla="*/ 985 h 1829"/>
                  <a:gd name="T38" fmla="*/ 1276 w 1465"/>
                  <a:gd name="T39" fmla="*/ 836 h 1829"/>
                  <a:gd name="T40" fmla="*/ 1272 w 1465"/>
                  <a:gd name="T41" fmla="*/ 759 h 1829"/>
                  <a:gd name="T42" fmla="*/ 1270 w 1465"/>
                  <a:gd name="T43" fmla="*/ 748 h 1829"/>
                  <a:gd name="T44" fmla="*/ 1234 w 1465"/>
                  <a:gd name="T45" fmla="*/ 534 h 1829"/>
                  <a:gd name="T46" fmla="*/ 1156 w 1465"/>
                  <a:gd name="T47" fmla="*/ 383 h 1829"/>
                  <a:gd name="T48" fmla="*/ 1052 w 1465"/>
                  <a:gd name="T49" fmla="*/ 282 h 1829"/>
                  <a:gd name="T50" fmla="*/ 934 w 1465"/>
                  <a:gd name="T51" fmla="*/ 223 h 1829"/>
                  <a:gd name="T52" fmla="*/ 817 w 1465"/>
                  <a:gd name="T53" fmla="*/ 197 h 1829"/>
                  <a:gd name="T54" fmla="*/ 728 w 1465"/>
                  <a:gd name="T55" fmla="*/ 190 h 1829"/>
                  <a:gd name="T56" fmla="*/ 878 w 1465"/>
                  <a:gd name="T57" fmla="*/ 13 h 1829"/>
                  <a:gd name="T58" fmla="*/ 1119 w 1465"/>
                  <a:gd name="T59" fmla="*/ 99 h 1829"/>
                  <a:gd name="T60" fmla="*/ 1225 w 1465"/>
                  <a:gd name="T61" fmla="*/ 176 h 1829"/>
                  <a:gd name="T62" fmla="*/ 1326 w 1465"/>
                  <a:gd name="T63" fmla="*/ 292 h 1829"/>
                  <a:gd name="T64" fmla="*/ 1407 w 1465"/>
                  <a:gd name="T65" fmla="*/ 454 h 1829"/>
                  <a:gd name="T66" fmla="*/ 1455 w 1465"/>
                  <a:gd name="T67" fmla="*/ 673 h 1829"/>
                  <a:gd name="T68" fmla="*/ 1463 w 1465"/>
                  <a:gd name="T69" fmla="*/ 789 h 1829"/>
                  <a:gd name="T70" fmla="*/ 1464 w 1465"/>
                  <a:gd name="T71" fmla="*/ 933 h 1829"/>
                  <a:gd name="T72" fmla="*/ 1445 w 1465"/>
                  <a:gd name="T73" fmla="*/ 1134 h 1829"/>
                  <a:gd name="T74" fmla="*/ 1388 w 1465"/>
                  <a:gd name="T75" fmla="*/ 1356 h 1829"/>
                  <a:gd name="T76" fmla="*/ 1277 w 1465"/>
                  <a:gd name="T77" fmla="*/ 1568 h 1829"/>
                  <a:gd name="T78" fmla="*/ 1102 w 1465"/>
                  <a:gd name="T79" fmla="*/ 1731 h 1829"/>
                  <a:gd name="T80" fmla="*/ 874 w 1465"/>
                  <a:gd name="T81" fmla="*/ 1817 h 1829"/>
                  <a:gd name="T82" fmla="*/ 653 w 1465"/>
                  <a:gd name="T83" fmla="*/ 1826 h 1829"/>
                  <a:gd name="T84" fmla="*/ 415 w 1465"/>
                  <a:gd name="T85" fmla="*/ 1760 h 1829"/>
                  <a:gd name="T86" fmla="*/ 226 w 1465"/>
                  <a:gd name="T87" fmla="*/ 1615 h 1829"/>
                  <a:gd name="T88" fmla="*/ 99 w 1465"/>
                  <a:gd name="T89" fmla="*/ 1412 h 1829"/>
                  <a:gd name="T90" fmla="*/ 31 w 1465"/>
                  <a:gd name="T91" fmla="*/ 1189 h 1829"/>
                  <a:gd name="T92" fmla="*/ 3 w 1465"/>
                  <a:gd name="T93" fmla="*/ 980 h 1829"/>
                  <a:gd name="T94" fmla="*/ 1 w 1465"/>
                  <a:gd name="T95" fmla="*/ 818 h 1829"/>
                  <a:gd name="T96" fmla="*/ 6 w 1465"/>
                  <a:gd name="T97" fmla="*/ 737 h 1829"/>
                  <a:gd name="T98" fmla="*/ 42 w 1465"/>
                  <a:gd name="T99" fmla="*/ 502 h 1829"/>
                  <a:gd name="T100" fmla="*/ 118 w 1465"/>
                  <a:gd name="T101" fmla="*/ 325 h 1829"/>
                  <a:gd name="T102" fmla="*/ 216 w 1465"/>
                  <a:gd name="T103" fmla="*/ 198 h 1829"/>
                  <a:gd name="T104" fmla="*/ 324 w 1465"/>
                  <a:gd name="T105" fmla="*/ 112 h 1829"/>
                  <a:gd name="T106" fmla="*/ 514 w 1465"/>
                  <a:gd name="T107" fmla="*/ 29 h 1829"/>
                  <a:gd name="T108" fmla="*/ 696 w 1465"/>
                  <a:gd name="T109" fmla="*/ 0 h 1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5" h="1829">
                    <a:moveTo>
                      <a:pt x="728" y="190"/>
                    </a:moveTo>
                    <a:lnTo>
                      <a:pt x="708" y="190"/>
                    </a:lnTo>
                    <a:lnTo>
                      <a:pt x="685" y="191"/>
                    </a:lnTo>
                    <a:lnTo>
                      <a:pt x="662" y="193"/>
                    </a:lnTo>
                    <a:lnTo>
                      <a:pt x="637" y="197"/>
                    </a:lnTo>
                    <a:lnTo>
                      <a:pt x="610" y="201"/>
                    </a:lnTo>
                    <a:lnTo>
                      <a:pt x="583" y="207"/>
                    </a:lnTo>
                    <a:lnTo>
                      <a:pt x="555" y="214"/>
                    </a:lnTo>
                    <a:lnTo>
                      <a:pt x="526" y="223"/>
                    </a:lnTo>
                    <a:lnTo>
                      <a:pt x="497" y="234"/>
                    </a:lnTo>
                    <a:lnTo>
                      <a:pt x="469" y="247"/>
                    </a:lnTo>
                    <a:lnTo>
                      <a:pt x="441" y="263"/>
                    </a:lnTo>
                    <a:lnTo>
                      <a:pt x="412" y="280"/>
                    </a:lnTo>
                    <a:lnTo>
                      <a:pt x="385" y="301"/>
                    </a:lnTo>
                    <a:lnTo>
                      <a:pt x="358" y="325"/>
                    </a:lnTo>
                    <a:lnTo>
                      <a:pt x="332" y="351"/>
                    </a:lnTo>
                    <a:lnTo>
                      <a:pt x="308" y="380"/>
                    </a:lnTo>
                    <a:lnTo>
                      <a:pt x="286" y="413"/>
                    </a:lnTo>
                    <a:lnTo>
                      <a:pt x="266" y="449"/>
                    </a:lnTo>
                    <a:lnTo>
                      <a:pt x="247" y="489"/>
                    </a:lnTo>
                    <a:lnTo>
                      <a:pt x="231" y="532"/>
                    </a:lnTo>
                    <a:lnTo>
                      <a:pt x="218" y="580"/>
                    </a:lnTo>
                    <a:lnTo>
                      <a:pt x="206" y="632"/>
                    </a:lnTo>
                    <a:lnTo>
                      <a:pt x="199" y="688"/>
                    </a:lnTo>
                    <a:lnTo>
                      <a:pt x="194" y="748"/>
                    </a:lnTo>
                    <a:lnTo>
                      <a:pt x="194" y="750"/>
                    </a:lnTo>
                    <a:lnTo>
                      <a:pt x="194" y="752"/>
                    </a:lnTo>
                    <a:lnTo>
                      <a:pt x="193" y="755"/>
                    </a:lnTo>
                    <a:lnTo>
                      <a:pt x="193" y="759"/>
                    </a:lnTo>
                    <a:lnTo>
                      <a:pt x="192" y="769"/>
                    </a:lnTo>
                    <a:lnTo>
                      <a:pt x="191" y="786"/>
                    </a:lnTo>
                    <a:lnTo>
                      <a:pt x="190" y="808"/>
                    </a:lnTo>
                    <a:lnTo>
                      <a:pt x="189" y="836"/>
                    </a:lnTo>
                    <a:lnTo>
                      <a:pt x="189" y="867"/>
                    </a:lnTo>
                    <a:lnTo>
                      <a:pt x="189" y="903"/>
                    </a:lnTo>
                    <a:lnTo>
                      <a:pt x="190" y="943"/>
                    </a:lnTo>
                    <a:lnTo>
                      <a:pt x="193" y="985"/>
                    </a:lnTo>
                    <a:lnTo>
                      <a:pt x="197" y="1029"/>
                    </a:lnTo>
                    <a:lnTo>
                      <a:pt x="202" y="1076"/>
                    </a:lnTo>
                    <a:lnTo>
                      <a:pt x="209" y="1123"/>
                    </a:lnTo>
                    <a:lnTo>
                      <a:pt x="220" y="1172"/>
                    </a:lnTo>
                    <a:lnTo>
                      <a:pt x="231" y="1221"/>
                    </a:lnTo>
                    <a:lnTo>
                      <a:pt x="246" y="1269"/>
                    </a:lnTo>
                    <a:lnTo>
                      <a:pt x="264" y="1317"/>
                    </a:lnTo>
                    <a:lnTo>
                      <a:pt x="285" y="1363"/>
                    </a:lnTo>
                    <a:lnTo>
                      <a:pt x="308" y="1408"/>
                    </a:lnTo>
                    <a:lnTo>
                      <a:pt x="336" y="1450"/>
                    </a:lnTo>
                    <a:lnTo>
                      <a:pt x="367" y="1489"/>
                    </a:lnTo>
                    <a:lnTo>
                      <a:pt x="401" y="1524"/>
                    </a:lnTo>
                    <a:lnTo>
                      <a:pt x="440" y="1554"/>
                    </a:lnTo>
                    <a:lnTo>
                      <a:pt x="480" y="1580"/>
                    </a:lnTo>
                    <a:lnTo>
                      <a:pt x="523" y="1601"/>
                    </a:lnTo>
                    <a:lnTo>
                      <a:pt x="570" y="1617"/>
                    </a:lnTo>
                    <a:lnTo>
                      <a:pt x="619" y="1630"/>
                    </a:lnTo>
                    <a:lnTo>
                      <a:pt x="672" y="1637"/>
                    </a:lnTo>
                    <a:lnTo>
                      <a:pt x="729" y="1639"/>
                    </a:lnTo>
                    <a:lnTo>
                      <a:pt x="736" y="1639"/>
                    </a:lnTo>
                    <a:lnTo>
                      <a:pt x="792" y="1637"/>
                    </a:lnTo>
                    <a:lnTo>
                      <a:pt x="846" y="1630"/>
                    </a:lnTo>
                    <a:lnTo>
                      <a:pt x="895" y="1617"/>
                    </a:lnTo>
                    <a:lnTo>
                      <a:pt x="942" y="1601"/>
                    </a:lnTo>
                    <a:lnTo>
                      <a:pt x="985" y="1580"/>
                    </a:lnTo>
                    <a:lnTo>
                      <a:pt x="1025" y="1554"/>
                    </a:lnTo>
                    <a:lnTo>
                      <a:pt x="1063" y="1524"/>
                    </a:lnTo>
                    <a:lnTo>
                      <a:pt x="1098" y="1489"/>
                    </a:lnTo>
                    <a:lnTo>
                      <a:pt x="1130" y="1450"/>
                    </a:lnTo>
                    <a:lnTo>
                      <a:pt x="1156" y="1408"/>
                    </a:lnTo>
                    <a:lnTo>
                      <a:pt x="1181" y="1363"/>
                    </a:lnTo>
                    <a:lnTo>
                      <a:pt x="1202" y="1317"/>
                    </a:lnTo>
                    <a:lnTo>
                      <a:pt x="1219" y="1269"/>
                    </a:lnTo>
                    <a:lnTo>
                      <a:pt x="1234" y="1221"/>
                    </a:lnTo>
                    <a:lnTo>
                      <a:pt x="1246" y="1172"/>
                    </a:lnTo>
                    <a:lnTo>
                      <a:pt x="1256" y="1123"/>
                    </a:lnTo>
                    <a:lnTo>
                      <a:pt x="1263" y="1076"/>
                    </a:lnTo>
                    <a:lnTo>
                      <a:pt x="1269" y="1029"/>
                    </a:lnTo>
                    <a:lnTo>
                      <a:pt x="1272" y="985"/>
                    </a:lnTo>
                    <a:lnTo>
                      <a:pt x="1275" y="943"/>
                    </a:lnTo>
                    <a:lnTo>
                      <a:pt x="1276" y="903"/>
                    </a:lnTo>
                    <a:lnTo>
                      <a:pt x="1276" y="868"/>
                    </a:lnTo>
                    <a:lnTo>
                      <a:pt x="1276" y="836"/>
                    </a:lnTo>
                    <a:lnTo>
                      <a:pt x="1275" y="808"/>
                    </a:lnTo>
                    <a:lnTo>
                      <a:pt x="1274" y="787"/>
                    </a:lnTo>
                    <a:lnTo>
                      <a:pt x="1272" y="769"/>
                    </a:lnTo>
                    <a:lnTo>
                      <a:pt x="1272" y="759"/>
                    </a:lnTo>
                    <a:lnTo>
                      <a:pt x="1271" y="755"/>
                    </a:lnTo>
                    <a:lnTo>
                      <a:pt x="1271" y="752"/>
                    </a:lnTo>
                    <a:lnTo>
                      <a:pt x="1271" y="750"/>
                    </a:lnTo>
                    <a:lnTo>
                      <a:pt x="1270" y="748"/>
                    </a:lnTo>
                    <a:lnTo>
                      <a:pt x="1266" y="688"/>
                    </a:lnTo>
                    <a:lnTo>
                      <a:pt x="1259" y="634"/>
                    </a:lnTo>
                    <a:lnTo>
                      <a:pt x="1247" y="582"/>
                    </a:lnTo>
                    <a:lnTo>
                      <a:pt x="1234" y="534"/>
                    </a:lnTo>
                    <a:lnTo>
                      <a:pt x="1218" y="491"/>
                    </a:lnTo>
                    <a:lnTo>
                      <a:pt x="1200" y="452"/>
                    </a:lnTo>
                    <a:lnTo>
                      <a:pt x="1179" y="416"/>
                    </a:lnTo>
                    <a:lnTo>
                      <a:pt x="1156" y="383"/>
                    </a:lnTo>
                    <a:lnTo>
                      <a:pt x="1133" y="353"/>
                    </a:lnTo>
                    <a:lnTo>
                      <a:pt x="1107" y="327"/>
                    </a:lnTo>
                    <a:lnTo>
                      <a:pt x="1080" y="303"/>
                    </a:lnTo>
                    <a:lnTo>
                      <a:pt x="1052" y="282"/>
                    </a:lnTo>
                    <a:lnTo>
                      <a:pt x="1023" y="265"/>
                    </a:lnTo>
                    <a:lnTo>
                      <a:pt x="994" y="248"/>
                    </a:lnTo>
                    <a:lnTo>
                      <a:pt x="964" y="235"/>
                    </a:lnTo>
                    <a:lnTo>
                      <a:pt x="934" y="223"/>
                    </a:lnTo>
                    <a:lnTo>
                      <a:pt x="904" y="214"/>
                    </a:lnTo>
                    <a:lnTo>
                      <a:pt x="874" y="207"/>
                    </a:lnTo>
                    <a:lnTo>
                      <a:pt x="846" y="201"/>
                    </a:lnTo>
                    <a:lnTo>
                      <a:pt x="817" y="197"/>
                    </a:lnTo>
                    <a:lnTo>
                      <a:pt x="789" y="193"/>
                    </a:lnTo>
                    <a:lnTo>
                      <a:pt x="762" y="191"/>
                    </a:lnTo>
                    <a:lnTo>
                      <a:pt x="736" y="190"/>
                    </a:lnTo>
                    <a:lnTo>
                      <a:pt x="728" y="190"/>
                    </a:lnTo>
                    <a:close/>
                    <a:moveTo>
                      <a:pt x="729" y="0"/>
                    </a:moveTo>
                    <a:lnTo>
                      <a:pt x="740" y="0"/>
                    </a:lnTo>
                    <a:lnTo>
                      <a:pt x="810" y="4"/>
                    </a:lnTo>
                    <a:lnTo>
                      <a:pt x="878" y="13"/>
                    </a:lnTo>
                    <a:lnTo>
                      <a:pt x="942" y="27"/>
                    </a:lnTo>
                    <a:lnTo>
                      <a:pt x="1004" y="47"/>
                    </a:lnTo>
                    <a:lnTo>
                      <a:pt x="1062" y="70"/>
                    </a:lnTo>
                    <a:lnTo>
                      <a:pt x="1119" y="99"/>
                    </a:lnTo>
                    <a:lnTo>
                      <a:pt x="1145" y="115"/>
                    </a:lnTo>
                    <a:lnTo>
                      <a:pt x="1171" y="132"/>
                    </a:lnTo>
                    <a:lnTo>
                      <a:pt x="1198" y="153"/>
                    </a:lnTo>
                    <a:lnTo>
                      <a:pt x="1225" y="176"/>
                    </a:lnTo>
                    <a:lnTo>
                      <a:pt x="1250" y="201"/>
                    </a:lnTo>
                    <a:lnTo>
                      <a:pt x="1276" y="228"/>
                    </a:lnTo>
                    <a:lnTo>
                      <a:pt x="1302" y="259"/>
                    </a:lnTo>
                    <a:lnTo>
                      <a:pt x="1326" y="292"/>
                    </a:lnTo>
                    <a:lnTo>
                      <a:pt x="1349" y="327"/>
                    </a:lnTo>
                    <a:lnTo>
                      <a:pt x="1370" y="366"/>
                    </a:lnTo>
                    <a:lnTo>
                      <a:pt x="1390" y="408"/>
                    </a:lnTo>
                    <a:lnTo>
                      <a:pt x="1407" y="454"/>
                    </a:lnTo>
                    <a:lnTo>
                      <a:pt x="1423" y="503"/>
                    </a:lnTo>
                    <a:lnTo>
                      <a:pt x="1436" y="556"/>
                    </a:lnTo>
                    <a:lnTo>
                      <a:pt x="1447" y="613"/>
                    </a:lnTo>
                    <a:lnTo>
                      <a:pt x="1455" y="673"/>
                    </a:lnTo>
                    <a:lnTo>
                      <a:pt x="1460" y="737"/>
                    </a:lnTo>
                    <a:lnTo>
                      <a:pt x="1460" y="747"/>
                    </a:lnTo>
                    <a:lnTo>
                      <a:pt x="1462" y="765"/>
                    </a:lnTo>
                    <a:lnTo>
                      <a:pt x="1463" y="789"/>
                    </a:lnTo>
                    <a:lnTo>
                      <a:pt x="1464" y="818"/>
                    </a:lnTo>
                    <a:lnTo>
                      <a:pt x="1465" y="852"/>
                    </a:lnTo>
                    <a:lnTo>
                      <a:pt x="1465" y="891"/>
                    </a:lnTo>
                    <a:lnTo>
                      <a:pt x="1464" y="933"/>
                    </a:lnTo>
                    <a:lnTo>
                      <a:pt x="1462" y="980"/>
                    </a:lnTo>
                    <a:lnTo>
                      <a:pt x="1458" y="1028"/>
                    </a:lnTo>
                    <a:lnTo>
                      <a:pt x="1453" y="1080"/>
                    </a:lnTo>
                    <a:lnTo>
                      <a:pt x="1445" y="1134"/>
                    </a:lnTo>
                    <a:lnTo>
                      <a:pt x="1435" y="1189"/>
                    </a:lnTo>
                    <a:lnTo>
                      <a:pt x="1422" y="1244"/>
                    </a:lnTo>
                    <a:lnTo>
                      <a:pt x="1406" y="1300"/>
                    </a:lnTo>
                    <a:lnTo>
                      <a:pt x="1388" y="1356"/>
                    </a:lnTo>
                    <a:lnTo>
                      <a:pt x="1366" y="1412"/>
                    </a:lnTo>
                    <a:lnTo>
                      <a:pt x="1340" y="1465"/>
                    </a:lnTo>
                    <a:lnTo>
                      <a:pt x="1311" y="1517"/>
                    </a:lnTo>
                    <a:lnTo>
                      <a:pt x="1277" y="1568"/>
                    </a:lnTo>
                    <a:lnTo>
                      <a:pt x="1239" y="1615"/>
                    </a:lnTo>
                    <a:lnTo>
                      <a:pt x="1197" y="1659"/>
                    </a:lnTo>
                    <a:lnTo>
                      <a:pt x="1150" y="1698"/>
                    </a:lnTo>
                    <a:lnTo>
                      <a:pt x="1102" y="1731"/>
                    </a:lnTo>
                    <a:lnTo>
                      <a:pt x="1049" y="1760"/>
                    </a:lnTo>
                    <a:lnTo>
                      <a:pt x="994" y="1784"/>
                    </a:lnTo>
                    <a:lnTo>
                      <a:pt x="936" y="1803"/>
                    </a:lnTo>
                    <a:lnTo>
                      <a:pt x="874" y="1817"/>
                    </a:lnTo>
                    <a:lnTo>
                      <a:pt x="810" y="1826"/>
                    </a:lnTo>
                    <a:lnTo>
                      <a:pt x="743" y="1829"/>
                    </a:lnTo>
                    <a:lnTo>
                      <a:pt x="721" y="1829"/>
                    </a:lnTo>
                    <a:lnTo>
                      <a:pt x="653" y="1826"/>
                    </a:lnTo>
                    <a:lnTo>
                      <a:pt x="589" y="1817"/>
                    </a:lnTo>
                    <a:lnTo>
                      <a:pt x="528" y="1803"/>
                    </a:lnTo>
                    <a:lnTo>
                      <a:pt x="471" y="1784"/>
                    </a:lnTo>
                    <a:lnTo>
                      <a:pt x="415" y="1760"/>
                    </a:lnTo>
                    <a:lnTo>
                      <a:pt x="363" y="1731"/>
                    </a:lnTo>
                    <a:lnTo>
                      <a:pt x="315" y="1698"/>
                    </a:lnTo>
                    <a:lnTo>
                      <a:pt x="268" y="1659"/>
                    </a:lnTo>
                    <a:lnTo>
                      <a:pt x="226" y="1615"/>
                    </a:lnTo>
                    <a:lnTo>
                      <a:pt x="188" y="1568"/>
                    </a:lnTo>
                    <a:lnTo>
                      <a:pt x="155" y="1517"/>
                    </a:lnTo>
                    <a:lnTo>
                      <a:pt x="125" y="1465"/>
                    </a:lnTo>
                    <a:lnTo>
                      <a:pt x="99" y="1412"/>
                    </a:lnTo>
                    <a:lnTo>
                      <a:pt x="77" y="1356"/>
                    </a:lnTo>
                    <a:lnTo>
                      <a:pt x="58" y="1300"/>
                    </a:lnTo>
                    <a:lnTo>
                      <a:pt x="43" y="1244"/>
                    </a:lnTo>
                    <a:lnTo>
                      <a:pt x="31" y="1189"/>
                    </a:lnTo>
                    <a:lnTo>
                      <a:pt x="20" y="1134"/>
                    </a:lnTo>
                    <a:lnTo>
                      <a:pt x="13" y="1080"/>
                    </a:lnTo>
                    <a:lnTo>
                      <a:pt x="7" y="1028"/>
                    </a:lnTo>
                    <a:lnTo>
                      <a:pt x="3" y="980"/>
                    </a:lnTo>
                    <a:lnTo>
                      <a:pt x="1" y="933"/>
                    </a:lnTo>
                    <a:lnTo>
                      <a:pt x="0" y="891"/>
                    </a:lnTo>
                    <a:lnTo>
                      <a:pt x="0" y="852"/>
                    </a:lnTo>
                    <a:lnTo>
                      <a:pt x="1" y="818"/>
                    </a:lnTo>
                    <a:lnTo>
                      <a:pt x="2" y="789"/>
                    </a:lnTo>
                    <a:lnTo>
                      <a:pt x="3" y="765"/>
                    </a:lnTo>
                    <a:lnTo>
                      <a:pt x="5" y="747"/>
                    </a:lnTo>
                    <a:lnTo>
                      <a:pt x="6" y="737"/>
                    </a:lnTo>
                    <a:lnTo>
                      <a:pt x="10" y="672"/>
                    </a:lnTo>
                    <a:lnTo>
                      <a:pt x="18" y="612"/>
                    </a:lnTo>
                    <a:lnTo>
                      <a:pt x="29" y="555"/>
                    </a:lnTo>
                    <a:lnTo>
                      <a:pt x="42" y="502"/>
                    </a:lnTo>
                    <a:lnTo>
                      <a:pt x="58" y="453"/>
                    </a:lnTo>
                    <a:lnTo>
                      <a:pt x="76" y="406"/>
                    </a:lnTo>
                    <a:lnTo>
                      <a:pt x="97" y="364"/>
                    </a:lnTo>
                    <a:lnTo>
                      <a:pt x="118" y="325"/>
                    </a:lnTo>
                    <a:lnTo>
                      <a:pt x="141" y="289"/>
                    </a:lnTo>
                    <a:lnTo>
                      <a:pt x="166" y="255"/>
                    </a:lnTo>
                    <a:lnTo>
                      <a:pt x="191" y="225"/>
                    </a:lnTo>
                    <a:lnTo>
                      <a:pt x="216" y="198"/>
                    </a:lnTo>
                    <a:lnTo>
                      <a:pt x="243" y="173"/>
                    </a:lnTo>
                    <a:lnTo>
                      <a:pt x="270" y="150"/>
                    </a:lnTo>
                    <a:lnTo>
                      <a:pt x="297" y="130"/>
                    </a:lnTo>
                    <a:lnTo>
                      <a:pt x="324" y="112"/>
                    </a:lnTo>
                    <a:lnTo>
                      <a:pt x="351" y="96"/>
                    </a:lnTo>
                    <a:lnTo>
                      <a:pt x="406" y="68"/>
                    </a:lnTo>
                    <a:lnTo>
                      <a:pt x="460" y="46"/>
                    </a:lnTo>
                    <a:lnTo>
                      <a:pt x="514" y="29"/>
                    </a:lnTo>
                    <a:lnTo>
                      <a:pt x="566" y="17"/>
                    </a:lnTo>
                    <a:lnTo>
                      <a:pt x="613" y="8"/>
                    </a:lnTo>
                    <a:lnTo>
                      <a:pt x="658" y="3"/>
                    </a:lnTo>
                    <a:lnTo>
                      <a:pt x="696" y="0"/>
                    </a:lnTo>
                    <a:lnTo>
                      <a:pt x="729" y="0"/>
                    </a:lnTo>
                    <a:close/>
                  </a:path>
                </a:pathLst>
              </a:custGeom>
              <a:grpFill/>
              <a:ln w="0">
                <a:noFill/>
                <a:prstDash val="solid"/>
                <a:round/>
              </a:ln>
            </p:spPr>
            <p:txBody>
              <a:bodyPr vert="horz" wrap="square" lIns="91440" tIns="45720" rIns="91440" bIns="45720" numCol="1" anchor="t" anchorCtr="0" compatLnSpc="1"/>
              <a:lstStyle/>
              <a:p>
                <a:endParaRPr lang="en-US" dirty="0">
                  <a:solidFill>
                    <a:schemeClr val="bg1"/>
                  </a:solidFill>
                  <a:latin typeface="阿里巴巴普惠体 R" panose="00020600040101010101" pitchFamily="18" charset="-122"/>
                </a:endParaRPr>
              </a:p>
            </p:txBody>
          </p:sp>
          <p:sp>
            <p:nvSpPr>
              <p:cNvPr id="27" name="Freeform 212"/>
              <p:cNvSpPr/>
              <p:nvPr/>
            </p:nvSpPr>
            <p:spPr bwMode="auto">
              <a:xfrm>
                <a:off x="1671638" y="5302250"/>
                <a:ext cx="458787" cy="249237"/>
              </a:xfrm>
              <a:custGeom>
                <a:avLst/>
                <a:gdLst>
                  <a:gd name="T0" fmla="*/ 1041 w 2887"/>
                  <a:gd name="T1" fmla="*/ 40 h 1572"/>
                  <a:gd name="T2" fmla="*/ 1047 w 2887"/>
                  <a:gd name="T3" fmla="*/ 141 h 1572"/>
                  <a:gd name="T4" fmla="*/ 994 w 2887"/>
                  <a:gd name="T5" fmla="*/ 189 h 1572"/>
                  <a:gd name="T6" fmla="*/ 876 w 2887"/>
                  <a:gd name="T7" fmla="*/ 260 h 1572"/>
                  <a:gd name="T8" fmla="*/ 681 w 2887"/>
                  <a:gd name="T9" fmla="*/ 358 h 1572"/>
                  <a:gd name="T10" fmla="*/ 432 w 2887"/>
                  <a:gd name="T11" fmla="*/ 451 h 1572"/>
                  <a:gd name="T12" fmla="*/ 269 w 2887"/>
                  <a:gd name="T13" fmla="*/ 541 h 1572"/>
                  <a:gd name="T14" fmla="*/ 207 w 2887"/>
                  <a:gd name="T15" fmla="*/ 688 h 1572"/>
                  <a:gd name="T16" fmla="*/ 190 w 2887"/>
                  <a:gd name="T17" fmla="*/ 860 h 1572"/>
                  <a:gd name="T18" fmla="*/ 192 w 2887"/>
                  <a:gd name="T19" fmla="*/ 988 h 1572"/>
                  <a:gd name="T20" fmla="*/ 251 w 2887"/>
                  <a:gd name="T21" fmla="*/ 1119 h 1572"/>
                  <a:gd name="T22" fmla="*/ 462 w 2887"/>
                  <a:gd name="T23" fmla="*/ 1211 h 1572"/>
                  <a:gd name="T24" fmla="*/ 794 w 2887"/>
                  <a:gd name="T25" fmla="*/ 1311 h 1572"/>
                  <a:gd name="T26" fmla="*/ 1237 w 2887"/>
                  <a:gd name="T27" fmla="*/ 1376 h 1572"/>
                  <a:gd name="T28" fmla="*/ 1748 w 2887"/>
                  <a:gd name="T29" fmla="*/ 1368 h 1572"/>
                  <a:gd name="T30" fmla="*/ 2170 w 2887"/>
                  <a:gd name="T31" fmla="*/ 1293 h 1572"/>
                  <a:gd name="T32" fmla="*/ 2479 w 2887"/>
                  <a:gd name="T33" fmla="*/ 1191 h 1572"/>
                  <a:gd name="T34" fmla="*/ 2662 w 2887"/>
                  <a:gd name="T35" fmla="*/ 1107 h 1572"/>
                  <a:gd name="T36" fmla="*/ 2697 w 2887"/>
                  <a:gd name="T37" fmla="*/ 950 h 1572"/>
                  <a:gd name="T38" fmla="*/ 2694 w 2887"/>
                  <a:gd name="T39" fmla="*/ 791 h 1572"/>
                  <a:gd name="T40" fmla="*/ 2663 w 2887"/>
                  <a:gd name="T41" fmla="*/ 625 h 1572"/>
                  <a:gd name="T42" fmla="*/ 2572 w 2887"/>
                  <a:gd name="T43" fmla="*/ 498 h 1572"/>
                  <a:gd name="T44" fmla="*/ 2350 w 2887"/>
                  <a:gd name="T45" fmla="*/ 416 h 1572"/>
                  <a:gd name="T46" fmla="*/ 2119 w 2887"/>
                  <a:gd name="T47" fmla="*/ 318 h 1572"/>
                  <a:gd name="T48" fmla="*/ 1953 w 2887"/>
                  <a:gd name="T49" fmla="*/ 227 h 1572"/>
                  <a:gd name="T50" fmla="*/ 1873 w 2887"/>
                  <a:gd name="T51" fmla="*/ 176 h 1572"/>
                  <a:gd name="T52" fmla="*/ 1828 w 2887"/>
                  <a:gd name="T53" fmla="*/ 101 h 1572"/>
                  <a:gd name="T54" fmla="*/ 1877 w 2887"/>
                  <a:gd name="T55" fmla="*/ 12 h 1572"/>
                  <a:gd name="T56" fmla="*/ 1977 w 2887"/>
                  <a:gd name="T57" fmla="*/ 18 h 1572"/>
                  <a:gd name="T58" fmla="*/ 2035 w 2887"/>
                  <a:gd name="T59" fmla="*/ 55 h 1572"/>
                  <a:gd name="T60" fmla="*/ 2188 w 2887"/>
                  <a:gd name="T61" fmla="*/ 141 h 1572"/>
                  <a:gd name="T62" fmla="*/ 2408 w 2887"/>
                  <a:gd name="T63" fmla="*/ 236 h 1572"/>
                  <a:gd name="T64" fmla="*/ 2568 w 2887"/>
                  <a:gd name="T65" fmla="*/ 285 h 1572"/>
                  <a:gd name="T66" fmla="*/ 2745 w 2887"/>
                  <a:gd name="T67" fmla="*/ 399 h 1572"/>
                  <a:gd name="T68" fmla="*/ 2839 w 2887"/>
                  <a:gd name="T69" fmla="*/ 557 h 1572"/>
                  <a:gd name="T70" fmla="*/ 2878 w 2887"/>
                  <a:gd name="T71" fmla="*/ 721 h 1572"/>
                  <a:gd name="T72" fmla="*/ 2886 w 2887"/>
                  <a:gd name="T73" fmla="*/ 855 h 1572"/>
                  <a:gd name="T74" fmla="*/ 2887 w 2887"/>
                  <a:gd name="T75" fmla="*/ 907 h 1572"/>
                  <a:gd name="T76" fmla="*/ 2879 w 2887"/>
                  <a:gd name="T77" fmla="*/ 1064 h 1572"/>
                  <a:gd name="T78" fmla="*/ 2844 w 2887"/>
                  <a:gd name="T79" fmla="*/ 1209 h 1572"/>
                  <a:gd name="T80" fmla="*/ 2788 w 2887"/>
                  <a:gd name="T81" fmla="*/ 1253 h 1572"/>
                  <a:gd name="T82" fmla="*/ 2651 w 2887"/>
                  <a:gd name="T83" fmla="*/ 1324 h 1572"/>
                  <a:gd name="T84" fmla="*/ 2411 w 2887"/>
                  <a:gd name="T85" fmla="*/ 1419 h 1572"/>
                  <a:gd name="T86" fmla="*/ 2071 w 2887"/>
                  <a:gd name="T87" fmla="*/ 1510 h 1572"/>
                  <a:gd name="T88" fmla="*/ 1640 w 2887"/>
                  <a:gd name="T89" fmla="*/ 1567 h 1572"/>
                  <a:gd name="T90" fmla="*/ 1143 w 2887"/>
                  <a:gd name="T91" fmla="*/ 1558 h 1572"/>
                  <a:gd name="T92" fmla="*/ 718 w 2887"/>
                  <a:gd name="T93" fmla="*/ 1488 h 1572"/>
                  <a:gd name="T94" fmla="*/ 392 w 2887"/>
                  <a:gd name="T95" fmla="*/ 1389 h 1572"/>
                  <a:gd name="T96" fmla="*/ 177 w 2887"/>
                  <a:gd name="T97" fmla="*/ 1295 h 1572"/>
                  <a:gd name="T98" fmla="*/ 77 w 2887"/>
                  <a:gd name="T99" fmla="*/ 1239 h 1572"/>
                  <a:gd name="T100" fmla="*/ 27 w 2887"/>
                  <a:gd name="T101" fmla="*/ 1164 h 1572"/>
                  <a:gd name="T102" fmla="*/ 3 w 2887"/>
                  <a:gd name="T103" fmla="*/ 994 h 1572"/>
                  <a:gd name="T104" fmla="*/ 0 w 2887"/>
                  <a:gd name="T105" fmla="*/ 873 h 1572"/>
                  <a:gd name="T106" fmla="*/ 4 w 2887"/>
                  <a:gd name="T107" fmla="*/ 780 h 1572"/>
                  <a:gd name="T108" fmla="*/ 27 w 2887"/>
                  <a:gd name="T109" fmla="*/ 624 h 1572"/>
                  <a:gd name="T110" fmla="*/ 95 w 2887"/>
                  <a:gd name="T111" fmla="*/ 459 h 1572"/>
                  <a:gd name="T112" fmla="*/ 237 w 2887"/>
                  <a:gd name="T113" fmla="*/ 322 h 1572"/>
                  <a:gd name="T114" fmla="*/ 379 w 2887"/>
                  <a:gd name="T115" fmla="*/ 269 h 1572"/>
                  <a:gd name="T116" fmla="*/ 619 w 2887"/>
                  <a:gd name="T117" fmla="*/ 179 h 1572"/>
                  <a:gd name="T118" fmla="*/ 800 w 2887"/>
                  <a:gd name="T119" fmla="*/ 85 h 1572"/>
                  <a:gd name="T120" fmla="*/ 900 w 2887"/>
                  <a:gd name="T121" fmla="*/ 24 h 1572"/>
                  <a:gd name="T122" fmla="*/ 970 w 2887"/>
                  <a:gd name="T123" fmla="*/ 0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87" h="1572">
                    <a:moveTo>
                      <a:pt x="970" y="0"/>
                    </a:moveTo>
                    <a:lnTo>
                      <a:pt x="991" y="3"/>
                    </a:lnTo>
                    <a:lnTo>
                      <a:pt x="1010" y="11"/>
                    </a:lnTo>
                    <a:lnTo>
                      <a:pt x="1027" y="24"/>
                    </a:lnTo>
                    <a:lnTo>
                      <a:pt x="1041" y="40"/>
                    </a:lnTo>
                    <a:lnTo>
                      <a:pt x="1053" y="59"/>
                    </a:lnTo>
                    <a:lnTo>
                      <a:pt x="1058" y="80"/>
                    </a:lnTo>
                    <a:lnTo>
                      <a:pt x="1059" y="100"/>
                    </a:lnTo>
                    <a:lnTo>
                      <a:pt x="1055" y="121"/>
                    </a:lnTo>
                    <a:lnTo>
                      <a:pt x="1047" y="141"/>
                    </a:lnTo>
                    <a:lnTo>
                      <a:pt x="1035" y="158"/>
                    </a:lnTo>
                    <a:lnTo>
                      <a:pt x="1018" y="173"/>
                    </a:lnTo>
                    <a:lnTo>
                      <a:pt x="1014" y="175"/>
                    </a:lnTo>
                    <a:lnTo>
                      <a:pt x="1006" y="181"/>
                    </a:lnTo>
                    <a:lnTo>
                      <a:pt x="994" y="189"/>
                    </a:lnTo>
                    <a:lnTo>
                      <a:pt x="977" y="199"/>
                    </a:lnTo>
                    <a:lnTo>
                      <a:pt x="956" y="212"/>
                    </a:lnTo>
                    <a:lnTo>
                      <a:pt x="934" y="226"/>
                    </a:lnTo>
                    <a:lnTo>
                      <a:pt x="906" y="243"/>
                    </a:lnTo>
                    <a:lnTo>
                      <a:pt x="876" y="260"/>
                    </a:lnTo>
                    <a:lnTo>
                      <a:pt x="842" y="279"/>
                    </a:lnTo>
                    <a:lnTo>
                      <a:pt x="806" y="298"/>
                    </a:lnTo>
                    <a:lnTo>
                      <a:pt x="766" y="317"/>
                    </a:lnTo>
                    <a:lnTo>
                      <a:pt x="725" y="338"/>
                    </a:lnTo>
                    <a:lnTo>
                      <a:pt x="681" y="358"/>
                    </a:lnTo>
                    <a:lnTo>
                      <a:pt x="635" y="378"/>
                    </a:lnTo>
                    <a:lnTo>
                      <a:pt x="587" y="398"/>
                    </a:lnTo>
                    <a:lnTo>
                      <a:pt x="536" y="416"/>
                    </a:lnTo>
                    <a:lnTo>
                      <a:pt x="484" y="434"/>
                    </a:lnTo>
                    <a:lnTo>
                      <a:pt x="432" y="451"/>
                    </a:lnTo>
                    <a:lnTo>
                      <a:pt x="377" y="466"/>
                    </a:lnTo>
                    <a:lnTo>
                      <a:pt x="344" y="479"/>
                    </a:lnTo>
                    <a:lnTo>
                      <a:pt x="315" y="497"/>
                    </a:lnTo>
                    <a:lnTo>
                      <a:pt x="290" y="518"/>
                    </a:lnTo>
                    <a:lnTo>
                      <a:pt x="269" y="541"/>
                    </a:lnTo>
                    <a:lnTo>
                      <a:pt x="251" y="566"/>
                    </a:lnTo>
                    <a:lnTo>
                      <a:pt x="237" y="594"/>
                    </a:lnTo>
                    <a:lnTo>
                      <a:pt x="224" y="624"/>
                    </a:lnTo>
                    <a:lnTo>
                      <a:pt x="214" y="655"/>
                    </a:lnTo>
                    <a:lnTo>
                      <a:pt x="207" y="688"/>
                    </a:lnTo>
                    <a:lnTo>
                      <a:pt x="200" y="721"/>
                    </a:lnTo>
                    <a:lnTo>
                      <a:pt x="196" y="755"/>
                    </a:lnTo>
                    <a:lnTo>
                      <a:pt x="193" y="791"/>
                    </a:lnTo>
                    <a:lnTo>
                      <a:pt x="191" y="825"/>
                    </a:lnTo>
                    <a:lnTo>
                      <a:pt x="190" y="860"/>
                    </a:lnTo>
                    <a:lnTo>
                      <a:pt x="189" y="868"/>
                    </a:lnTo>
                    <a:lnTo>
                      <a:pt x="189" y="877"/>
                    </a:lnTo>
                    <a:lnTo>
                      <a:pt x="189" y="911"/>
                    </a:lnTo>
                    <a:lnTo>
                      <a:pt x="190" y="949"/>
                    </a:lnTo>
                    <a:lnTo>
                      <a:pt x="192" y="988"/>
                    </a:lnTo>
                    <a:lnTo>
                      <a:pt x="195" y="1027"/>
                    </a:lnTo>
                    <a:lnTo>
                      <a:pt x="198" y="1063"/>
                    </a:lnTo>
                    <a:lnTo>
                      <a:pt x="203" y="1094"/>
                    </a:lnTo>
                    <a:lnTo>
                      <a:pt x="225" y="1106"/>
                    </a:lnTo>
                    <a:lnTo>
                      <a:pt x="251" y="1119"/>
                    </a:lnTo>
                    <a:lnTo>
                      <a:pt x="283" y="1136"/>
                    </a:lnTo>
                    <a:lnTo>
                      <a:pt x="320" y="1152"/>
                    </a:lnTo>
                    <a:lnTo>
                      <a:pt x="362" y="1172"/>
                    </a:lnTo>
                    <a:lnTo>
                      <a:pt x="409" y="1191"/>
                    </a:lnTo>
                    <a:lnTo>
                      <a:pt x="462" y="1211"/>
                    </a:lnTo>
                    <a:lnTo>
                      <a:pt x="519" y="1232"/>
                    </a:lnTo>
                    <a:lnTo>
                      <a:pt x="580" y="1252"/>
                    </a:lnTo>
                    <a:lnTo>
                      <a:pt x="647" y="1273"/>
                    </a:lnTo>
                    <a:lnTo>
                      <a:pt x="719" y="1293"/>
                    </a:lnTo>
                    <a:lnTo>
                      <a:pt x="794" y="1311"/>
                    </a:lnTo>
                    <a:lnTo>
                      <a:pt x="875" y="1328"/>
                    </a:lnTo>
                    <a:lnTo>
                      <a:pt x="959" y="1343"/>
                    </a:lnTo>
                    <a:lnTo>
                      <a:pt x="1047" y="1357"/>
                    </a:lnTo>
                    <a:lnTo>
                      <a:pt x="1140" y="1368"/>
                    </a:lnTo>
                    <a:lnTo>
                      <a:pt x="1237" y="1376"/>
                    </a:lnTo>
                    <a:lnTo>
                      <a:pt x="1339" y="1382"/>
                    </a:lnTo>
                    <a:lnTo>
                      <a:pt x="1444" y="1383"/>
                    </a:lnTo>
                    <a:lnTo>
                      <a:pt x="1549" y="1382"/>
                    </a:lnTo>
                    <a:lnTo>
                      <a:pt x="1651" y="1376"/>
                    </a:lnTo>
                    <a:lnTo>
                      <a:pt x="1748" y="1368"/>
                    </a:lnTo>
                    <a:lnTo>
                      <a:pt x="1841" y="1357"/>
                    </a:lnTo>
                    <a:lnTo>
                      <a:pt x="1929" y="1343"/>
                    </a:lnTo>
                    <a:lnTo>
                      <a:pt x="2014" y="1328"/>
                    </a:lnTo>
                    <a:lnTo>
                      <a:pt x="2095" y="1311"/>
                    </a:lnTo>
                    <a:lnTo>
                      <a:pt x="2170" y="1293"/>
                    </a:lnTo>
                    <a:lnTo>
                      <a:pt x="2241" y="1273"/>
                    </a:lnTo>
                    <a:lnTo>
                      <a:pt x="2307" y="1253"/>
                    </a:lnTo>
                    <a:lnTo>
                      <a:pt x="2369" y="1233"/>
                    </a:lnTo>
                    <a:lnTo>
                      <a:pt x="2426" y="1212"/>
                    </a:lnTo>
                    <a:lnTo>
                      <a:pt x="2479" y="1191"/>
                    </a:lnTo>
                    <a:lnTo>
                      <a:pt x="2525" y="1172"/>
                    </a:lnTo>
                    <a:lnTo>
                      <a:pt x="2568" y="1153"/>
                    </a:lnTo>
                    <a:lnTo>
                      <a:pt x="2604" y="1136"/>
                    </a:lnTo>
                    <a:lnTo>
                      <a:pt x="2636" y="1120"/>
                    </a:lnTo>
                    <a:lnTo>
                      <a:pt x="2662" y="1107"/>
                    </a:lnTo>
                    <a:lnTo>
                      <a:pt x="2682" y="1094"/>
                    </a:lnTo>
                    <a:lnTo>
                      <a:pt x="2688" y="1063"/>
                    </a:lnTo>
                    <a:lnTo>
                      <a:pt x="2692" y="1027"/>
                    </a:lnTo>
                    <a:lnTo>
                      <a:pt x="2695" y="989"/>
                    </a:lnTo>
                    <a:lnTo>
                      <a:pt x="2697" y="950"/>
                    </a:lnTo>
                    <a:lnTo>
                      <a:pt x="2697" y="911"/>
                    </a:lnTo>
                    <a:lnTo>
                      <a:pt x="2698" y="877"/>
                    </a:lnTo>
                    <a:lnTo>
                      <a:pt x="2697" y="860"/>
                    </a:lnTo>
                    <a:lnTo>
                      <a:pt x="2696" y="826"/>
                    </a:lnTo>
                    <a:lnTo>
                      <a:pt x="2694" y="791"/>
                    </a:lnTo>
                    <a:lnTo>
                      <a:pt x="2691" y="756"/>
                    </a:lnTo>
                    <a:lnTo>
                      <a:pt x="2687" y="722"/>
                    </a:lnTo>
                    <a:lnTo>
                      <a:pt x="2680" y="688"/>
                    </a:lnTo>
                    <a:lnTo>
                      <a:pt x="2673" y="656"/>
                    </a:lnTo>
                    <a:lnTo>
                      <a:pt x="2663" y="625"/>
                    </a:lnTo>
                    <a:lnTo>
                      <a:pt x="2650" y="595"/>
                    </a:lnTo>
                    <a:lnTo>
                      <a:pt x="2636" y="567"/>
                    </a:lnTo>
                    <a:lnTo>
                      <a:pt x="2617" y="541"/>
                    </a:lnTo>
                    <a:lnTo>
                      <a:pt x="2597" y="519"/>
                    </a:lnTo>
                    <a:lnTo>
                      <a:pt x="2572" y="498"/>
                    </a:lnTo>
                    <a:lnTo>
                      <a:pt x="2543" y="481"/>
                    </a:lnTo>
                    <a:lnTo>
                      <a:pt x="2510" y="466"/>
                    </a:lnTo>
                    <a:lnTo>
                      <a:pt x="2455" y="452"/>
                    </a:lnTo>
                    <a:lnTo>
                      <a:pt x="2401" y="435"/>
                    </a:lnTo>
                    <a:lnTo>
                      <a:pt x="2350" y="416"/>
                    </a:lnTo>
                    <a:lnTo>
                      <a:pt x="2300" y="398"/>
                    </a:lnTo>
                    <a:lnTo>
                      <a:pt x="2252" y="379"/>
                    </a:lnTo>
                    <a:lnTo>
                      <a:pt x="2205" y="359"/>
                    </a:lnTo>
                    <a:lnTo>
                      <a:pt x="2162" y="339"/>
                    </a:lnTo>
                    <a:lnTo>
                      <a:pt x="2119" y="318"/>
                    </a:lnTo>
                    <a:lnTo>
                      <a:pt x="2080" y="299"/>
                    </a:lnTo>
                    <a:lnTo>
                      <a:pt x="2044" y="279"/>
                    </a:lnTo>
                    <a:lnTo>
                      <a:pt x="2011" y="261"/>
                    </a:lnTo>
                    <a:lnTo>
                      <a:pt x="1980" y="244"/>
                    </a:lnTo>
                    <a:lnTo>
                      <a:pt x="1953" y="227"/>
                    </a:lnTo>
                    <a:lnTo>
                      <a:pt x="1929" y="213"/>
                    </a:lnTo>
                    <a:lnTo>
                      <a:pt x="1910" y="200"/>
                    </a:lnTo>
                    <a:lnTo>
                      <a:pt x="1893" y="190"/>
                    </a:lnTo>
                    <a:lnTo>
                      <a:pt x="1881" y="182"/>
                    </a:lnTo>
                    <a:lnTo>
                      <a:pt x="1873" y="176"/>
                    </a:lnTo>
                    <a:lnTo>
                      <a:pt x="1868" y="173"/>
                    </a:lnTo>
                    <a:lnTo>
                      <a:pt x="1852" y="158"/>
                    </a:lnTo>
                    <a:lnTo>
                      <a:pt x="1840" y="142"/>
                    </a:lnTo>
                    <a:lnTo>
                      <a:pt x="1831" y="122"/>
                    </a:lnTo>
                    <a:lnTo>
                      <a:pt x="1828" y="101"/>
                    </a:lnTo>
                    <a:lnTo>
                      <a:pt x="1829" y="81"/>
                    </a:lnTo>
                    <a:lnTo>
                      <a:pt x="1834" y="60"/>
                    </a:lnTo>
                    <a:lnTo>
                      <a:pt x="1845" y="41"/>
                    </a:lnTo>
                    <a:lnTo>
                      <a:pt x="1859" y="25"/>
                    </a:lnTo>
                    <a:lnTo>
                      <a:pt x="1877" y="12"/>
                    </a:lnTo>
                    <a:lnTo>
                      <a:pt x="1896" y="4"/>
                    </a:lnTo>
                    <a:lnTo>
                      <a:pt x="1917" y="1"/>
                    </a:lnTo>
                    <a:lnTo>
                      <a:pt x="1938" y="2"/>
                    </a:lnTo>
                    <a:lnTo>
                      <a:pt x="1957" y="7"/>
                    </a:lnTo>
                    <a:lnTo>
                      <a:pt x="1977" y="18"/>
                    </a:lnTo>
                    <a:lnTo>
                      <a:pt x="1980" y="20"/>
                    </a:lnTo>
                    <a:lnTo>
                      <a:pt x="1987" y="25"/>
                    </a:lnTo>
                    <a:lnTo>
                      <a:pt x="2000" y="32"/>
                    </a:lnTo>
                    <a:lnTo>
                      <a:pt x="2015" y="42"/>
                    </a:lnTo>
                    <a:lnTo>
                      <a:pt x="2035" y="55"/>
                    </a:lnTo>
                    <a:lnTo>
                      <a:pt x="2060" y="69"/>
                    </a:lnTo>
                    <a:lnTo>
                      <a:pt x="2086" y="86"/>
                    </a:lnTo>
                    <a:lnTo>
                      <a:pt x="2117" y="102"/>
                    </a:lnTo>
                    <a:lnTo>
                      <a:pt x="2150" y="121"/>
                    </a:lnTo>
                    <a:lnTo>
                      <a:pt x="2188" y="141"/>
                    </a:lnTo>
                    <a:lnTo>
                      <a:pt x="2227" y="159"/>
                    </a:lnTo>
                    <a:lnTo>
                      <a:pt x="2269" y="179"/>
                    </a:lnTo>
                    <a:lnTo>
                      <a:pt x="2313" y="198"/>
                    </a:lnTo>
                    <a:lnTo>
                      <a:pt x="2359" y="218"/>
                    </a:lnTo>
                    <a:lnTo>
                      <a:pt x="2408" y="236"/>
                    </a:lnTo>
                    <a:lnTo>
                      <a:pt x="2457" y="253"/>
                    </a:lnTo>
                    <a:lnTo>
                      <a:pt x="2508" y="269"/>
                    </a:lnTo>
                    <a:lnTo>
                      <a:pt x="2561" y="283"/>
                    </a:lnTo>
                    <a:lnTo>
                      <a:pt x="2564" y="284"/>
                    </a:lnTo>
                    <a:lnTo>
                      <a:pt x="2568" y="285"/>
                    </a:lnTo>
                    <a:lnTo>
                      <a:pt x="2611" y="303"/>
                    </a:lnTo>
                    <a:lnTo>
                      <a:pt x="2650" y="323"/>
                    </a:lnTo>
                    <a:lnTo>
                      <a:pt x="2685" y="346"/>
                    </a:lnTo>
                    <a:lnTo>
                      <a:pt x="2718" y="371"/>
                    </a:lnTo>
                    <a:lnTo>
                      <a:pt x="2745" y="399"/>
                    </a:lnTo>
                    <a:lnTo>
                      <a:pt x="2770" y="428"/>
                    </a:lnTo>
                    <a:lnTo>
                      <a:pt x="2791" y="459"/>
                    </a:lnTo>
                    <a:lnTo>
                      <a:pt x="2810" y="491"/>
                    </a:lnTo>
                    <a:lnTo>
                      <a:pt x="2826" y="524"/>
                    </a:lnTo>
                    <a:lnTo>
                      <a:pt x="2839" y="557"/>
                    </a:lnTo>
                    <a:lnTo>
                      <a:pt x="2851" y="590"/>
                    </a:lnTo>
                    <a:lnTo>
                      <a:pt x="2860" y="624"/>
                    </a:lnTo>
                    <a:lnTo>
                      <a:pt x="2867" y="657"/>
                    </a:lnTo>
                    <a:lnTo>
                      <a:pt x="2872" y="690"/>
                    </a:lnTo>
                    <a:lnTo>
                      <a:pt x="2878" y="721"/>
                    </a:lnTo>
                    <a:lnTo>
                      <a:pt x="2881" y="751"/>
                    </a:lnTo>
                    <a:lnTo>
                      <a:pt x="2883" y="780"/>
                    </a:lnTo>
                    <a:lnTo>
                      <a:pt x="2884" y="807"/>
                    </a:lnTo>
                    <a:lnTo>
                      <a:pt x="2885" y="832"/>
                    </a:lnTo>
                    <a:lnTo>
                      <a:pt x="2886" y="855"/>
                    </a:lnTo>
                    <a:lnTo>
                      <a:pt x="2886" y="864"/>
                    </a:lnTo>
                    <a:lnTo>
                      <a:pt x="2887" y="872"/>
                    </a:lnTo>
                    <a:lnTo>
                      <a:pt x="2887" y="874"/>
                    </a:lnTo>
                    <a:lnTo>
                      <a:pt x="2887" y="888"/>
                    </a:lnTo>
                    <a:lnTo>
                      <a:pt x="2887" y="907"/>
                    </a:lnTo>
                    <a:lnTo>
                      <a:pt x="2886" y="933"/>
                    </a:lnTo>
                    <a:lnTo>
                      <a:pt x="2886" y="962"/>
                    </a:lnTo>
                    <a:lnTo>
                      <a:pt x="2884" y="994"/>
                    </a:lnTo>
                    <a:lnTo>
                      <a:pt x="2882" y="1029"/>
                    </a:lnTo>
                    <a:lnTo>
                      <a:pt x="2879" y="1064"/>
                    </a:lnTo>
                    <a:lnTo>
                      <a:pt x="2875" y="1099"/>
                    </a:lnTo>
                    <a:lnTo>
                      <a:pt x="2868" y="1133"/>
                    </a:lnTo>
                    <a:lnTo>
                      <a:pt x="2861" y="1165"/>
                    </a:lnTo>
                    <a:lnTo>
                      <a:pt x="2853" y="1191"/>
                    </a:lnTo>
                    <a:lnTo>
                      <a:pt x="2844" y="1209"/>
                    </a:lnTo>
                    <a:lnTo>
                      <a:pt x="2831" y="1225"/>
                    </a:lnTo>
                    <a:lnTo>
                      <a:pt x="2817" y="1236"/>
                    </a:lnTo>
                    <a:lnTo>
                      <a:pt x="2812" y="1239"/>
                    </a:lnTo>
                    <a:lnTo>
                      <a:pt x="2802" y="1245"/>
                    </a:lnTo>
                    <a:lnTo>
                      <a:pt x="2788" y="1253"/>
                    </a:lnTo>
                    <a:lnTo>
                      <a:pt x="2769" y="1264"/>
                    </a:lnTo>
                    <a:lnTo>
                      <a:pt x="2746" y="1276"/>
                    </a:lnTo>
                    <a:lnTo>
                      <a:pt x="2720" y="1291"/>
                    </a:lnTo>
                    <a:lnTo>
                      <a:pt x="2688" y="1306"/>
                    </a:lnTo>
                    <a:lnTo>
                      <a:pt x="2651" y="1324"/>
                    </a:lnTo>
                    <a:lnTo>
                      <a:pt x="2612" y="1341"/>
                    </a:lnTo>
                    <a:lnTo>
                      <a:pt x="2568" y="1360"/>
                    </a:lnTo>
                    <a:lnTo>
                      <a:pt x="2519" y="1380"/>
                    </a:lnTo>
                    <a:lnTo>
                      <a:pt x="2467" y="1399"/>
                    </a:lnTo>
                    <a:lnTo>
                      <a:pt x="2411" y="1419"/>
                    </a:lnTo>
                    <a:lnTo>
                      <a:pt x="2351" y="1438"/>
                    </a:lnTo>
                    <a:lnTo>
                      <a:pt x="2287" y="1458"/>
                    </a:lnTo>
                    <a:lnTo>
                      <a:pt x="2219" y="1477"/>
                    </a:lnTo>
                    <a:lnTo>
                      <a:pt x="2146" y="1494"/>
                    </a:lnTo>
                    <a:lnTo>
                      <a:pt x="2071" y="1510"/>
                    </a:lnTo>
                    <a:lnTo>
                      <a:pt x="1992" y="1525"/>
                    </a:lnTo>
                    <a:lnTo>
                      <a:pt x="1910" y="1539"/>
                    </a:lnTo>
                    <a:lnTo>
                      <a:pt x="1823" y="1550"/>
                    </a:lnTo>
                    <a:lnTo>
                      <a:pt x="1734" y="1559"/>
                    </a:lnTo>
                    <a:lnTo>
                      <a:pt x="1640" y="1567"/>
                    </a:lnTo>
                    <a:lnTo>
                      <a:pt x="1544" y="1571"/>
                    </a:lnTo>
                    <a:lnTo>
                      <a:pt x="1444" y="1572"/>
                    </a:lnTo>
                    <a:lnTo>
                      <a:pt x="1341" y="1571"/>
                    </a:lnTo>
                    <a:lnTo>
                      <a:pt x="1240" y="1566"/>
                    </a:lnTo>
                    <a:lnTo>
                      <a:pt x="1143" y="1558"/>
                    </a:lnTo>
                    <a:lnTo>
                      <a:pt x="1050" y="1548"/>
                    </a:lnTo>
                    <a:lnTo>
                      <a:pt x="962" y="1536"/>
                    </a:lnTo>
                    <a:lnTo>
                      <a:pt x="876" y="1522"/>
                    </a:lnTo>
                    <a:lnTo>
                      <a:pt x="795" y="1506"/>
                    </a:lnTo>
                    <a:lnTo>
                      <a:pt x="718" y="1488"/>
                    </a:lnTo>
                    <a:lnTo>
                      <a:pt x="645" y="1469"/>
                    </a:lnTo>
                    <a:lnTo>
                      <a:pt x="575" y="1450"/>
                    </a:lnTo>
                    <a:lnTo>
                      <a:pt x="510" y="1430"/>
                    </a:lnTo>
                    <a:lnTo>
                      <a:pt x="449" y="1409"/>
                    </a:lnTo>
                    <a:lnTo>
                      <a:pt x="392" y="1389"/>
                    </a:lnTo>
                    <a:lnTo>
                      <a:pt x="341" y="1368"/>
                    </a:lnTo>
                    <a:lnTo>
                      <a:pt x="293" y="1349"/>
                    </a:lnTo>
                    <a:lnTo>
                      <a:pt x="250" y="1330"/>
                    </a:lnTo>
                    <a:lnTo>
                      <a:pt x="211" y="1311"/>
                    </a:lnTo>
                    <a:lnTo>
                      <a:pt x="177" y="1295"/>
                    </a:lnTo>
                    <a:lnTo>
                      <a:pt x="148" y="1279"/>
                    </a:lnTo>
                    <a:lnTo>
                      <a:pt x="123" y="1266"/>
                    </a:lnTo>
                    <a:lnTo>
                      <a:pt x="103" y="1254"/>
                    </a:lnTo>
                    <a:lnTo>
                      <a:pt x="88" y="1246"/>
                    </a:lnTo>
                    <a:lnTo>
                      <a:pt x="77" y="1239"/>
                    </a:lnTo>
                    <a:lnTo>
                      <a:pt x="72" y="1236"/>
                    </a:lnTo>
                    <a:lnTo>
                      <a:pt x="57" y="1225"/>
                    </a:lnTo>
                    <a:lnTo>
                      <a:pt x="44" y="1209"/>
                    </a:lnTo>
                    <a:lnTo>
                      <a:pt x="36" y="1191"/>
                    </a:lnTo>
                    <a:lnTo>
                      <a:pt x="27" y="1164"/>
                    </a:lnTo>
                    <a:lnTo>
                      <a:pt x="20" y="1133"/>
                    </a:lnTo>
                    <a:lnTo>
                      <a:pt x="13" y="1098"/>
                    </a:lnTo>
                    <a:lnTo>
                      <a:pt x="8" y="1063"/>
                    </a:lnTo>
                    <a:lnTo>
                      <a:pt x="5" y="1028"/>
                    </a:lnTo>
                    <a:lnTo>
                      <a:pt x="3" y="994"/>
                    </a:lnTo>
                    <a:lnTo>
                      <a:pt x="1" y="961"/>
                    </a:lnTo>
                    <a:lnTo>
                      <a:pt x="0" y="932"/>
                    </a:lnTo>
                    <a:lnTo>
                      <a:pt x="0" y="907"/>
                    </a:lnTo>
                    <a:lnTo>
                      <a:pt x="0" y="887"/>
                    </a:lnTo>
                    <a:lnTo>
                      <a:pt x="0" y="873"/>
                    </a:lnTo>
                    <a:lnTo>
                      <a:pt x="0" y="871"/>
                    </a:lnTo>
                    <a:lnTo>
                      <a:pt x="1" y="854"/>
                    </a:lnTo>
                    <a:lnTo>
                      <a:pt x="1" y="832"/>
                    </a:lnTo>
                    <a:lnTo>
                      <a:pt x="2" y="807"/>
                    </a:lnTo>
                    <a:lnTo>
                      <a:pt x="4" y="780"/>
                    </a:lnTo>
                    <a:lnTo>
                      <a:pt x="6" y="751"/>
                    </a:lnTo>
                    <a:lnTo>
                      <a:pt x="9" y="721"/>
                    </a:lnTo>
                    <a:lnTo>
                      <a:pt x="13" y="689"/>
                    </a:lnTo>
                    <a:lnTo>
                      <a:pt x="20" y="657"/>
                    </a:lnTo>
                    <a:lnTo>
                      <a:pt x="27" y="624"/>
                    </a:lnTo>
                    <a:lnTo>
                      <a:pt x="36" y="590"/>
                    </a:lnTo>
                    <a:lnTo>
                      <a:pt x="48" y="557"/>
                    </a:lnTo>
                    <a:lnTo>
                      <a:pt x="61" y="523"/>
                    </a:lnTo>
                    <a:lnTo>
                      <a:pt x="76" y="491"/>
                    </a:lnTo>
                    <a:lnTo>
                      <a:pt x="95" y="459"/>
                    </a:lnTo>
                    <a:lnTo>
                      <a:pt x="117" y="428"/>
                    </a:lnTo>
                    <a:lnTo>
                      <a:pt x="142" y="399"/>
                    </a:lnTo>
                    <a:lnTo>
                      <a:pt x="169" y="371"/>
                    </a:lnTo>
                    <a:lnTo>
                      <a:pt x="200" y="345"/>
                    </a:lnTo>
                    <a:lnTo>
                      <a:pt x="237" y="322"/>
                    </a:lnTo>
                    <a:lnTo>
                      <a:pt x="276" y="302"/>
                    </a:lnTo>
                    <a:lnTo>
                      <a:pt x="319" y="285"/>
                    </a:lnTo>
                    <a:lnTo>
                      <a:pt x="322" y="284"/>
                    </a:lnTo>
                    <a:lnTo>
                      <a:pt x="326" y="283"/>
                    </a:lnTo>
                    <a:lnTo>
                      <a:pt x="379" y="269"/>
                    </a:lnTo>
                    <a:lnTo>
                      <a:pt x="430" y="252"/>
                    </a:lnTo>
                    <a:lnTo>
                      <a:pt x="479" y="236"/>
                    </a:lnTo>
                    <a:lnTo>
                      <a:pt x="528" y="217"/>
                    </a:lnTo>
                    <a:lnTo>
                      <a:pt x="574" y="197"/>
                    </a:lnTo>
                    <a:lnTo>
                      <a:pt x="619" y="179"/>
                    </a:lnTo>
                    <a:lnTo>
                      <a:pt x="660" y="159"/>
                    </a:lnTo>
                    <a:lnTo>
                      <a:pt x="699" y="140"/>
                    </a:lnTo>
                    <a:lnTo>
                      <a:pt x="736" y="120"/>
                    </a:lnTo>
                    <a:lnTo>
                      <a:pt x="769" y="102"/>
                    </a:lnTo>
                    <a:lnTo>
                      <a:pt x="800" y="85"/>
                    </a:lnTo>
                    <a:lnTo>
                      <a:pt x="827" y="69"/>
                    </a:lnTo>
                    <a:lnTo>
                      <a:pt x="851" y="55"/>
                    </a:lnTo>
                    <a:lnTo>
                      <a:pt x="872" y="42"/>
                    </a:lnTo>
                    <a:lnTo>
                      <a:pt x="887" y="32"/>
                    </a:lnTo>
                    <a:lnTo>
                      <a:pt x="900" y="24"/>
                    </a:lnTo>
                    <a:lnTo>
                      <a:pt x="907" y="19"/>
                    </a:lnTo>
                    <a:lnTo>
                      <a:pt x="910" y="17"/>
                    </a:lnTo>
                    <a:lnTo>
                      <a:pt x="929" y="6"/>
                    </a:lnTo>
                    <a:lnTo>
                      <a:pt x="949" y="1"/>
                    </a:lnTo>
                    <a:lnTo>
                      <a:pt x="970" y="0"/>
                    </a:lnTo>
                    <a:close/>
                  </a:path>
                </a:pathLst>
              </a:custGeom>
              <a:grpFill/>
              <a:ln w="0">
                <a:noFill/>
                <a:prstDash val="solid"/>
                <a:round/>
              </a:ln>
            </p:spPr>
            <p:txBody>
              <a:bodyPr vert="horz" wrap="square" lIns="91440" tIns="45720" rIns="91440" bIns="45720" numCol="1" anchor="t" anchorCtr="0" compatLnSpc="1"/>
              <a:lstStyle/>
              <a:p>
                <a:endParaRPr lang="en-US" dirty="0">
                  <a:solidFill>
                    <a:schemeClr val="bg1"/>
                  </a:solidFill>
                  <a:latin typeface="阿里巴巴普惠体 R" panose="00020600040101010101" pitchFamily="18" charset="-122"/>
                </a:endParaRPr>
              </a:p>
            </p:txBody>
          </p:sp>
        </p:grpSp>
        <p:sp>
          <p:nvSpPr>
            <p:cNvPr id="21" name="Freeform 206"/>
            <p:cNvSpPr>
              <a:spLocks noEditPoints="1"/>
            </p:cNvSpPr>
            <p:nvPr/>
          </p:nvSpPr>
          <p:spPr bwMode="auto">
            <a:xfrm>
              <a:off x="5013462" y="4481885"/>
              <a:ext cx="435086" cy="390165"/>
            </a:xfrm>
            <a:custGeom>
              <a:avLst/>
              <a:gdLst>
                <a:gd name="T0" fmla="*/ 194 w 3394"/>
                <a:gd name="T1" fmla="*/ 2074 h 3044"/>
                <a:gd name="T2" fmla="*/ 235 w 3394"/>
                <a:gd name="T3" fmla="*/ 2172 h 3044"/>
                <a:gd name="T4" fmla="*/ 314 w 3394"/>
                <a:gd name="T5" fmla="*/ 2239 h 3044"/>
                <a:gd name="T6" fmla="*/ 418 w 3394"/>
                <a:gd name="T7" fmla="*/ 2265 h 3044"/>
                <a:gd name="T8" fmla="*/ 3048 w 3394"/>
                <a:gd name="T9" fmla="*/ 2254 h 3044"/>
                <a:gd name="T10" fmla="*/ 3136 w 3394"/>
                <a:gd name="T11" fmla="*/ 2198 h 3044"/>
                <a:gd name="T12" fmla="*/ 3192 w 3394"/>
                <a:gd name="T13" fmla="*/ 2109 h 3044"/>
                <a:gd name="T14" fmla="*/ 3203 w 3394"/>
                <a:gd name="T15" fmla="*/ 1961 h 3044"/>
                <a:gd name="T16" fmla="*/ 381 w 3394"/>
                <a:gd name="T17" fmla="*/ 194 h 3044"/>
                <a:gd name="T18" fmla="*/ 283 w 3394"/>
                <a:gd name="T19" fmla="*/ 235 h 3044"/>
                <a:gd name="T20" fmla="*/ 215 w 3394"/>
                <a:gd name="T21" fmla="*/ 314 h 3044"/>
                <a:gd name="T22" fmla="*/ 191 w 3394"/>
                <a:gd name="T23" fmla="*/ 419 h 3044"/>
                <a:gd name="T24" fmla="*/ 3204 w 3394"/>
                <a:gd name="T25" fmla="*/ 419 h 3044"/>
                <a:gd name="T26" fmla="*/ 3178 w 3394"/>
                <a:gd name="T27" fmla="*/ 314 h 3044"/>
                <a:gd name="T28" fmla="*/ 3110 w 3394"/>
                <a:gd name="T29" fmla="*/ 235 h 3044"/>
                <a:gd name="T30" fmla="*/ 3013 w 3394"/>
                <a:gd name="T31" fmla="*/ 194 h 3044"/>
                <a:gd name="T32" fmla="*/ 418 w 3394"/>
                <a:gd name="T33" fmla="*/ 0 h 3044"/>
                <a:gd name="T34" fmla="*/ 3079 w 3394"/>
                <a:gd name="T35" fmla="*/ 14 h 3044"/>
                <a:gd name="T36" fmla="*/ 3215 w 3394"/>
                <a:gd name="T37" fmla="*/ 75 h 3044"/>
                <a:gd name="T38" fmla="*/ 3319 w 3394"/>
                <a:gd name="T39" fmla="*/ 179 h 3044"/>
                <a:gd name="T40" fmla="*/ 3380 w 3394"/>
                <a:gd name="T41" fmla="*/ 316 h 3044"/>
                <a:gd name="T42" fmla="*/ 3394 w 3394"/>
                <a:gd name="T43" fmla="*/ 2037 h 3044"/>
                <a:gd name="T44" fmla="*/ 3365 w 3394"/>
                <a:gd name="T45" fmla="*/ 2188 h 3044"/>
                <a:gd name="T46" fmla="*/ 3288 w 3394"/>
                <a:gd name="T47" fmla="*/ 2314 h 3044"/>
                <a:gd name="T48" fmla="*/ 3171 w 3394"/>
                <a:gd name="T49" fmla="*/ 2406 h 3044"/>
                <a:gd name="T50" fmla="*/ 3027 w 3394"/>
                <a:gd name="T51" fmla="*/ 2451 h 3044"/>
                <a:gd name="T52" fmla="*/ 1792 w 3394"/>
                <a:gd name="T53" fmla="*/ 2853 h 3044"/>
                <a:gd name="T54" fmla="*/ 2423 w 3394"/>
                <a:gd name="T55" fmla="*/ 2864 h 3044"/>
                <a:gd name="T56" fmla="*/ 2468 w 3394"/>
                <a:gd name="T57" fmla="*/ 2907 h 3044"/>
                <a:gd name="T58" fmla="*/ 2475 w 3394"/>
                <a:gd name="T59" fmla="*/ 2971 h 3044"/>
                <a:gd name="T60" fmla="*/ 2442 w 3394"/>
                <a:gd name="T61" fmla="*/ 3023 h 3044"/>
                <a:gd name="T62" fmla="*/ 2382 w 3394"/>
                <a:gd name="T63" fmla="*/ 3044 h 3044"/>
                <a:gd name="T64" fmla="*/ 970 w 3394"/>
                <a:gd name="T65" fmla="*/ 3034 h 3044"/>
                <a:gd name="T66" fmla="*/ 926 w 3394"/>
                <a:gd name="T67" fmla="*/ 2990 h 3044"/>
                <a:gd name="T68" fmla="*/ 919 w 3394"/>
                <a:gd name="T69" fmla="*/ 2926 h 3044"/>
                <a:gd name="T70" fmla="*/ 952 w 3394"/>
                <a:gd name="T71" fmla="*/ 2875 h 3044"/>
                <a:gd name="T72" fmla="*/ 1012 w 3394"/>
                <a:gd name="T73" fmla="*/ 2853 h 3044"/>
                <a:gd name="T74" fmla="*/ 418 w 3394"/>
                <a:gd name="T75" fmla="*/ 2455 h 3044"/>
                <a:gd name="T76" fmla="*/ 267 w 3394"/>
                <a:gd name="T77" fmla="*/ 2427 h 3044"/>
                <a:gd name="T78" fmla="*/ 140 w 3394"/>
                <a:gd name="T79" fmla="*/ 2349 h 3044"/>
                <a:gd name="T80" fmla="*/ 49 w 3394"/>
                <a:gd name="T81" fmla="*/ 2233 h 3044"/>
                <a:gd name="T82" fmla="*/ 3 w 3394"/>
                <a:gd name="T83" fmla="*/ 2089 h 3044"/>
                <a:gd name="T84" fmla="*/ 3 w 3394"/>
                <a:gd name="T85" fmla="*/ 366 h 3044"/>
                <a:gd name="T86" fmla="*/ 49 w 3394"/>
                <a:gd name="T87" fmla="*/ 222 h 3044"/>
                <a:gd name="T88" fmla="*/ 141 w 3394"/>
                <a:gd name="T89" fmla="*/ 106 h 3044"/>
                <a:gd name="T90" fmla="*/ 268 w 3394"/>
                <a:gd name="T91" fmla="*/ 29 h 3044"/>
                <a:gd name="T92" fmla="*/ 418 w 3394"/>
                <a:gd name="T93" fmla="*/ 0 h 3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94" h="3044">
                  <a:moveTo>
                    <a:pt x="191" y="1961"/>
                  </a:moveTo>
                  <a:lnTo>
                    <a:pt x="191" y="2037"/>
                  </a:lnTo>
                  <a:lnTo>
                    <a:pt x="194" y="2074"/>
                  </a:lnTo>
                  <a:lnTo>
                    <a:pt x="202" y="2109"/>
                  </a:lnTo>
                  <a:lnTo>
                    <a:pt x="216" y="2142"/>
                  </a:lnTo>
                  <a:lnTo>
                    <a:pt x="235" y="2172"/>
                  </a:lnTo>
                  <a:lnTo>
                    <a:pt x="258" y="2198"/>
                  </a:lnTo>
                  <a:lnTo>
                    <a:pt x="284" y="2221"/>
                  </a:lnTo>
                  <a:lnTo>
                    <a:pt x="314" y="2239"/>
                  </a:lnTo>
                  <a:lnTo>
                    <a:pt x="346" y="2254"/>
                  </a:lnTo>
                  <a:lnTo>
                    <a:pt x="381" y="2262"/>
                  </a:lnTo>
                  <a:lnTo>
                    <a:pt x="418" y="2265"/>
                  </a:lnTo>
                  <a:lnTo>
                    <a:pt x="2976" y="2265"/>
                  </a:lnTo>
                  <a:lnTo>
                    <a:pt x="3013" y="2262"/>
                  </a:lnTo>
                  <a:lnTo>
                    <a:pt x="3048" y="2254"/>
                  </a:lnTo>
                  <a:lnTo>
                    <a:pt x="3080" y="2239"/>
                  </a:lnTo>
                  <a:lnTo>
                    <a:pt x="3109" y="2221"/>
                  </a:lnTo>
                  <a:lnTo>
                    <a:pt x="3136" y="2198"/>
                  </a:lnTo>
                  <a:lnTo>
                    <a:pt x="3159" y="2172"/>
                  </a:lnTo>
                  <a:lnTo>
                    <a:pt x="3177" y="2142"/>
                  </a:lnTo>
                  <a:lnTo>
                    <a:pt x="3192" y="2109"/>
                  </a:lnTo>
                  <a:lnTo>
                    <a:pt x="3200" y="2074"/>
                  </a:lnTo>
                  <a:lnTo>
                    <a:pt x="3203" y="2037"/>
                  </a:lnTo>
                  <a:lnTo>
                    <a:pt x="3203" y="1961"/>
                  </a:lnTo>
                  <a:lnTo>
                    <a:pt x="191" y="1961"/>
                  </a:lnTo>
                  <a:close/>
                  <a:moveTo>
                    <a:pt x="418" y="190"/>
                  </a:moveTo>
                  <a:lnTo>
                    <a:pt x="381" y="194"/>
                  </a:lnTo>
                  <a:lnTo>
                    <a:pt x="346" y="202"/>
                  </a:lnTo>
                  <a:lnTo>
                    <a:pt x="313" y="216"/>
                  </a:lnTo>
                  <a:lnTo>
                    <a:pt x="283" y="235"/>
                  </a:lnTo>
                  <a:lnTo>
                    <a:pt x="258" y="257"/>
                  </a:lnTo>
                  <a:lnTo>
                    <a:pt x="234" y="284"/>
                  </a:lnTo>
                  <a:lnTo>
                    <a:pt x="215" y="314"/>
                  </a:lnTo>
                  <a:lnTo>
                    <a:pt x="202" y="347"/>
                  </a:lnTo>
                  <a:lnTo>
                    <a:pt x="194" y="382"/>
                  </a:lnTo>
                  <a:lnTo>
                    <a:pt x="191" y="419"/>
                  </a:lnTo>
                  <a:lnTo>
                    <a:pt x="191" y="1771"/>
                  </a:lnTo>
                  <a:lnTo>
                    <a:pt x="3204" y="1771"/>
                  </a:lnTo>
                  <a:lnTo>
                    <a:pt x="3204" y="419"/>
                  </a:lnTo>
                  <a:lnTo>
                    <a:pt x="3201" y="382"/>
                  </a:lnTo>
                  <a:lnTo>
                    <a:pt x="3193" y="347"/>
                  </a:lnTo>
                  <a:lnTo>
                    <a:pt x="3178" y="314"/>
                  </a:lnTo>
                  <a:lnTo>
                    <a:pt x="3160" y="284"/>
                  </a:lnTo>
                  <a:lnTo>
                    <a:pt x="3137" y="257"/>
                  </a:lnTo>
                  <a:lnTo>
                    <a:pt x="3110" y="235"/>
                  </a:lnTo>
                  <a:lnTo>
                    <a:pt x="3081" y="216"/>
                  </a:lnTo>
                  <a:lnTo>
                    <a:pt x="3048" y="202"/>
                  </a:lnTo>
                  <a:lnTo>
                    <a:pt x="3013" y="194"/>
                  </a:lnTo>
                  <a:lnTo>
                    <a:pt x="2976" y="190"/>
                  </a:lnTo>
                  <a:lnTo>
                    <a:pt x="418" y="190"/>
                  </a:lnTo>
                  <a:close/>
                  <a:moveTo>
                    <a:pt x="418" y="0"/>
                  </a:moveTo>
                  <a:lnTo>
                    <a:pt x="2976" y="0"/>
                  </a:lnTo>
                  <a:lnTo>
                    <a:pt x="3028" y="3"/>
                  </a:lnTo>
                  <a:lnTo>
                    <a:pt x="3079" y="14"/>
                  </a:lnTo>
                  <a:lnTo>
                    <a:pt x="3126" y="29"/>
                  </a:lnTo>
                  <a:lnTo>
                    <a:pt x="3172" y="50"/>
                  </a:lnTo>
                  <a:lnTo>
                    <a:pt x="3215" y="75"/>
                  </a:lnTo>
                  <a:lnTo>
                    <a:pt x="3253" y="106"/>
                  </a:lnTo>
                  <a:lnTo>
                    <a:pt x="3288" y="141"/>
                  </a:lnTo>
                  <a:lnTo>
                    <a:pt x="3319" y="179"/>
                  </a:lnTo>
                  <a:lnTo>
                    <a:pt x="3344" y="222"/>
                  </a:lnTo>
                  <a:lnTo>
                    <a:pt x="3366" y="268"/>
                  </a:lnTo>
                  <a:lnTo>
                    <a:pt x="3380" y="316"/>
                  </a:lnTo>
                  <a:lnTo>
                    <a:pt x="3391" y="366"/>
                  </a:lnTo>
                  <a:lnTo>
                    <a:pt x="3394" y="419"/>
                  </a:lnTo>
                  <a:lnTo>
                    <a:pt x="3394" y="2037"/>
                  </a:lnTo>
                  <a:lnTo>
                    <a:pt x="3391" y="2089"/>
                  </a:lnTo>
                  <a:lnTo>
                    <a:pt x="3380" y="2140"/>
                  </a:lnTo>
                  <a:lnTo>
                    <a:pt x="3365" y="2188"/>
                  </a:lnTo>
                  <a:lnTo>
                    <a:pt x="3344" y="2233"/>
                  </a:lnTo>
                  <a:lnTo>
                    <a:pt x="3319" y="2275"/>
                  </a:lnTo>
                  <a:lnTo>
                    <a:pt x="3288" y="2314"/>
                  </a:lnTo>
                  <a:lnTo>
                    <a:pt x="3253" y="2349"/>
                  </a:lnTo>
                  <a:lnTo>
                    <a:pt x="3214" y="2380"/>
                  </a:lnTo>
                  <a:lnTo>
                    <a:pt x="3171" y="2406"/>
                  </a:lnTo>
                  <a:lnTo>
                    <a:pt x="3126" y="2427"/>
                  </a:lnTo>
                  <a:lnTo>
                    <a:pt x="3078" y="2442"/>
                  </a:lnTo>
                  <a:lnTo>
                    <a:pt x="3027" y="2451"/>
                  </a:lnTo>
                  <a:lnTo>
                    <a:pt x="2976" y="2455"/>
                  </a:lnTo>
                  <a:lnTo>
                    <a:pt x="1792" y="2455"/>
                  </a:lnTo>
                  <a:lnTo>
                    <a:pt x="1792" y="2853"/>
                  </a:lnTo>
                  <a:lnTo>
                    <a:pt x="2382" y="2853"/>
                  </a:lnTo>
                  <a:lnTo>
                    <a:pt x="2404" y="2857"/>
                  </a:lnTo>
                  <a:lnTo>
                    <a:pt x="2423" y="2864"/>
                  </a:lnTo>
                  <a:lnTo>
                    <a:pt x="2442" y="2875"/>
                  </a:lnTo>
                  <a:lnTo>
                    <a:pt x="2456" y="2889"/>
                  </a:lnTo>
                  <a:lnTo>
                    <a:pt x="2468" y="2907"/>
                  </a:lnTo>
                  <a:lnTo>
                    <a:pt x="2475" y="2926"/>
                  </a:lnTo>
                  <a:lnTo>
                    <a:pt x="2477" y="2949"/>
                  </a:lnTo>
                  <a:lnTo>
                    <a:pt x="2475" y="2971"/>
                  </a:lnTo>
                  <a:lnTo>
                    <a:pt x="2468" y="2990"/>
                  </a:lnTo>
                  <a:lnTo>
                    <a:pt x="2456" y="3009"/>
                  </a:lnTo>
                  <a:lnTo>
                    <a:pt x="2442" y="3023"/>
                  </a:lnTo>
                  <a:lnTo>
                    <a:pt x="2423" y="3034"/>
                  </a:lnTo>
                  <a:lnTo>
                    <a:pt x="2404" y="3042"/>
                  </a:lnTo>
                  <a:lnTo>
                    <a:pt x="2382" y="3044"/>
                  </a:lnTo>
                  <a:lnTo>
                    <a:pt x="1012" y="3044"/>
                  </a:lnTo>
                  <a:lnTo>
                    <a:pt x="990" y="3042"/>
                  </a:lnTo>
                  <a:lnTo>
                    <a:pt x="970" y="3034"/>
                  </a:lnTo>
                  <a:lnTo>
                    <a:pt x="952" y="3023"/>
                  </a:lnTo>
                  <a:lnTo>
                    <a:pt x="938" y="3009"/>
                  </a:lnTo>
                  <a:lnTo>
                    <a:pt x="926" y="2990"/>
                  </a:lnTo>
                  <a:lnTo>
                    <a:pt x="919" y="2971"/>
                  </a:lnTo>
                  <a:lnTo>
                    <a:pt x="917" y="2949"/>
                  </a:lnTo>
                  <a:lnTo>
                    <a:pt x="919" y="2926"/>
                  </a:lnTo>
                  <a:lnTo>
                    <a:pt x="926" y="2907"/>
                  </a:lnTo>
                  <a:lnTo>
                    <a:pt x="938" y="2889"/>
                  </a:lnTo>
                  <a:lnTo>
                    <a:pt x="952" y="2875"/>
                  </a:lnTo>
                  <a:lnTo>
                    <a:pt x="970" y="2864"/>
                  </a:lnTo>
                  <a:lnTo>
                    <a:pt x="990" y="2857"/>
                  </a:lnTo>
                  <a:lnTo>
                    <a:pt x="1012" y="2853"/>
                  </a:lnTo>
                  <a:lnTo>
                    <a:pt x="1602" y="2853"/>
                  </a:lnTo>
                  <a:lnTo>
                    <a:pt x="1602" y="2455"/>
                  </a:lnTo>
                  <a:lnTo>
                    <a:pt x="418" y="2455"/>
                  </a:lnTo>
                  <a:lnTo>
                    <a:pt x="366" y="2451"/>
                  </a:lnTo>
                  <a:lnTo>
                    <a:pt x="315" y="2442"/>
                  </a:lnTo>
                  <a:lnTo>
                    <a:pt x="267" y="2427"/>
                  </a:lnTo>
                  <a:lnTo>
                    <a:pt x="222" y="2406"/>
                  </a:lnTo>
                  <a:lnTo>
                    <a:pt x="179" y="2380"/>
                  </a:lnTo>
                  <a:lnTo>
                    <a:pt x="140" y="2349"/>
                  </a:lnTo>
                  <a:lnTo>
                    <a:pt x="106" y="2314"/>
                  </a:lnTo>
                  <a:lnTo>
                    <a:pt x="75" y="2275"/>
                  </a:lnTo>
                  <a:lnTo>
                    <a:pt x="49" y="2233"/>
                  </a:lnTo>
                  <a:lnTo>
                    <a:pt x="28" y="2188"/>
                  </a:lnTo>
                  <a:lnTo>
                    <a:pt x="12" y="2140"/>
                  </a:lnTo>
                  <a:lnTo>
                    <a:pt x="3" y="2089"/>
                  </a:lnTo>
                  <a:lnTo>
                    <a:pt x="0" y="2037"/>
                  </a:lnTo>
                  <a:lnTo>
                    <a:pt x="0" y="419"/>
                  </a:lnTo>
                  <a:lnTo>
                    <a:pt x="3" y="366"/>
                  </a:lnTo>
                  <a:lnTo>
                    <a:pt x="12" y="316"/>
                  </a:lnTo>
                  <a:lnTo>
                    <a:pt x="28" y="268"/>
                  </a:lnTo>
                  <a:lnTo>
                    <a:pt x="49" y="222"/>
                  </a:lnTo>
                  <a:lnTo>
                    <a:pt x="75" y="179"/>
                  </a:lnTo>
                  <a:lnTo>
                    <a:pt x="106" y="141"/>
                  </a:lnTo>
                  <a:lnTo>
                    <a:pt x="141" y="106"/>
                  </a:lnTo>
                  <a:lnTo>
                    <a:pt x="179" y="75"/>
                  </a:lnTo>
                  <a:lnTo>
                    <a:pt x="223" y="50"/>
                  </a:lnTo>
                  <a:lnTo>
                    <a:pt x="268" y="29"/>
                  </a:lnTo>
                  <a:lnTo>
                    <a:pt x="315" y="14"/>
                  </a:lnTo>
                  <a:lnTo>
                    <a:pt x="366" y="3"/>
                  </a:lnTo>
                  <a:lnTo>
                    <a:pt x="418"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dirty="0">
                <a:solidFill>
                  <a:schemeClr val="bg1"/>
                </a:solidFill>
                <a:latin typeface="阿里巴巴普惠体 R" panose="00020600040101010101" pitchFamily="18" charset="-122"/>
              </a:endParaRPr>
            </a:p>
          </p:txBody>
        </p:sp>
        <p:grpSp>
          <p:nvGrpSpPr>
            <p:cNvPr id="22" name="Group 22"/>
            <p:cNvGrpSpPr/>
            <p:nvPr/>
          </p:nvGrpSpPr>
          <p:grpSpPr>
            <a:xfrm>
              <a:off x="5973462" y="3342626"/>
              <a:ext cx="466325" cy="466324"/>
              <a:chOff x="5954261" y="3650805"/>
              <a:chExt cx="556260" cy="556259"/>
            </a:xfrm>
            <a:solidFill>
              <a:srgbClr val="FFFFFF"/>
            </a:solidFill>
          </p:grpSpPr>
          <p:sp>
            <p:nvSpPr>
              <p:cNvPr id="24" name="Freeform 70"/>
              <p:cNvSpPr>
                <a:spLocks noEditPoints="1"/>
              </p:cNvSpPr>
              <p:nvPr/>
            </p:nvSpPr>
            <p:spPr bwMode="auto">
              <a:xfrm>
                <a:off x="5954261" y="3650805"/>
                <a:ext cx="556260" cy="556259"/>
              </a:xfrm>
              <a:custGeom>
                <a:avLst/>
                <a:gdLst>
                  <a:gd name="T0" fmla="*/ 958 w 2077"/>
                  <a:gd name="T1" fmla="*/ 277 h 2076"/>
                  <a:gd name="T2" fmla="*/ 796 w 2077"/>
                  <a:gd name="T3" fmla="*/ 377 h 2076"/>
                  <a:gd name="T4" fmla="*/ 576 w 2077"/>
                  <a:gd name="T5" fmla="*/ 455 h 2076"/>
                  <a:gd name="T6" fmla="*/ 456 w 2077"/>
                  <a:gd name="T7" fmla="*/ 350 h 2076"/>
                  <a:gd name="T8" fmla="*/ 457 w 2077"/>
                  <a:gd name="T9" fmla="*/ 573 h 2076"/>
                  <a:gd name="T10" fmla="*/ 379 w 2077"/>
                  <a:gd name="T11" fmla="*/ 793 h 2076"/>
                  <a:gd name="T12" fmla="*/ 281 w 2077"/>
                  <a:gd name="T13" fmla="*/ 955 h 2076"/>
                  <a:gd name="T14" fmla="*/ 142 w 2077"/>
                  <a:gd name="T15" fmla="*/ 1105 h 2076"/>
                  <a:gd name="T16" fmla="*/ 300 w 2077"/>
                  <a:gd name="T17" fmla="*/ 1120 h 2076"/>
                  <a:gd name="T18" fmla="*/ 400 w 2077"/>
                  <a:gd name="T19" fmla="*/ 1331 h 2076"/>
                  <a:gd name="T20" fmla="*/ 446 w 2077"/>
                  <a:gd name="T21" fmla="*/ 1515 h 2076"/>
                  <a:gd name="T22" fmla="*/ 459 w 2077"/>
                  <a:gd name="T23" fmla="*/ 1723 h 2076"/>
                  <a:gd name="T24" fmla="*/ 591 w 2077"/>
                  <a:gd name="T25" fmla="*/ 1612 h 2076"/>
                  <a:gd name="T26" fmla="*/ 846 w 2077"/>
                  <a:gd name="T27" fmla="*/ 1714 h 2076"/>
                  <a:gd name="T28" fmla="*/ 957 w 2077"/>
                  <a:gd name="T29" fmla="*/ 1922 h 2076"/>
                  <a:gd name="T30" fmla="*/ 1111 w 2077"/>
                  <a:gd name="T31" fmla="*/ 1934 h 2076"/>
                  <a:gd name="T32" fmla="*/ 1130 w 2077"/>
                  <a:gd name="T33" fmla="*/ 1759 h 2076"/>
                  <a:gd name="T34" fmla="*/ 1382 w 2077"/>
                  <a:gd name="T35" fmla="*/ 1650 h 2076"/>
                  <a:gd name="T36" fmla="*/ 1608 w 2077"/>
                  <a:gd name="T37" fmla="*/ 1720 h 2076"/>
                  <a:gd name="T38" fmla="*/ 1723 w 2077"/>
                  <a:gd name="T39" fmla="*/ 1623 h 2076"/>
                  <a:gd name="T40" fmla="*/ 1613 w 2077"/>
                  <a:gd name="T41" fmla="*/ 1464 h 2076"/>
                  <a:gd name="T42" fmla="*/ 1730 w 2077"/>
                  <a:gd name="T43" fmla="*/ 1175 h 2076"/>
                  <a:gd name="T44" fmla="*/ 1929 w 2077"/>
                  <a:gd name="T45" fmla="*/ 1118 h 2076"/>
                  <a:gd name="T46" fmla="*/ 1934 w 2077"/>
                  <a:gd name="T47" fmla="*/ 962 h 2076"/>
                  <a:gd name="T48" fmla="*/ 1747 w 2077"/>
                  <a:gd name="T49" fmla="*/ 934 h 2076"/>
                  <a:gd name="T50" fmla="*/ 1624 w 2077"/>
                  <a:gd name="T51" fmla="*/ 648 h 2076"/>
                  <a:gd name="T52" fmla="*/ 1728 w 2077"/>
                  <a:gd name="T53" fmla="*/ 463 h 2076"/>
                  <a:gd name="T54" fmla="*/ 1616 w 2077"/>
                  <a:gd name="T55" fmla="*/ 350 h 2076"/>
                  <a:gd name="T56" fmla="*/ 1449 w 2077"/>
                  <a:gd name="T57" fmla="*/ 461 h 2076"/>
                  <a:gd name="T58" fmla="*/ 1159 w 2077"/>
                  <a:gd name="T59" fmla="*/ 341 h 2076"/>
                  <a:gd name="T60" fmla="*/ 1119 w 2077"/>
                  <a:gd name="T61" fmla="*/ 145 h 2076"/>
                  <a:gd name="T62" fmla="*/ 1139 w 2077"/>
                  <a:gd name="T63" fmla="*/ 3 h 2076"/>
                  <a:gd name="T64" fmla="*/ 1260 w 2077"/>
                  <a:gd name="T65" fmla="*/ 152 h 2076"/>
                  <a:gd name="T66" fmla="*/ 1547 w 2077"/>
                  <a:gd name="T67" fmla="*/ 227 h 2076"/>
                  <a:gd name="T68" fmla="*/ 1705 w 2077"/>
                  <a:gd name="T69" fmla="*/ 239 h 2076"/>
                  <a:gd name="T70" fmla="*/ 1866 w 2077"/>
                  <a:gd name="T71" fmla="*/ 474 h 2076"/>
                  <a:gd name="T72" fmla="*/ 1819 w 2077"/>
                  <a:gd name="T73" fmla="*/ 714 h 2076"/>
                  <a:gd name="T74" fmla="*/ 2032 w 2077"/>
                  <a:gd name="T75" fmla="*/ 861 h 2076"/>
                  <a:gd name="T76" fmla="*/ 2065 w 2077"/>
                  <a:gd name="T77" fmla="*/ 1165 h 2076"/>
                  <a:gd name="T78" fmla="*/ 1925 w 2077"/>
                  <a:gd name="T79" fmla="*/ 1259 h 2076"/>
                  <a:gd name="T80" fmla="*/ 1852 w 2077"/>
                  <a:gd name="T81" fmla="*/ 1551 h 2076"/>
                  <a:gd name="T82" fmla="*/ 1821 w 2077"/>
                  <a:gd name="T83" fmla="*/ 1722 h 2076"/>
                  <a:gd name="T84" fmla="*/ 1592 w 2077"/>
                  <a:gd name="T85" fmla="*/ 1863 h 2076"/>
                  <a:gd name="T86" fmla="*/ 1361 w 2077"/>
                  <a:gd name="T87" fmla="*/ 1818 h 2076"/>
                  <a:gd name="T88" fmla="*/ 1216 w 2077"/>
                  <a:gd name="T89" fmla="*/ 2031 h 2076"/>
                  <a:gd name="T90" fmla="*/ 910 w 2077"/>
                  <a:gd name="T91" fmla="*/ 2064 h 2076"/>
                  <a:gd name="T92" fmla="*/ 817 w 2077"/>
                  <a:gd name="T93" fmla="*/ 1852 h 2076"/>
                  <a:gd name="T94" fmla="*/ 508 w 2077"/>
                  <a:gd name="T95" fmla="*/ 1857 h 2076"/>
                  <a:gd name="T96" fmla="*/ 354 w 2077"/>
                  <a:gd name="T97" fmla="*/ 1820 h 2076"/>
                  <a:gd name="T98" fmla="*/ 216 w 2077"/>
                  <a:gd name="T99" fmla="*/ 1577 h 2076"/>
                  <a:gd name="T100" fmla="*/ 240 w 2077"/>
                  <a:gd name="T101" fmla="*/ 1311 h 2076"/>
                  <a:gd name="T102" fmla="*/ 26 w 2077"/>
                  <a:gd name="T103" fmla="*/ 1192 h 2076"/>
                  <a:gd name="T104" fmla="*/ 26 w 2077"/>
                  <a:gd name="T105" fmla="*/ 884 h 2076"/>
                  <a:gd name="T106" fmla="*/ 246 w 2077"/>
                  <a:gd name="T107" fmla="*/ 748 h 2076"/>
                  <a:gd name="T108" fmla="*/ 211 w 2077"/>
                  <a:gd name="T109" fmla="*/ 474 h 2076"/>
                  <a:gd name="T110" fmla="*/ 372 w 2077"/>
                  <a:gd name="T111" fmla="*/ 239 h 2076"/>
                  <a:gd name="T112" fmla="*/ 530 w 2077"/>
                  <a:gd name="T113" fmla="*/ 227 h 2076"/>
                  <a:gd name="T114" fmla="*/ 817 w 2077"/>
                  <a:gd name="T115" fmla="*/ 224 h 2076"/>
                  <a:gd name="T116" fmla="*/ 910 w 2077"/>
                  <a:gd name="T117" fmla="*/ 12 h 2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77" h="2076">
                    <a:moveTo>
                      <a:pt x="971" y="140"/>
                    </a:moveTo>
                    <a:lnTo>
                      <a:pt x="967" y="140"/>
                    </a:lnTo>
                    <a:lnTo>
                      <a:pt x="964" y="142"/>
                    </a:lnTo>
                    <a:lnTo>
                      <a:pt x="961" y="145"/>
                    </a:lnTo>
                    <a:lnTo>
                      <a:pt x="959" y="149"/>
                    </a:lnTo>
                    <a:lnTo>
                      <a:pt x="958" y="152"/>
                    </a:lnTo>
                    <a:lnTo>
                      <a:pt x="958" y="277"/>
                    </a:lnTo>
                    <a:lnTo>
                      <a:pt x="956" y="296"/>
                    </a:lnTo>
                    <a:lnTo>
                      <a:pt x="948" y="314"/>
                    </a:lnTo>
                    <a:lnTo>
                      <a:pt x="936" y="329"/>
                    </a:lnTo>
                    <a:lnTo>
                      <a:pt x="920" y="340"/>
                    </a:lnTo>
                    <a:lnTo>
                      <a:pt x="902" y="346"/>
                    </a:lnTo>
                    <a:lnTo>
                      <a:pt x="849" y="360"/>
                    </a:lnTo>
                    <a:lnTo>
                      <a:pt x="796" y="377"/>
                    </a:lnTo>
                    <a:lnTo>
                      <a:pt x="745" y="397"/>
                    </a:lnTo>
                    <a:lnTo>
                      <a:pt x="697" y="422"/>
                    </a:lnTo>
                    <a:lnTo>
                      <a:pt x="649" y="451"/>
                    </a:lnTo>
                    <a:lnTo>
                      <a:pt x="631" y="460"/>
                    </a:lnTo>
                    <a:lnTo>
                      <a:pt x="612" y="463"/>
                    </a:lnTo>
                    <a:lnTo>
                      <a:pt x="594" y="461"/>
                    </a:lnTo>
                    <a:lnTo>
                      <a:pt x="576" y="455"/>
                    </a:lnTo>
                    <a:lnTo>
                      <a:pt x="561" y="443"/>
                    </a:lnTo>
                    <a:lnTo>
                      <a:pt x="471" y="352"/>
                    </a:lnTo>
                    <a:lnTo>
                      <a:pt x="468" y="350"/>
                    </a:lnTo>
                    <a:lnTo>
                      <a:pt x="465" y="349"/>
                    </a:lnTo>
                    <a:lnTo>
                      <a:pt x="462" y="349"/>
                    </a:lnTo>
                    <a:lnTo>
                      <a:pt x="459" y="349"/>
                    </a:lnTo>
                    <a:lnTo>
                      <a:pt x="456" y="350"/>
                    </a:lnTo>
                    <a:lnTo>
                      <a:pt x="453" y="352"/>
                    </a:lnTo>
                    <a:lnTo>
                      <a:pt x="356" y="450"/>
                    </a:lnTo>
                    <a:lnTo>
                      <a:pt x="353" y="456"/>
                    </a:lnTo>
                    <a:lnTo>
                      <a:pt x="353" y="462"/>
                    </a:lnTo>
                    <a:lnTo>
                      <a:pt x="356" y="467"/>
                    </a:lnTo>
                    <a:lnTo>
                      <a:pt x="446" y="557"/>
                    </a:lnTo>
                    <a:lnTo>
                      <a:pt x="457" y="573"/>
                    </a:lnTo>
                    <a:lnTo>
                      <a:pt x="465" y="591"/>
                    </a:lnTo>
                    <a:lnTo>
                      <a:pt x="466" y="610"/>
                    </a:lnTo>
                    <a:lnTo>
                      <a:pt x="462" y="629"/>
                    </a:lnTo>
                    <a:lnTo>
                      <a:pt x="454" y="645"/>
                    </a:lnTo>
                    <a:lnTo>
                      <a:pt x="425" y="693"/>
                    </a:lnTo>
                    <a:lnTo>
                      <a:pt x="400" y="742"/>
                    </a:lnTo>
                    <a:lnTo>
                      <a:pt x="379" y="793"/>
                    </a:lnTo>
                    <a:lnTo>
                      <a:pt x="362" y="845"/>
                    </a:lnTo>
                    <a:lnTo>
                      <a:pt x="350" y="899"/>
                    </a:lnTo>
                    <a:lnTo>
                      <a:pt x="343" y="918"/>
                    </a:lnTo>
                    <a:lnTo>
                      <a:pt x="332" y="933"/>
                    </a:lnTo>
                    <a:lnTo>
                      <a:pt x="317" y="945"/>
                    </a:lnTo>
                    <a:lnTo>
                      <a:pt x="300" y="952"/>
                    </a:lnTo>
                    <a:lnTo>
                      <a:pt x="281" y="955"/>
                    </a:lnTo>
                    <a:lnTo>
                      <a:pt x="153" y="955"/>
                    </a:lnTo>
                    <a:lnTo>
                      <a:pt x="150" y="955"/>
                    </a:lnTo>
                    <a:lnTo>
                      <a:pt x="147" y="958"/>
                    </a:lnTo>
                    <a:lnTo>
                      <a:pt x="144" y="961"/>
                    </a:lnTo>
                    <a:lnTo>
                      <a:pt x="143" y="964"/>
                    </a:lnTo>
                    <a:lnTo>
                      <a:pt x="142" y="967"/>
                    </a:lnTo>
                    <a:lnTo>
                      <a:pt x="142" y="1105"/>
                    </a:lnTo>
                    <a:lnTo>
                      <a:pt x="143" y="1109"/>
                    </a:lnTo>
                    <a:lnTo>
                      <a:pt x="144" y="1113"/>
                    </a:lnTo>
                    <a:lnTo>
                      <a:pt x="147" y="1115"/>
                    </a:lnTo>
                    <a:lnTo>
                      <a:pt x="150" y="1117"/>
                    </a:lnTo>
                    <a:lnTo>
                      <a:pt x="153" y="1118"/>
                    </a:lnTo>
                    <a:lnTo>
                      <a:pt x="281" y="1118"/>
                    </a:lnTo>
                    <a:lnTo>
                      <a:pt x="300" y="1120"/>
                    </a:lnTo>
                    <a:lnTo>
                      <a:pt x="317" y="1128"/>
                    </a:lnTo>
                    <a:lnTo>
                      <a:pt x="332" y="1140"/>
                    </a:lnTo>
                    <a:lnTo>
                      <a:pt x="343" y="1156"/>
                    </a:lnTo>
                    <a:lnTo>
                      <a:pt x="350" y="1174"/>
                    </a:lnTo>
                    <a:lnTo>
                      <a:pt x="362" y="1228"/>
                    </a:lnTo>
                    <a:lnTo>
                      <a:pt x="379" y="1280"/>
                    </a:lnTo>
                    <a:lnTo>
                      <a:pt x="400" y="1331"/>
                    </a:lnTo>
                    <a:lnTo>
                      <a:pt x="425" y="1379"/>
                    </a:lnTo>
                    <a:lnTo>
                      <a:pt x="454" y="1427"/>
                    </a:lnTo>
                    <a:lnTo>
                      <a:pt x="462" y="1445"/>
                    </a:lnTo>
                    <a:lnTo>
                      <a:pt x="467" y="1464"/>
                    </a:lnTo>
                    <a:lnTo>
                      <a:pt x="465" y="1483"/>
                    </a:lnTo>
                    <a:lnTo>
                      <a:pt x="457" y="1500"/>
                    </a:lnTo>
                    <a:lnTo>
                      <a:pt x="446" y="1515"/>
                    </a:lnTo>
                    <a:lnTo>
                      <a:pt x="356" y="1606"/>
                    </a:lnTo>
                    <a:lnTo>
                      <a:pt x="353" y="1611"/>
                    </a:lnTo>
                    <a:lnTo>
                      <a:pt x="353" y="1617"/>
                    </a:lnTo>
                    <a:lnTo>
                      <a:pt x="356" y="1623"/>
                    </a:lnTo>
                    <a:lnTo>
                      <a:pt x="453" y="1720"/>
                    </a:lnTo>
                    <a:lnTo>
                      <a:pt x="456" y="1722"/>
                    </a:lnTo>
                    <a:lnTo>
                      <a:pt x="459" y="1723"/>
                    </a:lnTo>
                    <a:lnTo>
                      <a:pt x="462" y="1724"/>
                    </a:lnTo>
                    <a:lnTo>
                      <a:pt x="465" y="1723"/>
                    </a:lnTo>
                    <a:lnTo>
                      <a:pt x="468" y="1722"/>
                    </a:lnTo>
                    <a:lnTo>
                      <a:pt x="471" y="1720"/>
                    </a:lnTo>
                    <a:lnTo>
                      <a:pt x="559" y="1630"/>
                    </a:lnTo>
                    <a:lnTo>
                      <a:pt x="574" y="1619"/>
                    </a:lnTo>
                    <a:lnTo>
                      <a:pt x="591" y="1612"/>
                    </a:lnTo>
                    <a:lnTo>
                      <a:pt x="609" y="1610"/>
                    </a:lnTo>
                    <a:lnTo>
                      <a:pt x="629" y="1614"/>
                    </a:lnTo>
                    <a:lnTo>
                      <a:pt x="648" y="1622"/>
                    </a:lnTo>
                    <a:lnTo>
                      <a:pt x="695" y="1651"/>
                    </a:lnTo>
                    <a:lnTo>
                      <a:pt x="744" y="1676"/>
                    </a:lnTo>
                    <a:lnTo>
                      <a:pt x="795" y="1697"/>
                    </a:lnTo>
                    <a:lnTo>
                      <a:pt x="846" y="1714"/>
                    </a:lnTo>
                    <a:lnTo>
                      <a:pt x="900" y="1726"/>
                    </a:lnTo>
                    <a:lnTo>
                      <a:pt x="919" y="1733"/>
                    </a:lnTo>
                    <a:lnTo>
                      <a:pt x="935" y="1744"/>
                    </a:lnTo>
                    <a:lnTo>
                      <a:pt x="947" y="1759"/>
                    </a:lnTo>
                    <a:lnTo>
                      <a:pt x="955" y="1776"/>
                    </a:lnTo>
                    <a:lnTo>
                      <a:pt x="957" y="1796"/>
                    </a:lnTo>
                    <a:lnTo>
                      <a:pt x="957" y="1922"/>
                    </a:lnTo>
                    <a:lnTo>
                      <a:pt x="958" y="1926"/>
                    </a:lnTo>
                    <a:lnTo>
                      <a:pt x="959" y="1929"/>
                    </a:lnTo>
                    <a:lnTo>
                      <a:pt x="963" y="1932"/>
                    </a:lnTo>
                    <a:lnTo>
                      <a:pt x="966" y="1934"/>
                    </a:lnTo>
                    <a:lnTo>
                      <a:pt x="970" y="1934"/>
                    </a:lnTo>
                    <a:lnTo>
                      <a:pt x="1108" y="1934"/>
                    </a:lnTo>
                    <a:lnTo>
                      <a:pt x="1111" y="1934"/>
                    </a:lnTo>
                    <a:lnTo>
                      <a:pt x="1114" y="1932"/>
                    </a:lnTo>
                    <a:lnTo>
                      <a:pt x="1118" y="1929"/>
                    </a:lnTo>
                    <a:lnTo>
                      <a:pt x="1119" y="1926"/>
                    </a:lnTo>
                    <a:lnTo>
                      <a:pt x="1120" y="1922"/>
                    </a:lnTo>
                    <a:lnTo>
                      <a:pt x="1120" y="1796"/>
                    </a:lnTo>
                    <a:lnTo>
                      <a:pt x="1123" y="1776"/>
                    </a:lnTo>
                    <a:lnTo>
                      <a:pt x="1130" y="1759"/>
                    </a:lnTo>
                    <a:lnTo>
                      <a:pt x="1142" y="1744"/>
                    </a:lnTo>
                    <a:lnTo>
                      <a:pt x="1158" y="1733"/>
                    </a:lnTo>
                    <a:lnTo>
                      <a:pt x="1177" y="1726"/>
                    </a:lnTo>
                    <a:lnTo>
                      <a:pt x="1231" y="1714"/>
                    </a:lnTo>
                    <a:lnTo>
                      <a:pt x="1282" y="1697"/>
                    </a:lnTo>
                    <a:lnTo>
                      <a:pt x="1333" y="1676"/>
                    </a:lnTo>
                    <a:lnTo>
                      <a:pt x="1382" y="1650"/>
                    </a:lnTo>
                    <a:lnTo>
                      <a:pt x="1430" y="1622"/>
                    </a:lnTo>
                    <a:lnTo>
                      <a:pt x="1447" y="1614"/>
                    </a:lnTo>
                    <a:lnTo>
                      <a:pt x="1466" y="1610"/>
                    </a:lnTo>
                    <a:lnTo>
                      <a:pt x="1485" y="1611"/>
                    </a:lnTo>
                    <a:lnTo>
                      <a:pt x="1503" y="1619"/>
                    </a:lnTo>
                    <a:lnTo>
                      <a:pt x="1518" y="1630"/>
                    </a:lnTo>
                    <a:lnTo>
                      <a:pt x="1608" y="1720"/>
                    </a:lnTo>
                    <a:lnTo>
                      <a:pt x="1611" y="1722"/>
                    </a:lnTo>
                    <a:lnTo>
                      <a:pt x="1614" y="1723"/>
                    </a:lnTo>
                    <a:lnTo>
                      <a:pt x="1617" y="1724"/>
                    </a:lnTo>
                    <a:lnTo>
                      <a:pt x="1619" y="1723"/>
                    </a:lnTo>
                    <a:lnTo>
                      <a:pt x="1622" y="1722"/>
                    </a:lnTo>
                    <a:lnTo>
                      <a:pt x="1625" y="1720"/>
                    </a:lnTo>
                    <a:lnTo>
                      <a:pt x="1723" y="1623"/>
                    </a:lnTo>
                    <a:lnTo>
                      <a:pt x="1726" y="1618"/>
                    </a:lnTo>
                    <a:lnTo>
                      <a:pt x="1726" y="1611"/>
                    </a:lnTo>
                    <a:lnTo>
                      <a:pt x="1723" y="1606"/>
                    </a:lnTo>
                    <a:lnTo>
                      <a:pt x="1633" y="1516"/>
                    </a:lnTo>
                    <a:lnTo>
                      <a:pt x="1621" y="1501"/>
                    </a:lnTo>
                    <a:lnTo>
                      <a:pt x="1615" y="1483"/>
                    </a:lnTo>
                    <a:lnTo>
                      <a:pt x="1613" y="1464"/>
                    </a:lnTo>
                    <a:lnTo>
                      <a:pt x="1616" y="1446"/>
                    </a:lnTo>
                    <a:lnTo>
                      <a:pt x="1624" y="1428"/>
                    </a:lnTo>
                    <a:lnTo>
                      <a:pt x="1654" y="1380"/>
                    </a:lnTo>
                    <a:lnTo>
                      <a:pt x="1679" y="1332"/>
                    </a:lnTo>
                    <a:lnTo>
                      <a:pt x="1700" y="1281"/>
                    </a:lnTo>
                    <a:lnTo>
                      <a:pt x="1717" y="1229"/>
                    </a:lnTo>
                    <a:lnTo>
                      <a:pt x="1730" y="1175"/>
                    </a:lnTo>
                    <a:lnTo>
                      <a:pt x="1736" y="1156"/>
                    </a:lnTo>
                    <a:lnTo>
                      <a:pt x="1747" y="1141"/>
                    </a:lnTo>
                    <a:lnTo>
                      <a:pt x="1761" y="1128"/>
                    </a:lnTo>
                    <a:lnTo>
                      <a:pt x="1779" y="1121"/>
                    </a:lnTo>
                    <a:lnTo>
                      <a:pt x="1798" y="1119"/>
                    </a:lnTo>
                    <a:lnTo>
                      <a:pt x="1925" y="1119"/>
                    </a:lnTo>
                    <a:lnTo>
                      <a:pt x="1929" y="1118"/>
                    </a:lnTo>
                    <a:lnTo>
                      <a:pt x="1932" y="1117"/>
                    </a:lnTo>
                    <a:lnTo>
                      <a:pt x="1934" y="1114"/>
                    </a:lnTo>
                    <a:lnTo>
                      <a:pt x="1936" y="1110"/>
                    </a:lnTo>
                    <a:lnTo>
                      <a:pt x="1936" y="1107"/>
                    </a:lnTo>
                    <a:lnTo>
                      <a:pt x="1936" y="969"/>
                    </a:lnTo>
                    <a:lnTo>
                      <a:pt x="1936" y="965"/>
                    </a:lnTo>
                    <a:lnTo>
                      <a:pt x="1934" y="962"/>
                    </a:lnTo>
                    <a:lnTo>
                      <a:pt x="1932" y="959"/>
                    </a:lnTo>
                    <a:lnTo>
                      <a:pt x="1929" y="958"/>
                    </a:lnTo>
                    <a:lnTo>
                      <a:pt x="1925" y="957"/>
                    </a:lnTo>
                    <a:lnTo>
                      <a:pt x="1798" y="957"/>
                    </a:lnTo>
                    <a:lnTo>
                      <a:pt x="1779" y="954"/>
                    </a:lnTo>
                    <a:lnTo>
                      <a:pt x="1761" y="946"/>
                    </a:lnTo>
                    <a:lnTo>
                      <a:pt x="1747" y="934"/>
                    </a:lnTo>
                    <a:lnTo>
                      <a:pt x="1736" y="919"/>
                    </a:lnTo>
                    <a:lnTo>
                      <a:pt x="1730" y="900"/>
                    </a:lnTo>
                    <a:lnTo>
                      <a:pt x="1716" y="847"/>
                    </a:lnTo>
                    <a:lnTo>
                      <a:pt x="1699" y="794"/>
                    </a:lnTo>
                    <a:lnTo>
                      <a:pt x="1678" y="744"/>
                    </a:lnTo>
                    <a:lnTo>
                      <a:pt x="1654" y="694"/>
                    </a:lnTo>
                    <a:lnTo>
                      <a:pt x="1624" y="648"/>
                    </a:lnTo>
                    <a:lnTo>
                      <a:pt x="1616" y="630"/>
                    </a:lnTo>
                    <a:lnTo>
                      <a:pt x="1613" y="611"/>
                    </a:lnTo>
                    <a:lnTo>
                      <a:pt x="1615" y="592"/>
                    </a:lnTo>
                    <a:lnTo>
                      <a:pt x="1621" y="574"/>
                    </a:lnTo>
                    <a:lnTo>
                      <a:pt x="1633" y="559"/>
                    </a:lnTo>
                    <a:lnTo>
                      <a:pt x="1724" y="468"/>
                    </a:lnTo>
                    <a:lnTo>
                      <a:pt x="1728" y="463"/>
                    </a:lnTo>
                    <a:lnTo>
                      <a:pt x="1728" y="457"/>
                    </a:lnTo>
                    <a:lnTo>
                      <a:pt x="1724" y="451"/>
                    </a:lnTo>
                    <a:lnTo>
                      <a:pt x="1626" y="354"/>
                    </a:lnTo>
                    <a:lnTo>
                      <a:pt x="1623" y="351"/>
                    </a:lnTo>
                    <a:lnTo>
                      <a:pt x="1621" y="350"/>
                    </a:lnTo>
                    <a:lnTo>
                      <a:pt x="1618" y="350"/>
                    </a:lnTo>
                    <a:lnTo>
                      <a:pt x="1616" y="350"/>
                    </a:lnTo>
                    <a:lnTo>
                      <a:pt x="1613" y="351"/>
                    </a:lnTo>
                    <a:lnTo>
                      <a:pt x="1609" y="354"/>
                    </a:lnTo>
                    <a:lnTo>
                      <a:pt x="1520" y="444"/>
                    </a:lnTo>
                    <a:lnTo>
                      <a:pt x="1504" y="456"/>
                    </a:lnTo>
                    <a:lnTo>
                      <a:pt x="1486" y="462"/>
                    </a:lnTo>
                    <a:lnTo>
                      <a:pt x="1467" y="464"/>
                    </a:lnTo>
                    <a:lnTo>
                      <a:pt x="1449" y="461"/>
                    </a:lnTo>
                    <a:lnTo>
                      <a:pt x="1431" y="452"/>
                    </a:lnTo>
                    <a:lnTo>
                      <a:pt x="1384" y="423"/>
                    </a:lnTo>
                    <a:lnTo>
                      <a:pt x="1335" y="399"/>
                    </a:lnTo>
                    <a:lnTo>
                      <a:pt x="1284" y="378"/>
                    </a:lnTo>
                    <a:lnTo>
                      <a:pt x="1232" y="361"/>
                    </a:lnTo>
                    <a:lnTo>
                      <a:pt x="1178" y="348"/>
                    </a:lnTo>
                    <a:lnTo>
                      <a:pt x="1159" y="341"/>
                    </a:lnTo>
                    <a:lnTo>
                      <a:pt x="1143" y="330"/>
                    </a:lnTo>
                    <a:lnTo>
                      <a:pt x="1131" y="315"/>
                    </a:lnTo>
                    <a:lnTo>
                      <a:pt x="1124" y="298"/>
                    </a:lnTo>
                    <a:lnTo>
                      <a:pt x="1121" y="278"/>
                    </a:lnTo>
                    <a:lnTo>
                      <a:pt x="1121" y="152"/>
                    </a:lnTo>
                    <a:lnTo>
                      <a:pt x="1121" y="149"/>
                    </a:lnTo>
                    <a:lnTo>
                      <a:pt x="1119" y="145"/>
                    </a:lnTo>
                    <a:lnTo>
                      <a:pt x="1117" y="142"/>
                    </a:lnTo>
                    <a:lnTo>
                      <a:pt x="1112" y="140"/>
                    </a:lnTo>
                    <a:lnTo>
                      <a:pt x="1109" y="140"/>
                    </a:lnTo>
                    <a:lnTo>
                      <a:pt x="971" y="140"/>
                    </a:lnTo>
                    <a:close/>
                    <a:moveTo>
                      <a:pt x="970" y="0"/>
                    </a:moveTo>
                    <a:lnTo>
                      <a:pt x="1108" y="0"/>
                    </a:lnTo>
                    <a:lnTo>
                      <a:pt x="1139" y="3"/>
                    </a:lnTo>
                    <a:lnTo>
                      <a:pt x="1167" y="12"/>
                    </a:lnTo>
                    <a:lnTo>
                      <a:pt x="1193" y="25"/>
                    </a:lnTo>
                    <a:lnTo>
                      <a:pt x="1216" y="44"/>
                    </a:lnTo>
                    <a:lnTo>
                      <a:pt x="1234" y="66"/>
                    </a:lnTo>
                    <a:lnTo>
                      <a:pt x="1248" y="93"/>
                    </a:lnTo>
                    <a:lnTo>
                      <a:pt x="1257" y="121"/>
                    </a:lnTo>
                    <a:lnTo>
                      <a:pt x="1260" y="152"/>
                    </a:lnTo>
                    <a:lnTo>
                      <a:pt x="1260" y="223"/>
                    </a:lnTo>
                    <a:lnTo>
                      <a:pt x="1329" y="245"/>
                    </a:lnTo>
                    <a:lnTo>
                      <a:pt x="1394" y="272"/>
                    </a:lnTo>
                    <a:lnTo>
                      <a:pt x="1457" y="305"/>
                    </a:lnTo>
                    <a:lnTo>
                      <a:pt x="1508" y="255"/>
                    </a:lnTo>
                    <a:lnTo>
                      <a:pt x="1527" y="239"/>
                    </a:lnTo>
                    <a:lnTo>
                      <a:pt x="1547" y="227"/>
                    </a:lnTo>
                    <a:lnTo>
                      <a:pt x="1569" y="217"/>
                    </a:lnTo>
                    <a:lnTo>
                      <a:pt x="1592" y="212"/>
                    </a:lnTo>
                    <a:lnTo>
                      <a:pt x="1616" y="210"/>
                    </a:lnTo>
                    <a:lnTo>
                      <a:pt x="1640" y="212"/>
                    </a:lnTo>
                    <a:lnTo>
                      <a:pt x="1663" y="217"/>
                    </a:lnTo>
                    <a:lnTo>
                      <a:pt x="1684" y="227"/>
                    </a:lnTo>
                    <a:lnTo>
                      <a:pt x="1705" y="239"/>
                    </a:lnTo>
                    <a:lnTo>
                      <a:pt x="1723" y="255"/>
                    </a:lnTo>
                    <a:lnTo>
                      <a:pt x="1821" y="352"/>
                    </a:lnTo>
                    <a:lnTo>
                      <a:pt x="1839" y="373"/>
                    </a:lnTo>
                    <a:lnTo>
                      <a:pt x="1852" y="397"/>
                    </a:lnTo>
                    <a:lnTo>
                      <a:pt x="1862" y="422"/>
                    </a:lnTo>
                    <a:lnTo>
                      <a:pt x="1866" y="447"/>
                    </a:lnTo>
                    <a:lnTo>
                      <a:pt x="1866" y="474"/>
                    </a:lnTo>
                    <a:lnTo>
                      <a:pt x="1862" y="499"/>
                    </a:lnTo>
                    <a:lnTo>
                      <a:pt x="1852" y="523"/>
                    </a:lnTo>
                    <a:lnTo>
                      <a:pt x="1839" y="546"/>
                    </a:lnTo>
                    <a:lnTo>
                      <a:pt x="1821" y="567"/>
                    </a:lnTo>
                    <a:lnTo>
                      <a:pt x="1771" y="618"/>
                    </a:lnTo>
                    <a:lnTo>
                      <a:pt x="1796" y="665"/>
                    </a:lnTo>
                    <a:lnTo>
                      <a:pt x="1819" y="714"/>
                    </a:lnTo>
                    <a:lnTo>
                      <a:pt x="1837" y="765"/>
                    </a:lnTo>
                    <a:lnTo>
                      <a:pt x="1853" y="816"/>
                    </a:lnTo>
                    <a:lnTo>
                      <a:pt x="1925" y="816"/>
                    </a:lnTo>
                    <a:lnTo>
                      <a:pt x="1955" y="818"/>
                    </a:lnTo>
                    <a:lnTo>
                      <a:pt x="1984" y="828"/>
                    </a:lnTo>
                    <a:lnTo>
                      <a:pt x="2010" y="842"/>
                    </a:lnTo>
                    <a:lnTo>
                      <a:pt x="2032" y="861"/>
                    </a:lnTo>
                    <a:lnTo>
                      <a:pt x="2051" y="883"/>
                    </a:lnTo>
                    <a:lnTo>
                      <a:pt x="2065" y="909"/>
                    </a:lnTo>
                    <a:lnTo>
                      <a:pt x="2075" y="938"/>
                    </a:lnTo>
                    <a:lnTo>
                      <a:pt x="2077" y="968"/>
                    </a:lnTo>
                    <a:lnTo>
                      <a:pt x="2077" y="1106"/>
                    </a:lnTo>
                    <a:lnTo>
                      <a:pt x="2075" y="1137"/>
                    </a:lnTo>
                    <a:lnTo>
                      <a:pt x="2065" y="1165"/>
                    </a:lnTo>
                    <a:lnTo>
                      <a:pt x="2051" y="1192"/>
                    </a:lnTo>
                    <a:lnTo>
                      <a:pt x="2032" y="1214"/>
                    </a:lnTo>
                    <a:lnTo>
                      <a:pt x="2010" y="1233"/>
                    </a:lnTo>
                    <a:lnTo>
                      <a:pt x="1984" y="1247"/>
                    </a:lnTo>
                    <a:lnTo>
                      <a:pt x="1955" y="1255"/>
                    </a:lnTo>
                    <a:lnTo>
                      <a:pt x="1925" y="1258"/>
                    </a:lnTo>
                    <a:lnTo>
                      <a:pt x="1925" y="1259"/>
                    </a:lnTo>
                    <a:lnTo>
                      <a:pt x="1853" y="1259"/>
                    </a:lnTo>
                    <a:lnTo>
                      <a:pt x="1831" y="1328"/>
                    </a:lnTo>
                    <a:lnTo>
                      <a:pt x="1803" y="1393"/>
                    </a:lnTo>
                    <a:lnTo>
                      <a:pt x="1771" y="1456"/>
                    </a:lnTo>
                    <a:lnTo>
                      <a:pt x="1821" y="1507"/>
                    </a:lnTo>
                    <a:lnTo>
                      <a:pt x="1839" y="1528"/>
                    </a:lnTo>
                    <a:lnTo>
                      <a:pt x="1852" y="1551"/>
                    </a:lnTo>
                    <a:lnTo>
                      <a:pt x="1862" y="1577"/>
                    </a:lnTo>
                    <a:lnTo>
                      <a:pt x="1866" y="1602"/>
                    </a:lnTo>
                    <a:lnTo>
                      <a:pt x="1866" y="1628"/>
                    </a:lnTo>
                    <a:lnTo>
                      <a:pt x="1862" y="1654"/>
                    </a:lnTo>
                    <a:lnTo>
                      <a:pt x="1852" y="1678"/>
                    </a:lnTo>
                    <a:lnTo>
                      <a:pt x="1839" y="1701"/>
                    </a:lnTo>
                    <a:lnTo>
                      <a:pt x="1821" y="1722"/>
                    </a:lnTo>
                    <a:lnTo>
                      <a:pt x="1723" y="1820"/>
                    </a:lnTo>
                    <a:lnTo>
                      <a:pt x="1705" y="1836"/>
                    </a:lnTo>
                    <a:lnTo>
                      <a:pt x="1684" y="1849"/>
                    </a:lnTo>
                    <a:lnTo>
                      <a:pt x="1663" y="1857"/>
                    </a:lnTo>
                    <a:lnTo>
                      <a:pt x="1640" y="1863"/>
                    </a:lnTo>
                    <a:lnTo>
                      <a:pt x="1616" y="1864"/>
                    </a:lnTo>
                    <a:lnTo>
                      <a:pt x="1592" y="1863"/>
                    </a:lnTo>
                    <a:lnTo>
                      <a:pt x="1569" y="1857"/>
                    </a:lnTo>
                    <a:lnTo>
                      <a:pt x="1547" y="1849"/>
                    </a:lnTo>
                    <a:lnTo>
                      <a:pt x="1527" y="1836"/>
                    </a:lnTo>
                    <a:lnTo>
                      <a:pt x="1508" y="1820"/>
                    </a:lnTo>
                    <a:lnTo>
                      <a:pt x="1457" y="1770"/>
                    </a:lnTo>
                    <a:lnTo>
                      <a:pt x="1410" y="1796"/>
                    </a:lnTo>
                    <a:lnTo>
                      <a:pt x="1361" y="1818"/>
                    </a:lnTo>
                    <a:lnTo>
                      <a:pt x="1312" y="1837"/>
                    </a:lnTo>
                    <a:lnTo>
                      <a:pt x="1260" y="1852"/>
                    </a:lnTo>
                    <a:lnTo>
                      <a:pt x="1260" y="1924"/>
                    </a:lnTo>
                    <a:lnTo>
                      <a:pt x="1257" y="1954"/>
                    </a:lnTo>
                    <a:lnTo>
                      <a:pt x="1248" y="1983"/>
                    </a:lnTo>
                    <a:lnTo>
                      <a:pt x="1234" y="2009"/>
                    </a:lnTo>
                    <a:lnTo>
                      <a:pt x="1216" y="2031"/>
                    </a:lnTo>
                    <a:lnTo>
                      <a:pt x="1193" y="2050"/>
                    </a:lnTo>
                    <a:lnTo>
                      <a:pt x="1167" y="2064"/>
                    </a:lnTo>
                    <a:lnTo>
                      <a:pt x="1139" y="2073"/>
                    </a:lnTo>
                    <a:lnTo>
                      <a:pt x="1108" y="2076"/>
                    </a:lnTo>
                    <a:lnTo>
                      <a:pt x="970" y="2076"/>
                    </a:lnTo>
                    <a:lnTo>
                      <a:pt x="938" y="2073"/>
                    </a:lnTo>
                    <a:lnTo>
                      <a:pt x="910" y="2064"/>
                    </a:lnTo>
                    <a:lnTo>
                      <a:pt x="884" y="2050"/>
                    </a:lnTo>
                    <a:lnTo>
                      <a:pt x="861" y="2031"/>
                    </a:lnTo>
                    <a:lnTo>
                      <a:pt x="843" y="2009"/>
                    </a:lnTo>
                    <a:lnTo>
                      <a:pt x="829" y="1983"/>
                    </a:lnTo>
                    <a:lnTo>
                      <a:pt x="820" y="1954"/>
                    </a:lnTo>
                    <a:lnTo>
                      <a:pt x="817" y="1924"/>
                    </a:lnTo>
                    <a:lnTo>
                      <a:pt x="817" y="1852"/>
                    </a:lnTo>
                    <a:lnTo>
                      <a:pt x="748" y="1831"/>
                    </a:lnTo>
                    <a:lnTo>
                      <a:pt x="683" y="1802"/>
                    </a:lnTo>
                    <a:lnTo>
                      <a:pt x="620" y="1770"/>
                    </a:lnTo>
                    <a:lnTo>
                      <a:pt x="569" y="1820"/>
                    </a:lnTo>
                    <a:lnTo>
                      <a:pt x="550" y="1836"/>
                    </a:lnTo>
                    <a:lnTo>
                      <a:pt x="530" y="1849"/>
                    </a:lnTo>
                    <a:lnTo>
                      <a:pt x="508" y="1857"/>
                    </a:lnTo>
                    <a:lnTo>
                      <a:pt x="486" y="1863"/>
                    </a:lnTo>
                    <a:lnTo>
                      <a:pt x="461" y="1864"/>
                    </a:lnTo>
                    <a:lnTo>
                      <a:pt x="437" y="1863"/>
                    </a:lnTo>
                    <a:lnTo>
                      <a:pt x="414" y="1857"/>
                    </a:lnTo>
                    <a:lnTo>
                      <a:pt x="393" y="1849"/>
                    </a:lnTo>
                    <a:lnTo>
                      <a:pt x="372" y="1836"/>
                    </a:lnTo>
                    <a:lnTo>
                      <a:pt x="354" y="1820"/>
                    </a:lnTo>
                    <a:lnTo>
                      <a:pt x="256" y="1722"/>
                    </a:lnTo>
                    <a:lnTo>
                      <a:pt x="238" y="1701"/>
                    </a:lnTo>
                    <a:lnTo>
                      <a:pt x="225" y="1678"/>
                    </a:lnTo>
                    <a:lnTo>
                      <a:pt x="216" y="1654"/>
                    </a:lnTo>
                    <a:lnTo>
                      <a:pt x="211" y="1628"/>
                    </a:lnTo>
                    <a:lnTo>
                      <a:pt x="211" y="1602"/>
                    </a:lnTo>
                    <a:lnTo>
                      <a:pt x="216" y="1577"/>
                    </a:lnTo>
                    <a:lnTo>
                      <a:pt x="225" y="1551"/>
                    </a:lnTo>
                    <a:lnTo>
                      <a:pt x="238" y="1528"/>
                    </a:lnTo>
                    <a:lnTo>
                      <a:pt x="256" y="1507"/>
                    </a:lnTo>
                    <a:lnTo>
                      <a:pt x="306" y="1456"/>
                    </a:lnTo>
                    <a:lnTo>
                      <a:pt x="281" y="1410"/>
                    </a:lnTo>
                    <a:lnTo>
                      <a:pt x="259" y="1360"/>
                    </a:lnTo>
                    <a:lnTo>
                      <a:pt x="240" y="1311"/>
                    </a:lnTo>
                    <a:lnTo>
                      <a:pt x="224" y="1259"/>
                    </a:lnTo>
                    <a:lnTo>
                      <a:pt x="152" y="1259"/>
                    </a:lnTo>
                    <a:lnTo>
                      <a:pt x="122" y="1256"/>
                    </a:lnTo>
                    <a:lnTo>
                      <a:pt x="93" y="1248"/>
                    </a:lnTo>
                    <a:lnTo>
                      <a:pt x="67" y="1233"/>
                    </a:lnTo>
                    <a:lnTo>
                      <a:pt x="45" y="1215"/>
                    </a:lnTo>
                    <a:lnTo>
                      <a:pt x="26" y="1192"/>
                    </a:lnTo>
                    <a:lnTo>
                      <a:pt x="12" y="1166"/>
                    </a:lnTo>
                    <a:lnTo>
                      <a:pt x="3" y="1138"/>
                    </a:lnTo>
                    <a:lnTo>
                      <a:pt x="0" y="1107"/>
                    </a:lnTo>
                    <a:lnTo>
                      <a:pt x="0" y="969"/>
                    </a:lnTo>
                    <a:lnTo>
                      <a:pt x="3" y="938"/>
                    </a:lnTo>
                    <a:lnTo>
                      <a:pt x="12" y="909"/>
                    </a:lnTo>
                    <a:lnTo>
                      <a:pt x="26" y="884"/>
                    </a:lnTo>
                    <a:lnTo>
                      <a:pt x="45" y="861"/>
                    </a:lnTo>
                    <a:lnTo>
                      <a:pt x="67" y="843"/>
                    </a:lnTo>
                    <a:lnTo>
                      <a:pt x="93" y="829"/>
                    </a:lnTo>
                    <a:lnTo>
                      <a:pt x="122" y="819"/>
                    </a:lnTo>
                    <a:lnTo>
                      <a:pt x="152" y="816"/>
                    </a:lnTo>
                    <a:lnTo>
                      <a:pt x="224" y="816"/>
                    </a:lnTo>
                    <a:lnTo>
                      <a:pt x="246" y="748"/>
                    </a:lnTo>
                    <a:lnTo>
                      <a:pt x="274" y="682"/>
                    </a:lnTo>
                    <a:lnTo>
                      <a:pt x="306" y="619"/>
                    </a:lnTo>
                    <a:lnTo>
                      <a:pt x="256" y="568"/>
                    </a:lnTo>
                    <a:lnTo>
                      <a:pt x="238" y="547"/>
                    </a:lnTo>
                    <a:lnTo>
                      <a:pt x="225" y="524"/>
                    </a:lnTo>
                    <a:lnTo>
                      <a:pt x="216" y="500"/>
                    </a:lnTo>
                    <a:lnTo>
                      <a:pt x="211" y="474"/>
                    </a:lnTo>
                    <a:lnTo>
                      <a:pt x="211" y="448"/>
                    </a:lnTo>
                    <a:lnTo>
                      <a:pt x="216" y="422"/>
                    </a:lnTo>
                    <a:lnTo>
                      <a:pt x="225" y="398"/>
                    </a:lnTo>
                    <a:lnTo>
                      <a:pt x="238" y="374"/>
                    </a:lnTo>
                    <a:lnTo>
                      <a:pt x="256" y="353"/>
                    </a:lnTo>
                    <a:lnTo>
                      <a:pt x="354" y="255"/>
                    </a:lnTo>
                    <a:lnTo>
                      <a:pt x="372" y="239"/>
                    </a:lnTo>
                    <a:lnTo>
                      <a:pt x="393" y="227"/>
                    </a:lnTo>
                    <a:lnTo>
                      <a:pt x="414" y="218"/>
                    </a:lnTo>
                    <a:lnTo>
                      <a:pt x="437" y="213"/>
                    </a:lnTo>
                    <a:lnTo>
                      <a:pt x="461" y="211"/>
                    </a:lnTo>
                    <a:lnTo>
                      <a:pt x="486" y="213"/>
                    </a:lnTo>
                    <a:lnTo>
                      <a:pt x="508" y="218"/>
                    </a:lnTo>
                    <a:lnTo>
                      <a:pt x="530" y="227"/>
                    </a:lnTo>
                    <a:lnTo>
                      <a:pt x="550" y="239"/>
                    </a:lnTo>
                    <a:lnTo>
                      <a:pt x="569" y="255"/>
                    </a:lnTo>
                    <a:lnTo>
                      <a:pt x="620" y="306"/>
                    </a:lnTo>
                    <a:lnTo>
                      <a:pt x="667" y="281"/>
                    </a:lnTo>
                    <a:lnTo>
                      <a:pt x="716" y="258"/>
                    </a:lnTo>
                    <a:lnTo>
                      <a:pt x="765" y="239"/>
                    </a:lnTo>
                    <a:lnTo>
                      <a:pt x="817" y="224"/>
                    </a:lnTo>
                    <a:lnTo>
                      <a:pt x="817" y="152"/>
                    </a:lnTo>
                    <a:lnTo>
                      <a:pt x="820" y="121"/>
                    </a:lnTo>
                    <a:lnTo>
                      <a:pt x="829" y="93"/>
                    </a:lnTo>
                    <a:lnTo>
                      <a:pt x="843" y="66"/>
                    </a:lnTo>
                    <a:lnTo>
                      <a:pt x="861" y="44"/>
                    </a:lnTo>
                    <a:lnTo>
                      <a:pt x="884" y="25"/>
                    </a:lnTo>
                    <a:lnTo>
                      <a:pt x="910" y="12"/>
                    </a:lnTo>
                    <a:lnTo>
                      <a:pt x="938" y="3"/>
                    </a:lnTo>
                    <a:lnTo>
                      <a:pt x="970" y="0"/>
                    </a:lnTo>
                    <a:close/>
                  </a:path>
                </a:pathLst>
              </a:custGeom>
              <a:grpFill/>
              <a:ln w="0">
                <a:noFill/>
                <a:prstDash val="solid"/>
                <a:round/>
              </a:ln>
            </p:spPr>
            <p:txBody>
              <a:bodyPr vert="horz" wrap="square" lIns="91440" tIns="45720" rIns="91440" bIns="45720" numCol="1" anchor="t" anchorCtr="0" compatLnSpc="1"/>
              <a:lstStyle/>
              <a:p>
                <a:endParaRPr lang="en-US" dirty="0">
                  <a:solidFill>
                    <a:schemeClr val="bg1"/>
                  </a:solidFill>
                  <a:latin typeface="阿里巴巴普惠体 R" panose="00020600040101010101" pitchFamily="18" charset="-122"/>
                </a:endParaRPr>
              </a:p>
            </p:txBody>
          </p:sp>
          <p:sp>
            <p:nvSpPr>
              <p:cNvPr id="25" name="Freeform 71"/>
              <p:cNvSpPr>
                <a:spLocks noEditPoints="1"/>
              </p:cNvSpPr>
              <p:nvPr/>
            </p:nvSpPr>
            <p:spPr bwMode="auto">
              <a:xfrm>
                <a:off x="6114720" y="3811264"/>
                <a:ext cx="235341" cy="235340"/>
              </a:xfrm>
              <a:custGeom>
                <a:avLst/>
                <a:gdLst>
                  <a:gd name="T0" fmla="*/ 398 w 886"/>
                  <a:gd name="T1" fmla="*/ 143 h 884"/>
                  <a:gd name="T2" fmla="*/ 316 w 886"/>
                  <a:gd name="T3" fmla="*/ 169 h 884"/>
                  <a:gd name="T4" fmla="*/ 245 w 886"/>
                  <a:gd name="T5" fmla="*/ 214 h 884"/>
                  <a:gd name="T6" fmla="*/ 189 w 886"/>
                  <a:gd name="T7" fmla="*/ 277 h 884"/>
                  <a:gd name="T8" fmla="*/ 153 w 886"/>
                  <a:gd name="T9" fmla="*/ 355 h 884"/>
                  <a:gd name="T10" fmla="*/ 141 w 886"/>
                  <a:gd name="T11" fmla="*/ 442 h 884"/>
                  <a:gd name="T12" fmla="*/ 153 w 886"/>
                  <a:gd name="T13" fmla="*/ 529 h 884"/>
                  <a:gd name="T14" fmla="*/ 189 w 886"/>
                  <a:gd name="T15" fmla="*/ 606 h 884"/>
                  <a:gd name="T16" fmla="*/ 245 w 886"/>
                  <a:gd name="T17" fmla="*/ 669 h 884"/>
                  <a:gd name="T18" fmla="*/ 316 w 886"/>
                  <a:gd name="T19" fmla="*/ 716 h 884"/>
                  <a:gd name="T20" fmla="*/ 398 w 886"/>
                  <a:gd name="T21" fmla="*/ 740 h 884"/>
                  <a:gd name="T22" fmla="*/ 488 w 886"/>
                  <a:gd name="T23" fmla="*/ 740 h 884"/>
                  <a:gd name="T24" fmla="*/ 570 w 886"/>
                  <a:gd name="T25" fmla="*/ 716 h 884"/>
                  <a:gd name="T26" fmla="*/ 641 w 886"/>
                  <a:gd name="T27" fmla="*/ 669 h 884"/>
                  <a:gd name="T28" fmla="*/ 696 w 886"/>
                  <a:gd name="T29" fmla="*/ 606 h 884"/>
                  <a:gd name="T30" fmla="*/ 732 w 886"/>
                  <a:gd name="T31" fmla="*/ 529 h 884"/>
                  <a:gd name="T32" fmla="*/ 745 w 886"/>
                  <a:gd name="T33" fmla="*/ 442 h 884"/>
                  <a:gd name="T34" fmla="*/ 732 w 886"/>
                  <a:gd name="T35" fmla="*/ 355 h 884"/>
                  <a:gd name="T36" fmla="*/ 696 w 886"/>
                  <a:gd name="T37" fmla="*/ 277 h 884"/>
                  <a:gd name="T38" fmla="*/ 641 w 886"/>
                  <a:gd name="T39" fmla="*/ 214 h 884"/>
                  <a:gd name="T40" fmla="*/ 570 w 886"/>
                  <a:gd name="T41" fmla="*/ 169 h 884"/>
                  <a:gd name="T42" fmla="*/ 488 w 886"/>
                  <a:gd name="T43" fmla="*/ 143 h 884"/>
                  <a:gd name="T44" fmla="*/ 443 w 886"/>
                  <a:gd name="T45" fmla="*/ 0 h 884"/>
                  <a:gd name="T46" fmla="*/ 544 w 886"/>
                  <a:gd name="T47" fmla="*/ 11 h 884"/>
                  <a:gd name="T48" fmla="*/ 638 w 886"/>
                  <a:gd name="T49" fmla="*/ 45 h 884"/>
                  <a:gd name="T50" fmla="*/ 719 w 886"/>
                  <a:gd name="T51" fmla="*/ 97 h 884"/>
                  <a:gd name="T52" fmla="*/ 788 w 886"/>
                  <a:gd name="T53" fmla="*/ 165 h 884"/>
                  <a:gd name="T54" fmla="*/ 840 w 886"/>
                  <a:gd name="T55" fmla="*/ 248 h 884"/>
                  <a:gd name="T56" fmla="*/ 873 w 886"/>
                  <a:gd name="T57" fmla="*/ 340 h 884"/>
                  <a:gd name="T58" fmla="*/ 886 w 886"/>
                  <a:gd name="T59" fmla="*/ 442 h 884"/>
                  <a:gd name="T60" fmla="*/ 873 w 886"/>
                  <a:gd name="T61" fmla="*/ 543 h 884"/>
                  <a:gd name="T62" fmla="*/ 840 w 886"/>
                  <a:gd name="T63" fmla="*/ 636 h 884"/>
                  <a:gd name="T64" fmla="*/ 788 w 886"/>
                  <a:gd name="T65" fmla="*/ 718 h 884"/>
                  <a:gd name="T66" fmla="*/ 719 w 886"/>
                  <a:gd name="T67" fmla="*/ 787 h 884"/>
                  <a:gd name="T68" fmla="*/ 638 w 886"/>
                  <a:gd name="T69" fmla="*/ 839 h 884"/>
                  <a:gd name="T70" fmla="*/ 544 w 886"/>
                  <a:gd name="T71" fmla="*/ 872 h 884"/>
                  <a:gd name="T72" fmla="*/ 443 w 886"/>
                  <a:gd name="T73" fmla="*/ 884 h 884"/>
                  <a:gd name="T74" fmla="*/ 341 w 886"/>
                  <a:gd name="T75" fmla="*/ 872 h 884"/>
                  <a:gd name="T76" fmla="*/ 248 w 886"/>
                  <a:gd name="T77" fmla="*/ 839 h 884"/>
                  <a:gd name="T78" fmla="*/ 166 w 886"/>
                  <a:gd name="T79" fmla="*/ 787 h 884"/>
                  <a:gd name="T80" fmla="*/ 97 w 886"/>
                  <a:gd name="T81" fmla="*/ 718 h 884"/>
                  <a:gd name="T82" fmla="*/ 46 w 886"/>
                  <a:gd name="T83" fmla="*/ 636 h 884"/>
                  <a:gd name="T84" fmla="*/ 12 w 886"/>
                  <a:gd name="T85" fmla="*/ 543 h 884"/>
                  <a:gd name="T86" fmla="*/ 0 w 886"/>
                  <a:gd name="T87" fmla="*/ 442 h 884"/>
                  <a:gd name="T88" fmla="*/ 12 w 886"/>
                  <a:gd name="T89" fmla="*/ 340 h 884"/>
                  <a:gd name="T90" fmla="*/ 46 w 886"/>
                  <a:gd name="T91" fmla="*/ 248 h 884"/>
                  <a:gd name="T92" fmla="*/ 97 w 886"/>
                  <a:gd name="T93" fmla="*/ 165 h 884"/>
                  <a:gd name="T94" fmla="*/ 166 w 886"/>
                  <a:gd name="T95" fmla="*/ 97 h 884"/>
                  <a:gd name="T96" fmla="*/ 248 w 886"/>
                  <a:gd name="T97" fmla="*/ 45 h 884"/>
                  <a:gd name="T98" fmla="*/ 341 w 886"/>
                  <a:gd name="T99" fmla="*/ 11 h 884"/>
                  <a:gd name="T100" fmla="*/ 443 w 886"/>
                  <a:gd name="T101"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6" h="884">
                    <a:moveTo>
                      <a:pt x="443" y="140"/>
                    </a:moveTo>
                    <a:lnTo>
                      <a:pt x="398" y="143"/>
                    </a:lnTo>
                    <a:lnTo>
                      <a:pt x="356" y="153"/>
                    </a:lnTo>
                    <a:lnTo>
                      <a:pt x="316" y="169"/>
                    </a:lnTo>
                    <a:lnTo>
                      <a:pt x="279" y="189"/>
                    </a:lnTo>
                    <a:lnTo>
                      <a:pt x="245" y="214"/>
                    </a:lnTo>
                    <a:lnTo>
                      <a:pt x="215" y="243"/>
                    </a:lnTo>
                    <a:lnTo>
                      <a:pt x="189" y="277"/>
                    </a:lnTo>
                    <a:lnTo>
                      <a:pt x="169" y="315"/>
                    </a:lnTo>
                    <a:lnTo>
                      <a:pt x="153" y="355"/>
                    </a:lnTo>
                    <a:lnTo>
                      <a:pt x="144" y="397"/>
                    </a:lnTo>
                    <a:lnTo>
                      <a:pt x="141" y="442"/>
                    </a:lnTo>
                    <a:lnTo>
                      <a:pt x="144" y="486"/>
                    </a:lnTo>
                    <a:lnTo>
                      <a:pt x="153" y="529"/>
                    </a:lnTo>
                    <a:lnTo>
                      <a:pt x="169" y="569"/>
                    </a:lnTo>
                    <a:lnTo>
                      <a:pt x="189" y="606"/>
                    </a:lnTo>
                    <a:lnTo>
                      <a:pt x="215" y="640"/>
                    </a:lnTo>
                    <a:lnTo>
                      <a:pt x="245" y="669"/>
                    </a:lnTo>
                    <a:lnTo>
                      <a:pt x="279" y="695"/>
                    </a:lnTo>
                    <a:lnTo>
                      <a:pt x="316" y="716"/>
                    </a:lnTo>
                    <a:lnTo>
                      <a:pt x="356" y="731"/>
                    </a:lnTo>
                    <a:lnTo>
                      <a:pt x="398" y="740"/>
                    </a:lnTo>
                    <a:lnTo>
                      <a:pt x="443" y="743"/>
                    </a:lnTo>
                    <a:lnTo>
                      <a:pt x="488" y="740"/>
                    </a:lnTo>
                    <a:lnTo>
                      <a:pt x="530" y="731"/>
                    </a:lnTo>
                    <a:lnTo>
                      <a:pt x="570" y="716"/>
                    </a:lnTo>
                    <a:lnTo>
                      <a:pt x="607" y="695"/>
                    </a:lnTo>
                    <a:lnTo>
                      <a:pt x="641" y="669"/>
                    </a:lnTo>
                    <a:lnTo>
                      <a:pt x="670" y="640"/>
                    </a:lnTo>
                    <a:lnTo>
                      <a:pt x="696" y="606"/>
                    </a:lnTo>
                    <a:lnTo>
                      <a:pt x="717" y="569"/>
                    </a:lnTo>
                    <a:lnTo>
                      <a:pt x="732" y="529"/>
                    </a:lnTo>
                    <a:lnTo>
                      <a:pt x="741" y="486"/>
                    </a:lnTo>
                    <a:lnTo>
                      <a:pt x="745" y="442"/>
                    </a:lnTo>
                    <a:lnTo>
                      <a:pt x="741" y="397"/>
                    </a:lnTo>
                    <a:lnTo>
                      <a:pt x="732" y="355"/>
                    </a:lnTo>
                    <a:lnTo>
                      <a:pt x="717" y="315"/>
                    </a:lnTo>
                    <a:lnTo>
                      <a:pt x="696" y="277"/>
                    </a:lnTo>
                    <a:lnTo>
                      <a:pt x="670" y="243"/>
                    </a:lnTo>
                    <a:lnTo>
                      <a:pt x="641" y="214"/>
                    </a:lnTo>
                    <a:lnTo>
                      <a:pt x="607" y="189"/>
                    </a:lnTo>
                    <a:lnTo>
                      <a:pt x="570" y="169"/>
                    </a:lnTo>
                    <a:lnTo>
                      <a:pt x="530" y="153"/>
                    </a:lnTo>
                    <a:lnTo>
                      <a:pt x="488" y="143"/>
                    </a:lnTo>
                    <a:lnTo>
                      <a:pt x="443" y="140"/>
                    </a:lnTo>
                    <a:close/>
                    <a:moveTo>
                      <a:pt x="443" y="0"/>
                    </a:moveTo>
                    <a:lnTo>
                      <a:pt x="494" y="3"/>
                    </a:lnTo>
                    <a:lnTo>
                      <a:pt x="544" y="11"/>
                    </a:lnTo>
                    <a:lnTo>
                      <a:pt x="592" y="25"/>
                    </a:lnTo>
                    <a:lnTo>
                      <a:pt x="638" y="45"/>
                    </a:lnTo>
                    <a:lnTo>
                      <a:pt x="680" y="68"/>
                    </a:lnTo>
                    <a:lnTo>
                      <a:pt x="719" y="97"/>
                    </a:lnTo>
                    <a:lnTo>
                      <a:pt x="756" y="130"/>
                    </a:lnTo>
                    <a:lnTo>
                      <a:pt x="788" y="165"/>
                    </a:lnTo>
                    <a:lnTo>
                      <a:pt x="816" y="205"/>
                    </a:lnTo>
                    <a:lnTo>
                      <a:pt x="840" y="248"/>
                    </a:lnTo>
                    <a:lnTo>
                      <a:pt x="859" y="293"/>
                    </a:lnTo>
                    <a:lnTo>
                      <a:pt x="873" y="340"/>
                    </a:lnTo>
                    <a:lnTo>
                      <a:pt x="883" y="390"/>
                    </a:lnTo>
                    <a:lnTo>
                      <a:pt x="886" y="442"/>
                    </a:lnTo>
                    <a:lnTo>
                      <a:pt x="883" y="493"/>
                    </a:lnTo>
                    <a:lnTo>
                      <a:pt x="873" y="543"/>
                    </a:lnTo>
                    <a:lnTo>
                      <a:pt x="859" y="590"/>
                    </a:lnTo>
                    <a:lnTo>
                      <a:pt x="840" y="636"/>
                    </a:lnTo>
                    <a:lnTo>
                      <a:pt x="816" y="679"/>
                    </a:lnTo>
                    <a:lnTo>
                      <a:pt x="788" y="718"/>
                    </a:lnTo>
                    <a:lnTo>
                      <a:pt x="756" y="754"/>
                    </a:lnTo>
                    <a:lnTo>
                      <a:pt x="719" y="787"/>
                    </a:lnTo>
                    <a:lnTo>
                      <a:pt x="680" y="815"/>
                    </a:lnTo>
                    <a:lnTo>
                      <a:pt x="638" y="839"/>
                    </a:lnTo>
                    <a:lnTo>
                      <a:pt x="592" y="858"/>
                    </a:lnTo>
                    <a:lnTo>
                      <a:pt x="544" y="872"/>
                    </a:lnTo>
                    <a:lnTo>
                      <a:pt x="494" y="880"/>
                    </a:lnTo>
                    <a:lnTo>
                      <a:pt x="443" y="884"/>
                    </a:lnTo>
                    <a:lnTo>
                      <a:pt x="392" y="880"/>
                    </a:lnTo>
                    <a:lnTo>
                      <a:pt x="341" y="872"/>
                    </a:lnTo>
                    <a:lnTo>
                      <a:pt x="294" y="858"/>
                    </a:lnTo>
                    <a:lnTo>
                      <a:pt x="248" y="839"/>
                    </a:lnTo>
                    <a:lnTo>
                      <a:pt x="206" y="815"/>
                    </a:lnTo>
                    <a:lnTo>
                      <a:pt x="166" y="787"/>
                    </a:lnTo>
                    <a:lnTo>
                      <a:pt x="130" y="754"/>
                    </a:lnTo>
                    <a:lnTo>
                      <a:pt x="97" y="718"/>
                    </a:lnTo>
                    <a:lnTo>
                      <a:pt x="70" y="679"/>
                    </a:lnTo>
                    <a:lnTo>
                      <a:pt x="46" y="636"/>
                    </a:lnTo>
                    <a:lnTo>
                      <a:pt x="27" y="590"/>
                    </a:lnTo>
                    <a:lnTo>
                      <a:pt x="12" y="543"/>
                    </a:lnTo>
                    <a:lnTo>
                      <a:pt x="4" y="493"/>
                    </a:lnTo>
                    <a:lnTo>
                      <a:pt x="0" y="442"/>
                    </a:lnTo>
                    <a:lnTo>
                      <a:pt x="4" y="390"/>
                    </a:lnTo>
                    <a:lnTo>
                      <a:pt x="12" y="340"/>
                    </a:lnTo>
                    <a:lnTo>
                      <a:pt x="27" y="293"/>
                    </a:lnTo>
                    <a:lnTo>
                      <a:pt x="46" y="248"/>
                    </a:lnTo>
                    <a:lnTo>
                      <a:pt x="70" y="205"/>
                    </a:lnTo>
                    <a:lnTo>
                      <a:pt x="97" y="165"/>
                    </a:lnTo>
                    <a:lnTo>
                      <a:pt x="130" y="130"/>
                    </a:lnTo>
                    <a:lnTo>
                      <a:pt x="166" y="97"/>
                    </a:lnTo>
                    <a:lnTo>
                      <a:pt x="206" y="68"/>
                    </a:lnTo>
                    <a:lnTo>
                      <a:pt x="248" y="45"/>
                    </a:lnTo>
                    <a:lnTo>
                      <a:pt x="294" y="25"/>
                    </a:lnTo>
                    <a:lnTo>
                      <a:pt x="341" y="11"/>
                    </a:lnTo>
                    <a:lnTo>
                      <a:pt x="392" y="3"/>
                    </a:lnTo>
                    <a:lnTo>
                      <a:pt x="443" y="0"/>
                    </a:lnTo>
                    <a:close/>
                  </a:path>
                </a:pathLst>
              </a:custGeom>
              <a:grpFill/>
              <a:ln w="0">
                <a:noFill/>
                <a:prstDash val="solid"/>
                <a:round/>
              </a:ln>
            </p:spPr>
            <p:txBody>
              <a:bodyPr vert="horz" wrap="square" lIns="91440" tIns="45720" rIns="91440" bIns="45720" numCol="1" anchor="t" anchorCtr="0" compatLnSpc="1"/>
              <a:lstStyle/>
              <a:p>
                <a:endParaRPr lang="en-US" dirty="0">
                  <a:solidFill>
                    <a:schemeClr val="bg1"/>
                  </a:solidFill>
                  <a:latin typeface="阿里巴巴普惠体 R" panose="00020600040101010101" pitchFamily="18" charset="-122"/>
                </a:endParaRPr>
              </a:p>
            </p:txBody>
          </p:sp>
        </p:grpSp>
        <p:sp>
          <p:nvSpPr>
            <p:cNvPr id="23" name="Freeform 72"/>
            <p:cNvSpPr/>
            <p:nvPr/>
          </p:nvSpPr>
          <p:spPr bwMode="auto">
            <a:xfrm>
              <a:off x="5744783" y="3470418"/>
              <a:ext cx="569455" cy="650163"/>
            </a:xfrm>
            <a:custGeom>
              <a:avLst/>
              <a:gdLst>
                <a:gd name="T0" fmla="*/ 1098 w 2541"/>
                <a:gd name="T1" fmla="*/ 8 h 2906"/>
                <a:gd name="T2" fmla="*/ 1133 w 2541"/>
                <a:gd name="T3" fmla="*/ 48 h 2906"/>
                <a:gd name="T4" fmla="*/ 1130 w 2541"/>
                <a:gd name="T5" fmla="*/ 102 h 2906"/>
                <a:gd name="T6" fmla="*/ 1090 w 2541"/>
                <a:gd name="T7" fmla="*/ 136 h 2906"/>
                <a:gd name="T8" fmla="*/ 917 w 2541"/>
                <a:gd name="T9" fmla="*/ 214 h 2906"/>
                <a:gd name="T10" fmla="*/ 736 w 2541"/>
                <a:gd name="T11" fmla="*/ 341 h 2906"/>
                <a:gd name="T12" fmla="*/ 590 w 2541"/>
                <a:gd name="T13" fmla="*/ 501 h 2906"/>
                <a:gd name="T14" fmla="*/ 479 w 2541"/>
                <a:gd name="T15" fmla="*/ 688 h 2906"/>
                <a:gd name="T16" fmla="*/ 409 w 2541"/>
                <a:gd name="T17" fmla="*/ 895 h 2906"/>
                <a:gd name="T18" fmla="*/ 386 w 2541"/>
                <a:gd name="T19" fmla="*/ 1114 h 2906"/>
                <a:gd name="T20" fmla="*/ 378 w 2541"/>
                <a:gd name="T21" fmla="*/ 1330 h 2906"/>
                <a:gd name="T22" fmla="*/ 141 w 2541"/>
                <a:gd name="T23" fmla="*/ 1791 h 2906"/>
                <a:gd name="T24" fmla="*/ 145 w 2541"/>
                <a:gd name="T25" fmla="*/ 1829 h 2906"/>
                <a:gd name="T26" fmla="*/ 188 w 2541"/>
                <a:gd name="T27" fmla="*/ 1851 h 2906"/>
                <a:gd name="T28" fmla="*/ 336 w 2541"/>
                <a:gd name="T29" fmla="*/ 1855 h 2906"/>
                <a:gd name="T30" fmla="*/ 377 w 2541"/>
                <a:gd name="T31" fmla="*/ 1887 h 2906"/>
                <a:gd name="T32" fmla="*/ 386 w 2541"/>
                <a:gd name="T33" fmla="*/ 2330 h 2906"/>
                <a:gd name="T34" fmla="*/ 414 w 2541"/>
                <a:gd name="T35" fmla="*/ 2418 h 2906"/>
                <a:gd name="T36" fmla="*/ 482 w 2541"/>
                <a:gd name="T37" fmla="*/ 2477 h 2906"/>
                <a:gd name="T38" fmla="*/ 856 w 2541"/>
                <a:gd name="T39" fmla="*/ 2445 h 2906"/>
                <a:gd name="T40" fmla="*/ 899 w 2541"/>
                <a:gd name="T41" fmla="*/ 2452 h 2906"/>
                <a:gd name="T42" fmla="*/ 933 w 2541"/>
                <a:gd name="T43" fmla="*/ 2494 h 2906"/>
                <a:gd name="T44" fmla="*/ 2099 w 2541"/>
                <a:gd name="T45" fmla="*/ 2764 h 2906"/>
                <a:gd name="T46" fmla="*/ 2109 w 2541"/>
                <a:gd name="T47" fmla="*/ 1888 h 2906"/>
                <a:gd name="T48" fmla="*/ 2224 w 2541"/>
                <a:gd name="T49" fmla="*/ 1763 h 2906"/>
                <a:gd name="T50" fmla="*/ 2347 w 2541"/>
                <a:gd name="T51" fmla="*/ 1575 h 2906"/>
                <a:gd name="T52" fmla="*/ 2412 w 2541"/>
                <a:gd name="T53" fmla="*/ 1419 h 2906"/>
                <a:gd name="T54" fmla="*/ 2455 w 2541"/>
                <a:gd name="T55" fmla="*/ 1389 h 2906"/>
                <a:gd name="T56" fmla="*/ 2509 w 2541"/>
                <a:gd name="T57" fmla="*/ 1400 h 2906"/>
                <a:gd name="T58" fmla="*/ 2539 w 2541"/>
                <a:gd name="T59" fmla="*/ 1443 h 2906"/>
                <a:gd name="T60" fmla="*/ 2509 w 2541"/>
                <a:gd name="T61" fmla="*/ 1556 h 2906"/>
                <a:gd name="T62" fmla="*/ 2395 w 2541"/>
                <a:gd name="T63" fmla="*/ 1770 h 2906"/>
                <a:gd name="T64" fmla="*/ 2239 w 2541"/>
                <a:gd name="T65" fmla="*/ 1955 h 2906"/>
                <a:gd name="T66" fmla="*/ 2230 w 2541"/>
                <a:gd name="T67" fmla="*/ 2871 h 2906"/>
                <a:gd name="T68" fmla="*/ 2187 w 2541"/>
                <a:gd name="T69" fmla="*/ 2902 h 2906"/>
                <a:gd name="T70" fmla="*/ 847 w 2541"/>
                <a:gd name="T71" fmla="*/ 2902 h 2906"/>
                <a:gd name="T72" fmla="*/ 805 w 2541"/>
                <a:gd name="T73" fmla="*/ 2871 h 2906"/>
                <a:gd name="T74" fmla="*/ 796 w 2541"/>
                <a:gd name="T75" fmla="*/ 2596 h 2906"/>
                <a:gd name="T76" fmla="*/ 551 w 2541"/>
                <a:gd name="T77" fmla="*/ 2631 h 2906"/>
                <a:gd name="T78" fmla="*/ 461 w 2541"/>
                <a:gd name="T79" fmla="*/ 2618 h 2906"/>
                <a:gd name="T80" fmla="*/ 350 w 2541"/>
                <a:gd name="T81" fmla="*/ 2557 h 2906"/>
                <a:gd name="T82" fmla="*/ 274 w 2541"/>
                <a:gd name="T83" fmla="*/ 2455 h 2906"/>
                <a:gd name="T84" fmla="*/ 246 w 2541"/>
                <a:gd name="T85" fmla="*/ 2329 h 2906"/>
                <a:gd name="T86" fmla="*/ 176 w 2541"/>
                <a:gd name="T87" fmla="*/ 1989 h 2906"/>
                <a:gd name="T88" fmla="*/ 87 w 2541"/>
                <a:gd name="T89" fmla="*/ 1961 h 2906"/>
                <a:gd name="T90" fmla="*/ 24 w 2541"/>
                <a:gd name="T91" fmla="*/ 1900 h 2906"/>
                <a:gd name="T92" fmla="*/ 0 w 2541"/>
                <a:gd name="T93" fmla="*/ 1817 h 2906"/>
                <a:gd name="T94" fmla="*/ 16 w 2541"/>
                <a:gd name="T95" fmla="*/ 1724 h 2906"/>
                <a:gd name="T96" fmla="*/ 247 w 2541"/>
                <a:gd name="T97" fmla="*/ 1114 h 2906"/>
                <a:gd name="T98" fmla="*/ 271 w 2541"/>
                <a:gd name="T99" fmla="*/ 878 h 2906"/>
                <a:gd name="T100" fmla="*/ 341 w 2541"/>
                <a:gd name="T101" fmla="*/ 655 h 2906"/>
                <a:gd name="T102" fmla="*/ 453 w 2541"/>
                <a:gd name="T103" fmla="*/ 453 h 2906"/>
                <a:gd name="T104" fmla="*/ 602 w 2541"/>
                <a:gd name="T105" fmla="*/ 274 h 2906"/>
                <a:gd name="T106" fmla="*/ 785 w 2541"/>
                <a:gd name="T107" fmla="*/ 129 h 2906"/>
                <a:gd name="T108" fmla="*/ 983 w 2541"/>
                <a:gd name="T109" fmla="*/ 27 h 2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41" h="2906">
                  <a:moveTo>
                    <a:pt x="1063" y="0"/>
                  </a:moveTo>
                  <a:lnTo>
                    <a:pt x="1082" y="1"/>
                  </a:lnTo>
                  <a:lnTo>
                    <a:pt x="1098" y="8"/>
                  </a:lnTo>
                  <a:lnTo>
                    <a:pt x="1113" y="17"/>
                  </a:lnTo>
                  <a:lnTo>
                    <a:pt x="1125" y="31"/>
                  </a:lnTo>
                  <a:lnTo>
                    <a:pt x="1133" y="48"/>
                  </a:lnTo>
                  <a:lnTo>
                    <a:pt x="1137" y="66"/>
                  </a:lnTo>
                  <a:lnTo>
                    <a:pt x="1135" y="85"/>
                  </a:lnTo>
                  <a:lnTo>
                    <a:pt x="1130" y="102"/>
                  </a:lnTo>
                  <a:lnTo>
                    <a:pt x="1121" y="116"/>
                  </a:lnTo>
                  <a:lnTo>
                    <a:pt x="1107" y="128"/>
                  </a:lnTo>
                  <a:lnTo>
                    <a:pt x="1090" y="136"/>
                  </a:lnTo>
                  <a:lnTo>
                    <a:pt x="1036" y="156"/>
                  </a:lnTo>
                  <a:lnTo>
                    <a:pt x="983" y="180"/>
                  </a:lnTo>
                  <a:lnTo>
                    <a:pt x="917" y="214"/>
                  </a:lnTo>
                  <a:lnTo>
                    <a:pt x="854" y="252"/>
                  </a:lnTo>
                  <a:lnTo>
                    <a:pt x="793" y="295"/>
                  </a:lnTo>
                  <a:lnTo>
                    <a:pt x="736" y="341"/>
                  </a:lnTo>
                  <a:lnTo>
                    <a:pt x="684" y="392"/>
                  </a:lnTo>
                  <a:lnTo>
                    <a:pt x="634" y="444"/>
                  </a:lnTo>
                  <a:lnTo>
                    <a:pt x="590" y="501"/>
                  </a:lnTo>
                  <a:lnTo>
                    <a:pt x="549" y="561"/>
                  </a:lnTo>
                  <a:lnTo>
                    <a:pt x="512" y="624"/>
                  </a:lnTo>
                  <a:lnTo>
                    <a:pt x="479" y="688"/>
                  </a:lnTo>
                  <a:lnTo>
                    <a:pt x="452" y="755"/>
                  </a:lnTo>
                  <a:lnTo>
                    <a:pt x="428" y="824"/>
                  </a:lnTo>
                  <a:lnTo>
                    <a:pt x="409" y="895"/>
                  </a:lnTo>
                  <a:lnTo>
                    <a:pt x="397" y="966"/>
                  </a:lnTo>
                  <a:lnTo>
                    <a:pt x="388" y="1040"/>
                  </a:lnTo>
                  <a:lnTo>
                    <a:pt x="386" y="1114"/>
                  </a:lnTo>
                  <a:lnTo>
                    <a:pt x="386" y="1297"/>
                  </a:lnTo>
                  <a:lnTo>
                    <a:pt x="384" y="1314"/>
                  </a:lnTo>
                  <a:lnTo>
                    <a:pt x="378" y="1330"/>
                  </a:lnTo>
                  <a:lnTo>
                    <a:pt x="154" y="1758"/>
                  </a:lnTo>
                  <a:lnTo>
                    <a:pt x="147" y="1775"/>
                  </a:lnTo>
                  <a:lnTo>
                    <a:pt x="141" y="1791"/>
                  </a:lnTo>
                  <a:lnTo>
                    <a:pt x="139" y="1806"/>
                  </a:lnTo>
                  <a:lnTo>
                    <a:pt x="140" y="1818"/>
                  </a:lnTo>
                  <a:lnTo>
                    <a:pt x="145" y="1829"/>
                  </a:lnTo>
                  <a:lnTo>
                    <a:pt x="154" y="1838"/>
                  </a:lnTo>
                  <a:lnTo>
                    <a:pt x="169" y="1846"/>
                  </a:lnTo>
                  <a:lnTo>
                    <a:pt x="188" y="1851"/>
                  </a:lnTo>
                  <a:lnTo>
                    <a:pt x="211" y="1852"/>
                  </a:lnTo>
                  <a:lnTo>
                    <a:pt x="317" y="1852"/>
                  </a:lnTo>
                  <a:lnTo>
                    <a:pt x="336" y="1855"/>
                  </a:lnTo>
                  <a:lnTo>
                    <a:pt x="352" y="1862"/>
                  </a:lnTo>
                  <a:lnTo>
                    <a:pt x="366" y="1873"/>
                  </a:lnTo>
                  <a:lnTo>
                    <a:pt x="377" y="1887"/>
                  </a:lnTo>
                  <a:lnTo>
                    <a:pt x="384" y="1904"/>
                  </a:lnTo>
                  <a:lnTo>
                    <a:pt x="386" y="1923"/>
                  </a:lnTo>
                  <a:lnTo>
                    <a:pt x="386" y="2330"/>
                  </a:lnTo>
                  <a:lnTo>
                    <a:pt x="389" y="2362"/>
                  </a:lnTo>
                  <a:lnTo>
                    <a:pt x="399" y="2392"/>
                  </a:lnTo>
                  <a:lnTo>
                    <a:pt x="414" y="2418"/>
                  </a:lnTo>
                  <a:lnTo>
                    <a:pt x="433" y="2443"/>
                  </a:lnTo>
                  <a:lnTo>
                    <a:pt x="456" y="2463"/>
                  </a:lnTo>
                  <a:lnTo>
                    <a:pt x="482" y="2477"/>
                  </a:lnTo>
                  <a:lnTo>
                    <a:pt x="512" y="2487"/>
                  </a:lnTo>
                  <a:lnTo>
                    <a:pt x="543" y="2491"/>
                  </a:lnTo>
                  <a:lnTo>
                    <a:pt x="856" y="2445"/>
                  </a:lnTo>
                  <a:lnTo>
                    <a:pt x="870" y="2444"/>
                  </a:lnTo>
                  <a:lnTo>
                    <a:pt x="885" y="2447"/>
                  </a:lnTo>
                  <a:lnTo>
                    <a:pt x="899" y="2452"/>
                  </a:lnTo>
                  <a:lnTo>
                    <a:pt x="912" y="2461"/>
                  </a:lnTo>
                  <a:lnTo>
                    <a:pt x="924" y="2476"/>
                  </a:lnTo>
                  <a:lnTo>
                    <a:pt x="933" y="2494"/>
                  </a:lnTo>
                  <a:lnTo>
                    <a:pt x="936" y="2514"/>
                  </a:lnTo>
                  <a:lnTo>
                    <a:pt x="936" y="2764"/>
                  </a:lnTo>
                  <a:lnTo>
                    <a:pt x="2099" y="2764"/>
                  </a:lnTo>
                  <a:lnTo>
                    <a:pt x="2099" y="1925"/>
                  </a:lnTo>
                  <a:lnTo>
                    <a:pt x="2101" y="1906"/>
                  </a:lnTo>
                  <a:lnTo>
                    <a:pt x="2109" y="1888"/>
                  </a:lnTo>
                  <a:lnTo>
                    <a:pt x="2121" y="1873"/>
                  </a:lnTo>
                  <a:lnTo>
                    <a:pt x="2175" y="1820"/>
                  </a:lnTo>
                  <a:lnTo>
                    <a:pt x="2224" y="1763"/>
                  </a:lnTo>
                  <a:lnTo>
                    <a:pt x="2270" y="1703"/>
                  </a:lnTo>
                  <a:lnTo>
                    <a:pt x="2310" y="1640"/>
                  </a:lnTo>
                  <a:lnTo>
                    <a:pt x="2347" y="1575"/>
                  </a:lnTo>
                  <a:lnTo>
                    <a:pt x="2377" y="1506"/>
                  </a:lnTo>
                  <a:lnTo>
                    <a:pt x="2404" y="1436"/>
                  </a:lnTo>
                  <a:lnTo>
                    <a:pt x="2412" y="1419"/>
                  </a:lnTo>
                  <a:lnTo>
                    <a:pt x="2424" y="1405"/>
                  </a:lnTo>
                  <a:lnTo>
                    <a:pt x="2438" y="1395"/>
                  </a:lnTo>
                  <a:lnTo>
                    <a:pt x="2455" y="1389"/>
                  </a:lnTo>
                  <a:lnTo>
                    <a:pt x="2474" y="1388"/>
                  </a:lnTo>
                  <a:lnTo>
                    <a:pt x="2492" y="1391"/>
                  </a:lnTo>
                  <a:lnTo>
                    <a:pt x="2509" y="1400"/>
                  </a:lnTo>
                  <a:lnTo>
                    <a:pt x="2523" y="1411"/>
                  </a:lnTo>
                  <a:lnTo>
                    <a:pt x="2533" y="1426"/>
                  </a:lnTo>
                  <a:lnTo>
                    <a:pt x="2539" y="1443"/>
                  </a:lnTo>
                  <a:lnTo>
                    <a:pt x="2541" y="1461"/>
                  </a:lnTo>
                  <a:lnTo>
                    <a:pt x="2537" y="1480"/>
                  </a:lnTo>
                  <a:lnTo>
                    <a:pt x="2509" y="1556"/>
                  </a:lnTo>
                  <a:lnTo>
                    <a:pt x="2476" y="1630"/>
                  </a:lnTo>
                  <a:lnTo>
                    <a:pt x="2438" y="1701"/>
                  </a:lnTo>
                  <a:lnTo>
                    <a:pt x="2395" y="1770"/>
                  </a:lnTo>
                  <a:lnTo>
                    <a:pt x="2348" y="1835"/>
                  </a:lnTo>
                  <a:lnTo>
                    <a:pt x="2295" y="1896"/>
                  </a:lnTo>
                  <a:lnTo>
                    <a:pt x="2239" y="1955"/>
                  </a:lnTo>
                  <a:lnTo>
                    <a:pt x="2239" y="2835"/>
                  </a:lnTo>
                  <a:lnTo>
                    <a:pt x="2236" y="2854"/>
                  </a:lnTo>
                  <a:lnTo>
                    <a:pt x="2230" y="2871"/>
                  </a:lnTo>
                  <a:lnTo>
                    <a:pt x="2218" y="2884"/>
                  </a:lnTo>
                  <a:lnTo>
                    <a:pt x="2204" y="2896"/>
                  </a:lnTo>
                  <a:lnTo>
                    <a:pt x="2187" y="2902"/>
                  </a:lnTo>
                  <a:lnTo>
                    <a:pt x="2168" y="2906"/>
                  </a:lnTo>
                  <a:lnTo>
                    <a:pt x="865" y="2906"/>
                  </a:lnTo>
                  <a:lnTo>
                    <a:pt x="847" y="2902"/>
                  </a:lnTo>
                  <a:lnTo>
                    <a:pt x="830" y="2896"/>
                  </a:lnTo>
                  <a:lnTo>
                    <a:pt x="816" y="2884"/>
                  </a:lnTo>
                  <a:lnTo>
                    <a:pt x="805" y="2871"/>
                  </a:lnTo>
                  <a:lnTo>
                    <a:pt x="798" y="2854"/>
                  </a:lnTo>
                  <a:lnTo>
                    <a:pt x="796" y="2835"/>
                  </a:lnTo>
                  <a:lnTo>
                    <a:pt x="796" y="2596"/>
                  </a:lnTo>
                  <a:lnTo>
                    <a:pt x="558" y="2631"/>
                  </a:lnTo>
                  <a:lnTo>
                    <a:pt x="555" y="2631"/>
                  </a:lnTo>
                  <a:lnTo>
                    <a:pt x="551" y="2631"/>
                  </a:lnTo>
                  <a:lnTo>
                    <a:pt x="549" y="2630"/>
                  </a:lnTo>
                  <a:lnTo>
                    <a:pt x="503" y="2627"/>
                  </a:lnTo>
                  <a:lnTo>
                    <a:pt x="461" y="2618"/>
                  </a:lnTo>
                  <a:lnTo>
                    <a:pt x="421" y="2602"/>
                  </a:lnTo>
                  <a:lnTo>
                    <a:pt x="384" y="2582"/>
                  </a:lnTo>
                  <a:lnTo>
                    <a:pt x="350" y="2557"/>
                  </a:lnTo>
                  <a:lnTo>
                    <a:pt x="321" y="2526"/>
                  </a:lnTo>
                  <a:lnTo>
                    <a:pt x="295" y="2493"/>
                  </a:lnTo>
                  <a:lnTo>
                    <a:pt x="274" y="2455"/>
                  </a:lnTo>
                  <a:lnTo>
                    <a:pt x="260" y="2415"/>
                  </a:lnTo>
                  <a:lnTo>
                    <a:pt x="249" y="2373"/>
                  </a:lnTo>
                  <a:lnTo>
                    <a:pt x="246" y="2329"/>
                  </a:lnTo>
                  <a:lnTo>
                    <a:pt x="246" y="1991"/>
                  </a:lnTo>
                  <a:lnTo>
                    <a:pt x="211" y="1991"/>
                  </a:lnTo>
                  <a:lnTo>
                    <a:pt x="176" y="1989"/>
                  </a:lnTo>
                  <a:lnTo>
                    <a:pt x="143" y="1983"/>
                  </a:lnTo>
                  <a:lnTo>
                    <a:pt x="114" y="1973"/>
                  </a:lnTo>
                  <a:lnTo>
                    <a:pt x="87" y="1961"/>
                  </a:lnTo>
                  <a:lnTo>
                    <a:pt x="62" y="1944"/>
                  </a:lnTo>
                  <a:lnTo>
                    <a:pt x="41" y="1924"/>
                  </a:lnTo>
                  <a:lnTo>
                    <a:pt x="24" y="1900"/>
                  </a:lnTo>
                  <a:lnTo>
                    <a:pt x="12" y="1874"/>
                  </a:lnTo>
                  <a:lnTo>
                    <a:pt x="3" y="1846"/>
                  </a:lnTo>
                  <a:lnTo>
                    <a:pt x="0" y="1817"/>
                  </a:lnTo>
                  <a:lnTo>
                    <a:pt x="0" y="1787"/>
                  </a:lnTo>
                  <a:lnTo>
                    <a:pt x="5" y="1756"/>
                  </a:lnTo>
                  <a:lnTo>
                    <a:pt x="16" y="1724"/>
                  </a:lnTo>
                  <a:lnTo>
                    <a:pt x="30" y="1693"/>
                  </a:lnTo>
                  <a:lnTo>
                    <a:pt x="247" y="1279"/>
                  </a:lnTo>
                  <a:lnTo>
                    <a:pt x="247" y="1114"/>
                  </a:lnTo>
                  <a:lnTo>
                    <a:pt x="250" y="1034"/>
                  </a:lnTo>
                  <a:lnTo>
                    <a:pt x="257" y="956"/>
                  </a:lnTo>
                  <a:lnTo>
                    <a:pt x="271" y="878"/>
                  </a:lnTo>
                  <a:lnTo>
                    <a:pt x="289" y="802"/>
                  </a:lnTo>
                  <a:lnTo>
                    <a:pt x="313" y="728"/>
                  </a:lnTo>
                  <a:lnTo>
                    <a:pt x="341" y="655"/>
                  </a:lnTo>
                  <a:lnTo>
                    <a:pt x="374" y="586"/>
                  </a:lnTo>
                  <a:lnTo>
                    <a:pt x="412" y="518"/>
                  </a:lnTo>
                  <a:lnTo>
                    <a:pt x="453" y="453"/>
                  </a:lnTo>
                  <a:lnTo>
                    <a:pt x="498" y="390"/>
                  </a:lnTo>
                  <a:lnTo>
                    <a:pt x="549" y="330"/>
                  </a:lnTo>
                  <a:lnTo>
                    <a:pt x="602" y="274"/>
                  </a:lnTo>
                  <a:lnTo>
                    <a:pt x="659" y="223"/>
                  </a:lnTo>
                  <a:lnTo>
                    <a:pt x="721" y="173"/>
                  </a:lnTo>
                  <a:lnTo>
                    <a:pt x="785" y="129"/>
                  </a:lnTo>
                  <a:lnTo>
                    <a:pt x="854" y="89"/>
                  </a:lnTo>
                  <a:lnTo>
                    <a:pt x="924" y="52"/>
                  </a:lnTo>
                  <a:lnTo>
                    <a:pt x="983" y="27"/>
                  </a:lnTo>
                  <a:lnTo>
                    <a:pt x="1045" y="3"/>
                  </a:lnTo>
                  <a:lnTo>
                    <a:pt x="1063" y="0"/>
                  </a:lnTo>
                  <a:close/>
                </a:path>
              </a:pathLst>
            </a:custGeom>
            <a:solidFill>
              <a:srgbClr val="FFFFFF"/>
            </a:solidFill>
            <a:ln w="0">
              <a:noFill/>
              <a:prstDash val="solid"/>
              <a:round/>
            </a:ln>
          </p:spPr>
          <p:txBody>
            <a:bodyPr vert="horz" wrap="square" lIns="91440" tIns="45720" rIns="91440" bIns="45720" numCol="1" anchor="t" anchorCtr="0" compatLnSpc="1"/>
            <a:lstStyle/>
            <a:p>
              <a:endParaRPr lang="en-US" dirty="0">
                <a:solidFill>
                  <a:schemeClr val="bg1"/>
                </a:solidFill>
                <a:latin typeface="阿里巴巴普惠体 R" panose="00020600040101010101" pitchFamily="18" charset="-122"/>
              </a:endParaRPr>
            </a:p>
          </p:txBody>
        </p:sp>
      </p:grpSp>
      <p:grpSp>
        <p:nvGrpSpPr>
          <p:cNvPr id="30" name="组合 29"/>
          <p:cNvGrpSpPr/>
          <p:nvPr/>
        </p:nvGrpSpPr>
        <p:grpSpPr>
          <a:xfrm>
            <a:off x="7917374" y="2174525"/>
            <a:ext cx="2459428" cy="994987"/>
            <a:chOff x="8455895" y="1684319"/>
            <a:chExt cx="2459428" cy="994987"/>
          </a:xfrm>
        </p:grpSpPr>
        <p:sp>
          <p:nvSpPr>
            <p:cNvPr id="31" name="矩形 30"/>
            <p:cNvSpPr/>
            <p:nvPr/>
          </p:nvSpPr>
          <p:spPr>
            <a:xfrm>
              <a:off x="8455895" y="1974177"/>
              <a:ext cx="2459428" cy="705129"/>
            </a:xfrm>
            <a:prstGeom prst="rect">
              <a:avLst/>
            </a:prstGeom>
          </p:spPr>
          <p:txBody>
            <a:bodyPr wrap="square">
              <a:spAutoFit/>
            </a:bodyPr>
            <a:lstStyle/>
            <a:p>
              <a:pPr lvl="0">
                <a:lnSpc>
                  <a:spcPct val="150000"/>
                </a:lnSpc>
              </a:pPr>
              <a:r>
                <a:rPr lang="zh-CN" altLang="en-US" sz="1400" dirty="0">
                  <a:solidFill>
                    <a:schemeClr val="bg1"/>
                  </a:solidFill>
                  <a:latin typeface="思源黑体 CN Light" panose="020B0300000000000000" pitchFamily="34" charset="-122"/>
                  <a:ea typeface="思源黑体 CN Light" panose="020B0300000000000000" pitchFamily="34" charset="-122"/>
                </a:rPr>
                <a:t>此处输入具体内容此处输入具体内容此处具体内容</a:t>
              </a:r>
            </a:p>
          </p:txBody>
        </p:sp>
        <p:sp>
          <p:nvSpPr>
            <p:cNvPr id="32" name="PPT"/>
            <p:cNvSpPr txBox="1"/>
            <p:nvPr/>
          </p:nvSpPr>
          <p:spPr>
            <a:xfrm>
              <a:off x="8455895" y="1684319"/>
              <a:ext cx="1958106" cy="307750"/>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a:lnSpc>
                  <a:spcPct val="120000"/>
                </a:lnSpc>
              </a:pPr>
              <a:r>
                <a:rPr kumimoji="1" lang="zh-CN" altLang="en-US" sz="1800" b="0" i="0" dirty="0">
                  <a:solidFill>
                    <a:schemeClr val="bg1"/>
                  </a:solidFill>
                  <a:latin typeface="思源黑体 CN Bold" panose="020B0800000000000000" pitchFamily="34" charset="-122"/>
                  <a:ea typeface="思源黑体 CN Bold" panose="020B0800000000000000" pitchFamily="34" charset="-122"/>
                  <a:cs typeface="+mn-cs"/>
                </a:rPr>
                <a:t>标题文字添加</a:t>
              </a:r>
              <a:endParaRPr kumimoji="1" lang="en-GB" sz="1800" b="0" i="0" dirty="0">
                <a:solidFill>
                  <a:schemeClr val="bg1"/>
                </a:solidFill>
                <a:latin typeface="思源黑体 CN Bold" panose="020B0800000000000000" pitchFamily="34" charset="-122"/>
                <a:ea typeface="思源黑体 CN Bold" panose="020B0800000000000000" pitchFamily="34" charset="-122"/>
                <a:cs typeface="+mn-cs"/>
              </a:endParaRPr>
            </a:p>
          </p:txBody>
        </p:sp>
      </p:grpSp>
      <p:grpSp>
        <p:nvGrpSpPr>
          <p:cNvPr id="33" name="组合 32"/>
          <p:cNvGrpSpPr/>
          <p:nvPr/>
        </p:nvGrpSpPr>
        <p:grpSpPr>
          <a:xfrm>
            <a:off x="7917374" y="4154380"/>
            <a:ext cx="2459428" cy="994987"/>
            <a:chOff x="8455895" y="1684319"/>
            <a:chExt cx="2459428" cy="994987"/>
          </a:xfrm>
        </p:grpSpPr>
        <p:sp>
          <p:nvSpPr>
            <p:cNvPr id="34" name="矩形 33"/>
            <p:cNvSpPr/>
            <p:nvPr/>
          </p:nvSpPr>
          <p:spPr>
            <a:xfrm>
              <a:off x="8455895" y="1974177"/>
              <a:ext cx="2459428" cy="705129"/>
            </a:xfrm>
            <a:prstGeom prst="rect">
              <a:avLst/>
            </a:prstGeom>
          </p:spPr>
          <p:txBody>
            <a:bodyPr wrap="square">
              <a:spAutoFit/>
            </a:bodyPr>
            <a:lstStyle/>
            <a:p>
              <a:pPr lvl="0">
                <a:lnSpc>
                  <a:spcPct val="150000"/>
                </a:lnSpc>
              </a:pPr>
              <a:r>
                <a:rPr lang="zh-CN" altLang="en-US" sz="1400" dirty="0">
                  <a:solidFill>
                    <a:schemeClr val="bg1"/>
                  </a:solidFill>
                  <a:latin typeface="思源黑体 CN Light" panose="020B0300000000000000" pitchFamily="34" charset="-122"/>
                  <a:ea typeface="思源黑体 CN Light" panose="020B0300000000000000" pitchFamily="34" charset="-122"/>
                </a:rPr>
                <a:t>此处输入具体内容此处输入具体内容此处具体内容</a:t>
              </a:r>
            </a:p>
          </p:txBody>
        </p:sp>
        <p:sp>
          <p:nvSpPr>
            <p:cNvPr id="35" name="PPT"/>
            <p:cNvSpPr txBox="1"/>
            <p:nvPr/>
          </p:nvSpPr>
          <p:spPr>
            <a:xfrm>
              <a:off x="8455895" y="1684319"/>
              <a:ext cx="1958106" cy="307750"/>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a:lnSpc>
                  <a:spcPct val="120000"/>
                </a:lnSpc>
              </a:pPr>
              <a:r>
                <a:rPr kumimoji="1" lang="zh-CN" altLang="en-US" sz="1800" b="0" i="0" dirty="0">
                  <a:solidFill>
                    <a:schemeClr val="bg1"/>
                  </a:solidFill>
                  <a:latin typeface="思源黑体 CN Bold" panose="020B0800000000000000" pitchFamily="34" charset="-122"/>
                  <a:ea typeface="思源黑体 CN Bold" panose="020B0800000000000000" pitchFamily="34" charset="-122"/>
                  <a:cs typeface="+mn-cs"/>
                </a:rPr>
                <a:t>标题文字添加</a:t>
              </a:r>
              <a:endParaRPr kumimoji="1" lang="en-GB" sz="1800" b="0" i="0" dirty="0">
                <a:solidFill>
                  <a:schemeClr val="bg1"/>
                </a:solidFill>
                <a:latin typeface="思源黑体 CN Bold" panose="020B0800000000000000" pitchFamily="34" charset="-122"/>
                <a:ea typeface="思源黑体 CN Bold" panose="020B0800000000000000" pitchFamily="34" charset="-122"/>
                <a:cs typeface="+mn-cs"/>
              </a:endParaRPr>
            </a:p>
          </p:txBody>
        </p:sp>
      </p:grpSp>
      <p:grpSp>
        <p:nvGrpSpPr>
          <p:cNvPr id="36" name="组合 35"/>
          <p:cNvGrpSpPr/>
          <p:nvPr/>
        </p:nvGrpSpPr>
        <p:grpSpPr>
          <a:xfrm flipH="1">
            <a:off x="1733369" y="2174525"/>
            <a:ext cx="2459428" cy="994987"/>
            <a:chOff x="8455895" y="1684319"/>
            <a:chExt cx="2459428" cy="994987"/>
          </a:xfrm>
        </p:grpSpPr>
        <p:sp>
          <p:nvSpPr>
            <p:cNvPr id="37" name="矩形 36"/>
            <p:cNvSpPr/>
            <p:nvPr/>
          </p:nvSpPr>
          <p:spPr>
            <a:xfrm>
              <a:off x="8455895" y="1974177"/>
              <a:ext cx="2459428" cy="705129"/>
            </a:xfrm>
            <a:prstGeom prst="rect">
              <a:avLst/>
            </a:prstGeom>
          </p:spPr>
          <p:txBody>
            <a:bodyPr wrap="square">
              <a:spAutoFit/>
            </a:bodyPr>
            <a:lstStyle/>
            <a:p>
              <a:pPr lvl="0" algn="r">
                <a:lnSpc>
                  <a:spcPct val="150000"/>
                </a:lnSpc>
              </a:pPr>
              <a:r>
                <a:rPr lang="zh-CN" altLang="en-US" sz="1400" dirty="0">
                  <a:solidFill>
                    <a:schemeClr val="bg1"/>
                  </a:solidFill>
                  <a:latin typeface="思源黑体 CN Light" panose="020B0300000000000000" pitchFamily="34" charset="-122"/>
                  <a:ea typeface="思源黑体 CN Light" panose="020B0300000000000000" pitchFamily="34" charset="-122"/>
                </a:rPr>
                <a:t>此处输入具体内容此处输入具体内容此处具体内容</a:t>
              </a:r>
            </a:p>
          </p:txBody>
        </p:sp>
        <p:sp>
          <p:nvSpPr>
            <p:cNvPr id="38" name="PPT"/>
            <p:cNvSpPr txBox="1"/>
            <p:nvPr/>
          </p:nvSpPr>
          <p:spPr>
            <a:xfrm>
              <a:off x="8455895" y="1684319"/>
              <a:ext cx="1958106" cy="307750"/>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algn="r">
                <a:lnSpc>
                  <a:spcPct val="120000"/>
                </a:lnSpc>
              </a:pPr>
              <a:r>
                <a:rPr kumimoji="1" lang="zh-CN" altLang="en-US" sz="1800" b="0" i="0" dirty="0">
                  <a:solidFill>
                    <a:schemeClr val="bg1"/>
                  </a:solidFill>
                  <a:latin typeface="思源黑体 CN Bold" panose="020B0800000000000000" pitchFamily="34" charset="-122"/>
                  <a:ea typeface="思源黑体 CN Bold" panose="020B0800000000000000" pitchFamily="34" charset="-122"/>
                  <a:cs typeface="+mn-cs"/>
                </a:rPr>
                <a:t>标题文字添加</a:t>
              </a:r>
              <a:endParaRPr kumimoji="1" lang="en-GB" sz="1800" b="0" i="0" dirty="0">
                <a:solidFill>
                  <a:schemeClr val="bg1"/>
                </a:solidFill>
                <a:latin typeface="思源黑体 CN Bold" panose="020B0800000000000000" pitchFamily="34" charset="-122"/>
                <a:ea typeface="思源黑体 CN Bold" panose="020B0800000000000000" pitchFamily="34" charset="-122"/>
                <a:cs typeface="+mn-cs"/>
              </a:endParaRPr>
            </a:p>
          </p:txBody>
        </p:sp>
      </p:grpSp>
      <p:grpSp>
        <p:nvGrpSpPr>
          <p:cNvPr id="39" name="组合 38"/>
          <p:cNvGrpSpPr/>
          <p:nvPr/>
        </p:nvGrpSpPr>
        <p:grpSpPr>
          <a:xfrm flipH="1">
            <a:off x="1733369" y="4154380"/>
            <a:ext cx="2459428" cy="994987"/>
            <a:chOff x="8455895" y="1684319"/>
            <a:chExt cx="2459428" cy="994987"/>
          </a:xfrm>
        </p:grpSpPr>
        <p:sp>
          <p:nvSpPr>
            <p:cNvPr id="40" name="矩形 39"/>
            <p:cNvSpPr/>
            <p:nvPr/>
          </p:nvSpPr>
          <p:spPr>
            <a:xfrm>
              <a:off x="8455895" y="1974177"/>
              <a:ext cx="2459428" cy="705129"/>
            </a:xfrm>
            <a:prstGeom prst="rect">
              <a:avLst/>
            </a:prstGeom>
          </p:spPr>
          <p:txBody>
            <a:bodyPr wrap="square">
              <a:spAutoFit/>
            </a:bodyPr>
            <a:lstStyle/>
            <a:p>
              <a:pPr lvl="0" algn="r">
                <a:lnSpc>
                  <a:spcPct val="150000"/>
                </a:lnSpc>
              </a:pPr>
              <a:r>
                <a:rPr lang="zh-CN" altLang="en-US" sz="1400" dirty="0">
                  <a:solidFill>
                    <a:schemeClr val="bg1"/>
                  </a:solidFill>
                  <a:latin typeface="思源黑体 CN Light" panose="020B0300000000000000" pitchFamily="34" charset="-122"/>
                  <a:ea typeface="思源黑体 CN Light" panose="020B0300000000000000" pitchFamily="34" charset="-122"/>
                </a:rPr>
                <a:t>此处输入具体内容此处输入具体内容此处具体内容</a:t>
              </a:r>
            </a:p>
          </p:txBody>
        </p:sp>
        <p:sp>
          <p:nvSpPr>
            <p:cNvPr id="41" name="PPT"/>
            <p:cNvSpPr txBox="1"/>
            <p:nvPr/>
          </p:nvSpPr>
          <p:spPr>
            <a:xfrm>
              <a:off x="8455895" y="1684319"/>
              <a:ext cx="1958106" cy="307750"/>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algn="r">
                <a:lnSpc>
                  <a:spcPct val="120000"/>
                </a:lnSpc>
              </a:pPr>
              <a:r>
                <a:rPr kumimoji="1" lang="zh-CN" altLang="en-US" sz="1800" b="0" i="0" dirty="0">
                  <a:solidFill>
                    <a:schemeClr val="bg1"/>
                  </a:solidFill>
                  <a:latin typeface="思源黑体 CN Bold" panose="020B0800000000000000" pitchFamily="34" charset="-122"/>
                  <a:ea typeface="思源黑体 CN Bold" panose="020B0800000000000000" pitchFamily="34" charset="-122"/>
                  <a:cs typeface="+mn-cs"/>
                </a:rPr>
                <a:t>标题文字添加</a:t>
              </a:r>
              <a:endParaRPr kumimoji="1" lang="en-GB" sz="1800" b="0" i="0" dirty="0">
                <a:solidFill>
                  <a:schemeClr val="bg1"/>
                </a:solidFill>
                <a:latin typeface="思源黑体 CN Bold" panose="020B0800000000000000" pitchFamily="34" charset="-122"/>
                <a:ea typeface="思源黑体 CN Bold" panose="020B0800000000000000" pitchFamily="34" charset="-122"/>
                <a:cs typeface="+mn-cs"/>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anim calcmode="lin" valueType="num">
                                      <p:cBhvr>
                                        <p:cTn id="14" dur="500" fill="hold"/>
                                        <p:tgtEl>
                                          <p:spTgt spid="12"/>
                                        </p:tgtEl>
                                        <p:attrNameLst>
                                          <p:attrName>ppt_x</p:attrName>
                                        </p:attrNameLst>
                                      </p:cBhvr>
                                      <p:tavLst>
                                        <p:tav tm="0">
                                          <p:val>
                                            <p:strVal val="#ppt_x"/>
                                          </p:val>
                                        </p:tav>
                                        <p:tav tm="100000">
                                          <p:val>
                                            <p:strVal val="#ppt_x"/>
                                          </p:val>
                                        </p:tav>
                                      </p:tavLst>
                                    </p:anim>
                                    <p:anim calcmode="lin" valueType="num">
                                      <p:cBhvr>
                                        <p:cTn id="15" dur="5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anim calcmode="lin" valueType="num">
                                      <p:cBhvr>
                                        <p:cTn id="20" dur="500" fill="hold"/>
                                        <p:tgtEl>
                                          <p:spTgt spid="36"/>
                                        </p:tgtEl>
                                        <p:attrNameLst>
                                          <p:attrName>ppt_x</p:attrName>
                                        </p:attrNameLst>
                                      </p:cBhvr>
                                      <p:tavLst>
                                        <p:tav tm="0">
                                          <p:val>
                                            <p:strVal val="#ppt_x"/>
                                          </p:val>
                                        </p:tav>
                                        <p:tav tm="100000">
                                          <p:val>
                                            <p:strVal val="#ppt_x"/>
                                          </p:val>
                                        </p:tav>
                                      </p:tavLst>
                                    </p:anim>
                                    <p:anim calcmode="lin" valueType="num">
                                      <p:cBhvr>
                                        <p:cTn id="21" dur="500" fill="hold"/>
                                        <p:tgtEl>
                                          <p:spTgt spid="3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anim calcmode="lin" valueType="num">
                                      <p:cBhvr>
                                        <p:cTn id="26" dur="500" fill="hold"/>
                                        <p:tgtEl>
                                          <p:spTgt spid="30"/>
                                        </p:tgtEl>
                                        <p:attrNameLst>
                                          <p:attrName>ppt_x</p:attrName>
                                        </p:attrNameLst>
                                      </p:cBhvr>
                                      <p:tavLst>
                                        <p:tav tm="0">
                                          <p:val>
                                            <p:strVal val="#ppt_x"/>
                                          </p:val>
                                        </p:tav>
                                        <p:tav tm="100000">
                                          <p:val>
                                            <p:strVal val="#ppt_x"/>
                                          </p:val>
                                        </p:tav>
                                      </p:tavLst>
                                    </p:anim>
                                    <p:anim calcmode="lin" valueType="num">
                                      <p:cBhvr>
                                        <p:cTn id="27" dur="500" fill="hold"/>
                                        <p:tgtEl>
                                          <p:spTgt spid="30"/>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anim calcmode="lin" valueType="num">
                                      <p:cBhvr>
                                        <p:cTn id="32" dur="500" fill="hold"/>
                                        <p:tgtEl>
                                          <p:spTgt spid="39"/>
                                        </p:tgtEl>
                                        <p:attrNameLst>
                                          <p:attrName>ppt_x</p:attrName>
                                        </p:attrNameLst>
                                      </p:cBhvr>
                                      <p:tavLst>
                                        <p:tav tm="0">
                                          <p:val>
                                            <p:strVal val="#ppt_x"/>
                                          </p:val>
                                        </p:tav>
                                        <p:tav tm="100000">
                                          <p:val>
                                            <p:strVal val="#ppt_x"/>
                                          </p:val>
                                        </p:tav>
                                      </p:tavLst>
                                    </p:anim>
                                    <p:anim calcmode="lin" valueType="num">
                                      <p:cBhvr>
                                        <p:cTn id="33" dur="500" fill="hold"/>
                                        <p:tgtEl>
                                          <p:spTgt spid="39"/>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anim calcmode="lin" valueType="num">
                                      <p:cBhvr>
                                        <p:cTn id="38" dur="500" fill="hold"/>
                                        <p:tgtEl>
                                          <p:spTgt spid="33"/>
                                        </p:tgtEl>
                                        <p:attrNameLst>
                                          <p:attrName>ppt_x</p:attrName>
                                        </p:attrNameLst>
                                      </p:cBhvr>
                                      <p:tavLst>
                                        <p:tav tm="0">
                                          <p:val>
                                            <p:strVal val="#ppt_x"/>
                                          </p:val>
                                        </p:tav>
                                        <p:tav tm="100000">
                                          <p:val>
                                            <p:strVal val="#ppt_x"/>
                                          </p:val>
                                        </p:tav>
                                      </p:tavLst>
                                    </p:anim>
                                    <p:anim calcmode="lin" valueType="num">
                                      <p:cBhvr>
                                        <p:cTn id="39"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2" cstate="screen"/>
          <a:srcRect/>
          <a:stretch>
            <a:fillRect/>
          </a:stretch>
        </p:blipFill>
        <p:spPr>
          <a:xfrm flipH="1">
            <a:off x="-1" y="0"/>
            <a:ext cx="4673443" cy="6858000"/>
          </a:xfrm>
          <a:prstGeom prst="rect">
            <a:avLst/>
          </a:prstGeom>
        </p:spPr>
      </p:pic>
      <p:pic>
        <p:nvPicPr>
          <p:cNvPr id="11" name="图片 10"/>
          <p:cNvPicPr>
            <a:picLocks noChangeAspect="1"/>
          </p:cNvPicPr>
          <p:nvPr/>
        </p:nvPicPr>
        <p:blipFill rotWithShape="1">
          <a:blip r:embed="rId2" cstate="screen"/>
          <a:srcRect/>
          <a:stretch>
            <a:fillRect/>
          </a:stretch>
        </p:blipFill>
        <p:spPr>
          <a:xfrm>
            <a:off x="7518558" y="0"/>
            <a:ext cx="4673441" cy="6858000"/>
          </a:xfrm>
          <a:prstGeom prst="rect">
            <a:avLst/>
          </a:prstGeom>
        </p:spPr>
      </p:pic>
      <p:sp>
        <p:nvSpPr>
          <p:cNvPr id="10" name="矩形 9"/>
          <p:cNvSpPr/>
          <p:nvPr/>
        </p:nvSpPr>
        <p:spPr>
          <a:xfrm flipH="1">
            <a:off x="1" y="0"/>
            <a:ext cx="12191998" cy="6858000"/>
          </a:xfrm>
          <a:prstGeom prst="rect">
            <a:avLst/>
          </a:prstGeom>
          <a:gradFill flip="none" rotWithShape="1">
            <a:gsLst>
              <a:gs pos="30000">
                <a:srgbClr val="000000"/>
              </a:gs>
              <a:gs pos="0">
                <a:schemeClr val="tx1">
                  <a:alpha val="0"/>
                </a:schemeClr>
              </a:gs>
              <a:gs pos="70000">
                <a:schemeClr val="tx1"/>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a:solidFill>
                  <a:sysClr val="windowText" lastClr="000000"/>
                </a:solidFill>
              </a:ln>
              <a:latin typeface="阿里巴巴普惠体 R" panose="00020600040101010101" pitchFamily="18" charset="-122"/>
              <a:ea typeface="阿里巴巴普惠体 R" panose="00020600040101010101" pitchFamily="18" charset="-122"/>
            </a:endParaRPr>
          </a:p>
        </p:txBody>
      </p:sp>
      <p:sp>
        <p:nvSpPr>
          <p:cNvPr id="6" name="文本框 5"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sp>
        <p:nvSpPr>
          <p:cNvPr id="3" name="矩形 2"/>
          <p:cNvSpPr/>
          <p:nvPr/>
        </p:nvSpPr>
        <p:spPr>
          <a:xfrm>
            <a:off x="3708401" y="1259115"/>
            <a:ext cx="4775199" cy="433977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nvGrpSpPr>
          <p:cNvPr id="18" name="组合 17"/>
          <p:cNvGrpSpPr/>
          <p:nvPr/>
        </p:nvGrpSpPr>
        <p:grpSpPr>
          <a:xfrm>
            <a:off x="4988160" y="1803401"/>
            <a:ext cx="2215671" cy="909092"/>
            <a:chOff x="4988160" y="1803401"/>
            <a:chExt cx="2215671" cy="909092"/>
          </a:xfrm>
        </p:grpSpPr>
        <p:sp>
          <p:nvSpPr>
            <p:cNvPr id="4" name="文本框 3"/>
            <p:cNvSpPr txBox="1"/>
            <p:nvPr/>
          </p:nvSpPr>
          <p:spPr>
            <a:xfrm>
              <a:off x="4988160" y="1803401"/>
              <a:ext cx="2215671" cy="646331"/>
            </a:xfrm>
            <a:prstGeom prst="rect">
              <a:avLst/>
            </a:prstGeom>
            <a:noFill/>
          </p:spPr>
          <p:txBody>
            <a:bodyPr wrap="none" rtlCol="0">
              <a:spAutoFit/>
            </a:bodyPr>
            <a:lstStyle/>
            <a:p>
              <a:pPr algn="ctr"/>
              <a:r>
                <a:rPr lang="en-US" altLang="zh-CN" sz="3600" dirty="0">
                  <a:solidFill>
                    <a:srgbClr val="F1545B"/>
                  </a:solidFill>
                  <a:latin typeface="站酷庆科黄油体" panose="02000803000000020004" pitchFamily="2" charset="-122"/>
                  <a:ea typeface="站酷庆科黄油体" panose="02000803000000020004" pitchFamily="2" charset="-122"/>
                </a:rPr>
                <a:t>PART THREE</a:t>
              </a:r>
              <a:endParaRPr lang="zh-CN" altLang="en-US" sz="3600" dirty="0">
                <a:solidFill>
                  <a:srgbClr val="F1545B"/>
                </a:solidFill>
                <a:latin typeface="站酷庆科黄油体" panose="02000803000000020004" pitchFamily="2" charset="-122"/>
                <a:ea typeface="站酷庆科黄油体" panose="02000803000000020004" pitchFamily="2" charset="-122"/>
              </a:endParaRPr>
            </a:p>
          </p:txBody>
        </p:sp>
        <p:cxnSp>
          <p:nvCxnSpPr>
            <p:cNvPr id="5" name="直接连接符 4"/>
            <p:cNvCxnSpPr/>
            <p:nvPr/>
          </p:nvCxnSpPr>
          <p:spPr>
            <a:xfrm>
              <a:off x="5718625" y="2712493"/>
              <a:ext cx="7547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4512874" y="2975254"/>
            <a:ext cx="3166252" cy="1529839"/>
            <a:chOff x="4512874" y="2975254"/>
            <a:chExt cx="3166252" cy="1529839"/>
          </a:xfrm>
        </p:grpSpPr>
        <p:sp>
          <p:nvSpPr>
            <p:cNvPr id="7" name="文本框 6"/>
            <p:cNvSpPr txBox="1"/>
            <p:nvPr/>
          </p:nvSpPr>
          <p:spPr>
            <a:xfrm>
              <a:off x="4512874" y="2975254"/>
              <a:ext cx="3166252" cy="1200329"/>
            </a:xfrm>
            <a:prstGeom prst="rect">
              <a:avLst/>
            </a:prstGeom>
            <a:noFill/>
          </p:spPr>
          <p:txBody>
            <a:bodyPr wrap="none" rtlCol="0">
              <a:spAutoFit/>
            </a:bodyPr>
            <a:lstStyle/>
            <a:p>
              <a:pPr lvl="0" algn="ctr"/>
              <a:r>
                <a:rPr lang="zh-CN" altLang="en-US" sz="7200" spc="300" dirty="0">
                  <a:solidFill>
                    <a:schemeClr val="bg1"/>
                  </a:solidFill>
                  <a:latin typeface="站酷庆科黄油体" panose="02000803000000020004" pitchFamily="2" charset="-122"/>
                  <a:ea typeface="站酷庆科黄油体" panose="02000803000000020004" pitchFamily="2" charset="-122"/>
                </a:rPr>
                <a:t>视频分享</a:t>
              </a:r>
            </a:p>
          </p:txBody>
        </p:sp>
        <p:sp>
          <p:nvSpPr>
            <p:cNvPr id="8" name="矩形 7"/>
            <p:cNvSpPr/>
            <p:nvPr/>
          </p:nvSpPr>
          <p:spPr>
            <a:xfrm>
              <a:off x="5192546" y="4197316"/>
              <a:ext cx="1806902" cy="307777"/>
            </a:xfrm>
            <a:prstGeom prst="rect">
              <a:avLst/>
            </a:prstGeom>
          </p:spPr>
          <p:txBody>
            <a:bodyPr wrap="square">
              <a:spAutoFit/>
            </a:bodyPr>
            <a:lstStyle/>
            <a:p>
              <a:pPr lvl="0" algn="dist"/>
              <a:r>
                <a:rPr lang="en-US" altLang="zh-CN" sz="1400" dirty="0">
                  <a:solidFill>
                    <a:prstClr val="white"/>
                  </a:solidFill>
                  <a:latin typeface="思源黑体 CN Light" panose="020B0300000000000000" pitchFamily="34" charset="-122"/>
                  <a:ea typeface="思源黑体 CN Light" panose="020B0300000000000000" pitchFamily="34" charset="-122"/>
                </a:rPr>
                <a:t>VIDEO SHARING</a:t>
              </a:r>
            </a:p>
          </p:txBody>
        </p:sp>
      </p:grpSp>
      <p:sp>
        <p:nvSpPr>
          <p:cNvPr id="9" name="矩形: 圆角 8"/>
          <p:cNvSpPr/>
          <p:nvPr/>
        </p:nvSpPr>
        <p:spPr>
          <a:xfrm>
            <a:off x="5783939" y="5008881"/>
            <a:ext cx="624115" cy="45719"/>
          </a:xfrm>
          <a:prstGeom prst="roundRect">
            <a:avLst>
              <a:gd name="adj" fmla="val 50000"/>
            </a:avLst>
          </a:prstGeom>
          <a:solidFill>
            <a:srgbClr val="F15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anim calcmode="lin" valueType="num">
                                      <p:cBhvr>
                                        <p:cTn id="14" dur="500" fill="hold"/>
                                        <p:tgtEl>
                                          <p:spTgt spid="19"/>
                                        </p:tgtEl>
                                        <p:attrNameLst>
                                          <p:attrName>ppt_x</p:attrName>
                                        </p:attrNameLst>
                                      </p:cBhvr>
                                      <p:tavLst>
                                        <p:tav tm="0">
                                          <p:val>
                                            <p:strVal val="#ppt_x"/>
                                          </p:val>
                                        </p:tav>
                                        <p:tav tm="100000">
                                          <p:val>
                                            <p:strVal val="#ppt_x"/>
                                          </p:val>
                                        </p:tav>
                                      </p:tavLst>
                                    </p:anim>
                                    <p:anim calcmode="lin" valueType="num">
                                      <p:cBhvr>
                                        <p:cTn id="15" dur="5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anim calcmode="lin" valueType="num">
                                      <p:cBhvr>
                                        <p:cTn id="20" dur="500" fill="hold"/>
                                        <p:tgtEl>
                                          <p:spTgt spid="9"/>
                                        </p:tgtEl>
                                        <p:attrNameLst>
                                          <p:attrName>ppt_x</p:attrName>
                                        </p:attrNameLst>
                                      </p:cBhvr>
                                      <p:tavLst>
                                        <p:tav tm="0">
                                          <p:val>
                                            <p:strVal val="#ppt_x"/>
                                          </p:val>
                                        </p:tav>
                                        <p:tav tm="100000">
                                          <p:val>
                                            <p:strVal val="#ppt_x"/>
                                          </p:val>
                                        </p:tav>
                                      </p:tavLst>
                                    </p:anim>
                                    <p:anim calcmode="lin" valueType="num">
                                      <p:cBhvr>
                                        <p:cTn id="21" dur="5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anim calcmode="lin" valueType="num">
                                      <p:cBhvr>
                                        <p:cTn id="26" dur="500" fill="hold"/>
                                        <p:tgtEl>
                                          <p:spTgt spid="3"/>
                                        </p:tgtEl>
                                        <p:attrNameLst>
                                          <p:attrName>ppt_x</p:attrName>
                                        </p:attrNameLst>
                                      </p:cBhvr>
                                      <p:tavLst>
                                        <p:tav tm="0">
                                          <p:val>
                                            <p:strVal val="#ppt_x"/>
                                          </p:val>
                                        </p:tav>
                                        <p:tav tm="100000">
                                          <p:val>
                                            <p:strVal val="#ppt_x"/>
                                          </p:val>
                                        </p:tav>
                                      </p:tavLst>
                                    </p:anim>
                                    <p:anim calcmode="lin" valueType="num">
                                      <p:cBhvr>
                                        <p:cTn id="27"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5" name="组合 4"/>
          <p:cNvGrpSpPr/>
          <p:nvPr/>
        </p:nvGrpSpPr>
        <p:grpSpPr>
          <a:xfrm>
            <a:off x="0" y="0"/>
            <a:ext cx="12191999" cy="6858000"/>
            <a:chOff x="0" y="0"/>
            <a:chExt cx="12191999" cy="6858000"/>
          </a:xfrm>
        </p:grpSpPr>
        <p:pic>
          <p:nvPicPr>
            <p:cNvPr id="3" name="图片 2"/>
            <p:cNvPicPr>
              <a:picLocks noChangeAspect="1"/>
            </p:cNvPicPr>
            <p:nvPr/>
          </p:nvPicPr>
          <p:blipFill rotWithShape="1">
            <a:blip r:embed="rId2" cstate="screen">
              <a:extLst>
                <a:ext uri="{BEBA8EAE-BF5A-486C-A8C5-ECC9F3942E4B}">
                  <a14:imgProps xmlns:a14="http://schemas.microsoft.com/office/drawing/2010/main">
                    <a14:imgLayer r:embed="rId3">
                      <a14:imgEffect>
                        <a14:artisticBlur/>
                      </a14:imgEffect>
                      <a14:imgEffect>
                        <a14:saturation sat="0"/>
                      </a14:imgEffect>
                    </a14:imgLayer>
                  </a14:imgProps>
                </a:ext>
              </a:extLst>
            </a:blip>
            <a:srcRect/>
            <a:stretch>
              <a:fillRect/>
            </a:stretch>
          </p:blipFill>
          <p:spPr>
            <a:xfrm>
              <a:off x="1" y="0"/>
              <a:ext cx="12191998" cy="6858000"/>
            </a:xfrm>
            <a:prstGeom prst="rect">
              <a:avLst/>
            </a:prstGeom>
          </p:spPr>
        </p:pic>
        <p:sp>
          <p:nvSpPr>
            <p:cNvPr id="4" name="矩形 3"/>
            <p:cNvSpPr/>
            <p:nvPr/>
          </p:nvSpPr>
          <p:spPr>
            <a:xfrm>
              <a:off x="0" y="0"/>
              <a:ext cx="12191998" cy="6858000"/>
            </a:xfrm>
            <a:prstGeom prst="rect">
              <a:avLst/>
            </a:prstGeom>
            <a:solidFill>
              <a:schemeClr val="tx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grpSp>
        <p:nvGrpSpPr>
          <p:cNvPr id="7" name="组合 6"/>
          <p:cNvGrpSpPr/>
          <p:nvPr/>
        </p:nvGrpSpPr>
        <p:grpSpPr>
          <a:xfrm>
            <a:off x="391508" y="301023"/>
            <a:ext cx="4370501" cy="523220"/>
            <a:chOff x="6548823" y="1917052"/>
            <a:chExt cx="4370501" cy="523220"/>
          </a:xfrm>
        </p:grpSpPr>
        <p:sp>
          <p:nvSpPr>
            <p:cNvPr id="8" name="矩形: 圆角 7"/>
            <p:cNvSpPr/>
            <p:nvPr/>
          </p:nvSpPr>
          <p:spPr>
            <a:xfrm>
              <a:off x="6548823" y="1985058"/>
              <a:ext cx="611073" cy="389789"/>
            </a:xfrm>
            <a:prstGeom prst="roundRect">
              <a:avLst/>
            </a:prstGeom>
            <a:noFill/>
            <a:ln w="15875"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endParaRPr>
            </a:p>
          </p:txBody>
        </p:sp>
        <p:sp>
          <p:nvSpPr>
            <p:cNvPr id="9" name="文本框 8"/>
            <p:cNvSpPr txBox="1"/>
            <p:nvPr/>
          </p:nvSpPr>
          <p:spPr>
            <a:xfrm>
              <a:off x="6556782" y="1992197"/>
              <a:ext cx="60311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rPr>
                <a:t>03</a:t>
              </a:r>
              <a:endParaRPr kumimoji="0" lang="zh-CN" altLang="en-US" b="1"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endParaRPr>
            </a:p>
          </p:txBody>
        </p:sp>
        <p:sp>
          <p:nvSpPr>
            <p:cNvPr id="10" name="文本框 9"/>
            <p:cNvSpPr txBox="1"/>
            <p:nvPr/>
          </p:nvSpPr>
          <p:spPr>
            <a:xfrm>
              <a:off x="7528486" y="1917052"/>
              <a:ext cx="1562340" cy="523220"/>
            </a:xfrm>
            <a:prstGeom prst="rect">
              <a:avLst/>
            </a:prstGeom>
            <a:noFill/>
          </p:spPr>
          <p:txBody>
            <a:bodyPr wrap="square" rtlCol="0">
              <a:spAutoFit/>
            </a:bodyPr>
            <a:lstStyle/>
            <a:p>
              <a:pPr algn="dist"/>
              <a:r>
                <a:rPr lang="zh-CN" altLang="en-US" sz="2800" dirty="0">
                  <a:solidFill>
                    <a:schemeClr val="bg1"/>
                  </a:solidFill>
                  <a:latin typeface="站酷庆科黄油体" panose="02000803000000020004" pitchFamily="2" charset="-122"/>
                  <a:ea typeface="站酷庆科黄油体" panose="02000803000000020004" pitchFamily="2" charset="-122"/>
                </a:rPr>
                <a:t>视频分享</a:t>
              </a:r>
            </a:p>
          </p:txBody>
        </p:sp>
        <p:sp>
          <p:nvSpPr>
            <p:cNvPr id="11" name="文本框 10"/>
            <p:cNvSpPr txBox="1"/>
            <p:nvPr/>
          </p:nvSpPr>
          <p:spPr>
            <a:xfrm>
              <a:off x="9128927" y="2106187"/>
              <a:ext cx="1790397" cy="253916"/>
            </a:xfrm>
            <a:prstGeom prst="rect">
              <a:avLst/>
            </a:prstGeom>
            <a:noFill/>
          </p:spPr>
          <p:txBody>
            <a:bodyPr wrap="square" rtlCol="0">
              <a:spAutoFit/>
            </a:bodyPr>
            <a:lstStyle/>
            <a:p>
              <a:r>
                <a:rPr lang="en-US" altLang="zh-CN" sz="1000" i="1" dirty="0">
                  <a:solidFill>
                    <a:schemeClr val="bg1"/>
                  </a:solidFill>
                  <a:latin typeface="思源黑体 CN Light" panose="020B0300000000000000" pitchFamily="34" charset="-122"/>
                  <a:ea typeface="思源黑体 CN Light" panose="020B0300000000000000" pitchFamily="34" charset="-122"/>
                </a:rPr>
                <a:t>DANCE ART</a:t>
              </a:r>
            </a:p>
          </p:txBody>
        </p:sp>
      </p:grpSp>
      <p:grpSp>
        <p:nvGrpSpPr>
          <p:cNvPr id="12" name="组合 11"/>
          <p:cNvGrpSpPr/>
          <p:nvPr/>
        </p:nvGrpSpPr>
        <p:grpSpPr>
          <a:xfrm>
            <a:off x="3811303" y="1979351"/>
            <a:ext cx="4569394" cy="3458980"/>
            <a:chOff x="3384248" y="1611404"/>
            <a:chExt cx="5635661" cy="4266135"/>
          </a:xfrm>
        </p:grpSpPr>
        <p:grpSp>
          <p:nvGrpSpPr>
            <p:cNvPr id="13" name="Group 28"/>
            <p:cNvGrpSpPr/>
            <p:nvPr/>
          </p:nvGrpSpPr>
          <p:grpSpPr>
            <a:xfrm>
              <a:off x="5287878" y="3761205"/>
              <a:ext cx="3732031" cy="1410890"/>
              <a:chOff x="4905731" y="3795281"/>
              <a:chExt cx="3732031" cy="1410890"/>
            </a:xfrm>
            <a:solidFill>
              <a:srgbClr val="981213"/>
            </a:solidFill>
          </p:grpSpPr>
          <p:sp>
            <p:nvSpPr>
              <p:cNvPr id="57" name="Freeform 8"/>
              <p:cNvSpPr/>
              <p:nvPr/>
            </p:nvSpPr>
            <p:spPr bwMode="auto">
              <a:xfrm rot="5400000">
                <a:off x="7628454" y="4196862"/>
                <a:ext cx="1410890" cy="607727"/>
              </a:xfrm>
              <a:custGeom>
                <a:avLst/>
                <a:gdLst>
                  <a:gd name="T0" fmla="*/ 263 w 527"/>
                  <a:gd name="T1" fmla="*/ 0 h 227"/>
                  <a:gd name="T2" fmla="*/ 527 w 527"/>
                  <a:gd name="T3" fmla="*/ 227 h 227"/>
                  <a:gd name="T4" fmla="*/ 263 w 527"/>
                  <a:gd name="T5" fmla="*/ 227 h 227"/>
                  <a:gd name="T6" fmla="*/ 0 w 527"/>
                  <a:gd name="T7" fmla="*/ 227 h 227"/>
                  <a:gd name="T8" fmla="*/ 263 w 527"/>
                  <a:gd name="T9" fmla="*/ 0 h 227"/>
                </a:gdLst>
                <a:ahLst/>
                <a:cxnLst>
                  <a:cxn ang="0">
                    <a:pos x="T0" y="T1"/>
                  </a:cxn>
                  <a:cxn ang="0">
                    <a:pos x="T2" y="T3"/>
                  </a:cxn>
                  <a:cxn ang="0">
                    <a:pos x="T4" y="T5"/>
                  </a:cxn>
                  <a:cxn ang="0">
                    <a:pos x="T6" y="T7"/>
                  </a:cxn>
                  <a:cxn ang="0">
                    <a:pos x="T8" y="T9"/>
                  </a:cxn>
                </a:cxnLst>
                <a:rect l="0" t="0" r="r" b="b"/>
                <a:pathLst>
                  <a:path w="527" h="227">
                    <a:moveTo>
                      <a:pt x="263" y="0"/>
                    </a:moveTo>
                    <a:lnTo>
                      <a:pt x="527" y="227"/>
                    </a:lnTo>
                    <a:lnTo>
                      <a:pt x="263" y="227"/>
                    </a:lnTo>
                    <a:lnTo>
                      <a:pt x="0" y="227"/>
                    </a:lnTo>
                    <a:lnTo>
                      <a:pt x="263" y="0"/>
                    </a:lnTo>
                  </a:path>
                </a:pathLst>
              </a:custGeom>
              <a:noFill/>
              <a:ln w="9525">
                <a:solidFill>
                  <a:schemeClr val="bg1"/>
                </a:solidFill>
                <a:round/>
              </a:ln>
            </p:spPr>
            <p:txBody>
              <a:bodyPr vert="horz" wrap="square" lIns="91440" tIns="45720" rIns="91440" bIns="45720" numCol="1" anchor="t" anchorCtr="0" compatLnSpc="1"/>
              <a:lstStyle/>
              <a:p>
                <a:endParaRPr lang="en-US">
                  <a:solidFill>
                    <a:schemeClr val="bg1"/>
                  </a:solidFill>
                  <a:latin typeface="思源黑体 CN Light" panose="020B0300000000000000" pitchFamily="34" charset="-122"/>
                  <a:ea typeface="思源黑体 CN Light" panose="020B0300000000000000" pitchFamily="34" charset="-122"/>
                </a:endParaRPr>
              </a:p>
            </p:txBody>
          </p:sp>
          <p:sp>
            <p:nvSpPr>
              <p:cNvPr id="58" name="Freeform 11"/>
              <p:cNvSpPr/>
              <p:nvPr/>
            </p:nvSpPr>
            <p:spPr bwMode="auto">
              <a:xfrm rot="5400000">
                <a:off x="6111814" y="2937234"/>
                <a:ext cx="712138" cy="3124304"/>
              </a:xfrm>
              <a:custGeom>
                <a:avLst/>
                <a:gdLst>
                  <a:gd name="T0" fmla="*/ 266 w 266"/>
                  <a:gd name="T1" fmla="*/ 0 h 1167"/>
                  <a:gd name="T2" fmla="*/ 133 w 266"/>
                  <a:gd name="T3" fmla="*/ 0 h 1167"/>
                  <a:gd name="T4" fmla="*/ 0 w 266"/>
                  <a:gd name="T5" fmla="*/ 0 h 1167"/>
                  <a:gd name="T6" fmla="*/ 0 w 266"/>
                  <a:gd name="T7" fmla="*/ 1167 h 1167"/>
                  <a:gd name="T8" fmla="*/ 266 w 266"/>
                  <a:gd name="T9" fmla="*/ 956 h 1167"/>
                  <a:gd name="T10" fmla="*/ 266 w 266"/>
                  <a:gd name="T11" fmla="*/ 0 h 1167"/>
                </a:gdLst>
                <a:ahLst/>
                <a:cxnLst>
                  <a:cxn ang="0">
                    <a:pos x="T0" y="T1"/>
                  </a:cxn>
                  <a:cxn ang="0">
                    <a:pos x="T2" y="T3"/>
                  </a:cxn>
                  <a:cxn ang="0">
                    <a:pos x="T4" y="T5"/>
                  </a:cxn>
                  <a:cxn ang="0">
                    <a:pos x="T6" y="T7"/>
                  </a:cxn>
                  <a:cxn ang="0">
                    <a:pos x="T8" y="T9"/>
                  </a:cxn>
                  <a:cxn ang="0">
                    <a:pos x="T10" y="T11"/>
                  </a:cxn>
                </a:cxnLst>
                <a:rect l="0" t="0" r="r" b="b"/>
                <a:pathLst>
                  <a:path w="266" h="1167">
                    <a:moveTo>
                      <a:pt x="266" y="0"/>
                    </a:moveTo>
                    <a:lnTo>
                      <a:pt x="133" y="0"/>
                    </a:lnTo>
                    <a:lnTo>
                      <a:pt x="0" y="0"/>
                    </a:lnTo>
                    <a:lnTo>
                      <a:pt x="0" y="1167"/>
                    </a:lnTo>
                    <a:lnTo>
                      <a:pt x="266" y="956"/>
                    </a:lnTo>
                    <a:lnTo>
                      <a:pt x="266" y="0"/>
                    </a:lnTo>
                    <a:close/>
                  </a:path>
                </a:pathLst>
              </a:custGeom>
              <a:noFill/>
              <a:ln w="9525">
                <a:solidFill>
                  <a:schemeClr val="bg1"/>
                </a:solidFill>
                <a:round/>
              </a:ln>
            </p:spPr>
            <p:txBody>
              <a:bodyPr vert="horz" wrap="square" lIns="91440" tIns="45720" rIns="91440" bIns="45720" numCol="1" anchor="t" anchorCtr="0" compatLnSpc="1"/>
              <a:lstStyle/>
              <a:p>
                <a:endParaRPr lang="en-US">
                  <a:solidFill>
                    <a:schemeClr val="bg1"/>
                  </a:solidFill>
                  <a:latin typeface="思源黑体 CN Light" panose="020B0300000000000000" pitchFamily="34" charset="-122"/>
                  <a:ea typeface="思源黑体 CN Light" panose="020B0300000000000000" pitchFamily="34" charset="-122"/>
                </a:endParaRPr>
              </a:p>
            </p:txBody>
          </p:sp>
        </p:grpSp>
        <p:grpSp>
          <p:nvGrpSpPr>
            <p:cNvPr id="14" name="Group 20"/>
            <p:cNvGrpSpPr/>
            <p:nvPr/>
          </p:nvGrpSpPr>
          <p:grpSpPr>
            <a:xfrm>
              <a:off x="4377628" y="3041034"/>
              <a:ext cx="2910126" cy="1410890"/>
              <a:chOff x="3995481" y="3075110"/>
              <a:chExt cx="2910126" cy="1410890"/>
            </a:xfrm>
            <a:solidFill>
              <a:srgbClr val="FB1718"/>
            </a:solidFill>
          </p:grpSpPr>
          <p:sp>
            <p:nvSpPr>
              <p:cNvPr id="55" name="Freeform 17"/>
              <p:cNvSpPr/>
              <p:nvPr/>
            </p:nvSpPr>
            <p:spPr bwMode="auto">
              <a:xfrm rot="5400000">
                <a:off x="3595238" y="3475353"/>
                <a:ext cx="1410890" cy="610404"/>
              </a:xfrm>
              <a:custGeom>
                <a:avLst/>
                <a:gdLst>
                  <a:gd name="T0" fmla="*/ 264 w 527"/>
                  <a:gd name="T1" fmla="*/ 228 h 228"/>
                  <a:gd name="T2" fmla="*/ 527 w 527"/>
                  <a:gd name="T3" fmla="*/ 0 h 228"/>
                  <a:gd name="T4" fmla="*/ 264 w 527"/>
                  <a:gd name="T5" fmla="*/ 0 h 228"/>
                  <a:gd name="T6" fmla="*/ 0 w 527"/>
                  <a:gd name="T7" fmla="*/ 0 h 228"/>
                  <a:gd name="T8" fmla="*/ 264 w 527"/>
                  <a:gd name="T9" fmla="*/ 228 h 228"/>
                </a:gdLst>
                <a:ahLst/>
                <a:cxnLst>
                  <a:cxn ang="0">
                    <a:pos x="T0" y="T1"/>
                  </a:cxn>
                  <a:cxn ang="0">
                    <a:pos x="T2" y="T3"/>
                  </a:cxn>
                  <a:cxn ang="0">
                    <a:pos x="T4" y="T5"/>
                  </a:cxn>
                  <a:cxn ang="0">
                    <a:pos x="T6" y="T7"/>
                  </a:cxn>
                  <a:cxn ang="0">
                    <a:pos x="T8" y="T9"/>
                  </a:cxn>
                </a:cxnLst>
                <a:rect l="0" t="0" r="r" b="b"/>
                <a:pathLst>
                  <a:path w="527" h="228">
                    <a:moveTo>
                      <a:pt x="264" y="228"/>
                    </a:moveTo>
                    <a:lnTo>
                      <a:pt x="527" y="0"/>
                    </a:lnTo>
                    <a:lnTo>
                      <a:pt x="264" y="0"/>
                    </a:lnTo>
                    <a:lnTo>
                      <a:pt x="0" y="0"/>
                    </a:lnTo>
                    <a:lnTo>
                      <a:pt x="264" y="228"/>
                    </a:lnTo>
                    <a:close/>
                  </a:path>
                </a:pathLst>
              </a:custGeom>
              <a:noFill/>
              <a:ln w="9525">
                <a:solidFill>
                  <a:schemeClr val="bg1"/>
                </a:solidFill>
                <a:round/>
              </a:ln>
            </p:spPr>
            <p:txBody>
              <a:bodyPr vert="horz" wrap="square" lIns="91440" tIns="45720" rIns="91440" bIns="45720" numCol="1" anchor="t" anchorCtr="0" compatLnSpc="1"/>
              <a:lstStyle/>
              <a:p>
                <a:endParaRPr lang="en-US" dirty="0">
                  <a:solidFill>
                    <a:schemeClr val="bg1"/>
                  </a:solidFill>
                  <a:latin typeface="思源黑体 CN Light" panose="020B0300000000000000" pitchFamily="34" charset="-122"/>
                  <a:ea typeface="思源黑体 CN Light" panose="020B0300000000000000" pitchFamily="34" charset="-122"/>
                </a:endParaRPr>
              </a:p>
            </p:txBody>
          </p:sp>
          <p:sp>
            <p:nvSpPr>
              <p:cNvPr id="56" name="Freeform 19"/>
              <p:cNvSpPr/>
              <p:nvPr/>
            </p:nvSpPr>
            <p:spPr bwMode="auto">
              <a:xfrm rot="5400000">
                <a:off x="5396999" y="2634709"/>
                <a:ext cx="717492" cy="2299724"/>
              </a:xfrm>
              <a:custGeom>
                <a:avLst/>
                <a:gdLst>
                  <a:gd name="T0" fmla="*/ 0 w 268"/>
                  <a:gd name="T1" fmla="*/ 0 h 859"/>
                  <a:gd name="T2" fmla="*/ 0 w 268"/>
                  <a:gd name="T3" fmla="*/ 859 h 859"/>
                  <a:gd name="T4" fmla="*/ 133 w 268"/>
                  <a:gd name="T5" fmla="*/ 859 h 859"/>
                  <a:gd name="T6" fmla="*/ 268 w 268"/>
                  <a:gd name="T7" fmla="*/ 859 h 859"/>
                  <a:gd name="T8" fmla="*/ 268 w 268"/>
                  <a:gd name="T9" fmla="*/ 211 h 859"/>
                  <a:gd name="T10" fmla="*/ 0 w 268"/>
                  <a:gd name="T11" fmla="*/ 0 h 859"/>
                </a:gdLst>
                <a:ahLst/>
                <a:cxnLst>
                  <a:cxn ang="0">
                    <a:pos x="T0" y="T1"/>
                  </a:cxn>
                  <a:cxn ang="0">
                    <a:pos x="T2" y="T3"/>
                  </a:cxn>
                  <a:cxn ang="0">
                    <a:pos x="T4" y="T5"/>
                  </a:cxn>
                  <a:cxn ang="0">
                    <a:pos x="T6" y="T7"/>
                  </a:cxn>
                  <a:cxn ang="0">
                    <a:pos x="T8" y="T9"/>
                  </a:cxn>
                  <a:cxn ang="0">
                    <a:pos x="T10" y="T11"/>
                  </a:cxn>
                </a:cxnLst>
                <a:rect l="0" t="0" r="r" b="b"/>
                <a:pathLst>
                  <a:path w="268" h="859">
                    <a:moveTo>
                      <a:pt x="0" y="0"/>
                    </a:moveTo>
                    <a:lnTo>
                      <a:pt x="0" y="859"/>
                    </a:lnTo>
                    <a:lnTo>
                      <a:pt x="133" y="859"/>
                    </a:lnTo>
                    <a:lnTo>
                      <a:pt x="268" y="859"/>
                    </a:lnTo>
                    <a:lnTo>
                      <a:pt x="268" y="211"/>
                    </a:lnTo>
                    <a:lnTo>
                      <a:pt x="0" y="0"/>
                    </a:lnTo>
                    <a:close/>
                  </a:path>
                </a:pathLst>
              </a:custGeom>
              <a:noFill/>
              <a:ln w="9525">
                <a:solidFill>
                  <a:schemeClr val="bg1"/>
                </a:solidFill>
                <a:round/>
              </a:ln>
            </p:spPr>
            <p:txBody>
              <a:bodyPr vert="horz" wrap="square" lIns="91440" tIns="45720" rIns="91440" bIns="45720" numCol="1" anchor="t" anchorCtr="0" compatLnSpc="1"/>
              <a:lstStyle/>
              <a:p>
                <a:endParaRPr lang="en-US">
                  <a:solidFill>
                    <a:schemeClr val="bg1"/>
                  </a:solidFill>
                  <a:latin typeface="思源黑体 CN Light" panose="020B0300000000000000" pitchFamily="34" charset="-122"/>
                  <a:ea typeface="思源黑体 CN Light" panose="020B0300000000000000" pitchFamily="34" charset="-122"/>
                </a:endParaRPr>
              </a:p>
            </p:txBody>
          </p:sp>
        </p:grpSp>
        <p:grpSp>
          <p:nvGrpSpPr>
            <p:cNvPr id="15" name="Group 12"/>
            <p:cNvGrpSpPr/>
            <p:nvPr/>
          </p:nvGrpSpPr>
          <p:grpSpPr>
            <a:xfrm>
              <a:off x="5641270" y="2323542"/>
              <a:ext cx="2998476" cy="1416245"/>
              <a:chOff x="5259123" y="2357618"/>
              <a:chExt cx="2998476" cy="1416245"/>
            </a:xfrm>
            <a:solidFill>
              <a:srgbClr val="D11011"/>
            </a:solidFill>
          </p:grpSpPr>
          <p:sp>
            <p:nvSpPr>
              <p:cNvPr id="53" name="Freeform 25"/>
              <p:cNvSpPr/>
              <p:nvPr/>
            </p:nvSpPr>
            <p:spPr bwMode="auto">
              <a:xfrm rot="5400000">
                <a:off x="7244274" y="2760539"/>
                <a:ext cx="1416245" cy="610404"/>
              </a:xfrm>
              <a:custGeom>
                <a:avLst/>
                <a:gdLst>
                  <a:gd name="T0" fmla="*/ 266 w 529"/>
                  <a:gd name="T1" fmla="*/ 0 h 228"/>
                  <a:gd name="T2" fmla="*/ 0 w 529"/>
                  <a:gd name="T3" fmla="*/ 228 h 228"/>
                  <a:gd name="T4" fmla="*/ 266 w 529"/>
                  <a:gd name="T5" fmla="*/ 228 h 228"/>
                  <a:gd name="T6" fmla="*/ 529 w 529"/>
                  <a:gd name="T7" fmla="*/ 228 h 228"/>
                  <a:gd name="T8" fmla="*/ 266 w 529"/>
                  <a:gd name="T9" fmla="*/ 0 h 228"/>
                </a:gdLst>
                <a:ahLst/>
                <a:cxnLst>
                  <a:cxn ang="0">
                    <a:pos x="T0" y="T1"/>
                  </a:cxn>
                  <a:cxn ang="0">
                    <a:pos x="T2" y="T3"/>
                  </a:cxn>
                  <a:cxn ang="0">
                    <a:pos x="T4" y="T5"/>
                  </a:cxn>
                  <a:cxn ang="0">
                    <a:pos x="T6" y="T7"/>
                  </a:cxn>
                  <a:cxn ang="0">
                    <a:pos x="T8" y="T9"/>
                  </a:cxn>
                </a:cxnLst>
                <a:rect l="0" t="0" r="r" b="b"/>
                <a:pathLst>
                  <a:path w="529" h="228">
                    <a:moveTo>
                      <a:pt x="266" y="0"/>
                    </a:moveTo>
                    <a:lnTo>
                      <a:pt x="0" y="228"/>
                    </a:lnTo>
                    <a:lnTo>
                      <a:pt x="266" y="228"/>
                    </a:lnTo>
                    <a:lnTo>
                      <a:pt x="529" y="228"/>
                    </a:lnTo>
                    <a:lnTo>
                      <a:pt x="266" y="0"/>
                    </a:lnTo>
                    <a:close/>
                  </a:path>
                </a:pathLst>
              </a:custGeom>
              <a:noFill/>
              <a:ln w="9525">
                <a:solidFill>
                  <a:schemeClr val="bg1"/>
                </a:solidFill>
                <a:round/>
              </a:ln>
            </p:spPr>
            <p:txBody>
              <a:bodyPr vert="horz" wrap="square" lIns="91440" tIns="45720" rIns="91440" bIns="45720" numCol="1" anchor="t" anchorCtr="0" compatLnSpc="1"/>
              <a:lstStyle/>
              <a:p>
                <a:endParaRPr lang="en-US">
                  <a:solidFill>
                    <a:schemeClr val="bg1"/>
                  </a:solidFill>
                  <a:latin typeface="思源黑体 CN Light" panose="020B0300000000000000" pitchFamily="34" charset="-122"/>
                  <a:ea typeface="思源黑体 CN Light" panose="020B0300000000000000" pitchFamily="34" charset="-122"/>
                </a:endParaRPr>
              </a:p>
            </p:txBody>
          </p:sp>
          <p:sp>
            <p:nvSpPr>
              <p:cNvPr id="54" name="Freeform 27"/>
              <p:cNvSpPr/>
              <p:nvPr/>
            </p:nvSpPr>
            <p:spPr bwMode="auto">
              <a:xfrm rot="5400000">
                <a:off x="6094413" y="1873044"/>
                <a:ext cx="717492" cy="2388071"/>
              </a:xfrm>
              <a:custGeom>
                <a:avLst/>
                <a:gdLst>
                  <a:gd name="T0" fmla="*/ 268 w 268"/>
                  <a:gd name="T1" fmla="*/ 0 h 892"/>
                  <a:gd name="T2" fmla="*/ 135 w 268"/>
                  <a:gd name="T3" fmla="*/ 0 h 892"/>
                  <a:gd name="T4" fmla="*/ 0 w 268"/>
                  <a:gd name="T5" fmla="*/ 0 h 892"/>
                  <a:gd name="T6" fmla="*/ 0 w 268"/>
                  <a:gd name="T7" fmla="*/ 310 h 892"/>
                  <a:gd name="T8" fmla="*/ 0 w 268"/>
                  <a:gd name="T9" fmla="*/ 310 h 892"/>
                  <a:gd name="T10" fmla="*/ 0 w 268"/>
                  <a:gd name="T11" fmla="*/ 680 h 892"/>
                  <a:gd name="T12" fmla="*/ 268 w 268"/>
                  <a:gd name="T13" fmla="*/ 892 h 892"/>
                  <a:gd name="T14" fmla="*/ 268 w 268"/>
                  <a:gd name="T15" fmla="*/ 0 h 8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 h="892">
                    <a:moveTo>
                      <a:pt x="268" y="0"/>
                    </a:moveTo>
                    <a:lnTo>
                      <a:pt x="135" y="0"/>
                    </a:lnTo>
                    <a:lnTo>
                      <a:pt x="0" y="0"/>
                    </a:lnTo>
                    <a:lnTo>
                      <a:pt x="0" y="310"/>
                    </a:lnTo>
                    <a:lnTo>
                      <a:pt x="0" y="310"/>
                    </a:lnTo>
                    <a:lnTo>
                      <a:pt x="0" y="680"/>
                    </a:lnTo>
                    <a:lnTo>
                      <a:pt x="268" y="892"/>
                    </a:lnTo>
                    <a:lnTo>
                      <a:pt x="268" y="0"/>
                    </a:lnTo>
                    <a:close/>
                  </a:path>
                </a:pathLst>
              </a:custGeom>
              <a:noFill/>
              <a:ln w="9525">
                <a:solidFill>
                  <a:schemeClr val="bg1"/>
                </a:solidFill>
                <a:round/>
              </a:ln>
            </p:spPr>
            <p:txBody>
              <a:bodyPr vert="horz" wrap="square" lIns="91440" tIns="45720" rIns="91440" bIns="45720" numCol="1" anchor="t" anchorCtr="0" compatLnSpc="1"/>
              <a:lstStyle/>
              <a:p>
                <a:endParaRPr lang="en-US" dirty="0">
                  <a:solidFill>
                    <a:schemeClr val="bg1"/>
                  </a:solidFill>
                  <a:latin typeface="思源黑体 CN Light" panose="020B0300000000000000" pitchFamily="34" charset="-122"/>
                  <a:ea typeface="思源黑体 CN Light" panose="020B0300000000000000" pitchFamily="34" charset="-122"/>
                </a:endParaRPr>
              </a:p>
            </p:txBody>
          </p:sp>
        </p:grpSp>
        <p:grpSp>
          <p:nvGrpSpPr>
            <p:cNvPr id="16" name="Group 3"/>
            <p:cNvGrpSpPr/>
            <p:nvPr/>
          </p:nvGrpSpPr>
          <p:grpSpPr>
            <a:xfrm>
              <a:off x="3933211" y="1611404"/>
              <a:ext cx="3266196" cy="1410890"/>
              <a:chOff x="3551064" y="1645480"/>
              <a:chExt cx="3266196" cy="1410890"/>
            </a:xfrm>
            <a:solidFill>
              <a:srgbClr val="981213"/>
            </a:solidFill>
          </p:grpSpPr>
          <p:sp>
            <p:nvSpPr>
              <p:cNvPr id="51" name="Freeform 35"/>
              <p:cNvSpPr/>
              <p:nvPr/>
            </p:nvSpPr>
            <p:spPr bwMode="auto">
              <a:xfrm rot="5400000">
                <a:off x="5133295" y="1024368"/>
                <a:ext cx="712138" cy="2655792"/>
              </a:xfrm>
              <a:custGeom>
                <a:avLst/>
                <a:gdLst>
                  <a:gd name="T0" fmla="*/ 266 w 266"/>
                  <a:gd name="T1" fmla="*/ 0 h 992"/>
                  <a:gd name="T2" fmla="*/ 0 w 266"/>
                  <a:gd name="T3" fmla="*/ 212 h 992"/>
                  <a:gd name="T4" fmla="*/ 0 w 266"/>
                  <a:gd name="T5" fmla="*/ 992 h 992"/>
                  <a:gd name="T6" fmla="*/ 133 w 266"/>
                  <a:gd name="T7" fmla="*/ 992 h 992"/>
                  <a:gd name="T8" fmla="*/ 266 w 266"/>
                  <a:gd name="T9" fmla="*/ 992 h 992"/>
                  <a:gd name="T10" fmla="*/ 266 w 266"/>
                  <a:gd name="T11" fmla="*/ 0 h 992"/>
                </a:gdLst>
                <a:ahLst/>
                <a:cxnLst>
                  <a:cxn ang="0">
                    <a:pos x="T0" y="T1"/>
                  </a:cxn>
                  <a:cxn ang="0">
                    <a:pos x="T2" y="T3"/>
                  </a:cxn>
                  <a:cxn ang="0">
                    <a:pos x="T4" y="T5"/>
                  </a:cxn>
                  <a:cxn ang="0">
                    <a:pos x="T6" y="T7"/>
                  </a:cxn>
                  <a:cxn ang="0">
                    <a:pos x="T8" y="T9"/>
                  </a:cxn>
                  <a:cxn ang="0">
                    <a:pos x="T10" y="T11"/>
                  </a:cxn>
                </a:cxnLst>
                <a:rect l="0" t="0" r="r" b="b"/>
                <a:pathLst>
                  <a:path w="266" h="992">
                    <a:moveTo>
                      <a:pt x="266" y="0"/>
                    </a:moveTo>
                    <a:lnTo>
                      <a:pt x="0" y="212"/>
                    </a:lnTo>
                    <a:lnTo>
                      <a:pt x="0" y="992"/>
                    </a:lnTo>
                    <a:lnTo>
                      <a:pt x="133" y="992"/>
                    </a:lnTo>
                    <a:lnTo>
                      <a:pt x="266" y="992"/>
                    </a:lnTo>
                    <a:lnTo>
                      <a:pt x="266" y="0"/>
                    </a:lnTo>
                    <a:close/>
                  </a:path>
                </a:pathLst>
              </a:custGeom>
              <a:noFill/>
              <a:ln w="9525">
                <a:solidFill>
                  <a:schemeClr val="bg1"/>
                </a:solidFill>
                <a:round/>
              </a:ln>
            </p:spPr>
            <p:txBody>
              <a:bodyPr vert="horz" wrap="square" lIns="91440" tIns="45720" rIns="91440" bIns="45720" numCol="1" anchor="t" anchorCtr="0" compatLnSpc="1"/>
              <a:lstStyle/>
              <a:p>
                <a:endParaRPr lang="en-US" dirty="0">
                  <a:solidFill>
                    <a:schemeClr val="bg1"/>
                  </a:solidFill>
                  <a:latin typeface="思源黑体 CN Light" panose="020B0300000000000000" pitchFamily="34" charset="-122"/>
                  <a:ea typeface="思源黑体 CN Light" panose="020B0300000000000000" pitchFamily="34" charset="-122"/>
                </a:endParaRPr>
              </a:p>
            </p:txBody>
          </p:sp>
          <p:sp>
            <p:nvSpPr>
              <p:cNvPr id="52" name="Freeform 37"/>
              <p:cNvSpPr/>
              <p:nvPr/>
            </p:nvSpPr>
            <p:spPr bwMode="auto">
              <a:xfrm rot="5400000">
                <a:off x="3150821" y="2045723"/>
                <a:ext cx="1410890" cy="610404"/>
              </a:xfrm>
              <a:custGeom>
                <a:avLst/>
                <a:gdLst>
                  <a:gd name="T0" fmla="*/ 527 w 527"/>
                  <a:gd name="T1" fmla="*/ 0 h 228"/>
                  <a:gd name="T2" fmla="*/ 397 w 527"/>
                  <a:gd name="T3" fmla="*/ 0 h 228"/>
                  <a:gd name="T4" fmla="*/ 264 w 527"/>
                  <a:gd name="T5" fmla="*/ 0 h 228"/>
                  <a:gd name="T6" fmla="*/ 131 w 527"/>
                  <a:gd name="T7" fmla="*/ 0 h 228"/>
                  <a:gd name="T8" fmla="*/ 0 w 527"/>
                  <a:gd name="T9" fmla="*/ 0 h 228"/>
                  <a:gd name="T10" fmla="*/ 264 w 527"/>
                  <a:gd name="T11" fmla="*/ 228 h 228"/>
                  <a:gd name="T12" fmla="*/ 527 w 527"/>
                  <a:gd name="T13" fmla="*/ 0 h 228"/>
                </a:gdLst>
                <a:ahLst/>
                <a:cxnLst>
                  <a:cxn ang="0">
                    <a:pos x="T0" y="T1"/>
                  </a:cxn>
                  <a:cxn ang="0">
                    <a:pos x="T2" y="T3"/>
                  </a:cxn>
                  <a:cxn ang="0">
                    <a:pos x="T4" y="T5"/>
                  </a:cxn>
                  <a:cxn ang="0">
                    <a:pos x="T6" y="T7"/>
                  </a:cxn>
                  <a:cxn ang="0">
                    <a:pos x="T8" y="T9"/>
                  </a:cxn>
                  <a:cxn ang="0">
                    <a:pos x="T10" y="T11"/>
                  </a:cxn>
                  <a:cxn ang="0">
                    <a:pos x="T12" y="T13"/>
                  </a:cxn>
                </a:cxnLst>
                <a:rect l="0" t="0" r="r" b="b"/>
                <a:pathLst>
                  <a:path w="527" h="228">
                    <a:moveTo>
                      <a:pt x="527" y="0"/>
                    </a:moveTo>
                    <a:lnTo>
                      <a:pt x="397" y="0"/>
                    </a:lnTo>
                    <a:lnTo>
                      <a:pt x="264" y="0"/>
                    </a:lnTo>
                    <a:lnTo>
                      <a:pt x="131" y="0"/>
                    </a:lnTo>
                    <a:lnTo>
                      <a:pt x="0" y="0"/>
                    </a:lnTo>
                    <a:lnTo>
                      <a:pt x="264" y="228"/>
                    </a:lnTo>
                    <a:lnTo>
                      <a:pt x="527" y="0"/>
                    </a:lnTo>
                    <a:close/>
                  </a:path>
                </a:pathLst>
              </a:custGeom>
              <a:noFill/>
              <a:ln w="9525">
                <a:solidFill>
                  <a:schemeClr val="bg1"/>
                </a:solidFill>
                <a:round/>
              </a:ln>
            </p:spPr>
            <p:txBody>
              <a:bodyPr vert="horz" wrap="square" lIns="91440" tIns="45720" rIns="91440" bIns="45720" numCol="1" anchor="t" anchorCtr="0" compatLnSpc="1"/>
              <a:lstStyle/>
              <a:p>
                <a:endParaRPr lang="en-US" dirty="0">
                  <a:solidFill>
                    <a:schemeClr val="bg1"/>
                  </a:solidFill>
                  <a:latin typeface="思源黑体 CN Light" panose="020B0300000000000000" pitchFamily="34" charset="-122"/>
                  <a:ea typeface="思源黑体 CN Light" panose="020B0300000000000000" pitchFamily="34" charset="-122"/>
                </a:endParaRPr>
              </a:p>
            </p:txBody>
          </p:sp>
        </p:grpSp>
        <p:grpSp>
          <p:nvGrpSpPr>
            <p:cNvPr id="17" name="Group 47"/>
            <p:cNvGrpSpPr/>
            <p:nvPr/>
          </p:nvGrpSpPr>
          <p:grpSpPr>
            <a:xfrm>
              <a:off x="3384248" y="4466649"/>
              <a:ext cx="2910126" cy="1410890"/>
              <a:chOff x="3995481" y="3075110"/>
              <a:chExt cx="2910126" cy="1410890"/>
            </a:xfrm>
            <a:solidFill>
              <a:srgbClr val="D11011"/>
            </a:solidFill>
          </p:grpSpPr>
          <p:sp>
            <p:nvSpPr>
              <p:cNvPr id="49" name="Freeform 17"/>
              <p:cNvSpPr/>
              <p:nvPr/>
            </p:nvSpPr>
            <p:spPr bwMode="auto">
              <a:xfrm rot="5400000">
                <a:off x="3595238" y="3475353"/>
                <a:ext cx="1410890" cy="610404"/>
              </a:xfrm>
              <a:custGeom>
                <a:avLst/>
                <a:gdLst>
                  <a:gd name="T0" fmla="*/ 264 w 527"/>
                  <a:gd name="T1" fmla="*/ 228 h 228"/>
                  <a:gd name="T2" fmla="*/ 527 w 527"/>
                  <a:gd name="T3" fmla="*/ 0 h 228"/>
                  <a:gd name="T4" fmla="*/ 264 w 527"/>
                  <a:gd name="T5" fmla="*/ 0 h 228"/>
                  <a:gd name="T6" fmla="*/ 0 w 527"/>
                  <a:gd name="T7" fmla="*/ 0 h 228"/>
                  <a:gd name="T8" fmla="*/ 264 w 527"/>
                  <a:gd name="T9" fmla="*/ 228 h 228"/>
                </a:gdLst>
                <a:ahLst/>
                <a:cxnLst>
                  <a:cxn ang="0">
                    <a:pos x="T0" y="T1"/>
                  </a:cxn>
                  <a:cxn ang="0">
                    <a:pos x="T2" y="T3"/>
                  </a:cxn>
                  <a:cxn ang="0">
                    <a:pos x="T4" y="T5"/>
                  </a:cxn>
                  <a:cxn ang="0">
                    <a:pos x="T6" y="T7"/>
                  </a:cxn>
                  <a:cxn ang="0">
                    <a:pos x="T8" y="T9"/>
                  </a:cxn>
                </a:cxnLst>
                <a:rect l="0" t="0" r="r" b="b"/>
                <a:pathLst>
                  <a:path w="527" h="228">
                    <a:moveTo>
                      <a:pt x="264" y="228"/>
                    </a:moveTo>
                    <a:lnTo>
                      <a:pt x="527" y="0"/>
                    </a:lnTo>
                    <a:lnTo>
                      <a:pt x="264" y="0"/>
                    </a:lnTo>
                    <a:lnTo>
                      <a:pt x="0" y="0"/>
                    </a:lnTo>
                    <a:lnTo>
                      <a:pt x="264" y="228"/>
                    </a:lnTo>
                    <a:close/>
                  </a:path>
                </a:pathLst>
              </a:custGeom>
              <a:noFill/>
              <a:ln w="9525">
                <a:solidFill>
                  <a:schemeClr val="bg1"/>
                </a:solidFill>
                <a:round/>
              </a:ln>
            </p:spPr>
            <p:txBody>
              <a:bodyPr vert="horz" wrap="square" lIns="91440" tIns="45720" rIns="91440" bIns="45720" numCol="1" anchor="t" anchorCtr="0" compatLnSpc="1"/>
              <a:lstStyle/>
              <a:p>
                <a:endParaRPr lang="en-US">
                  <a:solidFill>
                    <a:schemeClr val="bg1"/>
                  </a:solidFill>
                  <a:latin typeface="思源黑体 CN Light" panose="020B0300000000000000" pitchFamily="34" charset="-122"/>
                  <a:ea typeface="思源黑体 CN Light" panose="020B0300000000000000" pitchFamily="34" charset="-122"/>
                </a:endParaRPr>
              </a:p>
            </p:txBody>
          </p:sp>
          <p:sp>
            <p:nvSpPr>
              <p:cNvPr id="50" name="Freeform 19"/>
              <p:cNvSpPr/>
              <p:nvPr/>
            </p:nvSpPr>
            <p:spPr bwMode="auto">
              <a:xfrm rot="5400000">
                <a:off x="5396999" y="2634709"/>
                <a:ext cx="717492" cy="2299724"/>
              </a:xfrm>
              <a:custGeom>
                <a:avLst/>
                <a:gdLst>
                  <a:gd name="T0" fmla="*/ 0 w 268"/>
                  <a:gd name="T1" fmla="*/ 0 h 859"/>
                  <a:gd name="T2" fmla="*/ 0 w 268"/>
                  <a:gd name="T3" fmla="*/ 859 h 859"/>
                  <a:gd name="T4" fmla="*/ 133 w 268"/>
                  <a:gd name="T5" fmla="*/ 859 h 859"/>
                  <a:gd name="T6" fmla="*/ 268 w 268"/>
                  <a:gd name="T7" fmla="*/ 859 h 859"/>
                  <a:gd name="T8" fmla="*/ 268 w 268"/>
                  <a:gd name="T9" fmla="*/ 211 h 859"/>
                  <a:gd name="T10" fmla="*/ 0 w 268"/>
                  <a:gd name="T11" fmla="*/ 0 h 859"/>
                </a:gdLst>
                <a:ahLst/>
                <a:cxnLst>
                  <a:cxn ang="0">
                    <a:pos x="T0" y="T1"/>
                  </a:cxn>
                  <a:cxn ang="0">
                    <a:pos x="T2" y="T3"/>
                  </a:cxn>
                  <a:cxn ang="0">
                    <a:pos x="T4" y="T5"/>
                  </a:cxn>
                  <a:cxn ang="0">
                    <a:pos x="T6" y="T7"/>
                  </a:cxn>
                  <a:cxn ang="0">
                    <a:pos x="T8" y="T9"/>
                  </a:cxn>
                  <a:cxn ang="0">
                    <a:pos x="T10" y="T11"/>
                  </a:cxn>
                </a:cxnLst>
                <a:rect l="0" t="0" r="r" b="b"/>
                <a:pathLst>
                  <a:path w="268" h="859">
                    <a:moveTo>
                      <a:pt x="0" y="0"/>
                    </a:moveTo>
                    <a:lnTo>
                      <a:pt x="0" y="859"/>
                    </a:lnTo>
                    <a:lnTo>
                      <a:pt x="133" y="859"/>
                    </a:lnTo>
                    <a:lnTo>
                      <a:pt x="268" y="859"/>
                    </a:lnTo>
                    <a:lnTo>
                      <a:pt x="268" y="211"/>
                    </a:lnTo>
                    <a:lnTo>
                      <a:pt x="0" y="0"/>
                    </a:lnTo>
                    <a:close/>
                  </a:path>
                </a:pathLst>
              </a:custGeom>
              <a:noFill/>
              <a:ln w="9525">
                <a:solidFill>
                  <a:schemeClr val="bg1"/>
                </a:solidFill>
                <a:round/>
              </a:ln>
            </p:spPr>
            <p:txBody>
              <a:bodyPr vert="horz" wrap="square" lIns="91440" tIns="45720" rIns="91440" bIns="45720" numCol="1" anchor="t" anchorCtr="0" compatLnSpc="1"/>
              <a:lstStyle/>
              <a:p>
                <a:endParaRPr lang="en-US">
                  <a:solidFill>
                    <a:schemeClr val="bg1"/>
                  </a:solidFill>
                  <a:latin typeface="思源黑体 CN Light" panose="020B0300000000000000" pitchFamily="34" charset="-122"/>
                  <a:ea typeface="思源黑体 CN Light" panose="020B0300000000000000" pitchFamily="34" charset="-122"/>
                </a:endParaRPr>
              </a:p>
            </p:txBody>
          </p:sp>
        </p:grpSp>
        <p:grpSp>
          <p:nvGrpSpPr>
            <p:cNvPr id="18" name="Group 59"/>
            <p:cNvGrpSpPr/>
            <p:nvPr/>
          </p:nvGrpSpPr>
          <p:grpSpPr>
            <a:xfrm>
              <a:off x="6248386" y="2065861"/>
              <a:ext cx="392340" cy="469455"/>
              <a:chOff x="742950" y="3462338"/>
              <a:chExt cx="460375" cy="550863"/>
            </a:xfrm>
            <a:solidFill>
              <a:schemeClr val="bg1"/>
            </a:solidFill>
          </p:grpSpPr>
          <p:sp>
            <p:nvSpPr>
              <p:cNvPr id="44" name="Freeform 270"/>
              <p:cNvSpPr>
                <a:spLocks noEditPoints="1"/>
              </p:cNvSpPr>
              <p:nvPr/>
            </p:nvSpPr>
            <p:spPr bwMode="auto">
              <a:xfrm>
                <a:off x="895350" y="3562350"/>
                <a:ext cx="307975" cy="285750"/>
              </a:xfrm>
              <a:custGeom>
                <a:avLst/>
                <a:gdLst>
                  <a:gd name="T0" fmla="*/ 262 w 1941"/>
                  <a:gd name="T1" fmla="*/ 144 h 1805"/>
                  <a:gd name="T2" fmla="*/ 208 w 1941"/>
                  <a:gd name="T3" fmla="*/ 166 h 1805"/>
                  <a:gd name="T4" fmla="*/ 167 w 1941"/>
                  <a:gd name="T5" fmla="*/ 207 h 1805"/>
                  <a:gd name="T6" fmla="*/ 143 w 1941"/>
                  <a:gd name="T7" fmla="*/ 262 h 1805"/>
                  <a:gd name="T8" fmla="*/ 140 w 1941"/>
                  <a:gd name="T9" fmla="*/ 1118 h 1805"/>
                  <a:gd name="T10" fmla="*/ 153 w 1941"/>
                  <a:gd name="T11" fmla="*/ 1177 h 1805"/>
                  <a:gd name="T12" fmla="*/ 186 w 1941"/>
                  <a:gd name="T13" fmla="*/ 1226 h 1805"/>
                  <a:gd name="T14" fmla="*/ 233 w 1941"/>
                  <a:gd name="T15" fmla="*/ 1258 h 1805"/>
                  <a:gd name="T16" fmla="*/ 294 w 1941"/>
                  <a:gd name="T17" fmla="*/ 1270 h 1805"/>
                  <a:gd name="T18" fmla="*/ 468 w 1941"/>
                  <a:gd name="T19" fmla="*/ 1270 h 1805"/>
                  <a:gd name="T20" fmla="*/ 504 w 1941"/>
                  <a:gd name="T21" fmla="*/ 1280 h 1805"/>
                  <a:gd name="T22" fmla="*/ 529 w 1941"/>
                  <a:gd name="T23" fmla="*/ 1305 h 1805"/>
                  <a:gd name="T24" fmla="*/ 538 w 1941"/>
                  <a:gd name="T25" fmla="*/ 1341 h 1805"/>
                  <a:gd name="T26" fmla="*/ 831 w 1941"/>
                  <a:gd name="T27" fmla="*/ 1290 h 1805"/>
                  <a:gd name="T28" fmla="*/ 862 w 1941"/>
                  <a:gd name="T29" fmla="*/ 1273 h 1805"/>
                  <a:gd name="T30" fmla="*/ 1646 w 1941"/>
                  <a:gd name="T31" fmla="*/ 1270 h 1805"/>
                  <a:gd name="T32" fmla="*/ 1706 w 1941"/>
                  <a:gd name="T33" fmla="*/ 1258 h 1805"/>
                  <a:gd name="T34" fmla="*/ 1754 w 1941"/>
                  <a:gd name="T35" fmla="*/ 1226 h 1805"/>
                  <a:gd name="T36" fmla="*/ 1787 w 1941"/>
                  <a:gd name="T37" fmla="*/ 1177 h 1805"/>
                  <a:gd name="T38" fmla="*/ 1799 w 1941"/>
                  <a:gd name="T39" fmla="*/ 1118 h 1805"/>
                  <a:gd name="T40" fmla="*/ 1796 w 1941"/>
                  <a:gd name="T41" fmla="*/ 262 h 1805"/>
                  <a:gd name="T42" fmla="*/ 1773 w 1941"/>
                  <a:gd name="T43" fmla="*/ 207 h 1805"/>
                  <a:gd name="T44" fmla="*/ 1732 w 1941"/>
                  <a:gd name="T45" fmla="*/ 166 h 1805"/>
                  <a:gd name="T46" fmla="*/ 1677 w 1941"/>
                  <a:gd name="T47" fmla="*/ 144 h 1805"/>
                  <a:gd name="T48" fmla="*/ 294 w 1941"/>
                  <a:gd name="T49" fmla="*/ 141 h 1805"/>
                  <a:gd name="T50" fmla="*/ 1647 w 1941"/>
                  <a:gd name="T51" fmla="*/ 0 h 1805"/>
                  <a:gd name="T52" fmla="*/ 1732 w 1941"/>
                  <a:gd name="T53" fmla="*/ 13 h 1805"/>
                  <a:gd name="T54" fmla="*/ 1807 w 1941"/>
                  <a:gd name="T55" fmla="*/ 47 h 1805"/>
                  <a:gd name="T56" fmla="*/ 1869 w 1941"/>
                  <a:gd name="T57" fmla="*/ 100 h 1805"/>
                  <a:gd name="T58" fmla="*/ 1913 w 1941"/>
                  <a:gd name="T59" fmla="*/ 169 h 1805"/>
                  <a:gd name="T60" fmla="*/ 1938 w 1941"/>
                  <a:gd name="T61" fmla="*/ 250 h 1805"/>
                  <a:gd name="T62" fmla="*/ 1941 w 1941"/>
                  <a:gd name="T63" fmla="*/ 1118 h 1805"/>
                  <a:gd name="T64" fmla="*/ 1928 w 1941"/>
                  <a:gd name="T65" fmla="*/ 1203 h 1805"/>
                  <a:gd name="T66" fmla="*/ 1893 w 1941"/>
                  <a:gd name="T67" fmla="*/ 1277 h 1805"/>
                  <a:gd name="T68" fmla="*/ 1840 w 1941"/>
                  <a:gd name="T69" fmla="*/ 1339 h 1805"/>
                  <a:gd name="T70" fmla="*/ 1771 w 1941"/>
                  <a:gd name="T71" fmla="*/ 1384 h 1805"/>
                  <a:gd name="T72" fmla="*/ 1691 w 1941"/>
                  <a:gd name="T73" fmla="*/ 1407 h 1805"/>
                  <a:gd name="T74" fmla="*/ 908 w 1941"/>
                  <a:gd name="T75" fmla="*/ 1410 h 1805"/>
                  <a:gd name="T76" fmla="*/ 502 w 1941"/>
                  <a:gd name="T77" fmla="*/ 1796 h 1805"/>
                  <a:gd name="T78" fmla="*/ 468 w 1941"/>
                  <a:gd name="T79" fmla="*/ 1805 h 1805"/>
                  <a:gd name="T80" fmla="*/ 440 w 1941"/>
                  <a:gd name="T81" fmla="*/ 1799 h 1805"/>
                  <a:gd name="T82" fmla="*/ 414 w 1941"/>
                  <a:gd name="T83" fmla="*/ 1780 h 1805"/>
                  <a:gd name="T84" fmla="*/ 400 w 1941"/>
                  <a:gd name="T85" fmla="*/ 1751 h 1805"/>
                  <a:gd name="T86" fmla="*/ 398 w 1941"/>
                  <a:gd name="T87" fmla="*/ 1410 h 1805"/>
                  <a:gd name="T88" fmla="*/ 250 w 1941"/>
                  <a:gd name="T89" fmla="*/ 1407 h 1805"/>
                  <a:gd name="T90" fmla="*/ 170 w 1941"/>
                  <a:gd name="T91" fmla="*/ 1384 h 1805"/>
                  <a:gd name="T92" fmla="*/ 101 w 1941"/>
                  <a:gd name="T93" fmla="*/ 1339 h 1805"/>
                  <a:gd name="T94" fmla="*/ 47 w 1941"/>
                  <a:gd name="T95" fmla="*/ 1277 h 1805"/>
                  <a:gd name="T96" fmla="*/ 13 w 1941"/>
                  <a:gd name="T97" fmla="*/ 1203 h 1805"/>
                  <a:gd name="T98" fmla="*/ 0 w 1941"/>
                  <a:gd name="T99" fmla="*/ 1118 h 1805"/>
                  <a:gd name="T100" fmla="*/ 4 w 1941"/>
                  <a:gd name="T101" fmla="*/ 250 h 1805"/>
                  <a:gd name="T102" fmla="*/ 28 w 1941"/>
                  <a:gd name="T103" fmla="*/ 169 h 1805"/>
                  <a:gd name="T104" fmla="*/ 72 w 1941"/>
                  <a:gd name="T105" fmla="*/ 100 h 1805"/>
                  <a:gd name="T106" fmla="*/ 134 w 1941"/>
                  <a:gd name="T107" fmla="*/ 47 h 1805"/>
                  <a:gd name="T108" fmla="*/ 209 w 1941"/>
                  <a:gd name="T109" fmla="*/ 13 h 1805"/>
                  <a:gd name="T110" fmla="*/ 294 w 1941"/>
                  <a:gd name="T111" fmla="*/ 0 h 1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41" h="1805">
                    <a:moveTo>
                      <a:pt x="294" y="141"/>
                    </a:moveTo>
                    <a:lnTo>
                      <a:pt x="262" y="144"/>
                    </a:lnTo>
                    <a:lnTo>
                      <a:pt x="233" y="152"/>
                    </a:lnTo>
                    <a:lnTo>
                      <a:pt x="208" y="166"/>
                    </a:lnTo>
                    <a:lnTo>
                      <a:pt x="186" y="185"/>
                    </a:lnTo>
                    <a:lnTo>
                      <a:pt x="167" y="207"/>
                    </a:lnTo>
                    <a:lnTo>
                      <a:pt x="153" y="234"/>
                    </a:lnTo>
                    <a:lnTo>
                      <a:pt x="143" y="262"/>
                    </a:lnTo>
                    <a:lnTo>
                      <a:pt x="140" y="293"/>
                    </a:lnTo>
                    <a:lnTo>
                      <a:pt x="140" y="1118"/>
                    </a:lnTo>
                    <a:lnTo>
                      <a:pt x="143" y="1149"/>
                    </a:lnTo>
                    <a:lnTo>
                      <a:pt x="153" y="1177"/>
                    </a:lnTo>
                    <a:lnTo>
                      <a:pt x="167" y="1203"/>
                    </a:lnTo>
                    <a:lnTo>
                      <a:pt x="186" y="1226"/>
                    </a:lnTo>
                    <a:lnTo>
                      <a:pt x="208" y="1244"/>
                    </a:lnTo>
                    <a:lnTo>
                      <a:pt x="233" y="1258"/>
                    </a:lnTo>
                    <a:lnTo>
                      <a:pt x="262" y="1267"/>
                    </a:lnTo>
                    <a:lnTo>
                      <a:pt x="294" y="1270"/>
                    </a:lnTo>
                    <a:lnTo>
                      <a:pt x="294" y="1270"/>
                    </a:lnTo>
                    <a:lnTo>
                      <a:pt x="468" y="1270"/>
                    </a:lnTo>
                    <a:lnTo>
                      <a:pt x="487" y="1274"/>
                    </a:lnTo>
                    <a:lnTo>
                      <a:pt x="504" y="1280"/>
                    </a:lnTo>
                    <a:lnTo>
                      <a:pt x="517" y="1292"/>
                    </a:lnTo>
                    <a:lnTo>
                      <a:pt x="529" y="1305"/>
                    </a:lnTo>
                    <a:lnTo>
                      <a:pt x="535" y="1322"/>
                    </a:lnTo>
                    <a:lnTo>
                      <a:pt x="538" y="1341"/>
                    </a:lnTo>
                    <a:lnTo>
                      <a:pt x="538" y="1571"/>
                    </a:lnTo>
                    <a:lnTo>
                      <a:pt x="831" y="1290"/>
                    </a:lnTo>
                    <a:lnTo>
                      <a:pt x="846" y="1279"/>
                    </a:lnTo>
                    <a:lnTo>
                      <a:pt x="862" y="1273"/>
                    </a:lnTo>
                    <a:lnTo>
                      <a:pt x="880" y="1270"/>
                    </a:lnTo>
                    <a:lnTo>
                      <a:pt x="1646" y="1270"/>
                    </a:lnTo>
                    <a:lnTo>
                      <a:pt x="1677" y="1267"/>
                    </a:lnTo>
                    <a:lnTo>
                      <a:pt x="1706" y="1258"/>
                    </a:lnTo>
                    <a:lnTo>
                      <a:pt x="1732" y="1244"/>
                    </a:lnTo>
                    <a:lnTo>
                      <a:pt x="1754" y="1226"/>
                    </a:lnTo>
                    <a:lnTo>
                      <a:pt x="1773" y="1203"/>
                    </a:lnTo>
                    <a:lnTo>
                      <a:pt x="1787" y="1177"/>
                    </a:lnTo>
                    <a:lnTo>
                      <a:pt x="1796" y="1149"/>
                    </a:lnTo>
                    <a:lnTo>
                      <a:pt x="1799" y="1118"/>
                    </a:lnTo>
                    <a:lnTo>
                      <a:pt x="1799" y="293"/>
                    </a:lnTo>
                    <a:lnTo>
                      <a:pt x="1796" y="262"/>
                    </a:lnTo>
                    <a:lnTo>
                      <a:pt x="1787" y="234"/>
                    </a:lnTo>
                    <a:lnTo>
                      <a:pt x="1773" y="207"/>
                    </a:lnTo>
                    <a:lnTo>
                      <a:pt x="1754" y="185"/>
                    </a:lnTo>
                    <a:lnTo>
                      <a:pt x="1732" y="166"/>
                    </a:lnTo>
                    <a:lnTo>
                      <a:pt x="1706" y="152"/>
                    </a:lnTo>
                    <a:lnTo>
                      <a:pt x="1677" y="144"/>
                    </a:lnTo>
                    <a:lnTo>
                      <a:pt x="1646" y="141"/>
                    </a:lnTo>
                    <a:lnTo>
                      <a:pt x="294" y="141"/>
                    </a:lnTo>
                    <a:close/>
                    <a:moveTo>
                      <a:pt x="294" y="0"/>
                    </a:moveTo>
                    <a:lnTo>
                      <a:pt x="1647" y="0"/>
                    </a:lnTo>
                    <a:lnTo>
                      <a:pt x="1691" y="3"/>
                    </a:lnTo>
                    <a:lnTo>
                      <a:pt x="1732" y="13"/>
                    </a:lnTo>
                    <a:lnTo>
                      <a:pt x="1771" y="27"/>
                    </a:lnTo>
                    <a:lnTo>
                      <a:pt x="1807" y="47"/>
                    </a:lnTo>
                    <a:lnTo>
                      <a:pt x="1840" y="72"/>
                    </a:lnTo>
                    <a:lnTo>
                      <a:pt x="1869" y="100"/>
                    </a:lnTo>
                    <a:lnTo>
                      <a:pt x="1893" y="133"/>
                    </a:lnTo>
                    <a:lnTo>
                      <a:pt x="1913" y="169"/>
                    </a:lnTo>
                    <a:lnTo>
                      <a:pt x="1928" y="208"/>
                    </a:lnTo>
                    <a:lnTo>
                      <a:pt x="1938" y="250"/>
                    </a:lnTo>
                    <a:lnTo>
                      <a:pt x="1941" y="293"/>
                    </a:lnTo>
                    <a:lnTo>
                      <a:pt x="1941" y="1118"/>
                    </a:lnTo>
                    <a:lnTo>
                      <a:pt x="1938" y="1161"/>
                    </a:lnTo>
                    <a:lnTo>
                      <a:pt x="1928" y="1203"/>
                    </a:lnTo>
                    <a:lnTo>
                      <a:pt x="1913" y="1241"/>
                    </a:lnTo>
                    <a:lnTo>
                      <a:pt x="1893" y="1277"/>
                    </a:lnTo>
                    <a:lnTo>
                      <a:pt x="1869" y="1310"/>
                    </a:lnTo>
                    <a:lnTo>
                      <a:pt x="1840" y="1339"/>
                    </a:lnTo>
                    <a:lnTo>
                      <a:pt x="1807" y="1363"/>
                    </a:lnTo>
                    <a:lnTo>
                      <a:pt x="1771" y="1384"/>
                    </a:lnTo>
                    <a:lnTo>
                      <a:pt x="1732" y="1398"/>
                    </a:lnTo>
                    <a:lnTo>
                      <a:pt x="1691" y="1407"/>
                    </a:lnTo>
                    <a:lnTo>
                      <a:pt x="1647" y="1410"/>
                    </a:lnTo>
                    <a:lnTo>
                      <a:pt x="908" y="1410"/>
                    </a:lnTo>
                    <a:lnTo>
                      <a:pt x="517" y="1785"/>
                    </a:lnTo>
                    <a:lnTo>
                      <a:pt x="502" y="1796"/>
                    </a:lnTo>
                    <a:lnTo>
                      <a:pt x="486" y="1803"/>
                    </a:lnTo>
                    <a:lnTo>
                      <a:pt x="468" y="1805"/>
                    </a:lnTo>
                    <a:lnTo>
                      <a:pt x="454" y="1804"/>
                    </a:lnTo>
                    <a:lnTo>
                      <a:pt x="440" y="1799"/>
                    </a:lnTo>
                    <a:lnTo>
                      <a:pt x="426" y="1791"/>
                    </a:lnTo>
                    <a:lnTo>
                      <a:pt x="414" y="1780"/>
                    </a:lnTo>
                    <a:lnTo>
                      <a:pt x="405" y="1767"/>
                    </a:lnTo>
                    <a:lnTo>
                      <a:pt x="400" y="1751"/>
                    </a:lnTo>
                    <a:lnTo>
                      <a:pt x="398" y="1735"/>
                    </a:lnTo>
                    <a:lnTo>
                      <a:pt x="398" y="1410"/>
                    </a:lnTo>
                    <a:lnTo>
                      <a:pt x="294" y="1410"/>
                    </a:lnTo>
                    <a:lnTo>
                      <a:pt x="250" y="1407"/>
                    </a:lnTo>
                    <a:lnTo>
                      <a:pt x="209" y="1398"/>
                    </a:lnTo>
                    <a:lnTo>
                      <a:pt x="170" y="1384"/>
                    </a:lnTo>
                    <a:lnTo>
                      <a:pt x="134" y="1363"/>
                    </a:lnTo>
                    <a:lnTo>
                      <a:pt x="101" y="1339"/>
                    </a:lnTo>
                    <a:lnTo>
                      <a:pt x="72" y="1310"/>
                    </a:lnTo>
                    <a:lnTo>
                      <a:pt x="47" y="1277"/>
                    </a:lnTo>
                    <a:lnTo>
                      <a:pt x="28" y="1241"/>
                    </a:lnTo>
                    <a:lnTo>
                      <a:pt x="13" y="1203"/>
                    </a:lnTo>
                    <a:lnTo>
                      <a:pt x="4" y="1161"/>
                    </a:lnTo>
                    <a:lnTo>
                      <a:pt x="0" y="1118"/>
                    </a:lnTo>
                    <a:lnTo>
                      <a:pt x="0" y="293"/>
                    </a:lnTo>
                    <a:lnTo>
                      <a:pt x="4" y="250"/>
                    </a:lnTo>
                    <a:lnTo>
                      <a:pt x="13" y="208"/>
                    </a:lnTo>
                    <a:lnTo>
                      <a:pt x="28" y="169"/>
                    </a:lnTo>
                    <a:lnTo>
                      <a:pt x="47" y="133"/>
                    </a:lnTo>
                    <a:lnTo>
                      <a:pt x="72" y="100"/>
                    </a:lnTo>
                    <a:lnTo>
                      <a:pt x="101" y="72"/>
                    </a:lnTo>
                    <a:lnTo>
                      <a:pt x="134" y="47"/>
                    </a:lnTo>
                    <a:lnTo>
                      <a:pt x="170" y="27"/>
                    </a:lnTo>
                    <a:lnTo>
                      <a:pt x="209" y="13"/>
                    </a:lnTo>
                    <a:lnTo>
                      <a:pt x="250" y="3"/>
                    </a:lnTo>
                    <a:lnTo>
                      <a:pt x="294" y="0"/>
                    </a:lnTo>
                    <a:close/>
                  </a:path>
                </a:pathLst>
              </a:custGeom>
              <a:grpFill/>
              <a:ln w="0">
                <a:noFill/>
                <a:prstDash val="solid"/>
                <a:round/>
              </a:ln>
            </p:spPr>
            <p:txBody>
              <a:bodyPr vert="horz" wrap="square" lIns="91440" tIns="45720" rIns="91440" bIns="45720" numCol="1" anchor="t" anchorCtr="0" compatLnSpc="1"/>
              <a:lstStyle/>
              <a:p>
                <a:endParaRPr lang="en-US">
                  <a:solidFill>
                    <a:schemeClr val="bg1"/>
                  </a:solidFill>
                  <a:latin typeface="思源黑体 CN Light" panose="020B0300000000000000" pitchFamily="34" charset="-122"/>
                  <a:ea typeface="思源黑体 CN Light" panose="020B0300000000000000" pitchFamily="34" charset="-122"/>
                </a:endParaRPr>
              </a:p>
            </p:txBody>
          </p:sp>
          <p:sp>
            <p:nvSpPr>
              <p:cNvPr id="45" name="Freeform 271"/>
              <p:cNvSpPr/>
              <p:nvPr/>
            </p:nvSpPr>
            <p:spPr bwMode="auto">
              <a:xfrm>
                <a:off x="954088" y="3633788"/>
                <a:ext cx="182563" cy="22225"/>
              </a:xfrm>
              <a:custGeom>
                <a:avLst/>
                <a:gdLst>
                  <a:gd name="T0" fmla="*/ 70 w 1151"/>
                  <a:gd name="T1" fmla="*/ 0 h 139"/>
                  <a:gd name="T2" fmla="*/ 1081 w 1151"/>
                  <a:gd name="T3" fmla="*/ 0 h 139"/>
                  <a:gd name="T4" fmla="*/ 1099 w 1151"/>
                  <a:gd name="T5" fmla="*/ 2 h 139"/>
                  <a:gd name="T6" fmla="*/ 1116 w 1151"/>
                  <a:gd name="T7" fmla="*/ 9 h 139"/>
                  <a:gd name="T8" fmla="*/ 1131 w 1151"/>
                  <a:gd name="T9" fmla="*/ 20 h 139"/>
                  <a:gd name="T10" fmla="*/ 1141 w 1151"/>
                  <a:gd name="T11" fmla="*/ 33 h 139"/>
                  <a:gd name="T12" fmla="*/ 1149 w 1151"/>
                  <a:gd name="T13" fmla="*/ 50 h 139"/>
                  <a:gd name="T14" fmla="*/ 1151 w 1151"/>
                  <a:gd name="T15" fmla="*/ 69 h 139"/>
                  <a:gd name="T16" fmla="*/ 1149 w 1151"/>
                  <a:gd name="T17" fmla="*/ 88 h 139"/>
                  <a:gd name="T18" fmla="*/ 1141 w 1151"/>
                  <a:gd name="T19" fmla="*/ 104 h 139"/>
                  <a:gd name="T20" fmla="*/ 1131 w 1151"/>
                  <a:gd name="T21" fmla="*/ 119 h 139"/>
                  <a:gd name="T22" fmla="*/ 1116 w 1151"/>
                  <a:gd name="T23" fmla="*/ 130 h 139"/>
                  <a:gd name="T24" fmla="*/ 1099 w 1151"/>
                  <a:gd name="T25" fmla="*/ 137 h 139"/>
                  <a:gd name="T26" fmla="*/ 1081 w 1151"/>
                  <a:gd name="T27" fmla="*/ 139 h 139"/>
                  <a:gd name="T28" fmla="*/ 70 w 1151"/>
                  <a:gd name="T29" fmla="*/ 139 h 139"/>
                  <a:gd name="T30" fmla="*/ 52 w 1151"/>
                  <a:gd name="T31" fmla="*/ 137 h 139"/>
                  <a:gd name="T32" fmla="*/ 35 w 1151"/>
                  <a:gd name="T33" fmla="*/ 130 h 139"/>
                  <a:gd name="T34" fmla="*/ 22 w 1151"/>
                  <a:gd name="T35" fmla="*/ 119 h 139"/>
                  <a:gd name="T36" fmla="*/ 10 w 1151"/>
                  <a:gd name="T37" fmla="*/ 104 h 139"/>
                  <a:gd name="T38" fmla="*/ 3 w 1151"/>
                  <a:gd name="T39" fmla="*/ 88 h 139"/>
                  <a:gd name="T40" fmla="*/ 0 w 1151"/>
                  <a:gd name="T41" fmla="*/ 69 h 139"/>
                  <a:gd name="T42" fmla="*/ 3 w 1151"/>
                  <a:gd name="T43" fmla="*/ 50 h 139"/>
                  <a:gd name="T44" fmla="*/ 10 w 1151"/>
                  <a:gd name="T45" fmla="*/ 33 h 139"/>
                  <a:gd name="T46" fmla="*/ 21 w 1151"/>
                  <a:gd name="T47" fmla="*/ 20 h 139"/>
                  <a:gd name="T48" fmla="*/ 35 w 1151"/>
                  <a:gd name="T49" fmla="*/ 9 h 139"/>
                  <a:gd name="T50" fmla="*/ 52 w 1151"/>
                  <a:gd name="T51" fmla="*/ 2 h 139"/>
                  <a:gd name="T52" fmla="*/ 70 w 1151"/>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51" h="139">
                    <a:moveTo>
                      <a:pt x="70" y="0"/>
                    </a:moveTo>
                    <a:lnTo>
                      <a:pt x="1081" y="0"/>
                    </a:lnTo>
                    <a:lnTo>
                      <a:pt x="1099" y="2"/>
                    </a:lnTo>
                    <a:lnTo>
                      <a:pt x="1116" y="9"/>
                    </a:lnTo>
                    <a:lnTo>
                      <a:pt x="1131" y="20"/>
                    </a:lnTo>
                    <a:lnTo>
                      <a:pt x="1141" y="33"/>
                    </a:lnTo>
                    <a:lnTo>
                      <a:pt x="1149" y="50"/>
                    </a:lnTo>
                    <a:lnTo>
                      <a:pt x="1151" y="69"/>
                    </a:lnTo>
                    <a:lnTo>
                      <a:pt x="1149" y="88"/>
                    </a:lnTo>
                    <a:lnTo>
                      <a:pt x="1141" y="104"/>
                    </a:lnTo>
                    <a:lnTo>
                      <a:pt x="1131" y="119"/>
                    </a:lnTo>
                    <a:lnTo>
                      <a:pt x="1116" y="130"/>
                    </a:lnTo>
                    <a:lnTo>
                      <a:pt x="1099" y="137"/>
                    </a:lnTo>
                    <a:lnTo>
                      <a:pt x="1081" y="139"/>
                    </a:lnTo>
                    <a:lnTo>
                      <a:pt x="70" y="139"/>
                    </a:lnTo>
                    <a:lnTo>
                      <a:pt x="52" y="137"/>
                    </a:lnTo>
                    <a:lnTo>
                      <a:pt x="35" y="130"/>
                    </a:lnTo>
                    <a:lnTo>
                      <a:pt x="22" y="119"/>
                    </a:lnTo>
                    <a:lnTo>
                      <a:pt x="10" y="104"/>
                    </a:lnTo>
                    <a:lnTo>
                      <a:pt x="3" y="88"/>
                    </a:lnTo>
                    <a:lnTo>
                      <a:pt x="0" y="69"/>
                    </a:lnTo>
                    <a:lnTo>
                      <a:pt x="3" y="50"/>
                    </a:lnTo>
                    <a:lnTo>
                      <a:pt x="10" y="33"/>
                    </a:lnTo>
                    <a:lnTo>
                      <a:pt x="21" y="20"/>
                    </a:lnTo>
                    <a:lnTo>
                      <a:pt x="35" y="9"/>
                    </a:lnTo>
                    <a:lnTo>
                      <a:pt x="52" y="2"/>
                    </a:lnTo>
                    <a:lnTo>
                      <a:pt x="70" y="0"/>
                    </a:lnTo>
                    <a:close/>
                  </a:path>
                </a:pathLst>
              </a:custGeom>
              <a:grpFill/>
              <a:ln w="0">
                <a:noFill/>
                <a:prstDash val="solid"/>
                <a:round/>
              </a:ln>
            </p:spPr>
            <p:txBody>
              <a:bodyPr vert="horz" wrap="square" lIns="91440" tIns="45720" rIns="91440" bIns="45720" numCol="1" anchor="t" anchorCtr="0" compatLnSpc="1"/>
              <a:lstStyle/>
              <a:p>
                <a:endParaRPr lang="en-US">
                  <a:solidFill>
                    <a:schemeClr val="bg1"/>
                  </a:solidFill>
                  <a:latin typeface="思源黑体 CN Light" panose="020B0300000000000000" pitchFamily="34" charset="-122"/>
                  <a:ea typeface="思源黑体 CN Light" panose="020B0300000000000000" pitchFamily="34" charset="-122"/>
                </a:endParaRPr>
              </a:p>
            </p:txBody>
          </p:sp>
          <p:sp>
            <p:nvSpPr>
              <p:cNvPr id="46" name="Freeform 272"/>
              <p:cNvSpPr/>
              <p:nvPr/>
            </p:nvSpPr>
            <p:spPr bwMode="auto">
              <a:xfrm>
                <a:off x="954088" y="3694113"/>
                <a:ext cx="182563" cy="22225"/>
              </a:xfrm>
              <a:custGeom>
                <a:avLst/>
                <a:gdLst>
                  <a:gd name="T0" fmla="*/ 70 w 1151"/>
                  <a:gd name="T1" fmla="*/ 0 h 140"/>
                  <a:gd name="T2" fmla="*/ 1081 w 1151"/>
                  <a:gd name="T3" fmla="*/ 0 h 140"/>
                  <a:gd name="T4" fmla="*/ 1099 w 1151"/>
                  <a:gd name="T5" fmla="*/ 3 h 140"/>
                  <a:gd name="T6" fmla="*/ 1116 w 1151"/>
                  <a:gd name="T7" fmla="*/ 10 h 140"/>
                  <a:gd name="T8" fmla="*/ 1131 w 1151"/>
                  <a:gd name="T9" fmla="*/ 21 h 140"/>
                  <a:gd name="T10" fmla="*/ 1141 w 1151"/>
                  <a:gd name="T11" fmla="*/ 34 h 140"/>
                  <a:gd name="T12" fmla="*/ 1149 w 1151"/>
                  <a:gd name="T13" fmla="*/ 51 h 140"/>
                  <a:gd name="T14" fmla="*/ 1151 w 1151"/>
                  <a:gd name="T15" fmla="*/ 70 h 140"/>
                  <a:gd name="T16" fmla="*/ 1149 w 1151"/>
                  <a:gd name="T17" fmla="*/ 89 h 140"/>
                  <a:gd name="T18" fmla="*/ 1141 w 1151"/>
                  <a:gd name="T19" fmla="*/ 106 h 140"/>
                  <a:gd name="T20" fmla="*/ 1131 w 1151"/>
                  <a:gd name="T21" fmla="*/ 120 h 140"/>
                  <a:gd name="T22" fmla="*/ 1116 w 1151"/>
                  <a:gd name="T23" fmla="*/ 131 h 140"/>
                  <a:gd name="T24" fmla="*/ 1099 w 1151"/>
                  <a:gd name="T25" fmla="*/ 138 h 140"/>
                  <a:gd name="T26" fmla="*/ 1081 w 1151"/>
                  <a:gd name="T27" fmla="*/ 140 h 140"/>
                  <a:gd name="T28" fmla="*/ 70 w 1151"/>
                  <a:gd name="T29" fmla="*/ 140 h 140"/>
                  <a:gd name="T30" fmla="*/ 52 w 1151"/>
                  <a:gd name="T31" fmla="*/ 138 h 140"/>
                  <a:gd name="T32" fmla="*/ 35 w 1151"/>
                  <a:gd name="T33" fmla="*/ 131 h 140"/>
                  <a:gd name="T34" fmla="*/ 21 w 1151"/>
                  <a:gd name="T35" fmla="*/ 120 h 140"/>
                  <a:gd name="T36" fmla="*/ 10 w 1151"/>
                  <a:gd name="T37" fmla="*/ 106 h 140"/>
                  <a:gd name="T38" fmla="*/ 3 w 1151"/>
                  <a:gd name="T39" fmla="*/ 89 h 140"/>
                  <a:gd name="T40" fmla="*/ 0 w 1151"/>
                  <a:gd name="T41" fmla="*/ 70 h 140"/>
                  <a:gd name="T42" fmla="*/ 3 w 1151"/>
                  <a:gd name="T43" fmla="*/ 51 h 140"/>
                  <a:gd name="T44" fmla="*/ 10 w 1151"/>
                  <a:gd name="T45" fmla="*/ 34 h 140"/>
                  <a:gd name="T46" fmla="*/ 21 w 1151"/>
                  <a:gd name="T47" fmla="*/ 21 h 140"/>
                  <a:gd name="T48" fmla="*/ 35 w 1151"/>
                  <a:gd name="T49" fmla="*/ 10 h 140"/>
                  <a:gd name="T50" fmla="*/ 52 w 1151"/>
                  <a:gd name="T51" fmla="*/ 3 h 140"/>
                  <a:gd name="T52" fmla="*/ 70 w 1151"/>
                  <a:gd name="T5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51" h="140">
                    <a:moveTo>
                      <a:pt x="70" y="0"/>
                    </a:moveTo>
                    <a:lnTo>
                      <a:pt x="1081" y="0"/>
                    </a:lnTo>
                    <a:lnTo>
                      <a:pt x="1099" y="3"/>
                    </a:lnTo>
                    <a:lnTo>
                      <a:pt x="1116" y="10"/>
                    </a:lnTo>
                    <a:lnTo>
                      <a:pt x="1131" y="21"/>
                    </a:lnTo>
                    <a:lnTo>
                      <a:pt x="1141" y="34"/>
                    </a:lnTo>
                    <a:lnTo>
                      <a:pt x="1149" y="51"/>
                    </a:lnTo>
                    <a:lnTo>
                      <a:pt x="1151" y="70"/>
                    </a:lnTo>
                    <a:lnTo>
                      <a:pt x="1149" y="89"/>
                    </a:lnTo>
                    <a:lnTo>
                      <a:pt x="1141" y="106"/>
                    </a:lnTo>
                    <a:lnTo>
                      <a:pt x="1131" y="120"/>
                    </a:lnTo>
                    <a:lnTo>
                      <a:pt x="1116" y="131"/>
                    </a:lnTo>
                    <a:lnTo>
                      <a:pt x="1099" y="138"/>
                    </a:lnTo>
                    <a:lnTo>
                      <a:pt x="1081" y="140"/>
                    </a:lnTo>
                    <a:lnTo>
                      <a:pt x="70" y="140"/>
                    </a:lnTo>
                    <a:lnTo>
                      <a:pt x="52" y="138"/>
                    </a:lnTo>
                    <a:lnTo>
                      <a:pt x="35" y="131"/>
                    </a:lnTo>
                    <a:lnTo>
                      <a:pt x="21" y="120"/>
                    </a:lnTo>
                    <a:lnTo>
                      <a:pt x="10" y="106"/>
                    </a:lnTo>
                    <a:lnTo>
                      <a:pt x="3" y="89"/>
                    </a:lnTo>
                    <a:lnTo>
                      <a:pt x="0" y="70"/>
                    </a:lnTo>
                    <a:lnTo>
                      <a:pt x="3" y="51"/>
                    </a:lnTo>
                    <a:lnTo>
                      <a:pt x="10" y="34"/>
                    </a:lnTo>
                    <a:lnTo>
                      <a:pt x="21" y="21"/>
                    </a:lnTo>
                    <a:lnTo>
                      <a:pt x="35" y="10"/>
                    </a:lnTo>
                    <a:lnTo>
                      <a:pt x="52" y="3"/>
                    </a:lnTo>
                    <a:lnTo>
                      <a:pt x="70" y="0"/>
                    </a:lnTo>
                    <a:close/>
                  </a:path>
                </a:pathLst>
              </a:custGeom>
              <a:grpFill/>
              <a:ln w="0">
                <a:noFill/>
                <a:prstDash val="solid"/>
                <a:round/>
              </a:ln>
            </p:spPr>
            <p:txBody>
              <a:bodyPr vert="horz" wrap="square" lIns="91440" tIns="45720" rIns="91440" bIns="45720" numCol="1" anchor="t" anchorCtr="0" compatLnSpc="1"/>
              <a:lstStyle/>
              <a:p>
                <a:endParaRPr lang="en-US">
                  <a:solidFill>
                    <a:schemeClr val="bg1"/>
                  </a:solidFill>
                  <a:latin typeface="思源黑体 CN Light" panose="020B0300000000000000" pitchFamily="34" charset="-122"/>
                  <a:ea typeface="思源黑体 CN Light" panose="020B0300000000000000" pitchFamily="34" charset="-122"/>
                </a:endParaRPr>
              </a:p>
            </p:txBody>
          </p:sp>
          <p:sp>
            <p:nvSpPr>
              <p:cNvPr id="47" name="Freeform 273"/>
              <p:cNvSpPr/>
              <p:nvPr/>
            </p:nvSpPr>
            <p:spPr bwMode="auto">
              <a:xfrm>
                <a:off x="742950" y="3462338"/>
                <a:ext cx="342900" cy="550863"/>
              </a:xfrm>
              <a:custGeom>
                <a:avLst/>
                <a:gdLst>
                  <a:gd name="T0" fmla="*/ 1903 w 2162"/>
                  <a:gd name="T1" fmla="*/ 0 h 3477"/>
                  <a:gd name="T2" fmla="*/ 1977 w 2162"/>
                  <a:gd name="T3" fmla="*/ 12 h 3477"/>
                  <a:gd name="T4" fmla="*/ 2044 w 2162"/>
                  <a:gd name="T5" fmla="*/ 43 h 3477"/>
                  <a:gd name="T6" fmla="*/ 2098 w 2162"/>
                  <a:gd name="T7" fmla="*/ 89 h 3477"/>
                  <a:gd name="T8" fmla="*/ 2137 w 2162"/>
                  <a:gd name="T9" fmla="*/ 150 h 3477"/>
                  <a:gd name="T10" fmla="*/ 2159 w 2162"/>
                  <a:gd name="T11" fmla="*/ 220 h 3477"/>
                  <a:gd name="T12" fmla="*/ 2162 w 2162"/>
                  <a:gd name="T13" fmla="*/ 404 h 3477"/>
                  <a:gd name="T14" fmla="*/ 2152 w 2162"/>
                  <a:gd name="T15" fmla="*/ 440 h 3477"/>
                  <a:gd name="T16" fmla="*/ 2127 w 2162"/>
                  <a:gd name="T17" fmla="*/ 466 h 3477"/>
                  <a:gd name="T18" fmla="*/ 2091 w 2162"/>
                  <a:gd name="T19" fmla="*/ 475 h 3477"/>
                  <a:gd name="T20" fmla="*/ 2056 w 2162"/>
                  <a:gd name="T21" fmla="*/ 466 h 3477"/>
                  <a:gd name="T22" fmla="*/ 2030 w 2162"/>
                  <a:gd name="T23" fmla="*/ 440 h 3477"/>
                  <a:gd name="T24" fmla="*/ 2021 w 2162"/>
                  <a:gd name="T25" fmla="*/ 404 h 3477"/>
                  <a:gd name="T26" fmla="*/ 2018 w 2162"/>
                  <a:gd name="T27" fmla="*/ 232 h 3477"/>
                  <a:gd name="T28" fmla="*/ 1995 w 2162"/>
                  <a:gd name="T29" fmla="*/ 185 h 3477"/>
                  <a:gd name="T30" fmla="*/ 1955 w 2162"/>
                  <a:gd name="T31" fmla="*/ 154 h 3477"/>
                  <a:gd name="T32" fmla="*/ 1903 w 2162"/>
                  <a:gd name="T33" fmla="*/ 142 h 3477"/>
                  <a:gd name="T34" fmla="*/ 230 w 2162"/>
                  <a:gd name="T35" fmla="*/ 145 h 3477"/>
                  <a:gd name="T36" fmla="*/ 184 w 2162"/>
                  <a:gd name="T37" fmla="*/ 167 h 3477"/>
                  <a:gd name="T38" fmla="*/ 153 w 2162"/>
                  <a:gd name="T39" fmla="*/ 207 h 3477"/>
                  <a:gd name="T40" fmla="*/ 140 w 2162"/>
                  <a:gd name="T41" fmla="*/ 258 h 3477"/>
                  <a:gd name="T42" fmla="*/ 143 w 2162"/>
                  <a:gd name="T43" fmla="*/ 3246 h 3477"/>
                  <a:gd name="T44" fmla="*/ 166 w 2162"/>
                  <a:gd name="T45" fmla="*/ 3293 h 3477"/>
                  <a:gd name="T46" fmla="*/ 205 w 2162"/>
                  <a:gd name="T47" fmla="*/ 3324 h 3477"/>
                  <a:gd name="T48" fmla="*/ 257 w 2162"/>
                  <a:gd name="T49" fmla="*/ 3336 h 3477"/>
                  <a:gd name="T50" fmla="*/ 1931 w 2162"/>
                  <a:gd name="T51" fmla="*/ 3333 h 3477"/>
                  <a:gd name="T52" fmla="*/ 1976 w 2162"/>
                  <a:gd name="T53" fmla="*/ 3311 h 3477"/>
                  <a:gd name="T54" fmla="*/ 2009 w 2162"/>
                  <a:gd name="T55" fmla="*/ 3270 h 3477"/>
                  <a:gd name="T56" fmla="*/ 2021 w 2162"/>
                  <a:gd name="T57" fmla="*/ 3218 h 3477"/>
                  <a:gd name="T58" fmla="*/ 2023 w 2162"/>
                  <a:gd name="T59" fmla="*/ 2261 h 3477"/>
                  <a:gd name="T60" fmla="*/ 2041 w 2162"/>
                  <a:gd name="T61" fmla="*/ 2230 h 3477"/>
                  <a:gd name="T62" fmla="*/ 2073 w 2162"/>
                  <a:gd name="T63" fmla="*/ 2212 h 3477"/>
                  <a:gd name="T64" fmla="*/ 2110 w 2162"/>
                  <a:gd name="T65" fmla="*/ 2212 h 3477"/>
                  <a:gd name="T66" fmla="*/ 2141 w 2162"/>
                  <a:gd name="T67" fmla="*/ 2230 h 3477"/>
                  <a:gd name="T68" fmla="*/ 2159 w 2162"/>
                  <a:gd name="T69" fmla="*/ 2261 h 3477"/>
                  <a:gd name="T70" fmla="*/ 2162 w 2162"/>
                  <a:gd name="T71" fmla="*/ 3218 h 3477"/>
                  <a:gd name="T72" fmla="*/ 2150 w 2162"/>
                  <a:gd name="T73" fmla="*/ 3293 h 3477"/>
                  <a:gd name="T74" fmla="*/ 2119 w 2162"/>
                  <a:gd name="T75" fmla="*/ 3358 h 3477"/>
                  <a:gd name="T76" fmla="*/ 2073 w 2162"/>
                  <a:gd name="T77" fmla="*/ 3412 h 3477"/>
                  <a:gd name="T78" fmla="*/ 2012 w 2162"/>
                  <a:gd name="T79" fmla="*/ 3452 h 3477"/>
                  <a:gd name="T80" fmla="*/ 1941 w 2162"/>
                  <a:gd name="T81" fmla="*/ 3473 h 3477"/>
                  <a:gd name="T82" fmla="*/ 257 w 2162"/>
                  <a:gd name="T83" fmla="*/ 3477 h 3477"/>
                  <a:gd name="T84" fmla="*/ 183 w 2162"/>
                  <a:gd name="T85" fmla="*/ 3465 h 3477"/>
                  <a:gd name="T86" fmla="*/ 118 w 2162"/>
                  <a:gd name="T87" fmla="*/ 3434 h 3477"/>
                  <a:gd name="T88" fmla="*/ 62 w 2162"/>
                  <a:gd name="T89" fmla="*/ 3388 h 3477"/>
                  <a:gd name="T90" fmla="*/ 23 w 2162"/>
                  <a:gd name="T91" fmla="*/ 3327 h 3477"/>
                  <a:gd name="T92" fmla="*/ 2 w 2162"/>
                  <a:gd name="T93" fmla="*/ 3257 h 3477"/>
                  <a:gd name="T94" fmla="*/ 0 w 2162"/>
                  <a:gd name="T95" fmla="*/ 258 h 3477"/>
                  <a:gd name="T96" fmla="*/ 11 w 2162"/>
                  <a:gd name="T97" fmla="*/ 183 h 3477"/>
                  <a:gd name="T98" fmla="*/ 41 w 2162"/>
                  <a:gd name="T99" fmla="*/ 118 h 3477"/>
                  <a:gd name="T100" fmla="*/ 88 w 2162"/>
                  <a:gd name="T101" fmla="*/ 64 h 3477"/>
                  <a:gd name="T102" fmla="*/ 148 w 2162"/>
                  <a:gd name="T103" fmla="*/ 25 h 3477"/>
                  <a:gd name="T104" fmla="*/ 219 w 2162"/>
                  <a:gd name="T105" fmla="*/ 4 h 3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2" h="3477">
                    <a:moveTo>
                      <a:pt x="257" y="0"/>
                    </a:moveTo>
                    <a:lnTo>
                      <a:pt x="1903" y="0"/>
                    </a:lnTo>
                    <a:lnTo>
                      <a:pt x="1941" y="4"/>
                    </a:lnTo>
                    <a:lnTo>
                      <a:pt x="1977" y="12"/>
                    </a:lnTo>
                    <a:lnTo>
                      <a:pt x="2012" y="25"/>
                    </a:lnTo>
                    <a:lnTo>
                      <a:pt x="2044" y="43"/>
                    </a:lnTo>
                    <a:lnTo>
                      <a:pt x="2073" y="64"/>
                    </a:lnTo>
                    <a:lnTo>
                      <a:pt x="2098" y="89"/>
                    </a:lnTo>
                    <a:lnTo>
                      <a:pt x="2119" y="118"/>
                    </a:lnTo>
                    <a:lnTo>
                      <a:pt x="2137" y="150"/>
                    </a:lnTo>
                    <a:lnTo>
                      <a:pt x="2150" y="183"/>
                    </a:lnTo>
                    <a:lnTo>
                      <a:pt x="2159" y="220"/>
                    </a:lnTo>
                    <a:lnTo>
                      <a:pt x="2162" y="258"/>
                    </a:lnTo>
                    <a:lnTo>
                      <a:pt x="2162" y="404"/>
                    </a:lnTo>
                    <a:lnTo>
                      <a:pt x="2159" y="424"/>
                    </a:lnTo>
                    <a:lnTo>
                      <a:pt x="2152" y="440"/>
                    </a:lnTo>
                    <a:lnTo>
                      <a:pt x="2141" y="454"/>
                    </a:lnTo>
                    <a:lnTo>
                      <a:pt x="2127" y="466"/>
                    </a:lnTo>
                    <a:lnTo>
                      <a:pt x="2110" y="472"/>
                    </a:lnTo>
                    <a:lnTo>
                      <a:pt x="2091" y="475"/>
                    </a:lnTo>
                    <a:lnTo>
                      <a:pt x="2073" y="472"/>
                    </a:lnTo>
                    <a:lnTo>
                      <a:pt x="2056" y="466"/>
                    </a:lnTo>
                    <a:lnTo>
                      <a:pt x="2041" y="454"/>
                    </a:lnTo>
                    <a:lnTo>
                      <a:pt x="2030" y="440"/>
                    </a:lnTo>
                    <a:lnTo>
                      <a:pt x="2023" y="424"/>
                    </a:lnTo>
                    <a:lnTo>
                      <a:pt x="2021" y="404"/>
                    </a:lnTo>
                    <a:lnTo>
                      <a:pt x="2021" y="258"/>
                    </a:lnTo>
                    <a:lnTo>
                      <a:pt x="2018" y="232"/>
                    </a:lnTo>
                    <a:lnTo>
                      <a:pt x="2009" y="207"/>
                    </a:lnTo>
                    <a:lnTo>
                      <a:pt x="1995" y="185"/>
                    </a:lnTo>
                    <a:lnTo>
                      <a:pt x="1976" y="167"/>
                    </a:lnTo>
                    <a:lnTo>
                      <a:pt x="1955" y="154"/>
                    </a:lnTo>
                    <a:lnTo>
                      <a:pt x="1931" y="145"/>
                    </a:lnTo>
                    <a:lnTo>
                      <a:pt x="1903" y="142"/>
                    </a:lnTo>
                    <a:lnTo>
                      <a:pt x="257" y="142"/>
                    </a:lnTo>
                    <a:lnTo>
                      <a:pt x="230" y="145"/>
                    </a:lnTo>
                    <a:lnTo>
                      <a:pt x="205" y="154"/>
                    </a:lnTo>
                    <a:lnTo>
                      <a:pt x="184" y="167"/>
                    </a:lnTo>
                    <a:lnTo>
                      <a:pt x="166" y="185"/>
                    </a:lnTo>
                    <a:lnTo>
                      <a:pt x="153" y="207"/>
                    </a:lnTo>
                    <a:lnTo>
                      <a:pt x="143" y="231"/>
                    </a:lnTo>
                    <a:lnTo>
                      <a:pt x="140" y="258"/>
                    </a:lnTo>
                    <a:lnTo>
                      <a:pt x="140" y="3218"/>
                    </a:lnTo>
                    <a:lnTo>
                      <a:pt x="143" y="3246"/>
                    </a:lnTo>
                    <a:lnTo>
                      <a:pt x="153" y="3270"/>
                    </a:lnTo>
                    <a:lnTo>
                      <a:pt x="166" y="3293"/>
                    </a:lnTo>
                    <a:lnTo>
                      <a:pt x="184" y="3311"/>
                    </a:lnTo>
                    <a:lnTo>
                      <a:pt x="205" y="3324"/>
                    </a:lnTo>
                    <a:lnTo>
                      <a:pt x="230" y="3333"/>
                    </a:lnTo>
                    <a:lnTo>
                      <a:pt x="257" y="3336"/>
                    </a:lnTo>
                    <a:lnTo>
                      <a:pt x="1903" y="3336"/>
                    </a:lnTo>
                    <a:lnTo>
                      <a:pt x="1931" y="3333"/>
                    </a:lnTo>
                    <a:lnTo>
                      <a:pt x="1955" y="3324"/>
                    </a:lnTo>
                    <a:lnTo>
                      <a:pt x="1976" y="3311"/>
                    </a:lnTo>
                    <a:lnTo>
                      <a:pt x="1995" y="3293"/>
                    </a:lnTo>
                    <a:lnTo>
                      <a:pt x="2009" y="3270"/>
                    </a:lnTo>
                    <a:lnTo>
                      <a:pt x="2018" y="3246"/>
                    </a:lnTo>
                    <a:lnTo>
                      <a:pt x="2021" y="3218"/>
                    </a:lnTo>
                    <a:lnTo>
                      <a:pt x="2021" y="2280"/>
                    </a:lnTo>
                    <a:lnTo>
                      <a:pt x="2023" y="2261"/>
                    </a:lnTo>
                    <a:lnTo>
                      <a:pt x="2030" y="2244"/>
                    </a:lnTo>
                    <a:lnTo>
                      <a:pt x="2041" y="2230"/>
                    </a:lnTo>
                    <a:lnTo>
                      <a:pt x="2056" y="2219"/>
                    </a:lnTo>
                    <a:lnTo>
                      <a:pt x="2073" y="2212"/>
                    </a:lnTo>
                    <a:lnTo>
                      <a:pt x="2091" y="2209"/>
                    </a:lnTo>
                    <a:lnTo>
                      <a:pt x="2110" y="2212"/>
                    </a:lnTo>
                    <a:lnTo>
                      <a:pt x="2127" y="2219"/>
                    </a:lnTo>
                    <a:lnTo>
                      <a:pt x="2141" y="2230"/>
                    </a:lnTo>
                    <a:lnTo>
                      <a:pt x="2152" y="2244"/>
                    </a:lnTo>
                    <a:lnTo>
                      <a:pt x="2159" y="2261"/>
                    </a:lnTo>
                    <a:lnTo>
                      <a:pt x="2162" y="2280"/>
                    </a:lnTo>
                    <a:lnTo>
                      <a:pt x="2162" y="3218"/>
                    </a:lnTo>
                    <a:lnTo>
                      <a:pt x="2159" y="3257"/>
                    </a:lnTo>
                    <a:lnTo>
                      <a:pt x="2150" y="3293"/>
                    </a:lnTo>
                    <a:lnTo>
                      <a:pt x="2137" y="3326"/>
                    </a:lnTo>
                    <a:lnTo>
                      <a:pt x="2119" y="3358"/>
                    </a:lnTo>
                    <a:lnTo>
                      <a:pt x="2098" y="3387"/>
                    </a:lnTo>
                    <a:lnTo>
                      <a:pt x="2073" y="3412"/>
                    </a:lnTo>
                    <a:lnTo>
                      <a:pt x="2044" y="3434"/>
                    </a:lnTo>
                    <a:lnTo>
                      <a:pt x="2012" y="3452"/>
                    </a:lnTo>
                    <a:lnTo>
                      <a:pt x="1979" y="3465"/>
                    </a:lnTo>
                    <a:lnTo>
                      <a:pt x="1941" y="3473"/>
                    </a:lnTo>
                    <a:lnTo>
                      <a:pt x="1903" y="3477"/>
                    </a:lnTo>
                    <a:lnTo>
                      <a:pt x="257" y="3477"/>
                    </a:lnTo>
                    <a:lnTo>
                      <a:pt x="219" y="3473"/>
                    </a:lnTo>
                    <a:lnTo>
                      <a:pt x="183" y="3465"/>
                    </a:lnTo>
                    <a:lnTo>
                      <a:pt x="148" y="3452"/>
                    </a:lnTo>
                    <a:lnTo>
                      <a:pt x="118" y="3434"/>
                    </a:lnTo>
                    <a:lnTo>
                      <a:pt x="88" y="3413"/>
                    </a:lnTo>
                    <a:lnTo>
                      <a:pt x="62" y="3388"/>
                    </a:lnTo>
                    <a:lnTo>
                      <a:pt x="41" y="3359"/>
                    </a:lnTo>
                    <a:lnTo>
                      <a:pt x="23" y="3327"/>
                    </a:lnTo>
                    <a:lnTo>
                      <a:pt x="11" y="3294"/>
                    </a:lnTo>
                    <a:lnTo>
                      <a:pt x="2" y="3257"/>
                    </a:lnTo>
                    <a:lnTo>
                      <a:pt x="0" y="3218"/>
                    </a:lnTo>
                    <a:lnTo>
                      <a:pt x="0" y="258"/>
                    </a:lnTo>
                    <a:lnTo>
                      <a:pt x="2" y="220"/>
                    </a:lnTo>
                    <a:lnTo>
                      <a:pt x="11" y="183"/>
                    </a:lnTo>
                    <a:lnTo>
                      <a:pt x="23" y="150"/>
                    </a:lnTo>
                    <a:lnTo>
                      <a:pt x="41" y="118"/>
                    </a:lnTo>
                    <a:lnTo>
                      <a:pt x="62" y="89"/>
                    </a:lnTo>
                    <a:lnTo>
                      <a:pt x="88" y="64"/>
                    </a:lnTo>
                    <a:lnTo>
                      <a:pt x="118" y="43"/>
                    </a:lnTo>
                    <a:lnTo>
                      <a:pt x="148" y="25"/>
                    </a:lnTo>
                    <a:lnTo>
                      <a:pt x="183" y="12"/>
                    </a:lnTo>
                    <a:lnTo>
                      <a:pt x="219" y="4"/>
                    </a:lnTo>
                    <a:lnTo>
                      <a:pt x="257" y="0"/>
                    </a:lnTo>
                    <a:close/>
                  </a:path>
                </a:pathLst>
              </a:custGeom>
              <a:grpFill/>
              <a:ln w="0">
                <a:noFill/>
                <a:prstDash val="solid"/>
                <a:round/>
              </a:ln>
            </p:spPr>
            <p:txBody>
              <a:bodyPr vert="horz" wrap="square" lIns="91440" tIns="45720" rIns="91440" bIns="45720" numCol="1" anchor="t" anchorCtr="0" compatLnSpc="1"/>
              <a:lstStyle/>
              <a:p>
                <a:endParaRPr lang="en-US">
                  <a:solidFill>
                    <a:schemeClr val="bg1"/>
                  </a:solidFill>
                  <a:latin typeface="思源黑体 CN Light" panose="020B0300000000000000" pitchFamily="34" charset="-122"/>
                  <a:ea typeface="思源黑体 CN Light" panose="020B0300000000000000" pitchFamily="34" charset="-122"/>
                </a:endParaRPr>
              </a:p>
            </p:txBody>
          </p:sp>
          <p:sp>
            <p:nvSpPr>
              <p:cNvPr id="48" name="Freeform 274"/>
              <p:cNvSpPr/>
              <p:nvPr/>
            </p:nvSpPr>
            <p:spPr bwMode="auto">
              <a:xfrm>
                <a:off x="869950" y="3924300"/>
                <a:ext cx="88900" cy="22225"/>
              </a:xfrm>
              <a:custGeom>
                <a:avLst/>
                <a:gdLst>
                  <a:gd name="T0" fmla="*/ 70 w 562"/>
                  <a:gd name="T1" fmla="*/ 0 h 140"/>
                  <a:gd name="T2" fmla="*/ 492 w 562"/>
                  <a:gd name="T3" fmla="*/ 0 h 140"/>
                  <a:gd name="T4" fmla="*/ 510 w 562"/>
                  <a:gd name="T5" fmla="*/ 3 h 140"/>
                  <a:gd name="T6" fmla="*/ 527 w 562"/>
                  <a:gd name="T7" fmla="*/ 9 h 140"/>
                  <a:gd name="T8" fmla="*/ 542 w 562"/>
                  <a:gd name="T9" fmla="*/ 21 h 140"/>
                  <a:gd name="T10" fmla="*/ 553 w 562"/>
                  <a:gd name="T11" fmla="*/ 35 h 140"/>
                  <a:gd name="T12" fmla="*/ 560 w 562"/>
                  <a:gd name="T13" fmla="*/ 52 h 140"/>
                  <a:gd name="T14" fmla="*/ 562 w 562"/>
                  <a:gd name="T15" fmla="*/ 71 h 140"/>
                  <a:gd name="T16" fmla="*/ 560 w 562"/>
                  <a:gd name="T17" fmla="*/ 89 h 140"/>
                  <a:gd name="T18" fmla="*/ 553 w 562"/>
                  <a:gd name="T19" fmla="*/ 106 h 140"/>
                  <a:gd name="T20" fmla="*/ 542 w 562"/>
                  <a:gd name="T21" fmla="*/ 120 h 140"/>
                  <a:gd name="T22" fmla="*/ 527 w 562"/>
                  <a:gd name="T23" fmla="*/ 131 h 140"/>
                  <a:gd name="T24" fmla="*/ 510 w 562"/>
                  <a:gd name="T25" fmla="*/ 138 h 140"/>
                  <a:gd name="T26" fmla="*/ 492 w 562"/>
                  <a:gd name="T27" fmla="*/ 140 h 140"/>
                  <a:gd name="T28" fmla="*/ 70 w 562"/>
                  <a:gd name="T29" fmla="*/ 140 h 140"/>
                  <a:gd name="T30" fmla="*/ 51 w 562"/>
                  <a:gd name="T31" fmla="*/ 138 h 140"/>
                  <a:gd name="T32" fmla="*/ 34 w 562"/>
                  <a:gd name="T33" fmla="*/ 131 h 140"/>
                  <a:gd name="T34" fmla="*/ 20 w 562"/>
                  <a:gd name="T35" fmla="*/ 120 h 140"/>
                  <a:gd name="T36" fmla="*/ 9 w 562"/>
                  <a:gd name="T37" fmla="*/ 106 h 140"/>
                  <a:gd name="T38" fmla="*/ 2 w 562"/>
                  <a:gd name="T39" fmla="*/ 89 h 140"/>
                  <a:gd name="T40" fmla="*/ 0 w 562"/>
                  <a:gd name="T41" fmla="*/ 71 h 140"/>
                  <a:gd name="T42" fmla="*/ 2 w 562"/>
                  <a:gd name="T43" fmla="*/ 52 h 140"/>
                  <a:gd name="T44" fmla="*/ 9 w 562"/>
                  <a:gd name="T45" fmla="*/ 35 h 140"/>
                  <a:gd name="T46" fmla="*/ 20 w 562"/>
                  <a:gd name="T47" fmla="*/ 21 h 140"/>
                  <a:gd name="T48" fmla="*/ 34 w 562"/>
                  <a:gd name="T49" fmla="*/ 9 h 140"/>
                  <a:gd name="T50" fmla="*/ 51 w 562"/>
                  <a:gd name="T51" fmla="*/ 3 h 140"/>
                  <a:gd name="T52" fmla="*/ 70 w 562"/>
                  <a:gd name="T5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2" h="140">
                    <a:moveTo>
                      <a:pt x="70" y="0"/>
                    </a:moveTo>
                    <a:lnTo>
                      <a:pt x="492" y="0"/>
                    </a:lnTo>
                    <a:lnTo>
                      <a:pt x="510" y="3"/>
                    </a:lnTo>
                    <a:lnTo>
                      <a:pt x="527" y="9"/>
                    </a:lnTo>
                    <a:lnTo>
                      <a:pt x="542" y="21"/>
                    </a:lnTo>
                    <a:lnTo>
                      <a:pt x="553" y="35"/>
                    </a:lnTo>
                    <a:lnTo>
                      <a:pt x="560" y="52"/>
                    </a:lnTo>
                    <a:lnTo>
                      <a:pt x="562" y="71"/>
                    </a:lnTo>
                    <a:lnTo>
                      <a:pt x="560" y="89"/>
                    </a:lnTo>
                    <a:lnTo>
                      <a:pt x="553" y="106"/>
                    </a:lnTo>
                    <a:lnTo>
                      <a:pt x="542" y="120"/>
                    </a:lnTo>
                    <a:lnTo>
                      <a:pt x="527" y="131"/>
                    </a:lnTo>
                    <a:lnTo>
                      <a:pt x="510" y="138"/>
                    </a:lnTo>
                    <a:lnTo>
                      <a:pt x="492" y="140"/>
                    </a:lnTo>
                    <a:lnTo>
                      <a:pt x="70" y="140"/>
                    </a:lnTo>
                    <a:lnTo>
                      <a:pt x="51" y="138"/>
                    </a:lnTo>
                    <a:lnTo>
                      <a:pt x="34" y="131"/>
                    </a:lnTo>
                    <a:lnTo>
                      <a:pt x="20" y="120"/>
                    </a:lnTo>
                    <a:lnTo>
                      <a:pt x="9" y="106"/>
                    </a:lnTo>
                    <a:lnTo>
                      <a:pt x="2" y="89"/>
                    </a:lnTo>
                    <a:lnTo>
                      <a:pt x="0" y="71"/>
                    </a:lnTo>
                    <a:lnTo>
                      <a:pt x="2" y="52"/>
                    </a:lnTo>
                    <a:lnTo>
                      <a:pt x="9" y="35"/>
                    </a:lnTo>
                    <a:lnTo>
                      <a:pt x="20" y="21"/>
                    </a:lnTo>
                    <a:lnTo>
                      <a:pt x="34" y="9"/>
                    </a:lnTo>
                    <a:lnTo>
                      <a:pt x="51" y="3"/>
                    </a:lnTo>
                    <a:lnTo>
                      <a:pt x="70" y="0"/>
                    </a:lnTo>
                    <a:close/>
                  </a:path>
                </a:pathLst>
              </a:custGeom>
              <a:grpFill/>
              <a:ln w="0">
                <a:noFill/>
                <a:prstDash val="solid"/>
                <a:round/>
              </a:ln>
            </p:spPr>
            <p:txBody>
              <a:bodyPr vert="horz" wrap="square" lIns="91440" tIns="45720" rIns="91440" bIns="45720" numCol="1" anchor="t" anchorCtr="0" compatLnSpc="1"/>
              <a:lstStyle/>
              <a:p>
                <a:endParaRPr lang="en-US">
                  <a:solidFill>
                    <a:schemeClr val="bg1"/>
                  </a:solidFill>
                  <a:latin typeface="思源黑体 CN Light" panose="020B0300000000000000" pitchFamily="34" charset="-122"/>
                  <a:ea typeface="思源黑体 CN Light" panose="020B0300000000000000" pitchFamily="34" charset="-122"/>
                </a:endParaRPr>
              </a:p>
            </p:txBody>
          </p:sp>
        </p:grpSp>
        <p:grpSp>
          <p:nvGrpSpPr>
            <p:cNvPr id="19" name="Group 65"/>
            <p:cNvGrpSpPr/>
            <p:nvPr/>
          </p:nvGrpSpPr>
          <p:grpSpPr>
            <a:xfrm>
              <a:off x="6175507" y="2784753"/>
              <a:ext cx="531674" cy="528626"/>
              <a:chOff x="685800" y="4235450"/>
              <a:chExt cx="554038" cy="550862"/>
            </a:xfrm>
            <a:solidFill>
              <a:schemeClr val="bg1"/>
            </a:solidFill>
          </p:grpSpPr>
          <p:sp>
            <p:nvSpPr>
              <p:cNvPr id="42" name="Freeform 390"/>
              <p:cNvSpPr>
                <a:spLocks noEditPoints="1"/>
              </p:cNvSpPr>
              <p:nvPr/>
            </p:nvSpPr>
            <p:spPr bwMode="auto">
              <a:xfrm>
                <a:off x="996950" y="4235450"/>
                <a:ext cx="242888" cy="242887"/>
              </a:xfrm>
              <a:custGeom>
                <a:avLst/>
                <a:gdLst>
                  <a:gd name="T0" fmla="*/ 141 w 1531"/>
                  <a:gd name="T1" fmla="*/ 1394 h 1534"/>
                  <a:gd name="T2" fmla="*/ 1382 w 1531"/>
                  <a:gd name="T3" fmla="*/ 1312 h 1534"/>
                  <a:gd name="T4" fmla="*/ 1354 w 1531"/>
                  <a:gd name="T5" fmla="*/ 1154 h 1534"/>
                  <a:gd name="T6" fmla="*/ 1307 w 1531"/>
                  <a:gd name="T7" fmla="*/ 1000 h 1534"/>
                  <a:gd name="T8" fmla="*/ 1242 w 1531"/>
                  <a:gd name="T9" fmla="*/ 854 h 1534"/>
                  <a:gd name="T10" fmla="*/ 1160 w 1531"/>
                  <a:gd name="T11" fmla="*/ 716 h 1534"/>
                  <a:gd name="T12" fmla="*/ 1060 w 1531"/>
                  <a:gd name="T13" fmla="*/ 588 h 1534"/>
                  <a:gd name="T14" fmla="*/ 934 w 1531"/>
                  <a:gd name="T15" fmla="*/ 464 h 1534"/>
                  <a:gd name="T16" fmla="*/ 796 w 1531"/>
                  <a:gd name="T17" fmla="*/ 359 h 1534"/>
                  <a:gd name="T18" fmla="*/ 644 w 1531"/>
                  <a:gd name="T19" fmla="*/ 273 h 1534"/>
                  <a:gd name="T20" fmla="*/ 484 w 1531"/>
                  <a:gd name="T21" fmla="*/ 207 h 1534"/>
                  <a:gd name="T22" fmla="*/ 314 w 1531"/>
                  <a:gd name="T23" fmla="*/ 164 h 1534"/>
                  <a:gd name="T24" fmla="*/ 141 w 1531"/>
                  <a:gd name="T25" fmla="*/ 142 h 1534"/>
                  <a:gd name="T26" fmla="*/ 160 w 1531"/>
                  <a:gd name="T27" fmla="*/ 2 h 1534"/>
                  <a:gd name="T28" fmla="*/ 335 w 1531"/>
                  <a:gd name="T29" fmla="*/ 25 h 1534"/>
                  <a:gd name="T30" fmla="*/ 507 w 1531"/>
                  <a:gd name="T31" fmla="*/ 67 h 1534"/>
                  <a:gd name="T32" fmla="*/ 671 w 1531"/>
                  <a:gd name="T33" fmla="*/ 130 h 1534"/>
                  <a:gd name="T34" fmla="*/ 826 w 1531"/>
                  <a:gd name="T35" fmla="*/ 211 h 1534"/>
                  <a:gd name="T36" fmla="*/ 971 w 1531"/>
                  <a:gd name="T37" fmla="*/ 311 h 1534"/>
                  <a:gd name="T38" fmla="*/ 1103 w 1531"/>
                  <a:gd name="T39" fmla="*/ 429 h 1534"/>
                  <a:gd name="T40" fmla="*/ 1222 w 1531"/>
                  <a:gd name="T41" fmla="*/ 563 h 1534"/>
                  <a:gd name="T42" fmla="*/ 1321 w 1531"/>
                  <a:gd name="T43" fmla="*/ 709 h 1534"/>
                  <a:gd name="T44" fmla="*/ 1403 w 1531"/>
                  <a:gd name="T45" fmla="*/ 865 h 1534"/>
                  <a:gd name="T46" fmla="*/ 1464 w 1531"/>
                  <a:gd name="T47" fmla="*/ 1028 h 1534"/>
                  <a:gd name="T48" fmla="*/ 1506 w 1531"/>
                  <a:gd name="T49" fmla="*/ 1199 h 1534"/>
                  <a:gd name="T50" fmla="*/ 1528 w 1531"/>
                  <a:gd name="T51" fmla="*/ 1375 h 1534"/>
                  <a:gd name="T52" fmla="*/ 1528 w 1531"/>
                  <a:gd name="T53" fmla="*/ 1483 h 1534"/>
                  <a:gd name="T54" fmla="*/ 1510 w 1531"/>
                  <a:gd name="T55" fmla="*/ 1514 h 1534"/>
                  <a:gd name="T56" fmla="*/ 1479 w 1531"/>
                  <a:gd name="T57" fmla="*/ 1532 h 1534"/>
                  <a:gd name="T58" fmla="*/ 70 w 1531"/>
                  <a:gd name="T59" fmla="*/ 1534 h 1534"/>
                  <a:gd name="T60" fmla="*/ 35 w 1531"/>
                  <a:gd name="T61" fmla="*/ 1524 h 1534"/>
                  <a:gd name="T62" fmla="*/ 10 w 1531"/>
                  <a:gd name="T63" fmla="*/ 1499 h 1534"/>
                  <a:gd name="T64" fmla="*/ 0 w 1531"/>
                  <a:gd name="T65" fmla="*/ 1464 h 1534"/>
                  <a:gd name="T66" fmla="*/ 2 w 1531"/>
                  <a:gd name="T67" fmla="*/ 51 h 1534"/>
                  <a:gd name="T68" fmla="*/ 20 w 1531"/>
                  <a:gd name="T69" fmla="*/ 20 h 1534"/>
                  <a:gd name="T70" fmla="*/ 52 w 1531"/>
                  <a:gd name="T71" fmla="*/ 2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31" h="1534">
                    <a:moveTo>
                      <a:pt x="141" y="142"/>
                    </a:moveTo>
                    <a:lnTo>
                      <a:pt x="141" y="1394"/>
                    </a:lnTo>
                    <a:lnTo>
                      <a:pt x="1389" y="1394"/>
                    </a:lnTo>
                    <a:lnTo>
                      <a:pt x="1382" y="1312"/>
                    </a:lnTo>
                    <a:lnTo>
                      <a:pt x="1370" y="1233"/>
                    </a:lnTo>
                    <a:lnTo>
                      <a:pt x="1354" y="1154"/>
                    </a:lnTo>
                    <a:lnTo>
                      <a:pt x="1333" y="1077"/>
                    </a:lnTo>
                    <a:lnTo>
                      <a:pt x="1307" y="1000"/>
                    </a:lnTo>
                    <a:lnTo>
                      <a:pt x="1277" y="926"/>
                    </a:lnTo>
                    <a:lnTo>
                      <a:pt x="1242" y="854"/>
                    </a:lnTo>
                    <a:lnTo>
                      <a:pt x="1203" y="784"/>
                    </a:lnTo>
                    <a:lnTo>
                      <a:pt x="1160" y="716"/>
                    </a:lnTo>
                    <a:lnTo>
                      <a:pt x="1112" y="650"/>
                    </a:lnTo>
                    <a:lnTo>
                      <a:pt x="1060" y="588"/>
                    </a:lnTo>
                    <a:lnTo>
                      <a:pt x="999" y="524"/>
                    </a:lnTo>
                    <a:lnTo>
                      <a:pt x="934" y="464"/>
                    </a:lnTo>
                    <a:lnTo>
                      <a:pt x="866" y="409"/>
                    </a:lnTo>
                    <a:lnTo>
                      <a:pt x="796" y="359"/>
                    </a:lnTo>
                    <a:lnTo>
                      <a:pt x="720" y="313"/>
                    </a:lnTo>
                    <a:lnTo>
                      <a:pt x="644" y="273"/>
                    </a:lnTo>
                    <a:lnTo>
                      <a:pt x="565" y="238"/>
                    </a:lnTo>
                    <a:lnTo>
                      <a:pt x="484" y="207"/>
                    </a:lnTo>
                    <a:lnTo>
                      <a:pt x="400" y="183"/>
                    </a:lnTo>
                    <a:lnTo>
                      <a:pt x="314" y="164"/>
                    </a:lnTo>
                    <a:lnTo>
                      <a:pt x="227" y="150"/>
                    </a:lnTo>
                    <a:lnTo>
                      <a:pt x="141" y="142"/>
                    </a:lnTo>
                    <a:close/>
                    <a:moveTo>
                      <a:pt x="70" y="0"/>
                    </a:moveTo>
                    <a:lnTo>
                      <a:pt x="160" y="2"/>
                    </a:lnTo>
                    <a:lnTo>
                      <a:pt x="248" y="11"/>
                    </a:lnTo>
                    <a:lnTo>
                      <a:pt x="335" y="25"/>
                    </a:lnTo>
                    <a:lnTo>
                      <a:pt x="422" y="43"/>
                    </a:lnTo>
                    <a:lnTo>
                      <a:pt x="507" y="67"/>
                    </a:lnTo>
                    <a:lnTo>
                      <a:pt x="589" y="96"/>
                    </a:lnTo>
                    <a:lnTo>
                      <a:pt x="671" y="130"/>
                    </a:lnTo>
                    <a:lnTo>
                      <a:pt x="749" y="168"/>
                    </a:lnTo>
                    <a:lnTo>
                      <a:pt x="826" y="211"/>
                    </a:lnTo>
                    <a:lnTo>
                      <a:pt x="899" y="259"/>
                    </a:lnTo>
                    <a:lnTo>
                      <a:pt x="971" y="311"/>
                    </a:lnTo>
                    <a:lnTo>
                      <a:pt x="1039" y="368"/>
                    </a:lnTo>
                    <a:lnTo>
                      <a:pt x="1103" y="429"/>
                    </a:lnTo>
                    <a:lnTo>
                      <a:pt x="1165" y="494"/>
                    </a:lnTo>
                    <a:lnTo>
                      <a:pt x="1222" y="563"/>
                    </a:lnTo>
                    <a:lnTo>
                      <a:pt x="1274" y="634"/>
                    </a:lnTo>
                    <a:lnTo>
                      <a:pt x="1321" y="709"/>
                    </a:lnTo>
                    <a:lnTo>
                      <a:pt x="1365" y="785"/>
                    </a:lnTo>
                    <a:lnTo>
                      <a:pt x="1403" y="865"/>
                    </a:lnTo>
                    <a:lnTo>
                      <a:pt x="1436" y="945"/>
                    </a:lnTo>
                    <a:lnTo>
                      <a:pt x="1464" y="1028"/>
                    </a:lnTo>
                    <a:lnTo>
                      <a:pt x="1489" y="1113"/>
                    </a:lnTo>
                    <a:lnTo>
                      <a:pt x="1506" y="1199"/>
                    </a:lnTo>
                    <a:lnTo>
                      <a:pt x="1520" y="1287"/>
                    </a:lnTo>
                    <a:lnTo>
                      <a:pt x="1528" y="1375"/>
                    </a:lnTo>
                    <a:lnTo>
                      <a:pt x="1531" y="1464"/>
                    </a:lnTo>
                    <a:lnTo>
                      <a:pt x="1528" y="1483"/>
                    </a:lnTo>
                    <a:lnTo>
                      <a:pt x="1521" y="1499"/>
                    </a:lnTo>
                    <a:lnTo>
                      <a:pt x="1510" y="1514"/>
                    </a:lnTo>
                    <a:lnTo>
                      <a:pt x="1496" y="1524"/>
                    </a:lnTo>
                    <a:lnTo>
                      <a:pt x="1479" y="1532"/>
                    </a:lnTo>
                    <a:lnTo>
                      <a:pt x="1460" y="1534"/>
                    </a:lnTo>
                    <a:lnTo>
                      <a:pt x="70" y="1534"/>
                    </a:lnTo>
                    <a:lnTo>
                      <a:pt x="52" y="1532"/>
                    </a:lnTo>
                    <a:lnTo>
                      <a:pt x="35" y="1524"/>
                    </a:lnTo>
                    <a:lnTo>
                      <a:pt x="20" y="1514"/>
                    </a:lnTo>
                    <a:lnTo>
                      <a:pt x="10" y="1499"/>
                    </a:lnTo>
                    <a:lnTo>
                      <a:pt x="2" y="1483"/>
                    </a:lnTo>
                    <a:lnTo>
                      <a:pt x="0" y="1464"/>
                    </a:lnTo>
                    <a:lnTo>
                      <a:pt x="0" y="70"/>
                    </a:lnTo>
                    <a:lnTo>
                      <a:pt x="2" y="51"/>
                    </a:lnTo>
                    <a:lnTo>
                      <a:pt x="10" y="34"/>
                    </a:lnTo>
                    <a:lnTo>
                      <a:pt x="20" y="20"/>
                    </a:lnTo>
                    <a:lnTo>
                      <a:pt x="35" y="10"/>
                    </a:lnTo>
                    <a:lnTo>
                      <a:pt x="52" y="2"/>
                    </a:lnTo>
                    <a:lnTo>
                      <a:pt x="70" y="0"/>
                    </a:lnTo>
                    <a:close/>
                  </a:path>
                </a:pathLst>
              </a:custGeom>
              <a:grpFill/>
              <a:ln w="0">
                <a:noFill/>
                <a:prstDash val="solid"/>
                <a:round/>
              </a:ln>
            </p:spPr>
            <p:txBody>
              <a:bodyPr vert="horz" wrap="square" lIns="91440" tIns="45720" rIns="91440" bIns="45720" numCol="1" anchor="t" anchorCtr="0" compatLnSpc="1"/>
              <a:lstStyle/>
              <a:p>
                <a:endParaRPr lang="en-US">
                  <a:solidFill>
                    <a:schemeClr val="bg1"/>
                  </a:solidFill>
                  <a:latin typeface="思源黑体 CN Light" panose="020B0300000000000000" pitchFamily="34" charset="-122"/>
                  <a:ea typeface="思源黑体 CN Light" panose="020B0300000000000000" pitchFamily="34" charset="-122"/>
                </a:endParaRPr>
              </a:p>
            </p:txBody>
          </p:sp>
          <p:sp>
            <p:nvSpPr>
              <p:cNvPr id="43" name="Freeform 391"/>
              <p:cNvSpPr>
                <a:spLocks noEditPoints="1"/>
              </p:cNvSpPr>
              <p:nvPr/>
            </p:nvSpPr>
            <p:spPr bwMode="auto">
              <a:xfrm>
                <a:off x="685800" y="4286250"/>
                <a:ext cx="498475" cy="500062"/>
              </a:xfrm>
              <a:custGeom>
                <a:avLst/>
                <a:gdLst>
                  <a:gd name="T0" fmla="*/ 1309 w 3145"/>
                  <a:gd name="T1" fmla="*/ 164 h 3152"/>
                  <a:gd name="T2" fmla="*/ 1035 w 3145"/>
                  <a:gd name="T3" fmla="*/ 245 h 3152"/>
                  <a:gd name="T4" fmla="*/ 787 w 3145"/>
                  <a:gd name="T5" fmla="*/ 376 h 3152"/>
                  <a:gd name="T6" fmla="*/ 570 w 3145"/>
                  <a:gd name="T7" fmla="*/ 551 h 3152"/>
                  <a:gd name="T8" fmla="*/ 391 w 3145"/>
                  <a:gd name="T9" fmla="*/ 765 h 3152"/>
                  <a:gd name="T10" fmla="*/ 256 w 3145"/>
                  <a:gd name="T11" fmla="*/ 1011 h 3152"/>
                  <a:gd name="T12" fmla="*/ 170 w 3145"/>
                  <a:gd name="T13" fmla="*/ 1284 h 3152"/>
                  <a:gd name="T14" fmla="*/ 141 w 3145"/>
                  <a:gd name="T15" fmla="*/ 1577 h 3152"/>
                  <a:gd name="T16" fmla="*/ 169 w 3145"/>
                  <a:gd name="T17" fmla="*/ 1865 h 3152"/>
                  <a:gd name="T18" fmla="*/ 253 w 3145"/>
                  <a:gd name="T19" fmla="*/ 2134 h 3152"/>
                  <a:gd name="T20" fmla="*/ 385 w 3145"/>
                  <a:gd name="T21" fmla="*/ 2378 h 3152"/>
                  <a:gd name="T22" fmla="*/ 561 w 3145"/>
                  <a:gd name="T23" fmla="*/ 2591 h 3152"/>
                  <a:gd name="T24" fmla="*/ 772 w 3145"/>
                  <a:gd name="T25" fmla="*/ 2766 h 3152"/>
                  <a:gd name="T26" fmla="*/ 1016 w 3145"/>
                  <a:gd name="T27" fmla="*/ 2899 h 3152"/>
                  <a:gd name="T28" fmla="*/ 1284 w 3145"/>
                  <a:gd name="T29" fmla="*/ 2983 h 3152"/>
                  <a:gd name="T30" fmla="*/ 1573 w 3145"/>
                  <a:gd name="T31" fmla="*/ 3012 h 3152"/>
                  <a:gd name="T32" fmla="*/ 1865 w 3145"/>
                  <a:gd name="T33" fmla="*/ 2983 h 3152"/>
                  <a:gd name="T34" fmla="*/ 2136 w 3145"/>
                  <a:gd name="T35" fmla="*/ 2897 h 3152"/>
                  <a:gd name="T36" fmla="*/ 2381 w 3145"/>
                  <a:gd name="T37" fmla="*/ 2761 h 3152"/>
                  <a:gd name="T38" fmla="*/ 2595 w 3145"/>
                  <a:gd name="T39" fmla="*/ 2581 h 3152"/>
                  <a:gd name="T40" fmla="*/ 2770 w 3145"/>
                  <a:gd name="T41" fmla="*/ 2363 h 3152"/>
                  <a:gd name="T42" fmla="*/ 2901 w 3145"/>
                  <a:gd name="T43" fmla="*/ 2115 h 3152"/>
                  <a:gd name="T44" fmla="*/ 2981 w 3145"/>
                  <a:gd name="T45" fmla="*/ 1841 h 3152"/>
                  <a:gd name="T46" fmla="*/ 1573 w 3145"/>
                  <a:gd name="T47" fmla="*/ 1646 h 3152"/>
                  <a:gd name="T48" fmla="*/ 1523 w 3145"/>
                  <a:gd name="T49" fmla="*/ 1625 h 3152"/>
                  <a:gd name="T50" fmla="*/ 1503 w 3145"/>
                  <a:gd name="T51" fmla="*/ 1576 h 3152"/>
                  <a:gd name="T52" fmla="*/ 1592 w 3145"/>
                  <a:gd name="T53" fmla="*/ 2 h 3152"/>
                  <a:gd name="T54" fmla="*/ 1633 w 3145"/>
                  <a:gd name="T55" fmla="*/ 35 h 3152"/>
                  <a:gd name="T56" fmla="*/ 1643 w 3145"/>
                  <a:gd name="T57" fmla="*/ 1506 h 3152"/>
                  <a:gd name="T58" fmla="*/ 3110 w 3145"/>
                  <a:gd name="T59" fmla="*/ 1515 h 3152"/>
                  <a:gd name="T60" fmla="*/ 3143 w 3145"/>
                  <a:gd name="T61" fmla="*/ 1558 h 3152"/>
                  <a:gd name="T62" fmla="*/ 3131 w 3145"/>
                  <a:gd name="T63" fmla="*/ 1781 h 3152"/>
                  <a:gd name="T64" fmla="*/ 3065 w 3145"/>
                  <a:gd name="T65" fmla="*/ 2074 h 3152"/>
                  <a:gd name="T66" fmla="*/ 2946 w 3145"/>
                  <a:gd name="T67" fmla="*/ 2343 h 3152"/>
                  <a:gd name="T68" fmla="*/ 2782 w 3145"/>
                  <a:gd name="T69" fmla="*/ 2583 h 3152"/>
                  <a:gd name="T70" fmla="*/ 2577 w 3145"/>
                  <a:gd name="T71" fmla="*/ 2789 h 3152"/>
                  <a:gd name="T72" fmla="*/ 2338 w 3145"/>
                  <a:gd name="T73" fmla="*/ 2953 h 3152"/>
                  <a:gd name="T74" fmla="*/ 2069 w 3145"/>
                  <a:gd name="T75" fmla="*/ 3072 h 3152"/>
                  <a:gd name="T76" fmla="*/ 1777 w 3145"/>
                  <a:gd name="T77" fmla="*/ 3140 h 3152"/>
                  <a:gd name="T78" fmla="*/ 1469 w 3145"/>
                  <a:gd name="T79" fmla="*/ 3149 h 3152"/>
                  <a:gd name="T80" fmla="*/ 1171 w 3145"/>
                  <a:gd name="T81" fmla="*/ 3100 h 3152"/>
                  <a:gd name="T82" fmla="*/ 894 w 3145"/>
                  <a:gd name="T83" fmla="*/ 2999 h 3152"/>
                  <a:gd name="T84" fmla="*/ 644 w 3145"/>
                  <a:gd name="T85" fmla="*/ 2848 h 3152"/>
                  <a:gd name="T86" fmla="*/ 427 w 3145"/>
                  <a:gd name="T87" fmla="*/ 2656 h 3152"/>
                  <a:gd name="T88" fmla="*/ 249 w 3145"/>
                  <a:gd name="T89" fmla="*/ 2426 h 3152"/>
                  <a:gd name="T90" fmla="*/ 114 w 3145"/>
                  <a:gd name="T91" fmla="*/ 2166 h 3152"/>
                  <a:gd name="T92" fmla="*/ 30 w 3145"/>
                  <a:gd name="T93" fmla="*/ 1881 h 3152"/>
                  <a:gd name="T94" fmla="*/ 0 w 3145"/>
                  <a:gd name="T95" fmla="*/ 1577 h 3152"/>
                  <a:gd name="T96" fmla="*/ 30 w 3145"/>
                  <a:gd name="T97" fmla="*/ 1271 h 3152"/>
                  <a:gd name="T98" fmla="*/ 114 w 3145"/>
                  <a:gd name="T99" fmla="*/ 986 h 3152"/>
                  <a:gd name="T100" fmla="*/ 249 w 3145"/>
                  <a:gd name="T101" fmla="*/ 725 h 3152"/>
                  <a:gd name="T102" fmla="*/ 427 w 3145"/>
                  <a:gd name="T103" fmla="*/ 496 h 3152"/>
                  <a:gd name="T104" fmla="*/ 644 w 3145"/>
                  <a:gd name="T105" fmla="*/ 304 h 3152"/>
                  <a:gd name="T106" fmla="*/ 894 w 3145"/>
                  <a:gd name="T107" fmla="*/ 153 h 3152"/>
                  <a:gd name="T108" fmla="*/ 1171 w 3145"/>
                  <a:gd name="T109" fmla="*/ 52 h 3152"/>
                  <a:gd name="T110" fmla="*/ 1469 w 3145"/>
                  <a:gd name="T111" fmla="*/ 3 h 3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45" h="3152">
                    <a:moveTo>
                      <a:pt x="1503" y="142"/>
                    </a:moveTo>
                    <a:lnTo>
                      <a:pt x="1405" y="149"/>
                    </a:lnTo>
                    <a:lnTo>
                      <a:pt x="1309" y="164"/>
                    </a:lnTo>
                    <a:lnTo>
                      <a:pt x="1215" y="185"/>
                    </a:lnTo>
                    <a:lnTo>
                      <a:pt x="1123" y="212"/>
                    </a:lnTo>
                    <a:lnTo>
                      <a:pt x="1035" y="245"/>
                    </a:lnTo>
                    <a:lnTo>
                      <a:pt x="949" y="284"/>
                    </a:lnTo>
                    <a:lnTo>
                      <a:pt x="866" y="327"/>
                    </a:lnTo>
                    <a:lnTo>
                      <a:pt x="787" y="376"/>
                    </a:lnTo>
                    <a:lnTo>
                      <a:pt x="711" y="430"/>
                    </a:lnTo>
                    <a:lnTo>
                      <a:pt x="638" y="489"/>
                    </a:lnTo>
                    <a:lnTo>
                      <a:pt x="570" y="551"/>
                    </a:lnTo>
                    <a:lnTo>
                      <a:pt x="506" y="619"/>
                    </a:lnTo>
                    <a:lnTo>
                      <a:pt x="446" y="690"/>
                    </a:lnTo>
                    <a:lnTo>
                      <a:pt x="391" y="765"/>
                    </a:lnTo>
                    <a:lnTo>
                      <a:pt x="341" y="844"/>
                    </a:lnTo>
                    <a:lnTo>
                      <a:pt x="295" y="927"/>
                    </a:lnTo>
                    <a:lnTo>
                      <a:pt x="256" y="1011"/>
                    </a:lnTo>
                    <a:lnTo>
                      <a:pt x="221" y="1099"/>
                    </a:lnTo>
                    <a:lnTo>
                      <a:pt x="192" y="1191"/>
                    </a:lnTo>
                    <a:lnTo>
                      <a:pt x="170" y="1284"/>
                    </a:lnTo>
                    <a:lnTo>
                      <a:pt x="153" y="1379"/>
                    </a:lnTo>
                    <a:lnTo>
                      <a:pt x="144" y="1477"/>
                    </a:lnTo>
                    <a:lnTo>
                      <a:pt x="141" y="1577"/>
                    </a:lnTo>
                    <a:lnTo>
                      <a:pt x="144" y="1674"/>
                    </a:lnTo>
                    <a:lnTo>
                      <a:pt x="153" y="1771"/>
                    </a:lnTo>
                    <a:lnTo>
                      <a:pt x="169" y="1865"/>
                    </a:lnTo>
                    <a:lnTo>
                      <a:pt x="191" y="1957"/>
                    </a:lnTo>
                    <a:lnTo>
                      <a:pt x="220" y="2047"/>
                    </a:lnTo>
                    <a:lnTo>
                      <a:pt x="253" y="2134"/>
                    </a:lnTo>
                    <a:lnTo>
                      <a:pt x="292" y="2219"/>
                    </a:lnTo>
                    <a:lnTo>
                      <a:pt x="336" y="2300"/>
                    </a:lnTo>
                    <a:lnTo>
                      <a:pt x="385" y="2378"/>
                    </a:lnTo>
                    <a:lnTo>
                      <a:pt x="439" y="2453"/>
                    </a:lnTo>
                    <a:lnTo>
                      <a:pt x="498" y="2524"/>
                    </a:lnTo>
                    <a:lnTo>
                      <a:pt x="561" y="2591"/>
                    </a:lnTo>
                    <a:lnTo>
                      <a:pt x="627" y="2654"/>
                    </a:lnTo>
                    <a:lnTo>
                      <a:pt x="698" y="2712"/>
                    </a:lnTo>
                    <a:lnTo>
                      <a:pt x="772" y="2766"/>
                    </a:lnTo>
                    <a:lnTo>
                      <a:pt x="850" y="2816"/>
                    </a:lnTo>
                    <a:lnTo>
                      <a:pt x="932" y="2860"/>
                    </a:lnTo>
                    <a:lnTo>
                      <a:pt x="1016" y="2899"/>
                    </a:lnTo>
                    <a:lnTo>
                      <a:pt x="1103" y="2933"/>
                    </a:lnTo>
                    <a:lnTo>
                      <a:pt x="1192" y="2961"/>
                    </a:lnTo>
                    <a:lnTo>
                      <a:pt x="1284" y="2983"/>
                    </a:lnTo>
                    <a:lnTo>
                      <a:pt x="1378" y="2999"/>
                    </a:lnTo>
                    <a:lnTo>
                      <a:pt x="1475" y="3009"/>
                    </a:lnTo>
                    <a:lnTo>
                      <a:pt x="1573" y="3012"/>
                    </a:lnTo>
                    <a:lnTo>
                      <a:pt x="1672" y="3009"/>
                    </a:lnTo>
                    <a:lnTo>
                      <a:pt x="1770" y="2999"/>
                    </a:lnTo>
                    <a:lnTo>
                      <a:pt x="1865" y="2983"/>
                    </a:lnTo>
                    <a:lnTo>
                      <a:pt x="1958" y="2959"/>
                    </a:lnTo>
                    <a:lnTo>
                      <a:pt x="2048" y="2931"/>
                    </a:lnTo>
                    <a:lnTo>
                      <a:pt x="2136" y="2897"/>
                    </a:lnTo>
                    <a:lnTo>
                      <a:pt x="2222" y="2857"/>
                    </a:lnTo>
                    <a:lnTo>
                      <a:pt x="2303" y="2811"/>
                    </a:lnTo>
                    <a:lnTo>
                      <a:pt x="2381" y="2761"/>
                    </a:lnTo>
                    <a:lnTo>
                      <a:pt x="2456" y="2705"/>
                    </a:lnTo>
                    <a:lnTo>
                      <a:pt x="2527" y="2646"/>
                    </a:lnTo>
                    <a:lnTo>
                      <a:pt x="2595" y="2581"/>
                    </a:lnTo>
                    <a:lnTo>
                      <a:pt x="2657" y="2513"/>
                    </a:lnTo>
                    <a:lnTo>
                      <a:pt x="2716" y="2440"/>
                    </a:lnTo>
                    <a:lnTo>
                      <a:pt x="2770" y="2363"/>
                    </a:lnTo>
                    <a:lnTo>
                      <a:pt x="2818" y="2284"/>
                    </a:lnTo>
                    <a:lnTo>
                      <a:pt x="2862" y="2201"/>
                    </a:lnTo>
                    <a:lnTo>
                      <a:pt x="2901" y="2115"/>
                    </a:lnTo>
                    <a:lnTo>
                      <a:pt x="2932" y="2026"/>
                    </a:lnTo>
                    <a:lnTo>
                      <a:pt x="2960" y="1934"/>
                    </a:lnTo>
                    <a:lnTo>
                      <a:pt x="2981" y="1841"/>
                    </a:lnTo>
                    <a:lnTo>
                      <a:pt x="2995" y="1744"/>
                    </a:lnTo>
                    <a:lnTo>
                      <a:pt x="3003" y="1646"/>
                    </a:lnTo>
                    <a:lnTo>
                      <a:pt x="1573" y="1646"/>
                    </a:lnTo>
                    <a:lnTo>
                      <a:pt x="1554" y="1643"/>
                    </a:lnTo>
                    <a:lnTo>
                      <a:pt x="1537" y="1636"/>
                    </a:lnTo>
                    <a:lnTo>
                      <a:pt x="1523" y="1625"/>
                    </a:lnTo>
                    <a:lnTo>
                      <a:pt x="1513" y="1612"/>
                    </a:lnTo>
                    <a:lnTo>
                      <a:pt x="1505" y="1595"/>
                    </a:lnTo>
                    <a:lnTo>
                      <a:pt x="1503" y="1576"/>
                    </a:lnTo>
                    <a:lnTo>
                      <a:pt x="1503" y="142"/>
                    </a:lnTo>
                    <a:close/>
                    <a:moveTo>
                      <a:pt x="1573" y="0"/>
                    </a:moveTo>
                    <a:lnTo>
                      <a:pt x="1592" y="2"/>
                    </a:lnTo>
                    <a:lnTo>
                      <a:pt x="1608" y="9"/>
                    </a:lnTo>
                    <a:lnTo>
                      <a:pt x="1623" y="20"/>
                    </a:lnTo>
                    <a:lnTo>
                      <a:pt x="1633" y="35"/>
                    </a:lnTo>
                    <a:lnTo>
                      <a:pt x="1641" y="51"/>
                    </a:lnTo>
                    <a:lnTo>
                      <a:pt x="1643" y="70"/>
                    </a:lnTo>
                    <a:lnTo>
                      <a:pt x="1643" y="1506"/>
                    </a:lnTo>
                    <a:lnTo>
                      <a:pt x="3075" y="1506"/>
                    </a:lnTo>
                    <a:lnTo>
                      <a:pt x="3093" y="1509"/>
                    </a:lnTo>
                    <a:lnTo>
                      <a:pt x="3110" y="1515"/>
                    </a:lnTo>
                    <a:lnTo>
                      <a:pt x="3125" y="1527"/>
                    </a:lnTo>
                    <a:lnTo>
                      <a:pt x="3136" y="1541"/>
                    </a:lnTo>
                    <a:lnTo>
                      <a:pt x="3143" y="1558"/>
                    </a:lnTo>
                    <a:lnTo>
                      <a:pt x="3145" y="1577"/>
                    </a:lnTo>
                    <a:lnTo>
                      <a:pt x="3142" y="1679"/>
                    </a:lnTo>
                    <a:lnTo>
                      <a:pt x="3131" y="1781"/>
                    </a:lnTo>
                    <a:lnTo>
                      <a:pt x="3115" y="1881"/>
                    </a:lnTo>
                    <a:lnTo>
                      <a:pt x="3093" y="1979"/>
                    </a:lnTo>
                    <a:lnTo>
                      <a:pt x="3065" y="2074"/>
                    </a:lnTo>
                    <a:lnTo>
                      <a:pt x="3031" y="2166"/>
                    </a:lnTo>
                    <a:lnTo>
                      <a:pt x="2992" y="2256"/>
                    </a:lnTo>
                    <a:lnTo>
                      <a:pt x="2946" y="2343"/>
                    </a:lnTo>
                    <a:lnTo>
                      <a:pt x="2896" y="2426"/>
                    </a:lnTo>
                    <a:lnTo>
                      <a:pt x="2841" y="2507"/>
                    </a:lnTo>
                    <a:lnTo>
                      <a:pt x="2782" y="2583"/>
                    </a:lnTo>
                    <a:lnTo>
                      <a:pt x="2718" y="2656"/>
                    </a:lnTo>
                    <a:lnTo>
                      <a:pt x="2650" y="2724"/>
                    </a:lnTo>
                    <a:lnTo>
                      <a:pt x="2577" y="2789"/>
                    </a:lnTo>
                    <a:lnTo>
                      <a:pt x="2501" y="2848"/>
                    </a:lnTo>
                    <a:lnTo>
                      <a:pt x="2421" y="2903"/>
                    </a:lnTo>
                    <a:lnTo>
                      <a:pt x="2338" y="2953"/>
                    </a:lnTo>
                    <a:lnTo>
                      <a:pt x="2251" y="2999"/>
                    </a:lnTo>
                    <a:lnTo>
                      <a:pt x="2162" y="3038"/>
                    </a:lnTo>
                    <a:lnTo>
                      <a:pt x="2069" y="3072"/>
                    </a:lnTo>
                    <a:lnTo>
                      <a:pt x="1975" y="3100"/>
                    </a:lnTo>
                    <a:lnTo>
                      <a:pt x="1878" y="3123"/>
                    </a:lnTo>
                    <a:lnTo>
                      <a:pt x="1777" y="3140"/>
                    </a:lnTo>
                    <a:lnTo>
                      <a:pt x="1676" y="3149"/>
                    </a:lnTo>
                    <a:lnTo>
                      <a:pt x="1573" y="3152"/>
                    </a:lnTo>
                    <a:lnTo>
                      <a:pt x="1469" y="3149"/>
                    </a:lnTo>
                    <a:lnTo>
                      <a:pt x="1368" y="3140"/>
                    </a:lnTo>
                    <a:lnTo>
                      <a:pt x="1268" y="3123"/>
                    </a:lnTo>
                    <a:lnTo>
                      <a:pt x="1171" y="3100"/>
                    </a:lnTo>
                    <a:lnTo>
                      <a:pt x="1076" y="3072"/>
                    </a:lnTo>
                    <a:lnTo>
                      <a:pt x="984" y="3038"/>
                    </a:lnTo>
                    <a:lnTo>
                      <a:pt x="894" y="2999"/>
                    </a:lnTo>
                    <a:lnTo>
                      <a:pt x="807" y="2953"/>
                    </a:lnTo>
                    <a:lnTo>
                      <a:pt x="725" y="2903"/>
                    </a:lnTo>
                    <a:lnTo>
                      <a:pt x="644" y="2848"/>
                    </a:lnTo>
                    <a:lnTo>
                      <a:pt x="568" y="2789"/>
                    </a:lnTo>
                    <a:lnTo>
                      <a:pt x="496" y="2724"/>
                    </a:lnTo>
                    <a:lnTo>
                      <a:pt x="427" y="2656"/>
                    </a:lnTo>
                    <a:lnTo>
                      <a:pt x="364" y="2583"/>
                    </a:lnTo>
                    <a:lnTo>
                      <a:pt x="304" y="2507"/>
                    </a:lnTo>
                    <a:lnTo>
                      <a:pt x="249" y="2426"/>
                    </a:lnTo>
                    <a:lnTo>
                      <a:pt x="199" y="2343"/>
                    </a:lnTo>
                    <a:lnTo>
                      <a:pt x="154" y="2256"/>
                    </a:lnTo>
                    <a:lnTo>
                      <a:pt x="114" y="2166"/>
                    </a:lnTo>
                    <a:lnTo>
                      <a:pt x="80" y="2074"/>
                    </a:lnTo>
                    <a:lnTo>
                      <a:pt x="52" y="1979"/>
                    </a:lnTo>
                    <a:lnTo>
                      <a:pt x="30" y="1881"/>
                    </a:lnTo>
                    <a:lnTo>
                      <a:pt x="14" y="1781"/>
                    </a:lnTo>
                    <a:lnTo>
                      <a:pt x="3" y="1679"/>
                    </a:lnTo>
                    <a:lnTo>
                      <a:pt x="0" y="1577"/>
                    </a:lnTo>
                    <a:lnTo>
                      <a:pt x="3" y="1473"/>
                    </a:lnTo>
                    <a:lnTo>
                      <a:pt x="14" y="1371"/>
                    </a:lnTo>
                    <a:lnTo>
                      <a:pt x="30" y="1271"/>
                    </a:lnTo>
                    <a:lnTo>
                      <a:pt x="52" y="1174"/>
                    </a:lnTo>
                    <a:lnTo>
                      <a:pt x="80" y="1078"/>
                    </a:lnTo>
                    <a:lnTo>
                      <a:pt x="114" y="986"/>
                    </a:lnTo>
                    <a:lnTo>
                      <a:pt x="154" y="896"/>
                    </a:lnTo>
                    <a:lnTo>
                      <a:pt x="199" y="809"/>
                    </a:lnTo>
                    <a:lnTo>
                      <a:pt x="249" y="725"/>
                    </a:lnTo>
                    <a:lnTo>
                      <a:pt x="304" y="646"/>
                    </a:lnTo>
                    <a:lnTo>
                      <a:pt x="364" y="569"/>
                    </a:lnTo>
                    <a:lnTo>
                      <a:pt x="427" y="496"/>
                    </a:lnTo>
                    <a:lnTo>
                      <a:pt x="496" y="428"/>
                    </a:lnTo>
                    <a:lnTo>
                      <a:pt x="568" y="363"/>
                    </a:lnTo>
                    <a:lnTo>
                      <a:pt x="644" y="304"/>
                    </a:lnTo>
                    <a:lnTo>
                      <a:pt x="725" y="249"/>
                    </a:lnTo>
                    <a:lnTo>
                      <a:pt x="807" y="199"/>
                    </a:lnTo>
                    <a:lnTo>
                      <a:pt x="894" y="153"/>
                    </a:lnTo>
                    <a:lnTo>
                      <a:pt x="984" y="114"/>
                    </a:lnTo>
                    <a:lnTo>
                      <a:pt x="1076" y="80"/>
                    </a:lnTo>
                    <a:lnTo>
                      <a:pt x="1171" y="52"/>
                    </a:lnTo>
                    <a:lnTo>
                      <a:pt x="1268" y="29"/>
                    </a:lnTo>
                    <a:lnTo>
                      <a:pt x="1368" y="12"/>
                    </a:lnTo>
                    <a:lnTo>
                      <a:pt x="1469" y="3"/>
                    </a:lnTo>
                    <a:lnTo>
                      <a:pt x="1573" y="0"/>
                    </a:lnTo>
                    <a:close/>
                  </a:path>
                </a:pathLst>
              </a:custGeom>
              <a:grpFill/>
              <a:ln w="0">
                <a:noFill/>
                <a:prstDash val="solid"/>
                <a:round/>
              </a:ln>
            </p:spPr>
            <p:txBody>
              <a:bodyPr vert="horz" wrap="square" lIns="91440" tIns="45720" rIns="91440" bIns="45720" numCol="1" anchor="t" anchorCtr="0" compatLnSpc="1"/>
              <a:lstStyle/>
              <a:p>
                <a:endParaRPr lang="en-US">
                  <a:solidFill>
                    <a:schemeClr val="bg1"/>
                  </a:solidFill>
                  <a:latin typeface="思源黑体 CN Light" panose="020B0300000000000000" pitchFamily="34" charset="-122"/>
                  <a:ea typeface="思源黑体 CN Light" panose="020B0300000000000000" pitchFamily="34" charset="-122"/>
                </a:endParaRPr>
              </a:p>
            </p:txBody>
          </p:sp>
        </p:grpSp>
        <p:grpSp>
          <p:nvGrpSpPr>
            <p:cNvPr id="20" name="Group 68"/>
            <p:cNvGrpSpPr/>
            <p:nvPr/>
          </p:nvGrpSpPr>
          <p:grpSpPr>
            <a:xfrm>
              <a:off x="6148655" y="4168043"/>
              <a:ext cx="415925" cy="550863"/>
              <a:chOff x="5422900" y="5006975"/>
              <a:chExt cx="415925" cy="550863"/>
            </a:xfrm>
            <a:solidFill>
              <a:schemeClr val="bg1"/>
            </a:solidFill>
          </p:grpSpPr>
          <p:sp>
            <p:nvSpPr>
              <p:cNvPr id="36" name="Freeform 438"/>
              <p:cNvSpPr/>
              <p:nvPr/>
            </p:nvSpPr>
            <p:spPr bwMode="auto">
              <a:xfrm>
                <a:off x="5632450" y="5006975"/>
                <a:ext cx="22225" cy="111125"/>
              </a:xfrm>
              <a:custGeom>
                <a:avLst/>
                <a:gdLst>
                  <a:gd name="T0" fmla="*/ 71 w 140"/>
                  <a:gd name="T1" fmla="*/ 0 h 700"/>
                  <a:gd name="T2" fmla="*/ 89 w 140"/>
                  <a:gd name="T3" fmla="*/ 3 h 700"/>
                  <a:gd name="T4" fmla="*/ 106 w 140"/>
                  <a:gd name="T5" fmla="*/ 10 h 700"/>
                  <a:gd name="T6" fmla="*/ 120 w 140"/>
                  <a:gd name="T7" fmla="*/ 21 h 700"/>
                  <a:gd name="T8" fmla="*/ 131 w 140"/>
                  <a:gd name="T9" fmla="*/ 35 h 700"/>
                  <a:gd name="T10" fmla="*/ 138 w 140"/>
                  <a:gd name="T11" fmla="*/ 52 h 700"/>
                  <a:gd name="T12" fmla="*/ 140 w 140"/>
                  <a:gd name="T13" fmla="*/ 70 h 700"/>
                  <a:gd name="T14" fmla="*/ 140 w 140"/>
                  <a:gd name="T15" fmla="*/ 629 h 700"/>
                  <a:gd name="T16" fmla="*/ 138 w 140"/>
                  <a:gd name="T17" fmla="*/ 647 h 700"/>
                  <a:gd name="T18" fmla="*/ 131 w 140"/>
                  <a:gd name="T19" fmla="*/ 664 h 700"/>
                  <a:gd name="T20" fmla="*/ 120 w 140"/>
                  <a:gd name="T21" fmla="*/ 679 h 700"/>
                  <a:gd name="T22" fmla="*/ 106 w 140"/>
                  <a:gd name="T23" fmla="*/ 689 h 700"/>
                  <a:gd name="T24" fmla="*/ 89 w 140"/>
                  <a:gd name="T25" fmla="*/ 697 h 700"/>
                  <a:gd name="T26" fmla="*/ 71 w 140"/>
                  <a:gd name="T27" fmla="*/ 700 h 700"/>
                  <a:gd name="T28" fmla="*/ 52 w 140"/>
                  <a:gd name="T29" fmla="*/ 697 h 700"/>
                  <a:gd name="T30" fmla="*/ 35 w 140"/>
                  <a:gd name="T31" fmla="*/ 690 h 700"/>
                  <a:gd name="T32" fmla="*/ 21 w 140"/>
                  <a:gd name="T33" fmla="*/ 679 h 700"/>
                  <a:gd name="T34" fmla="*/ 9 w 140"/>
                  <a:gd name="T35" fmla="*/ 665 h 700"/>
                  <a:gd name="T36" fmla="*/ 3 w 140"/>
                  <a:gd name="T37" fmla="*/ 648 h 700"/>
                  <a:gd name="T38" fmla="*/ 0 w 140"/>
                  <a:gd name="T39" fmla="*/ 629 h 700"/>
                  <a:gd name="T40" fmla="*/ 0 w 140"/>
                  <a:gd name="T41" fmla="*/ 70 h 700"/>
                  <a:gd name="T42" fmla="*/ 3 w 140"/>
                  <a:gd name="T43" fmla="*/ 52 h 700"/>
                  <a:gd name="T44" fmla="*/ 9 w 140"/>
                  <a:gd name="T45" fmla="*/ 35 h 700"/>
                  <a:gd name="T46" fmla="*/ 21 w 140"/>
                  <a:gd name="T47" fmla="*/ 21 h 700"/>
                  <a:gd name="T48" fmla="*/ 35 w 140"/>
                  <a:gd name="T49" fmla="*/ 10 h 700"/>
                  <a:gd name="T50" fmla="*/ 52 w 140"/>
                  <a:gd name="T51" fmla="*/ 3 h 700"/>
                  <a:gd name="T52" fmla="*/ 71 w 140"/>
                  <a:gd name="T53" fmla="*/ 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700">
                    <a:moveTo>
                      <a:pt x="71" y="0"/>
                    </a:moveTo>
                    <a:lnTo>
                      <a:pt x="89" y="3"/>
                    </a:lnTo>
                    <a:lnTo>
                      <a:pt x="106" y="10"/>
                    </a:lnTo>
                    <a:lnTo>
                      <a:pt x="120" y="21"/>
                    </a:lnTo>
                    <a:lnTo>
                      <a:pt x="131" y="35"/>
                    </a:lnTo>
                    <a:lnTo>
                      <a:pt x="138" y="52"/>
                    </a:lnTo>
                    <a:lnTo>
                      <a:pt x="140" y="70"/>
                    </a:lnTo>
                    <a:lnTo>
                      <a:pt x="140" y="629"/>
                    </a:lnTo>
                    <a:lnTo>
                      <a:pt x="138" y="647"/>
                    </a:lnTo>
                    <a:lnTo>
                      <a:pt x="131" y="664"/>
                    </a:lnTo>
                    <a:lnTo>
                      <a:pt x="120" y="679"/>
                    </a:lnTo>
                    <a:lnTo>
                      <a:pt x="106" y="689"/>
                    </a:lnTo>
                    <a:lnTo>
                      <a:pt x="89" y="697"/>
                    </a:lnTo>
                    <a:lnTo>
                      <a:pt x="71" y="700"/>
                    </a:lnTo>
                    <a:lnTo>
                      <a:pt x="52" y="697"/>
                    </a:lnTo>
                    <a:lnTo>
                      <a:pt x="35" y="690"/>
                    </a:lnTo>
                    <a:lnTo>
                      <a:pt x="21" y="679"/>
                    </a:lnTo>
                    <a:lnTo>
                      <a:pt x="9" y="665"/>
                    </a:lnTo>
                    <a:lnTo>
                      <a:pt x="3" y="648"/>
                    </a:lnTo>
                    <a:lnTo>
                      <a:pt x="0" y="629"/>
                    </a:lnTo>
                    <a:lnTo>
                      <a:pt x="0" y="70"/>
                    </a:lnTo>
                    <a:lnTo>
                      <a:pt x="3" y="52"/>
                    </a:lnTo>
                    <a:lnTo>
                      <a:pt x="9" y="35"/>
                    </a:lnTo>
                    <a:lnTo>
                      <a:pt x="21" y="21"/>
                    </a:lnTo>
                    <a:lnTo>
                      <a:pt x="35" y="10"/>
                    </a:lnTo>
                    <a:lnTo>
                      <a:pt x="52" y="3"/>
                    </a:lnTo>
                    <a:lnTo>
                      <a:pt x="71" y="0"/>
                    </a:lnTo>
                    <a:close/>
                  </a:path>
                </a:pathLst>
              </a:custGeom>
              <a:grpFill/>
              <a:ln w="0">
                <a:noFill/>
                <a:prstDash val="solid"/>
                <a:round/>
              </a:ln>
            </p:spPr>
            <p:txBody>
              <a:bodyPr vert="horz" wrap="square" lIns="91440" tIns="45720" rIns="91440" bIns="45720" numCol="1" anchor="t" anchorCtr="0" compatLnSpc="1"/>
              <a:lstStyle/>
              <a:p>
                <a:endParaRPr lang="en-US">
                  <a:solidFill>
                    <a:schemeClr val="bg1"/>
                  </a:solidFill>
                  <a:latin typeface="思源黑体 CN Light" panose="020B0300000000000000" pitchFamily="34" charset="-122"/>
                  <a:ea typeface="思源黑体 CN Light" panose="020B0300000000000000" pitchFamily="34" charset="-122"/>
                </a:endParaRPr>
              </a:p>
            </p:txBody>
          </p:sp>
          <p:sp>
            <p:nvSpPr>
              <p:cNvPr id="37" name="Freeform 439"/>
              <p:cNvSpPr/>
              <p:nvPr/>
            </p:nvSpPr>
            <p:spPr bwMode="auto">
              <a:xfrm>
                <a:off x="5486400" y="5057775"/>
                <a:ext cx="84138" cy="84137"/>
              </a:xfrm>
              <a:custGeom>
                <a:avLst/>
                <a:gdLst>
                  <a:gd name="T0" fmla="*/ 70 w 535"/>
                  <a:gd name="T1" fmla="*/ 0 h 535"/>
                  <a:gd name="T2" fmla="*/ 88 w 535"/>
                  <a:gd name="T3" fmla="*/ 2 h 535"/>
                  <a:gd name="T4" fmla="*/ 105 w 535"/>
                  <a:gd name="T5" fmla="*/ 8 h 535"/>
                  <a:gd name="T6" fmla="*/ 120 w 535"/>
                  <a:gd name="T7" fmla="*/ 20 h 535"/>
                  <a:gd name="T8" fmla="*/ 514 w 535"/>
                  <a:gd name="T9" fmla="*/ 416 h 535"/>
                  <a:gd name="T10" fmla="*/ 526 w 535"/>
                  <a:gd name="T11" fmla="*/ 431 h 535"/>
                  <a:gd name="T12" fmla="*/ 533 w 535"/>
                  <a:gd name="T13" fmla="*/ 447 h 535"/>
                  <a:gd name="T14" fmla="*/ 535 w 535"/>
                  <a:gd name="T15" fmla="*/ 464 h 535"/>
                  <a:gd name="T16" fmla="*/ 533 w 535"/>
                  <a:gd name="T17" fmla="*/ 482 h 535"/>
                  <a:gd name="T18" fmla="*/ 526 w 535"/>
                  <a:gd name="T19" fmla="*/ 499 h 535"/>
                  <a:gd name="T20" fmla="*/ 514 w 535"/>
                  <a:gd name="T21" fmla="*/ 514 h 535"/>
                  <a:gd name="T22" fmla="*/ 499 w 535"/>
                  <a:gd name="T23" fmla="*/ 526 h 535"/>
                  <a:gd name="T24" fmla="*/ 482 w 535"/>
                  <a:gd name="T25" fmla="*/ 533 h 535"/>
                  <a:gd name="T26" fmla="*/ 465 w 535"/>
                  <a:gd name="T27" fmla="*/ 535 h 535"/>
                  <a:gd name="T28" fmla="*/ 447 w 535"/>
                  <a:gd name="T29" fmla="*/ 533 h 535"/>
                  <a:gd name="T30" fmla="*/ 430 w 535"/>
                  <a:gd name="T31" fmla="*/ 526 h 535"/>
                  <a:gd name="T32" fmla="*/ 416 w 535"/>
                  <a:gd name="T33" fmla="*/ 514 h 535"/>
                  <a:gd name="T34" fmla="*/ 20 w 535"/>
                  <a:gd name="T35" fmla="*/ 119 h 535"/>
                  <a:gd name="T36" fmla="*/ 10 w 535"/>
                  <a:gd name="T37" fmla="*/ 105 h 535"/>
                  <a:gd name="T38" fmla="*/ 2 w 535"/>
                  <a:gd name="T39" fmla="*/ 88 h 535"/>
                  <a:gd name="T40" fmla="*/ 0 w 535"/>
                  <a:gd name="T41" fmla="*/ 70 h 535"/>
                  <a:gd name="T42" fmla="*/ 2 w 535"/>
                  <a:gd name="T43" fmla="*/ 52 h 535"/>
                  <a:gd name="T44" fmla="*/ 10 w 535"/>
                  <a:gd name="T45" fmla="*/ 36 h 535"/>
                  <a:gd name="T46" fmla="*/ 20 w 535"/>
                  <a:gd name="T47" fmla="*/ 20 h 535"/>
                  <a:gd name="T48" fmla="*/ 36 w 535"/>
                  <a:gd name="T49" fmla="*/ 8 h 535"/>
                  <a:gd name="T50" fmla="*/ 53 w 535"/>
                  <a:gd name="T51" fmla="*/ 2 h 535"/>
                  <a:gd name="T52" fmla="*/ 70 w 535"/>
                  <a:gd name="T53"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5" h="535">
                    <a:moveTo>
                      <a:pt x="70" y="0"/>
                    </a:moveTo>
                    <a:lnTo>
                      <a:pt x="88" y="2"/>
                    </a:lnTo>
                    <a:lnTo>
                      <a:pt x="105" y="8"/>
                    </a:lnTo>
                    <a:lnTo>
                      <a:pt x="120" y="20"/>
                    </a:lnTo>
                    <a:lnTo>
                      <a:pt x="514" y="416"/>
                    </a:lnTo>
                    <a:lnTo>
                      <a:pt x="526" y="431"/>
                    </a:lnTo>
                    <a:lnTo>
                      <a:pt x="533" y="447"/>
                    </a:lnTo>
                    <a:lnTo>
                      <a:pt x="535" y="464"/>
                    </a:lnTo>
                    <a:lnTo>
                      <a:pt x="533" y="482"/>
                    </a:lnTo>
                    <a:lnTo>
                      <a:pt x="526" y="499"/>
                    </a:lnTo>
                    <a:lnTo>
                      <a:pt x="514" y="514"/>
                    </a:lnTo>
                    <a:lnTo>
                      <a:pt x="499" y="526"/>
                    </a:lnTo>
                    <a:lnTo>
                      <a:pt x="482" y="533"/>
                    </a:lnTo>
                    <a:lnTo>
                      <a:pt x="465" y="535"/>
                    </a:lnTo>
                    <a:lnTo>
                      <a:pt x="447" y="533"/>
                    </a:lnTo>
                    <a:lnTo>
                      <a:pt x="430" y="526"/>
                    </a:lnTo>
                    <a:lnTo>
                      <a:pt x="416" y="514"/>
                    </a:lnTo>
                    <a:lnTo>
                      <a:pt x="20" y="119"/>
                    </a:lnTo>
                    <a:lnTo>
                      <a:pt x="10" y="105"/>
                    </a:lnTo>
                    <a:lnTo>
                      <a:pt x="2" y="88"/>
                    </a:lnTo>
                    <a:lnTo>
                      <a:pt x="0" y="70"/>
                    </a:lnTo>
                    <a:lnTo>
                      <a:pt x="2" y="52"/>
                    </a:lnTo>
                    <a:lnTo>
                      <a:pt x="10" y="36"/>
                    </a:lnTo>
                    <a:lnTo>
                      <a:pt x="20" y="20"/>
                    </a:lnTo>
                    <a:lnTo>
                      <a:pt x="36" y="8"/>
                    </a:lnTo>
                    <a:lnTo>
                      <a:pt x="53" y="2"/>
                    </a:lnTo>
                    <a:lnTo>
                      <a:pt x="70" y="0"/>
                    </a:lnTo>
                    <a:close/>
                  </a:path>
                </a:pathLst>
              </a:custGeom>
              <a:grpFill/>
              <a:ln w="0">
                <a:noFill/>
                <a:prstDash val="solid"/>
                <a:round/>
              </a:ln>
            </p:spPr>
            <p:txBody>
              <a:bodyPr vert="horz" wrap="square" lIns="91440" tIns="45720" rIns="91440" bIns="45720" numCol="1" anchor="t" anchorCtr="0" compatLnSpc="1"/>
              <a:lstStyle/>
              <a:p>
                <a:endParaRPr lang="en-US">
                  <a:solidFill>
                    <a:schemeClr val="bg1"/>
                  </a:solidFill>
                  <a:latin typeface="思源黑体 CN Light" panose="020B0300000000000000" pitchFamily="34" charset="-122"/>
                  <a:ea typeface="思源黑体 CN Light" panose="020B0300000000000000" pitchFamily="34" charset="-122"/>
                </a:endParaRPr>
              </a:p>
            </p:txBody>
          </p:sp>
          <p:sp>
            <p:nvSpPr>
              <p:cNvPr id="38" name="Freeform 440"/>
              <p:cNvSpPr/>
              <p:nvPr/>
            </p:nvSpPr>
            <p:spPr bwMode="auto">
              <a:xfrm>
                <a:off x="5727700" y="5205413"/>
                <a:ext cx="111125" cy="22225"/>
              </a:xfrm>
              <a:custGeom>
                <a:avLst/>
                <a:gdLst>
                  <a:gd name="T0" fmla="*/ 71 w 699"/>
                  <a:gd name="T1" fmla="*/ 0 h 141"/>
                  <a:gd name="T2" fmla="*/ 629 w 699"/>
                  <a:gd name="T3" fmla="*/ 0 h 141"/>
                  <a:gd name="T4" fmla="*/ 647 w 699"/>
                  <a:gd name="T5" fmla="*/ 2 h 141"/>
                  <a:gd name="T6" fmla="*/ 664 w 699"/>
                  <a:gd name="T7" fmla="*/ 10 h 141"/>
                  <a:gd name="T8" fmla="*/ 679 w 699"/>
                  <a:gd name="T9" fmla="*/ 20 h 141"/>
                  <a:gd name="T10" fmla="*/ 689 w 699"/>
                  <a:gd name="T11" fmla="*/ 35 h 141"/>
                  <a:gd name="T12" fmla="*/ 697 w 699"/>
                  <a:gd name="T13" fmla="*/ 52 h 141"/>
                  <a:gd name="T14" fmla="*/ 699 w 699"/>
                  <a:gd name="T15" fmla="*/ 70 h 141"/>
                  <a:gd name="T16" fmla="*/ 697 w 699"/>
                  <a:gd name="T17" fmla="*/ 89 h 141"/>
                  <a:gd name="T18" fmla="*/ 689 w 699"/>
                  <a:gd name="T19" fmla="*/ 106 h 141"/>
                  <a:gd name="T20" fmla="*/ 679 w 699"/>
                  <a:gd name="T21" fmla="*/ 120 h 141"/>
                  <a:gd name="T22" fmla="*/ 664 w 699"/>
                  <a:gd name="T23" fmla="*/ 131 h 141"/>
                  <a:gd name="T24" fmla="*/ 647 w 699"/>
                  <a:gd name="T25" fmla="*/ 138 h 141"/>
                  <a:gd name="T26" fmla="*/ 629 w 699"/>
                  <a:gd name="T27" fmla="*/ 141 h 141"/>
                  <a:gd name="T28" fmla="*/ 71 w 699"/>
                  <a:gd name="T29" fmla="*/ 141 h 141"/>
                  <a:gd name="T30" fmla="*/ 52 w 699"/>
                  <a:gd name="T31" fmla="*/ 138 h 141"/>
                  <a:gd name="T32" fmla="*/ 35 w 699"/>
                  <a:gd name="T33" fmla="*/ 131 h 141"/>
                  <a:gd name="T34" fmla="*/ 21 w 699"/>
                  <a:gd name="T35" fmla="*/ 120 h 141"/>
                  <a:gd name="T36" fmla="*/ 10 w 699"/>
                  <a:gd name="T37" fmla="*/ 106 h 141"/>
                  <a:gd name="T38" fmla="*/ 3 w 699"/>
                  <a:gd name="T39" fmla="*/ 89 h 141"/>
                  <a:gd name="T40" fmla="*/ 0 w 699"/>
                  <a:gd name="T41" fmla="*/ 70 h 141"/>
                  <a:gd name="T42" fmla="*/ 3 w 699"/>
                  <a:gd name="T43" fmla="*/ 52 h 141"/>
                  <a:gd name="T44" fmla="*/ 10 w 699"/>
                  <a:gd name="T45" fmla="*/ 35 h 141"/>
                  <a:gd name="T46" fmla="*/ 21 w 699"/>
                  <a:gd name="T47" fmla="*/ 20 h 141"/>
                  <a:gd name="T48" fmla="*/ 35 w 699"/>
                  <a:gd name="T49" fmla="*/ 10 h 141"/>
                  <a:gd name="T50" fmla="*/ 52 w 699"/>
                  <a:gd name="T51" fmla="*/ 2 h 141"/>
                  <a:gd name="T52" fmla="*/ 71 w 699"/>
                  <a:gd name="T5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9" h="141">
                    <a:moveTo>
                      <a:pt x="71" y="0"/>
                    </a:moveTo>
                    <a:lnTo>
                      <a:pt x="629" y="0"/>
                    </a:lnTo>
                    <a:lnTo>
                      <a:pt x="647" y="2"/>
                    </a:lnTo>
                    <a:lnTo>
                      <a:pt x="664" y="10"/>
                    </a:lnTo>
                    <a:lnTo>
                      <a:pt x="679" y="20"/>
                    </a:lnTo>
                    <a:lnTo>
                      <a:pt x="689" y="35"/>
                    </a:lnTo>
                    <a:lnTo>
                      <a:pt x="697" y="52"/>
                    </a:lnTo>
                    <a:lnTo>
                      <a:pt x="699" y="70"/>
                    </a:lnTo>
                    <a:lnTo>
                      <a:pt x="697" y="89"/>
                    </a:lnTo>
                    <a:lnTo>
                      <a:pt x="689" y="106"/>
                    </a:lnTo>
                    <a:lnTo>
                      <a:pt x="679" y="120"/>
                    </a:lnTo>
                    <a:lnTo>
                      <a:pt x="664" y="131"/>
                    </a:lnTo>
                    <a:lnTo>
                      <a:pt x="647" y="138"/>
                    </a:lnTo>
                    <a:lnTo>
                      <a:pt x="629" y="141"/>
                    </a:lnTo>
                    <a:lnTo>
                      <a:pt x="71" y="141"/>
                    </a:lnTo>
                    <a:lnTo>
                      <a:pt x="52" y="138"/>
                    </a:lnTo>
                    <a:lnTo>
                      <a:pt x="35" y="131"/>
                    </a:lnTo>
                    <a:lnTo>
                      <a:pt x="21" y="120"/>
                    </a:lnTo>
                    <a:lnTo>
                      <a:pt x="10" y="106"/>
                    </a:lnTo>
                    <a:lnTo>
                      <a:pt x="3" y="89"/>
                    </a:lnTo>
                    <a:lnTo>
                      <a:pt x="0" y="70"/>
                    </a:lnTo>
                    <a:lnTo>
                      <a:pt x="3" y="52"/>
                    </a:lnTo>
                    <a:lnTo>
                      <a:pt x="10" y="35"/>
                    </a:lnTo>
                    <a:lnTo>
                      <a:pt x="21" y="20"/>
                    </a:lnTo>
                    <a:lnTo>
                      <a:pt x="35" y="10"/>
                    </a:lnTo>
                    <a:lnTo>
                      <a:pt x="52" y="2"/>
                    </a:lnTo>
                    <a:lnTo>
                      <a:pt x="71" y="0"/>
                    </a:lnTo>
                    <a:close/>
                  </a:path>
                </a:pathLst>
              </a:custGeom>
              <a:grpFill/>
              <a:ln w="0">
                <a:noFill/>
                <a:prstDash val="solid"/>
                <a:round/>
              </a:ln>
            </p:spPr>
            <p:txBody>
              <a:bodyPr vert="horz" wrap="square" lIns="91440" tIns="45720" rIns="91440" bIns="45720" numCol="1" anchor="t" anchorCtr="0" compatLnSpc="1"/>
              <a:lstStyle/>
              <a:p>
                <a:endParaRPr lang="en-US">
                  <a:solidFill>
                    <a:schemeClr val="bg1"/>
                  </a:solidFill>
                  <a:latin typeface="思源黑体 CN Light" panose="020B0300000000000000" pitchFamily="34" charset="-122"/>
                  <a:ea typeface="思源黑体 CN Light" panose="020B0300000000000000" pitchFamily="34" charset="-122"/>
                </a:endParaRPr>
              </a:p>
            </p:txBody>
          </p:sp>
          <p:sp>
            <p:nvSpPr>
              <p:cNvPr id="39" name="Freeform 441"/>
              <p:cNvSpPr/>
              <p:nvPr/>
            </p:nvSpPr>
            <p:spPr bwMode="auto">
              <a:xfrm>
                <a:off x="5448300" y="5205413"/>
                <a:ext cx="111125" cy="22225"/>
              </a:xfrm>
              <a:custGeom>
                <a:avLst/>
                <a:gdLst>
                  <a:gd name="T0" fmla="*/ 70 w 698"/>
                  <a:gd name="T1" fmla="*/ 0 h 141"/>
                  <a:gd name="T2" fmla="*/ 628 w 698"/>
                  <a:gd name="T3" fmla="*/ 0 h 141"/>
                  <a:gd name="T4" fmla="*/ 647 w 698"/>
                  <a:gd name="T5" fmla="*/ 2 h 141"/>
                  <a:gd name="T6" fmla="*/ 664 w 698"/>
                  <a:gd name="T7" fmla="*/ 10 h 141"/>
                  <a:gd name="T8" fmla="*/ 678 w 698"/>
                  <a:gd name="T9" fmla="*/ 20 h 141"/>
                  <a:gd name="T10" fmla="*/ 689 w 698"/>
                  <a:gd name="T11" fmla="*/ 35 h 141"/>
                  <a:gd name="T12" fmla="*/ 696 w 698"/>
                  <a:gd name="T13" fmla="*/ 52 h 141"/>
                  <a:gd name="T14" fmla="*/ 698 w 698"/>
                  <a:gd name="T15" fmla="*/ 70 h 141"/>
                  <a:gd name="T16" fmla="*/ 696 w 698"/>
                  <a:gd name="T17" fmla="*/ 89 h 141"/>
                  <a:gd name="T18" fmla="*/ 689 w 698"/>
                  <a:gd name="T19" fmla="*/ 106 h 141"/>
                  <a:gd name="T20" fmla="*/ 678 w 698"/>
                  <a:gd name="T21" fmla="*/ 120 h 141"/>
                  <a:gd name="T22" fmla="*/ 664 w 698"/>
                  <a:gd name="T23" fmla="*/ 131 h 141"/>
                  <a:gd name="T24" fmla="*/ 647 w 698"/>
                  <a:gd name="T25" fmla="*/ 138 h 141"/>
                  <a:gd name="T26" fmla="*/ 628 w 698"/>
                  <a:gd name="T27" fmla="*/ 141 h 141"/>
                  <a:gd name="T28" fmla="*/ 70 w 698"/>
                  <a:gd name="T29" fmla="*/ 141 h 141"/>
                  <a:gd name="T30" fmla="*/ 51 w 698"/>
                  <a:gd name="T31" fmla="*/ 138 h 141"/>
                  <a:gd name="T32" fmla="*/ 35 w 698"/>
                  <a:gd name="T33" fmla="*/ 131 h 141"/>
                  <a:gd name="T34" fmla="*/ 21 w 698"/>
                  <a:gd name="T35" fmla="*/ 120 h 141"/>
                  <a:gd name="T36" fmla="*/ 10 w 698"/>
                  <a:gd name="T37" fmla="*/ 106 h 141"/>
                  <a:gd name="T38" fmla="*/ 3 w 698"/>
                  <a:gd name="T39" fmla="*/ 89 h 141"/>
                  <a:gd name="T40" fmla="*/ 0 w 698"/>
                  <a:gd name="T41" fmla="*/ 70 h 141"/>
                  <a:gd name="T42" fmla="*/ 3 w 698"/>
                  <a:gd name="T43" fmla="*/ 52 h 141"/>
                  <a:gd name="T44" fmla="*/ 10 w 698"/>
                  <a:gd name="T45" fmla="*/ 35 h 141"/>
                  <a:gd name="T46" fmla="*/ 21 w 698"/>
                  <a:gd name="T47" fmla="*/ 21 h 141"/>
                  <a:gd name="T48" fmla="*/ 35 w 698"/>
                  <a:gd name="T49" fmla="*/ 10 h 141"/>
                  <a:gd name="T50" fmla="*/ 52 w 698"/>
                  <a:gd name="T51" fmla="*/ 2 h 141"/>
                  <a:gd name="T52" fmla="*/ 70 w 698"/>
                  <a:gd name="T5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8" h="141">
                    <a:moveTo>
                      <a:pt x="70" y="0"/>
                    </a:moveTo>
                    <a:lnTo>
                      <a:pt x="628" y="0"/>
                    </a:lnTo>
                    <a:lnTo>
                      <a:pt x="647" y="2"/>
                    </a:lnTo>
                    <a:lnTo>
                      <a:pt x="664" y="10"/>
                    </a:lnTo>
                    <a:lnTo>
                      <a:pt x="678" y="20"/>
                    </a:lnTo>
                    <a:lnTo>
                      <a:pt x="689" y="35"/>
                    </a:lnTo>
                    <a:lnTo>
                      <a:pt x="696" y="52"/>
                    </a:lnTo>
                    <a:lnTo>
                      <a:pt x="698" y="70"/>
                    </a:lnTo>
                    <a:lnTo>
                      <a:pt x="696" y="89"/>
                    </a:lnTo>
                    <a:lnTo>
                      <a:pt x="689" y="106"/>
                    </a:lnTo>
                    <a:lnTo>
                      <a:pt x="678" y="120"/>
                    </a:lnTo>
                    <a:lnTo>
                      <a:pt x="664" y="131"/>
                    </a:lnTo>
                    <a:lnTo>
                      <a:pt x="647" y="138"/>
                    </a:lnTo>
                    <a:lnTo>
                      <a:pt x="628" y="141"/>
                    </a:lnTo>
                    <a:lnTo>
                      <a:pt x="70" y="141"/>
                    </a:lnTo>
                    <a:lnTo>
                      <a:pt x="51" y="138"/>
                    </a:lnTo>
                    <a:lnTo>
                      <a:pt x="35" y="131"/>
                    </a:lnTo>
                    <a:lnTo>
                      <a:pt x="21" y="120"/>
                    </a:lnTo>
                    <a:lnTo>
                      <a:pt x="10" y="106"/>
                    </a:lnTo>
                    <a:lnTo>
                      <a:pt x="3" y="89"/>
                    </a:lnTo>
                    <a:lnTo>
                      <a:pt x="0" y="70"/>
                    </a:lnTo>
                    <a:lnTo>
                      <a:pt x="3" y="52"/>
                    </a:lnTo>
                    <a:lnTo>
                      <a:pt x="10" y="35"/>
                    </a:lnTo>
                    <a:lnTo>
                      <a:pt x="21" y="21"/>
                    </a:lnTo>
                    <a:lnTo>
                      <a:pt x="35" y="10"/>
                    </a:lnTo>
                    <a:lnTo>
                      <a:pt x="52" y="2"/>
                    </a:lnTo>
                    <a:lnTo>
                      <a:pt x="70" y="0"/>
                    </a:lnTo>
                    <a:close/>
                  </a:path>
                </a:pathLst>
              </a:custGeom>
              <a:grpFill/>
              <a:ln w="0">
                <a:noFill/>
                <a:prstDash val="solid"/>
                <a:round/>
              </a:ln>
            </p:spPr>
            <p:txBody>
              <a:bodyPr vert="horz" wrap="square" lIns="91440" tIns="45720" rIns="91440" bIns="45720" numCol="1" anchor="t" anchorCtr="0" compatLnSpc="1"/>
              <a:lstStyle/>
              <a:p>
                <a:endParaRPr lang="en-US">
                  <a:solidFill>
                    <a:schemeClr val="bg1"/>
                  </a:solidFill>
                  <a:latin typeface="思源黑体 CN Light" panose="020B0300000000000000" pitchFamily="34" charset="-122"/>
                  <a:ea typeface="思源黑体 CN Light" panose="020B0300000000000000" pitchFamily="34" charset="-122"/>
                </a:endParaRPr>
              </a:p>
            </p:txBody>
          </p:sp>
          <p:sp>
            <p:nvSpPr>
              <p:cNvPr id="40" name="Freeform 442"/>
              <p:cNvSpPr/>
              <p:nvPr/>
            </p:nvSpPr>
            <p:spPr bwMode="auto">
              <a:xfrm>
                <a:off x="5707063" y="5064125"/>
                <a:ext cx="84138" cy="84137"/>
              </a:xfrm>
              <a:custGeom>
                <a:avLst/>
                <a:gdLst>
                  <a:gd name="T0" fmla="*/ 465 w 535"/>
                  <a:gd name="T1" fmla="*/ 0 h 535"/>
                  <a:gd name="T2" fmla="*/ 483 w 535"/>
                  <a:gd name="T3" fmla="*/ 2 h 535"/>
                  <a:gd name="T4" fmla="*/ 500 w 535"/>
                  <a:gd name="T5" fmla="*/ 10 h 535"/>
                  <a:gd name="T6" fmla="*/ 515 w 535"/>
                  <a:gd name="T7" fmla="*/ 21 h 535"/>
                  <a:gd name="T8" fmla="*/ 526 w 535"/>
                  <a:gd name="T9" fmla="*/ 36 h 535"/>
                  <a:gd name="T10" fmla="*/ 533 w 535"/>
                  <a:gd name="T11" fmla="*/ 53 h 535"/>
                  <a:gd name="T12" fmla="*/ 535 w 535"/>
                  <a:gd name="T13" fmla="*/ 70 h 535"/>
                  <a:gd name="T14" fmla="*/ 533 w 535"/>
                  <a:gd name="T15" fmla="*/ 88 h 535"/>
                  <a:gd name="T16" fmla="*/ 526 w 535"/>
                  <a:gd name="T17" fmla="*/ 105 h 535"/>
                  <a:gd name="T18" fmla="*/ 515 w 535"/>
                  <a:gd name="T19" fmla="*/ 120 h 535"/>
                  <a:gd name="T20" fmla="*/ 121 w 535"/>
                  <a:gd name="T21" fmla="*/ 515 h 535"/>
                  <a:gd name="T22" fmla="*/ 105 w 535"/>
                  <a:gd name="T23" fmla="*/ 526 h 535"/>
                  <a:gd name="T24" fmla="*/ 88 w 535"/>
                  <a:gd name="T25" fmla="*/ 533 h 535"/>
                  <a:gd name="T26" fmla="*/ 71 w 535"/>
                  <a:gd name="T27" fmla="*/ 535 h 535"/>
                  <a:gd name="T28" fmla="*/ 53 w 535"/>
                  <a:gd name="T29" fmla="*/ 533 h 535"/>
                  <a:gd name="T30" fmla="*/ 36 w 535"/>
                  <a:gd name="T31" fmla="*/ 526 h 535"/>
                  <a:gd name="T32" fmla="*/ 21 w 535"/>
                  <a:gd name="T33" fmla="*/ 515 h 535"/>
                  <a:gd name="T34" fmla="*/ 10 w 535"/>
                  <a:gd name="T35" fmla="*/ 499 h 535"/>
                  <a:gd name="T36" fmla="*/ 2 w 535"/>
                  <a:gd name="T37" fmla="*/ 483 h 535"/>
                  <a:gd name="T38" fmla="*/ 0 w 535"/>
                  <a:gd name="T39" fmla="*/ 466 h 535"/>
                  <a:gd name="T40" fmla="*/ 2 w 535"/>
                  <a:gd name="T41" fmla="*/ 448 h 535"/>
                  <a:gd name="T42" fmla="*/ 10 w 535"/>
                  <a:gd name="T43" fmla="*/ 431 h 535"/>
                  <a:gd name="T44" fmla="*/ 21 w 535"/>
                  <a:gd name="T45" fmla="*/ 416 h 535"/>
                  <a:gd name="T46" fmla="*/ 415 w 535"/>
                  <a:gd name="T47" fmla="*/ 21 h 535"/>
                  <a:gd name="T48" fmla="*/ 430 w 535"/>
                  <a:gd name="T49" fmla="*/ 10 h 535"/>
                  <a:gd name="T50" fmla="*/ 447 w 535"/>
                  <a:gd name="T51" fmla="*/ 2 h 535"/>
                  <a:gd name="T52" fmla="*/ 465 w 535"/>
                  <a:gd name="T53"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5" h="535">
                    <a:moveTo>
                      <a:pt x="465" y="0"/>
                    </a:moveTo>
                    <a:lnTo>
                      <a:pt x="483" y="2"/>
                    </a:lnTo>
                    <a:lnTo>
                      <a:pt x="500" y="10"/>
                    </a:lnTo>
                    <a:lnTo>
                      <a:pt x="515" y="21"/>
                    </a:lnTo>
                    <a:lnTo>
                      <a:pt x="526" y="36"/>
                    </a:lnTo>
                    <a:lnTo>
                      <a:pt x="533" y="53"/>
                    </a:lnTo>
                    <a:lnTo>
                      <a:pt x="535" y="70"/>
                    </a:lnTo>
                    <a:lnTo>
                      <a:pt x="533" y="88"/>
                    </a:lnTo>
                    <a:lnTo>
                      <a:pt x="526" y="105"/>
                    </a:lnTo>
                    <a:lnTo>
                      <a:pt x="515" y="120"/>
                    </a:lnTo>
                    <a:lnTo>
                      <a:pt x="121" y="515"/>
                    </a:lnTo>
                    <a:lnTo>
                      <a:pt x="105" y="526"/>
                    </a:lnTo>
                    <a:lnTo>
                      <a:pt x="88" y="533"/>
                    </a:lnTo>
                    <a:lnTo>
                      <a:pt x="71" y="535"/>
                    </a:lnTo>
                    <a:lnTo>
                      <a:pt x="53" y="533"/>
                    </a:lnTo>
                    <a:lnTo>
                      <a:pt x="36" y="526"/>
                    </a:lnTo>
                    <a:lnTo>
                      <a:pt x="21" y="515"/>
                    </a:lnTo>
                    <a:lnTo>
                      <a:pt x="10" y="499"/>
                    </a:lnTo>
                    <a:lnTo>
                      <a:pt x="2" y="483"/>
                    </a:lnTo>
                    <a:lnTo>
                      <a:pt x="0" y="466"/>
                    </a:lnTo>
                    <a:lnTo>
                      <a:pt x="2" y="448"/>
                    </a:lnTo>
                    <a:lnTo>
                      <a:pt x="10" y="431"/>
                    </a:lnTo>
                    <a:lnTo>
                      <a:pt x="21" y="416"/>
                    </a:lnTo>
                    <a:lnTo>
                      <a:pt x="415" y="21"/>
                    </a:lnTo>
                    <a:lnTo>
                      <a:pt x="430" y="10"/>
                    </a:lnTo>
                    <a:lnTo>
                      <a:pt x="447" y="2"/>
                    </a:lnTo>
                    <a:lnTo>
                      <a:pt x="465" y="0"/>
                    </a:lnTo>
                    <a:close/>
                  </a:path>
                </a:pathLst>
              </a:custGeom>
              <a:grpFill/>
              <a:ln w="0">
                <a:noFill/>
                <a:prstDash val="solid"/>
                <a:round/>
              </a:ln>
            </p:spPr>
            <p:txBody>
              <a:bodyPr vert="horz" wrap="square" lIns="91440" tIns="45720" rIns="91440" bIns="45720" numCol="1" anchor="t" anchorCtr="0" compatLnSpc="1"/>
              <a:lstStyle/>
              <a:p>
                <a:endParaRPr lang="en-US">
                  <a:solidFill>
                    <a:schemeClr val="bg1"/>
                  </a:solidFill>
                  <a:latin typeface="思源黑体 CN Light" panose="020B0300000000000000" pitchFamily="34" charset="-122"/>
                  <a:ea typeface="思源黑体 CN Light" panose="020B0300000000000000" pitchFamily="34" charset="-122"/>
                </a:endParaRPr>
              </a:p>
            </p:txBody>
          </p:sp>
          <p:sp>
            <p:nvSpPr>
              <p:cNvPr id="41" name="Freeform 443"/>
              <p:cNvSpPr>
                <a:spLocks noEditPoints="1"/>
              </p:cNvSpPr>
              <p:nvPr/>
            </p:nvSpPr>
            <p:spPr bwMode="auto">
              <a:xfrm>
                <a:off x="5422900" y="5157788"/>
                <a:ext cx="414338" cy="400050"/>
              </a:xfrm>
              <a:custGeom>
                <a:avLst/>
                <a:gdLst>
                  <a:gd name="T0" fmla="*/ 550 w 2606"/>
                  <a:gd name="T1" fmla="*/ 1124 h 2518"/>
                  <a:gd name="T2" fmla="*/ 1266 w 2606"/>
                  <a:gd name="T3" fmla="*/ 142 h 2518"/>
                  <a:gd name="T4" fmla="*/ 1235 w 2606"/>
                  <a:gd name="T5" fmla="*/ 645 h 2518"/>
                  <a:gd name="T6" fmla="*/ 1171 w 2606"/>
                  <a:gd name="T7" fmla="*/ 820 h 2518"/>
                  <a:gd name="T8" fmla="*/ 1064 w 2606"/>
                  <a:gd name="T9" fmla="*/ 953 h 2518"/>
                  <a:gd name="T10" fmla="*/ 942 w 2606"/>
                  <a:gd name="T11" fmla="*/ 1049 h 2518"/>
                  <a:gd name="T12" fmla="*/ 826 w 2606"/>
                  <a:gd name="T13" fmla="*/ 1112 h 2518"/>
                  <a:gd name="T14" fmla="*/ 743 w 2606"/>
                  <a:gd name="T15" fmla="*/ 1144 h 2518"/>
                  <a:gd name="T16" fmla="*/ 703 w 2606"/>
                  <a:gd name="T17" fmla="*/ 1155 h 2518"/>
                  <a:gd name="T18" fmla="*/ 702 w 2606"/>
                  <a:gd name="T19" fmla="*/ 2220 h 2518"/>
                  <a:gd name="T20" fmla="*/ 783 w 2606"/>
                  <a:gd name="T21" fmla="*/ 2331 h 2518"/>
                  <a:gd name="T22" fmla="*/ 916 w 2606"/>
                  <a:gd name="T23" fmla="*/ 2376 h 2518"/>
                  <a:gd name="T24" fmla="*/ 2150 w 2606"/>
                  <a:gd name="T25" fmla="*/ 2358 h 2518"/>
                  <a:gd name="T26" fmla="*/ 2265 w 2606"/>
                  <a:gd name="T27" fmla="*/ 2281 h 2518"/>
                  <a:gd name="T28" fmla="*/ 2318 w 2606"/>
                  <a:gd name="T29" fmla="*/ 2141 h 2518"/>
                  <a:gd name="T30" fmla="*/ 2453 w 2606"/>
                  <a:gd name="T31" fmla="*/ 1126 h 2518"/>
                  <a:gd name="T32" fmla="*/ 2372 w 2606"/>
                  <a:gd name="T33" fmla="*/ 1017 h 2518"/>
                  <a:gd name="T34" fmla="*/ 2239 w 2606"/>
                  <a:gd name="T35" fmla="*/ 975 h 2518"/>
                  <a:gd name="T36" fmla="*/ 1566 w 2606"/>
                  <a:gd name="T37" fmla="*/ 955 h 2518"/>
                  <a:gd name="T38" fmla="*/ 1546 w 2606"/>
                  <a:gd name="T39" fmla="*/ 438 h 2518"/>
                  <a:gd name="T40" fmla="*/ 1523 w 2606"/>
                  <a:gd name="T41" fmla="*/ 280 h 2518"/>
                  <a:gd name="T42" fmla="*/ 1453 w 2606"/>
                  <a:gd name="T43" fmla="*/ 182 h 2518"/>
                  <a:gd name="T44" fmla="*/ 1345 w 2606"/>
                  <a:gd name="T45" fmla="*/ 142 h 2518"/>
                  <a:gd name="T46" fmla="*/ 1393 w 2606"/>
                  <a:gd name="T47" fmla="*/ 8 h 2518"/>
                  <a:gd name="T48" fmla="*/ 1537 w 2606"/>
                  <a:gd name="T49" fmla="*/ 69 h 2518"/>
                  <a:gd name="T50" fmla="*/ 1640 w 2606"/>
                  <a:gd name="T51" fmla="*/ 197 h 2518"/>
                  <a:gd name="T52" fmla="*/ 1685 w 2606"/>
                  <a:gd name="T53" fmla="*/ 383 h 2518"/>
                  <a:gd name="T54" fmla="*/ 2289 w 2606"/>
                  <a:gd name="T55" fmla="*/ 839 h 2518"/>
                  <a:gd name="T56" fmla="*/ 2464 w 2606"/>
                  <a:gd name="T57" fmla="*/ 913 h 2518"/>
                  <a:gd name="T58" fmla="*/ 2577 w 2606"/>
                  <a:gd name="T59" fmla="*/ 1060 h 2518"/>
                  <a:gd name="T60" fmla="*/ 2605 w 2606"/>
                  <a:gd name="T61" fmla="*/ 1208 h 2518"/>
                  <a:gd name="T62" fmla="*/ 2434 w 2606"/>
                  <a:gd name="T63" fmla="*/ 2257 h 2518"/>
                  <a:gd name="T64" fmla="*/ 2338 w 2606"/>
                  <a:gd name="T65" fmla="*/ 2409 h 2518"/>
                  <a:gd name="T66" fmla="*/ 2179 w 2606"/>
                  <a:gd name="T67" fmla="*/ 2496 h 2518"/>
                  <a:gd name="T68" fmla="*/ 916 w 2606"/>
                  <a:gd name="T69" fmla="*/ 2518 h 2518"/>
                  <a:gd name="T70" fmla="*/ 738 w 2606"/>
                  <a:gd name="T71" fmla="*/ 2471 h 2518"/>
                  <a:gd name="T72" fmla="*/ 628 w 2606"/>
                  <a:gd name="T73" fmla="*/ 2454 h 2518"/>
                  <a:gd name="T74" fmla="*/ 138 w 2606"/>
                  <a:gd name="T75" fmla="*/ 2476 h 2518"/>
                  <a:gd name="T76" fmla="*/ 41 w 2606"/>
                  <a:gd name="T77" fmla="*/ 2436 h 2518"/>
                  <a:gd name="T78" fmla="*/ 0 w 2606"/>
                  <a:gd name="T79" fmla="*/ 2339 h 2518"/>
                  <a:gd name="T80" fmla="*/ 24 w 2606"/>
                  <a:gd name="T81" fmla="*/ 1045 h 2518"/>
                  <a:gd name="T82" fmla="*/ 111 w 2606"/>
                  <a:gd name="T83" fmla="*/ 987 h 2518"/>
                  <a:gd name="T84" fmla="*/ 609 w 2606"/>
                  <a:gd name="T85" fmla="*/ 996 h 2518"/>
                  <a:gd name="T86" fmla="*/ 678 w 2606"/>
                  <a:gd name="T87" fmla="*/ 1017 h 2518"/>
                  <a:gd name="T88" fmla="*/ 722 w 2606"/>
                  <a:gd name="T89" fmla="*/ 1003 h 2518"/>
                  <a:gd name="T90" fmla="*/ 814 w 2606"/>
                  <a:gd name="T91" fmla="*/ 961 h 2518"/>
                  <a:gd name="T92" fmla="*/ 926 w 2606"/>
                  <a:gd name="T93" fmla="*/ 887 h 2518"/>
                  <a:gd name="T94" fmla="*/ 1029 w 2606"/>
                  <a:gd name="T95" fmla="*/ 779 h 2518"/>
                  <a:gd name="T96" fmla="*/ 1095 w 2606"/>
                  <a:gd name="T97" fmla="*/ 630 h 2518"/>
                  <a:gd name="T98" fmla="*/ 1106 w 2606"/>
                  <a:gd name="T99" fmla="*/ 71 h 2518"/>
                  <a:gd name="T100" fmla="*/ 1153 w 2606"/>
                  <a:gd name="T101" fmla="*/ 21 h 2518"/>
                  <a:gd name="T102" fmla="*/ 1206 w 2606"/>
                  <a:gd name="T103" fmla="*/ 9 h 2518"/>
                  <a:gd name="T104" fmla="*/ 1322 w 2606"/>
                  <a:gd name="T105" fmla="*/ 0 h 2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06" h="2518">
                    <a:moveTo>
                      <a:pt x="141" y="1124"/>
                    </a:moveTo>
                    <a:lnTo>
                      <a:pt x="141" y="2337"/>
                    </a:lnTo>
                    <a:lnTo>
                      <a:pt x="550" y="2337"/>
                    </a:lnTo>
                    <a:lnTo>
                      <a:pt x="550" y="1124"/>
                    </a:lnTo>
                    <a:lnTo>
                      <a:pt x="141" y="1124"/>
                    </a:lnTo>
                    <a:close/>
                    <a:moveTo>
                      <a:pt x="1318" y="139"/>
                    </a:moveTo>
                    <a:lnTo>
                      <a:pt x="1291" y="141"/>
                    </a:lnTo>
                    <a:lnTo>
                      <a:pt x="1266" y="142"/>
                    </a:lnTo>
                    <a:lnTo>
                      <a:pt x="1245" y="145"/>
                    </a:lnTo>
                    <a:lnTo>
                      <a:pt x="1245" y="541"/>
                    </a:lnTo>
                    <a:lnTo>
                      <a:pt x="1242" y="594"/>
                    </a:lnTo>
                    <a:lnTo>
                      <a:pt x="1235" y="645"/>
                    </a:lnTo>
                    <a:lnTo>
                      <a:pt x="1225" y="693"/>
                    </a:lnTo>
                    <a:lnTo>
                      <a:pt x="1210" y="738"/>
                    </a:lnTo>
                    <a:lnTo>
                      <a:pt x="1192" y="779"/>
                    </a:lnTo>
                    <a:lnTo>
                      <a:pt x="1171" y="820"/>
                    </a:lnTo>
                    <a:lnTo>
                      <a:pt x="1147" y="857"/>
                    </a:lnTo>
                    <a:lnTo>
                      <a:pt x="1121" y="892"/>
                    </a:lnTo>
                    <a:lnTo>
                      <a:pt x="1094" y="923"/>
                    </a:lnTo>
                    <a:lnTo>
                      <a:pt x="1064" y="953"/>
                    </a:lnTo>
                    <a:lnTo>
                      <a:pt x="1035" y="980"/>
                    </a:lnTo>
                    <a:lnTo>
                      <a:pt x="1004" y="1006"/>
                    </a:lnTo>
                    <a:lnTo>
                      <a:pt x="973" y="1028"/>
                    </a:lnTo>
                    <a:lnTo>
                      <a:pt x="942" y="1049"/>
                    </a:lnTo>
                    <a:lnTo>
                      <a:pt x="911" y="1067"/>
                    </a:lnTo>
                    <a:lnTo>
                      <a:pt x="881" y="1084"/>
                    </a:lnTo>
                    <a:lnTo>
                      <a:pt x="853" y="1099"/>
                    </a:lnTo>
                    <a:lnTo>
                      <a:pt x="826" y="1112"/>
                    </a:lnTo>
                    <a:lnTo>
                      <a:pt x="801" y="1122"/>
                    </a:lnTo>
                    <a:lnTo>
                      <a:pt x="779" y="1132"/>
                    </a:lnTo>
                    <a:lnTo>
                      <a:pt x="760" y="1139"/>
                    </a:lnTo>
                    <a:lnTo>
                      <a:pt x="743" y="1144"/>
                    </a:lnTo>
                    <a:lnTo>
                      <a:pt x="729" y="1149"/>
                    </a:lnTo>
                    <a:lnTo>
                      <a:pt x="721" y="1152"/>
                    </a:lnTo>
                    <a:lnTo>
                      <a:pt x="715" y="1153"/>
                    </a:lnTo>
                    <a:lnTo>
                      <a:pt x="703" y="1155"/>
                    </a:lnTo>
                    <a:lnTo>
                      <a:pt x="690" y="1155"/>
                    </a:lnTo>
                    <a:lnTo>
                      <a:pt x="690" y="2149"/>
                    </a:lnTo>
                    <a:lnTo>
                      <a:pt x="693" y="2186"/>
                    </a:lnTo>
                    <a:lnTo>
                      <a:pt x="702" y="2220"/>
                    </a:lnTo>
                    <a:lnTo>
                      <a:pt x="715" y="2253"/>
                    </a:lnTo>
                    <a:lnTo>
                      <a:pt x="733" y="2283"/>
                    </a:lnTo>
                    <a:lnTo>
                      <a:pt x="757" y="2309"/>
                    </a:lnTo>
                    <a:lnTo>
                      <a:pt x="783" y="2331"/>
                    </a:lnTo>
                    <a:lnTo>
                      <a:pt x="813" y="2350"/>
                    </a:lnTo>
                    <a:lnTo>
                      <a:pt x="844" y="2364"/>
                    </a:lnTo>
                    <a:lnTo>
                      <a:pt x="879" y="2373"/>
                    </a:lnTo>
                    <a:lnTo>
                      <a:pt x="916" y="2376"/>
                    </a:lnTo>
                    <a:lnTo>
                      <a:pt x="2022" y="2376"/>
                    </a:lnTo>
                    <a:lnTo>
                      <a:pt x="2068" y="2374"/>
                    </a:lnTo>
                    <a:lnTo>
                      <a:pt x="2111" y="2367"/>
                    </a:lnTo>
                    <a:lnTo>
                      <a:pt x="2150" y="2358"/>
                    </a:lnTo>
                    <a:lnTo>
                      <a:pt x="2185" y="2344"/>
                    </a:lnTo>
                    <a:lnTo>
                      <a:pt x="2215" y="2327"/>
                    </a:lnTo>
                    <a:lnTo>
                      <a:pt x="2242" y="2305"/>
                    </a:lnTo>
                    <a:lnTo>
                      <a:pt x="2265" y="2281"/>
                    </a:lnTo>
                    <a:lnTo>
                      <a:pt x="2284" y="2251"/>
                    </a:lnTo>
                    <a:lnTo>
                      <a:pt x="2299" y="2218"/>
                    </a:lnTo>
                    <a:lnTo>
                      <a:pt x="2310" y="2181"/>
                    </a:lnTo>
                    <a:lnTo>
                      <a:pt x="2318" y="2141"/>
                    </a:lnTo>
                    <a:lnTo>
                      <a:pt x="2318" y="2139"/>
                    </a:lnTo>
                    <a:lnTo>
                      <a:pt x="2466" y="1196"/>
                    </a:lnTo>
                    <a:lnTo>
                      <a:pt x="2461" y="1160"/>
                    </a:lnTo>
                    <a:lnTo>
                      <a:pt x="2453" y="1126"/>
                    </a:lnTo>
                    <a:lnTo>
                      <a:pt x="2439" y="1095"/>
                    </a:lnTo>
                    <a:lnTo>
                      <a:pt x="2420" y="1066"/>
                    </a:lnTo>
                    <a:lnTo>
                      <a:pt x="2398" y="1040"/>
                    </a:lnTo>
                    <a:lnTo>
                      <a:pt x="2372" y="1017"/>
                    </a:lnTo>
                    <a:lnTo>
                      <a:pt x="2342" y="1001"/>
                    </a:lnTo>
                    <a:lnTo>
                      <a:pt x="2310" y="987"/>
                    </a:lnTo>
                    <a:lnTo>
                      <a:pt x="2275" y="978"/>
                    </a:lnTo>
                    <a:lnTo>
                      <a:pt x="2239" y="975"/>
                    </a:lnTo>
                    <a:lnTo>
                      <a:pt x="1616" y="975"/>
                    </a:lnTo>
                    <a:lnTo>
                      <a:pt x="1598" y="973"/>
                    </a:lnTo>
                    <a:lnTo>
                      <a:pt x="1581" y="966"/>
                    </a:lnTo>
                    <a:lnTo>
                      <a:pt x="1566" y="955"/>
                    </a:lnTo>
                    <a:lnTo>
                      <a:pt x="1556" y="941"/>
                    </a:lnTo>
                    <a:lnTo>
                      <a:pt x="1548" y="924"/>
                    </a:lnTo>
                    <a:lnTo>
                      <a:pt x="1546" y="905"/>
                    </a:lnTo>
                    <a:lnTo>
                      <a:pt x="1546" y="438"/>
                    </a:lnTo>
                    <a:lnTo>
                      <a:pt x="1545" y="392"/>
                    </a:lnTo>
                    <a:lnTo>
                      <a:pt x="1541" y="351"/>
                    </a:lnTo>
                    <a:lnTo>
                      <a:pt x="1533" y="314"/>
                    </a:lnTo>
                    <a:lnTo>
                      <a:pt x="1523" y="280"/>
                    </a:lnTo>
                    <a:lnTo>
                      <a:pt x="1510" y="249"/>
                    </a:lnTo>
                    <a:lnTo>
                      <a:pt x="1494" y="223"/>
                    </a:lnTo>
                    <a:lnTo>
                      <a:pt x="1475" y="201"/>
                    </a:lnTo>
                    <a:lnTo>
                      <a:pt x="1453" y="182"/>
                    </a:lnTo>
                    <a:lnTo>
                      <a:pt x="1428" y="166"/>
                    </a:lnTo>
                    <a:lnTo>
                      <a:pt x="1401" y="154"/>
                    </a:lnTo>
                    <a:lnTo>
                      <a:pt x="1374" y="147"/>
                    </a:lnTo>
                    <a:lnTo>
                      <a:pt x="1345" y="142"/>
                    </a:lnTo>
                    <a:lnTo>
                      <a:pt x="1318" y="139"/>
                    </a:lnTo>
                    <a:close/>
                    <a:moveTo>
                      <a:pt x="1322" y="0"/>
                    </a:moveTo>
                    <a:lnTo>
                      <a:pt x="1357" y="3"/>
                    </a:lnTo>
                    <a:lnTo>
                      <a:pt x="1393" y="8"/>
                    </a:lnTo>
                    <a:lnTo>
                      <a:pt x="1430" y="17"/>
                    </a:lnTo>
                    <a:lnTo>
                      <a:pt x="1466" y="29"/>
                    </a:lnTo>
                    <a:lnTo>
                      <a:pt x="1502" y="46"/>
                    </a:lnTo>
                    <a:lnTo>
                      <a:pt x="1537" y="69"/>
                    </a:lnTo>
                    <a:lnTo>
                      <a:pt x="1568" y="95"/>
                    </a:lnTo>
                    <a:lnTo>
                      <a:pt x="1596" y="125"/>
                    </a:lnTo>
                    <a:lnTo>
                      <a:pt x="1620" y="158"/>
                    </a:lnTo>
                    <a:lnTo>
                      <a:pt x="1640" y="197"/>
                    </a:lnTo>
                    <a:lnTo>
                      <a:pt x="1657" y="237"/>
                    </a:lnTo>
                    <a:lnTo>
                      <a:pt x="1670" y="282"/>
                    </a:lnTo>
                    <a:lnTo>
                      <a:pt x="1679" y="331"/>
                    </a:lnTo>
                    <a:lnTo>
                      <a:pt x="1685" y="383"/>
                    </a:lnTo>
                    <a:lnTo>
                      <a:pt x="1687" y="438"/>
                    </a:lnTo>
                    <a:lnTo>
                      <a:pt x="1687" y="836"/>
                    </a:lnTo>
                    <a:lnTo>
                      <a:pt x="2239" y="836"/>
                    </a:lnTo>
                    <a:lnTo>
                      <a:pt x="2289" y="839"/>
                    </a:lnTo>
                    <a:lnTo>
                      <a:pt x="2337" y="849"/>
                    </a:lnTo>
                    <a:lnTo>
                      <a:pt x="2382" y="865"/>
                    </a:lnTo>
                    <a:lnTo>
                      <a:pt x="2424" y="886"/>
                    </a:lnTo>
                    <a:lnTo>
                      <a:pt x="2464" y="913"/>
                    </a:lnTo>
                    <a:lnTo>
                      <a:pt x="2498" y="943"/>
                    </a:lnTo>
                    <a:lnTo>
                      <a:pt x="2529" y="978"/>
                    </a:lnTo>
                    <a:lnTo>
                      <a:pt x="2555" y="1017"/>
                    </a:lnTo>
                    <a:lnTo>
                      <a:pt x="2577" y="1060"/>
                    </a:lnTo>
                    <a:lnTo>
                      <a:pt x="2592" y="1105"/>
                    </a:lnTo>
                    <a:lnTo>
                      <a:pt x="2602" y="1153"/>
                    </a:lnTo>
                    <a:lnTo>
                      <a:pt x="2606" y="1203"/>
                    </a:lnTo>
                    <a:lnTo>
                      <a:pt x="2605" y="1208"/>
                    </a:lnTo>
                    <a:lnTo>
                      <a:pt x="2605" y="1213"/>
                    </a:lnTo>
                    <a:lnTo>
                      <a:pt x="2456" y="2160"/>
                    </a:lnTo>
                    <a:lnTo>
                      <a:pt x="2448" y="2211"/>
                    </a:lnTo>
                    <a:lnTo>
                      <a:pt x="2434" y="2257"/>
                    </a:lnTo>
                    <a:lnTo>
                      <a:pt x="2416" y="2301"/>
                    </a:lnTo>
                    <a:lnTo>
                      <a:pt x="2395" y="2341"/>
                    </a:lnTo>
                    <a:lnTo>
                      <a:pt x="2368" y="2377"/>
                    </a:lnTo>
                    <a:lnTo>
                      <a:pt x="2338" y="2409"/>
                    </a:lnTo>
                    <a:lnTo>
                      <a:pt x="2304" y="2437"/>
                    </a:lnTo>
                    <a:lnTo>
                      <a:pt x="2266" y="2462"/>
                    </a:lnTo>
                    <a:lnTo>
                      <a:pt x="2225" y="2482"/>
                    </a:lnTo>
                    <a:lnTo>
                      <a:pt x="2179" y="2496"/>
                    </a:lnTo>
                    <a:lnTo>
                      <a:pt x="2130" y="2508"/>
                    </a:lnTo>
                    <a:lnTo>
                      <a:pt x="2078" y="2514"/>
                    </a:lnTo>
                    <a:lnTo>
                      <a:pt x="2022" y="2518"/>
                    </a:lnTo>
                    <a:lnTo>
                      <a:pt x="916" y="2518"/>
                    </a:lnTo>
                    <a:lnTo>
                      <a:pt x="869" y="2514"/>
                    </a:lnTo>
                    <a:lnTo>
                      <a:pt x="822" y="2505"/>
                    </a:lnTo>
                    <a:lnTo>
                      <a:pt x="779" y="2490"/>
                    </a:lnTo>
                    <a:lnTo>
                      <a:pt x="738" y="2471"/>
                    </a:lnTo>
                    <a:lnTo>
                      <a:pt x="700" y="2446"/>
                    </a:lnTo>
                    <a:lnTo>
                      <a:pt x="666" y="2417"/>
                    </a:lnTo>
                    <a:lnTo>
                      <a:pt x="648" y="2437"/>
                    </a:lnTo>
                    <a:lnTo>
                      <a:pt x="628" y="2454"/>
                    </a:lnTo>
                    <a:lnTo>
                      <a:pt x="604" y="2466"/>
                    </a:lnTo>
                    <a:lnTo>
                      <a:pt x="579" y="2474"/>
                    </a:lnTo>
                    <a:lnTo>
                      <a:pt x="552" y="2476"/>
                    </a:lnTo>
                    <a:lnTo>
                      <a:pt x="138" y="2476"/>
                    </a:lnTo>
                    <a:lnTo>
                      <a:pt x="111" y="2474"/>
                    </a:lnTo>
                    <a:lnTo>
                      <a:pt x="84" y="2466"/>
                    </a:lnTo>
                    <a:lnTo>
                      <a:pt x="61" y="2453"/>
                    </a:lnTo>
                    <a:lnTo>
                      <a:pt x="41" y="2436"/>
                    </a:lnTo>
                    <a:lnTo>
                      <a:pt x="24" y="2416"/>
                    </a:lnTo>
                    <a:lnTo>
                      <a:pt x="12" y="2393"/>
                    </a:lnTo>
                    <a:lnTo>
                      <a:pt x="3" y="2366"/>
                    </a:lnTo>
                    <a:lnTo>
                      <a:pt x="0" y="2339"/>
                    </a:lnTo>
                    <a:lnTo>
                      <a:pt x="0" y="1123"/>
                    </a:lnTo>
                    <a:lnTo>
                      <a:pt x="3" y="1095"/>
                    </a:lnTo>
                    <a:lnTo>
                      <a:pt x="12" y="1069"/>
                    </a:lnTo>
                    <a:lnTo>
                      <a:pt x="24" y="1045"/>
                    </a:lnTo>
                    <a:lnTo>
                      <a:pt x="41" y="1025"/>
                    </a:lnTo>
                    <a:lnTo>
                      <a:pt x="61" y="1008"/>
                    </a:lnTo>
                    <a:lnTo>
                      <a:pt x="84" y="995"/>
                    </a:lnTo>
                    <a:lnTo>
                      <a:pt x="111" y="987"/>
                    </a:lnTo>
                    <a:lnTo>
                      <a:pt x="138" y="984"/>
                    </a:lnTo>
                    <a:lnTo>
                      <a:pt x="552" y="984"/>
                    </a:lnTo>
                    <a:lnTo>
                      <a:pt x="581" y="987"/>
                    </a:lnTo>
                    <a:lnTo>
                      <a:pt x="609" y="996"/>
                    </a:lnTo>
                    <a:lnTo>
                      <a:pt x="634" y="1011"/>
                    </a:lnTo>
                    <a:lnTo>
                      <a:pt x="655" y="1030"/>
                    </a:lnTo>
                    <a:lnTo>
                      <a:pt x="666" y="1023"/>
                    </a:lnTo>
                    <a:lnTo>
                      <a:pt x="678" y="1017"/>
                    </a:lnTo>
                    <a:lnTo>
                      <a:pt x="683" y="1016"/>
                    </a:lnTo>
                    <a:lnTo>
                      <a:pt x="692" y="1013"/>
                    </a:lnTo>
                    <a:lnTo>
                      <a:pt x="705" y="1009"/>
                    </a:lnTo>
                    <a:lnTo>
                      <a:pt x="722" y="1003"/>
                    </a:lnTo>
                    <a:lnTo>
                      <a:pt x="741" y="995"/>
                    </a:lnTo>
                    <a:lnTo>
                      <a:pt x="763" y="986"/>
                    </a:lnTo>
                    <a:lnTo>
                      <a:pt x="787" y="974"/>
                    </a:lnTo>
                    <a:lnTo>
                      <a:pt x="814" y="961"/>
                    </a:lnTo>
                    <a:lnTo>
                      <a:pt x="841" y="946"/>
                    </a:lnTo>
                    <a:lnTo>
                      <a:pt x="869" y="929"/>
                    </a:lnTo>
                    <a:lnTo>
                      <a:pt x="897" y="910"/>
                    </a:lnTo>
                    <a:lnTo>
                      <a:pt x="926" y="887"/>
                    </a:lnTo>
                    <a:lnTo>
                      <a:pt x="953" y="864"/>
                    </a:lnTo>
                    <a:lnTo>
                      <a:pt x="981" y="839"/>
                    </a:lnTo>
                    <a:lnTo>
                      <a:pt x="1006" y="810"/>
                    </a:lnTo>
                    <a:lnTo>
                      <a:pt x="1029" y="779"/>
                    </a:lnTo>
                    <a:lnTo>
                      <a:pt x="1050" y="746"/>
                    </a:lnTo>
                    <a:lnTo>
                      <a:pt x="1068" y="710"/>
                    </a:lnTo>
                    <a:lnTo>
                      <a:pt x="1083" y="672"/>
                    </a:lnTo>
                    <a:lnTo>
                      <a:pt x="1095" y="630"/>
                    </a:lnTo>
                    <a:lnTo>
                      <a:pt x="1102" y="587"/>
                    </a:lnTo>
                    <a:lnTo>
                      <a:pt x="1104" y="540"/>
                    </a:lnTo>
                    <a:lnTo>
                      <a:pt x="1104" y="88"/>
                    </a:lnTo>
                    <a:lnTo>
                      <a:pt x="1106" y="71"/>
                    </a:lnTo>
                    <a:lnTo>
                      <a:pt x="1113" y="54"/>
                    </a:lnTo>
                    <a:lnTo>
                      <a:pt x="1123" y="40"/>
                    </a:lnTo>
                    <a:lnTo>
                      <a:pt x="1137" y="29"/>
                    </a:lnTo>
                    <a:lnTo>
                      <a:pt x="1153" y="21"/>
                    </a:lnTo>
                    <a:lnTo>
                      <a:pt x="1158" y="20"/>
                    </a:lnTo>
                    <a:lnTo>
                      <a:pt x="1169" y="17"/>
                    </a:lnTo>
                    <a:lnTo>
                      <a:pt x="1185" y="14"/>
                    </a:lnTo>
                    <a:lnTo>
                      <a:pt x="1206" y="9"/>
                    </a:lnTo>
                    <a:lnTo>
                      <a:pt x="1230" y="5"/>
                    </a:lnTo>
                    <a:lnTo>
                      <a:pt x="1259" y="2"/>
                    </a:lnTo>
                    <a:lnTo>
                      <a:pt x="1289" y="1"/>
                    </a:lnTo>
                    <a:lnTo>
                      <a:pt x="1322" y="0"/>
                    </a:lnTo>
                    <a:close/>
                  </a:path>
                </a:pathLst>
              </a:custGeom>
              <a:grpFill/>
              <a:ln w="0">
                <a:noFill/>
                <a:prstDash val="solid"/>
                <a:round/>
              </a:ln>
            </p:spPr>
            <p:txBody>
              <a:bodyPr vert="horz" wrap="square" lIns="91440" tIns="45720" rIns="91440" bIns="45720" numCol="1" anchor="t" anchorCtr="0" compatLnSpc="1"/>
              <a:lstStyle/>
              <a:p>
                <a:endParaRPr lang="en-US">
                  <a:solidFill>
                    <a:schemeClr val="bg1"/>
                  </a:solidFill>
                  <a:latin typeface="思源黑体 CN Light" panose="020B0300000000000000" pitchFamily="34" charset="-122"/>
                  <a:ea typeface="思源黑体 CN Light" panose="020B0300000000000000" pitchFamily="34" charset="-122"/>
                </a:endParaRPr>
              </a:p>
            </p:txBody>
          </p:sp>
        </p:grpSp>
        <p:grpSp>
          <p:nvGrpSpPr>
            <p:cNvPr id="21" name="Group 75"/>
            <p:cNvGrpSpPr/>
            <p:nvPr/>
          </p:nvGrpSpPr>
          <p:grpSpPr>
            <a:xfrm>
              <a:off x="6129807" y="3541241"/>
              <a:ext cx="590344" cy="385280"/>
              <a:chOff x="685800" y="5899150"/>
              <a:chExt cx="550863" cy="311150"/>
            </a:xfrm>
            <a:solidFill>
              <a:schemeClr val="bg1"/>
            </a:solidFill>
          </p:grpSpPr>
          <p:sp>
            <p:nvSpPr>
              <p:cNvPr id="33" name="Freeform 572"/>
              <p:cNvSpPr/>
              <p:nvPr/>
            </p:nvSpPr>
            <p:spPr bwMode="auto">
              <a:xfrm>
                <a:off x="1068388" y="5965825"/>
                <a:ext cx="168275" cy="244475"/>
              </a:xfrm>
              <a:custGeom>
                <a:avLst/>
                <a:gdLst>
                  <a:gd name="T0" fmla="*/ 409 w 1059"/>
                  <a:gd name="T1" fmla="*/ 2 h 1545"/>
                  <a:gd name="T2" fmla="*/ 524 w 1059"/>
                  <a:gd name="T3" fmla="*/ 43 h 1545"/>
                  <a:gd name="T4" fmla="*/ 613 w 1059"/>
                  <a:gd name="T5" fmla="*/ 121 h 1545"/>
                  <a:gd name="T6" fmla="*/ 666 w 1059"/>
                  <a:gd name="T7" fmla="*/ 229 h 1545"/>
                  <a:gd name="T8" fmla="*/ 678 w 1059"/>
                  <a:gd name="T9" fmla="*/ 578 h 1545"/>
                  <a:gd name="T10" fmla="*/ 658 w 1059"/>
                  <a:gd name="T11" fmla="*/ 664 h 1545"/>
                  <a:gd name="T12" fmla="*/ 624 w 1059"/>
                  <a:gd name="T13" fmla="*/ 901 h 1545"/>
                  <a:gd name="T14" fmla="*/ 706 w 1059"/>
                  <a:gd name="T15" fmla="*/ 946 h 1545"/>
                  <a:gd name="T16" fmla="*/ 817 w 1059"/>
                  <a:gd name="T17" fmla="*/ 1014 h 1545"/>
                  <a:gd name="T18" fmla="*/ 943 w 1059"/>
                  <a:gd name="T19" fmla="*/ 1104 h 1545"/>
                  <a:gd name="T20" fmla="*/ 1025 w 1059"/>
                  <a:gd name="T21" fmla="*/ 1181 h 1545"/>
                  <a:gd name="T22" fmla="*/ 1057 w 1059"/>
                  <a:gd name="T23" fmla="*/ 1262 h 1545"/>
                  <a:gd name="T24" fmla="*/ 1056 w 1059"/>
                  <a:gd name="T25" fmla="*/ 1494 h 1545"/>
                  <a:gd name="T26" fmla="*/ 1024 w 1059"/>
                  <a:gd name="T27" fmla="*/ 1536 h 1545"/>
                  <a:gd name="T28" fmla="*/ 969 w 1059"/>
                  <a:gd name="T29" fmla="*/ 1543 h 1545"/>
                  <a:gd name="T30" fmla="*/ 928 w 1059"/>
                  <a:gd name="T31" fmla="*/ 1511 h 1545"/>
                  <a:gd name="T32" fmla="*/ 918 w 1059"/>
                  <a:gd name="T33" fmla="*/ 1292 h 1545"/>
                  <a:gd name="T34" fmla="*/ 896 w 1059"/>
                  <a:gd name="T35" fmla="*/ 1246 h 1545"/>
                  <a:gd name="T36" fmla="*/ 786 w 1059"/>
                  <a:gd name="T37" fmla="*/ 1162 h 1545"/>
                  <a:gd name="T38" fmla="*/ 682 w 1059"/>
                  <a:gd name="T39" fmla="*/ 1094 h 1545"/>
                  <a:gd name="T40" fmla="*/ 597 w 1059"/>
                  <a:gd name="T41" fmla="*/ 1045 h 1545"/>
                  <a:gd name="T42" fmla="*/ 541 w 1059"/>
                  <a:gd name="T43" fmla="*/ 1015 h 1545"/>
                  <a:gd name="T44" fmla="*/ 502 w 1059"/>
                  <a:gd name="T45" fmla="*/ 987 h 1545"/>
                  <a:gd name="T46" fmla="*/ 485 w 1059"/>
                  <a:gd name="T47" fmla="*/ 937 h 1545"/>
                  <a:gd name="T48" fmla="*/ 492 w 1059"/>
                  <a:gd name="T49" fmla="*/ 645 h 1545"/>
                  <a:gd name="T50" fmla="*/ 528 w 1059"/>
                  <a:gd name="T51" fmla="*/ 609 h 1545"/>
                  <a:gd name="T52" fmla="*/ 539 w 1059"/>
                  <a:gd name="T53" fmla="*/ 311 h 1545"/>
                  <a:gd name="T54" fmla="*/ 516 w 1059"/>
                  <a:gd name="T55" fmla="*/ 225 h 1545"/>
                  <a:gd name="T56" fmla="*/ 454 w 1059"/>
                  <a:gd name="T57" fmla="*/ 164 h 1545"/>
                  <a:gd name="T58" fmla="*/ 368 w 1059"/>
                  <a:gd name="T59" fmla="*/ 141 h 1545"/>
                  <a:gd name="T60" fmla="*/ 251 w 1059"/>
                  <a:gd name="T61" fmla="*/ 151 h 1545"/>
                  <a:gd name="T62" fmla="*/ 180 w 1059"/>
                  <a:gd name="T63" fmla="*/ 201 h 1545"/>
                  <a:gd name="T64" fmla="*/ 143 w 1059"/>
                  <a:gd name="T65" fmla="*/ 280 h 1545"/>
                  <a:gd name="T66" fmla="*/ 143 w 1059"/>
                  <a:gd name="T67" fmla="*/ 595 h 1545"/>
                  <a:gd name="T68" fmla="*/ 176 w 1059"/>
                  <a:gd name="T69" fmla="*/ 632 h 1545"/>
                  <a:gd name="T70" fmla="*/ 194 w 1059"/>
                  <a:gd name="T71" fmla="*/ 679 h 1545"/>
                  <a:gd name="T72" fmla="*/ 184 w 1059"/>
                  <a:gd name="T73" fmla="*/ 838 h 1545"/>
                  <a:gd name="T74" fmla="*/ 142 w 1059"/>
                  <a:gd name="T75" fmla="*/ 870 h 1545"/>
                  <a:gd name="T76" fmla="*/ 88 w 1059"/>
                  <a:gd name="T77" fmla="*/ 864 h 1545"/>
                  <a:gd name="T78" fmla="*/ 56 w 1059"/>
                  <a:gd name="T79" fmla="*/ 822 h 1545"/>
                  <a:gd name="T80" fmla="*/ 35 w 1059"/>
                  <a:gd name="T81" fmla="*/ 688 h 1545"/>
                  <a:gd name="T82" fmla="*/ 2 w 1059"/>
                  <a:gd name="T83" fmla="*/ 608 h 1545"/>
                  <a:gd name="T84" fmla="*/ 3 w 1059"/>
                  <a:gd name="T85" fmla="*/ 269 h 1545"/>
                  <a:gd name="T86" fmla="*/ 42 w 1059"/>
                  <a:gd name="T87" fmla="*/ 155 h 1545"/>
                  <a:gd name="T88" fmla="*/ 120 w 1059"/>
                  <a:gd name="T89" fmla="*/ 65 h 1545"/>
                  <a:gd name="T90" fmla="*/ 228 w 1059"/>
                  <a:gd name="T91" fmla="*/ 11 h 1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59" h="1545">
                    <a:moveTo>
                      <a:pt x="310" y="0"/>
                    </a:moveTo>
                    <a:lnTo>
                      <a:pt x="368" y="0"/>
                    </a:lnTo>
                    <a:lnTo>
                      <a:pt x="409" y="2"/>
                    </a:lnTo>
                    <a:lnTo>
                      <a:pt x="450" y="11"/>
                    </a:lnTo>
                    <a:lnTo>
                      <a:pt x="488" y="25"/>
                    </a:lnTo>
                    <a:lnTo>
                      <a:pt x="524" y="43"/>
                    </a:lnTo>
                    <a:lnTo>
                      <a:pt x="557" y="65"/>
                    </a:lnTo>
                    <a:lnTo>
                      <a:pt x="586" y="91"/>
                    </a:lnTo>
                    <a:lnTo>
                      <a:pt x="613" y="121"/>
                    </a:lnTo>
                    <a:lnTo>
                      <a:pt x="636" y="154"/>
                    </a:lnTo>
                    <a:lnTo>
                      <a:pt x="654" y="190"/>
                    </a:lnTo>
                    <a:lnTo>
                      <a:pt x="666" y="229"/>
                    </a:lnTo>
                    <a:lnTo>
                      <a:pt x="675" y="269"/>
                    </a:lnTo>
                    <a:lnTo>
                      <a:pt x="678" y="311"/>
                    </a:lnTo>
                    <a:lnTo>
                      <a:pt x="678" y="578"/>
                    </a:lnTo>
                    <a:lnTo>
                      <a:pt x="676" y="608"/>
                    </a:lnTo>
                    <a:lnTo>
                      <a:pt x="668" y="637"/>
                    </a:lnTo>
                    <a:lnTo>
                      <a:pt x="658" y="664"/>
                    </a:lnTo>
                    <a:lnTo>
                      <a:pt x="643" y="688"/>
                    </a:lnTo>
                    <a:lnTo>
                      <a:pt x="624" y="712"/>
                    </a:lnTo>
                    <a:lnTo>
                      <a:pt x="624" y="901"/>
                    </a:lnTo>
                    <a:lnTo>
                      <a:pt x="647" y="913"/>
                    </a:lnTo>
                    <a:lnTo>
                      <a:pt x="675" y="928"/>
                    </a:lnTo>
                    <a:lnTo>
                      <a:pt x="706" y="946"/>
                    </a:lnTo>
                    <a:lnTo>
                      <a:pt x="740" y="966"/>
                    </a:lnTo>
                    <a:lnTo>
                      <a:pt x="778" y="989"/>
                    </a:lnTo>
                    <a:lnTo>
                      <a:pt x="817" y="1014"/>
                    </a:lnTo>
                    <a:lnTo>
                      <a:pt x="858" y="1041"/>
                    </a:lnTo>
                    <a:lnTo>
                      <a:pt x="900" y="1071"/>
                    </a:lnTo>
                    <a:lnTo>
                      <a:pt x="943" y="1104"/>
                    </a:lnTo>
                    <a:lnTo>
                      <a:pt x="985" y="1138"/>
                    </a:lnTo>
                    <a:lnTo>
                      <a:pt x="1007" y="1158"/>
                    </a:lnTo>
                    <a:lnTo>
                      <a:pt x="1025" y="1181"/>
                    </a:lnTo>
                    <a:lnTo>
                      <a:pt x="1040" y="1206"/>
                    </a:lnTo>
                    <a:lnTo>
                      <a:pt x="1050" y="1234"/>
                    </a:lnTo>
                    <a:lnTo>
                      <a:pt x="1057" y="1262"/>
                    </a:lnTo>
                    <a:lnTo>
                      <a:pt x="1059" y="1292"/>
                    </a:lnTo>
                    <a:lnTo>
                      <a:pt x="1059" y="1475"/>
                    </a:lnTo>
                    <a:lnTo>
                      <a:pt x="1056" y="1494"/>
                    </a:lnTo>
                    <a:lnTo>
                      <a:pt x="1049" y="1511"/>
                    </a:lnTo>
                    <a:lnTo>
                      <a:pt x="1038" y="1525"/>
                    </a:lnTo>
                    <a:lnTo>
                      <a:pt x="1024" y="1536"/>
                    </a:lnTo>
                    <a:lnTo>
                      <a:pt x="1007" y="1543"/>
                    </a:lnTo>
                    <a:lnTo>
                      <a:pt x="988" y="1545"/>
                    </a:lnTo>
                    <a:lnTo>
                      <a:pt x="969" y="1543"/>
                    </a:lnTo>
                    <a:lnTo>
                      <a:pt x="952" y="1536"/>
                    </a:lnTo>
                    <a:lnTo>
                      <a:pt x="938" y="1525"/>
                    </a:lnTo>
                    <a:lnTo>
                      <a:pt x="928" y="1511"/>
                    </a:lnTo>
                    <a:lnTo>
                      <a:pt x="921" y="1494"/>
                    </a:lnTo>
                    <a:lnTo>
                      <a:pt x="918" y="1475"/>
                    </a:lnTo>
                    <a:lnTo>
                      <a:pt x="918" y="1292"/>
                    </a:lnTo>
                    <a:lnTo>
                      <a:pt x="915" y="1274"/>
                    </a:lnTo>
                    <a:lnTo>
                      <a:pt x="908" y="1259"/>
                    </a:lnTo>
                    <a:lnTo>
                      <a:pt x="896" y="1246"/>
                    </a:lnTo>
                    <a:lnTo>
                      <a:pt x="859" y="1216"/>
                    </a:lnTo>
                    <a:lnTo>
                      <a:pt x="822" y="1188"/>
                    </a:lnTo>
                    <a:lnTo>
                      <a:pt x="786" y="1162"/>
                    </a:lnTo>
                    <a:lnTo>
                      <a:pt x="750" y="1138"/>
                    </a:lnTo>
                    <a:lnTo>
                      <a:pt x="715" y="1115"/>
                    </a:lnTo>
                    <a:lnTo>
                      <a:pt x="682" y="1094"/>
                    </a:lnTo>
                    <a:lnTo>
                      <a:pt x="651" y="1075"/>
                    </a:lnTo>
                    <a:lnTo>
                      <a:pt x="622" y="1059"/>
                    </a:lnTo>
                    <a:lnTo>
                      <a:pt x="597" y="1045"/>
                    </a:lnTo>
                    <a:lnTo>
                      <a:pt x="574" y="1033"/>
                    </a:lnTo>
                    <a:lnTo>
                      <a:pt x="556" y="1022"/>
                    </a:lnTo>
                    <a:lnTo>
                      <a:pt x="541" y="1015"/>
                    </a:lnTo>
                    <a:lnTo>
                      <a:pt x="530" y="1010"/>
                    </a:lnTo>
                    <a:lnTo>
                      <a:pt x="515" y="1000"/>
                    </a:lnTo>
                    <a:lnTo>
                      <a:pt x="502" y="987"/>
                    </a:lnTo>
                    <a:lnTo>
                      <a:pt x="492" y="972"/>
                    </a:lnTo>
                    <a:lnTo>
                      <a:pt x="486" y="955"/>
                    </a:lnTo>
                    <a:lnTo>
                      <a:pt x="485" y="937"/>
                    </a:lnTo>
                    <a:lnTo>
                      <a:pt x="485" y="679"/>
                    </a:lnTo>
                    <a:lnTo>
                      <a:pt x="486" y="662"/>
                    </a:lnTo>
                    <a:lnTo>
                      <a:pt x="492" y="645"/>
                    </a:lnTo>
                    <a:lnTo>
                      <a:pt x="503" y="631"/>
                    </a:lnTo>
                    <a:lnTo>
                      <a:pt x="516" y="621"/>
                    </a:lnTo>
                    <a:lnTo>
                      <a:pt x="528" y="609"/>
                    </a:lnTo>
                    <a:lnTo>
                      <a:pt x="536" y="595"/>
                    </a:lnTo>
                    <a:lnTo>
                      <a:pt x="539" y="578"/>
                    </a:lnTo>
                    <a:lnTo>
                      <a:pt x="539" y="311"/>
                    </a:lnTo>
                    <a:lnTo>
                      <a:pt x="536" y="280"/>
                    </a:lnTo>
                    <a:lnTo>
                      <a:pt x="527" y="252"/>
                    </a:lnTo>
                    <a:lnTo>
                      <a:pt x="516" y="225"/>
                    </a:lnTo>
                    <a:lnTo>
                      <a:pt x="499" y="201"/>
                    </a:lnTo>
                    <a:lnTo>
                      <a:pt x="478" y="181"/>
                    </a:lnTo>
                    <a:lnTo>
                      <a:pt x="454" y="164"/>
                    </a:lnTo>
                    <a:lnTo>
                      <a:pt x="428" y="151"/>
                    </a:lnTo>
                    <a:lnTo>
                      <a:pt x="399" y="143"/>
                    </a:lnTo>
                    <a:lnTo>
                      <a:pt x="368" y="141"/>
                    </a:lnTo>
                    <a:lnTo>
                      <a:pt x="311" y="141"/>
                    </a:lnTo>
                    <a:lnTo>
                      <a:pt x="280" y="143"/>
                    </a:lnTo>
                    <a:lnTo>
                      <a:pt x="251" y="151"/>
                    </a:lnTo>
                    <a:lnTo>
                      <a:pt x="225" y="164"/>
                    </a:lnTo>
                    <a:lnTo>
                      <a:pt x="201" y="181"/>
                    </a:lnTo>
                    <a:lnTo>
                      <a:pt x="180" y="201"/>
                    </a:lnTo>
                    <a:lnTo>
                      <a:pt x="163" y="225"/>
                    </a:lnTo>
                    <a:lnTo>
                      <a:pt x="151" y="252"/>
                    </a:lnTo>
                    <a:lnTo>
                      <a:pt x="143" y="280"/>
                    </a:lnTo>
                    <a:lnTo>
                      <a:pt x="140" y="311"/>
                    </a:lnTo>
                    <a:lnTo>
                      <a:pt x="140" y="580"/>
                    </a:lnTo>
                    <a:lnTo>
                      <a:pt x="143" y="595"/>
                    </a:lnTo>
                    <a:lnTo>
                      <a:pt x="151" y="610"/>
                    </a:lnTo>
                    <a:lnTo>
                      <a:pt x="163" y="621"/>
                    </a:lnTo>
                    <a:lnTo>
                      <a:pt x="176" y="632"/>
                    </a:lnTo>
                    <a:lnTo>
                      <a:pt x="186" y="646"/>
                    </a:lnTo>
                    <a:lnTo>
                      <a:pt x="192" y="662"/>
                    </a:lnTo>
                    <a:lnTo>
                      <a:pt x="194" y="679"/>
                    </a:lnTo>
                    <a:lnTo>
                      <a:pt x="194" y="803"/>
                    </a:lnTo>
                    <a:lnTo>
                      <a:pt x="192" y="822"/>
                    </a:lnTo>
                    <a:lnTo>
                      <a:pt x="184" y="838"/>
                    </a:lnTo>
                    <a:lnTo>
                      <a:pt x="174" y="852"/>
                    </a:lnTo>
                    <a:lnTo>
                      <a:pt x="159" y="864"/>
                    </a:lnTo>
                    <a:lnTo>
                      <a:pt x="142" y="870"/>
                    </a:lnTo>
                    <a:lnTo>
                      <a:pt x="124" y="873"/>
                    </a:lnTo>
                    <a:lnTo>
                      <a:pt x="105" y="870"/>
                    </a:lnTo>
                    <a:lnTo>
                      <a:pt x="88" y="864"/>
                    </a:lnTo>
                    <a:lnTo>
                      <a:pt x="74" y="852"/>
                    </a:lnTo>
                    <a:lnTo>
                      <a:pt x="63" y="838"/>
                    </a:lnTo>
                    <a:lnTo>
                      <a:pt x="56" y="822"/>
                    </a:lnTo>
                    <a:lnTo>
                      <a:pt x="54" y="803"/>
                    </a:lnTo>
                    <a:lnTo>
                      <a:pt x="54" y="712"/>
                    </a:lnTo>
                    <a:lnTo>
                      <a:pt x="35" y="688"/>
                    </a:lnTo>
                    <a:lnTo>
                      <a:pt x="20" y="664"/>
                    </a:lnTo>
                    <a:lnTo>
                      <a:pt x="9" y="637"/>
                    </a:lnTo>
                    <a:lnTo>
                      <a:pt x="2" y="608"/>
                    </a:lnTo>
                    <a:lnTo>
                      <a:pt x="0" y="578"/>
                    </a:lnTo>
                    <a:lnTo>
                      <a:pt x="0" y="311"/>
                    </a:lnTo>
                    <a:lnTo>
                      <a:pt x="3" y="269"/>
                    </a:lnTo>
                    <a:lnTo>
                      <a:pt x="12" y="229"/>
                    </a:lnTo>
                    <a:lnTo>
                      <a:pt x="24" y="191"/>
                    </a:lnTo>
                    <a:lnTo>
                      <a:pt x="42" y="155"/>
                    </a:lnTo>
                    <a:lnTo>
                      <a:pt x="64" y="121"/>
                    </a:lnTo>
                    <a:lnTo>
                      <a:pt x="91" y="91"/>
                    </a:lnTo>
                    <a:lnTo>
                      <a:pt x="120" y="65"/>
                    </a:lnTo>
                    <a:lnTo>
                      <a:pt x="154" y="43"/>
                    </a:lnTo>
                    <a:lnTo>
                      <a:pt x="190" y="25"/>
                    </a:lnTo>
                    <a:lnTo>
                      <a:pt x="228" y="11"/>
                    </a:lnTo>
                    <a:lnTo>
                      <a:pt x="268" y="2"/>
                    </a:lnTo>
                    <a:lnTo>
                      <a:pt x="310" y="0"/>
                    </a:lnTo>
                    <a:close/>
                  </a:path>
                </a:pathLst>
              </a:custGeom>
              <a:grpFill/>
              <a:ln w="0">
                <a:noFill/>
                <a:prstDash val="solid"/>
                <a:round/>
              </a:ln>
            </p:spPr>
            <p:txBody>
              <a:bodyPr vert="horz" wrap="square" lIns="91440" tIns="45720" rIns="91440" bIns="45720" numCol="1" anchor="t" anchorCtr="0" compatLnSpc="1"/>
              <a:lstStyle/>
              <a:p>
                <a:endParaRPr lang="en-US">
                  <a:solidFill>
                    <a:schemeClr val="bg1"/>
                  </a:solidFill>
                  <a:latin typeface="思源黑体 CN Light" panose="020B0300000000000000" pitchFamily="34" charset="-122"/>
                  <a:ea typeface="思源黑体 CN Light" panose="020B0300000000000000" pitchFamily="34" charset="-122"/>
                </a:endParaRPr>
              </a:p>
            </p:txBody>
          </p:sp>
          <p:sp>
            <p:nvSpPr>
              <p:cNvPr id="34" name="Freeform 573"/>
              <p:cNvSpPr/>
              <p:nvPr/>
            </p:nvSpPr>
            <p:spPr bwMode="auto">
              <a:xfrm>
                <a:off x="685800" y="5965825"/>
                <a:ext cx="168275" cy="244475"/>
              </a:xfrm>
              <a:custGeom>
                <a:avLst/>
                <a:gdLst>
                  <a:gd name="T0" fmla="*/ 789 w 1058"/>
                  <a:gd name="T1" fmla="*/ 4 h 1547"/>
                  <a:gd name="T2" fmla="*/ 904 w 1058"/>
                  <a:gd name="T3" fmla="*/ 43 h 1547"/>
                  <a:gd name="T4" fmla="*/ 992 w 1058"/>
                  <a:gd name="T5" fmla="*/ 122 h 1547"/>
                  <a:gd name="T6" fmla="*/ 1046 w 1058"/>
                  <a:gd name="T7" fmla="*/ 229 h 1547"/>
                  <a:gd name="T8" fmla="*/ 1058 w 1058"/>
                  <a:gd name="T9" fmla="*/ 580 h 1547"/>
                  <a:gd name="T10" fmla="*/ 1038 w 1058"/>
                  <a:gd name="T11" fmla="*/ 664 h 1547"/>
                  <a:gd name="T12" fmla="*/ 1004 w 1058"/>
                  <a:gd name="T13" fmla="*/ 809 h 1547"/>
                  <a:gd name="T14" fmla="*/ 983 w 1058"/>
                  <a:gd name="T15" fmla="*/ 859 h 1547"/>
                  <a:gd name="T16" fmla="*/ 933 w 1058"/>
                  <a:gd name="T17" fmla="*/ 879 h 1547"/>
                  <a:gd name="T18" fmla="*/ 884 w 1058"/>
                  <a:gd name="T19" fmla="*/ 859 h 1547"/>
                  <a:gd name="T20" fmla="*/ 864 w 1058"/>
                  <a:gd name="T21" fmla="*/ 809 h 1547"/>
                  <a:gd name="T22" fmla="*/ 872 w 1058"/>
                  <a:gd name="T23" fmla="*/ 646 h 1547"/>
                  <a:gd name="T24" fmla="*/ 907 w 1058"/>
                  <a:gd name="T25" fmla="*/ 610 h 1547"/>
                  <a:gd name="T26" fmla="*/ 917 w 1058"/>
                  <a:gd name="T27" fmla="*/ 311 h 1547"/>
                  <a:gd name="T28" fmla="*/ 894 w 1058"/>
                  <a:gd name="T29" fmla="*/ 225 h 1547"/>
                  <a:gd name="T30" fmla="*/ 833 w 1058"/>
                  <a:gd name="T31" fmla="*/ 164 h 1547"/>
                  <a:gd name="T32" fmla="*/ 748 w 1058"/>
                  <a:gd name="T33" fmla="*/ 141 h 1547"/>
                  <a:gd name="T34" fmla="*/ 631 w 1058"/>
                  <a:gd name="T35" fmla="*/ 151 h 1547"/>
                  <a:gd name="T36" fmla="*/ 560 w 1058"/>
                  <a:gd name="T37" fmla="*/ 201 h 1547"/>
                  <a:gd name="T38" fmla="*/ 523 w 1058"/>
                  <a:gd name="T39" fmla="*/ 280 h 1547"/>
                  <a:gd name="T40" fmla="*/ 523 w 1058"/>
                  <a:gd name="T41" fmla="*/ 595 h 1547"/>
                  <a:gd name="T42" fmla="*/ 556 w 1058"/>
                  <a:gd name="T43" fmla="*/ 632 h 1547"/>
                  <a:gd name="T44" fmla="*/ 574 w 1058"/>
                  <a:gd name="T45" fmla="*/ 679 h 1547"/>
                  <a:gd name="T46" fmla="*/ 565 w 1058"/>
                  <a:gd name="T47" fmla="*/ 973 h 1547"/>
                  <a:gd name="T48" fmla="*/ 527 w 1058"/>
                  <a:gd name="T49" fmla="*/ 1011 h 1547"/>
                  <a:gd name="T50" fmla="*/ 484 w 1058"/>
                  <a:gd name="T51" fmla="*/ 1033 h 1547"/>
                  <a:gd name="T52" fmla="*/ 407 w 1058"/>
                  <a:gd name="T53" fmla="*/ 1076 h 1547"/>
                  <a:gd name="T54" fmla="*/ 309 w 1058"/>
                  <a:gd name="T55" fmla="*/ 1139 h 1547"/>
                  <a:gd name="T56" fmla="*/ 198 w 1058"/>
                  <a:gd name="T57" fmla="*/ 1217 h 1547"/>
                  <a:gd name="T58" fmla="*/ 142 w 1058"/>
                  <a:gd name="T59" fmla="*/ 1275 h 1547"/>
                  <a:gd name="T60" fmla="*/ 138 w 1058"/>
                  <a:gd name="T61" fmla="*/ 1495 h 1547"/>
                  <a:gd name="T62" fmla="*/ 105 w 1058"/>
                  <a:gd name="T63" fmla="*/ 1537 h 1547"/>
                  <a:gd name="T64" fmla="*/ 52 w 1058"/>
                  <a:gd name="T65" fmla="*/ 1543 h 1547"/>
                  <a:gd name="T66" fmla="*/ 9 w 1058"/>
                  <a:gd name="T67" fmla="*/ 1512 h 1547"/>
                  <a:gd name="T68" fmla="*/ 0 w 1058"/>
                  <a:gd name="T69" fmla="*/ 1293 h 1547"/>
                  <a:gd name="T70" fmla="*/ 19 w 1058"/>
                  <a:gd name="T71" fmla="*/ 1207 h 1547"/>
                  <a:gd name="T72" fmla="*/ 73 w 1058"/>
                  <a:gd name="T73" fmla="*/ 1138 h 1547"/>
                  <a:gd name="T74" fmla="*/ 200 w 1058"/>
                  <a:gd name="T75" fmla="*/ 1042 h 1547"/>
                  <a:gd name="T76" fmla="*/ 317 w 1058"/>
                  <a:gd name="T77" fmla="*/ 967 h 1547"/>
                  <a:gd name="T78" fmla="*/ 410 w 1058"/>
                  <a:gd name="T79" fmla="*/ 913 h 1547"/>
                  <a:gd name="T80" fmla="*/ 414 w 1058"/>
                  <a:gd name="T81" fmla="*/ 689 h 1547"/>
                  <a:gd name="T82" fmla="*/ 382 w 1058"/>
                  <a:gd name="T83" fmla="*/ 609 h 1547"/>
                  <a:gd name="T84" fmla="*/ 383 w 1058"/>
                  <a:gd name="T85" fmla="*/ 270 h 1547"/>
                  <a:gd name="T86" fmla="*/ 422 w 1058"/>
                  <a:gd name="T87" fmla="*/ 155 h 1547"/>
                  <a:gd name="T88" fmla="*/ 500 w 1058"/>
                  <a:gd name="T89" fmla="*/ 66 h 1547"/>
                  <a:gd name="T90" fmla="*/ 607 w 1058"/>
                  <a:gd name="T91" fmla="*/ 12 h 1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58" h="1547">
                    <a:moveTo>
                      <a:pt x="690" y="0"/>
                    </a:moveTo>
                    <a:lnTo>
                      <a:pt x="748" y="0"/>
                    </a:lnTo>
                    <a:lnTo>
                      <a:pt x="789" y="4"/>
                    </a:lnTo>
                    <a:lnTo>
                      <a:pt x="830" y="12"/>
                    </a:lnTo>
                    <a:lnTo>
                      <a:pt x="868" y="25"/>
                    </a:lnTo>
                    <a:lnTo>
                      <a:pt x="904" y="43"/>
                    </a:lnTo>
                    <a:lnTo>
                      <a:pt x="936" y="66"/>
                    </a:lnTo>
                    <a:lnTo>
                      <a:pt x="967" y="91"/>
                    </a:lnTo>
                    <a:lnTo>
                      <a:pt x="992" y="122"/>
                    </a:lnTo>
                    <a:lnTo>
                      <a:pt x="1016" y="155"/>
                    </a:lnTo>
                    <a:lnTo>
                      <a:pt x="1033" y="191"/>
                    </a:lnTo>
                    <a:lnTo>
                      <a:pt x="1046" y="229"/>
                    </a:lnTo>
                    <a:lnTo>
                      <a:pt x="1055" y="270"/>
                    </a:lnTo>
                    <a:lnTo>
                      <a:pt x="1058" y="311"/>
                    </a:lnTo>
                    <a:lnTo>
                      <a:pt x="1058" y="580"/>
                    </a:lnTo>
                    <a:lnTo>
                      <a:pt x="1056" y="609"/>
                    </a:lnTo>
                    <a:lnTo>
                      <a:pt x="1048" y="638"/>
                    </a:lnTo>
                    <a:lnTo>
                      <a:pt x="1038" y="664"/>
                    </a:lnTo>
                    <a:lnTo>
                      <a:pt x="1023" y="689"/>
                    </a:lnTo>
                    <a:lnTo>
                      <a:pt x="1004" y="712"/>
                    </a:lnTo>
                    <a:lnTo>
                      <a:pt x="1004" y="809"/>
                    </a:lnTo>
                    <a:lnTo>
                      <a:pt x="1002" y="827"/>
                    </a:lnTo>
                    <a:lnTo>
                      <a:pt x="994" y="844"/>
                    </a:lnTo>
                    <a:lnTo>
                      <a:pt x="983" y="859"/>
                    </a:lnTo>
                    <a:lnTo>
                      <a:pt x="969" y="869"/>
                    </a:lnTo>
                    <a:lnTo>
                      <a:pt x="952" y="876"/>
                    </a:lnTo>
                    <a:lnTo>
                      <a:pt x="933" y="879"/>
                    </a:lnTo>
                    <a:lnTo>
                      <a:pt x="915" y="876"/>
                    </a:lnTo>
                    <a:lnTo>
                      <a:pt x="898" y="869"/>
                    </a:lnTo>
                    <a:lnTo>
                      <a:pt x="884" y="859"/>
                    </a:lnTo>
                    <a:lnTo>
                      <a:pt x="873" y="844"/>
                    </a:lnTo>
                    <a:lnTo>
                      <a:pt x="866" y="827"/>
                    </a:lnTo>
                    <a:lnTo>
                      <a:pt x="864" y="809"/>
                    </a:lnTo>
                    <a:lnTo>
                      <a:pt x="864" y="679"/>
                    </a:lnTo>
                    <a:lnTo>
                      <a:pt x="866" y="662"/>
                    </a:lnTo>
                    <a:lnTo>
                      <a:pt x="872" y="646"/>
                    </a:lnTo>
                    <a:lnTo>
                      <a:pt x="882" y="632"/>
                    </a:lnTo>
                    <a:lnTo>
                      <a:pt x="894" y="621"/>
                    </a:lnTo>
                    <a:lnTo>
                      <a:pt x="907" y="610"/>
                    </a:lnTo>
                    <a:lnTo>
                      <a:pt x="914" y="595"/>
                    </a:lnTo>
                    <a:lnTo>
                      <a:pt x="917" y="580"/>
                    </a:lnTo>
                    <a:lnTo>
                      <a:pt x="917" y="311"/>
                    </a:lnTo>
                    <a:lnTo>
                      <a:pt x="914" y="281"/>
                    </a:lnTo>
                    <a:lnTo>
                      <a:pt x="907" y="252"/>
                    </a:lnTo>
                    <a:lnTo>
                      <a:pt x="894" y="225"/>
                    </a:lnTo>
                    <a:lnTo>
                      <a:pt x="877" y="202"/>
                    </a:lnTo>
                    <a:lnTo>
                      <a:pt x="857" y="181"/>
                    </a:lnTo>
                    <a:lnTo>
                      <a:pt x="833" y="164"/>
                    </a:lnTo>
                    <a:lnTo>
                      <a:pt x="807" y="151"/>
                    </a:lnTo>
                    <a:lnTo>
                      <a:pt x="778" y="144"/>
                    </a:lnTo>
                    <a:lnTo>
                      <a:pt x="748" y="141"/>
                    </a:lnTo>
                    <a:lnTo>
                      <a:pt x="690" y="141"/>
                    </a:lnTo>
                    <a:lnTo>
                      <a:pt x="659" y="144"/>
                    </a:lnTo>
                    <a:lnTo>
                      <a:pt x="631" y="151"/>
                    </a:lnTo>
                    <a:lnTo>
                      <a:pt x="604" y="164"/>
                    </a:lnTo>
                    <a:lnTo>
                      <a:pt x="581" y="181"/>
                    </a:lnTo>
                    <a:lnTo>
                      <a:pt x="560" y="201"/>
                    </a:lnTo>
                    <a:lnTo>
                      <a:pt x="543" y="225"/>
                    </a:lnTo>
                    <a:lnTo>
                      <a:pt x="530" y="252"/>
                    </a:lnTo>
                    <a:lnTo>
                      <a:pt x="523" y="280"/>
                    </a:lnTo>
                    <a:lnTo>
                      <a:pt x="520" y="311"/>
                    </a:lnTo>
                    <a:lnTo>
                      <a:pt x="520" y="580"/>
                    </a:lnTo>
                    <a:lnTo>
                      <a:pt x="523" y="595"/>
                    </a:lnTo>
                    <a:lnTo>
                      <a:pt x="530" y="610"/>
                    </a:lnTo>
                    <a:lnTo>
                      <a:pt x="543" y="621"/>
                    </a:lnTo>
                    <a:lnTo>
                      <a:pt x="556" y="632"/>
                    </a:lnTo>
                    <a:lnTo>
                      <a:pt x="565" y="646"/>
                    </a:lnTo>
                    <a:lnTo>
                      <a:pt x="572" y="662"/>
                    </a:lnTo>
                    <a:lnTo>
                      <a:pt x="574" y="679"/>
                    </a:lnTo>
                    <a:lnTo>
                      <a:pt x="574" y="937"/>
                    </a:lnTo>
                    <a:lnTo>
                      <a:pt x="572" y="956"/>
                    </a:lnTo>
                    <a:lnTo>
                      <a:pt x="565" y="973"/>
                    </a:lnTo>
                    <a:lnTo>
                      <a:pt x="556" y="987"/>
                    </a:lnTo>
                    <a:lnTo>
                      <a:pt x="543" y="1001"/>
                    </a:lnTo>
                    <a:lnTo>
                      <a:pt x="527" y="1011"/>
                    </a:lnTo>
                    <a:lnTo>
                      <a:pt x="518" y="1016"/>
                    </a:lnTo>
                    <a:lnTo>
                      <a:pt x="503" y="1023"/>
                    </a:lnTo>
                    <a:lnTo>
                      <a:pt x="484" y="1033"/>
                    </a:lnTo>
                    <a:lnTo>
                      <a:pt x="462" y="1046"/>
                    </a:lnTo>
                    <a:lnTo>
                      <a:pt x="437" y="1060"/>
                    </a:lnTo>
                    <a:lnTo>
                      <a:pt x="407" y="1076"/>
                    </a:lnTo>
                    <a:lnTo>
                      <a:pt x="376" y="1095"/>
                    </a:lnTo>
                    <a:lnTo>
                      <a:pt x="343" y="1115"/>
                    </a:lnTo>
                    <a:lnTo>
                      <a:pt x="309" y="1139"/>
                    </a:lnTo>
                    <a:lnTo>
                      <a:pt x="272" y="1163"/>
                    </a:lnTo>
                    <a:lnTo>
                      <a:pt x="236" y="1189"/>
                    </a:lnTo>
                    <a:lnTo>
                      <a:pt x="198" y="1217"/>
                    </a:lnTo>
                    <a:lnTo>
                      <a:pt x="161" y="1246"/>
                    </a:lnTo>
                    <a:lnTo>
                      <a:pt x="150" y="1260"/>
                    </a:lnTo>
                    <a:lnTo>
                      <a:pt x="142" y="1275"/>
                    </a:lnTo>
                    <a:lnTo>
                      <a:pt x="140" y="1293"/>
                    </a:lnTo>
                    <a:lnTo>
                      <a:pt x="140" y="1476"/>
                    </a:lnTo>
                    <a:lnTo>
                      <a:pt x="138" y="1495"/>
                    </a:lnTo>
                    <a:lnTo>
                      <a:pt x="131" y="1512"/>
                    </a:lnTo>
                    <a:lnTo>
                      <a:pt x="120" y="1525"/>
                    </a:lnTo>
                    <a:lnTo>
                      <a:pt x="105" y="1537"/>
                    </a:lnTo>
                    <a:lnTo>
                      <a:pt x="89" y="1543"/>
                    </a:lnTo>
                    <a:lnTo>
                      <a:pt x="71" y="1547"/>
                    </a:lnTo>
                    <a:lnTo>
                      <a:pt x="52" y="1543"/>
                    </a:lnTo>
                    <a:lnTo>
                      <a:pt x="35" y="1537"/>
                    </a:lnTo>
                    <a:lnTo>
                      <a:pt x="20" y="1525"/>
                    </a:lnTo>
                    <a:lnTo>
                      <a:pt x="9" y="1512"/>
                    </a:lnTo>
                    <a:lnTo>
                      <a:pt x="2" y="1495"/>
                    </a:lnTo>
                    <a:lnTo>
                      <a:pt x="0" y="1476"/>
                    </a:lnTo>
                    <a:lnTo>
                      <a:pt x="0" y="1293"/>
                    </a:lnTo>
                    <a:lnTo>
                      <a:pt x="2" y="1263"/>
                    </a:lnTo>
                    <a:lnTo>
                      <a:pt x="8" y="1235"/>
                    </a:lnTo>
                    <a:lnTo>
                      <a:pt x="19" y="1207"/>
                    </a:lnTo>
                    <a:lnTo>
                      <a:pt x="34" y="1182"/>
                    </a:lnTo>
                    <a:lnTo>
                      <a:pt x="52" y="1159"/>
                    </a:lnTo>
                    <a:lnTo>
                      <a:pt x="73" y="1138"/>
                    </a:lnTo>
                    <a:lnTo>
                      <a:pt x="115" y="1104"/>
                    </a:lnTo>
                    <a:lnTo>
                      <a:pt x="158" y="1072"/>
                    </a:lnTo>
                    <a:lnTo>
                      <a:pt x="200" y="1042"/>
                    </a:lnTo>
                    <a:lnTo>
                      <a:pt x="241" y="1015"/>
                    </a:lnTo>
                    <a:lnTo>
                      <a:pt x="281" y="990"/>
                    </a:lnTo>
                    <a:lnTo>
                      <a:pt x="317" y="967"/>
                    </a:lnTo>
                    <a:lnTo>
                      <a:pt x="352" y="946"/>
                    </a:lnTo>
                    <a:lnTo>
                      <a:pt x="383" y="929"/>
                    </a:lnTo>
                    <a:lnTo>
                      <a:pt x="410" y="913"/>
                    </a:lnTo>
                    <a:lnTo>
                      <a:pt x="433" y="902"/>
                    </a:lnTo>
                    <a:lnTo>
                      <a:pt x="433" y="712"/>
                    </a:lnTo>
                    <a:lnTo>
                      <a:pt x="414" y="689"/>
                    </a:lnTo>
                    <a:lnTo>
                      <a:pt x="400" y="664"/>
                    </a:lnTo>
                    <a:lnTo>
                      <a:pt x="389" y="638"/>
                    </a:lnTo>
                    <a:lnTo>
                      <a:pt x="382" y="609"/>
                    </a:lnTo>
                    <a:lnTo>
                      <a:pt x="380" y="580"/>
                    </a:lnTo>
                    <a:lnTo>
                      <a:pt x="380" y="311"/>
                    </a:lnTo>
                    <a:lnTo>
                      <a:pt x="383" y="270"/>
                    </a:lnTo>
                    <a:lnTo>
                      <a:pt x="391" y="229"/>
                    </a:lnTo>
                    <a:lnTo>
                      <a:pt x="404" y="191"/>
                    </a:lnTo>
                    <a:lnTo>
                      <a:pt x="422" y="155"/>
                    </a:lnTo>
                    <a:lnTo>
                      <a:pt x="444" y="122"/>
                    </a:lnTo>
                    <a:lnTo>
                      <a:pt x="470" y="92"/>
                    </a:lnTo>
                    <a:lnTo>
                      <a:pt x="500" y="66"/>
                    </a:lnTo>
                    <a:lnTo>
                      <a:pt x="534" y="44"/>
                    </a:lnTo>
                    <a:lnTo>
                      <a:pt x="569" y="25"/>
                    </a:lnTo>
                    <a:lnTo>
                      <a:pt x="607" y="12"/>
                    </a:lnTo>
                    <a:lnTo>
                      <a:pt x="647" y="4"/>
                    </a:lnTo>
                    <a:lnTo>
                      <a:pt x="690" y="0"/>
                    </a:lnTo>
                    <a:close/>
                  </a:path>
                </a:pathLst>
              </a:custGeom>
              <a:grpFill/>
              <a:ln w="0">
                <a:noFill/>
                <a:prstDash val="solid"/>
                <a:round/>
              </a:ln>
            </p:spPr>
            <p:txBody>
              <a:bodyPr vert="horz" wrap="square" lIns="91440" tIns="45720" rIns="91440" bIns="45720" numCol="1" anchor="t" anchorCtr="0" compatLnSpc="1"/>
              <a:lstStyle/>
              <a:p>
                <a:endParaRPr lang="en-US">
                  <a:solidFill>
                    <a:schemeClr val="bg1"/>
                  </a:solidFill>
                  <a:latin typeface="思源黑体 CN Light" panose="020B0300000000000000" pitchFamily="34" charset="-122"/>
                  <a:ea typeface="思源黑体 CN Light" panose="020B0300000000000000" pitchFamily="34" charset="-122"/>
                </a:endParaRPr>
              </a:p>
            </p:txBody>
          </p:sp>
          <p:sp>
            <p:nvSpPr>
              <p:cNvPr id="35" name="Freeform 574"/>
              <p:cNvSpPr/>
              <p:nvPr/>
            </p:nvSpPr>
            <p:spPr bwMode="auto">
              <a:xfrm>
                <a:off x="817563" y="5899150"/>
                <a:ext cx="288925" cy="311150"/>
              </a:xfrm>
              <a:custGeom>
                <a:avLst/>
                <a:gdLst>
                  <a:gd name="T0" fmla="*/ 1041 w 1820"/>
                  <a:gd name="T1" fmla="*/ 12 h 1960"/>
                  <a:gd name="T2" fmla="*/ 1200 w 1820"/>
                  <a:gd name="T3" fmla="*/ 96 h 1960"/>
                  <a:gd name="T4" fmla="*/ 1302 w 1820"/>
                  <a:gd name="T5" fmla="*/ 243 h 1960"/>
                  <a:gd name="T6" fmla="*/ 1329 w 1820"/>
                  <a:gd name="T7" fmla="*/ 728 h 1960"/>
                  <a:gd name="T8" fmla="*/ 1283 w 1820"/>
                  <a:gd name="T9" fmla="*/ 864 h 1960"/>
                  <a:gd name="T10" fmla="*/ 1310 w 1820"/>
                  <a:gd name="T11" fmla="*/ 1185 h 1960"/>
                  <a:gd name="T12" fmla="*/ 1456 w 1820"/>
                  <a:gd name="T13" fmla="*/ 1270 h 1960"/>
                  <a:gd name="T14" fmla="*/ 1639 w 1820"/>
                  <a:gd name="T15" fmla="*/ 1394 h 1960"/>
                  <a:gd name="T16" fmla="*/ 1781 w 1820"/>
                  <a:gd name="T17" fmla="*/ 1520 h 1960"/>
                  <a:gd name="T18" fmla="*/ 1820 w 1820"/>
                  <a:gd name="T19" fmla="*/ 1652 h 1960"/>
                  <a:gd name="T20" fmla="*/ 1800 w 1820"/>
                  <a:gd name="T21" fmla="*/ 1938 h 1960"/>
                  <a:gd name="T22" fmla="*/ 1731 w 1820"/>
                  <a:gd name="T23" fmla="*/ 1956 h 1960"/>
                  <a:gd name="T24" fmla="*/ 1683 w 1820"/>
                  <a:gd name="T25" fmla="*/ 1908 h 1960"/>
                  <a:gd name="T26" fmla="*/ 1672 w 1820"/>
                  <a:gd name="T27" fmla="*/ 1611 h 1960"/>
                  <a:gd name="T28" fmla="*/ 1555 w 1820"/>
                  <a:gd name="T29" fmla="*/ 1507 h 1960"/>
                  <a:gd name="T30" fmla="*/ 1383 w 1820"/>
                  <a:gd name="T31" fmla="*/ 1391 h 1960"/>
                  <a:gd name="T32" fmla="*/ 1245 w 1820"/>
                  <a:gd name="T33" fmla="*/ 1310 h 1960"/>
                  <a:gd name="T34" fmla="*/ 1167 w 1820"/>
                  <a:gd name="T35" fmla="*/ 1269 h 1960"/>
                  <a:gd name="T36" fmla="*/ 1122 w 1820"/>
                  <a:gd name="T37" fmla="*/ 1211 h 1960"/>
                  <a:gd name="T38" fmla="*/ 1127 w 1820"/>
                  <a:gd name="T39" fmla="*/ 826 h 1960"/>
                  <a:gd name="T40" fmla="*/ 1179 w 1820"/>
                  <a:gd name="T41" fmla="*/ 770 h 1960"/>
                  <a:gd name="T42" fmla="*/ 1186 w 1820"/>
                  <a:gd name="T43" fmla="*/ 344 h 1960"/>
                  <a:gd name="T44" fmla="*/ 1119 w 1820"/>
                  <a:gd name="T45" fmla="*/ 211 h 1960"/>
                  <a:gd name="T46" fmla="*/ 987 w 1820"/>
                  <a:gd name="T47" fmla="*/ 144 h 1960"/>
                  <a:gd name="T48" fmla="*/ 798 w 1820"/>
                  <a:gd name="T49" fmla="*/ 153 h 1960"/>
                  <a:gd name="T50" fmla="*/ 679 w 1820"/>
                  <a:gd name="T51" fmla="*/ 240 h 1960"/>
                  <a:gd name="T52" fmla="*/ 633 w 1820"/>
                  <a:gd name="T53" fmla="*/ 383 h 1960"/>
                  <a:gd name="T54" fmla="*/ 655 w 1820"/>
                  <a:gd name="T55" fmla="*/ 786 h 1960"/>
                  <a:gd name="T56" fmla="*/ 700 w 1820"/>
                  <a:gd name="T57" fmla="*/ 841 h 1960"/>
                  <a:gd name="T58" fmla="*/ 694 w 1820"/>
                  <a:gd name="T59" fmla="*/ 1229 h 1960"/>
                  <a:gd name="T60" fmla="*/ 642 w 1820"/>
                  <a:gd name="T61" fmla="*/ 1275 h 1960"/>
                  <a:gd name="T62" fmla="*/ 547 w 1820"/>
                  <a:gd name="T63" fmla="*/ 1325 h 1960"/>
                  <a:gd name="T64" fmla="*/ 397 w 1820"/>
                  <a:gd name="T65" fmla="*/ 1416 h 1960"/>
                  <a:gd name="T66" fmla="*/ 221 w 1820"/>
                  <a:gd name="T67" fmla="*/ 1541 h 1960"/>
                  <a:gd name="T68" fmla="*/ 143 w 1820"/>
                  <a:gd name="T69" fmla="*/ 1631 h 1960"/>
                  <a:gd name="T70" fmla="*/ 131 w 1820"/>
                  <a:gd name="T71" fmla="*/ 1925 h 1960"/>
                  <a:gd name="T72" fmla="*/ 71 w 1820"/>
                  <a:gd name="T73" fmla="*/ 1960 h 1960"/>
                  <a:gd name="T74" fmla="*/ 9 w 1820"/>
                  <a:gd name="T75" fmla="*/ 1925 h 1960"/>
                  <a:gd name="T76" fmla="*/ 3 w 1820"/>
                  <a:gd name="T77" fmla="*/ 1616 h 1960"/>
                  <a:gd name="T78" fmla="*/ 61 w 1820"/>
                  <a:gd name="T79" fmla="*/ 1492 h 1960"/>
                  <a:gd name="T80" fmla="*/ 229 w 1820"/>
                  <a:gd name="T81" fmla="*/ 1359 h 1960"/>
                  <a:gd name="T82" fmla="*/ 405 w 1820"/>
                  <a:gd name="T83" fmla="*/ 1245 h 1960"/>
                  <a:gd name="T84" fmla="*/ 538 w 1820"/>
                  <a:gd name="T85" fmla="*/ 1170 h 1960"/>
                  <a:gd name="T86" fmla="*/ 518 w 1820"/>
                  <a:gd name="T87" fmla="*/ 834 h 1960"/>
                  <a:gd name="T88" fmla="*/ 492 w 1820"/>
                  <a:gd name="T89" fmla="*/ 382 h 1960"/>
                  <a:gd name="T90" fmla="*/ 537 w 1820"/>
                  <a:gd name="T91" fmla="*/ 202 h 1960"/>
                  <a:gd name="T92" fmla="*/ 655 w 1820"/>
                  <a:gd name="T93" fmla="*/ 69 h 1960"/>
                  <a:gd name="T94" fmla="*/ 826 w 1820"/>
                  <a:gd name="T95" fmla="*/ 2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20" h="1960">
                    <a:moveTo>
                      <a:pt x="873" y="0"/>
                    </a:moveTo>
                    <a:lnTo>
                      <a:pt x="947" y="0"/>
                    </a:lnTo>
                    <a:lnTo>
                      <a:pt x="995" y="2"/>
                    </a:lnTo>
                    <a:lnTo>
                      <a:pt x="1041" y="12"/>
                    </a:lnTo>
                    <a:lnTo>
                      <a:pt x="1085" y="25"/>
                    </a:lnTo>
                    <a:lnTo>
                      <a:pt x="1126" y="45"/>
                    </a:lnTo>
                    <a:lnTo>
                      <a:pt x="1165" y="68"/>
                    </a:lnTo>
                    <a:lnTo>
                      <a:pt x="1200" y="96"/>
                    </a:lnTo>
                    <a:lnTo>
                      <a:pt x="1232" y="128"/>
                    </a:lnTo>
                    <a:lnTo>
                      <a:pt x="1260" y="164"/>
                    </a:lnTo>
                    <a:lnTo>
                      <a:pt x="1283" y="202"/>
                    </a:lnTo>
                    <a:lnTo>
                      <a:pt x="1302" y="243"/>
                    </a:lnTo>
                    <a:lnTo>
                      <a:pt x="1317" y="288"/>
                    </a:lnTo>
                    <a:lnTo>
                      <a:pt x="1325" y="334"/>
                    </a:lnTo>
                    <a:lnTo>
                      <a:pt x="1329" y="382"/>
                    </a:lnTo>
                    <a:lnTo>
                      <a:pt x="1329" y="728"/>
                    </a:lnTo>
                    <a:lnTo>
                      <a:pt x="1325" y="765"/>
                    </a:lnTo>
                    <a:lnTo>
                      <a:pt x="1317" y="800"/>
                    </a:lnTo>
                    <a:lnTo>
                      <a:pt x="1302" y="834"/>
                    </a:lnTo>
                    <a:lnTo>
                      <a:pt x="1283" y="864"/>
                    </a:lnTo>
                    <a:lnTo>
                      <a:pt x="1259" y="891"/>
                    </a:lnTo>
                    <a:lnTo>
                      <a:pt x="1259" y="1158"/>
                    </a:lnTo>
                    <a:lnTo>
                      <a:pt x="1282" y="1170"/>
                    </a:lnTo>
                    <a:lnTo>
                      <a:pt x="1310" y="1185"/>
                    </a:lnTo>
                    <a:lnTo>
                      <a:pt x="1341" y="1203"/>
                    </a:lnTo>
                    <a:lnTo>
                      <a:pt x="1377" y="1223"/>
                    </a:lnTo>
                    <a:lnTo>
                      <a:pt x="1415" y="1245"/>
                    </a:lnTo>
                    <a:lnTo>
                      <a:pt x="1456" y="1270"/>
                    </a:lnTo>
                    <a:lnTo>
                      <a:pt x="1499" y="1298"/>
                    </a:lnTo>
                    <a:lnTo>
                      <a:pt x="1545" y="1328"/>
                    </a:lnTo>
                    <a:lnTo>
                      <a:pt x="1591" y="1359"/>
                    </a:lnTo>
                    <a:lnTo>
                      <a:pt x="1639" y="1394"/>
                    </a:lnTo>
                    <a:lnTo>
                      <a:pt x="1686" y="1430"/>
                    </a:lnTo>
                    <a:lnTo>
                      <a:pt x="1734" y="1468"/>
                    </a:lnTo>
                    <a:lnTo>
                      <a:pt x="1759" y="1492"/>
                    </a:lnTo>
                    <a:lnTo>
                      <a:pt x="1781" y="1520"/>
                    </a:lnTo>
                    <a:lnTo>
                      <a:pt x="1798" y="1549"/>
                    </a:lnTo>
                    <a:lnTo>
                      <a:pt x="1810" y="1582"/>
                    </a:lnTo>
                    <a:lnTo>
                      <a:pt x="1818" y="1616"/>
                    </a:lnTo>
                    <a:lnTo>
                      <a:pt x="1820" y="1652"/>
                    </a:lnTo>
                    <a:lnTo>
                      <a:pt x="1820" y="1889"/>
                    </a:lnTo>
                    <a:lnTo>
                      <a:pt x="1818" y="1908"/>
                    </a:lnTo>
                    <a:lnTo>
                      <a:pt x="1811" y="1925"/>
                    </a:lnTo>
                    <a:lnTo>
                      <a:pt x="1800" y="1938"/>
                    </a:lnTo>
                    <a:lnTo>
                      <a:pt x="1785" y="1950"/>
                    </a:lnTo>
                    <a:lnTo>
                      <a:pt x="1768" y="1956"/>
                    </a:lnTo>
                    <a:lnTo>
                      <a:pt x="1750" y="1960"/>
                    </a:lnTo>
                    <a:lnTo>
                      <a:pt x="1731" y="1956"/>
                    </a:lnTo>
                    <a:lnTo>
                      <a:pt x="1715" y="1950"/>
                    </a:lnTo>
                    <a:lnTo>
                      <a:pt x="1701" y="1938"/>
                    </a:lnTo>
                    <a:lnTo>
                      <a:pt x="1689" y="1925"/>
                    </a:lnTo>
                    <a:lnTo>
                      <a:pt x="1683" y="1908"/>
                    </a:lnTo>
                    <a:lnTo>
                      <a:pt x="1681" y="1890"/>
                    </a:lnTo>
                    <a:lnTo>
                      <a:pt x="1681" y="1652"/>
                    </a:lnTo>
                    <a:lnTo>
                      <a:pt x="1679" y="1631"/>
                    </a:lnTo>
                    <a:lnTo>
                      <a:pt x="1672" y="1611"/>
                    </a:lnTo>
                    <a:lnTo>
                      <a:pt x="1661" y="1593"/>
                    </a:lnTo>
                    <a:lnTo>
                      <a:pt x="1646" y="1577"/>
                    </a:lnTo>
                    <a:lnTo>
                      <a:pt x="1601" y="1541"/>
                    </a:lnTo>
                    <a:lnTo>
                      <a:pt x="1555" y="1507"/>
                    </a:lnTo>
                    <a:lnTo>
                      <a:pt x="1511" y="1476"/>
                    </a:lnTo>
                    <a:lnTo>
                      <a:pt x="1467" y="1445"/>
                    </a:lnTo>
                    <a:lnTo>
                      <a:pt x="1425" y="1416"/>
                    </a:lnTo>
                    <a:lnTo>
                      <a:pt x="1383" y="1391"/>
                    </a:lnTo>
                    <a:lnTo>
                      <a:pt x="1344" y="1367"/>
                    </a:lnTo>
                    <a:lnTo>
                      <a:pt x="1309" y="1346"/>
                    </a:lnTo>
                    <a:lnTo>
                      <a:pt x="1275" y="1326"/>
                    </a:lnTo>
                    <a:lnTo>
                      <a:pt x="1245" y="1310"/>
                    </a:lnTo>
                    <a:lnTo>
                      <a:pt x="1219" y="1296"/>
                    </a:lnTo>
                    <a:lnTo>
                      <a:pt x="1197" y="1284"/>
                    </a:lnTo>
                    <a:lnTo>
                      <a:pt x="1180" y="1276"/>
                    </a:lnTo>
                    <a:lnTo>
                      <a:pt x="1167" y="1269"/>
                    </a:lnTo>
                    <a:lnTo>
                      <a:pt x="1151" y="1259"/>
                    </a:lnTo>
                    <a:lnTo>
                      <a:pt x="1138" y="1245"/>
                    </a:lnTo>
                    <a:lnTo>
                      <a:pt x="1128" y="1229"/>
                    </a:lnTo>
                    <a:lnTo>
                      <a:pt x="1122" y="1211"/>
                    </a:lnTo>
                    <a:lnTo>
                      <a:pt x="1120" y="1192"/>
                    </a:lnTo>
                    <a:lnTo>
                      <a:pt x="1120" y="858"/>
                    </a:lnTo>
                    <a:lnTo>
                      <a:pt x="1122" y="841"/>
                    </a:lnTo>
                    <a:lnTo>
                      <a:pt x="1127" y="826"/>
                    </a:lnTo>
                    <a:lnTo>
                      <a:pt x="1138" y="812"/>
                    </a:lnTo>
                    <a:lnTo>
                      <a:pt x="1150" y="800"/>
                    </a:lnTo>
                    <a:lnTo>
                      <a:pt x="1167" y="786"/>
                    </a:lnTo>
                    <a:lnTo>
                      <a:pt x="1179" y="770"/>
                    </a:lnTo>
                    <a:lnTo>
                      <a:pt x="1186" y="749"/>
                    </a:lnTo>
                    <a:lnTo>
                      <a:pt x="1189" y="729"/>
                    </a:lnTo>
                    <a:lnTo>
                      <a:pt x="1189" y="383"/>
                    </a:lnTo>
                    <a:lnTo>
                      <a:pt x="1186" y="344"/>
                    </a:lnTo>
                    <a:lnTo>
                      <a:pt x="1177" y="307"/>
                    </a:lnTo>
                    <a:lnTo>
                      <a:pt x="1162" y="272"/>
                    </a:lnTo>
                    <a:lnTo>
                      <a:pt x="1142" y="240"/>
                    </a:lnTo>
                    <a:lnTo>
                      <a:pt x="1119" y="211"/>
                    </a:lnTo>
                    <a:lnTo>
                      <a:pt x="1090" y="188"/>
                    </a:lnTo>
                    <a:lnTo>
                      <a:pt x="1059" y="168"/>
                    </a:lnTo>
                    <a:lnTo>
                      <a:pt x="1024" y="153"/>
                    </a:lnTo>
                    <a:lnTo>
                      <a:pt x="987" y="144"/>
                    </a:lnTo>
                    <a:lnTo>
                      <a:pt x="948" y="141"/>
                    </a:lnTo>
                    <a:lnTo>
                      <a:pt x="874" y="141"/>
                    </a:lnTo>
                    <a:lnTo>
                      <a:pt x="835" y="144"/>
                    </a:lnTo>
                    <a:lnTo>
                      <a:pt x="798" y="153"/>
                    </a:lnTo>
                    <a:lnTo>
                      <a:pt x="763" y="168"/>
                    </a:lnTo>
                    <a:lnTo>
                      <a:pt x="732" y="187"/>
                    </a:lnTo>
                    <a:lnTo>
                      <a:pt x="703" y="211"/>
                    </a:lnTo>
                    <a:lnTo>
                      <a:pt x="679" y="240"/>
                    </a:lnTo>
                    <a:lnTo>
                      <a:pt x="660" y="272"/>
                    </a:lnTo>
                    <a:lnTo>
                      <a:pt x="645" y="306"/>
                    </a:lnTo>
                    <a:lnTo>
                      <a:pt x="636" y="344"/>
                    </a:lnTo>
                    <a:lnTo>
                      <a:pt x="633" y="383"/>
                    </a:lnTo>
                    <a:lnTo>
                      <a:pt x="633" y="729"/>
                    </a:lnTo>
                    <a:lnTo>
                      <a:pt x="636" y="750"/>
                    </a:lnTo>
                    <a:lnTo>
                      <a:pt x="643" y="770"/>
                    </a:lnTo>
                    <a:lnTo>
                      <a:pt x="655" y="786"/>
                    </a:lnTo>
                    <a:lnTo>
                      <a:pt x="671" y="800"/>
                    </a:lnTo>
                    <a:lnTo>
                      <a:pt x="684" y="812"/>
                    </a:lnTo>
                    <a:lnTo>
                      <a:pt x="694" y="826"/>
                    </a:lnTo>
                    <a:lnTo>
                      <a:pt x="700" y="841"/>
                    </a:lnTo>
                    <a:lnTo>
                      <a:pt x="702" y="858"/>
                    </a:lnTo>
                    <a:lnTo>
                      <a:pt x="702" y="1192"/>
                    </a:lnTo>
                    <a:lnTo>
                      <a:pt x="700" y="1211"/>
                    </a:lnTo>
                    <a:lnTo>
                      <a:pt x="694" y="1229"/>
                    </a:lnTo>
                    <a:lnTo>
                      <a:pt x="684" y="1245"/>
                    </a:lnTo>
                    <a:lnTo>
                      <a:pt x="671" y="1259"/>
                    </a:lnTo>
                    <a:lnTo>
                      <a:pt x="654" y="1269"/>
                    </a:lnTo>
                    <a:lnTo>
                      <a:pt x="642" y="1275"/>
                    </a:lnTo>
                    <a:lnTo>
                      <a:pt x="625" y="1284"/>
                    </a:lnTo>
                    <a:lnTo>
                      <a:pt x="603" y="1295"/>
                    </a:lnTo>
                    <a:lnTo>
                      <a:pt x="577" y="1310"/>
                    </a:lnTo>
                    <a:lnTo>
                      <a:pt x="547" y="1325"/>
                    </a:lnTo>
                    <a:lnTo>
                      <a:pt x="513" y="1344"/>
                    </a:lnTo>
                    <a:lnTo>
                      <a:pt x="478" y="1367"/>
                    </a:lnTo>
                    <a:lnTo>
                      <a:pt x="439" y="1390"/>
                    </a:lnTo>
                    <a:lnTo>
                      <a:pt x="397" y="1416"/>
                    </a:lnTo>
                    <a:lnTo>
                      <a:pt x="354" y="1444"/>
                    </a:lnTo>
                    <a:lnTo>
                      <a:pt x="311" y="1474"/>
                    </a:lnTo>
                    <a:lnTo>
                      <a:pt x="266" y="1506"/>
                    </a:lnTo>
                    <a:lnTo>
                      <a:pt x="221" y="1541"/>
                    </a:lnTo>
                    <a:lnTo>
                      <a:pt x="176" y="1577"/>
                    </a:lnTo>
                    <a:lnTo>
                      <a:pt x="161" y="1592"/>
                    </a:lnTo>
                    <a:lnTo>
                      <a:pt x="150" y="1610"/>
                    </a:lnTo>
                    <a:lnTo>
                      <a:pt x="143" y="1631"/>
                    </a:lnTo>
                    <a:lnTo>
                      <a:pt x="140" y="1652"/>
                    </a:lnTo>
                    <a:lnTo>
                      <a:pt x="140" y="1889"/>
                    </a:lnTo>
                    <a:lnTo>
                      <a:pt x="138" y="1908"/>
                    </a:lnTo>
                    <a:lnTo>
                      <a:pt x="131" y="1925"/>
                    </a:lnTo>
                    <a:lnTo>
                      <a:pt x="120" y="1938"/>
                    </a:lnTo>
                    <a:lnTo>
                      <a:pt x="105" y="1950"/>
                    </a:lnTo>
                    <a:lnTo>
                      <a:pt x="90" y="1956"/>
                    </a:lnTo>
                    <a:lnTo>
                      <a:pt x="71" y="1960"/>
                    </a:lnTo>
                    <a:lnTo>
                      <a:pt x="52" y="1956"/>
                    </a:lnTo>
                    <a:lnTo>
                      <a:pt x="35" y="1950"/>
                    </a:lnTo>
                    <a:lnTo>
                      <a:pt x="21" y="1938"/>
                    </a:lnTo>
                    <a:lnTo>
                      <a:pt x="9" y="1925"/>
                    </a:lnTo>
                    <a:lnTo>
                      <a:pt x="3" y="1908"/>
                    </a:lnTo>
                    <a:lnTo>
                      <a:pt x="0" y="1889"/>
                    </a:lnTo>
                    <a:lnTo>
                      <a:pt x="0" y="1652"/>
                    </a:lnTo>
                    <a:lnTo>
                      <a:pt x="3" y="1616"/>
                    </a:lnTo>
                    <a:lnTo>
                      <a:pt x="10" y="1582"/>
                    </a:lnTo>
                    <a:lnTo>
                      <a:pt x="23" y="1549"/>
                    </a:lnTo>
                    <a:lnTo>
                      <a:pt x="40" y="1520"/>
                    </a:lnTo>
                    <a:lnTo>
                      <a:pt x="61" y="1492"/>
                    </a:lnTo>
                    <a:lnTo>
                      <a:pt x="86" y="1468"/>
                    </a:lnTo>
                    <a:lnTo>
                      <a:pt x="134" y="1430"/>
                    </a:lnTo>
                    <a:lnTo>
                      <a:pt x="181" y="1394"/>
                    </a:lnTo>
                    <a:lnTo>
                      <a:pt x="229" y="1359"/>
                    </a:lnTo>
                    <a:lnTo>
                      <a:pt x="275" y="1328"/>
                    </a:lnTo>
                    <a:lnTo>
                      <a:pt x="321" y="1298"/>
                    </a:lnTo>
                    <a:lnTo>
                      <a:pt x="364" y="1270"/>
                    </a:lnTo>
                    <a:lnTo>
                      <a:pt x="405" y="1245"/>
                    </a:lnTo>
                    <a:lnTo>
                      <a:pt x="444" y="1223"/>
                    </a:lnTo>
                    <a:lnTo>
                      <a:pt x="479" y="1203"/>
                    </a:lnTo>
                    <a:lnTo>
                      <a:pt x="510" y="1185"/>
                    </a:lnTo>
                    <a:lnTo>
                      <a:pt x="538" y="1170"/>
                    </a:lnTo>
                    <a:lnTo>
                      <a:pt x="561" y="1158"/>
                    </a:lnTo>
                    <a:lnTo>
                      <a:pt x="561" y="891"/>
                    </a:lnTo>
                    <a:lnTo>
                      <a:pt x="537" y="864"/>
                    </a:lnTo>
                    <a:lnTo>
                      <a:pt x="518" y="834"/>
                    </a:lnTo>
                    <a:lnTo>
                      <a:pt x="504" y="800"/>
                    </a:lnTo>
                    <a:lnTo>
                      <a:pt x="495" y="765"/>
                    </a:lnTo>
                    <a:lnTo>
                      <a:pt x="492" y="728"/>
                    </a:lnTo>
                    <a:lnTo>
                      <a:pt x="492" y="382"/>
                    </a:lnTo>
                    <a:lnTo>
                      <a:pt x="495" y="334"/>
                    </a:lnTo>
                    <a:lnTo>
                      <a:pt x="504" y="288"/>
                    </a:lnTo>
                    <a:lnTo>
                      <a:pt x="518" y="244"/>
                    </a:lnTo>
                    <a:lnTo>
                      <a:pt x="537" y="202"/>
                    </a:lnTo>
                    <a:lnTo>
                      <a:pt x="560" y="164"/>
                    </a:lnTo>
                    <a:lnTo>
                      <a:pt x="588" y="128"/>
                    </a:lnTo>
                    <a:lnTo>
                      <a:pt x="620" y="96"/>
                    </a:lnTo>
                    <a:lnTo>
                      <a:pt x="655" y="69"/>
                    </a:lnTo>
                    <a:lnTo>
                      <a:pt x="694" y="45"/>
                    </a:lnTo>
                    <a:lnTo>
                      <a:pt x="735" y="25"/>
                    </a:lnTo>
                    <a:lnTo>
                      <a:pt x="779" y="12"/>
                    </a:lnTo>
                    <a:lnTo>
                      <a:pt x="826" y="2"/>
                    </a:lnTo>
                    <a:lnTo>
                      <a:pt x="873" y="0"/>
                    </a:lnTo>
                    <a:close/>
                  </a:path>
                </a:pathLst>
              </a:custGeom>
              <a:grpFill/>
              <a:ln w="0">
                <a:noFill/>
                <a:prstDash val="solid"/>
                <a:round/>
              </a:ln>
            </p:spPr>
            <p:txBody>
              <a:bodyPr vert="horz" wrap="square" lIns="91440" tIns="45720" rIns="91440" bIns="45720" numCol="1" anchor="t" anchorCtr="0" compatLnSpc="1"/>
              <a:lstStyle/>
              <a:p>
                <a:endParaRPr lang="en-US">
                  <a:solidFill>
                    <a:schemeClr val="bg1"/>
                  </a:solidFill>
                  <a:latin typeface="思源黑体 CN Light" panose="020B0300000000000000" pitchFamily="34" charset="-122"/>
                  <a:ea typeface="思源黑体 CN Light" panose="020B0300000000000000" pitchFamily="34" charset="-122"/>
                </a:endParaRPr>
              </a:p>
            </p:txBody>
          </p:sp>
        </p:grpSp>
        <p:grpSp>
          <p:nvGrpSpPr>
            <p:cNvPr id="22" name="Group 79"/>
            <p:cNvGrpSpPr/>
            <p:nvPr/>
          </p:nvGrpSpPr>
          <p:grpSpPr>
            <a:xfrm>
              <a:off x="5145750" y="4922977"/>
              <a:ext cx="521023" cy="508906"/>
              <a:chOff x="5305425" y="1893888"/>
              <a:chExt cx="614363" cy="600075"/>
            </a:xfrm>
            <a:solidFill>
              <a:schemeClr val="bg1"/>
            </a:solidFill>
          </p:grpSpPr>
          <p:sp>
            <p:nvSpPr>
              <p:cNvPr id="28" name="Freeform 153"/>
              <p:cNvSpPr>
                <a:spLocks noEditPoints="1"/>
              </p:cNvSpPr>
              <p:nvPr/>
            </p:nvSpPr>
            <p:spPr bwMode="auto">
              <a:xfrm>
                <a:off x="5484813" y="1992313"/>
                <a:ext cx="434975" cy="228600"/>
              </a:xfrm>
              <a:custGeom>
                <a:avLst/>
                <a:gdLst>
                  <a:gd name="T0" fmla="*/ 403 w 2470"/>
                  <a:gd name="T1" fmla="*/ 911 h 1295"/>
                  <a:gd name="T2" fmla="*/ 471 w 2470"/>
                  <a:gd name="T3" fmla="*/ 1140 h 1295"/>
                  <a:gd name="T4" fmla="*/ 2013 w 2470"/>
                  <a:gd name="T5" fmla="*/ 1140 h 1295"/>
                  <a:gd name="T6" fmla="*/ 2080 w 2470"/>
                  <a:gd name="T7" fmla="*/ 911 h 1295"/>
                  <a:gd name="T8" fmla="*/ 403 w 2470"/>
                  <a:gd name="T9" fmla="*/ 911 h 1295"/>
                  <a:gd name="T10" fmla="*/ 291 w 2470"/>
                  <a:gd name="T11" fmla="*/ 533 h 1295"/>
                  <a:gd name="T12" fmla="*/ 356 w 2470"/>
                  <a:gd name="T13" fmla="*/ 762 h 1295"/>
                  <a:gd name="T14" fmla="*/ 2117 w 2470"/>
                  <a:gd name="T15" fmla="*/ 762 h 1295"/>
                  <a:gd name="T16" fmla="*/ 2184 w 2470"/>
                  <a:gd name="T17" fmla="*/ 533 h 1295"/>
                  <a:gd name="T18" fmla="*/ 291 w 2470"/>
                  <a:gd name="T19" fmla="*/ 533 h 1295"/>
                  <a:gd name="T20" fmla="*/ 181 w 2470"/>
                  <a:gd name="T21" fmla="*/ 149 h 1295"/>
                  <a:gd name="T22" fmla="*/ 247 w 2470"/>
                  <a:gd name="T23" fmla="*/ 378 h 1295"/>
                  <a:gd name="T24" fmla="*/ 2228 w 2470"/>
                  <a:gd name="T25" fmla="*/ 378 h 1295"/>
                  <a:gd name="T26" fmla="*/ 2296 w 2470"/>
                  <a:gd name="T27" fmla="*/ 149 h 1295"/>
                  <a:gd name="T28" fmla="*/ 181 w 2470"/>
                  <a:gd name="T29" fmla="*/ 149 h 1295"/>
                  <a:gd name="T30" fmla="*/ 77 w 2470"/>
                  <a:gd name="T31" fmla="*/ 0 h 1295"/>
                  <a:gd name="T32" fmla="*/ 2391 w 2470"/>
                  <a:gd name="T33" fmla="*/ 0 h 1295"/>
                  <a:gd name="T34" fmla="*/ 2412 w 2470"/>
                  <a:gd name="T35" fmla="*/ 2 h 1295"/>
                  <a:gd name="T36" fmla="*/ 2429 w 2470"/>
                  <a:gd name="T37" fmla="*/ 9 h 1295"/>
                  <a:gd name="T38" fmla="*/ 2443 w 2470"/>
                  <a:gd name="T39" fmla="*/ 17 h 1295"/>
                  <a:gd name="T40" fmla="*/ 2454 w 2470"/>
                  <a:gd name="T41" fmla="*/ 29 h 1295"/>
                  <a:gd name="T42" fmla="*/ 2462 w 2470"/>
                  <a:gd name="T43" fmla="*/ 41 h 1295"/>
                  <a:gd name="T44" fmla="*/ 2467 w 2470"/>
                  <a:gd name="T45" fmla="*/ 55 h 1295"/>
                  <a:gd name="T46" fmla="*/ 2470 w 2470"/>
                  <a:gd name="T47" fmla="*/ 70 h 1295"/>
                  <a:gd name="T48" fmla="*/ 2468 w 2470"/>
                  <a:gd name="T49" fmla="*/ 84 h 1295"/>
                  <a:gd name="T50" fmla="*/ 2465 w 2470"/>
                  <a:gd name="T51" fmla="*/ 97 h 1295"/>
                  <a:gd name="T52" fmla="*/ 2139 w 2470"/>
                  <a:gd name="T53" fmla="*/ 1243 h 1295"/>
                  <a:gd name="T54" fmla="*/ 2132 w 2470"/>
                  <a:gd name="T55" fmla="*/ 1260 h 1295"/>
                  <a:gd name="T56" fmla="*/ 2120 w 2470"/>
                  <a:gd name="T57" fmla="*/ 1274 h 1295"/>
                  <a:gd name="T58" fmla="*/ 2106 w 2470"/>
                  <a:gd name="T59" fmla="*/ 1286 h 1295"/>
                  <a:gd name="T60" fmla="*/ 2086 w 2470"/>
                  <a:gd name="T61" fmla="*/ 1292 h 1295"/>
                  <a:gd name="T62" fmla="*/ 2065 w 2470"/>
                  <a:gd name="T63" fmla="*/ 1295 h 1295"/>
                  <a:gd name="T64" fmla="*/ 411 w 2470"/>
                  <a:gd name="T65" fmla="*/ 1295 h 1295"/>
                  <a:gd name="T66" fmla="*/ 390 w 2470"/>
                  <a:gd name="T67" fmla="*/ 1292 h 1295"/>
                  <a:gd name="T68" fmla="*/ 371 w 2470"/>
                  <a:gd name="T69" fmla="*/ 1286 h 1295"/>
                  <a:gd name="T70" fmla="*/ 355 w 2470"/>
                  <a:gd name="T71" fmla="*/ 1274 h 1295"/>
                  <a:gd name="T72" fmla="*/ 344 w 2470"/>
                  <a:gd name="T73" fmla="*/ 1260 h 1295"/>
                  <a:gd name="T74" fmla="*/ 337 w 2470"/>
                  <a:gd name="T75" fmla="*/ 1243 h 1295"/>
                  <a:gd name="T76" fmla="*/ 3 w 2470"/>
                  <a:gd name="T77" fmla="*/ 97 h 1295"/>
                  <a:gd name="T78" fmla="*/ 0 w 2470"/>
                  <a:gd name="T79" fmla="*/ 73 h 1295"/>
                  <a:gd name="T80" fmla="*/ 2 w 2470"/>
                  <a:gd name="T81" fmla="*/ 53 h 1295"/>
                  <a:gd name="T82" fmla="*/ 9 w 2470"/>
                  <a:gd name="T83" fmla="*/ 35 h 1295"/>
                  <a:gd name="T84" fmla="*/ 20 w 2470"/>
                  <a:gd name="T85" fmla="*/ 20 h 1295"/>
                  <a:gd name="T86" fmla="*/ 36 w 2470"/>
                  <a:gd name="T87" fmla="*/ 10 h 1295"/>
                  <a:gd name="T88" fmla="*/ 55 w 2470"/>
                  <a:gd name="T89" fmla="*/ 2 h 1295"/>
                  <a:gd name="T90" fmla="*/ 77 w 2470"/>
                  <a:gd name="T91" fmla="*/ 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70" h="1295">
                    <a:moveTo>
                      <a:pt x="403" y="911"/>
                    </a:moveTo>
                    <a:lnTo>
                      <a:pt x="471" y="1140"/>
                    </a:lnTo>
                    <a:lnTo>
                      <a:pt x="2013" y="1140"/>
                    </a:lnTo>
                    <a:lnTo>
                      <a:pt x="2080" y="911"/>
                    </a:lnTo>
                    <a:lnTo>
                      <a:pt x="403" y="911"/>
                    </a:lnTo>
                    <a:close/>
                    <a:moveTo>
                      <a:pt x="291" y="533"/>
                    </a:moveTo>
                    <a:lnTo>
                      <a:pt x="356" y="762"/>
                    </a:lnTo>
                    <a:lnTo>
                      <a:pt x="2117" y="762"/>
                    </a:lnTo>
                    <a:lnTo>
                      <a:pt x="2184" y="533"/>
                    </a:lnTo>
                    <a:lnTo>
                      <a:pt x="291" y="533"/>
                    </a:lnTo>
                    <a:close/>
                    <a:moveTo>
                      <a:pt x="181" y="149"/>
                    </a:moveTo>
                    <a:lnTo>
                      <a:pt x="247" y="378"/>
                    </a:lnTo>
                    <a:lnTo>
                      <a:pt x="2228" y="378"/>
                    </a:lnTo>
                    <a:lnTo>
                      <a:pt x="2296" y="149"/>
                    </a:lnTo>
                    <a:lnTo>
                      <a:pt x="181" y="149"/>
                    </a:lnTo>
                    <a:close/>
                    <a:moveTo>
                      <a:pt x="77" y="0"/>
                    </a:moveTo>
                    <a:lnTo>
                      <a:pt x="2391" y="0"/>
                    </a:lnTo>
                    <a:lnTo>
                      <a:pt x="2412" y="2"/>
                    </a:lnTo>
                    <a:lnTo>
                      <a:pt x="2429" y="9"/>
                    </a:lnTo>
                    <a:lnTo>
                      <a:pt x="2443" y="17"/>
                    </a:lnTo>
                    <a:lnTo>
                      <a:pt x="2454" y="29"/>
                    </a:lnTo>
                    <a:lnTo>
                      <a:pt x="2462" y="41"/>
                    </a:lnTo>
                    <a:lnTo>
                      <a:pt x="2467" y="55"/>
                    </a:lnTo>
                    <a:lnTo>
                      <a:pt x="2470" y="70"/>
                    </a:lnTo>
                    <a:lnTo>
                      <a:pt x="2468" y="84"/>
                    </a:lnTo>
                    <a:lnTo>
                      <a:pt x="2465" y="97"/>
                    </a:lnTo>
                    <a:lnTo>
                      <a:pt x="2139" y="1243"/>
                    </a:lnTo>
                    <a:lnTo>
                      <a:pt x="2132" y="1260"/>
                    </a:lnTo>
                    <a:lnTo>
                      <a:pt x="2120" y="1274"/>
                    </a:lnTo>
                    <a:lnTo>
                      <a:pt x="2106" y="1286"/>
                    </a:lnTo>
                    <a:lnTo>
                      <a:pt x="2086" y="1292"/>
                    </a:lnTo>
                    <a:lnTo>
                      <a:pt x="2065" y="1295"/>
                    </a:lnTo>
                    <a:lnTo>
                      <a:pt x="411" y="1295"/>
                    </a:lnTo>
                    <a:lnTo>
                      <a:pt x="390" y="1292"/>
                    </a:lnTo>
                    <a:lnTo>
                      <a:pt x="371" y="1286"/>
                    </a:lnTo>
                    <a:lnTo>
                      <a:pt x="355" y="1274"/>
                    </a:lnTo>
                    <a:lnTo>
                      <a:pt x="344" y="1260"/>
                    </a:lnTo>
                    <a:lnTo>
                      <a:pt x="337" y="1243"/>
                    </a:lnTo>
                    <a:lnTo>
                      <a:pt x="3" y="97"/>
                    </a:lnTo>
                    <a:lnTo>
                      <a:pt x="0" y="73"/>
                    </a:lnTo>
                    <a:lnTo>
                      <a:pt x="2" y="53"/>
                    </a:lnTo>
                    <a:lnTo>
                      <a:pt x="9" y="35"/>
                    </a:lnTo>
                    <a:lnTo>
                      <a:pt x="20" y="20"/>
                    </a:lnTo>
                    <a:lnTo>
                      <a:pt x="36" y="10"/>
                    </a:lnTo>
                    <a:lnTo>
                      <a:pt x="55" y="2"/>
                    </a:lnTo>
                    <a:lnTo>
                      <a:pt x="77" y="0"/>
                    </a:lnTo>
                    <a:close/>
                  </a:path>
                </a:pathLst>
              </a:custGeom>
              <a:grpFill/>
              <a:ln w="0">
                <a:noFill/>
                <a:prstDash val="solid"/>
                <a:round/>
              </a:ln>
            </p:spPr>
            <p:txBody>
              <a:bodyPr vert="horz" wrap="square" lIns="91440" tIns="45720" rIns="91440" bIns="45720" numCol="1" anchor="t" anchorCtr="0" compatLnSpc="1"/>
              <a:lstStyle/>
              <a:p>
                <a:endParaRPr lang="en-US">
                  <a:solidFill>
                    <a:schemeClr val="bg1"/>
                  </a:solidFill>
                  <a:latin typeface="思源黑体 CN Light" panose="020B0300000000000000" pitchFamily="34" charset="-122"/>
                  <a:ea typeface="思源黑体 CN Light" panose="020B0300000000000000" pitchFamily="34" charset="-122"/>
                </a:endParaRPr>
              </a:p>
            </p:txBody>
          </p:sp>
          <p:sp>
            <p:nvSpPr>
              <p:cNvPr id="29" name="Freeform 154"/>
              <p:cNvSpPr/>
              <p:nvPr/>
            </p:nvSpPr>
            <p:spPr bwMode="auto">
              <a:xfrm>
                <a:off x="5305425" y="1893888"/>
                <a:ext cx="544513" cy="393700"/>
              </a:xfrm>
              <a:custGeom>
                <a:avLst/>
                <a:gdLst>
                  <a:gd name="T0" fmla="*/ 0 w 3086"/>
                  <a:gd name="T1" fmla="*/ 0 h 2234"/>
                  <a:gd name="T2" fmla="*/ 610 w 3086"/>
                  <a:gd name="T3" fmla="*/ 0 h 2234"/>
                  <a:gd name="T4" fmla="*/ 628 w 3086"/>
                  <a:gd name="T5" fmla="*/ 2 h 2234"/>
                  <a:gd name="T6" fmla="*/ 643 w 3086"/>
                  <a:gd name="T7" fmla="*/ 7 h 2234"/>
                  <a:gd name="T8" fmla="*/ 657 w 3086"/>
                  <a:gd name="T9" fmla="*/ 16 h 2234"/>
                  <a:gd name="T10" fmla="*/ 669 w 3086"/>
                  <a:gd name="T11" fmla="*/ 27 h 2234"/>
                  <a:gd name="T12" fmla="*/ 677 w 3086"/>
                  <a:gd name="T13" fmla="*/ 42 h 2234"/>
                  <a:gd name="T14" fmla="*/ 684 w 3086"/>
                  <a:gd name="T15" fmla="*/ 59 h 2234"/>
                  <a:gd name="T16" fmla="*/ 1187 w 3086"/>
                  <a:gd name="T17" fmla="*/ 2079 h 2234"/>
                  <a:gd name="T18" fmla="*/ 3086 w 3086"/>
                  <a:gd name="T19" fmla="*/ 2079 h 2234"/>
                  <a:gd name="T20" fmla="*/ 3086 w 3086"/>
                  <a:gd name="T21" fmla="*/ 2234 h 2234"/>
                  <a:gd name="T22" fmla="*/ 1127 w 3086"/>
                  <a:gd name="T23" fmla="*/ 2234 h 2234"/>
                  <a:gd name="T24" fmla="*/ 1110 w 3086"/>
                  <a:gd name="T25" fmla="*/ 2232 h 2234"/>
                  <a:gd name="T26" fmla="*/ 1093 w 3086"/>
                  <a:gd name="T27" fmla="*/ 2227 h 2234"/>
                  <a:gd name="T28" fmla="*/ 1079 w 3086"/>
                  <a:gd name="T29" fmla="*/ 2218 h 2234"/>
                  <a:gd name="T30" fmla="*/ 1068 w 3086"/>
                  <a:gd name="T31" fmla="*/ 2207 h 2234"/>
                  <a:gd name="T32" fmla="*/ 1059 w 3086"/>
                  <a:gd name="T33" fmla="*/ 2192 h 2234"/>
                  <a:gd name="T34" fmla="*/ 1054 w 3086"/>
                  <a:gd name="T35" fmla="*/ 2175 h 2234"/>
                  <a:gd name="T36" fmla="*/ 549 w 3086"/>
                  <a:gd name="T37" fmla="*/ 149 h 2234"/>
                  <a:gd name="T38" fmla="*/ 0 w 3086"/>
                  <a:gd name="T39" fmla="*/ 149 h 2234"/>
                  <a:gd name="T40" fmla="*/ 0 w 3086"/>
                  <a:gd name="T41" fmla="*/ 0 h 2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86" h="2234">
                    <a:moveTo>
                      <a:pt x="0" y="0"/>
                    </a:moveTo>
                    <a:lnTo>
                      <a:pt x="610" y="0"/>
                    </a:lnTo>
                    <a:lnTo>
                      <a:pt x="628" y="2"/>
                    </a:lnTo>
                    <a:lnTo>
                      <a:pt x="643" y="7"/>
                    </a:lnTo>
                    <a:lnTo>
                      <a:pt x="657" y="16"/>
                    </a:lnTo>
                    <a:lnTo>
                      <a:pt x="669" y="27"/>
                    </a:lnTo>
                    <a:lnTo>
                      <a:pt x="677" y="42"/>
                    </a:lnTo>
                    <a:lnTo>
                      <a:pt x="684" y="59"/>
                    </a:lnTo>
                    <a:lnTo>
                      <a:pt x="1187" y="2079"/>
                    </a:lnTo>
                    <a:lnTo>
                      <a:pt x="3086" y="2079"/>
                    </a:lnTo>
                    <a:lnTo>
                      <a:pt x="3086" y="2234"/>
                    </a:lnTo>
                    <a:lnTo>
                      <a:pt x="1127" y="2234"/>
                    </a:lnTo>
                    <a:lnTo>
                      <a:pt x="1110" y="2232"/>
                    </a:lnTo>
                    <a:lnTo>
                      <a:pt x="1093" y="2227"/>
                    </a:lnTo>
                    <a:lnTo>
                      <a:pt x="1079" y="2218"/>
                    </a:lnTo>
                    <a:lnTo>
                      <a:pt x="1068" y="2207"/>
                    </a:lnTo>
                    <a:lnTo>
                      <a:pt x="1059" y="2192"/>
                    </a:lnTo>
                    <a:lnTo>
                      <a:pt x="1054" y="2175"/>
                    </a:lnTo>
                    <a:lnTo>
                      <a:pt x="549" y="149"/>
                    </a:lnTo>
                    <a:lnTo>
                      <a:pt x="0" y="149"/>
                    </a:lnTo>
                    <a:lnTo>
                      <a:pt x="0" y="0"/>
                    </a:lnTo>
                    <a:close/>
                  </a:path>
                </a:pathLst>
              </a:custGeom>
              <a:grpFill/>
              <a:ln w="0">
                <a:noFill/>
                <a:prstDash val="solid"/>
                <a:round/>
              </a:ln>
            </p:spPr>
            <p:txBody>
              <a:bodyPr vert="horz" wrap="square" lIns="91440" tIns="45720" rIns="91440" bIns="45720" numCol="1" anchor="t" anchorCtr="0" compatLnSpc="1"/>
              <a:lstStyle/>
              <a:p>
                <a:endParaRPr lang="en-US">
                  <a:solidFill>
                    <a:schemeClr val="bg1"/>
                  </a:solidFill>
                  <a:latin typeface="思源黑体 CN Light" panose="020B0300000000000000" pitchFamily="34" charset="-122"/>
                  <a:ea typeface="思源黑体 CN Light" panose="020B0300000000000000" pitchFamily="34" charset="-122"/>
                </a:endParaRPr>
              </a:p>
            </p:txBody>
          </p:sp>
          <p:sp>
            <p:nvSpPr>
              <p:cNvPr id="30" name="Rectangle 155"/>
              <p:cNvSpPr>
                <a:spLocks noChangeArrowheads="1"/>
              </p:cNvSpPr>
              <p:nvPr/>
            </p:nvSpPr>
            <p:spPr bwMode="auto">
              <a:xfrm>
                <a:off x="5503863" y="2328863"/>
                <a:ext cx="304800" cy="25400"/>
              </a:xfrm>
              <a:prstGeom prst="rect">
                <a:avLst/>
              </a:prstGeom>
              <a:grpFill/>
              <a:ln w="0">
                <a:noFill/>
                <a:prstDash val="solid"/>
                <a:miter lim="800000"/>
              </a:ln>
            </p:spPr>
            <p:txBody>
              <a:bodyPr vert="horz" wrap="square" lIns="91440" tIns="45720" rIns="91440" bIns="45720" numCol="1" anchor="t" anchorCtr="0" compatLnSpc="1"/>
              <a:lstStyle/>
              <a:p>
                <a:endParaRPr lang="en-US">
                  <a:solidFill>
                    <a:schemeClr val="bg1"/>
                  </a:solidFill>
                  <a:latin typeface="思源黑体 CN Light" panose="020B0300000000000000" pitchFamily="34" charset="-122"/>
                  <a:ea typeface="思源黑体 CN Light" panose="020B0300000000000000" pitchFamily="34" charset="-122"/>
                </a:endParaRPr>
              </a:p>
            </p:txBody>
          </p:sp>
          <p:sp>
            <p:nvSpPr>
              <p:cNvPr id="31" name="Freeform 156"/>
              <p:cNvSpPr>
                <a:spLocks noEditPoints="1"/>
              </p:cNvSpPr>
              <p:nvPr/>
            </p:nvSpPr>
            <p:spPr bwMode="auto">
              <a:xfrm>
                <a:off x="5741988" y="2389188"/>
                <a:ext cx="103188" cy="104775"/>
              </a:xfrm>
              <a:custGeom>
                <a:avLst/>
                <a:gdLst>
                  <a:gd name="T0" fmla="*/ 267 w 592"/>
                  <a:gd name="T1" fmla="*/ 158 h 591"/>
                  <a:gd name="T2" fmla="*/ 216 w 592"/>
                  <a:gd name="T3" fmla="*/ 180 h 591"/>
                  <a:gd name="T4" fmla="*/ 179 w 592"/>
                  <a:gd name="T5" fmla="*/ 219 h 591"/>
                  <a:gd name="T6" fmla="*/ 159 w 592"/>
                  <a:gd name="T7" fmla="*/ 269 h 591"/>
                  <a:gd name="T8" fmla="*/ 159 w 592"/>
                  <a:gd name="T9" fmla="*/ 322 h 591"/>
                  <a:gd name="T10" fmla="*/ 181 w 592"/>
                  <a:gd name="T11" fmla="*/ 372 h 591"/>
                  <a:gd name="T12" fmla="*/ 219 w 592"/>
                  <a:gd name="T13" fmla="*/ 411 h 591"/>
                  <a:gd name="T14" fmla="*/ 269 w 592"/>
                  <a:gd name="T15" fmla="*/ 433 h 591"/>
                  <a:gd name="T16" fmla="*/ 324 w 592"/>
                  <a:gd name="T17" fmla="*/ 433 h 591"/>
                  <a:gd name="T18" fmla="*/ 373 w 592"/>
                  <a:gd name="T19" fmla="*/ 411 h 591"/>
                  <a:gd name="T20" fmla="*/ 413 w 592"/>
                  <a:gd name="T21" fmla="*/ 372 h 591"/>
                  <a:gd name="T22" fmla="*/ 435 w 592"/>
                  <a:gd name="T23" fmla="*/ 322 h 591"/>
                  <a:gd name="T24" fmla="*/ 435 w 592"/>
                  <a:gd name="T25" fmla="*/ 269 h 591"/>
                  <a:gd name="T26" fmla="*/ 414 w 592"/>
                  <a:gd name="T27" fmla="*/ 219 h 591"/>
                  <a:gd name="T28" fmla="*/ 377 w 592"/>
                  <a:gd name="T29" fmla="*/ 180 h 591"/>
                  <a:gd name="T30" fmla="*/ 326 w 592"/>
                  <a:gd name="T31" fmla="*/ 158 h 591"/>
                  <a:gd name="T32" fmla="*/ 296 w 592"/>
                  <a:gd name="T33" fmla="*/ 0 h 591"/>
                  <a:gd name="T34" fmla="*/ 382 w 592"/>
                  <a:gd name="T35" fmla="*/ 12 h 591"/>
                  <a:gd name="T36" fmla="*/ 458 w 592"/>
                  <a:gd name="T37" fmla="*/ 47 h 591"/>
                  <a:gd name="T38" fmla="*/ 520 w 592"/>
                  <a:gd name="T39" fmla="*/ 101 h 591"/>
                  <a:gd name="T40" fmla="*/ 565 w 592"/>
                  <a:gd name="T41" fmla="*/ 171 h 591"/>
                  <a:gd name="T42" fmla="*/ 589 w 592"/>
                  <a:gd name="T43" fmla="*/ 252 h 591"/>
                  <a:gd name="T44" fmla="*/ 589 w 592"/>
                  <a:gd name="T45" fmla="*/ 338 h 591"/>
                  <a:gd name="T46" fmla="*/ 565 w 592"/>
                  <a:gd name="T47" fmla="*/ 420 h 591"/>
                  <a:gd name="T48" fmla="*/ 519 w 592"/>
                  <a:gd name="T49" fmla="*/ 488 h 591"/>
                  <a:gd name="T50" fmla="*/ 457 w 592"/>
                  <a:gd name="T51" fmla="*/ 543 h 591"/>
                  <a:gd name="T52" fmla="*/ 382 w 592"/>
                  <a:gd name="T53" fmla="*/ 578 h 591"/>
                  <a:gd name="T54" fmla="*/ 296 w 592"/>
                  <a:gd name="T55" fmla="*/ 591 h 591"/>
                  <a:gd name="T56" fmla="*/ 211 w 592"/>
                  <a:gd name="T57" fmla="*/ 578 h 591"/>
                  <a:gd name="T58" fmla="*/ 135 w 592"/>
                  <a:gd name="T59" fmla="*/ 543 h 591"/>
                  <a:gd name="T60" fmla="*/ 73 w 592"/>
                  <a:gd name="T61" fmla="*/ 489 h 591"/>
                  <a:gd name="T62" fmla="*/ 27 w 592"/>
                  <a:gd name="T63" fmla="*/ 420 h 591"/>
                  <a:gd name="T64" fmla="*/ 3 w 592"/>
                  <a:gd name="T65" fmla="*/ 338 h 591"/>
                  <a:gd name="T66" fmla="*/ 3 w 592"/>
                  <a:gd name="T67" fmla="*/ 252 h 591"/>
                  <a:gd name="T68" fmla="*/ 27 w 592"/>
                  <a:gd name="T69" fmla="*/ 171 h 591"/>
                  <a:gd name="T70" fmla="*/ 73 w 592"/>
                  <a:gd name="T71" fmla="*/ 101 h 591"/>
                  <a:gd name="T72" fmla="*/ 135 w 592"/>
                  <a:gd name="T73" fmla="*/ 47 h 591"/>
                  <a:gd name="T74" fmla="*/ 210 w 592"/>
                  <a:gd name="T75" fmla="*/ 12 h 591"/>
                  <a:gd name="T76" fmla="*/ 296 w 592"/>
                  <a:gd name="T77"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2" h="591">
                    <a:moveTo>
                      <a:pt x="296" y="156"/>
                    </a:moveTo>
                    <a:lnTo>
                      <a:pt x="267" y="158"/>
                    </a:lnTo>
                    <a:lnTo>
                      <a:pt x="240" y="167"/>
                    </a:lnTo>
                    <a:lnTo>
                      <a:pt x="216" y="180"/>
                    </a:lnTo>
                    <a:lnTo>
                      <a:pt x="196" y="198"/>
                    </a:lnTo>
                    <a:lnTo>
                      <a:pt x="179" y="219"/>
                    </a:lnTo>
                    <a:lnTo>
                      <a:pt x="166" y="242"/>
                    </a:lnTo>
                    <a:lnTo>
                      <a:pt x="159" y="269"/>
                    </a:lnTo>
                    <a:lnTo>
                      <a:pt x="155" y="296"/>
                    </a:lnTo>
                    <a:lnTo>
                      <a:pt x="159" y="322"/>
                    </a:lnTo>
                    <a:lnTo>
                      <a:pt x="167" y="349"/>
                    </a:lnTo>
                    <a:lnTo>
                      <a:pt x="181" y="372"/>
                    </a:lnTo>
                    <a:lnTo>
                      <a:pt x="198" y="393"/>
                    </a:lnTo>
                    <a:lnTo>
                      <a:pt x="219" y="411"/>
                    </a:lnTo>
                    <a:lnTo>
                      <a:pt x="243" y="425"/>
                    </a:lnTo>
                    <a:lnTo>
                      <a:pt x="269" y="433"/>
                    </a:lnTo>
                    <a:lnTo>
                      <a:pt x="296" y="436"/>
                    </a:lnTo>
                    <a:lnTo>
                      <a:pt x="324" y="433"/>
                    </a:lnTo>
                    <a:lnTo>
                      <a:pt x="350" y="425"/>
                    </a:lnTo>
                    <a:lnTo>
                      <a:pt x="373" y="411"/>
                    </a:lnTo>
                    <a:lnTo>
                      <a:pt x="395" y="393"/>
                    </a:lnTo>
                    <a:lnTo>
                      <a:pt x="413" y="372"/>
                    </a:lnTo>
                    <a:lnTo>
                      <a:pt x="426" y="349"/>
                    </a:lnTo>
                    <a:lnTo>
                      <a:pt x="435" y="322"/>
                    </a:lnTo>
                    <a:lnTo>
                      <a:pt x="437" y="296"/>
                    </a:lnTo>
                    <a:lnTo>
                      <a:pt x="435" y="269"/>
                    </a:lnTo>
                    <a:lnTo>
                      <a:pt x="426" y="242"/>
                    </a:lnTo>
                    <a:lnTo>
                      <a:pt x="414" y="219"/>
                    </a:lnTo>
                    <a:lnTo>
                      <a:pt x="398" y="198"/>
                    </a:lnTo>
                    <a:lnTo>
                      <a:pt x="377" y="180"/>
                    </a:lnTo>
                    <a:lnTo>
                      <a:pt x="353" y="167"/>
                    </a:lnTo>
                    <a:lnTo>
                      <a:pt x="326" y="158"/>
                    </a:lnTo>
                    <a:lnTo>
                      <a:pt x="296" y="156"/>
                    </a:lnTo>
                    <a:close/>
                    <a:moveTo>
                      <a:pt x="296" y="0"/>
                    </a:moveTo>
                    <a:lnTo>
                      <a:pt x="341" y="3"/>
                    </a:lnTo>
                    <a:lnTo>
                      <a:pt x="382" y="12"/>
                    </a:lnTo>
                    <a:lnTo>
                      <a:pt x="421" y="27"/>
                    </a:lnTo>
                    <a:lnTo>
                      <a:pt x="458" y="47"/>
                    </a:lnTo>
                    <a:lnTo>
                      <a:pt x="491" y="72"/>
                    </a:lnTo>
                    <a:lnTo>
                      <a:pt x="520" y="101"/>
                    </a:lnTo>
                    <a:lnTo>
                      <a:pt x="545" y="135"/>
                    </a:lnTo>
                    <a:lnTo>
                      <a:pt x="565" y="171"/>
                    </a:lnTo>
                    <a:lnTo>
                      <a:pt x="581" y="210"/>
                    </a:lnTo>
                    <a:lnTo>
                      <a:pt x="589" y="252"/>
                    </a:lnTo>
                    <a:lnTo>
                      <a:pt x="592" y="295"/>
                    </a:lnTo>
                    <a:lnTo>
                      <a:pt x="589" y="338"/>
                    </a:lnTo>
                    <a:lnTo>
                      <a:pt x="580" y="379"/>
                    </a:lnTo>
                    <a:lnTo>
                      <a:pt x="565" y="420"/>
                    </a:lnTo>
                    <a:lnTo>
                      <a:pt x="545" y="455"/>
                    </a:lnTo>
                    <a:lnTo>
                      <a:pt x="519" y="488"/>
                    </a:lnTo>
                    <a:lnTo>
                      <a:pt x="491" y="518"/>
                    </a:lnTo>
                    <a:lnTo>
                      <a:pt x="457" y="543"/>
                    </a:lnTo>
                    <a:lnTo>
                      <a:pt x="421" y="563"/>
                    </a:lnTo>
                    <a:lnTo>
                      <a:pt x="382" y="578"/>
                    </a:lnTo>
                    <a:lnTo>
                      <a:pt x="340" y="587"/>
                    </a:lnTo>
                    <a:lnTo>
                      <a:pt x="296" y="591"/>
                    </a:lnTo>
                    <a:lnTo>
                      <a:pt x="253" y="587"/>
                    </a:lnTo>
                    <a:lnTo>
                      <a:pt x="211" y="578"/>
                    </a:lnTo>
                    <a:lnTo>
                      <a:pt x="171" y="563"/>
                    </a:lnTo>
                    <a:lnTo>
                      <a:pt x="135" y="543"/>
                    </a:lnTo>
                    <a:lnTo>
                      <a:pt x="102" y="518"/>
                    </a:lnTo>
                    <a:lnTo>
                      <a:pt x="73" y="489"/>
                    </a:lnTo>
                    <a:lnTo>
                      <a:pt x="47" y="455"/>
                    </a:lnTo>
                    <a:lnTo>
                      <a:pt x="27" y="420"/>
                    </a:lnTo>
                    <a:lnTo>
                      <a:pt x="13" y="381"/>
                    </a:lnTo>
                    <a:lnTo>
                      <a:pt x="3" y="338"/>
                    </a:lnTo>
                    <a:lnTo>
                      <a:pt x="0" y="295"/>
                    </a:lnTo>
                    <a:lnTo>
                      <a:pt x="3" y="252"/>
                    </a:lnTo>
                    <a:lnTo>
                      <a:pt x="13" y="210"/>
                    </a:lnTo>
                    <a:lnTo>
                      <a:pt x="27" y="171"/>
                    </a:lnTo>
                    <a:lnTo>
                      <a:pt x="47" y="135"/>
                    </a:lnTo>
                    <a:lnTo>
                      <a:pt x="73" y="101"/>
                    </a:lnTo>
                    <a:lnTo>
                      <a:pt x="101" y="72"/>
                    </a:lnTo>
                    <a:lnTo>
                      <a:pt x="135" y="47"/>
                    </a:lnTo>
                    <a:lnTo>
                      <a:pt x="171" y="27"/>
                    </a:lnTo>
                    <a:lnTo>
                      <a:pt x="210" y="12"/>
                    </a:lnTo>
                    <a:lnTo>
                      <a:pt x="253" y="3"/>
                    </a:lnTo>
                    <a:lnTo>
                      <a:pt x="296" y="0"/>
                    </a:lnTo>
                    <a:close/>
                  </a:path>
                </a:pathLst>
              </a:custGeom>
              <a:grpFill/>
              <a:ln w="0">
                <a:noFill/>
                <a:prstDash val="solid"/>
                <a:round/>
              </a:ln>
            </p:spPr>
            <p:txBody>
              <a:bodyPr vert="horz" wrap="square" lIns="91440" tIns="45720" rIns="91440" bIns="45720" numCol="1" anchor="t" anchorCtr="0" compatLnSpc="1"/>
              <a:lstStyle/>
              <a:p>
                <a:endParaRPr lang="en-US">
                  <a:solidFill>
                    <a:schemeClr val="bg1"/>
                  </a:solidFill>
                  <a:latin typeface="思源黑体 CN Light" panose="020B0300000000000000" pitchFamily="34" charset="-122"/>
                  <a:ea typeface="思源黑体 CN Light" panose="020B0300000000000000" pitchFamily="34" charset="-122"/>
                </a:endParaRPr>
              </a:p>
            </p:txBody>
          </p:sp>
          <p:sp>
            <p:nvSpPr>
              <p:cNvPr id="32" name="Freeform 157"/>
              <p:cNvSpPr>
                <a:spLocks noEditPoints="1"/>
              </p:cNvSpPr>
              <p:nvPr/>
            </p:nvSpPr>
            <p:spPr bwMode="auto">
              <a:xfrm>
                <a:off x="5487988" y="2389188"/>
                <a:ext cx="104775" cy="104775"/>
              </a:xfrm>
              <a:custGeom>
                <a:avLst/>
                <a:gdLst>
                  <a:gd name="T0" fmla="*/ 267 w 593"/>
                  <a:gd name="T1" fmla="*/ 158 h 591"/>
                  <a:gd name="T2" fmla="*/ 216 w 593"/>
                  <a:gd name="T3" fmla="*/ 180 h 591"/>
                  <a:gd name="T4" fmla="*/ 179 w 593"/>
                  <a:gd name="T5" fmla="*/ 219 h 591"/>
                  <a:gd name="T6" fmla="*/ 158 w 593"/>
                  <a:gd name="T7" fmla="*/ 269 h 591"/>
                  <a:gd name="T8" fmla="*/ 158 w 593"/>
                  <a:gd name="T9" fmla="*/ 322 h 591"/>
                  <a:gd name="T10" fmla="*/ 181 w 593"/>
                  <a:gd name="T11" fmla="*/ 372 h 591"/>
                  <a:gd name="T12" fmla="*/ 220 w 593"/>
                  <a:gd name="T13" fmla="*/ 411 h 591"/>
                  <a:gd name="T14" fmla="*/ 270 w 593"/>
                  <a:gd name="T15" fmla="*/ 433 h 591"/>
                  <a:gd name="T16" fmla="*/ 324 w 593"/>
                  <a:gd name="T17" fmla="*/ 433 h 591"/>
                  <a:gd name="T18" fmla="*/ 373 w 593"/>
                  <a:gd name="T19" fmla="*/ 411 h 591"/>
                  <a:gd name="T20" fmla="*/ 412 w 593"/>
                  <a:gd name="T21" fmla="*/ 372 h 591"/>
                  <a:gd name="T22" fmla="*/ 435 w 593"/>
                  <a:gd name="T23" fmla="*/ 322 h 591"/>
                  <a:gd name="T24" fmla="*/ 435 w 593"/>
                  <a:gd name="T25" fmla="*/ 269 h 591"/>
                  <a:gd name="T26" fmla="*/ 412 w 593"/>
                  <a:gd name="T27" fmla="*/ 219 h 591"/>
                  <a:gd name="T28" fmla="*/ 373 w 593"/>
                  <a:gd name="T29" fmla="*/ 180 h 591"/>
                  <a:gd name="T30" fmla="*/ 324 w 593"/>
                  <a:gd name="T31" fmla="*/ 158 h 591"/>
                  <a:gd name="T32" fmla="*/ 297 w 593"/>
                  <a:gd name="T33" fmla="*/ 0 h 591"/>
                  <a:gd name="T34" fmla="*/ 382 w 593"/>
                  <a:gd name="T35" fmla="*/ 12 h 591"/>
                  <a:gd name="T36" fmla="*/ 458 w 593"/>
                  <a:gd name="T37" fmla="*/ 47 h 591"/>
                  <a:gd name="T38" fmla="*/ 520 w 593"/>
                  <a:gd name="T39" fmla="*/ 101 h 591"/>
                  <a:gd name="T40" fmla="*/ 565 w 593"/>
                  <a:gd name="T41" fmla="*/ 171 h 591"/>
                  <a:gd name="T42" fmla="*/ 590 w 593"/>
                  <a:gd name="T43" fmla="*/ 252 h 591"/>
                  <a:gd name="T44" fmla="*/ 590 w 593"/>
                  <a:gd name="T45" fmla="*/ 338 h 591"/>
                  <a:gd name="T46" fmla="*/ 565 w 593"/>
                  <a:gd name="T47" fmla="*/ 420 h 591"/>
                  <a:gd name="T48" fmla="*/ 520 w 593"/>
                  <a:gd name="T49" fmla="*/ 488 h 591"/>
                  <a:gd name="T50" fmla="*/ 458 w 593"/>
                  <a:gd name="T51" fmla="*/ 543 h 591"/>
                  <a:gd name="T52" fmla="*/ 382 w 593"/>
                  <a:gd name="T53" fmla="*/ 578 h 591"/>
                  <a:gd name="T54" fmla="*/ 297 w 593"/>
                  <a:gd name="T55" fmla="*/ 591 h 591"/>
                  <a:gd name="T56" fmla="*/ 211 w 593"/>
                  <a:gd name="T57" fmla="*/ 578 h 591"/>
                  <a:gd name="T58" fmla="*/ 135 w 593"/>
                  <a:gd name="T59" fmla="*/ 543 h 591"/>
                  <a:gd name="T60" fmla="*/ 73 w 593"/>
                  <a:gd name="T61" fmla="*/ 489 h 591"/>
                  <a:gd name="T62" fmla="*/ 28 w 593"/>
                  <a:gd name="T63" fmla="*/ 420 h 591"/>
                  <a:gd name="T64" fmla="*/ 3 w 593"/>
                  <a:gd name="T65" fmla="*/ 338 h 591"/>
                  <a:gd name="T66" fmla="*/ 3 w 593"/>
                  <a:gd name="T67" fmla="*/ 252 h 591"/>
                  <a:gd name="T68" fmla="*/ 27 w 593"/>
                  <a:gd name="T69" fmla="*/ 171 h 591"/>
                  <a:gd name="T70" fmla="*/ 73 w 593"/>
                  <a:gd name="T71" fmla="*/ 101 h 591"/>
                  <a:gd name="T72" fmla="*/ 135 w 593"/>
                  <a:gd name="T73" fmla="*/ 47 h 591"/>
                  <a:gd name="T74" fmla="*/ 211 w 593"/>
                  <a:gd name="T75" fmla="*/ 12 h 591"/>
                  <a:gd name="T76" fmla="*/ 297 w 593"/>
                  <a:gd name="T77"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3" h="591">
                    <a:moveTo>
                      <a:pt x="297" y="156"/>
                    </a:moveTo>
                    <a:lnTo>
                      <a:pt x="267" y="158"/>
                    </a:lnTo>
                    <a:lnTo>
                      <a:pt x="240" y="167"/>
                    </a:lnTo>
                    <a:lnTo>
                      <a:pt x="216" y="180"/>
                    </a:lnTo>
                    <a:lnTo>
                      <a:pt x="195" y="198"/>
                    </a:lnTo>
                    <a:lnTo>
                      <a:pt x="179" y="219"/>
                    </a:lnTo>
                    <a:lnTo>
                      <a:pt x="166" y="242"/>
                    </a:lnTo>
                    <a:lnTo>
                      <a:pt x="158" y="269"/>
                    </a:lnTo>
                    <a:lnTo>
                      <a:pt x="156" y="296"/>
                    </a:lnTo>
                    <a:lnTo>
                      <a:pt x="158" y="322"/>
                    </a:lnTo>
                    <a:lnTo>
                      <a:pt x="167" y="349"/>
                    </a:lnTo>
                    <a:lnTo>
                      <a:pt x="181" y="372"/>
                    </a:lnTo>
                    <a:lnTo>
                      <a:pt x="199" y="393"/>
                    </a:lnTo>
                    <a:lnTo>
                      <a:pt x="220" y="411"/>
                    </a:lnTo>
                    <a:lnTo>
                      <a:pt x="243" y="425"/>
                    </a:lnTo>
                    <a:lnTo>
                      <a:pt x="270" y="433"/>
                    </a:lnTo>
                    <a:lnTo>
                      <a:pt x="297" y="436"/>
                    </a:lnTo>
                    <a:lnTo>
                      <a:pt x="324" y="433"/>
                    </a:lnTo>
                    <a:lnTo>
                      <a:pt x="350" y="425"/>
                    </a:lnTo>
                    <a:lnTo>
                      <a:pt x="373" y="411"/>
                    </a:lnTo>
                    <a:lnTo>
                      <a:pt x="394" y="393"/>
                    </a:lnTo>
                    <a:lnTo>
                      <a:pt x="412" y="372"/>
                    </a:lnTo>
                    <a:lnTo>
                      <a:pt x="426" y="349"/>
                    </a:lnTo>
                    <a:lnTo>
                      <a:pt x="435" y="322"/>
                    </a:lnTo>
                    <a:lnTo>
                      <a:pt x="438" y="296"/>
                    </a:lnTo>
                    <a:lnTo>
                      <a:pt x="435" y="269"/>
                    </a:lnTo>
                    <a:lnTo>
                      <a:pt x="426" y="242"/>
                    </a:lnTo>
                    <a:lnTo>
                      <a:pt x="412" y="219"/>
                    </a:lnTo>
                    <a:lnTo>
                      <a:pt x="394" y="198"/>
                    </a:lnTo>
                    <a:lnTo>
                      <a:pt x="373" y="180"/>
                    </a:lnTo>
                    <a:lnTo>
                      <a:pt x="350" y="167"/>
                    </a:lnTo>
                    <a:lnTo>
                      <a:pt x="324" y="158"/>
                    </a:lnTo>
                    <a:lnTo>
                      <a:pt x="297" y="156"/>
                    </a:lnTo>
                    <a:close/>
                    <a:moveTo>
                      <a:pt x="297" y="0"/>
                    </a:moveTo>
                    <a:lnTo>
                      <a:pt x="340" y="3"/>
                    </a:lnTo>
                    <a:lnTo>
                      <a:pt x="382" y="12"/>
                    </a:lnTo>
                    <a:lnTo>
                      <a:pt x="421" y="27"/>
                    </a:lnTo>
                    <a:lnTo>
                      <a:pt x="458" y="47"/>
                    </a:lnTo>
                    <a:lnTo>
                      <a:pt x="491" y="72"/>
                    </a:lnTo>
                    <a:lnTo>
                      <a:pt x="520" y="101"/>
                    </a:lnTo>
                    <a:lnTo>
                      <a:pt x="545" y="135"/>
                    </a:lnTo>
                    <a:lnTo>
                      <a:pt x="565" y="171"/>
                    </a:lnTo>
                    <a:lnTo>
                      <a:pt x="581" y="210"/>
                    </a:lnTo>
                    <a:lnTo>
                      <a:pt x="590" y="252"/>
                    </a:lnTo>
                    <a:lnTo>
                      <a:pt x="593" y="295"/>
                    </a:lnTo>
                    <a:lnTo>
                      <a:pt x="590" y="338"/>
                    </a:lnTo>
                    <a:lnTo>
                      <a:pt x="581" y="379"/>
                    </a:lnTo>
                    <a:lnTo>
                      <a:pt x="565" y="420"/>
                    </a:lnTo>
                    <a:lnTo>
                      <a:pt x="545" y="455"/>
                    </a:lnTo>
                    <a:lnTo>
                      <a:pt x="520" y="488"/>
                    </a:lnTo>
                    <a:lnTo>
                      <a:pt x="491" y="518"/>
                    </a:lnTo>
                    <a:lnTo>
                      <a:pt x="458" y="543"/>
                    </a:lnTo>
                    <a:lnTo>
                      <a:pt x="421" y="563"/>
                    </a:lnTo>
                    <a:lnTo>
                      <a:pt x="382" y="578"/>
                    </a:lnTo>
                    <a:lnTo>
                      <a:pt x="340" y="587"/>
                    </a:lnTo>
                    <a:lnTo>
                      <a:pt x="297" y="591"/>
                    </a:lnTo>
                    <a:lnTo>
                      <a:pt x="253" y="587"/>
                    </a:lnTo>
                    <a:lnTo>
                      <a:pt x="211" y="578"/>
                    </a:lnTo>
                    <a:lnTo>
                      <a:pt x="172" y="563"/>
                    </a:lnTo>
                    <a:lnTo>
                      <a:pt x="135" y="543"/>
                    </a:lnTo>
                    <a:lnTo>
                      <a:pt x="102" y="518"/>
                    </a:lnTo>
                    <a:lnTo>
                      <a:pt x="73" y="489"/>
                    </a:lnTo>
                    <a:lnTo>
                      <a:pt x="48" y="455"/>
                    </a:lnTo>
                    <a:lnTo>
                      <a:pt x="28" y="420"/>
                    </a:lnTo>
                    <a:lnTo>
                      <a:pt x="12" y="381"/>
                    </a:lnTo>
                    <a:lnTo>
                      <a:pt x="3" y="338"/>
                    </a:lnTo>
                    <a:lnTo>
                      <a:pt x="0" y="295"/>
                    </a:lnTo>
                    <a:lnTo>
                      <a:pt x="3" y="252"/>
                    </a:lnTo>
                    <a:lnTo>
                      <a:pt x="12" y="210"/>
                    </a:lnTo>
                    <a:lnTo>
                      <a:pt x="27" y="171"/>
                    </a:lnTo>
                    <a:lnTo>
                      <a:pt x="48" y="135"/>
                    </a:lnTo>
                    <a:lnTo>
                      <a:pt x="73" y="101"/>
                    </a:lnTo>
                    <a:lnTo>
                      <a:pt x="102" y="72"/>
                    </a:lnTo>
                    <a:lnTo>
                      <a:pt x="135" y="47"/>
                    </a:lnTo>
                    <a:lnTo>
                      <a:pt x="172" y="27"/>
                    </a:lnTo>
                    <a:lnTo>
                      <a:pt x="211" y="12"/>
                    </a:lnTo>
                    <a:lnTo>
                      <a:pt x="253" y="3"/>
                    </a:lnTo>
                    <a:lnTo>
                      <a:pt x="297" y="0"/>
                    </a:lnTo>
                    <a:close/>
                  </a:path>
                </a:pathLst>
              </a:custGeom>
              <a:grpFill/>
              <a:ln w="0">
                <a:noFill/>
                <a:prstDash val="solid"/>
                <a:round/>
              </a:ln>
            </p:spPr>
            <p:txBody>
              <a:bodyPr vert="horz" wrap="square" lIns="91440" tIns="45720" rIns="91440" bIns="45720" numCol="1" anchor="t" anchorCtr="0" compatLnSpc="1"/>
              <a:lstStyle/>
              <a:p>
                <a:endParaRPr lang="en-US">
                  <a:solidFill>
                    <a:schemeClr val="bg1"/>
                  </a:solidFill>
                  <a:latin typeface="思源黑体 CN Light" panose="020B0300000000000000" pitchFamily="34" charset="-122"/>
                  <a:ea typeface="思源黑体 CN Light" panose="020B0300000000000000" pitchFamily="34" charset="-122"/>
                </a:endParaRPr>
              </a:p>
            </p:txBody>
          </p:sp>
        </p:grpSp>
        <p:sp>
          <p:nvSpPr>
            <p:cNvPr id="23" name="Inhaltsplatzhalter 4"/>
            <p:cNvSpPr txBox="1"/>
            <p:nvPr/>
          </p:nvSpPr>
          <p:spPr>
            <a:xfrm>
              <a:off x="4266141" y="2146032"/>
              <a:ext cx="1720804" cy="341637"/>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800" b="1" dirty="0">
                  <a:latin typeface="思源黑体 CN Light" panose="020B0300000000000000" pitchFamily="34" charset="-122"/>
                  <a:ea typeface="思源黑体 CN Light" panose="020B0300000000000000" pitchFamily="34" charset="-122"/>
                </a:rPr>
                <a:t>PART 01</a:t>
              </a:r>
              <a:endParaRPr lang="en-US" sz="1400" dirty="0">
                <a:latin typeface="思源黑体 CN Light" panose="020B0300000000000000" pitchFamily="34" charset="-122"/>
                <a:ea typeface="思源黑体 CN Light" panose="020B0300000000000000" pitchFamily="34" charset="-122"/>
              </a:endParaRPr>
            </a:p>
          </p:txBody>
        </p:sp>
        <p:sp>
          <p:nvSpPr>
            <p:cNvPr id="24" name="Inhaltsplatzhalter 4"/>
            <p:cNvSpPr txBox="1"/>
            <p:nvPr/>
          </p:nvSpPr>
          <p:spPr>
            <a:xfrm>
              <a:off x="6642339" y="2860846"/>
              <a:ext cx="1720804" cy="341637"/>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800" b="1" dirty="0">
                  <a:latin typeface="思源黑体 CN Light" panose="020B0300000000000000" pitchFamily="34" charset="-122"/>
                  <a:ea typeface="思源黑体 CN Light" panose="020B0300000000000000" pitchFamily="34" charset="-122"/>
                </a:rPr>
                <a:t>PART 02</a:t>
              </a:r>
              <a:endParaRPr lang="en-US" sz="1400" dirty="0">
                <a:latin typeface="思源黑体 CN Light" panose="020B0300000000000000" pitchFamily="34" charset="-122"/>
                <a:ea typeface="思源黑体 CN Light" panose="020B0300000000000000" pitchFamily="34" charset="-122"/>
              </a:endParaRPr>
            </a:p>
          </p:txBody>
        </p:sp>
        <p:sp>
          <p:nvSpPr>
            <p:cNvPr id="25" name="Inhaltsplatzhalter 4"/>
            <p:cNvSpPr txBox="1"/>
            <p:nvPr/>
          </p:nvSpPr>
          <p:spPr>
            <a:xfrm>
              <a:off x="4615502" y="3575662"/>
              <a:ext cx="1720804" cy="341637"/>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800" b="1" dirty="0">
                  <a:latin typeface="思源黑体 CN Light" panose="020B0300000000000000" pitchFamily="34" charset="-122"/>
                  <a:ea typeface="思源黑体 CN Light" panose="020B0300000000000000" pitchFamily="34" charset="-122"/>
                </a:rPr>
                <a:t>PART 03</a:t>
              </a:r>
              <a:endParaRPr lang="en-US" sz="1400" dirty="0">
                <a:latin typeface="思源黑体 CN Light" panose="020B0300000000000000" pitchFamily="34" charset="-122"/>
                <a:ea typeface="思源黑体 CN Light" panose="020B0300000000000000" pitchFamily="34" charset="-122"/>
              </a:endParaRPr>
            </a:p>
          </p:txBody>
        </p:sp>
        <p:sp>
          <p:nvSpPr>
            <p:cNvPr id="26" name="Inhaltsplatzhalter 4"/>
            <p:cNvSpPr txBox="1"/>
            <p:nvPr/>
          </p:nvSpPr>
          <p:spPr>
            <a:xfrm>
              <a:off x="6730816" y="4295832"/>
              <a:ext cx="1720804" cy="341637"/>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800" b="1" dirty="0">
                  <a:latin typeface="思源黑体 CN Light" panose="020B0300000000000000" pitchFamily="34" charset="-122"/>
                  <a:ea typeface="思源黑体 CN Light" panose="020B0300000000000000" pitchFamily="34" charset="-122"/>
                </a:rPr>
                <a:t>PART 04</a:t>
              </a:r>
              <a:endParaRPr lang="en-US" sz="1400" dirty="0">
                <a:latin typeface="思源黑体 CN Light" panose="020B0300000000000000" pitchFamily="34" charset="-122"/>
                <a:ea typeface="思源黑体 CN Light" panose="020B0300000000000000" pitchFamily="34" charset="-122"/>
              </a:endParaRPr>
            </a:p>
          </p:txBody>
        </p:sp>
        <p:sp>
          <p:nvSpPr>
            <p:cNvPr id="27" name="Inhaltsplatzhalter 4"/>
            <p:cNvSpPr txBox="1"/>
            <p:nvPr/>
          </p:nvSpPr>
          <p:spPr>
            <a:xfrm>
              <a:off x="3622909" y="5001277"/>
              <a:ext cx="1720804" cy="341637"/>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800" b="1" dirty="0">
                  <a:latin typeface="思源黑体 CN Light" panose="020B0300000000000000" pitchFamily="34" charset="-122"/>
                  <a:ea typeface="思源黑体 CN Light" panose="020B0300000000000000" pitchFamily="34" charset="-122"/>
                </a:rPr>
                <a:t>PART 05</a:t>
              </a:r>
              <a:endParaRPr lang="en-US" sz="1400" dirty="0">
                <a:latin typeface="思源黑体 CN Light" panose="020B0300000000000000" pitchFamily="34" charset="-122"/>
                <a:ea typeface="思源黑体 CN Light" panose="020B0300000000000000" pitchFamily="34" charset="-122"/>
              </a:endParaRPr>
            </a:p>
          </p:txBody>
        </p:sp>
      </p:grpSp>
      <p:grpSp>
        <p:nvGrpSpPr>
          <p:cNvPr id="59" name="组合 58"/>
          <p:cNvGrpSpPr/>
          <p:nvPr/>
        </p:nvGrpSpPr>
        <p:grpSpPr>
          <a:xfrm>
            <a:off x="8341833" y="2507975"/>
            <a:ext cx="2459428" cy="994987"/>
            <a:chOff x="8455895" y="1684319"/>
            <a:chExt cx="2459428" cy="994987"/>
          </a:xfrm>
        </p:grpSpPr>
        <p:sp>
          <p:nvSpPr>
            <p:cNvPr id="60" name="矩形 59"/>
            <p:cNvSpPr/>
            <p:nvPr/>
          </p:nvSpPr>
          <p:spPr>
            <a:xfrm>
              <a:off x="8455895" y="1974177"/>
              <a:ext cx="2459428" cy="705129"/>
            </a:xfrm>
            <a:prstGeom prst="rect">
              <a:avLst/>
            </a:prstGeom>
          </p:spPr>
          <p:txBody>
            <a:bodyPr wrap="square">
              <a:spAutoFit/>
            </a:bodyPr>
            <a:lstStyle/>
            <a:p>
              <a:pPr lvl="0">
                <a:lnSpc>
                  <a:spcPct val="150000"/>
                </a:lnSpc>
              </a:pPr>
              <a:r>
                <a:rPr lang="zh-CN" altLang="en-US" sz="1400" dirty="0">
                  <a:solidFill>
                    <a:schemeClr val="bg1"/>
                  </a:solidFill>
                  <a:latin typeface="思源黑体 CN Light" panose="020B0300000000000000" pitchFamily="34" charset="-122"/>
                  <a:ea typeface="思源黑体 CN Light" panose="020B0300000000000000" pitchFamily="34" charset="-122"/>
                </a:rPr>
                <a:t>此处输入具体内容此处输入具体内容此处具体内容</a:t>
              </a:r>
            </a:p>
          </p:txBody>
        </p:sp>
        <p:sp>
          <p:nvSpPr>
            <p:cNvPr id="61" name="PPT"/>
            <p:cNvSpPr txBox="1"/>
            <p:nvPr/>
          </p:nvSpPr>
          <p:spPr>
            <a:xfrm>
              <a:off x="8455895" y="1684319"/>
              <a:ext cx="1958106" cy="307750"/>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a:lnSpc>
                  <a:spcPct val="120000"/>
                </a:lnSpc>
              </a:pPr>
              <a:r>
                <a:rPr kumimoji="1" lang="zh-CN" altLang="en-US" sz="1800" b="0" i="0" dirty="0">
                  <a:solidFill>
                    <a:schemeClr val="bg1"/>
                  </a:solidFill>
                  <a:latin typeface="思源黑体 CN Bold" panose="020B0800000000000000" pitchFamily="34" charset="-122"/>
                  <a:ea typeface="思源黑体 CN Bold" panose="020B0800000000000000" pitchFamily="34" charset="-122"/>
                  <a:cs typeface="+mn-cs"/>
                </a:rPr>
                <a:t>标题文字添加</a:t>
              </a:r>
              <a:endParaRPr kumimoji="1" lang="en-GB" sz="1800" b="0" i="0" dirty="0">
                <a:solidFill>
                  <a:schemeClr val="bg1"/>
                </a:solidFill>
                <a:latin typeface="思源黑体 CN Bold" panose="020B0800000000000000" pitchFamily="34" charset="-122"/>
                <a:ea typeface="思源黑体 CN Bold" panose="020B0800000000000000" pitchFamily="34" charset="-122"/>
                <a:cs typeface="+mn-cs"/>
              </a:endParaRPr>
            </a:p>
          </p:txBody>
        </p:sp>
      </p:grpSp>
      <p:grpSp>
        <p:nvGrpSpPr>
          <p:cNvPr id="62" name="组合 61"/>
          <p:cNvGrpSpPr/>
          <p:nvPr/>
        </p:nvGrpSpPr>
        <p:grpSpPr>
          <a:xfrm>
            <a:off x="8798328" y="4178331"/>
            <a:ext cx="2459428" cy="994987"/>
            <a:chOff x="8455895" y="1684319"/>
            <a:chExt cx="2459428" cy="994987"/>
          </a:xfrm>
        </p:grpSpPr>
        <p:sp>
          <p:nvSpPr>
            <p:cNvPr id="63" name="矩形 62"/>
            <p:cNvSpPr/>
            <p:nvPr/>
          </p:nvSpPr>
          <p:spPr>
            <a:xfrm>
              <a:off x="8455895" y="1974177"/>
              <a:ext cx="2459428" cy="705129"/>
            </a:xfrm>
            <a:prstGeom prst="rect">
              <a:avLst/>
            </a:prstGeom>
          </p:spPr>
          <p:txBody>
            <a:bodyPr wrap="square">
              <a:spAutoFit/>
            </a:bodyPr>
            <a:lstStyle/>
            <a:p>
              <a:pPr lvl="0">
                <a:lnSpc>
                  <a:spcPct val="150000"/>
                </a:lnSpc>
              </a:pPr>
              <a:r>
                <a:rPr lang="zh-CN" altLang="en-US" sz="1400" dirty="0">
                  <a:solidFill>
                    <a:schemeClr val="bg1"/>
                  </a:solidFill>
                  <a:latin typeface="思源黑体 CN Light" panose="020B0300000000000000" pitchFamily="34" charset="-122"/>
                  <a:ea typeface="思源黑体 CN Light" panose="020B0300000000000000" pitchFamily="34" charset="-122"/>
                </a:rPr>
                <a:t>此处输入具体内容此处输入具体内容此处具体内容</a:t>
              </a:r>
            </a:p>
          </p:txBody>
        </p:sp>
        <p:sp>
          <p:nvSpPr>
            <p:cNvPr id="64" name="PPT"/>
            <p:cNvSpPr txBox="1"/>
            <p:nvPr/>
          </p:nvSpPr>
          <p:spPr>
            <a:xfrm>
              <a:off x="8455895" y="1684319"/>
              <a:ext cx="1958106" cy="307750"/>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a:lnSpc>
                  <a:spcPct val="120000"/>
                </a:lnSpc>
              </a:pPr>
              <a:r>
                <a:rPr kumimoji="1" lang="zh-CN" altLang="en-US" sz="1800" b="0" i="0" dirty="0">
                  <a:solidFill>
                    <a:schemeClr val="bg1"/>
                  </a:solidFill>
                  <a:latin typeface="思源黑体 CN Bold" panose="020B0800000000000000" pitchFamily="34" charset="-122"/>
                  <a:ea typeface="思源黑体 CN Bold" panose="020B0800000000000000" pitchFamily="34" charset="-122"/>
                  <a:cs typeface="+mn-cs"/>
                </a:rPr>
                <a:t>标题文字添加</a:t>
              </a:r>
              <a:endParaRPr kumimoji="1" lang="en-GB" sz="1800" b="0" i="0" dirty="0">
                <a:solidFill>
                  <a:schemeClr val="bg1"/>
                </a:solidFill>
                <a:latin typeface="思源黑体 CN Bold" panose="020B0800000000000000" pitchFamily="34" charset="-122"/>
                <a:ea typeface="思源黑体 CN Bold" panose="020B0800000000000000" pitchFamily="34" charset="-122"/>
                <a:cs typeface="+mn-cs"/>
              </a:endParaRPr>
            </a:p>
          </p:txBody>
        </p:sp>
      </p:grpSp>
      <p:grpSp>
        <p:nvGrpSpPr>
          <p:cNvPr id="65" name="组合 64"/>
          <p:cNvGrpSpPr/>
          <p:nvPr/>
        </p:nvGrpSpPr>
        <p:grpSpPr>
          <a:xfrm flipH="1">
            <a:off x="1512991" y="1622682"/>
            <a:ext cx="2459428" cy="994987"/>
            <a:chOff x="8455895" y="1684319"/>
            <a:chExt cx="2459428" cy="994987"/>
          </a:xfrm>
        </p:grpSpPr>
        <p:sp>
          <p:nvSpPr>
            <p:cNvPr id="66" name="矩形 65"/>
            <p:cNvSpPr/>
            <p:nvPr/>
          </p:nvSpPr>
          <p:spPr>
            <a:xfrm>
              <a:off x="8455895" y="1974177"/>
              <a:ext cx="2459428" cy="705129"/>
            </a:xfrm>
            <a:prstGeom prst="rect">
              <a:avLst/>
            </a:prstGeom>
          </p:spPr>
          <p:txBody>
            <a:bodyPr wrap="square">
              <a:spAutoFit/>
            </a:bodyPr>
            <a:lstStyle/>
            <a:p>
              <a:pPr lvl="0" algn="r">
                <a:lnSpc>
                  <a:spcPct val="150000"/>
                </a:lnSpc>
              </a:pPr>
              <a:r>
                <a:rPr lang="zh-CN" altLang="en-US" sz="1400" dirty="0">
                  <a:solidFill>
                    <a:schemeClr val="bg1"/>
                  </a:solidFill>
                  <a:latin typeface="思源黑体 CN Light" panose="020B0300000000000000" pitchFamily="34" charset="-122"/>
                  <a:ea typeface="思源黑体 CN Light" panose="020B0300000000000000" pitchFamily="34" charset="-122"/>
                </a:rPr>
                <a:t>此处输入具体内容此处输入具体内容此处具体内容</a:t>
              </a:r>
            </a:p>
          </p:txBody>
        </p:sp>
        <p:sp>
          <p:nvSpPr>
            <p:cNvPr id="67" name="PPT"/>
            <p:cNvSpPr txBox="1"/>
            <p:nvPr/>
          </p:nvSpPr>
          <p:spPr>
            <a:xfrm>
              <a:off x="8455895" y="1684319"/>
              <a:ext cx="1958106" cy="307750"/>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algn="r">
                <a:lnSpc>
                  <a:spcPct val="120000"/>
                </a:lnSpc>
              </a:pPr>
              <a:r>
                <a:rPr kumimoji="1" lang="zh-CN" altLang="en-US" sz="1800" b="0" i="0" dirty="0">
                  <a:solidFill>
                    <a:schemeClr val="bg1"/>
                  </a:solidFill>
                  <a:latin typeface="思源黑体 CN Bold" panose="020B0800000000000000" pitchFamily="34" charset="-122"/>
                  <a:ea typeface="思源黑体 CN Bold" panose="020B0800000000000000" pitchFamily="34" charset="-122"/>
                  <a:cs typeface="+mn-cs"/>
                </a:rPr>
                <a:t>标题文字添加</a:t>
              </a:r>
              <a:endParaRPr kumimoji="1" lang="en-GB" sz="1800" b="0" i="0" dirty="0">
                <a:solidFill>
                  <a:schemeClr val="bg1"/>
                </a:solidFill>
                <a:latin typeface="思源黑体 CN Bold" panose="020B0800000000000000" pitchFamily="34" charset="-122"/>
                <a:ea typeface="思源黑体 CN Bold" panose="020B0800000000000000" pitchFamily="34" charset="-122"/>
                <a:cs typeface="+mn-cs"/>
              </a:endParaRPr>
            </a:p>
          </p:txBody>
        </p:sp>
      </p:grpSp>
      <p:grpSp>
        <p:nvGrpSpPr>
          <p:cNvPr id="68" name="组合 67"/>
          <p:cNvGrpSpPr/>
          <p:nvPr/>
        </p:nvGrpSpPr>
        <p:grpSpPr>
          <a:xfrm flipH="1">
            <a:off x="1739876" y="3078889"/>
            <a:ext cx="2459428" cy="994987"/>
            <a:chOff x="8455895" y="1684319"/>
            <a:chExt cx="2459428" cy="994987"/>
          </a:xfrm>
        </p:grpSpPr>
        <p:sp>
          <p:nvSpPr>
            <p:cNvPr id="69" name="矩形 68"/>
            <p:cNvSpPr/>
            <p:nvPr/>
          </p:nvSpPr>
          <p:spPr>
            <a:xfrm>
              <a:off x="8455895" y="1974177"/>
              <a:ext cx="2459428" cy="705129"/>
            </a:xfrm>
            <a:prstGeom prst="rect">
              <a:avLst/>
            </a:prstGeom>
          </p:spPr>
          <p:txBody>
            <a:bodyPr wrap="square">
              <a:spAutoFit/>
            </a:bodyPr>
            <a:lstStyle/>
            <a:p>
              <a:pPr lvl="0" algn="r">
                <a:lnSpc>
                  <a:spcPct val="150000"/>
                </a:lnSpc>
              </a:pPr>
              <a:r>
                <a:rPr lang="zh-CN" altLang="en-US" sz="1400" dirty="0">
                  <a:solidFill>
                    <a:schemeClr val="bg1"/>
                  </a:solidFill>
                  <a:latin typeface="思源黑体 CN Light" panose="020B0300000000000000" pitchFamily="34" charset="-122"/>
                  <a:ea typeface="思源黑体 CN Light" panose="020B0300000000000000" pitchFamily="34" charset="-122"/>
                </a:rPr>
                <a:t>此处输入具体内容此处输入具体内容此处具体内容</a:t>
              </a:r>
            </a:p>
          </p:txBody>
        </p:sp>
        <p:sp>
          <p:nvSpPr>
            <p:cNvPr id="70" name="PPT"/>
            <p:cNvSpPr txBox="1"/>
            <p:nvPr/>
          </p:nvSpPr>
          <p:spPr>
            <a:xfrm>
              <a:off x="8455895" y="1684319"/>
              <a:ext cx="1958106" cy="307750"/>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algn="r">
                <a:lnSpc>
                  <a:spcPct val="120000"/>
                </a:lnSpc>
              </a:pPr>
              <a:r>
                <a:rPr kumimoji="1" lang="zh-CN" altLang="en-US" sz="1800" b="0" i="0" dirty="0">
                  <a:solidFill>
                    <a:schemeClr val="bg1"/>
                  </a:solidFill>
                  <a:latin typeface="思源黑体 CN Bold" panose="020B0800000000000000" pitchFamily="34" charset="-122"/>
                  <a:ea typeface="思源黑体 CN Bold" panose="020B0800000000000000" pitchFamily="34" charset="-122"/>
                  <a:cs typeface="+mn-cs"/>
                </a:rPr>
                <a:t>标题文字添加</a:t>
              </a:r>
              <a:endParaRPr kumimoji="1" lang="en-GB" sz="1800" b="0" i="0" dirty="0">
                <a:solidFill>
                  <a:schemeClr val="bg1"/>
                </a:solidFill>
                <a:latin typeface="思源黑体 CN Bold" panose="020B0800000000000000" pitchFamily="34" charset="-122"/>
                <a:ea typeface="思源黑体 CN Bold" panose="020B0800000000000000" pitchFamily="34" charset="-122"/>
                <a:cs typeface="+mn-cs"/>
              </a:endParaRPr>
            </a:p>
          </p:txBody>
        </p:sp>
      </p:grpSp>
      <p:grpSp>
        <p:nvGrpSpPr>
          <p:cNvPr id="71" name="组合 70"/>
          <p:cNvGrpSpPr/>
          <p:nvPr/>
        </p:nvGrpSpPr>
        <p:grpSpPr>
          <a:xfrm flipH="1">
            <a:off x="1011669" y="4799730"/>
            <a:ext cx="2459428" cy="994987"/>
            <a:chOff x="8455895" y="1684319"/>
            <a:chExt cx="2459428" cy="994987"/>
          </a:xfrm>
        </p:grpSpPr>
        <p:sp>
          <p:nvSpPr>
            <p:cNvPr id="72" name="矩形 71"/>
            <p:cNvSpPr/>
            <p:nvPr/>
          </p:nvSpPr>
          <p:spPr>
            <a:xfrm>
              <a:off x="8455895" y="1974177"/>
              <a:ext cx="2459428" cy="705129"/>
            </a:xfrm>
            <a:prstGeom prst="rect">
              <a:avLst/>
            </a:prstGeom>
          </p:spPr>
          <p:txBody>
            <a:bodyPr wrap="square">
              <a:spAutoFit/>
            </a:bodyPr>
            <a:lstStyle/>
            <a:p>
              <a:pPr lvl="0" algn="r">
                <a:lnSpc>
                  <a:spcPct val="150000"/>
                </a:lnSpc>
              </a:pPr>
              <a:r>
                <a:rPr lang="zh-CN" altLang="en-US" sz="1400" dirty="0">
                  <a:solidFill>
                    <a:schemeClr val="bg1"/>
                  </a:solidFill>
                  <a:latin typeface="思源黑体 CN Light" panose="020B0300000000000000" pitchFamily="34" charset="-122"/>
                  <a:ea typeface="思源黑体 CN Light" panose="020B0300000000000000" pitchFamily="34" charset="-122"/>
                </a:rPr>
                <a:t>此处输入具体内容此处输入具体内容此处具体内容</a:t>
              </a:r>
            </a:p>
          </p:txBody>
        </p:sp>
        <p:sp>
          <p:nvSpPr>
            <p:cNvPr id="73" name="PPT"/>
            <p:cNvSpPr txBox="1"/>
            <p:nvPr/>
          </p:nvSpPr>
          <p:spPr>
            <a:xfrm>
              <a:off x="8455895" y="1684319"/>
              <a:ext cx="1958106" cy="307750"/>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algn="r">
                <a:lnSpc>
                  <a:spcPct val="120000"/>
                </a:lnSpc>
              </a:pPr>
              <a:r>
                <a:rPr kumimoji="1" lang="zh-CN" altLang="en-US" sz="1800" b="0" i="0" dirty="0">
                  <a:solidFill>
                    <a:schemeClr val="bg1"/>
                  </a:solidFill>
                  <a:latin typeface="思源黑体 CN Bold" panose="020B0800000000000000" pitchFamily="34" charset="-122"/>
                  <a:ea typeface="思源黑体 CN Bold" panose="020B0800000000000000" pitchFamily="34" charset="-122"/>
                  <a:cs typeface="+mn-cs"/>
                </a:rPr>
                <a:t>标题文字添加</a:t>
              </a:r>
              <a:endParaRPr kumimoji="1" lang="en-GB" sz="1800" b="0" i="0" dirty="0">
                <a:solidFill>
                  <a:schemeClr val="bg1"/>
                </a:solidFill>
                <a:latin typeface="思源黑体 CN Bold" panose="020B0800000000000000" pitchFamily="34" charset="-122"/>
                <a:ea typeface="思源黑体 CN Bold" panose="020B0800000000000000" pitchFamily="34" charset="-122"/>
                <a:cs typeface="+mn-cs"/>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anim calcmode="lin" valueType="num">
                                      <p:cBhvr>
                                        <p:cTn id="14" dur="500" fill="hold"/>
                                        <p:tgtEl>
                                          <p:spTgt spid="12"/>
                                        </p:tgtEl>
                                        <p:attrNameLst>
                                          <p:attrName>ppt_x</p:attrName>
                                        </p:attrNameLst>
                                      </p:cBhvr>
                                      <p:tavLst>
                                        <p:tav tm="0">
                                          <p:val>
                                            <p:strVal val="#ppt_x"/>
                                          </p:val>
                                        </p:tav>
                                        <p:tav tm="100000">
                                          <p:val>
                                            <p:strVal val="#ppt_x"/>
                                          </p:val>
                                        </p:tav>
                                      </p:tavLst>
                                    </p:anim>
                                    <p:anim calcmode="lin" valueType="num">
                                      <p:cBhvr>
                                        <p:cTn id="15" dur="5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500"/>
                                        <p:tgtEl>
                                          <p:spTgt spid="65"/>
                                        </p:tgtEl>
                                      </p:cBhvr>
                                    </p:animEffect>
                                    <p:anim calcmode="lin" valueType="num">
                                      <p:cBhvr>
                                        <p:cTn id="20" dur="500" fill="hold"/>
                                        <p:tgtEl>
                                          <p:spTgt spid="65"/>
                                        </p:tgtEl>
                                        <p:attrNameLst>
                                          <p:attrName>ppt_x</p:attrName>
                                        </p:attrNameLst>
                                      </p:cBhvr>
                                      <p:tavLst>
                                        <p:tav tm="0">
                                          <p:val>
                                            <p:strVal val="#ppt_x"/>
                                          </p:val>
                                        </p:tav>
                                        <p:tav tm="100000">
                                          <p:val>
                                            <p:strVal val="#ppt_x"/>
                                          </p:val>
                                        </p:tav>
                                      </p:tavLst>
                                    </p:anim>
                                    <p:anim calcmode="lin" valueType="num">
                                      <p:cBhvr>
                                        <p:cTn id="21" dur="500" fill="hold"/>
                                        <p:tgtEl>
                                          <p:spTgt spid="65"/>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500"/>
                                        <p:tgtEl>
                                          <p:spTgt spid="59"/>
                                        </p:tgtEl>
                                      </p:cBhvr>
                                    </p:animEffect>
                                    <p:anim calcmode="lin" valueType="num">
                                      <p:cBhvr>
                                        <p:cTn id="26" dur="500" fill="hold"/>
                                        <p:tgtEl>
                                          <p:spTgt spid="59"/>
                                        </p:tgtEl>
                                        <p:attrNameLst>
                                          <p:attrName>ppt_x</p:attrName>
                                        </p:attrNameLst>
                                      </p:cBhvr>
                                      <p:tavLst>
                                        <p:tav tm="0">
                                          <p:val>
                                            <p:strVal val="#ppt_x"/>
                                          </p:val>
                                        </p:tav>
                                        <p:tav tm="100000">
                                          <p:val>
                                            <p:strVal val="#ppt_x"/>
                                          </p:val>
                                        </p:tav>
                                      </p:tavLst>
                                    </p:anim>
                                    <p:anim calcmode="lin" valueType="num">
                                      <p:cBhvr>
                                        <p:cTn id="27" dur="500" fill="hold"/>
                                        <p:tgtEl>
                                          <p:spTgt spid="59"/>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fade">
                                      <p:cBhvr>
                                        <p:cTn id="31" dur="500"/>
                                        <p:tgtEl>
                                          <p:spTgt spid="68"/>
                                        </p:tgtEl>
                                      </p:cBhvr>
                                    </p:animEffect>
                                    <p:anim calcmode="lin" valueType="num">
                                      <p:cBhvr>
                                        <p:cTn id="32" dur="500" fill="hold"/>
                                        <p:tgtEl>
                                          <p:spTgt spid="68"/>
                                        </p:tgtEl>
                                        <p:attrNameLst>
                                          <p:attrName>ppt_x</p:attrName>
                                        </p:attrNameLst>
                                      </p:cBhvr>
                                      <p:tavLst>
                                        <p:tav tm="0">
                                          <p:val>
                                            <p:strVal val="#ppt_x"/>
                                          </p:val>
                                        </p:tav>
                                        <p:tav tm="100000">
                                          <p:val>
                                            <p:strVal val="#ppt_x"/>
                                          </p:val>
                                        </p:tav>
                                      </p:tavLst>
                                    </p:anim>
                                    <p:anim calcmode="lin" valueType="num">
                                      <p:cBhvr>
                                        <p:cTn id="33" dur="500" fill="hold"/>
                                        <p:tgtEl>
                                          <p:spTgt spid="68"/>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strVal val="#ppt_x"/>
                                          </p:val>
                                        </p:tav>
                                        <p:tav tm="100000">
                                          <p:val>
                                            <p:strVal val="#ppt_x"/>
                                          </p:val>
                                        </p:tav>
                                      </p:tavLst>
                                    </p:anim>
                                    <p:anim calcmode="lin" valueType="num">
                                      <p:cBhvr>
                                        <p:cTn id="39" dur="500" fill="hold"/>
                                        <p:tgtEl>
                                          <p:spTgt spid="62"/>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fade">
                                      <p:cBhvr>
                                        <p:cTn id="43" dur="500"/>
                                        <p:tgtEl>
                                          <p:spTgt spid="71"/>
                                        </p:tgtEl>
                                      </p:cBhvr>
                                    </p:animEffect>
                                    <p:anim calcmode="lin" valueType="num">
                                      <p:cBhvr>
                                        <p:cTn id="44" dur="500" fill="hold"/>
                                        <p:tgtEl>
                                          <p:spTgt spid="71"/>
                                        </p:tgtEl>
                                        <p:attrNameLst>
                                          <p:attrName>ppt_x</p:attrName>
                                        </p:attrNameLst>
                                      </p:cBhvr>
                                      <p:tavLst>
                                        <p:tav tm="0">
                                          <p:val>
                                            <p:strVal val="#ppt_x"/>
                                          </p:val>
                                        </p:tav>
                                        <p:tav tm="100000">
                                          <p:val>
                                            <p:strVal val="#ppt_x"/>
                                          </p:val>
                                        </p:tav>
                                      </p:tavLst>
                                    </p:anim>
                                    <p:anim calcmode="lin" valueType="num">
                                      <p:cBhvr>
                                        <p:cTn id="45" dur="5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5" name="组合 4"/>
          <p:cNvGrpSpPr/>
          <p:nvPr/>
        </p:nvGrpSpPr>
        <p:grpSpPr>
          <a:xfrm>
            <a:off x="0" y="0"/>
            <a:ext cx="12191999" cy="6858000"/>
            <a:chOff x="0" y="0"/>
            <a:chExt cx="12191999" cy="6858000"/>
          </a:xfrm>
        </p:grpSpPr>
        <p:pic>
          <p:nvPicPr>
            <p:cNvPr id="3" name="图片 2"/>
            <p:cNvPicPr>
              <a:picLocks noChangeAspect="1"/>
            </p:cNvPicPr>
            <p:nvPr/>
          </p:nvPicPr>
          <p:blipFill rotWithShape="1">
            <a:blip r:embed="rId2" cstate="screen">
              <a:extLst>
                <a:ext uri="{BEBA8EAE-BF5A-486C-A8C5-ECC9F3942E4B}">
                  <a14:imgProps xmlns:a14="http://schemas.microsoft.com/office/drawing/2010/main">
                    <a14:imgLayer r:embed="rId3">
                      <a14:imgEffect>
                        <a14:artisticBlur/>
                      </a14:imgEffect>
                      <a14:imgEffect>
                        <a14:saturation sat="0"/>
                      </a14:imgEffect>
                    </a14:imgLayer>
                  </a14:imgProps>
                </a:ext>
              </a:extLst>
            </a:blip>
            <a:srcRect/>
            <a:stretch>
              <a:fillRect/>
            </a:stretch>
          </p:blipFill>
          <p:spPr>
            <a:xfrm>
              <a:off x="1" y="0"/>
              <a:ext cx="12191998" cy="6858000"/>
            </a:xfrm>
            <a:prstGeom prst="rect">
              <a:avLst/>
            </a:prstGeom>
          </p:spPr>
        </p:pic>
        <p:sp>
          <p:nvSpPr>
            <p:cNvPr id="4" name="矩形 3"/>
            <p:cNvSpPr/>
            <p:nvPr/>
          </p:nvSpPr>
          <p:spPr>
            <a:xfrm>
              <a:off x="0" y="0"/>
              <a:ext cx="12191998" cy="6858000"/>
            </a:xfrm>
            <a:prstGeom prst="rect">
              <a:avLst/>
            </a:prstGeom>
            <a:solidFill>
              <a:schemeClr val="tx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grpSp>
        <p:nvGrpSpPr>
          <p:cNvPr id="7" name="组合 6"/>
          <p:cNvGrpSpPr/>
          <p:nvPr/>
        </p:nvGrpSpPr>
        <p:grpSpPr>
          <a:xfrm>
            <a:off x="391508" y="301023"/>
            <a:ext cx="4370501" cy="523220"/>
            <a:chOff x="6548823" y="1917052"/>
            <a:chExt cx="4370501" cy="523220"/>
          </a:xfrm>
        </p:grpSpPr>
        <p:sp>
          <p:nvSpPr>
            <p:cNvPr id="8" name="矩形: 圆角 7"/>
            <p:cNvSpPr/>
            <p:nvPr/>
          </p:nvSpPr>
          <p:spPr>
            <a:xfrm>
              <a:off x="6548823" y="1985058"/>
              <a:ext cx="611073" cy="389789"/>
            </a:xfrm>
            <a:prstGeom prst="roundRect">
              <a:avLst/>
            </a:prstGeom>
            <a:noFill/>
            <a:ln w="15875"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endParaRPr>
            </a:p>
          </p:txBody>
        </p:sp>
        <p:sp>
          <p:nvSpPr>
            <p:cNvPr id="9" name="文本框 8"/>
            <p:cNvSpPr txBox="1"/>
            <p:nvPr/>
          </p:nvSpPr>
          <p:spPr>
            <a:xfrm>
              <a:off x="6556782" y="1992197"/>
              <a:ext cx="60311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rPr>
                <a:t>03</a:t>
              </a:r>
              <a:endParaRPr kumimoji="0" lang="zh-CN" altLang="en-US" b="1"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endParaRPr>
            </a:p>
          </p:txBody>
        </p:sp>
        <p:sp>
          <p:nvSpPr>
            <p:cNvPr id="10" name="文本框 9"/>
            <p:cNvSpPr txBox="1"/>
            <p:nvPr/>
          </p:nvSpPr>
          <p:spPr>
            <a:xfrm>
              <a:off x="7528486" y="1917052"/>
              <a:ext cx="1562340" cy="523220"/>
            </a:xfrm>
            <a:prstGeom prst="rect">
              <a:avLst/>
            </a:prstGeom>
            <a:noFill/>
          </p:spPr>
          <p:txBody>
            <a:bodyPr wrap="square" rtlCol="0">
              <a:spAutoFit/>
            </a:bodyPr>
            <a:lstStyle/>
            <a:p>
              <a:pPr algn="dist"/>
              <a:r>
                <a:rPr lang="zh-CN" altLang="en-US" sz="2800" dirty="0">
                  <a:solidFill>
                    <a:schemeClr val="bg1"/>
                  </a:solidFill>
                  <a:latin typeface="站酷庆科黄油体" panose="02000803000000020004" pitchFamily="2" charset="-122"/>
                  <a:ea typeface="站酷庆科黄油体" panose="02000803000000020004" pitchFamily="2" charset="-122"/>
                </a:rPr>
                <a:t>视频分享</a:t>
              </a:r>
            </a:p>
          </p:txBody>
        </p:sp>
        <p:sp>
          <p:nvSpPr>
            <p:cNvPr id="11" name="文本框 10"/>
            <p:cNvSpPr txBox="1"/>
            <p:nvPr/>
          </p:nvSpPr>
          <p:spPr>
            <a:xfrm>
              <a:off x="9128927" y="2106187"/>
              <a:ext cx="1790397" cy="253916"/>
            </a:xfrm>
            <a:prstGeom prst="rect">
              <a:avLst/>
            </a:prstGeom>
            <a:noFill/>
          </p:spPr>
          <p:txBody>
            <a:bodyPr wrap="square" rtlCol="0">
              <a:spAutoFit/>
            </a:bodyPr>
            <a:lstStyle/>
            <a:p>
              <a:r>
                <a:rPr lang="en-US" altLang="zh-CN" sz="1000" i="1" dirty="0">
                  <a:solidFill>
                    <a:schemeClr val="bg1"/>
                  </a:solidFill>
                  <a:latin typeface="思源黑体 CN Light" panose="020B0300000000000000" pitchFamily="34" charset="-122"/>
                  <a:ea typeface="思源黑体 CN Light" panose="020B0300000000000000" pitchFamily="34" charset="-122"/>
                </a:rPr>
                <a:t>DANCE ART</a:t>
              </a:r>
            </a:p>
          </p:txBody>
        </p:sp>
      </p:grpSp>
      <p:grpSp>
        <p:nvGrpSpPr>
          <p:cNvPr id="12" name="组合 11"/>
          <p:cNvGrpSpPr/>
          <p:nvPr/>
        </p:nvGrpSpPr>
        <p:grpSpPr>
          <a:xfrm>
            <a:off x="4259068" y="1920872"/>
            <a:ext cx="3673864" cy="3538770"/>
            <a:chOff x="4259068" y="2306638"/>
            <a:chExt cx="3673864" cy="3538770"/>
          </a:xfrm>
        </p:grpSpPr>
        <p:sp>
          <p:nvSpPr>
            <p:cNvPr id="13" name="任意多边形: 形状 103"/>
            <p:cNvSpPr/>
            <p:nvPr/>
          </p:nvSpPr>
          <p:spPr bwMode="auto">
            <a:xfrm>
              <a:off x="5531009" y="2646181"/>
              <a:ext cx="2000442" cy="1045113"/>
            </a:xfrm>
            <a:custGeom>
              <a:avLst/>
              <a:gdLst/>
              <a:ahLst/>
              <a:cxnLst>
                <a:cxn ang="0">
                  <a:pos x="635" y="0"/>
                </a:cxn>
                <a:cxn ang="0">
                  <a:pos x="429" y="69"/>
                </a:cxn>
                <a:cxn ang="0">
                  <a:pos x="470" y="78"/>
                </a:cxn>
                <a:cxn ang="0">
                  <a:pos x="336" y="194"/>
                </a:cxn>
                <a:cxn ang="0">
                  <a:pos x="0" y="230"/>
                </a:cxn>
                <a:cxn ang="0">
                  <a:pos x="72" y="313"/>
                </a:cxn>
                <a:cxn ang="0">
                  <a:pos x="334" y="332"/>
                </a:cxn>
                <a:cxn ang="0">
                  <a:pos x="534" y="158"/>
                </a:cxn>
                <a:cxn ang="0">
                  <a:pos x="538" y="194"/>
                </a:cxn>
                <a:cxn ang="0">
                  <a:pos x="635" y="0"/>
                </a:cxn>
              </a:cxnLst>
              <a:rect l="0" t="0" r="r" b="b"/>
              <a:pathLst>
                <a:path w="635" h="332">
                  <a:moveTo>
                    <a:pt x="635" y="0"/>
                  </a:moveTo>
                  <a:cubicBezTo>
                    <a:pt x="429" y="69"/>
                    <a:pt x="429" y="69"/>
                    <a:pt x="429" y="69"/>
                  </a:cubicBezTo>
                  <a:cubicBezTo>
                    <a:pt x="470" y="78"/>
                    <a:pt x="470" y="78"/>
                    <a:pt x="470" y="78"/>
                  </a:cubicBezTo>
                  <a:cubicBezTo>
                    <a:pt x="336" y="194"/>
                    <a:pt x="336" y="194"/>
                    <a:pt x="336" y="194"/>
                  </a:cubicBezTo>
                  <a:cubicBezTo>
                    <a:pt x="231" y="136"/>
                    <a:pt x="96" y="146"/>
                    <a:pt x="0" y="230"/>
                  </a:cubicBezTo>
                  <a:cubicBezTo>
                    <a:pt x="72" y="313"/>
                    <a:pt x="72" y="313"/>
                    <a:pt x="72" y="313"/>
                  </a:cubicBezTo>
                  <a:cubicBezTo>
                    <a:pt x="150" y="246"/>
                    <a:pt x="267" y="254"/>
                    <a:pt x="334" y="332"/>
                  </a:cubicBezTo>
                  <a:cubicBezTo>
                    <a:pt x="534" y="158"/>
                    <a:pt x="534" y="158"/>
                    <a:pt x="534" y="158"/>
                  </a:cubicBezTo>
                  <a:cubicBezTo>
                    <a:pt x="538" y="194"/>
                    <a:pt x="538" y="194"/>
                    <a:pt x="538" y="194"/>
                  </a:cubicBezTo>
                  <a:lnTo>
                    <a:pt x="635" y="0"/>
                  </a:lnTo>
                  <a:close/>
                </a:path>
              </a:pathLst>
            </a:custGeom>
            <a:noFill/>
            <a:ln w="12700" cap="flat" cmpd="sng" algn="ctr">
              <a:solidFill>
                <a:schemeClr val="bg1"/>
              </a:solidFill>
              <a:prstDash val="solid"/>
              <a:miter lim="800000"/>
            </a:ln>
            <a:effectLst>
              <a:outerShdw blurRad="635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bg1"/>
                </a:solidFill>
                <a:effectLst/>
                <a:uLnTx/>
                <a:uFillTx/>
                <a:latin typeface="Humanst521 BT"/>
                <a:ea typeface="思源黑体 CN Bold"/>
                <a:cs typeface="+mn-ea"/>
              </a:endParaRPr>
            </a:p>
          </p:txBody>
        </p:sp>
        <p:sp>
          <p:nvSpPr>
            <p:cNvPr id="14" name="任意多边形: 形状 109"/>
            <p:cNvSpPr/>
            <p:nvPr/>
          </p:nvSpPr>
          <p:spPr bwMode="auto">
            <a:xfrm>
              <a:off x="6524048" y="3465034"/>
              <a:ext cx="1032545" cy="1987872"/>
            </a:xfrm>
            <a:custGeom>
              <a:avLst/>
              <a:gdLst/>
              <a:ahLst/>
              <a:cxnLst>
                <a:cxn ang="0">
                  <a:pos x="328" y="631"/>
                </a:cxn>
                <a:cxn ang="0">
                  <a:pos x="259" y="425"/>
                </a:cxn>
                <a:cxn ang="0">
                  <a:pos x="251" y="466"/>
                </a:cxn>
                <a:cxn ang="0">
                  <a:pos x="138" y="335"/>
                </a:cxn>
                <a:cxn ang="0">
                  <a:pos x="102" y="0"/>
                </a:cxn>
                <a:cxn ang="0">
                  <a:pos x="19" y="72"/>
                </a:cxn>
                <a:cxn ang="0">
                  <a:pos x="0" y="333"/>
                </a:cxn>
                <a:cxn ang="0">
                  <a:pos x="171" y="531"/>
                </a:cxn>
                <a:cxn ang="0">
                  <a:pos x="134" y="534"/>
                </a:cxn>
                <a:cxn ang="0">
                  <a:pos x="328" y="631"/>
                </a:cxn>
              </a:cxnLst>
              <a:rect l="0" t="0" r="r" b="b"/>
              <a:pathLst>
                <a:path w="328" h="631">
                  <a:moveTo>
                    <a:pt x="328" y="631"/>
                  </a:moveTo>
                  <a:cubicBezTo>
                    <a:pt x="259" y="425"/>
                    <a:pt x="259" y="425"/>
                    <a:pt x="259" y="425"/>
                  </a:cubicBezTo>
                  <a:cubicBezTo>
                    <a:pt x="251" y="466"/>
                    <a:pt x="251" y="466"/>
                    <a:pt x="251" y="466"/>
                  </a:cubicBezTo>
                  <a:cubicBezTo>
                    <a:pt x="138" y="335"/>
                    <a:pt x="138" y="335"/>
                    <a:pt x="138" y="335"/>
                  </a:cubicBezTo>
                  <a:cubicBezTo>
                    <a:pt x="195" y="230"/>
                    <a:pt x="185" y="96"/>
                    <a:pt x="102" y="0"/>
                  </a:cubicBezTo>
                  <a:cubicBezTo>
                    <a:pt x="19" y="72"/>
                    <a:pt x="19" y="72"/>
                    <a:pt x="19" y="72"/>
                  </a:cubicBezTo>
                  <a:cubicBezTo>
                    <a:pt x="86" y="149"/>
                    <a:pt x="77" y="266"/>
                    <a:pt x="0" y="333"/>
                  </a:cubicBezTo>
                  <a:cubicBezTo>
                    <a:pt x="171" y="531"/>
                    <a:pt x="171" y="531"/>
                    <a:pt x="171" y="531"/>
                  </a:cubicBezTo>
                  <a:cubicBezTo>
                    <a:pt x="134" y="534"/>
                    <a:pt x="134" y="534"/>
                    <a:pt x="134" y="534"/>
                  </a:cubicBezTo>
                  <a:lnTo>
                    <a:pt x="328" y="631"/>
                  </a:lnTo>
                  <a:close/>
                </a:path>
              </a:pathLst>
            </a:custGeom>
            <a:noFill/>
            <a:ln w="12700" cap="flat" cmpd="sng" algn="ctr">
              <a:solidFill>
                <a:schemeClr val="bg1"/>
              </a:solidFill>
              <a:prstDash val="solid"/>
              <a:miter lim="800000"/>
            </a:ln>
            <a:effectLst>
              <a:outerShdw blurRad="635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bg1"/>
                </a:solidFill>
                <a:effectLst/>
                <a:uLnTx/>
                <a:uFillTx/>
                <a:latin typeface="Humanst521 BT"/>
                <a:ea typeface="思源黑体 CN Bold"/>
                <a:cs typeface="+mn-ea"/>
              </a:endParaRPr>
            </a:p>
          </p:txBody>
        </p:sp>
        <p:sp>
          <p:nvSpPr>
            <p:cNvPr id="15" name="任意多边形: 形状 107"/>
            <p:cNvSpPr/>
            <p:nvPr/>
          </p:nvSpPr>
          <p:spPr bwMode="auto">
            <a:xfrm>
              <a:off x="4742685" y="4454480"/>
              <a:ext cx="2007626" cy="1043319"/>
            </a:xfrm>
            <a:custGeom>
              <a:avLst/>
              <a:gdLst/>
              <a:ahLst/>
              <a:cxnLst>
                <a:cxn ang="0">
                  <a:pos x="637" y="102"/>
                </a:cxn>
                <a:cxn ang="0">
                  <a:pos x="565" y="19"/>
                </a:cxn>
                <a:cxn ang="0">
                  <a:pos x="304" y="1"/>
                </a:cxn>
                <a:cxn ang="0">
                  <a:pos x="303" y="0"/>
                </a:cxn>
                <a:cxn ang="0">
                  <a:pos x="101" y="175"/>
                </a:cxn>
                <a:cxn ang="0">
                  <a:pos x="98" y="136"/>
                </a:cxn>
                <a:cxn ang="0">
                  <a:pos x="0" y="331"/>
                </a:cxn>
                <a:cxn ang="0">
                  <a:pos x="206" y="262"/>
                </a:cxn>
                <a:cxn ang="0">
                  <a:pos x="168" y="254"/>
                </a:cxn>
                <a:cxn ang="0">
                  <a:pos x="301" y="138"/>
                </a:cxn>
                <a:cxn ang="0">
                  <a:pos x="637" y="102"/>
                </a:cxn>
              </a:cxnLst>
              <a:rect l="0" t="0" r="r" b="b"/>
              <a:pathLst>
                <a:path w="637" h="331">
                  <a:moveTo>
                    <a:pt x="637" y="102"/>
                  </a:moveTo>
                  <a:cubicBezTo>
                    <a:pt x="565" y="19"/>
                    <a:pt x="565" y="19"/>
                    <a:pt x="565" y="19"/>
                  </a:cubicBezTo>
                  <a:cubicBezTo>
                    <a:pt x="488" y="86"/>
                    <a:pt x="372" y="78"/>
                    <a:pt x="304" y="1"/>
                  </a:cubicBezTo>
                  <a:cubicBezTo>
                    <a:pt x="303" y="0"/>
                    <a:pt x="303" y="0"/>
                    <a:pt x="303" y="0"/>
                  </a:cubicBezTo>
                  <a:cubicBezTo>
                    <a:pt x="101" y="175"/>
                    <a:pt x="101" y="175"/>
                    <a:pt x="101" y="175"/>
                  </a:cubicBezTo>
                  <a:cubicBezTo>
                    <a:pt x="98" y="136"/>
                    <a:pt x="98" y="136"/>
                    <a:pt x="98" y="136"/>
                  </a:cubicBezTo>
                  <a:cubicBezTo>
                    <a:pt x="0" y="331"/>
                    <a:pt x="0" y="331"/>
                    <a:pt x="0" y="331"/>
                  </a:cubicBezTo>
                  <a:cubicBezTo>
                    <a:pt x="206" y="262"/>
                    <a:pt x="206" y="262"/>
                    <a:pt x="206" y="262"/>
                  </a:cubicBezTo>
                  <a:cubicBezTo>
                    <a:pt x="168" y="254"/>
                    <a:pt x="168" y="254"/>
                    <a:pt x="168" y="254"/>
                  </a:cubicBezTo>
                  <a:cubicBezTo>
                    <a:pt x="301" y="138"/>
                    <a:pt x="301" y="138"/>
                    <a:pt x="301" y="138"/>
                  </a:cubicBezTo>
                  <a:cubicBezTo>
                    <a:pt x="407" y="196"/>
                    <a:pt x="541" y="186"/>
                    <a:pt x="637" y="102"/>
                  </a:cubicBezTo>
                  <a:close/>
                </a:path>
              </a:pathLst>
            </a:custGeom>
            <a:noFill/>
            <a:ln w="12700" cap="flat" cmpd="sng" algn="ctr">
              <a:solidFill>
                <a:schemeClr val="bg1"/>
              </a:solidFill>
              <a:prstDash val="solid"/>
              <a:miter lim="800000"/>
            </a:ln>
            <a:effectLst>
              <a:outerShdw blurRad="635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bg1"/>
                </a:solidFill>
                <a:effectLst/>
                <a:uLnTx/>
                <a:uFillTx/>
                <a:latin typeface="Humanst521 BT"/>
                <a:ea typeface="思源黑体 CN Bold"/>
                <a:cs typeface="+mn-ea"/>
              </a:endParaRPr>
            </a:p>
          </p:txBody>
        </p:sp>
        <p:sp>
          <p:nvSpPr>
            <p:cNvPr id="16" name="任意多边形: 形状 110"/>
            <p:cNvSpPr/>
            <p:nvPr/>
          </p:nvSpPr>
          <p:spPr bwMode="auto">
            <a:xfrm>
              <a:off x="4701382" y="2658752"/>
              <a:ext cx="1055890" cy="2021990"/>
            </a:xfrm>
            <a:custGeom>
              <a:avLst/>
              <a:gdLst/>
              <a:ahLst/>
              <a:cxnLst>
                <a:cxn ang="0">
                  <a:pos x="335" y="309"/>
                </a:cxn>
                <a:cxn ang="0">
                  <a:pos x="155" y="101"/>
                </a:cxn>
                <a:cxn ang="0">
                  <a:pos x="194" y="97"/>
                </a:cxn>
                <a:cxn ang="0">
                  <a:pos x="0" y="0"/>
                </a:cxn>
                <a:cxn ang="0">
                  <a:pos x="69" y="206"/>
                </a:cxn>
                <a:cxn ang="0">
                  <a:pos x="77" y="168"/>
                </a:cxn>
                <a:cxn ang="0">
                  <a:pos x="197" y="307"/>
                </a:cxn>
                <a:cxn ang="0">
                  <a:pos x="233" y="642"/>
                </a:cxn>
                <a:cxn ang="0">
                  <a:pos x="316" y="570"/>
                </a:cxn>
                <a:cxn ang="0">
                  <a:pos x="335" y="309"/>
                </a:cxn>
              </a:cxnLst>
              <a:rect l="0" t="0" r="r" b="b"/>
              <a:pathLst>
                <a:path w="335" h="642">
                  <a:moveTo>
                    <a:pt x="335" y="309"/>
                  </a:moveTo>
                  <a:cubicBezTo>
                    <a:pt x="155" y="101"/>
                    <a:pt x="155" y="101"/>
                    <a:pt x="155" y="101"/>
                  </a:cubicBezTo>
                  <a:cubicBezTo>
                    <a:pt x="194" y="97"/>
                    <a:pt x="194" y="97"/>
                    <a:pt x="194" y="97"/>
                  </a:cubicBezTo>
                  <a:cubicBezTo>
                    <a:pt x="0" y="0"/>
                    <a:pt x="0" y="0"/>
                    <a:pt x="0" y="0"/>
                  </a:cubicBezTo>
                  <a:cubicBezTo>
                    <a:pt x="69" y="206"/>
                    <a:pt x="69" y="206"/>
                    <a:pt x="69" y="206"/>
                  </a:cubicBezTo>
                  <a:cubicBezTo>
                    <a:pt x="77" y="168"/>
                    <a:pt x="77" y="168"/>
                    <a:pt x="77" y="168"/>
                  </a:cubicBezTo>
                  <a:cubicBezTo>
                    <a:pt x="197" y="307"/>
                    <a:pt x="197" y="307"/>
                    <a:pt x="197" y="307"/>
                  </a:cubicBezTo>
                  <a:cubicBezTo>
                    <a:pt x="140" y="412"/>
                    <a:pt x="150" y="546"/>
                    <a:pt x="233" y="642"/>
                  </a:cubicBezTo>
                  <a:cubicBezTo>
                    <a:pt x="316" y="570"/>
                    <a:pt x="316" y="570"/>
                    <a:pt x="316" y="570"/>
                  </a:cubicBezTo>
                  <a:cubicBezTo>
                    <a:pt x="249" y="493"/>
                    <a:pt x="258" y="376"/>
                    <a:pt x="335" y="309"/>
                  </a:cubicBezTo>
                  <a:close/>
                </a:path>
              </a:pathLst>
            </a:custGeom>
            <a:noFill/>
            <a:ln w="12700" cap="flat" cmpd="sng" algn="ctr">
              <a:solidFill>
                <a:schemeClr val="bg1"/>
              </a:solidFill>
              <a:prstDash val="solid"/>
              <a:miter lim="800000"/>
            </a:ln>
            <a:effectLst>
              <a:outerShdw blurRad="635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chemeClr val="bg1"/>
                </a:solidFill>
                <a:effectLst/>
                <a:uLnTx/>
                <a:uFillTx/>
                <a:latin typeface="Humanst521 BT"/>
                <a:ea typeface="思源黑体 CN Bold"/>
                <a:cs typeface="+mn-ea"/>
              </a:endParaRPr>
            </a:p>
          </p:txBody>
        </p:sp>
        <p:sp>
          <p:nvSpPr>
            <p:cNvPr id="17" name="任意多边形: 形状 108"/>
            <p:cNvSpPr/>
            <p:nvPr/>
          </p:nvSpPr>
          <p:spPr>
            <a:xfrm>
              <a:off x="5702902" y="3638493"/>
              <a:ext cx="893568" cy="893568"/>
            </a:xfrm>
            <a:prstGeom prst="ellipse">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bg1"/>
                </a:solidFill>
                <a:effectLst/>
                <a:uLnTx/>
                <a:uFillTx/>
                <a:latin typeface="Arial" panose="020B0604020202020204"/>
                <a:ea typeface="思源黑体 CN Bold"/>
                <a:cs typeface="+mn-ea"/>
              </a:endParaRPr>
            </a:p>
          </p:txBody>
        </p:sp>
        <p:sp>
          <p:nvSpPr>
            <p:cNvPr id="18" name="任意多边形: 形状 102"/>
            <p:cNvSpPr/>
            <p:nvPr/>
          </p:nvSpPr>
          <p:spPr>
            <a:xfrm>
              <a:off x="4259068" y="2306638"/>
              <a:ext cx="802962" cy="802962"/>
            </a:xfrm>
            <a:prstGeom prst="ellipse">
              <a:avLst/>
            </a:prstGeom>
            <a:noFill/>
            <a:ln w="12700" cap="flat" cmpd="sng" algn="ctr">
              <a:solidFill>
                <a:schemeClr val="bg1"/>
              </a:solidFill>
              <a:prstDash val="solid"/>
              <a:miter lim="800000"/>
            </a:ln>
            <a:effectLst>
              <a:outerShdw blurRad="635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bg1"/>
                </a:solidFill>
                <a:effectLst/>
                <a:uLnTx/>
                <a:uFillTx/>
                <a:latin typeface="Humanst521 BT"/>
                <a:ea typeface="思源黑体 CN Bold"/>
                <a:cs typeface="+mn-ea"/>
              </a:endParaRPr>
            </a:p>
          </p:txBody>
        </p:sp>
        <p:sp>
          <p:nvSpPr>
            <p:cNvPr id="19" name="任意多边形: 形状 106"/>
            <p:cNvSpPr/>
            <p:nvPr/>
          </p:nvSpPr>
          <p:spPr bwMode="auto">
            <a:xfrm>
              <a:off x="4491159" y="2505134"/>
              <a:ext cx="338779" cy="405969"/>
            </a:xfrm>
            <a:custGeom>
              <a:avLst/>
              <a:gdLst>
                <a:gd name="connsiteX0" fmla="*/ 234347 w 506307"/>
                <a:gd name="connsiteY0" fmla="*/ 379219 h 606722"/>
                <a:gd name="connsiteX1" fmla="*/ 271960 w 506307"/>
                <a:gd name="connsiteY1" fmla="*/ 379219 h 606722"/>
                <a:gd name="connsiteX2" fmla="*/ 278451 w 506307"/>
                <a:gd name="connsiteY2" fmla="*/ 385705 h 606722"/>
                <a:gd name="connsiteX3" fmla="*/ 278451 w 506307"/>
                <a:gd name="connsiteY3" fmla="*/ 448520 h 606722"/>
                <a:gd name="connsiteX4" fmla="*/ 271960 w 506307"/>
                <a:gd name="connsiteY4" fmla="*/ 455006 h 606722"/>
                <a:gd name="connsiteX5" fmla="*/ 234347 w 506307"/>
                <a:gd name="connsiteY5" fmla="*/ 455006 h 606722"/>
                <a:gd name="connsiteX6" fmla="*/ 227856 w 506307"/>
                <a:gd name="connsiteY6" fmla="*/ 448520 h 606722"/>
                <a:gd name="connsiteX7" fmla="*/ 227856 w 506307"/>
                <a:gd name="connsiteY7" fmla="*/ 385705 h 606722"/>
                <a:gd name="connsiteX8" fmla="*/ 234347 w 506307"/>
                <a:gd name="connsiteY8" fmla="*/ 379219 h 606722"/>
                <a:gd name="connsiteX9" fmla="*/ 234331 w 506307"/>
                <a:gd name="connsiteY9" fmla="*/ 328645 h 606722"/>
                <a:gd name="connsiteX10" fmla="*/ 177194 w 506307"/>
                <a:gd name="connsiteY10" fmla="*/ 385700 h 606722"/>
                <a:gd name="connsiteX11" fmla="*/ 177194 w 506307"/>
                <a:gd name="connsiteY11" fmla="*/ 448532 h 606722"/>
                <a:gd name="connsiteX12" fmla="*/ 234331 w 506307"/>
                <a:gd name="connsiteY12" fmla="*/ 505587 h 606722"/>
                <a:gd name="connsiteX13" fmla="*/ 271977 w 506307"/>
                <a:gd name="connsiteY13" fmla="*/ 505587 h 606722"/>
                <a:gd name="connsiteX14" fmla="*/ 329113 w 506307"/>
                <a:gd name="connsiteY14" fmla="*/ 448532 h 606722"/>
                <a:gd name="connsiteX15" fmla="*/ 329113 w 506307"/>
                <a:gd name="connsiteY15" fmla="*/ 385700 h 606722"/>
                <a:gd name="connsiteX16" fmla="*/ 271977 w 506307"/>
                <a:gd name="connsiteY16" fmla="*/ 328645 h 606722"/>
                <a:gd name="connsiteX17" fmla="*/ 253109 w 506307"/>
                <a:gd name="connsiteY17" fmla="*/ 0 h 606722"/>
                <a:gd name="connsiteX18" fmla="*/ 430303 w 506307"/>
                <a:gd name="connsiteY18" fmla="*/ 176942 h 606722"/>
                <a:gd name="connsiteX19" fmla="*/ 430303 w 506307"/>
                <a:gd name="connsiteY19" fmla="*/ 252749 h 606722"/>
                <a:gd name="connsiteX20" fmla="*/ 480943 w 506307"/>
                <a:gd name="connsiteY20" fmla="*/ 252749 h 606722"/>
                <a:gd name="connsiteX21" fmla="*/ 506307 w 506307"/>
                <a:gd name="connsiteY21" fmla="*/ 278077 h 606722"/>
                <a:gd name="connsiteX22" fmla="*/ 506307 w 506307"/>
                <a:gd name="connsiteY22" fmla="*/ 581394 h 606722"/>
                <a:gd name="connsiteX23" fmla="*/ 480943 w 506307"/>
                <a:gd name="connsiteY23" fmla="*/ 606722 h 606722"/>
                <a:gd name="connsiteX24" fmla="*/ 25275 w 506307"/>
                <a:gd name="connsiteY24" fmla="*/ 606722 h 606722"/>
                <a:gd name="connsiteX25" fmla="*/ 0 w 506307"/>
                <a:gd name="connsiteY25" fmla="*/ 581394 h 606722"/>
                <a:gd name="connsiteX26" fmla="*/ 0 w 506307"/>
                <a:gd name="connsiteY26" fmla="*/ 278077 h 606722"/>
                <a:gd name="connsiteX27" fmla="*/ 25275 w 506307"/>
                <a:gd name="connsiteY27" fmla="*/ 252749 h 606722"/>
                <a:gd name="connsiteX28" fmla="*/ 379753 w 506307"/>
                <a:gd name="connsiteY28" fmla="*/ 252749 h 606722"/>
                <a:gd name="connsiteX29" fmla="*/ 379753 w 506307"/>
                <a:gd name="connsiteY29" fmla="*/ 176942 h 606722"/>
                <a:gd name="connsiteX30" fmla="*/ 253109 w 506307"/>
                <a:gd name="connsiteY30" fmla="*/ 50568 h 606722"/>
                <a:gd name="connsiteX31" fmla="*/ 126554 w 506307"/>
                <a:gd name="connsiteY31" fmla="*/ 176942 h 606722"/>
                <a:gd name="connsiteX32" fmla="*/ 101279 w 506307"/>
                <a:gd name="connsiteY32" fmla="*/ 202270 h 606722"/>
                <a:gd name="connsiteX33" fmla="*/ 75915 w 506307"/>
                <a:gd name="connsiteY33" fmla="*/ 176942 h 606722"/>
                <a:gd name="connsiteX34" fmla="*/ 253109 w 506307"/>
                <a:gd name="connsiteY34"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6307" h="606722">
                  <a:moveTo>
                    <a:pt x="234347" y="379219"/>
                  </a:moveTo>
                  <a:lnTo>
                    <a:pt x="271960" y="379219"/>
                  </a:lnTo>
                  <a:cubicBezTo>
                    <a:pt x="275517" y="379219"/>
                    <a:pt x="278451" y="382062"/>
                    <a:pt x="278451" y="385705"/>
                  </a:cubicBezTo>
                  <a:lnTo>
                    <a:pt x="278451" y="448520"/>
                  </a:lnTo>
                  <a:cubicBezTo>
                    <a:pt x="278451" y="452074"/>
                    <a:pt x="275517" y="455006"/>
                    <a:pt x="271960" y="455006"/>
                  </a:cubicBezTo>
                  <a:lnTo>
                    <a:pt x="234347" y="455006"/>
                  </a:lnTo>
                  <a:cubicBezTo>
                    <a:pt x="230791" y="455006"/>
                    <a:pt x="227856" y="452074"/>
                    <a:pt x="227856" y="448520"/>
                  </a:cubicBezTo>
                  <a:lnTo>
                    <a:pt x="227856" y="385705"/>
                  </a:lnTo>
                  <a:cubicBezTo>
                    <a:pt x="227856" y="382062"/>
                    <a:pt x="230791" y="379219"/>
                    <a:pt x="234347" y="379219"/>
                  </a:cubicBezTo>
                  <a:close/>
                  <a:moveTo>
                    <a:pt x="234331" y="328645"/>
                  </a:moveTo>
                  <a:cubicBezTo>
                    <a:pt x="202825" y="328645"/>
                    <a:pt x="177194" y="354240"/>
                    <a:pt x="177194" y="385700"/>
                  </a:cubicBezTo>
                  <a:lnTo>
                    <a:pt x="177194" y="448532"/>
                  </a:lnTo>
                  <a:cubicBezTo>
                    <a:pt x="177194" y="479992"/>
                    <a:pt x="202825" y="505587"/>
                    <a:pt x="234331" y="505587"/>
                  </a:cubicBezTo>
                  <a:lnTo>
                    <a:pt x="271977" y="505587"/>
                  </a:lnTo>
                  <a:cubicBezTo>
                    <a:pt x="303482" y="505587"/>
                    <a:pt x="329113" y="479992"/>
                    <a:pt x="329113" y="448532"/>
                  </a:cubicBezTo>
                  <a:lnTo>
                    <a:pt x="329113" y="385700"/>
                  </a:lnTo>
                  <a:cubicBezTo>
                    <a:pt x="329113" y="354240"/>
                    <a:pt x="303482" y="328645"/>
                    <a:pt x="271977" y="328645"/>
                  </a:cubicBezTo>
                  <a:close/>
                  <a:moveTo>
                    <a:pt x="253109" y="0"/>
                  </a:moveTo>
                  <a:cubicBezTo>
                    <a:pt x="350829" y="0"/>
                    <a:pt x="430303" y="79362"/>
                    <a:pt x="430303" y="176942"/>
                  </a:cubicBezTo>
                  <a:lnTo>
                    <a:pt x="430303" y="252749"/>
                  </a:lnTo>
                  <a:lnTo>
                    <a:pt x="480943" y="252749"/>
                  </a:lnTo>
                  <a:cubicBezTo>
                    <a:pt x="494916" y="252749"/>
                    <a:pt x="506307" y="264124"/>
                    <a:pt x="506307" y="278077"/>
                  </a:cubicBezTo>
                  <a:lnTo>
                    <a:pt x="506307" y="581394"/>
                  </a:lnTo>
                  <a:cubicBezTo>
                    <a:pt x="506307" y="595435"/>
                    <a:pt x="494916" y="606722"/>
                    <a:pt x="480943" y="606722"/>
                  </a:cubicBezTo>
                  <a:lnTo>
                    <a:pt x="25275" y="606722"/>
                  </a:lnTo>
                  <a:cubicBezTo>
                    <a:pt x="11302" y="606722"/>
                    <a:pt x="0" y="595435"/>
                    <a:pt x="0" y="581394"/>
                  </a:cubicBezTo>
                  <a:lnTo>
                    <a:pt x="0" y="278077"/>
                  </a:lnTo>
                  <a:cubicBezTo>
                    <a:pt x="0" y="264124"/>
                    <a:pt x="11302" y="252749"/>
                    <a:pt x="25275" y="252749"/>
                  </a:cubicBezTo>
                  <a:lnTo>
                    <a:pt x="379753" y="252749"/>
                  </a:lnTo>
                  <a:lnTo>
                    <a:pt x="379753" y="176942"/>
                  </a:lnTo>
                  <a:cubicBezTo>
                    <a:pt x="379753" y="107267"/>
                    <a:pt x="322972" y="50568"/>
                    <a:pt x="253109" y="50568"/>
                  </a:cubicBezTo>
                  <a:cubicBezTo>
                    <a:pt x="183335" y="50568"/>
                    <a:pt x="126554" y="107267"/>
                    <a:pt x="126554" y="176942"/>
                  </a:cubicBezTo>
                  <a:cubicBezTo>
                    <a:pt x="126554" y="190895"/>
                    <a:pt x="115252" y="202270"/>
                    <a:pt x="101279" y="202270"/>
                  </a:cubicBezTo>
                  <a:cubicBezTo>
                    <a:pt x="87306" y="202270"/>
                    <a:pt x="75915" y="190895"/>
                    <a:pt x="75915" y="176942"/>
                  </a:cubicBezTo>
                  <a:cubicBezTo>
                    <a:pt x="75915" y="79362"/>
                    <a:pt x="155389" y="0"/>
                    <a:pt x="253109" y="0"/>
                  </a:cubicBezTo>
                  <a:close/>
                </a:path>
              </a:pathLst>
            </a:custGeom>
            <a:solidFill>
              <a:schemeClr val="bg1"/>
            </a:solidFill>
            <a:ln>
              <a:noFill/>
            </a:ln>
          </p:spPr>
          <p:txBody>
            <a:bodyPr vert="horz" wrap="square" lIns="91440" tIns="45720" rIns="91440" bIns="45720" numCol="1" anchor="t" anchorCtr="0" compatLnSpc="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Arial" panose="020B0604020202020204"/>
                <a:ea typeface="思源黑体 CN Bold"/>
                <a:cs typeface="阿里巴巴普惠体 R" panose="00020600040101010101" pitchFamily="18" charset="-122"/>
              </a:endParaRPr>
            </a:p>
          </p:txBody>
        </p:sp>
        <p:sp>
          <p:nvSpPr>
            <p:cNvPr id="20" name="任意多边形: 形状 111"/>
            <p:cNvSpPr/>
            <p:nvPr/>
          </p:nvSpPr>
          <p:spPr>
            <a:xfrm>
              <a:off x="7129970" y="2306638"/>
              <a:ext cx="802962" cy="802962"/>
            </a:xfrm>
            <a:prstGeom prst="ellipse">
              <a:avLst/>
            </a:prstGeom>
            <a:noFill/>
            <a:ln w="12700" cap="flat" cmpd="sng" algn="ctr">
              <a:solidFill>
                <a:schemeClr val="bg1"/>
              </a:solidFill>
              <a:prstDash val="solid"/>
              <a:miter lim="800000"/>
            </a:ln>
            <a:effectLst>
              <a:outerShdw blurRad="635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bg1"/>
                </a:solidFill>
                <a:effectLst/>
                <a:uLnTx/>
                <a:uFillTx/>
                <a:latin typeface="Humanst521 BT"/>
                <a:ea typeface="思源黑体 CN Bold"/>
                <a:cs typeface="+mn-ea"/>
              </a:endParaRPr>
            </a:p>
          </p:txBody>
        </p:sp>
        <p:sp>
          <p:nvSpPr>
            <p:cNvPr id="21" name="任意多边形: 形状 104"/>
            <p:cNvSpPr/>
            <p:nvPr/>
          </p:nvSpPr>
          <p:spPr bwMode="auto">
            <a:xfrm>
              <a:off x="7328466" y="2505465"/>
              <a:ext cx="405969" cy="405306"/>
            </a:xfrm>
            <a:custGeom>
              <a:avLst/>
              <a:gdLst>
                <a:gd name="connsiteX0" fmla="*/ 140017 w 606581"/>
                <a:gd name="connsiteY0" fmla="*/ 411043 h 605592"/>
                <a:gd name="connsiteX1" fmla="*/ 178821 w 606581"/>
                <a:gd name="connsiteY1" fmla="*/ 427078 h 605592"/>
                <a:gd name="connsiteX2" fmla="*/ 178821 w 606581"/>
                <a:gd name="connsiteY2" fmla="*/ 504564 h 605592"/>
                <a:gd name="connsiteX3" fmla="*/ 93692 w 606581"/>
                <a:gd name="connsiteY3" fmla="*/ 589557 h 605592"/>
                <a:gd name="connsiteX4" fmla="*/ 54887 w 606581"/>
                <a:gd name="connsiteY4" fmla="*/ 605592 h 605592"/>
                <a:gd name="connsiteX5" fmla="*/ 16083 w 606581"/>
                <a:gd name="connsiteY5" fmla="*/ 589557 h 605592"/>
                <a:gd name="connsiteX6" fmla="*/ 16083 w 606581"/>
                <a:gd name="connsiteY6" fmla="*/ 511979 h 605592"/>
                <a:gd name="connsiteX7" fmla="*/ 101212 w 606581"/>
                <a:gd name="connsiteY7" fmla="*/ 427078 h 605592"/>
                <a:gd name="connsiteX8" fmla="*/ 140017 w 606581"/>
                <a:gd name="connsiteY8" fmla="*/ 411043 h 605592"/>
                <a:gd name="connsiteX9" fmla="*/ 382501 w 606581"/>
                <a:gd name="connsiteY9" fmla="*/ 49537 h 605592"/>
                <a:gd name="connsiteX10" fmla="*/ 557044 w 606581"/>
                <a:gd name="connsiteY10" fmla="*/ 223798 h 605592"/>
                <a:gd name="connsiteX11" fmla="*/ 382501 w 606581"/>
                <a:gd name="connsiteY11" fmla="*/ 398059 h 605592"/>
                <a:gd name="connsiteX12" fmla="*/ 207957 w 606581"/>
                <a:gd name="connsiteY12" fmla="*/ 223798 h 605592"/>
                <a:gd name="connsiteX13" fmla="*/ 382501 w 606581"/>
                <a:gd name="connsiteY13" fmla="*/ 49537 h 605592"/>
                <a:gd name="connsiteX14" fmla="*/ 382536 w 606581"/>
                <a:gd name="connsiteY14" fmla="*/ 24750 h 605592"/>
                <a:gd name="connsiteX15" fmla="*/ 304914 w 606581"/>
                <a:gd name="connsiteY15" fmla="*/ 40417 h 605592"/>
                <a:gd name="connsiteX16" fmla="*/ 241591 w 606581"/>
                <a:gd name="connsiteY16" fmla="*/ 83058 h 605592"/>
                <a:gd name="connsiteX17" fmla="*/ 198880 w 606581"/>
                <a:gd name="connsiteY17" fmla="*/ 146278 h 605592"/>
                <a:gd name="connsiteX18" fmla="*/ 183189 w 606581"/>
                <a:gd name="connsiteY18" fmla="*/ 223774 h 605592"/>
                <a:gd name="connsiteX19" fmla="*/ 198880 w 606581"/>
                <a:gd name="connsiteY19" fmla="*/ 301177 h 605592"/>
                <a:gd name="connsiteX20" fmla="*/ 241591 w 606581"/>
                <a:gd name="connsiteY20" fmla="*/ 364490 h 605592"/>
                <a:gd name="connsiteX21" fmla="*/ 304914 w 606581"/>
                <a:gd name="connsiteY21" fmla="*/ 407131 h 605592"/>
                <a:gd name="connsiteX22" fmla="*/ 382536 w 606581"/>
                <a:gd name="connsiteY22" fmla="*/ 422705 h 605592"/>
                <a:gd name="connsiteX23" fmla="*/ 460158 w 606581"/>
                <a:gd name="connsiteY23" fmla="*/ 407131 h 605592"/>
                <a:gd name="connsiteX24" fmla="*/ 523481 w 606581"/>
                <a:gd name="connsiteY24" fmla="*/ 364490 h 605592"/>
                <a:gd name="connsiteX25" fmla="*/ 566192 w 606581"/>
                <a:gd name="connsiteY25" fmla="*/ 301177 h 605592"/>
                <a:gd name="connsiteX26" fmla="*/ 581883 w 606581"/>
                <a:gd name="connsiteY26" fmla="*/ 223774 h 605592"/>
                <a:gd name="connsiteX27" fmla="*/ 566192 w 606581"/>
                <a:gd name="connsiteY27" fmla="*/ 146278 h 605592"/>
                <a:gd name="connsiteX28" fmla="*/ 523481 w 606581"/>
                <a:gd name="connsiteY28" fmla="*/ 83058 h 605592"/>
                <a:gd name="connsiteX29" fmla="*/ 460158 w 606581"/>
                <a:gd name="connsiteY29" fmla="*/ 40417 h 605592"/>
                <a:gd name="connsiteX30" fmla="*/ 382536 w 606581"/>
                <a:gd name="connsiteY30" fmla="*/ 24750 h 605592"/>
                <a:gd name="connsiteX31" fmla="*/ 382536 w 606581"/>
                <a:gd name="connsiteY31" fmla="*/ 0 h 605592"/>
                <a:gd name="connsiteX32" fmla="*/ 469721 w 606581"/>
                <a:gd name="connsiteY32" fmla="*/ 17613 h 605592"/>
                <a:gd name="connsiteX33" fmla="*/ 540937 w 606581"/>
                <a:gd name="connsiteY33" fmla="*/ 65538 h 605592"/>
                <a:gd name="connsiteX34" fmla="*/ 588940 w 606581"/>
                <a:gd name="connsiteY34" fmla="*/ 136637 h 605592"/>
                <a:gd name="connsiteX35" fmla="*/ 606581 w 606581"/>
                <a:gd name="connsiteY35" fmla="*/ 223774 h 605592"/>
                <a:gd name="connsiteX36" fmla="*/ 588940 w 606581"/>
                <a:gd name="connsiteY36" fmla="*/ 310818 h 605592"/>
                <a:gd name="connsiteX37" fmla="*/ 540937 w 606581"/>
                <a:gd name="connsiteY37" fmla="*/ 381917 h 605592"/>
                <a:gd name="connsiteX38" fmla="*/ 469721 w 606581"/>
                <a:gd name="connsiteY38" fmla="*/ 429842 h 605592"/>
                <a:gd name="connsiteX39" fmla="*/ 382536 w 606581"/>
                <a:gd name="connsiteY39" fmla="*/ 447455 h 605592"/>
                <a:gd name="connsiteX40" fmla="*/ 295258 w 606581"/>
                <a:gd name="connsiteY40" fmla="*/ 429842 h 605592"/>
                <a:gd name="connsiteX41" fmla="*/ 240105 w 606581"/>
                <a:gd name="connsiteY41" fmla="*/ 396471 h 605592"/>
                <a:gd name="connsiteX42" fmla="*/ 209558 w 606581"/>
                <a:gd name="connsiteY42" fmla="*/ 427061 h 605592"/>
                <a:gd name="connsiteX43" fmla="*/ 196373 w 606581"/>
                <a:gd name="connsiteY43" fmla="*/ 409541 h 605592"/>
                <a:gd name="connsiteX44" fmla="*/ 178918 w 606581"/>
                <a:gd name="connsiteY44" fmla="*/ 396378 h 605592"/>
                <a:gd name="connsiteX45" fmla="*/ 209465 w 606581"/>
                <a:gd name="connsiteY45" fmla="*/ 365880 h 605592"/>
                <a:gd name="connsiteX46" fmla="*/ 176040 w 606581"/>
                <a:gd name="connsiteY46" fmla="*/ 310818 h 605592"/>
                <a:gd name="connsiteX47" fmla="*/ 158491 w 606581"/>
                <a:gd name="connsiteY47" fmla="*/ 223774 h 605592"/>
                <a:gd name="connsiteX48" fmla="*/ 176040 w 606581"/>
                <a:gd name="connsiteY48" fmla="*/ 136637 h 605592"/>
                <a:gd name="connsiteX49" fmla="*/ 224043 w 606581"/>
                <a:gd name="connsiteY49" fmla="*/ 65538 h 605592"/>
                <a:gd name="connsiteX50" fmla="*/ 295258 w 606581"/>
                <a:gd name="connsiteY50" fmla="*/ 17613 h 605592"/>
                <a:gd name="connsiteX51" fmla="*/ 382536 w 606581"/>
                <a:gd name="connsiteY51"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6581" h="605592">
                  <a:moveTo>
                    <a:pt x="140017" y="411043"/>
                  </a:moveTo>
                  <a:cubicBezTo>
                    <a:pt x="154035" y="411043"/>
                    <a:pt x="168053" y="416326"/>
                    <a:pt x="178821" y="427078"/>
                  </a:cubicBezTo>
                  <a:cubicBezTo>
                    <a:pt x="200266" y="448488"/>
                    <a:pt x="200266" y="483153"/>
                    <a:pt x="178821" y="504564"/>
                  </a:cubicBezTo>
                  <a:lnTo>
                    <a:pt x="93692" y="589557"/>
                  </a:lnTo>
                  <a:cubicBezTo>
                    <a:pt x="83016" y="600216"/>
                    <a:pt x="68905" y="605592"/>
                    <a:pt x="54887" y="605592"/>
                  </a:cubicBezTo>
                  <a:cubicBezTo>
                    <a:pt x="40870" y="605592"/>
                    <a:pt x="26759" y="600216"/>
                    <a:pt x="16083" y="589557"/>
                  </a:cubicBezTo>
                  <a:cubicBezTo>
                    <a:pt x="-5362" y="568147"/>
                    <a:pt x="-5362" y="533389"/>
                    <a:pt x="16083" y="511979"/>
                  </a:cubicBezTo>
                  <a:lnTo>
                    <a:pt x="101212" y="427078"/>
                  </a:lnTo>
                  <a:cubicBezTo>
                    <a:pt x="111888" y="416326"/>
                    <a:pt x="125999" y="411043"/>
                    <a:pt x="140017" y="411043"/>
                  </a:cubicBezTo>
                  <a:close/>
                  <a:moveTo>
                    <a:pt x="382501" y="49537"/>
                  </a:moveTo>
                  <a:cubicBezTo>
                    <a:pt x="478871" y="49537"/>
                    <a:pt x="557044" y="127491"/>
                    <a:pt x="557044" y="223798"/>
                  </a:cubicBezTo>
                  <a:cubicBezTo>
                    <a:pt x="557044" y="320012"/>
                    <a:pt x="478871" y="398059"/>
                    <a:pt x="382501" y="398059"/>
                  </a:cubicBezTo>
                  <a:cubicBezTo>
                    <a:pt x="286130" y="398059"/>
                    <a:pt x="207957" y="320012"/>
                    <a:pt x="207957" y="223798"/>
                  </a:cubicBezTo>
                  <a:cubicBezTo>
                    <a:pt x="207957" y="127491"/>
                    <a:pt x="286130" y="49537"/>
                    <a:pt x="382501" y="49537"/>
                  </a:cubicBezTo>
                  <a:close/>
                  <a:moveTo>
                    <a:pt x="382536" y="24750"/>
                  </a:moveTo>
                  <a:cubicBezTo>
                    <a:pt x="355610" y="24750"/>
                    <a:pt x="329519" y="30034"/>
                    <a:pt x="304914" y="40417"/>
                  </a:cubicBezTo>
                  <a:cubicBezTo>
                    <a:pt x="281238" y="50428"/>
                    <a:pt x="259882" y="64796"/>
                    <a:pt x="241591" y="83058"/>
                  </a:cubicBezTo>
                  <a:cubicBezTo>
                    <a:pt x="223300" y="101319"/>
                    <a:pt x="208908" y="122547"/>
                    <a:pt x="198880" y="146278"/>
                  </a:cubicBezTo>
                  <a:cubicBezTo>
                    <a:pt x="188481" y="170843"/>
                    <a:pt x="183189" y="196891"/>
                    <a:pt x="183189" y="223774"/>
                  </a:cubicBezTo>
                  <a:cubicBezTo>
                    <a:pt x="183189" y="250564"/>
                    <a:pt x="188481" y="276705"/>
                    <a:pt x="198880" y="301177"/>
                  </a:cubicBezTo>
                  <a:cubicBezTo>
                    <a:pt x="208908" y="324908"/>
                    <a:pt x="223300" y="346228"/>
                    <a:pt x="241591" y="364490"/>
                  </a:cubicBezTo>
                  <a:cubicBezTo>
                    <a:pt x="259882" y="382752"/>
                    <a:pt x="281238" y="397027"/>
                    <a:pt x="304914" y="407131"/>
                  </a:cubicBezTo>
                  <a:cubicBezTo>
                    <a:pt x="329519" y="417513"/>
                    <a:pt x="355610" y="422705"/>
                    <a:pt x="382536" y="422705"/>
                  </a:cubicBezTo>
                  <a:cubicBezTo>
                    <a:pt x="409462" y="422705"/>
                    <a:pt x="435553" y="417513"/>
                    <a:pt x="460158" y="407131"/>
                  </a:cubicBezTo>
                  <a:cubicBezTo>
                    <a:pt x="483834" y="397027"/>
                    <a:pt x="505190" y="382752"/>
                    <a:pt x="523481" y="364490"/>
                  </a:cubicBezTo>
                  <a:cubicBezTo>
                    <a:pt x="541772" y="346228"/>
                    <a:pt x="556164" y="324908"/>
                    <a:pt x="566192" y="301177"/>
                  </a:cubicBezTo>
                  <a:cubicBezTo>
                    <a:pt x="576591" y="276705"/>
                    <a:pt x="581883" y="250564"/>
                    <a:pt x="581883" y="223774"/>
                  </a:cubicBezTo>
                  <a:cubicBezTo>
                    <a:pt x="581883" y="196891"/>
                    <a:pt x="576591" y="170843"/>
                    <a:pt x="566192" y="146278"/>
                  </a:cubicBezTo>
                  <a:cubicBezTo>
                    <a:pt x="556164" y="122547"/>
                    <a:pt x="541772" y="101319"/>
                    <a:pt x="523481" y="83058"/>
                  </a:cubicBezTo>
                  <a:cubicBezTo>
                    <a:pt x="505190" y="64796"/>
                    <a:pt x="483834" y="50428"/>
                    <a:pt x="460158" y="40417"/>
                  </a:cubicBezTo>
                  <a:cubicBezTo>
                    <a:pt x="435553" y="30034"/>
                    <a:pt x="409462" y="24750"/>
                    <a:pt x="382536" y="24750"/>
                  </a:cubicBezTo>
                  <a:close/>
                  <a:moveTo>
                    <a:pt x="382536" y="0"/>
                  </a:moveTo>
                  <a:cubicBezTo>
                    <a:pt x="412712" y="0"/>
                    <a:pt x="442145" y="5933"/>
                    <a:pt x="469721" y="17613"/>
                  </a:cubicBezTo>
                  <a:cubicBezTo>
                    <a:pt x="496462" y="28922"/>
                    <a:pt x="520417" y="45051"/>
                    <a:pt x="540937" y="65538"/>
                  </a:cubicBezTo>
                  <a:cubicBezTo>
                    <a:pt x="561549" y="86117"/>
                    <a:pt x="577705" y="110033"/>
                    <a:pt x="588940" y="136637"/>
                  </a:cubicBezTo>
                  <a:cubicBezTo>
                    <a:pt x="600639" y="164262"/>
                    <a:pt x="606581" y="193554"/>
                    <a:pt x="606581" y="223774"/>
                  </a:cubicBezTo>
                  <a:cubicBezTo>
                    <a:pt x="606581" y="253901"/>
                    <a:pt x="600639" y="283194"/>
                    <a:pt x="588940" y="310818"/>
                  </a:cubicBezTo>
                  <a:cubicBezTo>
                    <a:pt x="577705" y="337515"/>
                    <a:pt x="561549" y="361431"/>
                    <a:pt x="540937" y="381917"/>
                  </a:cubicBezTo>
                  <a:cubicBezTo>
                    <a:pt x="520417" y="402496"/>
                    <a:pt x="496462" y="418626"/>
                    <a:pt x="469721" y="429842"/>
                  </a:cubicBezTo>
                  <a:cubicBezTo>
                    <a:pt x="442145" y="441522"/>
                    <a:pt x="412805" y="447455"/>
                    <a:pt x="382536" y="447455"/>
                  </a:cubicBezTo>
                  <a:cubicBezTo>
                    <a:pt x="352267" y="447455"/>
                    <a:pt x="322927" y="441522"/>
                    <a:pt x="295258" y="429842"/>
                  </a:cubicBezTo>
                  <a:cubicBezTo>
                    <a:pt x="275295" y="421407"/>
                    <a:pt x="256818" y="410190"/>
                    <a:pt x="240105" y="396471"/>
                  </a:cubicBezTo>
                  <a:lnTo>
                    <a:pt x="209558" y="427061"/>
                  </a:lnTo>
                  <a:cubicBezTo>
                    <a:pt x="206030" y="420758"/>
                    <a:pt x="201666" y="414918"/>
                    <a:pt x="196373" y="409541"/>
                  </a:cubicBezTo>
                  <a:cubicBezTo>
                    <a:pt x="191081" y="404350"/>
                    <a:pt x="185232" y="399901"/>
                    <a:pt x="178918" y="396378"/>
                  </a:cubicBezTo>
                  <a:lnTo>
                    <a:pt x="209465" y="365880"/>
                  </a:lnTo>
                  <a:cubicBezTo>
                    <a:pt x="195724" y="349287"/>
                    <a:pt x="184582" y="330840"/>
                    <a:pt x="176040" y="310818"/>
                  </a:cubicBezTo>
                  <a:cubicBezTo>
                    <a:pt x="164341" y="283194"/>
                    <a:pt x="158491" y="253901"/>
                    <a:pt x="158491" y="223774"/>
                  </a:cubicBezTo>
                  <a:cubicBezTo>
                    <a:pt x="158491" y="193554"/>
                    <a:pt x="164341" y="164262"/>
                    <a:pt x="176040" y="136637"/>
                  </a:cubicBezTo>
                  <a:cubicBezTo>
                    <a:pt x="187367" y="110033"/>
                    <a:pt x="203523" y="86117"/>
                    <a:pt x="224043" y="65538"/>
                  </a:cubicBezTo>
                  <a:cubicBezTo>
                    <a:pt x="244655" y="45051"/>
                    <a:pt x="268610" y="28922"/>
                    <a:pt x="295258" y="17613"/>
                  </a:cubicBezTo>
                  <a:cubicBezTo>
                    <a:pt x="322927" y="5933"/>
                    <a:pt x="352267" y="0"/>
                    <a:pt x="382536" y="0"/>
                  </a:cubicBezTo>
                  <a:close/>
                </a:path>
              </a:pathLst>
            </a:custGeom>
            <a:solidFill>
              <a:schemeClr val="bg1"/>
            </a:solidFill>
            <a:ln>
              <a:noFill/>
            </a:ln>
          </p:spPr>
          <p:txBody>
            <a:bodyPr vert="horz" wrap="square" lIns="91440" tIns="45720" rIns="91440" bIns="45720" numCol="1" anchor="t" anchorCtr="0" compatLnSpc="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Arial" panose="020B0604020202020204"/>
                <a:ea typeface="思源黑体 CN Bold"/>
                <a:cs typeface="阿里巴巴普惠体 R" panose="00020600040101010101" pitchFamily="18" charset="-122"/>
              </a:endParaRPr>
            </a:p>
          </p:txBody>
        </p:sp>
        <p:sp>
          <p:nvSpPr>
            <p:cNvPr id="22" name="任意多边形: 形状 112"/>
            <p:cNvSpPr/>
            <p:nvPr/>
          </p:nvSpPr>
          <p:spPr>
            <a:xfrm>
              <a:off x="4259068" y="5042446"/>
              <a:ext cx="802962" cy="802962"/>
            </a:xfrm>
            <a:prstGeom prst="ellipse">
              <a:avLst/>
            </a:prstGeom>
            <a:noFill/>
            <a:ln w="12700" cap="flat" cmpd="sng" algn="ctr">
              <a:solidFill>
                <a:schemeClr val="bg1"/>
              </a:solidFill>
              <a:prstDash val="solid"/>
              <a:miter lim="800000"/>
            </a:ln>
            <a:effectLst>
              <a:outerShdw blurRad="635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bg1"/>
                </a:solidFill>
                <a:effectLst/>
                <a:uLnTx/>
                <a:uFillTx/>
                <a:latin typeface="Humanst521 BT"/>
                <a:ea typeface="思源黑体 CN Bold"/>
                <a:cs typeface="+mn-ea"/>
              </a:endParaRPr>
            </a:p>
          </p:txBody>
        </p:sp>
        <p:sp>
          <p:nvSpPr>
            <p:cNvPr id="23" name="任意多边形: 形状 105"/>
            <p:cNvSpPr/>
            <p:nvPr/>
          </p:nvSpPr>
          <p:spPr bwMode="auto">
            <a:xfrm>
              <a:off x="4457564" y="5247053"/>
              <a:ext cx="405969" cy="393747"/>
            </a:xfrm>
            <a:custGeom>
              <a:avLst/>
              <a:gdLst>
                <a:gd name="connsiteX0" fmla="*/ 35700 w 578738"/>
                <a:gd name="connsiteY0" fmla="*/ 243554 h 561315"/>
                <a:gd name="connsiteX1" fmla="*/ 30383 w 578738"/>
                <a:gd name="connsiteY1" fmla="*/ 254930 h 561315"/>
                <a:gd name="connsiteX2" fmla="*/ 30383 w 578738"/>
                <a:gd name="connsiteY2" fmla="*/ 519604 h 561315"/>
                <a:gd name="connsiteX3" fmla="*/ 35700 w 578738"/>
                <a:gd name="connsiteY3" fmla="*/ 530980 h 561315"/>
                <a:gd name="connsiteX4" fmla="*/ 132926 w 578738"/>
                <a:gd name="connsiteY4" fmla="*/ 530980 h 561315"/>
                <a:gd name="connsiteX5" fmla="*/ 138243 w 578738"/>
                <a:gd name="connsiteY5" fmla="*/ 519604 h 561315"/>
                <a:gd name="connsiteX6" fmla="*/ 138243 w 578738"/>
                <a:gd name="connsiteY6" fmla="*/ 254930 h 561315"/>
                <a:gd name="connsiteX7" fmla="*/ 132926 w 578738"/>
                <a:gd name="connsiteY7" fmla="*/ 243554 h 561315"/>
                <a:gd name="connsiteX8" fmla="*/ 35700 w 578738"/>
                <a:gd name="connsiteY8" fmla="*/ 213219 h 561315"/>
                <a:gd name="connsiteX9" fmla="*/ 132926 w 578738"/>
                <a:gd name="connsiteY9" fmla="*/ 213219 h 561315"/>
                <a:gd name="connsiteX10" fmla="*/ 168626 w 578738"/>
                <a:gd name="connsiteY10" fmla="*/ 254930 h 561315"/>
                <a:gd name="connsiteX11" fmla="*/ 168626 w 578738"/>
                <a:gd name="connsiteY11" fmla="*/ 519604 h 561315"/>
                <a:gd name="connsiteX12" fmla="*/ 132926 w 578738"/>
                <a:gd name="connsiteY12" fmla="*/ 561315 h 561315"/>
                <a:gd name="connsiteX13" fmla="*/ 35700 w 578738"/>
                <a:gd name="connsiteY13" fmla="*/ 561315 h 561315"/>
                <a:gd name="connsiteX14" fmla="*/ 0 w 578738"/>
                <a:gd name="connsiteY14" fmla="*/ 519604 h 561315"/>
                <a:gd name="connsiteX15" fmla="*/ 0 w 578738"/>
                <a:gd name="connsiteY15" fmla="*/ 254930 h 561315"/>
                <a:gd name="connsiteX16" fmla="*/ 35700 w 578738"/>
                <a:gd name="connsiteY16" fmla="*/ 213219 h 561315"/>
                <a:gd name="connsiteX17" fmla="*/ 321281 w 578738"/>
                <a:gd name="connsiteY17" fmla="*/ 30341 h 561315"/>
                <a:gd name="connsiteX18" fmla="*/ 296219 w 578738"/>
                <a:gd name="connsiteY18" fmla="*/ 55373 h 561315"/>
                <a:gd name="connsiteX19" fmla="*/ 296979 w 578738"/>
                <a:gd name="connsiteY19" fmla="*/ 60683 h 561315"/>
                <a:gd name="connsiteX20" fmla="*/ 296979 w 578738"/>
                <a:gd name="connsiteY20" fmla="*/ 65992 h 561315"/>
                <a:gd name="connsiteX21" fmla="*/ 268119 w 578738"/>
                <a:gd name="connsiteY21" fmla="*/ 212389 h 561315"/>
                <a:gd name="connsiteX22" fmla="*/ 263563 w 578738"/>
                <a:gd name="connsiteY22" fmla="*/ 221492 h 561315"/>
                <a:gd name="connsiteX23" fmla="*/ 262044 w 578738"/>
                <a:gd name="connsiteY23" fmla="*/ 223009 h 561315"/>
                <a:gd name="connsiteX24" fmla="*/ 232425 w 578738"/>
                <a:gd name="connsiteY24" fmla="*/ 240455 h 561315"/>
                <a:gd name="connsiteX25" fmla="*/ 230146 w 578738"/>
                <a:gd name="connsiteY25" fmla="*/ 240455 h 561315"/>
                <a:gd name="connsiteX26" fmla="*/ 225590 w 578738"/>
                <a:gd name="connsiteY26" fmla="*/ 240455 h 561315"/>
                <a:gd name="connsiteX27" fmla="*/ 224071 w 578738"/>
                <a:gd name="connsiteY27" fmla="*/ 241214 h 561315"/>
                <a:gd name="connsiteX28" fmla="*/ 211919 w 578738"/>
                <a:gd name="connsiteY28" fmla="*/ 253350 h 561315"/>
                <a:gd name="connsiteX29" fmla="*/ 211919 w 578738"/>
                <a:gd name="connsiteY29" fmla="*/ 518079 h 561315"/>
                <a:gd name="connsiteX30" fmla="*/ 224830 w 578738"/>
                <a:gd name="connsiteY30" fmla="*/ 530974 h 561315"/>
                <a:gd name="connsiteX31" fmla="*/ 521019 w 578738"/>
                <a:gd name="connsiteY31" fmla="*/ 530974 h 561315"/>
                <a:gd name="connsiteX32" fmla="*/ 522538 w 578738"/>
                <a:gd name="connsiteY32" fmla="*/ 530215 h 561315"/>
                <a:gd name="connsiteX33" fmla="*/ 546081 w 578738"/>
                <a:gd name="connsiteY33" fmla="*/ 505942 h 561315"/>
                <a:gd name="connsiteX34" fmla="*/ 522538 w 578738"/>
                <a:gd name="connsiteY34" fmla="*/ 480910 h 561315"/>
                <a:gd name="connsiteX35" fmla="*/ 508108 w 578738"/>
                <a:gd name="connsiteY35" fmla="*/ 465740 h 561315"/>
                <a:gd name="connsiteX36" fmla="*/ 523298 w 578738"/>
                <a:gd name="connsiteY36" fmla="*/ 450569 h 561315"/>
                <a:gd name="connsiteX37" fmla="*/ 548360 w 578738"/>
                <a:gd name="connsiteY37" fmla="*/ 425537 h 561315"/>
                <a:gd name="connsiteX38" fmla="*/ 523298 w 578738"/>
                <a:gd name="connsiteY38" fmla="*/ 401264 h 561315"/>
                <a:gd name="connsiteX39" fmla="*/ 508108 w 578738"/>
                <a:gd name="connsiteY39" fmla="*/ 386094 h 561315"/>
                <a:gd name="connsiteX40" fmla="*/ 523298 w 578738"/>
                <a:gd name="connsiteY40" fmla="*/ 370923 h 561315"/>
                <a:gd name="connsiteX41" fmla="*/ 548360 w 578738"/>
                <a:gd name="connsiteY41" fmla="*/ 345891 h 561315"/>
                <a:gd name="connsiteX42" fmla="*/ 523298 w 578738"/>
                <a:gd name="connsiteY42" fmla="*/ 320860 h 561315"/>
                <a:gd name="connsiteX43" fmla="*/ 508108 w 578738"/>
                <a:gd name="connsiteY43" fmla="*/ 305689 h 561315"/>
                <a:gd name="connsiteX44" fmla="*/ 523298 w 578738"/>
                <a:gd name="connsiteY44" fmla="*/ 290518 h 561315"/>
                <a:gd name="connsiteX45" fmla="*/ 548360 w 578738"/>
                <a:gd name="connsiteY45" fmla="*/ 265487 h 561315"/>
                <a:gd name="connsiteX46" fmla="*/ 523298 w 578738"/>
                <a:gd name="connsiteY46" fmla="*/ 240455 h 561315"/>
                <a:gd name="connsiteX47" fmla="*/ 373684 w 578738"/>
                <a:gd name="connsiteY47" fmla="*/ 240455 h 561315"/>
                <a:gd name="connsiteX48" fmla="*/ 361533 w 578738"/>
                <a:gd name="connsiteY48" fmla="*/ 234387 h 561315"/>
                <a:gd name="connsiteX49" fmla="*/ 360014 w 578738"/>
                <a:gd name="connsiteY49" fmla="*/ 219975 h 561315"/>
                <a:gd name="connsiteX50" fmla="*/ 343306 w 578738"/>
                <a:gd name="connsiteY50" fmla="*/ 42478 h 561315"/>
                <a:gd name="connsiteX51" fmla="*/ 341787 w 578738"/>
                <a:gd name="connsiteY51" fmla="*/ 40961 h 561315"/>
                <a:gd name="connsiteX52" fmla="*/ 321281 w 578738"/>
                <a:gd name="connsiteY52" fmla="*/ 30341 h 561315"/>
                <a:gd name="connsiteX53" fmla="*/ 321281 w 578738"/>
                <a:gd name="connsiteY53" fmla="*/ 0 h 561315"/>
                <a:gd name="connsiteX54" fmla="*/ 365330 w 578738"/>
                <a:gd name="connsiteY54" fmla="*/ 21997 h 561315"/>
                <a:gd name="connsiteX55" fmla="*/ 395708 w 578738"/>
                <a:gd name="connsiteY55" fmla="*/ 210114 h 561315"/>
                <a:gd name="connsiteX56" fmla="*/ 523298 w 578738"/>
                <a:gd name="connsiteY56" fmla="*/ 210114 h 561315"/>
                <a:gd name="connsiteX57" fmla="*/ 562789 w 578738"/>
                <a:gd name="connsiteY57" fmla="*/ 226802 h 561315"/>
                <a:gd name="connsiteX58" fmla="*/ 578738 w 578738"/>
                <a:gd name="connsiteY58" fmla="*/ 265487 h 561315"/>
                <a:gd name="connsiteX59" fmla="*/ 561270 w 578738"/>
                <a:gd name="connsiteY59" fmla="*/ 305689 h 561315"/>
                <a:gd name="connsiteX60" fmla="*/ 578738 w 578738"/>
                <a:gd name="connsiteY60" fmla="*/ 345891 h 561315"/>
                <a:gd name="connsiteX61" fmla="*/ 561270 w 578738"/>
                <a:gd name="connsiteY61" fmla="*/ 386094 h 561315"/>
                <a:gd name="connsiteX62" fmla="*/ 578738 w 578738"/>
                <a:gd name="connsiteY62" fmla="*/ 425537 h 561315"/>
                <a:gd name="connsiteX63" fmla="*/ 560511 w 578738"/>
                <a:gd name="connsiteY63" fmla="*/ 466498 h 561315"/>
                <a:gd name="connsiteX64" fmla="*/ 576460 w 578738"/>
                <a:gd name="connsiteY64" fmla="*/ 505942 h 561315"/>
                <a:gd name="connsiteX65" fmla="*/ 527095 w 578738"/>
                <a:gd name="connsiteY65" fmla="*/ 560556 h 561315"/>
                <a:gd name="connsiteX66" fmla="*/ 523298 w 578738"/>
                <a:gd name="connsiteY66" fmla="*/ 561315 h 561315"/>
                <a:gd name="connsiteX67" fmla="*/ 224830 w 578738"/>
                <a:gd name="connsiteY67" fmla="*/ 561315 h 561315"/>
                <a:gd name="connsiteX68" fmla="*/ 181541 w 578738"/>
                <a:gd name="connsiteY68" fmla="*/ 518079 h 561315"/>
                <a:gd name="connsiteX69" fmla="*/ 181541 w 578738"/>
                <a:gd name="connsiteY69" fmla="*/ 253350 h 561315"/>
                <a:gd name="connsiteX70" fmla="*/ 222552 w 578738"/>
                <a:gd name="connsiteY70" fmla="*/ 210872 h 561315"/>
                <a:gd name="connsiteX71" fmla="*/ 224830 w 578738"/>
                <a:gd name="connsiteY71" fmla="*/ 210114 h 561315"/>
                <a:gd name="connsiteX72" fmla="*/ 229387 w 578738"/>
                <a:gd name="connsiteY72" fmla="*/ 210114 h 561315"/>
                <a:gd name="connsiteX73" fmla="*/ 237741 w 578738"/>
                <a:gd name="connsiteY73" fmla="*/ 205563 h 561315"/>
                <a:gd name="connsiteX74" fmla="*/ 240779 w 578738"/>
                <a:gd name="connsiteY74" fmla="*/ 198736 h 561315"/>
                <a:gd name="connsiteX75" fmla="*/ 266600 w 578738"/>
                <a:gd name="connsiteY75" fmla="*/ 66751 h 561315"/>
                <a:gd name="connsiteX76" fmla="*/ 266600 w 578738"/>
                <a:gd name="connsiteY76" fmla="*/ 60683 h 561315"/>
                <a:gd name="connsiteX77" fmla="*/ 265841 w 578738"/>
                <a:gd name="connsiteY77" fmla="*/ 55373 h 561315"/>
                <a:gd name="connsiteX78" fmla="*/ 321281 w 578738"/>
                <a:gd name="connsiteY78" fmla="*/ 0 h 56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78738" h="561315">
                  <a:moveTo>
                    <a:pt x="35700" y="243554"/>
                  </a:moveTo>
                  <a:cubicBezTo>
                    <a:pt x="34181" y="243554"/>
                    <a:pt x="30383" y="248104"/>
                    <a:pt x="30383" y="254930"/>
                  </a:cubicBezTo>
                  <a:lnTo>
                    <a:pt x="30383" y="519604"/>
                  </a:lnTo>
                  <a:cubicBezTo>
                    <a:pt x="30383" y="526430"/>
                    <a:pt x="34181" y="530980"/>
                    <a:pt x="35700" y="530980"/>
                  </a:cubicBezTo>
                  <a:lnTo>
                    <a:pt x="132926" y="530980"/>
                  </a:lnTo>
                  <a:cubicBezTo>
                    <a:pt x="134445" y="530980"/>
                    <a:pt x="138243" y="526430"/>
                    <a:pt x="138243" y="519604"/>
                  </a:cubicBezTo>
                  <a:lnTo>
                    <a:pt x="138243" y="254930"/>
                  </a:lnTo>
                  <a:cubicBezTo>
                    <a:pt x="138243" y="248104"/>
                    <a:pt x="134445" y="243554"/>
                    <a:pt x="132926" y="243554"/>
                  </a:cubicBezTo>
                  <a:close/>
                  <a:moveTo>
                    <a:pt x="35700" y="213219"/>
                  </a:moveTo>
                  <a:lnTo>
                    <a:pt x="132926" y="213219"/>
                  </a:lnTo>
                  <a:cubicBezTo>
                    <a:pt x="152675" y="213219"/>
                    <a:pt x="168626" y="231420"/>
                    <a:pt x="168626" y="254930"/>
                  </a:cubicBezTo>
                  <a:lnTo>
                    <a:pt x="168626" y="519604"/>
                  </a:lnTo>
                  <a:cubicBezTo>
                    <a:pt x="168626" y="542356"/>
                    <a:pt x="152675" y="561315"/>
                    <a:pt x="132926" y="561315"/>
                  </a:cubicBezTo>
                  <a:lnTo>
                    <a:pt x="35700" y="561315"/>
                  </a:lnTo>
                  <a:cubicBezTo>
                    <a:pt x="15951" y="561315"/>
                    <a:pt x="0" y="542356"/>
                    <a:pt x="0" y="519604"/>
                  </a:cubicBezTo>
                  <a:lnTo>
                    <a:pt x="0" y="254930"/>
                  </a:lnTo>
                  <a:cubicBezTo>
                    <a:pt x="0" y="231420"/>
                    <a:pt x="15951" y="213219"/>
                    <a:pt x="35700" y="213219"/>
                  </a:cubicBezTo>
                  <a:close/>
                  <a:moveTo>
                    <a:pt x="321281" y="30341"/>
                  </a:moveTo>
                  <a:cubicBezTo>
                    <a:pt x="307611" y="30341"/>
                    <a:pt x="296219" y="41719"/>
                    <a:pt x="296219" y="55373"/>
                  </a:cubicBezTo>
                  <a:cubicBezTo>
                    <a:pt x="296219" y="56890"/>
                    <a:pt x="296979" y="59166"/>
                    <a:pt x="296979" y="60683"/>
                  </a:cubicBezTo>
                  <a:cubicBezTo>
                    <a:pt x="297738" y="62200"/>
                    <a:pt x="297738" y="64475"/>
                    <a:pt x="296979" y="65992"/>
                  </a:cubicBezTo>
                  <a:cubicBezTo>
                    <a:pt x="306852" y="119090"/>
                    <a:pt x="287106" y="174463"/>
                    <a:pt x="268119" y="212389"/>
                  </a:cubicBezTo>
                  <a:cubicBezTo>
                    <a:pt x="266600" y="215424"/>
                    <a:pt x="265081" y="218458"/>
                    <a:pt x="263563" y="221492"/>
                  </a:cubicBezTo>
                  <a:cubicBezTo>
                    <a:pt x="263563" y="221492"/>
                    <a:pt x="262803" y="222250"/>
                    <a:pt x="262044" y="223009"/>
                  </a:cubicBezTo>
                  <a:cubicBezTo>
                    <a:pt x="255209" y="232870"/>
                    <a:pt x="244576" y="238938"/>
                    <a:pt x="232425" y="240455"/>
                  </a:cubicBezTo>
                  <a:cubicBezTo>
                    <a:pt x="231665" y="240455"/>
                    <a:pt x="230906" y="240455"/>
                    <a:pt x="230146" y="240455"/>
                  </a:cubicBezTo>
                  <a:lnTo>
                    <a:pt x="225590" y="240455"/>
                  </a:lnTo>
                  <a:cubicBezTo>
                    <a:pt x="225590" y="241214"/>
                    <a:pt x="224830" y="241214"/>
                    <a:pt x="224071" y="241214"/>
                  </a:cubicBezTo>
                  <a:cubicBezTo>
                    <a:pt x="217236" y="241214"/>
                    <a:pt x="211919" y="246524"/>
                    <a:pt x="211919" y="253350"/>
                  </a:cubicBezTo>
                  <a:lnTo>
                    <a:pt x="211919" y="518079"/>
                  </a:lnTo>
                  <a:cubicBezTo>
                    <a:pt x="211919" y="524905"/>
                    <a:pt x="217995" y="530974"/>
                    <a:pt x="224830" y="530974"/>
                  </a:cubicBezTo>
                  <a:lnTo>
                    <a:pt x="521019" y="530974"/>
                  </a:lnTo>
                  <a:cubicBezTo>
                    <a:pt x="521779" y="530974"/>
                    <a:pt x="521779" y="530215"/>
                    <a:pt x="522538" y="530215"/>
                  </a:cubicBezTo>
                  <a:cubicBezTo>
                    <a:pt x="536208" y="530215"/>
                    <a:pt x="546081" y="518837"/>
                    <a:pt x="546081" y="505942"/>
                  </a:cubicBezTo>
                  <a:cubicBezTo>
                    <a:pt x="546081" y="493047"/>
                    <a:pt x="536208" y="481669"/>
                    <a:pt x="522538" y="480910"/>
                  </a:cubicBezTo>
                  <a:cubicBezTo>
                    <a:pt x="514943" y="480910"/>
                    <a:pt x="508108" y="474084"/>
                    <a:pt x="508108" y="465740"/>
                  </a:cubicBezTo>
                  <a:cubicBezTo>
                    <a:pt x="508108" y="457396"/>
                    <a:pt x="514943" y="450569"/>
                    <a:pt x="523298" y="450569"/>
                  </a:cubicBezTo>
                  <a:cubicBezTo>
                    <a:pt x="536968" y="450569"/>
                    <a:pt x="548360" y="439191"/>
                    <a:pt x="548360" y="425537"/>
                  </a:cubicBezTo>
                  <a:cubicBezTo>
                    <a:pt x="548360" y="411884"/>
                    <a:pt x="536968" y="401264"/>
                    <a:pt x="523298" y="401264"/>
                  </a:cubicBezTo>
                  <a:cubicBezTo>
                    <a:pt x="514943" y="401264"/>
                    <a:pt x="508108" y="394438"/>
                    <a:pt x="508108" y="386094"/>
                  </a:cubicBezTo>
                  <a:cubicBezTo>
                    <a:pt x="508108" y="377750"/>
                    <a:pt x="514943" y="370923"/>
                    <a:pt x="523298" y="370923"/>
                  </a:cubicBezTo>
                  <a:cubicBezTo>
                    <a:pt x="536968" y="370923"/>
                    <a:pt x="548360" y="359545"/>
                    <a:pt x="548360" y="345891"/>
                  </a:cubicBezTo>
                  <a:cubicBezTo>
                    <a:pt x="548360" y="332238"/>
                    <a:pt x="536968" y="320860"/>
                    <a:pt x="523298" y="320860"/>
                  </a:cubicBezTo>
                  <a:cubicBezTo>
                    <a:pt x="514943" y="320860"/>
                    <a:pt x="508108" y="314033"/>
                    <a:pt x="508108" y="305689"/>
                  </a:cubicBezTo>
                  <a:cubicBezTo>
                    <a:pt x="508108" y="297345"/>
                    <a:pt x="514943" y="290518"/>
                    <a:pt x="523298" y="290518"/>
                  </a:cubicBezTo>
                  <a:cubicBezTo>
                    <a:pt x="536968" y="290518"/>
                    <a:pt x="548360" y="279140"/>
                    <a:pt x="548360" y="265487"/>
                  </a:cubicBezTo>
                  <a:cubicBezTo>
                    <a:pt x="548360" y="251833"/>
                    <a:pt x="536968" y="240455"/>
                    <a:pt x="523298" y="240455"/>
                  </a:cubicBezTo>
                  <a:lnTo>
                    <a:pt x="373684" y="240455"/>
                  </a:lnTo>
                  <a:cubicBezTo>
                    <a:pt x="369127" y="240455"/>
                    <a:pt x="363811" y="238180"/>
                    <a:pt x="361533" y="234387"/>
                  </a:cubicBezTo>
                  <a:cubicBezTo>
                    <a:pt x="358495" y="229836"/>
                    <a:pt x="357735" y="224526"/>
                    <a:pt x="360014" y="219975"/>
                  </a:cubicBezTo>
                  <a:cubicBezTo>
                    <a:pt x="401784" y="120607"/>
                    <a:pt x="349381" y="50822"/>
                    <a:pt x="343306" y="42478"/>
                  </a:cubicBezTo>
                  <a:cubicBezTo>
                    <a:pt x="342546" y="42478"/>
                    <a:pt x="341787" y="41719"/>
                    <a:pt x="341787" y="40961"/>
                  </a:cubicBezTo>
                  <a:cubicBezTo>
                    <a:pt x="336471" y="34134"/>
                    <a:pt x="329635" y="30341"/>
                    <a:pt x="321281" y="30341"/>
                  </a:cubicBezTo>
                  <a:close/>
                  <a:moveTo>
                    <a:pt x="321281" y="0"/>
                  </a:moveTo>
                  <a:cubicBezTo>
                    <a:pt x="338749" y="0"/>
                    <a:pt x="354698" y="8344"/>
                    <a:pt x="365330" y="21997"/>
                  </a:cubicBezTo>
                  <a:cubicBezTo>
                    <a:pt x="368368" y="25032"/>
                    <a:pt x="431403" y="99368"/>
                    <a:pt x="395708" y="210114"/>
                  </a:cubicBezTo>
                  <a:lnTo>
                    <a:pt x="523298" y="210114"/>
                  </a:lnTo>
                  <a:cubicBezTo>
                    <a:pt x="538487" y="210114"/>
                    <a:pt x="552157" y="216182"/>
                    <a:pt x="562789" y="226802"/>
                  </a:cubicBezTo>
                  <a:cubicBezTo>
                    <a:pt x="572662" y="237421"/>
                    <a:pt x="578738" y="251075"/>
                    <a:pt x="578738" y="265487"/>
                  </a:cubicBezTo>
                  <a:cubicBezTo>
                    <a:pt x="578738" y="281416"/>
                    <a:pt x="571903" y="295828"/>
                    <a:pt x="561270" y="305689"/>
                  </a:cubicBezTo>
                  <a:cubicBezTo>
                    <a:pt x="571903" y="315550"/>
                    <a:pt x="578738" y="329962"/>
                    <a:pt x="578738" y="345891"/>
                  </a:cubicBezTo>
                  <a:cubicBezTo>
                    <a:pt x="578738" y="361821"/>
                    <a:pt x="571903" y="375474"/>
                    <a:pt x="561270" y="386094"/>
                  </a:cubicBezTo>
                  <a:cubicBezTo>
                    <a:pt x="571903" y="395955"/>
                    <a:pt x="578738" y="410367"/>
                    <a:pt x="578738" y="425537"/>
                  </a:cubicBezTo>
                  <a:cubicBezTo>
                    <a:pt x="578738" y="442225"/>
                    <a:pt x="571903" y="456637"/>
                    <a:pt x="560511" y="466498"/>
                  </a:cubicBezTo>
                  <a:cubicBezTo>
                    <a:pt x="570384" y="477118"/>
                    <a:pt x="576460" y="490771"/>
                    <a:pt x="576460" y="505942"/>
                  </a:cubicBezTo>
                  <a:cubicBezTo>
                    <a:pt x="576460" y="534008"/>
                    <a:pt x="555195" y="557522"/>
                    <a:pt x="527095" y="560556"/>
                  </a:cubicBezTo>
                  <a:cubicBezTo>
                    <a:pt x="525576" y="560556"/>
                    <a:pt x="524816" y="561315"/>
                    <a:pt x="523298" y="561315"/>
                  </a:cubicBezTo>
                  <a:lnTo>
                    <a:pt x="224830" y="561315"/>
                  </a:lnTo>
                  <a:cubicBezTo>
                    <a:pt x="201287" y="561315"/>
                    <a:pt x="181541" y="541593"/>
                    <a:pt x="181541" y="518079"/>
                  </a:cubicBezTo>
                  <a:lnTo>
                    <a:pt x="181541" y="253350"/>
                  </a:lnTo>
                  <a:cubicBezTo>
                    <a:pt x="181541" y="230594"/>
                    <a:pt x="199768" y="211631"/>
                    <a:pt x="222552" y="210872"/>
                  </a:cubicBezTo>
                  <a:cubicBezTo>
                    <a:pt x="223311" y="210872"/>
                    <a:pt x="224071" y="210114"/>
                    <a:pt x="224830" y="210114"/>
                  </a:cubicBezTo>
                  <a:lnTo>
                    <a:pt x="229387" y="210114"/>
                  </a:lnTo>
                  <a:cubicBezTo>
                    <a:pt x="232425" y="210114"/>
                    <a:pt x="235463" y="208597"/>
                    <a:pt x="237741" y="205563"/>
                  </a:cubicBezTo>
                  <a:cubicBezTo>
                    <a:pt x="238500" y="203287"/>
                    <a:pt x="240019" y="201011"/>
                    <a:pt x="240779" y="198736"/>
                  </a:cubicBezTo>
                  <a:cubicBezTo>
                    <a:pt x="255209" y="170670"/>
                    <a:pt x="277233" y="115297"/>
                    <a:pt x="266600" y="66751"/>
                  </a:cubicBezTo>
                  <a:cubicBezTo>
                    <a:pt x="265841" y="65234"/>
                    <a:pt x="265841" y="62958"/>
                    <a:pt x="266600" y="60683"/>
                  </a:cubicBezTo>
                  <a:cubicBezTo>
                    <a:pt x="265841" y="59166"/>
                    <a:pt x="265841" y="56890"/>
                    <a:pt x="265841" y="55373"/>
                  </a:cubicBezTo>
                  <a:cubicBezTo>
                    <a:pt x="265841" y="25032"/>
                    <a:pt x="290903" y="0"/>
                    <a:pt x="321281" y="0"/>
                  </a:cubicBezTo>
                  <a:close/>
                </a:path>
              </a:pathLst>
            </a:custGeom>
            <a:solidFill>
              <a:schemeClr val="bg1"/>
            </a:solidFill>
            <a:ln>
              <a:noFill/>
            </a:ln>
          </p:spPr>
          <p:txBody>
            <a:bodyPr vert="horz" wrap="square" lIns="91440" tIns="45720" rIns="91440" bIns="45720" numCol="1" anchor="t" anchorCtr="0" compatLnSpc="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Arial" panose="020B0604020202020204"/>
                <a:ea typeface="思源黑体 CN Bold"/>
                <a:cs typeface="阿里巴巴普惠体 R" panose="00020600040101010101" pitchFamily="18" charset="-122"/>
              </a:endParaRPr>
            </a:p>
          </p:txBody>
        </p:sp>
        <p:sp>
          <p:nvSpPr>
            <p:cNvPr id="24" name="任意多边形: 形状 113"/>
            <p:cNvSpPr/>
            <p:nvPr/>
          </p:nvSpPr>
          <p:spPr>
            <a:xfrm>
              <a:off x="7129970" y="5042446"/>
              <a:ext cx="802962" cy="802962"/>
            </a:xfrm>
            <a:prstGeom prst="ellipse">
              <a:avLst/>
            </a:prstGeom>
            <a:noFill/>
            <a:ln w="12700" cap="flat" cmpd="sng" algn="ctr">
              <a:solidFill>
                <a:schemeClr val="bg1"/>
              </a:solidFill>
              <a:prstDash val="solid"/>
              <a:miter lim="800000"/>
            </a:ln>
            <a:effectLst>
              <a:outerShdw blurRad="635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bg1"/>
                </a:solidFill>
                <a:effectLst/>
                <a:uLnTx/>
                <a:uFillTx/>
                <a:latin typeface="Humanst521 BT"/>
                <a:ea typeface="思源黑体 CN Bold"/>
                <a:cs typeface="+mn-ea"/>
              </a:endParaRPr>
            </a:p>
          </p:txBody>
        </p:sp>
        <p:sp>
          <p:nvSpPr>
            <p:cNvPr id="25" name="任意多边形: 形状 101"/>
            <p:cNvSpPr/>
            <p:nvPr/>
          </p:nvSpPr>
          <p:spPr bwMode="auto">
            <a:xfrm>
              <a:off x="7343410" y="5240942"/>
              <a:ext cx="376079" cy="405969"/>
            </a:xfrm>
            <a:custGeom>
              <a:avLst/>
              <a:gdLst>
                <a:gd name="connsiteX0" fmla="*/ 250789 w 563817"/>
                <a:gd name="connsiteY0" fmla="*/ 546529 h 608627"/>
                <a:gd name="connsiteX1" fmla="*/ 313028 w 563817"/>
                <a:gd name="connsiteY1" fmla="*/ 546529 h 608627"/>
                <a:gd name="connsiteX2" fmla="*/ 313028 w 563817"/>
                <a:gd name="connsiteY2" fmla="*/ 577578 h 608627"/>
                <a:gd name="connsiteX3" fmla="*/ 281909 w 563817"/>
                <a:gd name="connsiteY3" fmla="*/ 608627 h 608627"/>
                <a:gd name="connsiteX4" fmla="*/ 250789 w 563817"/>
                <a:gd name="connsiteY4" fmla="*/ 577578 h 608627"/>
                <a:gd name="connsiteX5" fmla="*/ 464320 w 563817"/>
                <a:gd name="connsiteY5" fmla="*/ 405681 h 608627"/>
                <a:gd name="connsiteX6" fmla="*/ 526488 w 563817"/>
                <a:gd name="connsiteY6" fmla="*/ 405681 h 608627"/>
                <a:gd name="connsiteX7" fmla="*/ 526488 w 563817"/>
                <a:gd name="connsiteY7" fmla="*/ 577572 h 608627"/>
                <a:gd name="connsiteX8" fmla="*/ 495404 w 563817"/>
                <a:gd name="connsiteY8" fmla="*/ 608627 h 608627"/>
                <a:gd name="connsiteX9" fmla="*/ 464320 w 563817"/>
                <a:gd name="connsiteY9" fmla="*/ 577572 h 608627"/>
                <a:gd name="connsiteX10" fmla="*/ 233217 w 563817"/>
                <a:gd name="connsiteY10" fmla="*/ 343583 h 608627"/>
                <a:gd name="connsiteX11" fmla="*/ 330600 w 563817"/>
                <a:gd name="connsiteY11" fmla="*/ 343583 h 608627"/>
                <a:gd name="connsiteX12" fmla="*/ 350357 w 563817"/>
                <a:gd name="connsiteY12" fmla="*/ 363308 h 608627"/>
                <a:gd name="connsiteX13" fmla="*/ 350357 w 563817"/>
                <a:gd name="connsiteY13" fmla="*/ 485538 h 608627"/>
                <a:gd name="connsiteX14" fmla="*/ 330600 w 563817"/>
                <a:gd name="connsiteY14" fmla="*/ 505107 h 608627"/>
                <a:gd name="connsiteX15" fmla="*/ 233217 w 563817"/>
                <a:gd name="connsiteY15" fmla="*/ 505107 h 608627"/>
                <a:gd name="connsiteX16" fmla="*/ 213460 w 563817"/>
                <a:gd name="connsiteY16" fmla="*/ 485538 h 608627"/>
                <a:gd name="connsiteX17" fmla="*/ 213460 w 563817"/>
                <a:gd name="connsiteY17" fmla="*/ 363308 h 608627"/>
                <a:gd name="connsiteX18" fmla="*/ 233217 w 563817"/>
                <a:gd name="connsiteY18" fmla="*/ 343583 h 608627"/>
                <a:gd name="connsiteX19" fmla="*/ 37329 w 563817"/>
                <a:gd name="connsiteY19" fmla="*/ 314722 h 608627"/>
                <a:gd name="connsiteX20" fmla="*/ 99497 w 563817"/>
                <a:gd name="connsiteY20" fmla="*/ 314722 h 608627"/>
                <a:gd name="connsiteX21" fmla="*/ 99497 w 563817"/>
                <a:gd name="connsiteY21" fmla="*/ 577575 h 608627"/>
                <a:gd name="connsiteX22" fmla="*/ 68413 w 563817"/>
                <a:gd name="connsiteY22" fmla="*/ 608627 h 608627"/>
                <a:gd name="connsiteX23" fmla="*/ 37329 w 563817"/>
                <a:gd name="connsiteY23" fmla="*/ 577575 h 608627"/>
                <a:gd name="connsiteX24" fmla="*/ 446737 w 563817"/>
                <a:gd name="connsiteY24" fmla="*/ 202946 h 608627"/>
                <a:gd name="connsiteX25" fmla="*/ 544226 w 563817"/>
                <a:gd name="connsiteY25" fmla="*/ 202946 h 608627"/>
                <a:gd name="connsiteX26" fmla="*/ 563817 w 563817"/>
                <a:gd name="connsiteY26" fmla="*/ 222507 h 608627"/>
                <a:gd name="connsiteX27" fmla="*/ 563817 w 563817"/>
                <a:gd name="connsiteY27" fmla="*/ 344684 h 608627"/>
                <a:gd name="connsiteX28" fmla="*/ 544226 w 563817"/>
                <a:gd name="connsiteY28" fmla="*/ 364400 h 608627"/>
                <a:gd name="connsiteX29" fmla="*/ 446737 w 563817"/>
                <a:gd name="connsiteY29" fmla="*/ 364400 h 608627"/>
                <a:gd name="connsiteX30" fmla="*/ 426991 w 563817"/>
                <a:gd name="connsiteY30" fmla="*/ 344684 h 608627"/>
                <a:gd name="connsiteX31" fmla="*/ 426991 w 563817"/>
                <a:gd name="connsiteY31" fmla="*/ 222507 h 608627"/>
                <a:gd name="connsiteX32" fmla="*/ 446737 w 563817"/>
                <a:gd name="connsiteY32" fmla="*/ 202946 h 608627"/>
                <a:gd name="connsiteX33" fmla="*/ 19591 w 563817"/>
                <a:gd name="connsiteY33" fmla="*/ 111776 h 608627"/>
                <a:gd name="connsiteX34" fmla="*/ 117080 w 563817"/>
                <a:gd name="connsiteY34" fmla="*/ 111776 h 608627"/>
                <a:gd name="connsiteX35" fmla="*/ 136826 w 563817"/>
                <a:gd name="connsiteY35" fmla="*/ 131501 h 608627"/>
                <a:gd name="connsiteX36" fmla="*/ 136826 w 563817"/>
                <a:gd name="connsiteY36" fmla="*/ 253576 h 608627"/>
                <a:gd name="connsiteX37" fmla="*/ 117080 w 563817"/>
                <a:gd name="connsiteY37" fmla="*/ 273300 h 608627"/>
                <a:gd name="connsiteX38" fmla="*/ 19591 w 563817"/>
                <a:gd name="connsiteY38" fmla="*/ 273300 h 608627"/>
                <a:gd name="connsiteX39" fmla="*/ 0 w 563817"/>
                <a:gd name="connsiteY39" fmla="*/ 253576 h 608627"/>
                <a:gd name="connsiteX40" fmla="*/ 0 w 563817"/>
                <a:gd name="connsiteY40" fmla="*/ 131501 h 608627"/>
                <a:gd name="connsiteX41" fmla="*/ 19591 w 563817"/>
                <a:gd name="connsiteY41" fmla="*/ 111776 h 608627"/>
                <a:gd name="connsiteX42" fmla="*/ 495404 w 563817"/>
                <a:gd name="connsiteY42" fmla="*/ 0 h 608627"/>
                <a:gd name="connsiteX43" fmla="*/ 526488 w 563817"/>
                <a:gd name="connsiteY43" fmla="*/ 31049 h 608627"/>
                <a:gd name="connsiteX44" fmla="*/ 526488 w 563817"/>
                <a:gd name="connsiteY44" fmla="*/ 161454 h 608627"/>
                <a:gd name="connsiteX45" fmla="*/ 464320 w 563817"/>
                <a:gd name="connsiteY45" fmla="*/ 161454 h 608627"/>
                <a:gd name="connsiteX46" fmla="*/ 464320 w 563817"/>
                <a:gd name="connsiteY46" fmla="*/ 31049 h 608627"/>
                <a:gd name="connsiteX47" fmla="*/ 495404 w 563817"/>
                <a:gd name="connsiteY47" fmla="*/ 0 h 608627"/>
                <a:gd name="connsiteX48" fmla="*/ 281909 w 563817"/>
                <a:gd name="connsiteY48" fmla="*/ 0 h 608627"/>
                <a:gd name="connsiteX49" fmla="*/ 313028 w 563817"/>
                <a:gd name="connsiteY49" fmla="*/ 31053 h 608627"/>
                <a:gd name="connsiteX50" fmla="*/ 313028 w 563817"/>
                <a:gd name="connsiteY50" fmla="*/ 302302 h 608627"/>
                <a:gd name="connsiteX51" fmla="*/ 250789 w 563817"/>
                <a:gd name="connsiteY51" fmla="*/ 302302 h 608627"/>
                <a:gd name="connsiteX52" fmla="*/ 250789 w 563817"/>
                <a:gd name="connsiteY52" fmla="*/ 31053 h 608627"/>
                <a:gd name="connsiteX53" fmla="*/ 281909 w 563817"/>
                <a:gd name="connsiteY53" fmla="*/ 0 h 608627"/>
                <a:gd name="connsiteX54" fmla="*/ 68413 w 563817"/>
                <a:gd name="connsiteY54" fmla="*/ 0 h 608627"/>
                <a:gd name="connsiteX55" fmla="*/ 99497 w 563817"/>
                <a:gd name="connsiteY55" fmla="*/ 31061 h 608627"/>
                <a:gd name="connsiteX56" fmla="*/ 99497 w 563817"/>
                <a:gd name="connsiteY56" fmla="*/ 70354 h 608627"/>
                <a:gd name="connsiteX57" fmla="*/ 37329 w 563817"/>
                <a:gd name="connsiteY57" fmla="*/ 70354 h 608627"/>
                <a:gd name="connsiteX58" fmla="*/ 37329 w 563817"/>
                <a:gd name="connsiteY58" fmla="*/ 31061 h 608627"/>
                <a:gd name="connsiteX59" fmla="*/ 68413 w 563817"/>
                <a:gd name="connsiteY59" fmla="*/ 0 h 60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63817" h="608627">
                  <a:moveTo>
                    <a:pt x="250789" y="546529"/>
                  </a:moveTo>
                  <a:lnTo>
                    <a:pt x="313028" y="546529"/>
                  </a:lnTo>
                  <a:lnTo>
                    <a:pt x="313028" y="577578"/>
                  </a:lnTo>
                  <a:cubicBezTo>
                    <a:pt x="313028" y="594655"/>
                    <a:pt x="299024" y="608627"/>
                    <a:pt x="281909" y="608627"/>
                  </a:cubicBezTo>
                  <a:cubicBezTo>
                    <a:pt x="264793" y="608627"/>
                    <a:pt x="250789" y="594655"/>
                    <a:pt x="250789" y="577578"/>
                  </a:cubicBezTo>
                  <a:close/>
                  <a:moveTo>
                    <a:pt x="464320" y="405681"/>
                  </a:moveTo>
                  <a:lnTo>
                    <a:pt x="526488" y="405681"/>
                  </a:lnTo>
                  <a:lnTo>
                    <a:pt x="526488" y="577572"/>
                  </a:lnTo>
                  <a:cubicBezTo>
                    <a:pt x="526488" y="594652"/>
                    <a:pt x="512656" y="608627"/>
                    <a:pt x="495404" y="608627"/>
                  </a:cubicBezTo>
                  <a:cubicBezTo>
                    <a:pt x="478308" y="608627"/>
                    <a:pt x="464320" y="594652"/>
                    <a:pt x="464320" y="577572"/>
                  </a:cubicBezTo>
                  <a:close/>
                  <a:moveTo>
                    <a:pt x="233217" y="343583"/>
                  </a:moveTo>
                  <a:lnTo>
                    <a:pt x="330600" y="343583"/>
                  </a:lnTo>
                  <a:cubicBezTo>
                    <a:pt x="341490" y="343583"/>
                    <a:pt x="350357" y="352436"/>
                    <a:pt x="350357" y="363308"/>
                  </a:cubicBezTo>
                  <a:lnTo>
                    <a:pt x="350357" y="485538"/>
                  </a:lnTo>
                  <a:cubicBezTo>
                    <a:pt x="350357" y="496410"/>
                    <a:pt x="341490" y="505107"/>
                    <a:pt x="330600" y="505107"/>
                  </a:cubicBezTo>
                  <a:lnTo>
                    <a:pt x="233217" y="505107"/>
                  </a:lnTo>
                  <a:cubicBezTo>
                    <a:pt x="222327" y="505107"/>
                    <a:pt x="213460" y="496410"/>
                    <a:pt x="213460" y="485538"/>
                  </a:cubicBezTo>
                  <a:lnTo>
                    <a:pt x="213460" y="363308"/>
                  </a:lnTo>
                  <a:cubicBezTo>
                    <a:pt x="213460" y="352436"/>
                    <a:pt x="222327" y="343583"/>
                    <a:pt x="233217" y="343583"/>
                  </a:cubicBezTo>
                  <a:close/>
                  <a:moveTo>
                    <a:pt x="37329" y="314722"/>
                  </a:moveTo>
                  <a:lnTo>
                    <a:pt x="99497" y="314722"/>
                  </a:lnTo>
                  <a:lnTo>
                    <a:pt x="99497" y="577575"/>
                  </a:lnTo>
                  <a:cubicBezTo>
                    <a:pt x="99497" y="594654"/>
                    <a:pt x="85509" y="608627"/>
                    <a:pt x="68413" y="608627"/>
                  </a:cubicBezTo>
                  <a:cubicBezTo>
                    <a:pt x="51161" y="608627"/>
                    <a:pt x="37329" y="594654"/>
                    <a:pt x="37329" y="577575"/>
                  </a:cubicBezTo>
                  <a:close/>
                  <a:moveTo>
                    <a:pt x="446737" y="202946"/>
                  </a:moveTo>
                  <a:lnTo>
                    <a:pt x="544226" y="202946"/>
                  </a:lnTo>
                  <a:cubicBezTo>
                    <a:pt x="555110" y="202946"/>
                    <a:pt x="563817" y="211640"/>
                    <a:pt x="563817" y="222507"/>
                  </a:cubicBezTo>
                  <a:lnTo>
                    <a:pt x="563817" y="344684"/>
                  </a:lnTo>
                  <a:cubicBezTo>
                    <a:pt x="563817" y="355551"/>
                    <a:pt x="555110" y="364400"/>
                    <a:pt x="544226" y="364400"/>
                  </a:cubicBezTo>
                  <a:lnTo>
                    <a:pt x="446737" y="364400"/>
                  </a:lnTo>
                  <a:cubicBezTo>
                    <a:pt x="435854" y="364400"/>
                    <a:pt x="426991" y="355551"/>
                    <a:pt x="426991" y="344684"/>
                  </a:cubicBezTo>
                  <a:lnTo>
                    <a:pt x="426991" y="222507"/>
                  </a:lnTo>
                  <a:cubicBezTo>
                    <a:pt x="426991" y="211640"/>
                    <a:pt x="435854" y="202946"/>
                    <a:pt x="446737" y="202946"/>
                  </a:cubicBezTo>
                  <a:close/>
                  <a:moveTo>
                    <a:pt x="19591" y="111776"/>
                  </a:moveTo>
                  <a:lnTo>
                    <a:pt x="117080" y="111776"/>
                  </a:lnTo>
                  <a:cubicBezTo>
                    <a:pt x="127963" y="111776"/>
                    <a:pt x="136826" y="120629"/>
                    <a:pt x="136826" y="131501"/>
                  </a:cubicBezTo>
                  <a:lnTo>
                    <a:pt x="136826" y="253576"/>
                  </a:lnTo>
                  <a:cubicBezTo>
                    <a:pt x="136826" y="264447"/>
                    <a:pt x="127963" y="273300"/>
                    <a:pt x="117080" y="273300"/>
                  </a:cubicBezTo>
                  <a:lnTo>
                    <a:pt x="19591" y="273300"/>
                  </a:lnTo>
                  <a:cubicBezTo>
                    <a:pt x="8707" y="273300"/>
                    <a:pt x="0" y="264447"/>
                    <a:pt x="0" y="253576"/>
                  </a:cubicBezTo>
                  <a:lnTo>
                    <a:pt x="0" y="131501"/>
                  </a:lnTo>
                  <a:cubicBezTo>
                    <a:pt x="0" y="120629"/>
                    <a:pt x="8707" y="111776"/>
                    <a:pt x="19591" y="111776"/>
                  </a:cubicBezTo>
                  <a:close/>
                  <a:moveTo>
                    <a:pt x="495404" y="0"/>
                  </a:moveTo>
                  <a:cubicBezTo>
                    <a:pt x="512656" y="0"/>
                    <a:pt x="526488" y="13972"/>
                    <a:pt x="526488" y="31049"/>
                  </a:cubicBezTo>
                  <a:lnTo>
                    <a:pt x="526488" y="161454"/>
                  </a:lnTo>
                  <a:lnTo>
                    <a:pt x="464320" y="161454"/>
                  </a:lnTo>
                  <a:lnTo>
                    <a:pt x="464320" y="31049"/>
                  </a:lnTo>
                  <a:cubicBezTo>
                    <a:pt x="464320" y="13972"/>
                    <a:pt x="478308" y="0"/>
                    <a:pt x="495404" y="0"/>
                  </a:cubicBezTo>
                  <a:close/>
                  <a:moveTo>
                    <a:pt x="281909" y="0"/>
                  </a:moveTo>
                  <a:cubicBezTo>
                    <a:pt x="299024" y="0"/>
                    <a:pt x="313028" y="13974"/>
                    <a:pt x="313028" y="31053"/>
                  </a:cubicBezTo>
                  <a:lnTo>
                    <a:pt x="313028" y="302302"/>
                  </a:lnTo>
                  <a:lnTo>
                    <a:pt x="250789" y="302302"/>
                  </a:lnTo>
                  <a:lnTo>
                    <a:pt x="250789" y="31053"/>
                  </a:lnTo>
                  <a:cubicBezTo>
                    <a:pt x="250789" y="13974"/>
                    <a:pt x="264793" y="0"/>
                    <a:pt x="281909" y="0"/>
                  </a:cubicBezTo>
                  <a:close/>
                  <a:moveTo>
                    <a:pt x="68413" y="0"/>
                  </a:moveTo>
                  <a:cubicBezTo>
                    <a:pt x="85509" y="0"/>
                    <a:pt x="99497" y="13978"/>
                    <a:pt x="99497" y="31061"/>
                  </a:cubicBezTo>
                  <a:lnTo>
                    <a:pt x="99497" y="70354"/>
                  </a:lnTo>
                  <a:lnTo>
                    <a:pt x="37329" y="70354"/>
                  </a:lnTo>
                  <a:lnTo>
                    <a:pt x="37329" y="31061"/>
                  </a:lnTo>
                  <a:cubicBezTo>
                    <a:pt x="37329" y="13978"/>
                    <a:pt x="51161" y="0"/>
                    <a:pt x="68413" y="0"/>
                  </a:cubicBezTo>
                  <a:close/>
                </a:path>
              </a:pathLst>
            </a:custGeom>
            <a:solidFill>
              <a:schemeClr val="bg1"/>
            </a:solidFill>
            <a:ln>
              <a:noFill/>
            </a:ln>
          </p:spPr>
          <p:txBody>
            <a:bodyPr vert="horz" wrap="square" lIns="91440" tIns="45720" rIns="91440" bIns="45720" numCol="1" anchor="t" anchorCtr="0" compatLnSpc="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Arial" panose="020B0604020202020204"/>
                <a:ea typeface="思源黑体 CN Bold"/>
                <a:cs typeface="阿里巴巴普惠体 R" panose="00020600040101010101" pitchFamily="18" charset="-122"/>
              </a:endParaRPr>
            </a:p>
          </p:txBody>
        </p:sp>
      </p:grpSp>
      <p:grpSp>
        <p:nvGrpSpPr>
          <p:cNvPr id="26" name="组合 25"/>
          <p:cNvGrpSpPr/>
          <p:nvPr/>
        </p:nvGrpSpPr>
        <p:grpSpPr>
          <a:xfrm>
            <a:off x="8430897" y="1829187"/>
            <a:ext cx="2336987" cy="1122129"/>
            <a:chOff x="8514766" y="2002335"/>
            <a:chExt cx="2336987" cy="1122129"/>
          </a:xfrm>
        </p:grpSpPr>
        <p:sp>
          <p:nvSpPr>
            <p:cNvPr id="27" name="文本框 26"/>
            <p:cNvSpPr txBox="1"/>
            <p:nvPr/>
          </p:nvSpPr>
          <p:spPr>
            <a:xfrm>
              <a:off x="8514766" y="2002335"/>
              <a:ext cx="1752682" cy="369332"/>
            </a:xfrm>
            <a:prstGeom prst="rect">
              <a:avLst/>
            </a:prstGeom>
            <a:noFill/>
          </p:spPr>
          <p:txBody>
            <a:bodyPr wrap="square" rtlCol="0">
              <a:spAutoFit/>
            </a:bodyPr>
            <a:lstStyle/>
            <a:p>
              <a:pPr>
                <a:spcBef>
                  <a:spcPct val="0"/>
                </a:spcBef>
                <a:buClr>
                  <a:schemeClr val="tx1">
                    <a:lumMod val="85000"/>
                    <a:lumOff val="15000"/>
                  </a:schemeClr>
                </a:buClr>
                <a:buSzPct val="105000"/>
                <a:defRPr/>
              </a:pPr>
              <a:r>
                <a:rPr lang="zh-CN" altLang="en-US" kern="0" dirty="0">
                  <a:solidFill>
                    <a:schemeClr val="bg1"/>
                  </a:solidFill>
                  <a:latin typeface="思源黑体 CN Bold" panose="020B0800000000000000" pitchFamily="34" charset="-122"/>
                  <a:ea typeface="思源黑体 CN Bold" panose="020B0800000000000000" pitchFamily="34" charset="-122"/>
                </a:rPr>
                <a:t>标题文字添加</a:t>
              </a:r>
            </a:p>
          </p:txBody>
        </p:sp>
        <p:sp>
          <p:nvSpPr>
            <p:cNvPr id="28" name="文本框 27"/>
            <p:cNvSpPr txBox="1"/>
            <p:nvPr/>
          </p:nvSpPr>
          <p:spPr>
            <a:xfrm>
              <a:off x="8514766" y="2296737"/>
              <a:ext cx="2336987" cy="827727"/>
            </a:xfrm>
            <a:prstGeom prst="rect">
              <a:avLst/>
            </a:prstGeom>
            <a:noFill/>
          </p:spPr>
          <p:txBody>
            <a:bodyPr wrap="square" rtlCol="0">
              <a:spAutoFit/>
            </a:bodyPr>
            <a:lstStyle/>
            <a:p>
              <a:pPr lvl="0">
                <a:lnSpc>
                  <a:spcPct val="150000"/>
                </a:lnSpc>
              </a:pPr>
              <a:r>
                <a:rPr lang="zh-CN" altLang="en-US" sz="1100" kern="0" dirty="0">
                  <a:solidFill>
                    <a:schemeClr val="bg1"/>
                  </a:solidFill>
                  <a:latin typeface="思源黑体 CN Light" panose="020B0300000000000000" pitchFamily="34" charset="-122"/>
                  <a:ea typeface="思源黑体 CN Light" panose="020B0300000000000000" pitchFamily="34" charset="-122"/>
                </a:rPr>
                <a:t>请替换文字内容，添加相关标题，修改文字内容，也可以直接复制你的内容到此。</a:t>
              </a:r>
            </a:p>
          </p:txBody>
        </p:sp>
      </p:grpSp>
      <p:grpSp>
        <p:nvGrpSpPr>
          <p:cNvPr id="29" name="组合 28"/>
          <p:cNvGrpSpPr/>
          <p:nvPr/>
        </p:nvGrpSpPr>
        <p:grpSpPr>
          <a:xfrm>
            <a:off x="8430897" y="4497095"/>
            <a:ext cx="2336987" cy="1122129"/>
            <a:chOff x="8514766" y="2002335"/>
            <a:chExt cx="2336987" cy="1122129"/>
          </a:xfrm>
        </p:grpSpPr>
        <p:sp>
          <p:nvSpPr>
            <p:cNvPr id="30" name="文本框 29"/>
            <p:cNvSpPr txBox="1"/>
            <p:nvPr/>
          </p:nvSpPr>
          <p:spPr>
            <a:xfrm>
              <a:off x="8514766" y="2002335"/>
              <a:ext cx="1752682" cy="369332"/>
            </a:xfrm>
            <a:prstGeom prst="rect">
              <a:avLst/>
            </a:prstGeom>
            <a:noFill/>
          </p:spPr>
          <p:txBody>
            <a:bodyPr wrap="square" rtlCol="0">
              <a:spAutoFit/>
            </a:bodyPr>
            <a:lstStyle/>
            <a:p>
              <a:pPr>
                <a:spcBef>
                  <a:spcPct val="0"/>
                </a:spcBef>
                <a:buClr>
                  <a:schemeClr val="tx1">
                    <a:lumMod val="85000"/>
                    <a:lumOff val="15000"/>
                  </a:schemeClr>
                </a:buClr>
                <a:buSzPct val="105000"/>
                <a:defRPr/>
              </a:pPr>
              <a:r>
                <a:rPr lang="zh-CN" altLang="en-US" kern="0" dirty="0">
                  <a:solidFill>
                    <a:schemeClr val="bg1"/>
                  </a:solidFill>
                  <a:latin typeface="思源黑体 CN Bold" panose="020B0800000000000000" pitchFamily="34" charset="-122"/>
                  <a:ea typeface="思源黑体 CN Bold" panose="020B0800000000000000" pitchFamily="34" charset="-122"/>
                </a:rPr>
                <a:t>标题文字添加</a:t>
              </a:r>
            </a:p>
          </p:txBody>
        </p:sp>
        <p:sp>
          <p:nvSpPr>
            <p:cNvPr id="31" name="文本框 30"/>
            <p:cNvSpPr txBox="1"/>
            <p:nvPr/>
          </p:nvSpPr>
          <p:spPr>
            <a:xfrm>
              <a:off x="8514766" y="2296737"/>
              <a:ext cx="2336987" cy="827727"/>
            </a:xfrm>
            <a:prstGeom prst="rect">
              <a:avLst/>
            </a:prstGeom>
            <a:noFill/>
          </p:spPr>
          <p:txBody>
            <a:bodyPr wrap="square" rtlCol="0">
              <a:spAutoFit/>
            </a:bodyPr>
            <a:lstStyle/>
            <a:p>
              <a:pPr lvl="0">
                <a:lnSpc>
                  <a:spcPct val="150000"/>
                </a:lnSpc>
              </a:pPr>
              <a:r>
                <a:rPr lang="zh-CN" altLang="en-US" sz="1100" kern="0" dirty="0">
                  <a:solidFill>
                    <a:schemeClr val="bg1"/>
                  </a:solidFill>
                  <a:latin typeface="思源黑体 CN Light" panose="020B0300000000000000" pitchFamily="34" charset="-122"/>
                  <a:ea typeface="思源黑体 CN Light" panose="020B0300000000000000" pitchFamily="34" charset="-122"/>
                </a:rPr>
                <a:t>请替换文字内容，添加相关标题，修改文字内容，也可以直接复制你的内容到此。</a:t>
              </a:r>
            </a:p>
          </p:txBody>
        </p:sp>
      </p:grpSp>
      <p:grpSp>
        <p:nvGrpSpPr>
          <p:cNvPr id="32" name="组合 31"/>
          <p:cNvGrpSpPr/>
          <p:nvPr/>
        </p:nvGrpSpPr>
        <p:grpSpPr>
          <a:xfrm flipH="1">
            <a:off x="1468455" y="1829187"/>
            <a:ext cx="2336987" cy="1122129"/>
            <a:chOff x="8514766" y="2002335"/>
            <a:chExt cx="2336987" cy="1122129"/>
          </a:xfrm>
        </p:grpSpPr>
        <p:sp>
          <p:nvSpPr>
            <p:cNvPr id="33" name="文本框 32"/>
            <p:cNvSpPr txBox="1"/>
            <p:nvPr/>
          </p:nvSpPr>
          <p:spPr>
            <a:xfrm>
              <a:off x="8514766" y="2002335"/>
              <a:ext cx="1752682" cy="369332"/>
            </a:xfrm>
            <a:prstGeom prst="rect">
              <a:avLst/>
            </a:prstGeom>
            <a:noFill/>
          </p:spPr>
          <p:txBody>
            <a:bodyPr wrap="square" rtlCol="0">
              <a:spAutoFit/>
            </a:bodyPr>
            <a:lstStyle/>
            <a:p>
              <a:pPr algn="r">
                <a:spcBef>
                  <a:spcPct val="0"/>
                </a:spcBef>
                <a:buClr>
                  <a:schemeClr val="tx1">
                    <a:lumMod val="85000"/>
                    <a:lumOff val="15000"/>
                  </a:schemeClr>
                </a:buClr>
                <a:buSzPct val="105000"/>
                <a:defRPr/>
              </a:pPr>
              <a:r>
                <a:rPr lang="zh-CN" altLang="en-US" kern="0" dirty="0">
                  <a:solidFill>
                    <a:schemeClr val="bg1"/>
                  </a:solidFill>
                  <a:latin typeface="思源黑体 CN Bold" panose="020B0800000000000000" pitchFamily="34" charset="-122"/>
                  <a:ea typeface="思源黑体 CN Bold" panose="020B0800000000000000" pitchFamily="34" charset="-122"/>
                </a:rPr>
                <a:t>标题文字添加</a:t>
              </a:r>
            </a:p>
          </p:txBody>
        </p:sp>
        <p:sp>
          <p:nvSpPr>
            <p:cNvPr id="34" name="文本框 33"/>
            <p:cNvSpPr txBox="1"/>
            <p:nvPr/>
          </p:nvSpPr>
          <p:spPr>
            <a:xfrm>
              <a:off x="8514766" y="2296737"/>
              <a:ext cx="2336987" cy="827727"/>
            </a:xfrm>
            <a:prstGeom prst="rect">
              <a:avLst/>
            </a:prstGeom>
            <a:noFill/>
          </p:spPr>
          <p:txBody>
            <a:bodyPr wrap="square" rtlCol="0">
              <a:spAutoFit/>
            </a:bodyPr>
            <a:lstStyle/>
            <a:p>
              <a:pPr lvl="0" algn="r">
                <a:lnSpc>
                  <a:spcPct val="150000"/>
                </a:lnSpc>
              </a:pPr>
              <a:r>
                <a:rPr lang="zh-CN" altLang="en-US" sz="1100" kern="0" dirty="0">
                  <a:solidFill>
                    <a:schemeClr val="bg1"/>
                  </a:solidFill>
                  <a:latin typeface="思源黑体 CN Light" panose="020B0300000000000000" pitchFamily="34" charset="-122"/>
                  <a:ea typeface="思源黑体 CN Light" panose="020B0300000000000000" pitchFamily="34" charset="-122"/>
                </a:rPr>
                <a:t>请替换文字内容，添加相关标题，修改文字内容，也可以直接复制你的内容到此。</a:t>
              </a:r>
            </a:p>
          </p:txBody>
        </p:sp>
      </p:grpSp>
      <p:grpSp>
        <p:nvGrpSpPr>
          <p:cNvPr id="35" name="组合 34"/>
          <p:cNvGrpSpPr/>
          <p:nvPr/>
        </p:nvGrpSpPr>
        <p:grpSpPr>
          <a:xfrm flipH="1">
            <a:off x="1468455" y="4497095"/>
            <a:ext cx="2336987" cy="1122129"/>
            <a:chOff x="8514766" y="2002335"/>
            <a:chExt cx="2336987" cy="1122129"/>
          </a:xfrm>
        </p:grpSpPr>
        <p:sp>
          <p:nvSpPr>
            <p:cNvPr id="36" name="文本框 35"/>
            <p:cNvSpPr txBox="1"/>
            <p:nvPr/>
          </p:nvSpPr>
          <p:spPr>
            <a:xfrm>
              <a:off x="8514766" y="2002335"/>
              <a:ext cx="1752682" cy="369332"/>
            </a:xfrm>
            <a:prstGeom prst="rect">
              <a:avLst/>
            </a:prstGeom>
            <a:noFill/>
          </p:spPr>
          <p:txBody>
            <a:bodyPr wrap="square" rtlCol="0">
              <a:spAutoFit/>
            </a:bodyPr>
            <a:lstStyle/>
            <a:p>
              <a:pPr algn="r">
                <a:spcBef>
                  <a:spcPct val="0"/>
                </a:spcBef>
                <a:buClr>
                  <a:schemeClr val="tx1">
                    <a:lumMod val="85000"/>
                    <a:lumOff val="15000"/>
                  </a:schemeClr>
                </a:buClr>
                <a:buSzPct val="105000"/>
                <a:defRPr/>
              </a:pPr>
              <a:r>
                <a:rPr lang="zh-CN" altLang="en-US" kern="0" dirty="0">
                  <a:solidFill>
                    <a:schemeClr val="bg1"/>
                  </a:solidFill>
                  <a:latin typeface="思源黑体 CN Bold" panose="020B0800000000000000" pitchFamily="34" charset="-122"/>
                  <a:ea typeface="思源黑体 CN Bold" panose="020B0800000000000000" pitchFamily="34" charset="-122"/>
                </a:rPr>
                <a:t>标题文字添加</a:t>
              </a:r>
            </a:p>
          </p:txBody>
        </p:sp>
        <p:sp>
          <p:nvSpPr>
            <p:cNvPr id="37" name="文本框 36"/>
            <p:cNvSpPr txBox="1"/>
            <p:nvPr/>
          </p:nvSpPr>
          <p:spPr>
            <a:xfrm>
              <a:off x="8514766" y="2296737"/>
              <a:ext cx="2336987" cy="827727"/>
            </a:xfrm>
            <a:prstGeom prst="rect">
              <a:avLst/>
            </a:prstGeom>
            <a:noFill/>
          </p:spPr>
          <p:txBody>
            <a:bodyPr wrap="square" rtlCol="0">
              <a:spAutoFit/>
            </a:bodyPr>
            <a:lstStyle/>
            <a:p>
              <a:pPr lvl="0" algn="r">
                <a:lnSpc>
                  <a:spcPct val="150000"/>
                </a:lnSpc>
              </a:pPr>
              <a:r>
                <a:rPr lang="zh-CN" altLang="en-US" sz="1100" kern="0" dirty="0">
                  <a:solidFill>
                    <a:schemeClr val="bg1"/>
                  </a:solidFill>
                  <a:latin typeface="思源黑体 CN Light" panose="020B0300000000000000" pitchFamily="34" charset="-122"/>
                  <a:ea typeface="思源黑体 CN Light" panose="020B0300000000000000" pitchFamily="34" charset="-122"/>
                </a:rPr>
                <a:t>请替换文字内容，添加相关标题，修改文字内容，也可以直接复制你的内容到此。</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anim calcmode="lin" valueType="num">
                                      <p:cBhvr>
                                        <p:cTn id="14" dur="500" fill="hold"/>
                                        <p:tgtEl>
                                          <p:spTgt spid="12"/>
                                        </p:tgtEl>
                                        <p:attrNameLst>
                                          <p:attrName>ppt_x</p:attrName>
                                        </p:attrNameLst>
                                      </p:cBhvr>
                                      <p:tavLst>
                                        <p:tav tm="0">
                                          <p:val>
                                            <p:strVal val="#ppt_x"/>
                                          </p:val>
                                        </p:tav>
                                        <p:tav tm="100000">
                                          <p:val>
                                            <p:strVal val="#ppt_x"/>
                                          </p:val>
                                        </p:tav>
                                      </p:tavLst>
                                    </p:anim>
                                    <p:anim calcmode="lin" valueType="num">
                                      <p:cBhvr>
                                        <p:cTn id="15" dur="5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anim calcmode="lin" valueType="num">
                                      <p:cBhvr>
                                        <p:cTn id="20" dur="500" fill="hold"/>
                                        <p:tgtEl>
                                          <p:spTgt spid="32"/>
                                        </p:tgtEl>
                                        <p:attrNameLst>
                                          <p:attrName>ppt_x</p:attrName>
                                        </p:attrNameLst>
                                      </p:cBhvr>
                                      <p:tavLst>
                                        <p:tav tm="0">
                                          <p:val>
                                            <p:strVal val="#ppt_x"/>
                                          </p:val>
                                        </p:tav>
                                        <p:tav tm="100000">
                                          <p:val>
                                            <p:strVal val="#ppt_x"/>
                                          </p:val>
                                        </p:tav>
                                      </p:tavLst>
                                    </p:anim>
                                    <p:anim calcmode="lin" valueType="num">
                                      <p:cBhvr>
                                        <p:cTn id="21" dur="500" fill="hold"/>
                                        <p:tgtEl>
                                          <p:spTgt spid="3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anim calcmode="lin" valueType="num">
                                      <p:cBhvr>
                                        <p:cTn id="26" dur="500" fill="hold"/>
                                        <p:tgtEl>
                                          <p:spTgt spid="26"/>
                                        </p:tgtEl>
                                        <p:attrNameLst>
                                          <p:attrName>ppt_x</p:attrName>
                                        </p:attrNameLst>
                                      </p:cBhvr>
                                      <p:tavLst>
                                        <p:tav tm="0">
                                          <p:val>
                                            <p:strVal val="#ppt_x"/>
                                          </p:val>
                                        </p:tav>
                                        <p:tav tm="100000">
                                          <p:val>
                                            <p:strVal val="#ppt_x"/>
                                          </p:val>
                                        </p:tav>
                                      </p:tavLst>
                                    </p:anim>
                                    <p:anim calcmode="lin" valueType="num">
                                      <p:cBhvr>
                                        <p:cTn id="27" dur="500" fill="hold"/>
                                        <p:tgtEl>
                                          <p:spTgt spid="26"/>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anim calcmode="lin" valueType="num">
                                      <p:cBhvr>
                                        <p:cTn id="32" dur="500" fill="hold"/>
                                        <p:tgtEl>
                                          <p:spTgt spid="35"/>
                                        </p:tgtEl>
                                        <p:attrNameLst>
                                          <p:attrName>ppt_x</p:attrName>
                                        </p:attrNameLst>
                                      </p:cBhvr>
                                      <p:tavLst>
                                        <p:tav tm="0">
                                          <p:val>
                                            <p:strVal val="#ppt_x"/>
                                          </p:val>
                                        </p:tav>
                                        <p:tav tm="100000">
                                          <p:val>
                                            <p:strVal val="#ppt_x"/>
                                          </p:val>
                                        </p:tav>
                                      </p:tavLst>
                                    </p:anim>
                                    <p:anim calcmode="lin" valueType="num">
                                      <p:cBhvr>
                                        <p:cTn id="33" dur="5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anim calcmode="lin" valueType="num">
                                      <p:cBhvr>
                                        <p:cTn id="38" dur="500" fill="hold"/>
                                        <p:tgtEl>
                                          <p:spTgt spid="29"/>
                                        </p:tgtEl>
                                        <p:attrNameLst>
                                          <p:attrName>ppt_x</p:attrName>
                                        </p:attrNameLst>
                                      </p:cBhvr>
                                      <p:tavLst>
                                        <p:tav tm="0">
                                          <p:val>
                                            <p:strVal val="#ppt_x"/>
                                          </p:val>
                                        </p:tav>
                                        <p:tav tm="100000">
                                          <p:val>
                                            <p:strVal val="#ppt_x"/>
                                          </p:val>
                                        </p:tav>
                                      </p:tavLst>
                                    </p:anim>
                                    <p:anim calcmode="lin" valueType="num">
                                      <p:cBhvr>
                                        <p:cTn id="39"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2" cstate="screen"/>
          <a:srcRect/>
          <a:stretch>
            <a:fillRect/>
          </a:stretch>
        </p:blipFill>
        <p:spPr>
          <a:xfrm flipH="1">
            <a:off x="-1" y="0"/>
            <a:ext cx="4673443" cy="6858000"/>
          </a:xfrm>
          <a:prstGeom prst="rect">
            <a:avLst/>
          </a:prstGeom>
        </p:spPr>
      </p:pic>
      <p:pic>
        <p:nvPicPr>
          <p:cNvPr id="11" name="图片 10"/>
          <p:cNvPicPr>
            <a:picLocks noChangeAspect="1"/>
          </p:cNvPicPr>
          <p:nvPr/>
        </p:nvPicPr>
        <p:blipFill rotWithShape="1">
          <a:blip r:embed="rId2" cstate="screen"/>
          <a:srcRect/>
          <a:stretch>
            <a:fillRect/>
          </a:stretch>
        </p:blipFill>
        <p:spPr>
          <a:xfrm>
            <a:off x="7518558" y="0"/>
            <a:ext cx="4673441" cy="6858000"/>
          </a:xfrm>
          <a:prstGeom prst="rect">
            <a:avLst/>
          </a:prstGeom>
        </p:spPr>
      </p:pic>
      <p:sp>
        <p:nvSpPr>
          <p:cNvPr id="10" name="矩形 9"/>
          <p:cNvSpPr/>
          <p:nvPr/>
        </p:nvSpPr>
        <p:spPr>
          <a:xfrm flipH="1">
            <a:off x="1" y="0"/>
            <a:ext cx="12191998" cy="6858000"/>
          </a:xfrm>
          <a:prstGeom prst="rect">
            <a:avLst/>
          </a:prstGeom>
          <a:gradFill flip="none" rotWithShape="1">
            <a:gsLst>
              <a:gs pos="30000">
                <a:srgbClr val="000000"/>
              </a:gs>
              <a:gs pos="0">
                <a:schemeClr val="tx1">
                  <a:alpha val="0"/>
                </a:schemeClr>
              </a:gs>
              <a:gs pos="70000">
                <a:schemeClr val="tx1"/>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a:solidFill>
                  <a:sysClr val="windowText" lastClr="000000"/>
                </a:solidFill>
              </a:ln>
              <a:latin typeface="阿里巴巴普惠体 R" panose="00020600040101010101" pitchFamily="18" charset="-122"/>
              <a:ea typeface="阿里巴巴普惠体 R" panose="00020600040101010101" pitchFamily="18" charset="-122"/>
            </a:endParaRPr>
          </a:p>
        </p:txBody>
      </p:sp>
      <p:sp>
        <p:nvSpPr>
          <p:cNvPr id="6" name="文本框 5"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sp>
        <p:nvSpPr>
          <p:cNvPr id="3" name="矩形 2"/>
          <p:cNvSpPr/>
          <p:nvPr/>
        </p:nvSpPr>
        <p:spPr>
          <a:xfrm>
            <a:off x="3708401" y="1259115"/>
            <a:ext cx="4775199" cy="433977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nvGrpSpPr>
          <p:cNvPr id="18" name="组合 17"/>
          <p:cNvGrpSpPr/>
          <p:nvPr/>
        </p:nvGrpSpPr>
        <p:grpSpPr>
          <a:xfrm>
            <a:off x="5090752" y="1803401"/>
            <a:ext cx="2010487" cy="909092"/>
            <a:chOff x="5090752" y="1803401"/>
            <a:chExt cx="2010487" cy="909092"/>
          </a:xfrm>
        </p:grpSpPr>
        <p:sp>
          <p:nvSpPr>
            <p:cNvPr id="4" name="文本框 3"/>
            <p:cNvSpPr txBox="1"/>
            <p:nvPr/>
          </p:nvSpPr>
          <p:spPr>
            <a:xfrm>
              <a:off x="5090752" y="1803401"/>
              <a:ext cx="2010487" cy="646331"/>
            </a:xfrm>
            <a:prstGeom prst="rect">
              <a:avLst/>
            </a:prstGeom>
            <a:noFill/>
          </p:spPr>
          <p:txBody>
            <a:bodyPr wrap="none" rtlCol="0">
              <a:spAutoFit/>
            </a:bodyPr>
            <a:lstStyle/>
            <a:p>
              <a:pPr algn="ctr"/>
              <a:r>
                <a:rPr lang="en-US" altLang="zh-CN" sz="3600" dirty="0">
                  <a:solidFill>
                    <a:srgbClr val="F1545B"/>
                  </a:solidFill>
                  <a:latin typeface="站酷庆科黄油体" panose="02000803000000020004" pitchFamily="2" charset="-122"/>
                  <a:ea typeface="站酷庆科黄油体" panose="02000803000000020004" pitchFamily="2" charset="-122"/>
                </a:rPr>
                <a:t>PART FOUR</a:t>
              </a:r>
              <a:endParaRPr lang="zh-CN" altLang="en-US" sz="3600" dirty="0">
                <a:solidFill>
                  <a:srgbClr val="F1545B"/>
                </a:solidFill>
                <a:latin typeface="站酷庆科黄油体" panose="02000803000000020004" pitchFamily="2" charset="-122"/>
                <a:ea typeface="站酷庆科黄油体" panose="02000803000000020004" pitchFamily="2" charset="-122"/>
              </a:endParaRPr>
            </a:p>
          </p:txBody>
        </p:sp>
        <p:cxnSp>
          <p:nvCxnSpPr>
            <p:cNvPr id="5" name="直接连接符 4"/>
            <p:cNvCxnSpPr/>
            <p:nvPr/>
          </p:nvCxnSpPr>
          <p:spPr>
            <a:xfrm>
              <a:off x="5718625" y="2712493"/>
              <a:ext cx="7547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4512874" y="2975254"/>
            <a:ext cx="3166252" cy="1529839"/>
            <a:chOff x="4512874" y="2975254"/>
            <a:chExt cx="3166252" cy="1529839"/>
          </a:xfrm>
        </p:grpSpPr>
        <p:sp>
          <p:nvSpPr>
            <p:cNvPr id="7" name="文本框 6"/>
            <p:cNvSpPr txBox="1"/>
            <p:nvPr/>
          </p:nvSpPr>
          <p:spPr>
            <a:xfrm>
              <a:off x="4512874" y="2975254"/>
              <a:ext cx="3166252" cy="1200329"/>
            </a:xfrm>
            <a:prstGeom prst="rect">
              <a:avLst/>
            </a:prstGeom>
            <a:noFill/>
          </p:spPr>
          <p:txBody>
            <a:bodyPr wrap="none" rtlCol="0">
              <a:spAutoFit/>
            </a:bodyPr>
            <a:lstStyle/>
            <a:p>
              <a:pPr lvl="0" algn="ctr"/>
              <a:r>
                <a:rPr lang="zh-CN" altLang="en-US" sz="7200" spc="300" dirty="0">
                  <a:solidFill>
                    <a:schemeClr val="bg1"/>
                  </a:solidFill>
                  <a:latin typeface="站酷庆科黄油体" panose="02000803000000020004" pitchFamily="2" charset="-122"/>
                  <a:ea typeface="站酷庆科黄油体" panose="02000803000000020004" pitchFamily="2" charset="-122"/>
                </a:rPr>
                <a:t>动作解析</a:t>
              </a:r>
            </a:p>
          </p:txBody>
        </p:sp>
        <p:sp>
          <p:nvSpPr>
            <p:cNvPr id="8" name="矩形 7"/>
            <p:cNvSpPr/>
            <p:nvPr/>
          </p:nvSpPr>
          <p:spPr>
            <a:xfrm>
              <a:off x="5192546" y="4197316"/>
              <a:ext cx="1806902" cy="307777"/>
            </a:xfrm>
            <a:prstGeom prst="rect">
              <a:avLst/>
            </a:prstGeom>
          </p:spPr>
          <p:txBody>
            <a:bodyPr wrap="square">
              <a:spAutoFit/>
            </a:bodyPr>
            <a:lstStyle/>
            <a:p>
              <a:pPr lvl="0" algn="dist"/>
              <a:r>
                <a:rPr lang="en-US" altLang="zh-CN" sz="1400" dirty="0">
                  <a:solidFill>
                    <a:prstClr val="white"/>
                  </a:solidFill>
                  <a:latin typeface="思源黑体 CN Light" panose="020B0300000000000000" pitchFamily="34" charset="-122"/>
                  <a:ea typeface="思源黑体 CN Light" panose="020B0300000000000000" pitchFamily="34" charset="-122"/>
                </a:rPr>
                <a:t>ACTION ANALYSIS</a:t>
              </a:r>
            </a:p>
          </p:txBody>
        </p:sp>
      </p:grpSp>
      <p:sp>
        <p:nvSpPr>
          <p:cNvPr id="9" name="矩形: 圆角 8"/>
          <p:cNvSpPr/>
          <p:nvPr/>
        </p:nvSpPr>
        <p:spPr>
          <a:xfrm>
            <a:off x="5783939" y="5008881"/>
            <a:ext cx="624115" cy="45719"/>
          </a:xfrm>
          <a:prstGeom prst="roundRect">
            <a:avLst>
              <a:gd name="adj" fmla="val 50000"/>
            </a:avLst>
          </a:prstGeom>
          <a:solidFill>
            <a:srgbClr val="F15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anim calcmode="lin" valueType="num">
                                      <p:cBhvr>
                                        <p:cTn id="14" dur="500" fill="hold"/>
                                        <p:tgtEl>
                                          <p:spTgt spid="19"/>
                                        </p:tgtEl>
                                        <p:attrNameLst>
                                          <p:attrName>ppt_x</p:attrName>
                                        </p:attrNameLst>
                                      </p:cBhvr>
                                      <p:tavLst>
                                        <p:tav tm="0">
                                          <p:val>
                                            <p:strVal val="#ppt_x"/>
                                          </p:val>
                                        </p:tav>
                                        <p:tav tm="100000">
                                          <p:val>
                                            <p:strVal val="#ppt_x"/>
                                          </p:val>
                                        </p:tav>
                                      </p:tavLst>
                                    </p:anim>
                                    <p:anim calcmode="lin" valueType="num">
                                      <p:cBhvr>
                                        <p:cTn id="15" dur="5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anim calcmode="lin" valueType="num">
                                      <p:cBhvr>
                                        <p:cTn id="20" dur="500" fill="hold"/>
                                        <p:tgtEl>
                                          <p:spTgt spid="9"/>
                                        </p:tgtEl>
                                        <p:attrNameLst>
                                          <p:attrName>ppt_x</p:attrName>
                                        </p:attrNameLst>
                                      </p:cBhvr>
                                      <p:tavLst>
                                        <p:tav tm="0">
                                          <p:val>
                                            <p:strVal val="#ppt_x"/>
                                          </p:val>
                                        </p:tav>
                                        <p:tav tm="100000">
                                          <p:val>
                                            <p:strVal val="#ppt_x"/>
                                          </p:val>
                                        </p:tav>
                                      </p:tavLst>
                                    </p:anim>
                                    <p:anim calcmode="lin" valueType="num">
                                      <p:cBhvr>
                                        <p:cTn id="21" dur="5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anim calcmode="lin" valueType="num">
                                      <p:cBhvr>
                                        <p:cTn id="26" dur="500" fill="hold"/>
                                        <p:tgtEl>
                                          <p:spTgt spid="3"/>
                                        </p:tgtEl>
                                        <p:attrNameLst>
                                          <p:attrName>ppt_x</p:attrName>
                                        </p:attrNameLst>
                                      </p:cBhvr>
                                      <p:tavLst>
                                        <p:tav tm="0">
                                          <p:val>
                                            <p:strVal val="#ppt_x"/>
                                          </p:val>
                                        </p:tav>
                                        <p:tav tm="100000">
                                          <p:val>
                                            <p:strVal val="#ppt_x"/>
                                          </p:val>
                                        </p:tav>
                                      </p:tavLst>
                                    </p:anim>
                                    <p:anim calcmode="lin" valueType="num">
                                      <p:cBhvr>
                                        <p:cTn id="27"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5" name="组合 4"/>
          <p:cNvGrpSpPr/>
          <p:nvPr/>
        </p:nvGrpSpPr>
        <p:grpSpPr>
          <a:xfrm>
            <a:off x="0" y="0"/>
            <a:ext cx="12191999" cy="6858000"/>
            <a:chOff x="0" y="0"/>
            <a:chExt cx="12191999" cy="6858000"/>
          </a:xfrm>
        </p:grpSpPr>
        <p:pic>
          <p:nvPicPr>
            <p:cNvPr id="3" name="图片 2"/>
            <p:cNvPicPr>
              <a:picLocks noChangeAspect="1"/>
            </p:cNvPicPr>
            <p:nvPr/>
          </p:nvPicPr>
          <p:blipFill rotWithShape="1">
            <a:blip r:embed="rId2" cstate="screen">
              <a:extLst>
                <a:ext uri="{BEBA8EAE-BF5A-486C-A8C5-ECC9F3942E4B}">
                  <a14:imgProps xmlns:a14="http://schemas.microsoft.com/office/drawing/2010/main">
                    <a14:imgLayer r:embed="rId3">
                      <a14:imgEffect>
                        <a14:artisticBlur/>
                      </a14:imgEffect>
                      <a14:imgEffect>
                        <a14:saturation sat="0"/>
                      </a14:imgEffect>
                    </a14:imgLayer>
                  </a14:imgProps>
                </a:ext>
              </a:extLst>
            </a:blip>
            <a:srcRect/>
            <a:stretch>
              <a:fillRect/>
            </a:stretch>
          </p:blipFill>
          <p:spPr>
            <a:xfrm>
              <a:off x="1" y="0"/>
              <a:ext cx="12191998" cy="6858000"/>
            </a:xfrm>
            <a:prstGeom prst="rect">
              <a:avLst/>
            </a:prstGeom>
          </p:spPr>
        </p:pic>
        <p:sp>
          <p:nvSpPr>
            <p:cNvPr id="4" name="矩形 3"/>
            <p:cNvSpPr/>
            <p:nvPr/>
          </p:nvSpPr>
          <p:spPr>
            <a:xfrm>
              <a:off x="0" y="0"/>
              <a:ext cx="12191998" cy="6858000"/>
            </a:xfrm>
            <a:prstGeom prst="rect">
              <a:avLst/>
            </a:prstGeom>
            <a:solidFill>
              <a:schemeClr val="tx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grpSp>
        <p:nvGrpSpPr>
          <p:cNvPr id="7" name="组合 6"/>
          <p:cNvGrpSpPr/>
          <p:nvPr/>
        </p:nvGrpSpPr>
        <p:grpSpPr>
          <a:xfrm>
            <a:off x="391508" y="301023"/>
            <a:ext cx="4370501" cy="523220"/>
            <a:chOff x="6548823" y="1917052"/>
            <a:chExt cx="4370501" cy="523220"/>
          </a:xfrm>
        </p:grpSpPr>
        <p:sp>
          <p:nvSpPr>
            <p:cNvPr id="8" name="矩形: 圆角 7"/>
            <p:cNvSpPr/>
            <p:nvPr/>
          </p:nvSpPr>
          <p:spPr>
            <a:xfrm>
              <a:off x="6548823" y="1985058"/>
              <a:ext cx="611073" cy="389789"/>
            </a:xfrm>
            <a:prstGeom prst="roundRect">
              <a:avLst/>
            </a:prstGeom>
            <a:noFill/>
            <a:ln w="15875"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endParaRPr>
            </a:p>
          </p:txBody>
        </p:sp>
        <p:sp>
          <p:nvSpPr>
            <p:cNvPr id="9" name="文本框 8"/>
            <p:cNvSpPr txBox="1"/>
            <p:nvPr/>
          </p:nvSpPr>
          <p:spPr>
            <a:xfrm>
              <a:off x="6556782" y="1992197"/>
              <a:ext cx="60311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rPr>
                <a:t>04</a:t>
              </a:r>
              <a:endParaRPr kumimoji="0" lang="zh-CN" altLang="en-US" b="1"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endParaRPr>
            </a:p>
          </p:txBody>
        </p:sp>
        <p:sp>
          <p:nvSpPr>
            <p:cNvPr id="10" name="文本框 9"/>
            <p:cNvSpPr txBox="1"/>
            <p:nvPr/>
          </p:nvSpPr>
          <p:spPr>
            <a:xfrm>
              <a:off x="7528486" y="1917052"/>
              <a:ext cx="1562340" cy="523220"/>
            </a:xfrm>
            <a:prstGeom prst="rect">
              <a:avLst/>
            </a:prstGeom>
            <a:noFill/>
          </p:spPr>
          <p:txBody>
            <a:bodyPr wrap="square" rtlCol="0">
              <a:spAutoFit/>
            </a:bodyPr>
            <a:lstStyle/>
            <a:p>
              <a:pPr algn="dist"/>
              <a:r>
                <a:rPr lang="zh-CN" altLang="en-US" sz="2800" dirty="0">
                  <a:solidFill>
                    <a:schemeClr val="bg1"/>
                  </a:solidFill>
                  <a:latin typeface="站酷庆科黄油体" panose="02000803000000020004" pitchFamily="2" charset="-122"/>
                  <a:ea typeface="站酷庆科黄油体" panose="02000803000000020004" pitchFamily="2" charset="-122"/>
                </a:rPr>
                <a:t>动作解析</a:t>
              </a:r>
            </a:p>
          </p:txBody>
        </p:sp>
        <p:sp>
          <p:nvSpPr>
            <p:cNvPr id="11" name="文本框 10"/>
            <p:cNvSpPr txBox="1"/>
            <p:nvPr/>
          </p:nvSpPr>
          <p:spPr>
            <a:xfrm>
              <a:off x="9128927" y="2106187"/>
              <a:ext cx="1790397" cy="253916"/>
            </a:xfrm>
            <a:prstGeom prst="rect">
              <a:avLst/>
            </a:prstGeom>
            <a:noFill/>
          </p:spPr>
          <p:txBody>
            <a:bodyPr wrap="square" rtlCol="0">
              <a:spAutoFit/>
            </a:bodyPr>
            <a:lstStyle/>
            <a:p>
              <a:r>
                <a:rPr lang="en-US" altLang="zh-CN" sz="1000" i="1" dirty="0">
                  <a:solidFill>
                    <a:schemeClr val="bg1"/>
                  </a:solidFill>
                  <a:latin typeface="思源黑体 CN Light" panose="020B0300000000000000" pitchFamily="34" charset="-122"/>
                  <a:ea typeface="思源黑体 CN Light" panose="020B0300000000000000" pitchFamily="34" charset="-122"/>
                </a:rPr>
                <a:t>ACTION ANALYSIS</a:t>
              </a:r>
            </a:p>
          </p:txBody>
        </p:sp>
      </p:grpSp>
      <p:grpSp>
        <p:nvGrpSpPr>
          <p:cNvPr id="12" name="组合 11"/>
          <p:cNvGrpSpPr/>
          <p:nvPr/>
        </p:nvGrpSpPr>
        <p:grpSpPr>
          <a:xfrm>
            <a:off x="1547152" y="2639562"/>
            <a:ext cx="1892966" cy="3427542"/>
            <a:chOff x="1547152" y="2639562"/>
            <a:chExt cx="1892966" cy="3427542"/>
          </a:xfrm>
        </p:grpSpPr>
        <p:grpSp>
          <p:nvGrpSpPr>
            <p:cNvPr id="13" name="组合 12"/>
            <p:cNvGrpSpPr/>
            <p:nvPr/>
          </p:nvGrpSpPr>
          <p:grpSpPr>
            <a:xfrm>
              <a:off x="1715428" y="2639562"/>
              <a:ext cx="1556414" cy="1805442"/>
              <a:chOff x="1763975" y="2570113"/>
              <a:chExt cx="1556414" cy="1805442"/>
            </a:xfrm>
          </p:grpSpPr>
          <p:sp>
            <p:nvSpPr>
              <p:cNvPr id="17" name="任意多边形: 形状 16"/>
              <p:cNvSpPr/>
              <p:nvPr/>
            </p:nvSpPr>
            <p:spPr>
              <a:xfrm rot="5400000">
                <a:off x="1639461" y="2694627"/>
                <a:ext cx="1805442" cy="1556414"/>
              </a:xfrm>
              <a:custGeom>
                <a:avLst/>
                <a:gdLst>
                  <a:gd name="connsiteX0" fmla="*/ 473879 w 4510670"/>
                  <a:gd name="connsiteY0" fmla="*/ 1944253 h 3888506"/>
                  <a:gd name="connsiteX1" fmla="*/ 1241748 w 4510670"/>
                  <a:gd name="connsiteY1" fmla="*/ 3479990 h 3888506"/>
                  <a:gd name="connsiteX2" fmla="*/ 3268922 w 4510670"/>
                  <a:gd name="connsiteY2" fmla="*/ 3479990 h 3888506"/>
                  <a:gd name="connsiteX3" fmla="*/ 4036791 w 4510670"/>
                  <a:gd name="connsiteY3" fmla="*/ 1944253 h 3888506"/>
                  <a:gd name="connsiteX4" fmla="*/ 3268922 w 4510670"/>
                  <a:gd name="connsiteY4" fmla="*/ 408516 h 3888506"/>
                  <a:gd name="connsiteX5" fmla="*/ 1241748 w 4510670"/>
                  <a:gd name="connsiteY5" fmla="*/ 408516 h 3888506"/>
                  <a:gd name="connsiteX6" fmla="*/ 0 w 4510670"/>
                  <a:gd name="connsiteY6" fmla="*/ 1944253 h 3888506"/>
                  <a:gd name="connsiteX7" fmla="*/ 972127 w 4510670"/>
                  <a:gd name="connsiteY7" fmla="*/ 0 h 3888506"/>
                  <a:gd name="connsiteX8" fmla="*/ 3538543 w 4510670"/>
                  <a:gd name="connsiteY8" fmla="*/ 0 h 3888506"/>
                  <a:gd name="connsiteX9" fmla="*/ 4510670 w 4510670"/>
                  <a:gd name="connsiteY9" fmla="*/ 1944253 h 3888506"/>
                  <a:gd name="connsiteX10" fmla="*/ 3538543 w 4510670"/>
                  <a:gd name="connsiteY10" fmla="*/ 3888506 h 3888506"/>
                  <a:gd name="connsiteX11" fmla="*/ 972127 w 4510670"/>
                  <a:gd name="connsiteY11" fmla="*/ 3888506 h 388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10670" h="3888506">
                    <a:moveTo>
                      <a:pt x="473879" y="1944253"/>
                    </a:moveTo>
                    <a:lnTo>
                      <a:pt x="1241748" y="3479990"/>
                    </a:lnTo>
                    <a:lnTo>
                      <a:pt x="3268922" y="3479990"/>
                    </a:lnTo>
                    <a:lnTo>
                      <a:pt x="4036791" y="1944253"/>
                    </a:lnTo>
                    <a:lnTo>
                      <a:pt x="3268922" y="408516"/>
                    </a:lnTo>
                    <a:lnTo>
                      <a:pt x="1241748" y="408516"/>
                    </a:lnTo>
                    <a:close/>
                    <a:moveTo>
                      <a:pt x="0" y="1944253"/>
                    </a:moveTo>
                    <a:lnTo>
                      <a:pt x="972127" y="0"/>
                    </a:lnTo>
                    <a:lnTo>
                      <a:pt x="3538543" y="0"/>
                    </a:lnTo>
                    <a:lnTo>
                      <a:pt x="4510670" y="1944253"/>
                    </a:lnTo>
                    <a:lnTo>
                      <a:pt x="3538543" y="3888506"/>
                    </a:lnTo>
                    <a:lnTo>
                      <a:pt x="972127" y="3888506"/>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Arial" panose="020B0604020202020204"/>
                  <a:ea typeface="思源黑体 CN Bold"/>
                  <a:cs typeface="阿里巴巴普惠体 R" panose="00020600040101010101" pitchFamily="18" charset="-122"/>
                </a:endParaRPr>
              </a:p>
            </p:txBody>
          </p:sp>
          <p:sp>
            <p:nvSpPr>
              <p:cNvPr id="18" name="Oval 9"/>
              <p:cNvSpPr/>
              <p:nvPr/>
            </p:nvSpPr>
            <p:spPr>
              <a:xfrm>
                <a:off x="2220450" y="3124690"/>
                <a:ext cx="643465" cy="642487"/>
              </a:xfrm>
              <a:custGeom>
                <a:avLst/>
                <a:gdLst>
                  <a:gd name="T0" fmla="*/ 88862 h 440259"/>
                  <a:gd name="T1" fmla="*/ 88862 h 440259"/>
                  <a:gd name="T2" fmla="*/ 278945 h 440259"/>
                  <a:gd name="T3" fmla="*/ 278945 h 440259"/>
                  <a:gd name="T4" fmla="*/ 278945 h 440259"/>
                  <a:gd name="T5" fmla="*/ 278945 h 440259"/>
                  <a:gd name="T6" fmla="*/ 278945 h 440259"/>
                  <a:gd name="T7" fmla="*/ 278945 h 440259"/>
                  <a:gd name="T8" fmla="*/ 278945 h 440259"/>
                  <a:gd name="T9" fmla="*/ 278945 h 440259"/>
                  <a:gd name="T10" fmla="*/ 278945 h 440259"/>
                  <a:gd name="T11" fmla="*/ 278945 h 440259"/>
                  <a:gd name="T12" fmla="*/ 278945 h 440259"/>
                  <a:gd name="T13" fmla="*/ 278945 h 440259"/>
                  <a:gd name="T14" fmla="*/ 278945 h 440259"/>
                  <a:gd name="T15" fmla="*/ 278945 h 440259"/>
                  <a:gd name="T16" fmla="*/ 278945 h 440259"/>
                  <a:gd name="T17" fmla="*/ 278945 h 440259"/>
                  <a:gd name="T18" fmla="*/ 278945 h 440259"/>
                  <a:gd name="T19" fmla="*/ 278945 h 440259"/>
                  <a:gd name="T20" fmla="*/ 278945 h 440259"/>
                  <a:gd name="T21" fmla="*/ 278945 h 440259"/>
                  <a:gd name="T22" fmla="*/ 278945 h 440259"/>
                  <a:gd name="T23" fmla="*/ 278945 h 440259"/>
                  <a:gd name="T24" fmla="*/ 278945 h 440259"/>
                  <a:gd name="T25" fmla="*/ 278945 h 440259"/>
                  <a:gd name="T26" fmla="*/ 88862 h 440259"/>
                  <a:gd name="T27" fmla="*/ 88862 h 440259"/>
                  <a:gd name="T28" fmla="*/ 278945 h 440259"/>
                  <a:gd name="T29" fmla="*/ 278945 h 440259"/>
                  <a:gd name="T30" fmla="*/ 278945 h 440259"/>
                  <a:gd name="T31" fmla="*/ 278945 h 440259"/>
                  <a:gd name="T32" fmla="*/ 278945 h 440259"/>
                  <a:gd name="T33" fmla="*/ 278945 h 440259"/>
                  <a:gd name="T34" fmla="*/ 278945 h 440259"/>
                  <a:gd name="T35" fmla="*/ 278945 h 440259"/>
                  <a:gd name="T36" fmla="*/ 278945 h 440259"/>
                  <a:gd name="T37" fmla="*/ 278945 h 440259"/>
                  <a:gd name="T38" fmla="*/ 278945 h 440259"/>
                  <a:gd name="T39" fmla="*/ 278945 h 440259"/>
                  <a:gd name="T40" fmla="*/ 278945 h 440259"/>
                  <a:gd name="T41" fmla="*/ 278945 h 440259"/>
                  <a:gd name="T42" fmla="*/ 278945 h 440259"/>
                  <a:gd name="T43" fmla="*/ 278945 h 440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57" h="2757">
                    <a:moveTo>
                      <a:pt x="1063" y="2589"/>
                    </a:moveTo>
                    <a:lnTo>
                      <a:pt x="0" y="2757"/>
                    </a:lnTo>
                    <a:lnTo>
                      <a:pt x="168" y="1694"/>
                    </a:lnTo>
                    <a:lnTo>
                      <a:pt x="1226" y="883"/>
                    </a:lnTo>
                    <a:lnTo>
                      <a:pt x="1503" y="1160"/>
                    </a:lnTo>
                    <a:lnTo>
                      <a:pt x="984" y="1679"/>
                    </a:lnTo>
                    <a:cubicBezTo>
                      <a:pt x="914" y="1646"/>
                      <a:pt x="827" y="1659"/>
                      <a:pt x="769" y="1717"/>
                    </a:cubicBezTo>
                    <a:cubicBezTo>
                      <a:pt x="694" y="1792"/>
                      <a:pt x="694" y="1913"/>
                      <a:pt x="769" y="1988"/>
                    </a:cubicBezTo>
                    <a:cubicBezTo>
                      <a:pt x="844" y="2063"/>
                      <a:pt x="965" y="2063"/>
                      <a:pt x="1040" y="1988"/>
                    </a:cubicBezTo>
                    <a:cubicBezTo>
                      <a:pt x="1098" y="1930"/>
                      <a:pt x="1111" y="1844"/>
                      <a:pt x="1079" y="1773"/>
                    </a:cubicBezTo>
                    <a:lnTo>
                      <a:pt x="1597" y="1254"/>
                    </a:lnTo>
                    <a:lnTo>
                      <a:pt x="1875" y="1531"/>
                    </a:lnTo>
                    <a:lnTo>
                      <a:pt x="1063" y="2589"/>
                    </a:lnTo>
                    <a:close/>
                    <a:moveTo>
                      <a:pt x="1763" y="291"/>
                    </a:moveTo>
                    <a:lnTo>
                      <a:pt x="1695" y="223"/>
                    </a:lnTo>
                    <a:lnTo>
                      <a:pt x="1266" y="652"/>
                    </a:lnTo>
                    <a:lnTo>
                      <a:pt x="2105" y="1491"/>
                    </a:lnTo>
                    <a:lnTo>
                      <a:pt x="2534" y="1062"/>
                    </a:lnTo>
                    <a:lnTo>
                      <a:pt x="2466" y="994"/>
                    </a:lnTo>
                    <a:lnTo>
                      <a:pt x="2757" y="755"/>
                    </a:lnTo>
                    <a:lnTo>
                      <a:pt x="2002" y="0"/>
                    </a:lnTo>
                    <a:lnTo>
                      <a:pt x="1763" y="291"/>
                    </a:lnTo>
                    <a:close/>
                  </a:path>
                </a:pathLst>
              </a:custGeom>
              <a:solidFill>
                <a:schemeClr val="bg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Humanst521 BT"/>
                  <a:ea typeface="思源黑体 CN Bold"/>
                  <a:cs typeface="阿里巴巴普惠体 R" panose="00020600040101010101" pitchFamily="18" charset="-122"/>
                </a:endParaRPr>
              </a:p>
            </p:txBody>
          </p:sp>
        </p:grpSp>
        <p:grpSp>
          <p:nvGrpSpPr>
            <p:cNvPr id="14" name="组合 13"/>
            <p:cNvGrpSpPr/>
            <p:nvPr/>
          </p:nvGrpSpPr>
          <p:grpSpPr>
            <a:xfrm>
              <a:off x="1547152" y="4660066"/>
              <a:ext cx="1892966" cy="1407038"/>
              <a:chOff x="1547152" y="4660066"/>
              <a:chExt cx="1892966" cy="1407038"/>
            </a:xfrm>
          </p:grpSpPr>
          <p:sp>
            <p:nvSpPr>
              <p:cNvPr id="15" name="Text Placeholder 5"/>
              <p:cNvSpPr txBox="1"/>
              <p:nvPr/>
            </p:nvSpPr>
            <p:spPr>
              <a:xfrm>
                <a:off x="1547152" y="4660066"/>
                <a:ext cx="1892966" cy="362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buClr>
                    <a:schemeClr val="tx1">
                      <a:lumMod val="85000"/>
                      <a:lumOff val="15000"/>
                    </a:schemeClr>
                  </a:buClr>
                  <a:buSzPct val="105000"/>
                  <a:buFont typeface="Arial" panose="020B0604020202020204" pitchFamily="34" charset="0"/>
                  <a:buNone/>
                  <a:defRPr/>
                </a:pPr>
                <a:r>
                  <a:rPr lang="zh-CN" altLang="en-US" sz="1800" kern="0" dirty="0">
                    <a:solidFill>
                      <a:schemeClr val="bg1"/>
                    </a:solidFill>
                    <a:latin typeface="思源黑体 CN Bold" panose="020B0800000000000000" pitchFamily="34" charset="-122"/>
                    <a:ea typeface="思源黑体 CN Bold" panose="020B0800000000000000" pitchFamily="34" charset="-122"/>
                  </a:rPr>
                  <a:t>标题文字添加</a:t>
                </a:r>
                <a:endParaRPr lang="en-AU" altLang="zh-CN" sz="1800" kern="0" dirty="0">
                  <a:solidFill>
                    <a:schemeClr val="bg1"/>
                  </a:solidFill>
                  <a:latin typeface="思源黑体 CN Bold" panose="020B0800000000000000" pitchFamily="34" charset="-122"/>
                  <a:ea typeface="思源黑体 CN Bold" panose="020B0800000000000000" pitchFamily="34" charset="-122"/>
                </a:endParaRPr>
              </a:p>
            </p:txBody>
          </p:sp>
          <p:sp>
            <p:nvSpPr>
              <p:cNvPr id="16" name="TextBox 20"/>
              <p:cNvSpPr txBox="1"/>
              <p:nvPr/>
            </p:nvSpPr>
            <p:spPr>
              <a:xfrm>
                <a:off x="1662557" y="5030410"/>
                <a:ext cx="1662155" cy="1036694"/>
              </a:xfrm>
              <a:prstGeom prst="rect">
                <a:avLst/>
              </a:prstGeom>
              <a:noFill/>
            </p:spPr>
            <p:txBody>
              <a:bodyPr wrap="square" rtlCol="0">
                <a:spAutoFit/>
              </a:bodyPr>
              <a:lstStyle/>
              <a:p>
                <a:pPr algn="ctr">
                  <a:lnSpc>
                    <a:spcPct val="150000"/>
                  </a:lnSpc>
                </a:pPr>
                <a:r>
                  <a:rPr lang="zh-CN" altLang="en-US" sz="1050" dirty="0">
                    <a:solidFill>
                      <a:schemeClr val="bg1"/>
                    </a:solidFill>
                    <a:latin typeface="思源黑体 CN Light" panose="020B0300000000000000" pitchFamily="34" charset="-122"/>
                    <a:ea typeface="思源黑体 CN Light" panose="020B0300000000000000" pitchFamily="34" charset="-122"/>
                  </a:rPr>
                  <a:t>此处输入具体内容此处</a:t>
                </a:r>
              </a:p>
              <a:p>
                <a:pPr algn="ctr">
                  <a:lnSpc>
                    <a:spcPct val="150000"/>
                  </a:lnSpc>
                </a:pPr>
                <a:r>
                  <a:rPr lang="zh-CN" altLang="en-US" sz="1050" dirty="0">
                    <a:solidFill>
                      <a:schemeClr val="bg1"/>
                    </a:solidFill>
                    <a:latin typeface="思源黑体 CN Light" panose="020B0300000000000000" pitchFamily="34" charset="-122"/>
                    <a:ea typeface="思源黑体 CN Light" panose="020B0300000000000000" pitchFamily="34" charset="-122"/>
                  </a:rPr>
                  <a:t>输入具体内容此处具体内容此处输入具体内容此处输入具体内容此处</a:t>
                </a:r>
              </a:p>
            </p:txBody>
          </p:sp>
        </p:grpSp>
      </p:grpSp>
      <p:grpSp>
        <p:nvGrpSpPr>
          <p:cNvPr id="19" name="组合 18"/>
          <p:cNvGrpSpPr/>
          <p:nvPr/>
        </p:nvGrpSpPr>
        <p:grpSpPr>
          <a:xfrm>
            <a:off x="3936404" y="1754780"/>
            <a:ext cx="1892966" cy="3545436"/>
            <a:chOff x="3976485" y="1754780"/>
            <a:chExt cx="1892966" cy="3545436"/>
          </a:xfrm>
        </p:grpSpPr>
        <p:grpSp>
          <p:nvGrpSpPr>
            <p:cNvPr id="20" name="组合 19"/>
            <p:cNvGrpSpPr/>
            <p:nvPr/>
          </p:nvGrpSpPr>
          <p:grpSpPr>
            <a:xfrm>
              <a:off x="4144761" y="1754780"/>
              <a:ext cx="1556414" cy="1805442"/>
              <a:chOff x="4133186" y="1685331"/>
              <a:chExt cx="1556414" cy="1805442"/>
            </a:xfrm>
          </p:grpSpPr>
          <p:sp>
            <p:nvSpPr>
              <p:cNvPr id="24" name="任意多边形: 形状 23"/>
              <p:cNvSpPr/>
              <p:nvPr/>
            </p:nvSpPr>
            <p:spPr>
              <a:xfrm rot="5400000">
                <a:off x="4008672" y="1809845"/>
                <a:ext cx="1805442" cy="1556414"/>
              </a:xfrm>
              <a:custGeom>
                <a:avLst/>
                <a:gdLst>
                  <a:gd name="connsiteX0" fmla="*/ 473879 w 4510670"/>
                  <a:gd name="connsiteY0" fmla="*/ 1944253 h 3888506"/>
                  <a:gd name="connsiteX1" fmla="*/ 1241748 w 4510670"/>
                  <a:gd name="connsiteY1" fmla="*/ 3479990 h 3888506"/>
                  <a:gd name="connsiteX2" fmla="*/ 3268922 w 4510670"/>
                  <a:gd name="connsiteY2" fmla="*/ 3479990 h 3888506"/>
                  <a:gd name="connsiteX3" fmla="*/ 4036791 w 4510670"/>
                  <a:gd name="connsiteY3" fmla="*/ 1944253 h 3888506"/>
                  <a:gd name="connsiteX4" fmla="*/ 3268922 w 4510670"/>
                  <a:gd name="connsiteY4" fmla="*/ 408516 h 3888506"/>
                  <a:gd name="connsiteX5" fmla="*/ 1241748 w 4510670"/>
                  <a:gd name="connsiteY5" fmla="*/ 408516 h 3888506"/>
                  <a:gd name="connsiteX6" fmla="*/ 0 w 4510670"/>
                  <a:gd name="connsiteY6" fmla="*/ 1944253 h 3888506"/>
                  <a:gd name="connsiteX7" fmla="*/ 972127 w 4510670"/>
                  <a:gd name="connsiteY7" fmla="*/ 0 h 3888506"/>
                  <a:gd name="connsiteX8" fmla="*/ 3538543 w 4510670"/>
                  <a:gd name="connsiteY8" fmla="*/ 0 h 3888506"/>
                  <a:gd name="connsiteX9" fmla="*/ 4510670 w 4510670"/>
                  <a:gd name="connsiteY9" fmla="*/ 1944253 h 3888506"/>
                  <a:gd name="connsiteX10" fmla="*/ 3538543 w 4510670"/>
                  <a:gd name="connsiteY10" fmla="*/ 3888506 h 3888506"/>
                  <a:gd name="connsiteX11" fmla="*/ 972127 w 4510670"/>
                  <a:gd name="connsiteY11" fmla="*/ 3888506 h 388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10670" h="3888506">
                    <a:moveTo>
                      <a:pt x="473879" y="1944253"/>
                    </a:moveTo>
                    <a:lnTo>
                      <a:pt x="1241748" y="3479990"/>
                    </a:lnTo>
                    <a:lnTo>
                      <a:pt x="3268922" y="3479990"/>
                    </a:lnTo>
                    <a:lnTo>
                      <a:pt x="4036791" y="1944253"/>
                    </a:lnTo>
                    <a:lnTo>
                      <a:pt x="3268922" y="408516"/>
                    </a:lnTo>
                    <a:lnTo>
                      <a:pt x="1241748" y="408516"/>
                    </a:lnTo>
                    <a:close/>
                    <a:moveTo>
                      <a:pt x="0" y="1944253"/>
                    </a:moveTo>
                    <a:lnTo>
                      <a:pt x="972127" y="0"/>
                    </a:lnTo>
                    <a:lnTo>
                      <a:pt x="3538543" y="0"/>
                    </a:lnTo>
                    <a:lnTo>
                      <a:pt x="4510670" y="1944253"/>
                    </a:lnTo>
                    <a:lnTo>
                      <a:pt x="3538543" y="3888506"/>
                    </a:lnTo>
                    <a:lnTo>
                      <a:pt x="972127" y="3888506"/>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Arial" panose="020B0604020202020204"/>
                  <a:ea typeface="思源黑体 CN Bold"/>
                  <a:cs typeface="阿里巴巴普惠体 R" panose="00020600040101010101" pitchFamily="18" charset="-122"/>
                </a:endParaRPr>
              </a:p>
            </p:txBody>
          </p:sp>
          <p:sp>
            <p:nvSpPr>
              <p:cNvPr id="25" name="Oval 10"/>
              <p:cNvSpPr/>
              <p:nvPr/>
            </p:nvSpPr>
            <p:spPr>
              <a:xfrm>
                <a:off x="4589660" y="2358650"/>
                <a:ext cx="643466" cy="458804"/>
              </a:xfrm>
              <a:custGeom>
                <a:avLst/>
                <a:gdLst>
                  <a:gd name="connsiteX0" fmla="*/ 206677 w 567167"/>
                  <a:gd name="connsiteY0" fmla="*/ 136244 h 404402"/>
                  <a:gd name="connsiteX1" fmla="*/ 140655 w 567167"/>
                  <a:gd name="connsiteY1" fmla="*/ 202208 h 404402"/>
                  <a:gd name="connsiteX2" fmla="*/ 206677 w 567167"/>
                  <a:gd name="connsiteY2" fmla="*/ 266738 h 404402"/>
                  <a:gd name="connsiteX3" fmla="*/ 272699 w 567167"/>
                  <a:gd name="connsiteY3" fmla="*/ 202208 h 404402"/>
                  <a:gd name="connsiteX4" fmla="*/ 206677 w 567167"/>
                  <a:gd name="connsiteY4" fmla="*/ 136244 h 404402"/>
                  <a:gd name="connsiteX5" fmla="*/ 459789 w 567167"/>
                  <a:gd name="connsiteY5" fmla="*/ 65329 h 404402"/>
                  <a:gd name="connsiteX6" fmla="*/ 442203 w 567167"/>
                  <a:gd name="connsiteY6" fmla="*/ 81823 h 404402"/>
                  <a:gd name="connsiteX7" fmla="*/ 457995 w 567167"/>
                  <a:gd name="connsiteY7" fmla="*/ 123417 h 404402"/>
                  <a:gd name="connsiteX8" fmla="*/ 501062 w 567167"/>
                  <a:gd name="connsiteY8" fmla="*/ 107640 h 404402"/>
                  <a:gd name="connsiteX9" fmla="*/ 483835 w 567167"/>
                  <a:gd name="connsiteY9" fmla="*/ 66046 h 404402"/>
                  <a:gd name="connsiteX10" fmla="*/ 459789 w 567167"/>
                  <a:gd name="connsiteY10" fmla="*/ 65329 h 404402"/>
                  <a:gd name="connsiteX11" fmla="*/ 445075 w 567167"/>
                  <a:gd name="connsiteY11" fmla="*/ 69 h 404402"/>
                  <a:gd name="connsiteX12" fmla="*/ 466608 w 567167"/>
                  <a:gd name="connsiteY12" fmla="*/ 20149 h 404402"/>
                  <a:gd name="connsiteX13" fmla="*/ 479528 w 567167"/>
                  <a:gd name="connsiteY13" fmla="*/ 21583 h 404402"/>
                  <a:gd name="connsiteX14" fmla="*/ 501062 w 567167"/>
                  <a:gd name="connsiteY14" fmla="*/ 1504 h 404402"/>
                  <a:gd name="connsiteX15" fmla="*/ 521160 w 567167"/>
                  <a:gd name="connsiteY15" fmla="*/ 10109 h 404402"/>
                  <a:gd name="connsiteX16" fmla="*/ 521160 w 567167"/>
                  <a:gd name="connsiteY16" fmla="*/ 40229 h 404402"/>
                  <a:gd name="connsiteX17" fmla="*/ 529774 w 567167"/>
                  <a:gd name="connsiteY17" fmla="*/ 48835 h 404402"/>
                  <a:gd name="connsiteX18" fmla="*/ 559921 w 567167"/>
                  <a:gd name="connsiteY18" fmla="*/ 50269 h 404402"/>
                  <a:gd name="connsiteX19" fmla="*/ 567099 w 567167"/>
                  <a:gd name="connsiteY19" fmla="*/ 70349 h 404402"/>
                  <a:gd name="connsiteX20" fmla="*/ 547001 w 567167"/>
                  <a:gd name="connsiteY20" fmla="*/ 90429 h 404402"/>
                  <a:gd name="connsiteX21" fmla="*/ 547001 w 567167"/>
                  <a:gd name="connsiteY21" fmla="*/ 103337 h 404402"/>
                  <a:gd name="connsiteX22" fmla="*/ 567099 w 567167"/>
                  <a:gd name="connsiteY22" fmla="*/ 124851 h 404402"/>
                  <a:gd name="connsiteX23" fmla="*/ 558485 w 567167"/>
                  <a:gd name="connsiteY23" fmla="*/ 144931 h 404402"/>
                  <a:gd name="connsiteX24" fmla="*/ 528338 w 567167"/>
                  <a:gd name="connsiteY24" fmla="*/ 144931 h 404402"/>
                  <a:gd name="connsiteX25" fmla="*/ 518289 w 567167"/>
                  <a:gd name="connsiteY25" fmla="*/ 153537 h 404402"/>
                  <a:gd name="connsiteX26" fmla="*/ 518289 w 567167"/>
                  <a:gd name="connsiteY26" fmla="*/ 182222 h 404402"/>
                  <a:gd name="connsiteX27" fmla="*/ 498191 w 567167"/>
                  <a:gd name="connsiteY27" fmla="*/ 189394 h 404402"/>
                  <a:gd name="connsiteX28" fmla="*/ 476657 w 567167"/>
                  <a:gd name="connsiteY28" fmla="*/ 169314 h 404402"/>
                  <a:gd name="connsiteX29" fmla="*/ 463737 w 567167"/>
                  <a:gd name="connsiteY29" fmla="*/ 167880 h 404402"/>
                  <a:gd name="connsiteX30" fmla="*/ 442203 w 567167"/>
                  <a:gd name="connsiteY30" fmla="*/ 187959 h 404402"/>
                  <a:gd name="connsiteX31" fmla="*/ 422105 w 567167"/>
                  <a:gd name="connsiteY31" fmla="*/ 179354 h 404402"/>
                  <a:gd name="connsiteX32" fmla="*/ 422105 w 567167"/>
                  <a:gd name="connsiteY32" fmla="*/ 149234 h 404402"/>
                  <a:gd name="connsiteX33" fmla="*/ 413492 w 567167"/>
                  <a:gd name="connsiteY33" fmla="*/ 140628 h 404402"/>
                  <a:gd name="connsiteX34" fmla="*/ 383345 w 567167"/>
                  <a:gd name="connsiteY34" fmla="*/ 139194 h 404402"/>
                  <a:gd name="connsiteX35" fmla="*/ 374731 w 567167"/>
                  <a:gd name="connsiteY35" fmla="*/ 119114 h 404402"/>
                  <a:gd name="connsiteX36" fmla="*/ 396265 w 567167"/>
                  <a:gd name="connsiteY36" fmla="*/ 99034 h 404402"/>
                  <a:gd name="connsiteX37" fmla="*/ 396265 w 567167"/>
                  <a:gd name="connsiteY37" fmla="*/ 86126 h 404402"/>
                  <a:gd name="connsiteX38" fmla="*/ 376167 w 567167"/>
                  <a:gd name="connsiteY38" fmla="*/ 64612 h 404402"/>
                  <a:gd name="connsiteX39" fmla="*/ 384780 w 567167"/>
                  <a:gd name="connsiteY39" fmla="*/ 44532 h 404402"/>
                  <a:gd name="connsiteX40" fmla="*/ 414927 w 567167"/>
                  <a:gd name="connsiteY40" fmla="*/ 44532 h 404402"/>
                  <a:gd name="connsiteX41" fmla="*/ 423541 w 567167"/>
                  <a:gd name="connsiteY41" fmla="*/ 35926 h 404402"/>
                  <a:gd name="connsiteX42" fmla="*/ 424976 w 567167"/>
                  <a:gd name="connsiteY42" fmla="*/ 7241 h 404402"/>
                  <a:gd name="connsiteX43" fmla="*/ 182277 w 567167"/>
                  <a:gd name="connsiteY43" fmla="*/ 14 h 404402"/>
                  <a:gd name="connsiteX44" fmla="*/ 228206 w 567167"/>
                  <a:gd name="connsiteY44" fmla="*/ 14 h 404402"/>
                  <a:gd name="connsiteX45" fmla="*/ 254040 w 567167"/>
                  <a:gd name="connsiteY45" fmla="*/ 54506 h 404402"/>
                  <a:gd name="connsiteX46" fmla="*/ 278440 w 567167"/>
                  <a:gd name="connsiteY46" fmla="*/ 64544 h 404402"/>
                  <a:gd name="connsiteX47" fmla="*/ 335850 w 567167"/>
                  <a:gd name="connsiteY47" fmla="*/ 43034 h 404402"/>
                  <a:gd name="connsiteX48" fmla="*/ 367426 w 567167"/>
                  <a:gd name="connsiteY48" fmla="*/ 73148 h 404402"/>
                  <a:gd name="connsiteX49" fmla="*/ 345897 w 567167"/>
                  <a:gd name="connsiteY49" fmla="*/ 130508 h 404402"/>
                  <a:gd name="connsiteX50" fmla="*/ 355943 w 567167"/>
                  <a:gd name="connsiteY50" fmla="*/ 154886 h 404402"/>
                  <a:gd name="connsiteX51" fmla="*/ 413354 w 567167"/>
                  <a:gd name="connsiteY51" fmla="*/ 177830 h 404402"/>
                  <a:gd name="connsiteX52" fmla="*/ 413354 w 567167"/>
                  <a:gd name="connsiteY52" fmla="*/ 222284 h 404402"/>
                  <a:gd name="connsiteX53" fmla="*/ 355943 w 567167"/>
                  <a:gd name="connsiteY53" fmla="*/ 248096 h 404402"/>
                  <a:gd name="connsiteX54" fmla="*/ 345897 w 567167"/>
                  <a:gd name="connsiteY54" fmla="*/ 272474 h 404402"/>
                  <a:gd name="connsiteX55" fmla="*/ 368861 w 567167"/>
                  <a:gd name="connsiteY55" fmla="*/ 328400 h 404402"/>
                  <a:gd name="connsiteX56" fmla="*/ 337285 w 567167"/>
                  <a:gd name="connsiteY56" fmla="*/ 359948 h 404402"/>
                  <a:gd name="connsiteX57" fmla="*/ 279875 w 567167"/>
                  <a:gd name="connsiteY57" fmla="*/ 338438 h 404402"/>
                  <a:gd name="connsiteX58" fmla="*/ 254040 w 567167"/>
                  <a:gd name="connsiteY58" fmla="*/ 348476 h 404402"/>
                  <a:gd name="connsiteX59" fmla="*/ 229641 w 567167"/>
                  <a:gd name="connsiteY59" fmla="*/ 404402 h 404402"/>
                  <a:gd name="connsiteX60" fmla="*/ 185148 w 567167"/>
                  <a:gd name="connsiteY60" fmla="*/ 404402 h 404402"/>
                  <a:gd name="connsiteX61" fmla="*/ 159313 w 567167"/>
                  <a:gd name="connsiteY61" fmla="*/ 348476 h 404402"/>
                  <a:gd name="connsiteX62" fmla="*/ 133479 w 567167"/>
                  <a:gd name="connsiteY62" fmla="*/ 338438 h 404402"/>
                  <a:gd name="connsiteX63" fmla="*/ 77504 w 567167"/>
                  <a:gd name="connsiteY63" fmla="*/ 361382 h 404402"/>
                  <a:gd name="connsiteX64" fmla="*/ 44493 w 567167"/>
                  <a:gd name="connsiteY64" fmla="*/ 329834 h 404402"/>
                  <a:gd name="connsiteX65" fmla="*/ 67457 w 567167"/>
                  <a:gd name="connsiteY65" fmla="*/ 272474 h 404402"/>
                  <a:gd name="connsiteX66" fmla="*/ 57410 w 567167"/>
                  <a:gd name="connsiteY66" fmla="*/ 248096 h 404402"/>
                  <a:gd name="connsiteX67" fmla="*/ 0 w 567167"/>
                  <a:gd name="connsiteY67" fmla="*/ 225152 h 404402"/>
                  <a:gd name="connsiteX68" fmla="*/ 0 w 567167"/>
                  <a:gd name="connsiteY68" fmla="*/ 180698 h 404402"/>
                  <a:gd name="connsiteX69" fmla="*/ 55975 w 567167"/>
                  <a:gd name="connsiteY69" fmla="*/ 156320 h 404402"/>
                  <a:gd name="connsiteX70" fmla="*/ 67457 w 567167"/>
                  <a:gd name="connsiteY70" fmla="*/ 130508 h 404402"/>
                  <a:gd name="connsiteX71" fmla="*/ 43057 w 567167"/>
                  <a:gd name="connsiteY71" fmla="*/ 74582 h 404402"/>
                  <a:gd name="connsiteX72" fmla="*/ 76068 w 567167"/>
                  <a:gd name="connsiteY72" fmla="*/ 43034 h 404402"/>
                  <a:gd name="connsiteX73" fmla="*/ 133479 w 567167"/>
                  <a:gd name="connsiteY73" fmla="*/ 65978 h 404402"/>
                  <a:gd name="connsiteX74" fmla="*/ 159313 w 567167"/>
                  <a:gd name="connsiteY74" fmla="*/ 54506 h 404402"/>
                  <a:gd name="connsiteX75" fmla="*/ 182277 w 567167"/>
                  <a:gd name="connsiteY75" fmla="*/ 14 h 40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567167" h="404402">
                    <a:moveTo>
                      <a:pt x="206677" y="136244"/>
                    </a:moveTo>
                    <a:cubicBezTo>
                      <a:pt x="170795" y="136244"/>
                      <a:pt x="140655" y="166358"/>
                      <a:pt x="140655" y="202208"/>
                    </a:cubicBezTo>
                    <a:cubicBezTo>
                      <a:pt x="140655" y="236624"/>
                      <a:pt x="170795" y="266738"/>
                      <a:pt x="206677" y="266738"/>
                    </a:cubicBezTo>
                    <a:cubicBezTo>
                      <a:pt x="242558" y="266738"/>
                      <a:pt x="272699" y="238058"/>
                      <a:pt x="272699" y="202208"/>
                    </a:cubicBezTo>
                    <a:cubicBezTo>
                      <a:pt x="272699" y="166358"/>
                      <a:pt x="242558" y="136244"/>
                      <a:pt x="206677" y="136244"/>
                    </a:cubicBezTo>
                    <a:close/>
                    <a:moveTo>
                      <a:pt x="459789" y="65329"/>
                    </a:moveTo>
                    <a:cubicBezTo>
                      <a:pt x="452252" y="68197"/>
                      <a:pt x="445792" y="73935"/>
                      <a:pt x="442203" y="81823"/>
                    </a:cubicBezTo>
                    <a:cubicBezTo>
                      <a:pt x="435026" y="97600"/>
                      <a:pt x="442203" y="116246"/>
                      <a:pt x="457995" y="123417"/>
                    </a:cubicBezTo>
                    <a:cubicBezTo>
                      <a:pt x="475222" y="130588"/>
                      <a:pt x="493884" y="123417"/>
                      <a:pt x="501062" y="107640"/>
                    </a:cubicBezTo>
                    <a:cubicBezTo>
                      <a:pt x="506804" y="91863"/>
                      <a:pt x="499627" y="73217"/>
                      <a:pt x="483835" y="66046"/>
                    </a:cubicBezTo>
                    <a:cubicBezTo>
                      <a:pt x="475940" y="62460"/>
                      <a:pt x="467326" y="62460"/>
                      <a:pt x="459789" y="65329"/>
                    </a:cubicBezTo>
                    <a:close/>
                    <a:moveTo>
                      <a:pt x="445075" y="69"/>
                    </a:moveTo>
                    <a:cubicBezTo>
                      <a:pt x="446510" y="-1365"/>
                      <a:pt x="466608" y="20149"/>
                      <a:pt x="466608" y="20149"/>
                    </a:cubicBezTo>
                    <a:lnTo>
                      <a:pt x="479528" y="21583"/>
                    </a:lnTo>
                    <a:cubicBezTo>
                      <a:pt x="479528" y="21583"/>
                      <a:pt x="499627" y="69"/>
                      <a:pt x="501062" y="1504"/>
                    </a:cubicBezTo>
                    <a:lnTo>
                      <a:pt x="521160" y="10109"/>
                    </a:lnTo>
                    <a:cubicBezTo>
                      <a:pt x="522596" y="10109"/>
                      <a:pt x="521160" y="40229"/>
                      <a:pt x="521160" y="40229"/>
                    </a:cubicBezTo>
                    <a:lnTo>
                      <a:pt x="529774" y="48835"/>
                    </a:lnTo>
                    <a:cubicBezTo>
                      <a:pt x="529774" y="48835"/>
                      <a:pt x="558485" y="48835"/>
                      <a:pt x="559921" y="50269"/>
                    </a:cubicBezTo>
                    <a:lnTo>
                      <a:pt x="567099" y="70349"/>
                    </a:lnTo>
                    <a:cubicBezTo>
                      <a:pt x="568534" y="71783"/>
                      <a:pt x="547001" y="90429"/>
                      <a:pt x="547001" y="90429"/>
                    </a:cubicBezTo>
                    <a:lnTo>
                      <a:pt x="547001" y="103337"/>
                    </a:lnTo>
                    <a:cubicBezTo>
                      <a:pt x="547001" y="103337"/>
                      <a:pt x="567099" y="123417"/>
                      <a:pt x="567099" y="124851"/>
                    </a:cubicBezTo>
                    <a:lnTo>
                      <a:pt x="558485" y="144931"/>
                    </a:lnTo>
                    <a:cubicBezTo>
                      <a:pt x="557050" y="146365"/>
                      <a:pt x="528338" y="144931"/>
                      <a:pt x="528338" y="144931"/>
                    </a:cubicBezTo>
                    <a:lnTo>
                      <a:pt x="518289" y="153537"/>
                    </a:lnTo>
                    <a:cubicBezTo>
                      <a:pt x="518289" y="153537"/>
                      <a:pt x="519725" y="182222"/>
                      <a:pt x="518289" y="182222"/>
                    </a:cubicBezTo>
                    <a:lnTo>
                      <a:pt x="498191" y="189394"/>
                    </a:lnTo>
                    <a:cubicBezTo>
                      <a:pt x="496755" y="190828"/>
                      <a:pt x="476657" y="169314"/>
                      <a:pt x="476657" y="169314"/>
                    </a:cubicBezTo>
                    <a:lnTo>
                      <a:pt x="463737" y="167880"/>
                    </a:lnTo>
                    <a:cubicBezTo>
                      <a:pt x="463737" y="167880"/>
                      <a:pt x="443639" y="187959"/>
                      <a:pt x="442203" y="187959"/>
                    </a:cubicBezTo>
                    <a:lnTo>
                      <a:pt x="422105" y="179354"/>
                    </a:lnTo>
                    <a:cubicBezTo>
                      <a:pt x="420670" y="177920"/>
                      <a:pt x="422105" y="149234"/>
                      <a:pt x="422105" y="149234"/>
                    </a:cubicBezTo>
                    <a:lnTo>
                      <a:pt x="413492" y="140628"/>
                    </a:lnTo>
                    <a:cubicBezTo>
                      <a:pt x="413492" y="140628"/>
                      <a:pt x="383345" y="140628"/>
                      <a:pt x="383345" y="139194"/>
                    </a:cubicBezTo>
                    <a:lnTo>
                      <a:pt x="374731" y="119114"/>
                    </a:lnTo>
                    <a:cubicBezTo>
                      <a:pt x="374731" y="117680"/>
                      <a:pt x="396265" y="99034"/>
                      <a:pt x="396265" y="99034"/>
                    </a:cubicBezTo>
                    <a:lnTo>
                      <a:pt x="396265" y="86126"/>
                    </a:lnTo>
                    <a:cubicBezTo>
                      <a:pt x="396265" y="86126"/>
                      <a:pt x="374731" y="66046"/>
                      <a:pt x="376167" y="64612"/>
                    </a:cubicBezTo>
                    <a:lnTo>
                      <a:pt x="384780" y="44532"/>
                    </a:lnTo>
                    <a:cubicBezTo>
                      <a:pt x="384780" y="43098"/>
                      <a:pt x="414927" y="44532"/>
                      <a:pt x="414927" y="44532"/>
                    </a:cubicBezTo>
                    <a:lnTo>
                      <a:pt x="423541" y="35926"/>
                    </a:lnTo>
                    <a:cubicBezTo>
                      <a:pt x="423541" y="35926"/>
                      <a:pt x="423541" y="7241"/>
                      <a:pt x="424976" y="7241"/>
                    </a:cubicBezTo>
                    <a:close/>
                    <a:moveTo>
                      <a:pt x="182277" y="14"/>
                    </a:moveTo>
                    <a:lnTo>
                      <a:pt x="228206" y="14"/>
                    </a:lnTo>
                    <a:cubicBezTo>
                      <a:pt x="231076" y="14"/>
                      <a:pt x="254040" y="54506"/>
                      <a:pt x="254040" y="54506"/>
                    </a:cubicBezTo>
                    <a:lnTo>
                      <a:pt x="278440" y="64544"/>
                    </a:lnTo>
                    <a:cubicBezTo>
                      <a:pt x="278440" y="64544"/>
                      <a:pt x="332979" y="40166"/>
                      <a:pt x="335850" y="43034"/>
                    </a:cubicBezTo>
                    <a:lnTo>
                      <a:pt x="367426" y="73148"/>
                    </a:lnTo>
                    <a:cubicBezTo>
                      <a:pt x="370296" y="76016"/>
                      <a:pt x="345897" y="130508"/>
                      <a:pt x="345897" y="130508"/>
                    </a:cubicBezTo>
                    <a:lnTo>
                      <a:pt x="355943" y="154886"/>
                    </a:lnTo>
                    <a:cubicBezTo>
                      <a:pt x="355943" y="154886"/>
                      <a:pt x="413354" y="174962"/>
                      <a:pt x="413354" y="177830"/>
                    </a:cubicBezTo>
                    <a:lnTo>
                      <a:pt x="413354" y="222284"/>
                    </a:lnTo>
                    <a:cubicBezTo>
                      <a:pt x="413354" y="226586"/>
                      <a:pt x="355943" y="248096"/>
                      <a:pt x="355943" y="248096"/>
                    </a:cubicBezTo>
                    <a:lnTo>
                      <a:pt x="345897" y="272474"/>
                    </a:lnTo>
                    <a:cubicBezTo>
                      <a:pt x="345897" y="272474"/>
                      <a:pt x="371731" y="325532"/>
                      <a:pt x="368861" y="328400"/>
                    </a:cubicBezTo>
                    <a:lnTo>
                      <a:pt x="337285" y="359948"/>
                    </a:lnTo>
                    <a:cubicBezTo>
                      <a:pt x="334415" y="361382"/>
                      <a:pt x="279875" y="338438"/>
                      <a:pt x="279875" y="338438"/>
                    </a:cubicBezTo>
                    <a:lnTo>
                      <a:pt x="254040" y="348476"/>
                    </a:lnTo>
                    <a:cubicBezTo>
                      <a:pt x="254040" y="348476"/>
                      <a:pt x="233947" y="404402"/>
                      <a:pt x="229641" y="404402"/>
                    </a:cubicBezTo>
                    <a:lnTo>
                      <a:pt x="185148" y="404402"/>
                    </a:lnTo>
                    <a:cubicBezTo>
                      <a:pt x="182277" y="404402"/>
                      <a:pt x="159313" y="348476"/>
                      <a:pt x="159313" y="348476"/>
                    </a:cubicBezTo>
                    <a:lnTo>
                      <a:pt x="133479" y="338438"/>
                    </a:lnTo>
                    <a:cubicBezTo>
                      <a:pt x="133479" y="338438"/>
                      <a:pt x="78939" y="362816"/>
                      <a:pt x="77504" y="361382"/>
                    </a:cubicBezTo>
                    <a:lnTo>
                      <a:pt x="44493" y="329834"/>
                    </a:lnTo>
                    <a:cubicBezTo>
                      <a:pt x="43057" y="326966"/>
                      <a:pt x="67457" y="272474"/>
                      <a:pt x="67457" y="272474"/>
                    </a:cubicBezTo>
                    <a:lnTo>
                      <a:pt x="57410" y="248096"/>
                    </a:lnTo>
                    <a:cubicBezTo>
                      <a:pt x="57410" y="248096"/>
                      <a:pt x="0" y="228020"/>
                      <a:pt x="0" y="225152"/>
                    </a:cubicBezTo>
                    <a:lnTo>
                      <a:pt x="0" y="180698"/>
                    </a:lnTo>
                    <a:cubicBezTo>
                      <a:pt x="0" y="177830"/>
                      <a:pt x="55975" y="156320"/>
                      <a:pt x="55975" y="156320"/>
                    </a:cubicBezTo>
                    <a:lnTo>
                      <a:pt x="67457" y="130508"/>
                    </a:lnTo>
                    <a:cubicBezTo>
                      <a:pt x="67457" y="130508"/>
                      <a:pt x="41622" y="77450"/>
                      <a:pt x="43057" y="74582"/>
                    </a:cubicBezTo>
                    <a:lnTo>
                      <a:pt x="76068" y="43034"/>
                    </a:lnTo>
                    <a:cubicBezTo>
                      <a:pt x="77504" y="41600"/>
                      <a:pt x="133479" y="65978"/>
                      <a:pt x="133479" y="65978"/>
                    </a:cubicBezTo>
                    <a:lnTo>
                      <a:pt x="159313" y="54506"/>
                    </a:lnTo>
                    <a:cubicBezTo>
                      <a:pt x="159313" y="54506"/>
                      <a:pt x="179407" y="14"/>
                      <a:pt x="182277" y="14"/>
                    </a:cubicBezTo>
                    <a:close/>
                  </a:path>
                </a:pathLst>
              </a:custGeom>
              <a:solidFill>
                <a:schemeClr val="bg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Humanst521 BT"/>
                  <a:ea typeface="思源黑体 CN Bold"/>
                  <a:cs typeface="阿里巴巴普惠体 R" panose="00020600040101010101" pitchFamily="18" charset="-122"/>
                </a:endParaRPr>
              </a:p>
            </p:txBody>
          </p:sp>
        </p:grpSp>
        <p:grpSp>
          <p:nvGrpSpPr>
            <p:cNvPr id="21" name="组合 20"/>
            <p:cNvGrpSpPr/>
            <p:nvPr/>
          </p:nvGrpSpPr>
          <p:grpSpPr>
            <a:xfrm>
              <a:off x="3976485" y="3893178"/>
              <a:ext cx="1892966" cy="1407038"/>
              <a:chOff x="1547152" y="4660066"/>
              <a:chExt cx="1892966" cy="1407038"/>
            </a:xfrm>
          </p:grpSpPr>
          <p:sp>
            <p:nvSpPr>
              <p:cNvPr id="22" name="Text Placeholder 5"/>
              <p:cNvSpPr txBox="1"/>
              <p:nvPr/>
            </p:nvSpPr>
            <p:spPr>
              <a:xfrm>
                <a:off x="1547152" y="4660066"/>
                <a:ext cx="1892966" cy="362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buClr>
                    <a:schemeClr val="tx1">
                      <a:lumMod val="85000"/>
                      <a:lumOff val="15000"/>
                    </a:schemeClr>
                  </a:buClr>
                  <a:buSzPct val="105000"/>
                  <a:buFont typeface="Arial" panose="020B0604020202020204" pitchFamily="34" charset="0"/>
                  <a:buNone/>
                  <a:defRPr/>
                </a:pPr>
                <a:r>
                  <a:rPr lang="zh-CN" altLang="en-US" sz="1800" kern="0" dirty="0">
                    <a:solidFill>
                      <a:schemeClr val="bg1"/>
                    </a:solidFill>
                    <a:latin typeface="思源黑体 CN Bold" panose="020B0800000000000000" pitchFamily="34" charset="-122"/>
                    <a:ea typeface="思源黑体 CN Bold" panose="020B0800000000000000" pitchFamily="34" charset="-122"/>
                  </a:rPr>
                  <a:t>标题文字添加</a:t>
                </a:r>
                <a:endParaRPr lang="en-AU" altLang="zh-CN" sz="1800" kern="0" dirty="0">
                  <a:solidFill>
                    <a:schemeClr val="bg1"/>
                  </a:solidFill>
                  <a:latin typeface="思源黑体 CN Bold" panose="020B0800000000000000" pitchFamily="34" charset="-122"/>
                  <a:ea typeface="思源黑体 CN Bold" panose="020B0800000000000000" pitchFamily="34" charset="-122"/>
                </a:endParaRPr>
              </a:p>
            </p:txBody>
          </p:sp>
          <p:sp>
            <p:nvSpPr>
              <p:cNvPr id="23" name="TextBox 20"/>
              <p:cNvSpPr txBox="1"/>
              <p:nvPr/>
            </p:nvSpPr>
            <p:spPr>
              <a:xfrm>
                <a:off x="1662557" y="5030410"/>
                <a:ext cx="1662155" cy="1036694"/>
              </a:xfrm>
              <a:prstGeom prst="rect">
                <a:avLst/>
              </a:prstGeom>
              <a:noFill/>
            </p:spPr>
            <p:txBody>
              <a:bodyPr wrap="square" rtlCol="0">
                <a:spAutoFit/>
              </a:bodyPr>
              <a:lstStyle/>
              <a:p>
                <a:pPr algn="ctr">
                  <a:lnSpc>
                    <a:spcPct val="150000"/>
                  </a:lnSpc>
                </a:pPr>
                <a:r>
                  <a:rPr lang="zh-CN" altLang="en-US" sz="1050" dirty="0">
                    <a:solidFill>
                      <a:schemeClr val="bg1"/>
                    </a:solidFill>
                    <a:latin typeface="思源黑体 CN Light" panose="020B0300000000000000" pitchFamily="34" charset="-122"/>
                    <a:ea typeface="思源黑体 CN Light" panose="020B0300000000000000" pitchFamily="34" charset="-122"/>
                  </a:rPr>
                  <a:t>此处输入具体内容此处</a:t>
                </a:r>
              </a:p>
              <a:p>
                <a:pPr algn="ctr">
                  <a:lnSpc>
                    <a:spcPct val="150000"/>
                  </a:lnSpc>
                </a:pPr>
                <a:r>
                  <a:rPr lang="zh-CN" altLang="en-US" sz="1050" dirty="0">
                    <a:solidFill>
                      <a:schemeClr val="bg1"/>
                    </a:solidFill>
                    <a:latin typeface="思源黑体 CN Light" panose="020B0300000000000000" pitchFamily="34" charset="-122"/>
                    <a:ea typeface="思源黑体 CN Light" panose="020B0300000000000000" pitchFamily="34" charset="-122"/>
                  </a:rPr>
                  <a:t>输入具体内容此处具体内容此处输入具体内容此处输入具体内容此处</a:t>
                </a:r>
              </a:p>
            </p:txBody>
          </p:sp>
        </p:grpSp>
      </p:grpSp>
      <p:grpSp>
        <p:nvGrpSpPr>
          <p:cNvPr id="26" name="组合 25"/>
          <p:cNvGrpSpPr/>
          <p:nvPr/>
        </p:nvGrpSpPr>
        <p:grpSpPr>
          <a:xfrm>
            <a:off x="6325656" y="1342483"/>
            <a:ext cx="1892966" cy="3382986"/>
            <a:chOff x="6345696" y="1342483"/>
            <a:chExt cx="1892966" cy="3382986"/>
          </a:xfrm>
        </p:grpSpPr>
        <p:grpSp>
          <p:nvGrpSpPr>
            <p:cNvPr id="27" name="组合 26"/>
            <p:cNvGrpSpPr/>
            <p:nvPr/>
          </p:nvGrpSpPr>
          <p:grpSpPr>
            <a:xfrm>
              <a:off x="6513972" y="2920027"/>
              <a:ext cx="1556414" cy="1805442"/>
              <a:chOff x="6502398" y="2850578"/>
              <a:chExt cx="1556414" cy="1805442"/>
            </a:xfrm>
          </p:grpSpPr>
          <p:sp>
            <p:nvSpPr>
              <p:cNvPr id="31" name="任意多边形: 形状 30"/>
              <p:cNvSpPr/>
              <p:nvPr/>
            </p:nvSpPr>
            <p:spPr>
              <a:xfrm rot="5400000">
                <a:off x="6377884" y="2975092"/>
                <a:ext cx="1805442" cy="1556414"/>
              </a:xfrm>
              <a:custGeom>
                <a:avLst/>
                <a:gdLst>
                  <a:gd name="connsiteX0" fmla="*/ 473879 w 4510670"/>
                  <a:gd name="connsiteY0" fmla="*/ 1944253 h 3888506"/>
                  <a:gd name="connsiteX1" fmla="*/ 1241748 w 4510670"/>
                  <a:gd name="connsiteY1" fmla="*/ 3479990 h 3888506"/>
                  <a:gd name="connsiteX2" fmla="*/ 3268922 w 4510670"/>
                  <a:gd name="connsiteY2" fmla="*/ 3479990 h 3888506"/>
                  <a:gd name="connsiteX3" fmla="*/ 4036791 w 4510670"/>
                  <a:gd name="connsiteY3" fmla="*/ 1944253 h 3888506"/>
                  <a:gd name="connsiteX4" fmla="*/ 3268922 w 4510670"/>
                  <a:gd name="connsiteY4" fmla="*/ 408516 h 3888506"/>
                  <a:gd name="connsiteX5" fmla="*/ 1241748 w 4510670"/>
                  <a:gd name="connsiteY5" fmla="*/ 408516 h 3888506"/>
                  <a:gd name="connsiteX6" fmla="*/ 0 w 4510670"/>
                  <a:gd name="connsiteY6" fmla="*/ 1944253 h 3888506"/>
                  <a:gd name="connsiteX7" fmla="*/ 972127 w 4510670"/>
                  <a:gd name="connsiteY7" fmla="*/ 0 h 3888506"/>
                  <a:gd name="connsiteX8" fmla="*/ 3538543 w 4510670"/>
                  <a:gd name="connsiteY8" fmla="*/ 0 h 3888506"/>
                  <a:gd name="connsiteX9" fmla="*/ 4510670 w 4510670"/>
                  <a:gd name="connsiteY9" fmla="*/ 1944253 h 3888506"/>
                  <a:gd name="connsiteX10" fmla="*/ 3538543 w 4510670"/>
                  <a:gd name="connsiteY10" fmla="*/ 3888506 h 3888506"/>
                  <a:gd name="connsiteX11" fmla="*/ 972127 w 4510670"/>
                  <a:gd name="connsiteY11" fmla="*/ 3888506 h 388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10670" h="3888506">
                    <a:moveTo>
                      <a:pt x="473879" y="1944253"/>
                    </a:moveTo>
                    <a:lnTo>
                      <a:pt x="1241748" y="3479990"/>
                    </a:lnTo>
                    <a:lnTo>
                      <a:pt x="3268922" y="3479990"/>
                    </a:lnTo>
                    <a:lnTo>
                      <a:pt x="4036791" y="1944253"/>
                    </a:lnTo>
                    <a:lnTo>
                      <a:pt x="3268922" y="408516"/>
                    </a:lnTo>
                    <a:lnTo>
                      <a:pt x="1241748" y="408516"/>
                    </a:lnTo>
                    <a:close/>
                    <a:moveTo>
                      <a:pt x="0" y="1944253"/>
                    </a:moveTo>
                    <a:lnTo>
                      <a:pt x="972127" y="0"/>
                    </a:lnTo>
                    <a:lnTo>
                      <a:pt x="3538543" y="0"/>
                    </a:lnTo>
                    <a:lnTo>
                      <a:pt x="4510670" y="1944253"/>
                    </a:lnTo>
                    <a:lnTo>
                      <a:pt x="3538543" y="3888506"/>
                    </a:lnTo>
                    <a:lnTo>
                      <a:pt x="972127" y="3888506"/>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Arial" panose="020B0604020202020204"/>
                  <a:ea typeface="思源黑体 CN Bold"/>
                  <a:cs typeface="阿里巴巴普惠体 R" panose="00020600040101010101" pitchFamily="18" charset="-122"/>
                </a:endParaRPr>
              </a:p>
            </p:txBody>
          </p:sp>
          <p:sp>
            <p:nvSpPr>
              <p:cNvPr id="32" name="Oval 11"/>
              <p:cNvSpPr/>
              <p:nvPr/>
            </p:nvSpPr>
            <p:spPr>
              <a:xfrm>
                <a:off x="6983957" y="3431566"/>
                <a:ext cx="593295" cy="643466"/>
              </a:xfrm>
              <a:custGeom>
                <a:avLst/>
                <a:gdLst>
                  <a:gd name="connsiteX0" fmla="*/ 546381 w 557893"/>
                  <a:gd name="connsiteY0" fmla="*/ 346236 h 605070"/>
                  <a:gd name="connsiteX1" fmla="*/ 547615 w 557893"/>
                  <a:gd name="connsiteY1" fmla="*/ 346236 h 605070"/>
                  <a:gd name="connsiteX2" fmla="*/ 557863 w 557893"/>
                  <a:gd name="connsiteY2" fmla="*/ 357510 h 605070"/>
                  <a:gd name="connsiteX3" fmla="*/ 554352 w 557893"/>
                  <a:gd name="connsiteY3" fmla="*/ 433777 h 605070"/>
                  <a:gd name="connsiteX4" fmla="*/ 548374 w 557893"/>
                  <a:gd name="connsiteY4" fmla="*/ 445146 h 605070"/>
                  <a:gd name="connsiteX5" fmla="*/ 544484 w 557893"/>
                  <a:gd name="connsiteY5" fmla="*/ 446283 h 605070"/>
                  <a:gd name="connsiteX6" fmla="*/ 536987 w 557893"/>
                  <a:gd name="connsiteY6" fmla="*/ 441736 h 605070"/>
                  <a:gd name="connsiteX7" fmla="*/ 513359 w 557893"/>
                  <a:gd name="connsiteY7" fmla="*/ 418334 h 605070"/>
                  <a:gd name="connsiteX8" fmla="*/ 504629 w 557893"/>
                  <a:gd name="connsiteY8" fmla="*/ 427051 h 605070"/>
                  <a:gd name="connsiteX9" fmla="*/ 432320 w 557893"/>
                  <a:gd name="connsiteY9" fmla="*/ 499244 h 605070"/>
                  <a:gd name="connsiteX10" fmla="*/ 425868 w 557893"/>
                  <a:gd name="connsiteY10" fmla="*/ 505686 h 605070"/>
                  <a:gd name="connsiteX11" fmla="*/ 410115 w 557893"/>
                  <a:gd name="connsiteY11" fmla="*/ 521413 h 605070"/>
                  <a:gd name="connsiteX12" fmla="*/ 335720 w 557893"/>
                  <a:gd name="connsiteY12" fmla="*/ 595691 h 605070"/>
                  <a:gd name="connsiteX13" fmla="*/ 331354 w 557893"/>
                  <a:gd name="connsiteY13" fmla="*/ 600049 h 605070"/>
                  <a:gd name="connsiteX14" fmla="*/ 319208 w 557893"/>
                  <a:gd name="connsiteY14" fmla="*/ 605070 h 605070"/>
                  <a:gd name="connsiteX15" fmla="*/ 307062 w 557893"/>
                  <a:gd name="connsiteY15" fmla="*/ 600049 h 605070"/>
                  <a:gd name="connsiteX16" fmla="*/ 302792 w 557893"/>
                  <a:gd name="connsiteY16" fmla="*/ 595691 h 605070"/>
                  <a:gd name="connsiteX17" fmla="*/ 286945 w 557893"/>
                  <a:gd name="connsiteY17" fmla="*/ 579963 h 605070"/>
                  <a:gd name="connsiteX18" fmla="*/ 212549 w 557893"/>
                  <a:gd name="connsiteY18" fmla="*/ 505686 h 605070"/>
                  <a:gd name="connsiteX19" fmla="*/ 208943 w 557893"/>
                  <a:gd name="connsiteY19" fmla="*/ 501991 h 605070"/>
                  <a:gd name="connsiteX20" fmla="*/ 130846 w 557893"/>
                  <a:gd name="connsiteY20" fmla="*/ 579963 h 605070"/>
                  <a:gd name="connsiteX21" fmla="*/ 118700 w 557893"/>
                  <a:gd name="connsiteY21" fmla="*/ 584985 h 605070"/>
                  <a:gd name="connsiteX22" fmla="*/ 106554 w 557893"/>
                  <a:gd name="connsiteY22" fmla="*/ 579963 h 605070"/>
                  <a:gd name="connsiteX23" fmla="*/ 102283 w 557893"/>
                  <a:gd name="connsiteY23" fmla="*/ 575605 h 605070"/>
                  <a:gd name="connsiteX24" fmla="*/ 102283 w 557893"/>
                  <a:gd name="connsiteY24" fmla="*/ 551257 h 605070"/>
                  <a:gd name="connsiteX25" fmla="*/ 192431 w 557893"/>
                  <a:gd name="connsiteY25" fmla="*/ 461158 h 605070"/>
                  <a:gd name="connsiteX26" fmla="*/ 196797 w 557893"/>
                  <a:gd name="connsiteY26" fmla="*/ 456894 h 605070"/>
                  <a:gd name="connsiteX27" fmla="*/ 208943 w 557893"/>
                  <a:gd name="connsiteY27" fmla="*/ 451873 h 605070"/>
                  <a:gd name="connsiteX28" fmla="*/ 221089 w 557893"/>
                  <a:gd name="connsiteY28" fmla="*/ 456894 h 605070"/>
                  <a:gd name="connsiteX29" fmla="*/ 225359 w 557893"/>
                  <a:gd name="connsiteY29" fmla="*/ 461158 h 605070"/>
                  <a:gd name="connsiteX30" fmla="*/ 241206 w 557893"/>
                  <a:gd name="connsiteY30" fmla="*/ 476979 h 605070"/>
                  <a:gd name="connsiteX31" fmla="*/ 315602 w 557893"/>
                  <a:gd name="connsiteY31" fmla="*/ 551257 h 605070"/>
                  <a:gd name="connsiteX32" fmla="*/ 319208 w 557893"/>
                  <a:gd name="connsiteY32" fmla="*/ 554952 h 605070"/>
                  <a:gd name="connsiteX33" fmla="*/ 381458 w 557893"/>
                  <a:gd name="connsiteY33" fmla="*/ 492801 h 605070"/>
                  <a:gd name="connsiteX34" fmla="*/ 397305 w 557893"/>
                  <a:gd name="connsiteY34" fmla="*/ 476979 h 605070"/>
                  <a:gd name="connsiteX35" fmla="*/ 403758 w 557893"/>
                  <a:gd name="connsiteY35" fmla="*/ 470537 h 605070"/>
                  <a:gd name="connsiteX36" fmla="*/ 476161 w 557893"/>
                  <a:gd name="connsiteY36" fmla="*/ 398439 h 605070"/>
                  <a:gd name="connsiteX37" fmla="*/ 484986 w 557893"/>
                  <a:gd name="connsiteY37" fmla="*/ 389533 h 605070"/>
                  <a:gd name="connsiteX38" fmla="*/ 460788 w 557893"/>
                  <a:gd name="connsiteY38" fmla="*/ 365563 h 605070"/>
                  <a:gd name="connsiteX39" fmla="*/ 457752 w 557893"/>
                  <a:gd name="connsiteY39" fmla="*/ 355236 h 605070"/>
                  <a:gd name="connsiteX40" fmla="*/ 468000 w 557893"/>
                  <a:gd name="connsiteY40" fmla="*/ 349931 h 605070"/>
                  <a:gd name="connsiteX41" fmla="*/ 546381 w 557893"/>
                  <a:gd name="connsiteY41" fmla="*/ 346236 h 605070"/>
                  <a:gd name="connsiteX42" fmla="*/ 278625 w 557893"/>
                  <a:gd name="connsiteY42" fmla="*/ 278352 h 605070"/>
                  <a:gd name="connsiteX43" fmla="*/ 371816 w 557893"/>
                  <a:gd name="connsiteY43" fmla="*/ 329810 h 605070"/>
                  <a:gd name="connsiteX44" fmla="*/ 412053 w 557893"/>
                  <a:gd name="connsiteY44" fmla="*/ 405338 h 605070"/>
                  <a:gd name="connsiteX45" fmla="*/ 412148 w 557893"/>
                  <a:gd name="connsiteY45" fmla="*/ 405717 h 605070"/>
                  <a:gd name="connsiteX46" fmla="*/ 412148 w 557893"/>
                  <a:gd name="connsiteY46" fmla="*/ 408086 h 605070"/>
                  <a:gd name="connsiteX47" fmla="*/ 412243 w 557893"/>
                  <a:gd name="connsiteY47" fmla="*/ 412919 h 605070"/>
                  <a:gd name="connsiteX48" fmla="*/ 379123 w 557893"/>
                  <a:gd name="connsiteY48" fmla="*/ 445992 h 605070"/>
                  <a:gd name="connsiteX49" fmla="*/ 372670 w 557893"/>
                  <a:gd name="connsiteY49" fmla="*/ 452436 h 605070"/>
                  <a:gd name="connsiteX50" fmla="*/ 356822 w 557893"/>
                  <a:gd name="connsiteY50" fmla="*/ 468262 h 605070"/>
                  <a:gd name="connsiteX51" fmla="*/ 319147 w 557893"/>
                  <a:gd name="connsiteY51" fmla="*/ 505884 h 605070"/>
                  <a:gd name="connsiteX52" fmla="*/ 265623 w 557893"/>
                  <a:gd name="connsiteY52" fmla="*/ 452436 h 605070"/>
                  <a:gd name="connsiteX53" fmla="*/ 249775 w 557893"/>
                  <a:gd name="connsiteY53" fmla="*/ 436705 h 605070"/>
                  <a:gd name="connsiteX54" fmla="*/ 245505 w 557893"/>
                  <a:gd name="connsiteY54" fmla="*/ 432346 h 605070"/>
                  <a:gd name="connsiteX55" fmla="*/ 208779 w 557893"/>
                  <a:gd name="connsiteY55" fmla="*/ 417184 h 605070"/>
                  <a:gd name="connsiteX56" fmla="*/ 172148 w 557893"/>
                  <a:gd name="connsiteY56" fmla="*/ 432346 h 605070"/>
                  <a:gd name="connsiteX57" fmla="*/ 167782 w 557893"/>
                  <a:gd name="connsiteY57" fmla="*/ 436705 h 605070"/>
                  <a:gd name="connsiteX58" fmla="*/ 89490 w 557893"/>
                  <a:gd name="connsiteY58" fmla="*/ 514887 h 605070"/>
                  <a:gd name="connsiteX59" fmla="*/ 190 w 557893"/>
                  <a:gd name="connsiteY59" fmla="*/ 514792 h 605070"/>
                  <a:gd name="connsiteX60" fmla="*/ 0 w 557893"/>
                  <a:gd name="connsiteY60" fmla="*/ 405433 h 605070"/>
                  <a:gd name="connsiteX61" fmla="*/ 40237 w 557893"/>
                  <a:gd name="connsiteY61" fmla="*/ 329904 h 605070"/>
                  <a:gd name="connsiteX62" fmla="*/ 133429 w 557893"/>
                  <a:gd name="connsiteY62" fmla="*/ 278447 h 605070"/>
                  <a:gd name="connsiteX63" fmla="*/ 172527 w 557893"/>
                  <a:gd name="connsiteY63" fmla="*/ 401926 h 605070"/>
                  <a:gd name="connsiteX64" fmla="*/ 195398 w 557893"/>
                  <a:gd name="connsiteY64" fmla="*/ 337201 h 605070"/>
                  <a:gd name="connsiteX65" fmla="*/ 205932 w 557893"/>
                  <a:gd name="connsiteY65" fmla="*/ 278447 h 605070"/>
                  <a:gd name="connsiteX66" fmla="*/ 206121 w 557893"/>
                  <a:gd name="connsiteY66" fmla="*/ 278447 h 605070"/>
                  <a:gd name="connsiteX67" fmla="*/ 206406 w 557893"/>
                  <a:gd name="connsiteY67" fmla="*/ 278447 h 605070"/>
                  <a:gd name="connsiteX68" fmla="*/ 216940 w 557893"/>
                  <a:gd name="connsiteY68" fmla="*/ 337201 h 605070"/>
                  <a:gd name="connsiteX69" fmla="*/ 239811 w 557893"/>
                  <a:gd name="connsiteY69" fmla="*/ 401926 h 605070"/>
                  <a:gd name="connsiteX70" fmla="*/ 406730 w 557893"/>
                  <a:gd name="connsiteY70" fmla="*/ 85850 h 605070"/>
                  <a:gd name="connsiteX71" fmla="*/ 412614 w 557893"/>
                  <a:gd name="connsiteY71" fmla="*/ 85850 h 605070"/>
                  <a:gd name="connsiteX72" fmla="*/ 426185 w 557893"/>
                  <a:gd name="connsiteY72" fmla="*/ 99398 h 605070"/>
                  <a:gd name="connsiteX73" fmla="*/ 435770 w 557893"/>
                  <a:gd name="connsiteY73" fmla="*/ 110483 h 605070"/>
                  <a:gd name="connsiteX74" fmla="*/ 456838 w 557893"/>
                  <a:gd name="connsiteY74" fmla="*/ 116641 h 605070"/>
                  <a:gd name="connsiteX75" fmla="*/ 460728 w 557893"/>
                  <a:gd name="connsiteY75" fmla="*/ 124788 h 605070"/>
                  <a:gd name="connsiteX76" fmla="*/ 455509 w 557893"/>
                  <a:gd name="connsiteY76" fmla="*/ 142221 h 605070"/>
                  <a:gd name="connsiteX77" fmla="*/ 446778 w 557893"/>
                  <a:gd name="connsiteY77" fmla="*/ 145821 h 605070"/>
                  <a:gd name="connsiteX78" fmla="*/ 413563 w 557893"/>
                  <a:gd name="connsiteY78" fmla="*/ 139284 h 605070"/>
                  <a:gd name="connsiteX79" fmla="*/ 404642 w 557893"/>
                  <a:gd name="connsiteY79" fmla="*/ 141084 h 605070"/>
                  <a:gd name="connsiteX80" fmla="*/ 401511 w 557893"/>
                  <a:gd name="connsiteY80" fmla="*/ 163443 h 605070"/>
                  <a:gd name="connsiteX81" fmla="*/ 415936 w 557893"/>
                  <a:gd name="connsiteY81" fmla="*/ 171496 h 605070"/>
                  <a:gd name="connsiteX82" fmla="*/ 442223 w 557893"/>
                  <a:gd name="connsiteY82" fmla="*/ 183338 h 605070"/>
                  <a:gd name="connsiteX83" fmla="*/ 457407 w 557893"/>
                  <a:gd name="connsiteY83" fmla="*/ 255152 h 605070"/>
                  <a:gd name="connsiteX84" fmla="*/ 431214 w 557893"/>
                  <a:gd name="connsiteY84" fmla="*/ 271921 h 605070"/>
                  <a:gd name="connsiteX85" fmla="*/ 424951 w 557893"/>
                  <a:gd name="connsiteY85" fmla="*/ 280258 h 605070"/>
                  <a:gd name="connsiteX86" fmla="*/ 424951 w 557893"/>
                  <a:gd name="connsiteY86" fmla="*/ 294185 h 605070"/>
                  <a:gd name="connsiteX87" fmla="*/ 418688 w 557893"/>
                  <a:gd name="connsiteY87" fmla="*/ 300627 h 605070"/>
                  <a:gd name="connsiteX88" fmla="*/ 403693 w 557893"/>
                  <a:gd name="connsiteY88" fmla="*/ 300627 h 605070"/>
                  <a:gd name="connsiteX89" fmla="*/ 397240 w 557893"/>
                  <a:gd name="connsiteY89" fmla="*/ 293806 h 605070"/>
                  <a:gd name="connsiteX90" fmla="*/ 397050 w 557893"/>
                  <a:gd name="connsiteY90" fmla="*/ 283669 h 605070"/>
                  <a:gd name="connsiteX91" fmla="*/ 389648 w 557893"/>
                  <a:gd name="connsiteY91" fmla="*/ 274668 h 605070"/>
                  <a:gd name="connsiteX92" fmla="*/ 362886 w 557893"/>
                  <a:gd name="connsiteY92" fmla="*/ 267089 h 605070"/>
                  <a:gd name="connsiteX93" fmla="*/ 357192 w 557893"/>
                  <a:gd name="connsiteY93" fmla="*/ 255246 h 605070"/>
                  <a:gd name="connsiteX94" fmla="*/ 361653 w 557893"/>
                  <a:gd name="connsiteY94" fmla="*/ 239804 h 605070"/>
                  <a:gd name="connsiteX95" fmla="*/ 370668 w 557893"/>
                  <a:gd name="connsiteY95" fmla="*/ 236014 h 605070"/>
                  <a:gd name="connsiteX96" fmla="*/ 400277 w 557893"/>
                  <a:gd name="connsiteY96" fmla="*/ 244920 h 605070"/>
                  <a:gd name="connsiteX97" fmla="*/ 419732 w 557893"/>
                  <a:gd name="connsiteY97" fmla="*/ 242362 h 605070"/>
                  <a:gd name="connsiteX98" fmla="*/ 423243 w 557893"/>
                  <a:gd name="connsiteY98" fmla="*/ 215929 h 605070"/>
                  <a:gd name="connsiteX99" fmla="*/ 412234 w 557893"/>
                  <a:gd name="connsiteY99" fmla="*/ 209487 h 605070"/>
                  <a:gd name="connsiteX100" fmla="*/ 382056 w 557893"/>
                  <a:gd name="connsiteY100" fmla="*/ 196033 h 605070"/>
                  <a:gd name="connsiteX101" fmla="*/ 357857 w 557893"/>
                  <a:gd name="connsiteY101" fmla="*/ 155105 h 605070"/>
                  <a:gd name="connsiteX102" fmla="*/ 390882 w 557893"/>
                  <a:gd name="connsiteY102" fmla="*/ 113230 h 605070"/>
                  <a:gd name="connsiteX103" fmla="*/ 399138 w 557893"/>
                  <a:gd name="connsiteY103" fmla="*/ 102051 h 605070"/>
                  <a:gd name="connsiteX104" fmla="*/ 399138 w 557893"/>
                  <a:gd name="connsiteY104" fmla="*/ 93429 h 605070"/>
                  <a:gd name="connsiteX105" fmla="*/ 406730 w 557893"/>
                  <a:gd name="connsiteY105" fmla="*/ 85850 h 605070"/>
                  <a:gd name="connsiteX106" fmla="*/ 205945 w 557893"/>
                  <a:gd name="connsiteY106" fmla="*/ 50 h 605070"/>
                  <a:gd name="connsiteX107" fmla="*/ 302823 w 557893"/>
                  <a:gd name="connsiteY107" fmla="*/ 99179 h 605070"/>
                  <a:gd name="connsiteX108" fmla="*/ 206514 w 557893"/>
                  <a:gd name="connsiteY108" fmla="*/ 250620 h 605070"/>
                  <a:gd name="connsiteX109" fmla="*/ 205945 w 557893"/>
                  <a:gd name="connsiteY109" fmla="*/ 250620 h 605070"/>
                  <a:gd name="connsiteX110" fmla="*/ 205281 w 557893"/>
                  <a:gd name="connsiteY110" fmla="*/ 250620 h 605070"/>
                  <a:gd name="connsiteX111" fmla="*/ 108972 w 557893"/>
                  <a:gd name="connsiteY111" fmla="*/ 99179 h 605070"/>
                  <a:gd name="connsiteX112" fmla="*/ 205945 w 557893"/>
                  <a:gd name="connsiteY112" fmla="*/ 50 h 60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557893" h="605070">
                    <a:moveTo>
                      <a:pt x="546381" y="346236"/>
                    </a:moveTo>
                    <a:lnTo>
                      <a:pt x="547615" y="346236"/>
                    </a:lnTo>
                    <a:cubicBezTo>
                      <a:pt x="555112" y="346236"/>
                      <a:pt x="558243" y="349647"/>
                      <a:pt x="557863" y="357510"/>
                    </a:cubicBezTo>
                    <a:cubicBezTo>
                      <a:pt x="556725" y="382901"/>
                      <a:pt x="555491" y="408386"/>
                      <a:pt x="554352" y="433777"/>
                    </a:cubicBezTo>
                    <a:cubicBezTo>
                      <a:pt x="554068" y="438420"/>
                      <a:pt x="553024" y="442588"/>
                      <a:pt x="548374" y="445146"/>
                    </a:cubicBezTo>
                    <a:cubicBezTo>
                      <a:pt x="546856" y="445904"/>
                      <a:pt x="545622" y="446283"/>
                      <a:pt x="544484" y="446283"/>
                    </a:cubicBezTo>
                    <a:cubicBezTo>
                      <a:pt x="541257" y="446283"/>
                      <a:pt x="539170" y="443915"/>
                      <a:pt x="536987" y="441736"/>
                    </a:cubicBezTo>
                    <a:lnTo>
                      <a:pt x="513359" y="418334"/>
                    </a:lnTo>
                    <a:lnTo>
                      <a:pt x="504629" y="427051"/>
                    </a:lnTo>
                    <a:lnTo>
                      <a:pt x="432320" y="499244"/>
                    </a:lnTo>
                    <a:lnTo>
                      <a:pt x="425868" y="505686"/>
                    </a:lnTo>
                    <a:lnTo>
                      <a:pt x="410115" y="521413"/>
                    </a:lnTo>
                    <a:lnTo>
                      <a:pt x="335720" y="595691"/>
                    </a:lnTo>
                    <a:lnTo>
                      <a:pt x="331354" y="600049"/>
                    </a:lnTo>
                    <a:cubicBezTo>
                      <a:pt x="328128" y="603459"/>
                      <a:pt x="323668" y="605070"/>
                      <a:pt x="319208" y="605070"/>
                    </a:cubicBezTo>
                    <a:cubicBezTo>
                      <a:pt x="314843" y="605070"/>
                      <a:pt x="310478" y="603459"/>
                      <a:pt x="307062" y="600049"/>
                    </a:cubicBezTo>
                    <a:lnTo>
                      <a:pt x="302792" y="595691"/>
                    </a:lnTo>
                    <a:lnTo>
                      <a:pt x="286945" y="579963"/>
                    </a:lnTo>
                    <a:lnTo>
                      <a:pt x="212549" y="505686"/>
                    </a:lnTo>
                    <a:lnTo>
                      <a:pt x="208943" y="501991"/>
                    </a:lnTo>
                    <a:lnTo>
                      <a:pt x="130846" y="579963"/>
                    </a:lnTo>
                    <a:cubicBezTo>
                      <a:pt x="127525" y="583374"/>
                      <a:pt x="123160" y="584985"/>
                      <a:pt x="118700" y="584985"/>
                    </a:cubicBezTo>
                    <a:cubicBezTo>
                      <a:pt x="114240" y="584985"/>
                      <a:pt x="109970" y="583374"/>
                      <a:pt x="106554" y="579963"/>
                    </a:cubicBezTo>
                    <a:lnTo>
                      <a:pt x="102283" y="575605"/>
                    </a:lnTo>
                    <a:cubicBezTo>
                      <a:pt x="95546" y="568973"/>
                      <a:pt x="95546" y="557983"/>
                      <a:pt x="102283" y="551257"/>
                    </a:cubicBezTo>
                    <a:lnTo>
                      <a:pt x="192431" y="461158"/>
                    </a:lnTo>
                    <a:lnTo>
                      <a:pt x="196797" y="456894"/>
                    </a:lnTo>
                    <a:cubicBezTo>
                      <a:pt x="200023" y="453483"/>
                      <a:pt x="204483" y="451873"/>
                      <a:pt x="208943" y="451873"/>
                    </a:cubicBezTo>
                    <a:cubicBezTo>
                      <a:pt x="213308" y="451873"/>
                      <a:pt x="217673" y="453483"/>
                      <a:pt x="221089" y="456894"/>
                    </a:cubicBezTo>
                    <a:lnTo>
                      <a:pt x="225359" y="461158"/>
                    </a:lnTo>
                    <a:lnTo>
                      <a:pt x="241206" y="476979"/>
                    </a:lnTo>
                    <a:lnTo>
                      <a:pt x="315602" y="551257"/>
                    </a:lnTo>
                    <a:lnTo>
                      <a:pt x="319208" y="554952"/>
                    </a:lnTo>
                    <a:lnTo>
                      <a:pt x="381458" y="492801"/>
                    </a:lnTo>
                    <a:lnTo>
                      <a:pt x="397305" y="476979"/>
                    </a:lnTo>
                    <a:lnTo>
                      <a:pt x="403758" y="470537"/>
                    </a:lnTo>
                    <a:lnTo>
                      <a:pt x="476161" y="398439"/>
                    </a:lnTo>
                    <a:lnTo>
                      <a:pt x="484986" y="389533"/>
                    </a:lnTo>
                    <a:cubicBezTo>
                      <a:pt x="476730" y="381764"/>
                      <a:pt x="468759" y="373616"/>
                      <a:pt x="460788" y="365563"/>
                    </a:cubicBezTo>
                    <a:cubicBezTo>
                      <a:pt x="458036" y="362816"/>
                      <a:pt x="455474" y="359974"/>
                      <a:pt x="457752" y="355236"/>
                    </a:cubicBezTo>
                    <a:cubicBezTo>
                      <a:pt x="459934" y="350310"/>
                      <a:pt x="464015" y="350120"/>
                      <a:pt x="468000" y="349931"/>
                    </a:cubicBezTo>
                    <a:cubicBezTo>
                      <a:pt x="494095" y="348605"/>
                      <a:pt x="520286" y="347468"/>
                      <a:pt x="546381" y="346236"/>
                    </a:cubicBezTo>
                    <a:close/>
                    <a:moveTo>
                      <a:pt x="278625" y="278352"/>
                    </a:moveTo>
                    <a:cubicBezTo>
                      <a:pt x="278625" y="278352"/>
                      <a:pt x="327877" y="302233"/>
                      <a:pt x="371816" y="329810"/>
                    </a:cubicBezTo>
                    <a:cubicBezTo>
                      <a:pt x="404936" y="350469"/>
                      <a:pt x="411104" y="373023"/>
                      <a:pt x="412053" y="405338"/>
                    </a:cubicBezTo>
                    <a:cubicBezTo>
                      <a:pt x="412148" y="405433"/>
                      <a:pt x="412148" y="405622"/>
                      <a:pt x="412148" y="405717"/>
                    </a:cubicBezTo>
                    <a:lnTo>
                      <a:pt x="412148" y="408086"/>
                    </a:lnTo>
                    <a:cubicBezTo>
                      <a:pt x="412243" y="409602"/>
                      <a:pt x="412243" y="411308"/>
                      <a:pt x="412243" y="412919"/>
                    </a:cubicBezTo>
                    <a:lnTo>
                      <a:pt x="379123" y="445992"/>
                    </a:lnTo>
                    <a:lnTo>
                      <a:pt x="372670" y="452436"/>
                    </a:lnTo>
                    <a:lnTo>
                      <a:pt x="356822" y="468262"/>
                    </a:lnTo>
                    <a:lnTo>
                      <a:pt x="319147" y="505884"/>
                    </a:lnTo>
                    <a:lnTo>
                      <a:pt x="265623" y="452436"/>
                    </a:lnTo>
                    <a:lnTo>
                      <a:pt x="249775" y="436705"/>
                    </a:lnTo>
                    <a:lnTo>
                      <a:pt x="245505" y="432346"/>
                    </a:lnTo>
                    <a:cubicBezTo>
                      <a:pt x="235730" y="422680"/>
                      <a:pt x="222729" y="417184"/>
                      <a:pt x="208779" y="417184"/>
                    </a:cubicBezTo>
                    <a:cubicBezTo>
                      <a:pt x="194923" y="417184"/>
                      <a:pt x="181827" y="422680"/>
                      <a:pt x="172148" y="432346"/>
                    </a:cubicBezTo>
                    <a:lnTo>
                      <a:pt x="167782" y="436705"/>
                    </a:lnTo>
                    <a:lnTo>
                      <a:pt x="89490" y="514887"/>
                    </a:lnTo>
                    <a:lnTo>
                      <a:pt x="190" y="514792"/>
                    </a:lnTo>
                    <a:lnTo>
                      <a:pt x="0" y="405433"/>
                    </a:lnTo>
                    <a:cubicBezTo>
                      <a:pt x="949" y="373118"/>
                      <a:pt x="7117" y="350753"/>
                      <a:pt x="40237" y="329904"/>
                    </a:cubicBezTo>
                    <a:cubicBezTo>
                      <a:pt x="84271" y="302233"/>
                      <a:pt x="133429" y="278447"/>
                      <a:pt x="133429" y="278447"/>
                    </a:cubicBezTo>
                    <a:lnTo>
                      <a:pt x="172527" y="401926"/>
                    </a:lnTo>
                    <a:lnTo>
                      <a:pt x="195398" y="337201"/>
                    </a:lnTo>
                    <a:cubicBezTo>
                      <a:pt x="155255" y="281384"/>
                      <a:pt x="198340" y="278636"/>
                      <a:pt x="205932" y="278447"/>
                    </a:cubicBezTo>
                    <a:lnTo>
                      <a:pt x="206121" y="278447"/>
                    </a:lnTo>
                    <a:lnTo>
                      <a:pt x="206406" y="278447"/>
                    </a:lnTo>
                    <a:cubicBezTo>
                      <a:pt x="214093" y="278636"/>
                      <a:pt x="256988" y="281384"/>
                      <a:pt x="216940" y="337201"/>
                    </a:cubicBezTo>
                    <a:lnTo>
                      <a:pt x="239811" y="401926"/>
                    </a:lnTo>
                    <a:close/>
                    <a:moveTo>
                      <a:pt x="406730" y="85850"/>
                    </a:moveTo>
                    <a:lnTo>
                      <a:pt x="412614" y="85850"/>
                    </a:lnTo>
                    <a:cubicBezTo>
                      <a:pt x="426185" y="85850"/>
                      <a:pt x="426185" y="85850"/>
                      <a:pt x="426185" y="99398"/>
                    </a:cubicBezTo>
                    <a:cubicBezTo>
                      <a:pt x="426280" y="108967"/>
                      <a:pt x="426280" y="108967"/>
                      <a:pt x="435770" y="110483"/>
                    </a:cubicBezTo>
                    <a:cubicBezTo>
                      <a:pt x="443172" y="111619"/>
                      <a:pt x="450100" y="113799"/>
                      <a:pt x="456838" y="116641"/>
                    </a:cubicBezTo>
                    <a:cubicBezTo>
                      <a:pt x="460444" y="118346"/>
                      <a:pt x="461867" y="120809"/>
                      <a:pt x="460728" y="124788"/>
                    </a:cubicBezTo>
                    <a:cubicBezTo>
                      <a:pt x="458925" y="130568"/>
                      <a:pt x="457407" y="136347"/>
                      <a:pt x="455509" y="142221"/>
                    </a:cubicBezTo>
                    <a:cubicBezTo>
                      <a:pt x="453801" y="147621"/>
                      <a:pt x="451998" y="148379"/>
                      <a:pt x="446778" y="145821"/>
                    </a:cubicBezTo>
                    <a:cubicBezTo>
                      <a:pt x="436339" y="140800"/>
                      <a:pt x="425141" y="138621"/>
                      <a:pt x="413563" y="139284"/>
                    </a:cubicBezTo>
                    <a:cubicBezTo>
                      <a:pt x="410526" y="139379"/>
                      <a:pt x="407489" y="139757"/>
                      <a:pt x="404642" y="141084"/>
                    </a:cubicBezTo>
                    <a:cubicBezTo>
                      <a:pt x="394583" y="145442"/>
                      <a:pt x="392875" y="156621"/>
                      <a:pt x="401511" y="163443"/>
                    </a:cubicBezTo>
                    <a:cubicBezTo>
                      <a:pt x="405781" y="166853"/>
                      <a:pt x="410716" y="169317"/>
                      <a:pt x="415936" y="171496"/>
                    </a:cubicBezTo>
                    <a:cubicBezTo>
                      <a:pt x="424761" y="175191"/>
                      <a:pt x="433777" y="178696"/>
                      <a:pt x="442223" y="183338"/>
                    </a:cubicBezTo>
                    <a:cubicBezTo>
                      <a:pt x="469175" y="198307"/>
                      <a:pt x="476387" y="232130"/>
                      <a:pt x="457407" y="255152"/>
                    </a:cubicBezTo>
                    <a:cubicBezTo>
                      <a:pt x="450574" y="263489"/>
                      <a:pt x="441654" y="268984"/>
                      <a:pt x="431214" y="271921"/>
                    </a:cubicBezTo>
                    <a:cubicBezTo>
                      <a:pt x="426659" y="273152"/>
                      <a:pt x="424666" y="275616"/>
                      <a:pt x="424951" y="280258"/>
                    </a:cubicBezTo>
                    <a:cubicBezTo>
                      <a:pt x="425141" y="284900"/>
                      <a:pt x="424951" y="289448"/>
                      <a:pt x="424951" y="294185"/>
                    </a:cubicBezTo>
                    <a:cubicBezTo>
                      <a:pt x="424951" y="298353"/>
                      <a:pt x="422768" y="300438"/>
                      <a:pt x="418688" y="300627"/>
                    </a:cubicBezTo>
                    <a:cubicBezTo>
                      <a:pt x="413658" y="300722"/>
                      <a:pt x="408628" y="300722"/>
                      <a:pt x="403693" y="300627"/>
                    </a:cubicBezTo>
                    <a:cubicBezTo>
                      <a:pt x="399328" y="300438"/>
                      <a:pt x="397240" y="298069"/>
                      <a:pt x="397240" y="293806"/>
                    </a:cubicBezTo>
                    <a:cubicBezTo>
                      <a:pt x="397050" y="290490"/>
                      <a:pt x="397050" y="287079"/>
                      <a:pt x="397050" y="283669"/>
                    </a:cubicBezTo>
                    <a:cubicBezTo>
                      <a:pt x="397050" y="276184"/>
                      <a:pt x="396861" y="275805"/>
                      <a:pt x="389648" y="274668"/>
                    </a:cubicBezTo>
                    <a:cubicBezTo>
                      <a:pt x="380348" y="273342"/>
                      <a:pt x="371427" y="271163"/>
                      <a:pt x="362886" y="267089"/>
                    </a:cubicBezTo>
                    <a:cubicBezTo>
                      <a:pt x="356243" y="263963"/>
                      <a:pt x="355579" y="262163"/>
                      <a:pt x="357192" y="255246"/>
                    </a:cubicBezTo>
                    <a:cubicBezTo>
                      <a:pt x="358616" y="250036"/>
                      <a:pt x="360039" y="244920"/>
                      <a:pt x="361653" y="239804"/>
                    </a:cubicBezTo>
                    <a:cubicBezTo>
                      <a:pt x="363551" y="233930"/>
                      <a:pt x="365164" y="233172"/>
                      <a:pt x="370668" y="236014"/>
                    </a:cubicBezTo>
                    <a:cubicBezTo>
                      <a:pt x="379968" y="240846"/>
                      <a:pt x="389838" y="243593"/>
                      <a:pt x="400277" y="244920"/>
                    </a:cubicBezTo>
                    <a:cubicBezTo>
                      <a:pt x="406920" y="245772"/>
                      <a:pt x="413563" y="245014"/>
                      <a:pt x="419732" y="242362"/>
                    </a:cubicBezTo>
                    <a:cubicBezTo>
                      <a:pt x="431214" y="237435"/>
                      <a:pt x="433018" y="224077"/>
                      <a:pt x="423243" y="215929"/>
                    </a:cubicBezTo>
                    <a:cubicBezTo>
                      <a:pt x="420016" y="213276"/>
                      <a:pt x="416220" y="211287"/>
                      <a:pt x="412234" y="209487"/>
                    </a:cubicBezTo>
                    <a:cubicBezTo>
                      <a:pt x="402175" y="205129"/>
                      <a:pt x="391641" y="201718"/>
                      <a:pt x="382056" y="196033"/>
                    </a:cubicBezTo>
                    <a:cubicBezTo>
                      <a:pt x="366587" y="186654"/>
                      <a:pt x="356718" y="173864"/>
                      <a:pt x="357857" y="155105"/>
                    </a:cubicBezTo>
                    <a:cubicBezTo>
                      <a:pt x="359280" y="133694"/>
                      <a:pt x="371238" y="120336"/>
                      <a:pt x="390882" y="113230"/>
                    </a:cubicBezTo>
                    <a:cubicBezTo>
                      <a:pt x="398948" y="110388"/>
                      <a:pt x="399138" y="110483"/>
                      <a:pt x="399138" y="102051"/>
                    </a:cubicBezTo>
                    <a:cubicBezTo>
                      <a:pt x="399138" y="99114"/>
                      <a:pt x="398948" y="96366"/>
                      <a:pt x="399138" y="93429"/>
                    </a:cubicBezTo>
                    <a:cubicBezTo>
                      <a:pt x="399233" y="87082"/>
                      <a:pt x="400372" y="85945"/>
                      <a:pt x="406730" y="85850"/>
                    </a:cubicBezTo>
                    <a:close/>
                    <a:moveTo>
                      <a:pt x="205945" y="50"/>
                    </a:moveTo>
                    <a:cubicBezTo>
                      <a:pt x="214105" y="-329"/>
                      <a:pt x="298173" y="-1087"/>
                      <a:pt x="302823" y="99179"/>
                    </a:cubicBezTo>
                    <a:cubicBezTo>
                      <a:pt x="302823" y="99179"/>
                      <a:pt x="319238" y="249483"/>
                      <a:pt x="206514" y="250620"/>
                    </a:cubicBezTo>
                    <a:lnTo>
                      <a:pt x="205945" y="250620"/>
                    </a:lnTo>
                    <a:lnTo>
                      <a:pt x="205281" y="250620"/>
                    </a:lnTo>
                    <a:cubicBezTo>
                      <a:pt x="92652" y="249483"/>
                      <a:pt x="108972" y="99179"/>
                      <a:pt x="108972" y="99179"/>
                    </a:cubicBezTo>
                    <a:cubicBezTo>
                      <a:pt x="113527" y="-1087"/>
                      <a:pt x="197690" y="-329"/>
                      <a:pt x="205945" y="50"/>
                    </a:cubicBezTo>
                    <a:close/>
                  </a:path>
                </a:pathLst>
              </a:custGeom>
              <a:solidFill>
                <a:schemeClr val="bg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Humanst521 BT"/>
                  <a:ea typeface="思源黑体 CN Bold"/>
                  <a:cs typeface="阿里巴巴普惠体 R" panose="00020600040101010101" pitchFamily="18" charset="-122"/>
                </a:endParaRPr>
              </a:p>
            </p:txBody>
          </p:sp>
        </p:grpSp>
        <p:grpSp>
          <p:nvGrpSpPr>
            <p:cNvPr id="28" name="组合 27"/>
            <p:cNvGrpSpPr/>
            <p:nvPr/>
          </p:nvGrpSpPr>
          <p:grpSpPr>
            <a:xfrm>
              <a:off x="6345696" y="1342483"/>
              <a:ext cx="1892966" cy="1407038"/>
              <a:chOff x="1547152" y="4660066"/>
              <a:chExt cx="1892966" cy="1407038"/>
            </a:xfrm>
          </p:grpSpPr>
          <p:sp>
            <p:nvSpPr>
              <p:cNvPr id="29" name="Text Placeholder 5"/>
              <p:cNvSpPr txBox="1"/>
              <p:nvPr/>
            </p:nvSpPr>
            <p:spPr>
              <a:xfrm>
                <a:off x="1547152" y="4660066"/>
                <a:ext cx="1892966" cy="362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buClr>
                    <a:schemeClr val="tx1">
                      <a:lumMod val="85000"/>
                      <a:lumOff val="15000"/>
                    </a:schemeClr>
                  </a:buClr>
                  <a:buSzPct val="105000"/>
                  <a:buFont typeface="Arial" panose="020B0604020202020204" pitchFamily="34" charset="0"/>
                  <a:buNone/>
                  <a:defRPr/>
                </a:pPr>
                <a:r>
                  <a:rPr lang="zh-CN" altLang="en-US" sz="1800" kern="0" dirty="0">
                    <a:solidFill>
                      <a:schemeClr val="bg1"/>
                    </a:solidFill>
                    <a:latin typeface="思源黑体 CN Bold" panose="020B0800000000000000" pitchFamily="34" charset="-122"/>
                    <a:ea typeface="思源黑体 CN Bold" panose="020B0800000000000000" pitchFamily="34" charset="-122"/>
                  </a:rPr>
                  <a:t>标题文字添加</a:t>
                </a:r>
                <a:endParaRPr lang="en-AU" altLang="zh-CN" sz="1800" kern="0" dirty="0">
                  <a:solidFill>
                    <a:schemeClr val="bg1"/>
                  </a:solidFill>
                  <a:latin typeface="思源黑体 CN Bold" panose="020B0800000000000000" pitchFamily="34" charset="-122"/>
                  <a:ea typeface="思源黑体 CN Bold" panose="020B0800000000000000" pitchFamily="34" charset="-122"/>
                </a:endParaRPr>
              </a:p>
            </p:txBody>
          </p:sp>
          <p:sp>
            <p:nvSpPr>
              <p:cNvPr id="30" name="TextBox 20"/>
              <p:cNvSpPr txBox="1"/>
              <p:nvPr/>
            </p:nvSpPr>
            <p:spPr>
              <a:xfrm>
                <a:off x="1662557" y="5030410"/>
                <a:ext cx="1662155" cy="1036694"/>
              </a:xfrm>
              <a:prstGeom prst="rect">
                <a:avLst/>
              </a:prstGeom>
              <a:noFill/>
            </p:spPr>
            <p:txBody>
              <a:bodyPr wrap="square" rtlCol="0">
                <a:spAutoFit/>
              </a:bodyPr>
              <a:lstStyle/>
              <a:p>
                <a:pPr algn="ctr">
                  <a:lnSpc>
                    <a:spcPct val="150000"/>
                  </a:lnSpc>
                </a:pPr>
                <a:r>
                  <a:rPr lang="zh-CN" altLang="en-US" sz="1050" dirty="0">
                    <a:solidFill>
                      <a:schemeClr val="bg1"/>
                    </a:solidFill>
                    <a:latin typeface="思源黑体 CN Light" panose="020B0300000000000000" pitchFamily="34" charset="-122"/>
                    <a:ea typeface="思源黑体 CN Light" panose="020B0300000000000000" pitchFamily="34" charset="-122"/>
                  </a:rPr>
                  <a:t>此处输入具体内容此处</a:t>
                </a:r>
              </a:p>
              <a:p>
                <a:pPr algn="ctr">
                  <a:lnSpc>
                    <a:spcPct val="150000"/>
                  </a:lnSpc>
                </a:pPr>
                <a:r>
                  <a:rPr lang="zh-CN" altLang="en-US" sz="1050" dirty="0">
                    <a:solidFill>
                      <a:schemeClr val="bg1"/>
                    </a:solidFill>
                    <a:latin typeface="思源黑体 CN Light" panose="020B0300000000000000" pitchFamily="34" charset="-122"/>
                    <a:ea typeface="思源黑体 CN Light" panose="020B0300000000000000" pitchFamily="34" charset="-122"/>
                  </a:rPr>
                  <a:t>输入具体内容此处具体内容此处输入具体内容此处输入具体内容此处</a:t>
                </a:r>
              </a:p>
            </p:txBody>
          </p:sp>
        </p:grpSp>
      </p:grpSp>
      <p:grpSp>
        <p:nvGrpSpPr>
          <p:cNvPr id="33" name="组合 32"/>
          <p:cNvGrpSpPr/>
          <p:nvPr/>
        </p:nvGrpSpPr>
        <p:grpSpPr>
          <a:xfrm>
            <a:off x="8714908" y="2216508"/>
            <a:ext cx="1892966" cy="3602640"/>
            <a:chOff x="8714908" y="2216508"/>
            <a:chExt cx="1892966" cy="3602640"/>
          </a:xfrm>
        </p:grpSpPr>
        <p:grpSp>
          <p:nvGrpSpPr>
            <p:cNvPr id="34" name="组合 33"/>
            <p:cNvGrpSpPr/>
            <p:nvPr/>
          </p:nvGrpSpPr>
          <p:grpSpPr>
            <a:xfrm>
              <a:off x="8883184" y="4013706"/>
              <a:ext cx="1556414" cy="1805442"/>
              <a:chOff x="8871609" y="3944257"/>
              <a:chExt cx="1556414" cy="1805442"/>
            </a:xfrm>
          </p:grpSpPr>
          <p:sp>
            <p:nvSpPr>
              <p:cNvPr id="38" name="任意多边形: 形状 37"/>
              <p:cNvSpPr/>
              <p:nvPr/>
            </p:nvSpPr>
            <p:spPr>
              <a:xfrm rot="5400000">
                <a:off x="8747095" y="4068771"/>
                <a:ext cx="1805442" cy="1556414"/>
              </a:xfrm>
              <a:custGeom>
                <a:avLst/>
                <a:gdLst>
                  <a:gd name="connsiteX0" fmla="*/ 473879 w 4510670"/>
                  <a:gd name="connsiteY0" fmla="*/ 1944253 h 3888506"/>
                  <a:gd name="connsiteX1" fmla="*/ 1241748 w 4510670"/>
                  <a:gd name="connsiteY1" fmla="*/ 3479990 h 3888506"/>
                  <a:gd name="connsiteX2" fmla="*/ 3268922 w 4510670"/>
                  <a:gd name="connsiteY2" fmla="*/ 3479990 h 3888506"/>
                  <a:gd name="connsiteX3" fmla="*/ 4036791 w 4510670"/>
                  <a:gd name="connsiteY3" fmla="*/ 1944253 h 3888506"/>
                  <a:gd name="connsiteX4" fmla="*/ 3268922 w 4510670"/>
                  <a:gd name="connsiteY4" fmla="*/ 408516 h 3888506"/>
                  <a:gd name="connsiteX5" fmla="*/ 1241748 w 4510670"/>
                  <a:gd name="connsiteY5" fmla="*/ 408516 h 3888506"/>
                  <a:gd name="connsiteX6" fmla="*/ 0 w 4510670"/>
                  <a:gd name="connsiteY6" fmla="*/ 1944253 h 3888506"/>
                  <a:gd name="connsiteX7" fmla="*/ 972127 w 4510670"/>
                  <a:gd name="connsiteY7" fmla="*/ 0 h 3888506"/>
                  <a:gd name="connsiteX8" fmla="*/ 3538543 w 4510670"/>
                  <a:gd name="connsiteY8" fmla="*/ 0 h 3888506"/>
                  <a:gd name="connsiteX9" fmla="*/ 4510670 w 4510670"/>
                  <a:gd name="connsiteY9" fmla="*/ 1944253 h 3888506"/>
                  <a:gd name="connsiteX10" fmla="*/ 3538543 w 4510670"/>
                  <a:gd name="connsiteY10" fmla="*/ 3888506 h 3888506"/>
                  <a:gd name="connsiteX11" fmla="*/ 972127 w 4510670"/>
                  <a:gd name="connsiteY11" fmla="*/ 3888506 h 388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10670" h="3888506">
                    <a:moveTo>
                      <a:pt x="473879" y="1944253"/>
                    </a:moveTo>
                    <a:lnTo>
                      <a:pt x="1241748" y="3479990"/>
                    </a:lnTo>
                    <a:lnTo>
                      <a:pt x="3268922" y="3479990"/>
                    </a:lnTo>
                    <a:lnTo>
                      <a:pt x="4036791" y="1944253"/>
                    </a:lnTo>
                    <a:lnTo>
                      <a:pt x="3268922" y="408516"/>
                    </a:lnTo>
                    <a:lnTo>
                      <a:pt x="1241748" y="408516"/>
                    </a:lnTo>
                    <a:close/>
                    <a:moveTo>
                      <a:pt x="0" y="1944253"/>
                    </a:moveTo>
                    <a:lnTo>
                      <a:pt x="972127" y="0"/>
                    </a:lnTo>
                    <a:lnTo>
                      <a:pt x="3538543" y="0"/>
                    </a:lnTo>
                    <a:lnTo>
                      <a:pt x="4510670" y="1944253"/>
                    </a:lnTo>
                    <a:lnTo>
                      <a:pt x="3538543" y="3888506"/>
                    </a:lnTo>
                    <a:lnTo>
                      <a:pt x="972127" y="3888506"/>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Arial" panose="020B0604020202020204"/>
                  <a:ea typeface="思源黑体 CN Bold"/>
                  <a:cs typeface="阿里巴巴普惠体 R" panose="00020600040101010101" pitchFamily="18" charset="-122"/>
                </a:endParaRPr>
              </a:p>
            </p:txBody>
          </p:sp>
          <p:sp>
            <p:nvSpPr>
              <p:cNvPr id="39" name="Oval 12"/>
              <p:cNvSpPr/>
              <p:nvPr/>
            </p:nvSpPr>
            <p:spPr>
              <a:xfrm>
                <a:off x="9328083" y="4527248"/>
                <a:ext cx="643466" cy="639460"/>
              </a:xfrm>
              <a:custGeom>
                <a:avLst/>
                <a:gdLst>
                  <a:gd name="connsiteX0" fmla="*/ 486711 w 593106"/>
                  <a:gd name="connsiteY0" fmla="*/ 490288 h 589414"/>
                  <a:gd name="connsiteX1" fmla="*/ 489292 w 593106"/>
                  <a:gd name="connsiteY1" fmla="*/ 522070 h 589414"/>
                  <a:gd name="connsiteX2" fmla="*/ 472086 w 593106"/>
                  <a:gd name="connsiteY2" fmla="*/ 534955 h 589414"/>
                  <a:gd name="connsiteX3" fmla="*/ 451438 w 593106"/>
                  <a:gd name="connsiteY3" fmla="*/ 520352 h 589414"/>
                  <a:gd name="connsiteX4" fmla="*/ 451438 w 593106"/>
                  <a:gd name="connsiteY4" fmla="*/ 517775 h 589414"/>
                  <a:gd name="connsiteX5" fmla="*/ 486711 w 593106"/>
                  <a:gd name="connsiteY5" fmla="*/ 490288 h 589414"/>
                  <a:gd name="connsiteX6" fmla="*/ 96792 w 593106"/>
                  <a:gd name="connsiteY6" fmla="*/ 487634 h 589414"/>
                  <a:gd name="connsiteX7" fmla="*/ 123450 w 593106"/>
                  <a:gd name="connsiteY7" fmla="*/ 511688 h 589414"/>
                  <a:gd name="connsiteX8" fmla="*/ 102811 w 593106"/>
                  <a:gd name="connsiteY8" fmla="*/ 520279 h 589414"/>
                  <a:gd name="connsiteX9" fmla="*/ 100231 w 593106"/>
                  <a:gd name="connsiteY9" fmla="*/ 517702 h 589414"/>
                  <a:gd name="connsiteX10" fmla="*/ 96792 w 593106"/>
                  <a:gd name="connsiteY10" fmla="*/ 487634 h 589414"/>
                  <a:gd name="connsiteX11" fmla="*/ 334303 w 593106"/>
                  <a:gd name="connsiteY11" fmla="*/ 470443 h 589414"/>
                  <a:gd name="connsiteX12" fmla="*/ 390271 w 593106"/>
                  <a:gd name="connsiteY12" fmla="*/ 474744 h 589414"/>
                  <a:gd name="connsiteX13" fmla="*/ 417825 w 593106"/>
                  <a:gd name="connsiteY13" fmla="*/ 512587 h 589414"/>
                  <a:gd name="connsiteX14" fmla="*/ 410936 w 593106"/>
                  <a:gd name="connsiteY14" fmla="*/ 539249 h 589414"/>
                  <a:gd name="connsiteX15" fmla="*/ 368745 w 593106"/>
                  <a:gd name="connsiteY15" fmla="*/ 582252 h 589414"/>
                  <a:gd name="connsiteX16" fmla="*/ 334303 w 593106"/>
                  <a:gd name="connsiteY16" fmla="*/ 589133 h 589414"/>
                  <a:gd name="connsiteX17" fmla="*/ 299861 w 593106"/>
                  <a:gd name="connsiteY17" fmla="*/ 556450 h 589414"/>
                  <a:gd name="connsiteX18" fmla="*/ 299861 w 593106"/>
                  <a:gd name="connsiteY18" fmla="*/ 503986 h 589414"/>
                  <a:gd name="connsiteX19" fmla="*/ 334303 w 593106"/>
                  <a:gd name="connsiteY19" fmla="*/ 470443 h 589414"/>
                  <a:gd name="connsiteX20" fmla="*/ 231018 w 593106"/>
                  <a:gd name="connsiteY20" fmla="*/ 470443 h 589414"/>
                  <a:gd name="connsiteX21" fmla="*/ 265461 w 593106"/>
                  <a:gd name="connsiteY21" fmla="*/ 503982 h 589414"/>
                  <a:gd name="connsiteX22" fmla="*/ 265461 w 593106"/>
                  <a:gd name="connsiteY22" fmla="*/ 555580 h 589414"/>
                  <a:gd name="connsiteX23" fmla="*/ 231018 w 593106"/>
                  <a:gd name="connsiteY23" fmla="*/ 583959 h 589414"/>
                  <a:gd name="connsiteX24" fmla="*/ 204325 w 593106"/>
                  <a:gd name="connsiteY24" fmla="*/ 577080 h 589414"/>
                  <a:gd name="connsiteX25" fmla="*/ 162994 w 593106"/>
                  <a:gd name="connsiteY25" fmla="*/ 531501 h 589414"/>
                  <a:gd name="connsiteX26" fmla="*/ 158688 w 593106"/>
                  <a:gd name="connsiteY26" fmla="*/ 510862 h 589414"/>
                  <a:gd name="connsiteX27" fmla="*/ 185382 w 593106"/>
                  <a:gd name="connsiteY27" fmla="*/ 473883 h 589414"/>
                  <a:gd name="connsiteX28" fmla="*/ 231018 w 593106"/>
                  <a:gd name="connsiteY28" fmla="*/ 470443 h 589414"/>
                  <a:gd name="connsiteX29" fmla="*/ 503923 w 593106"/>
                  <a:gd name="connsiteY29" fmla="*/ 304486 h 589414"/>
                  <a:gd name="connsiteX30" fmla="*/ 561622 w 593106"/>
                  <a:gd name="connsiteY30" fmla="*/ 304486 h 589414"/>
                  <a:gd name="connsiteX31" fmla="*/ 592624 w 593106"/>
                  <a:gd name="connsiteY31" fmla="*/ 338891 h 589414"/>
                  <a:gd name="connsiteX32" fmla="*/ 556455 w 593106"/>
                  <a:gd name="connsiteY32" fmla="*/ 441247 h 589414"/>
                  <a:gd name="connsiteX33" fmla="*/ 504785 w 593106"/>
                  <a:gd name="connsiteY33" fmla="*/ 459310 h 589414"/>
                  <a:gd name="connsiteX34" fmla="*/ 497895 w 593106"/>
                  <a:gd name="connsiteY34" fmla="*/ 457590 h 589414"/>
                  <a:gd name="connsiteX35" fmla="*/ 468615 w 593106"/>
                  <a:gd name="connsiteY35" fmla="*/ 416303 h 589414"/>
                  <a:gd name="connsiteX36" fmla="*/ 471199 w 593106"/>
                  <a:gd name="connsiteY36" fmla="*/ 338891 h 589414"/>
                  <a:gd name="connsiteX37" fmla="*/ 503923 w 593106"/>
                  <a:gd name="connsiteY37" fmla="*/ 304486 h 589414"/>
                  <a:gd name="connsiteX38" fmla="*/ 334297 w 593106"/>
                  <a:gd name="connsiteY38" fmla="*/ 304486 h 589414"/>
                  <a:gd name="connsiteX39" fmla="*/ 400585 w 593106"/>
                  <a:gd name="connsiteY39" fmla="*/ 304486 h 589414"/>
                  <a:gd name="connsiteX40" fmla="*/ 436742 w 593106"/>
                  <a:gd name="connsiteY40" fmla="*/ 338887 h 589414"/>
                  <a:gd name="connsiteX41" fmla="*/ 434159 w 593106"/>
                  <a:gd name="connsiteY41" fmla="*/ 410269 h 589414"/>
                  <a:gd name="connsiteX42" fmla="*/ 396280 w 593106"/>
                  <a:gd name="connsiteY42" fmla="*/ 440370 h 589414"/>
                  <a:gd name="connsiteX43" fmla="*/ 334297 w 593106"/>
                  <a:gd name="connsiteY43" fmla="*/ 436070 h 589414"/>
                  <a:gd name="connsiteX44" fmla="*/ 299861 w 593106"/>
                  <a:gd name="connsiteY44" fmla="*/ 400809 h 589414"/>
                  <a:gd name="connsiteX45" fmla="*/ 299861 w 593106"/>
                  <a:gd name="connsiteY45" fmla="*/ 338887 h 589414"/>
                  <a:gd name="connsiteX46" fmla="*/ 334297 w 593106"/>
                  <a:gd name="connsiteY46" fmla="*/ 304486 h 589414"/>
                  <a:gd name="connsiteX47" fmla="*/ 175089 w 593106"/>
                  <a:gd name="connsiteY47" fmla="*/ 304486 h 589414"/>
                  <a:gd name="connsiteX48" fmla="*/ 231033 w 593106"/>
                  <a:gd name="connsiteY48" fmla="*/ 304486 h 589414"/>
                  <a:gd name="connsiteX49" fmla="*/ 265460 w 593106"/>
                  <a:gd name="connsiteY49" fmla="*/ 338895 h 589414"/>
                  <a:gd name="connsiteX50" fmla="*/ 265460 w 593106"/>
                  <a:gd name="connsiteY50" fmla="*/ 400830 h 589414"/>
                  <a:gd name="connsiteX51" fmla="*/ 231033 w 593106"/>
                  <a:gd name="connsiteY51" fmla="*/ 436099 h 589414"/>
                  <a:gd name="connsiteX52" fmla="*/ 179393 w 593106"/>
                  <a:gd name="connsiteY52" fmla="*/ 439540 h 589414"/>
                  <a:gd name="connsiteX53" fmla="*/ 141523 w 593106"/>
                  <a:gd name="connsiteY53" fmla="*/ 409433 h 589414"/>
                  <a:gd name="connsiteX54" fmla="*/ 138941 w 593106"/>
                  <a:gd name="connsiteY54" fmla="*/ 338895 h 589414"/>
                  <a:gd name="connsiteX55" fmla="*/ 175089 w 593106"/>
                  <a:gd name="connsiteY55" fmla="*/ 304486 h 589414"/>
                  <a:gd name="connsiteX56" fmla="*/ 31285 w 593106"/>
                  <a:gd name="connsiteY56" fmla="*/ 304486 h 589414"/>
                  <a:gd name="connsiteX57" fmla="*/ 72605 w 593106"/>
                  <a:gd name="connsiteY57" fmla="*/ 304486 h 589414"/>
                  <a:gd name="connsiteX58" fmla="*/ 105316 w 593106"/>
                  <a:gd name="connsiteY58" fmla="*/ 338895 h 589414"/>
                  <a:gd name="connsiteX59" fmla="*/ 107898 w 593106"/>
                  <a:gd name="connsiteY59" fmla="*/ 414595 h 589414"/>
                  <a:gd name="connsiteX60" fmla="*/ 82074 w 593106"/>
                  <a:gd name="connsiteY60" fmla="*/ 455887 h 589414"/>
                  <a:gd name="connsiteX61" fmla="*/ 33868 w 593106"/>
                  <a:gd name="connsiteY61" fmla="*/ 436101 h 589414"/>
                  <a:gd name="connsiteX62" fmla="*/ 296 w 593106"/>
                  <a:gd name="connsiteY62" fmla="*/ 338895 h 589414"/>
                  <a:gd name="connsiteX63" fmla="*/ 31285 w 593106"/>
                  <a:gd name="connsiteY63" fmla="*/ 304486 h 589414"/>
                  <a:gd name="connsiteX64" fmla="*/ 220702 w 593106"/>
                  <a:gd name="connsiteY64" fmla="*/ 131682 h 589414"/>
                  <a:gd name="connsiteX65" fmla="*/ 231031 w 593106"/>
                  <a:gd name="connsiteY65" fmla="*/ 132542 h 589414"/>
                  <a:gd name="connsiteX66" fmla="*/ 265461 w 593106"/>
                  <a:gd name="connsiteY66" fmla="*/ 167787 h 589414"/>
                  <a:gd name="connsiteX67" fmla="*/ 265461 w 593106"/>
                  <a:gd name="connsiteY67" fmla="*/ 235699 h 589414"/>
                  <a:gd name="connsiteX68" fmla="*/ 231031 w 593106"/>
                  <a:gd name="connsiteY68" fmla="*/ 270085 h 589414"/>
                  <a:gd name="connsiteX69" fmla="*/ 178525 w 593106"/>
                  <a:gd name="connsiteY69" fmla="*/ 270085 h 589414"/>
                  <a:gd name="connsiteX70" fmla="*/ 150121 w 593106"/>
                  <a:gd name="connsiteY70" fmla="*/ 236559 h 589414"/>
                  <a:gd name="connsiteX71" fmla="*/ 172500 w 593106"/>
                  <a:gd name="connsiteY71" fmla="*/ 160910 h 589414"/>
                  <a:gd name="connsiteX72" fmla="*/ 220702 w 593106"/>
                  <a:gd name="connsiteY72" fmla="*/ 131682 h 589414"/>
                  <a:gd name="connsiteX73" fmla="*/ 353254 w 593106"/>
                  <a:gd name="connsiteY73" fmla="*/ 130853 h 589414"/>
                  <a:gd name="connsiteX74" fmla="*/ 401479 w 593106"/>
                  <a:gd name="connsiteY74" fmla="*/ 160075 h 589414"/>
                  <a:gd name="connsiteX75" fmla="*/ 424731 w 593106"/>
                  <a:gd name="connsiteY75" fmla="*/ 236566 h 589414"/>
                  <a:gd name="connsiteX76" fmla="*/ 396312 w 593106"/>
                  <a:gd name="connsiteY76" fmla="*/ 270085 h 589414"/>
                  <a:gd name="connsiteX77" fmla="*/ 334308 w 593106"/>
                  <a:gd name="connsiteY77" fmla="*/ 270085 h 589414"/>
                  <a:gd name="connsiteX78" fmla="*/ 299861 w 593106"/>
                  <a:gd name="connsiteY78" fmla="*/ 235707 h 589414"/>
                  <a:gd name="connsiteX79" fmla="*/ 299861 w 593106"/>
                  <a:gd name="connsiteY79" fmla="*/ 167810 h 589414"/>
                  <a:gd name="connsiteX80" fmla="*/ 334308 w 593106"/>
                  <a:gd name="connsiteY80" fmla="*/ 132572 h 589414"/>
                  <a:gd name="connsiteX81" fmla="*/ 353254 w 593106"/>
                  <a:gd name="connsiteY81" fmla="*/ 130853 h 589414"/>
                  <a:gd name="connsiteX82" fmla="*/ 95050 w 593106"/>
                  <a:gd name="connsiteY82" fmla="*/ 115364 h 589414"/>
                  <a:gd name="connsiteX83" fmla="*/ 118283 w 593106"/>
                  <a:gd name="connsiteY83" fmla="*/ 120521 h 589414"/>
                  <a:gd name="connsiteX84" fmla="*/ 138933 w 593106"/>
                  <a:gd name="connsiteY84" fmla="*/ 157482 h 589414"/>
                  <a:gd name="connsiteX85" fmla="*/ 116562 w 593106"/>
                  <a:gd name="connsiteY85" fmla="*/ 236561 h 589414"/>
                  <a:gd name="connsiteX86" fmla="*/ 76121 w 593106"/>
                  <a:gd name="connsiteY86" fmla="*/ 270084 h 589414"/>
                  <a:gd name="connsiteX87" fmla="*/ 32238 w 593106"/>
                  <a:gd name="connsiteY87" fmla="*/ 270084 h 589414"/>
                  <a:gd name="connsiteX88" fmla="*/ 2122 w 593106"/>
                  <a:gd name="connsiteY88" fmla="*/ 236561 h 589414"/>
                  <a:gd name="connsiteX89" fmla="*/ 41703 w 593106"/>
                  <a:gd name="connsiteY89" fmla="*/ 134274 h 589414"/>
                  <a:gd name="connsiteX90" fmla="*/ 95050 w 593106"/>
                  <a:gd name="connsiteY90" fmla="*/ 115364 h 589414"/>
                  <a:gd name="connsiteX91" fmla="*/ 495327 w 593106"/>
                  <a:gd name="connsiteY91" fmla="*/ 111081 h 589414"/>
                  <a:gd name="connsiteX92" fmla="*/ 548729 w 593106"/>
                  <a:gd name="connsiteY92" fmla="*/ 129130 h 589414"/>
                  <a:gd name="connsiteX93" fmla="*/ 591795 w 593106"/>
                  <a:gd name="connsiteY93" fmla="*/ 236565 h 589414"/>
                  <a:gd name="connsiteX94" fmla="*/ 561649 w 593106"/>
                  <a:gd name="connsiteY94" fmla="*/ 270085 h 589414"/>
                  <a:gd name="connsiteX95" fmla="*/ 500495 w 593106"/>
                  <a:gd name="connsiteY95" fmla="*/ 270085 h 589414"/>
                  <a:gd name="connsiteX96" fmla="*/ 460013 w 593106"/>
                  <a:gd name="connsiteY96" fmla="*/ 236565 h 589414"/>
                  <a:gd name="connsiteX97" fmla="*/ 436758 w 593106"/>
                  <a:gd name="connsiteY97" fmla="*/ 156634 h 589414"/>
                  <a:gd name="connsiteX98" fmla="*/ 457429 w 593106"/>
                  <a:gd name="connsiteY98" fmla="*/ 119676 h 589414"/>
                  <a:gd name="connsiteX99" fmla="*/ 495327 w 593106"/>
                  <a:gd name="connsiteY99" fmla="*/ 111081 h 589414"/>
                  <a:gd name="connsiteX100" fmla="*/ 258364 w 593106"/>
                  <a:gd name="connsiteY100" fmla="*/ 35758 h 589414"/>
                  <a:gd name="connsiteX101" fmla="*/ 265460 w 593106"/>
                  <a:gd name="connsiteY101" fmla="*/ 52636 h 589414"/>
                  <a:gd name="connsiteX102" fmla="*/ 265460 w 593106"/>
                  <a:gd name="connsiteY102" fmla="*/ 64677 h 589414"/>
                  <a:gd name="connsiteX103" fmla="*/ 234495 w 593106"/>
                  <a:gd name="connsiteY103" fmla="*/ 98218 h 589414"/>
                  <a:gd name="connsiteX104" fmla="*/ 223314 w 593106"/>
                  <a:gd name="connsiteY104" fmla="*/ 67257 h 589414"/>
                  <a:gd name="connsiteX105" fmla="*/ 242237 w 593106"/>
                  <a:gd name="connsiteY105" fmla="*/ 44036 h 589414"/>
                  <a:gd name="connsiteX106" fmla="*/ 258364 w 593106"/>
                  <a:gd name="connsiteY106" fmla="*/ 35758 h 589414"/>
                  <a:gd name="connsiteX107" fmla="*/ 307077 w 593106"/>
                  <a:gd name="connsiteY107" fmla="*/ 24998 h 589414"/>
                  <a:gd name="connsiteX108" fmla="*/ 323985 w 593106"/>
                  <a:gd name="connsiteY108" fmla="*/ 32847 h 589414"/>
                  <a:gd name="connsiteX109" fmla="*/ 350693 w 593106"/>
                  <a:gd name="connsiteY109" fmla="*/ 67253 h 589414"/>
                  <a:gd name="connsiteX110" fmla="*/ 335185 w 593106"/>
                  <a:gd name="connsiteY110" fmla="*/ 97358 h 589414"/>
                  <a:gd name="connsiteX111" fmla="*/ 334323 w 593106"/>
                  <a:gd name="connsiteY111" fmla="*/ 98218 h 589414"/>
                  <a:gd name="connsiteX112" fmla="*/ 299861 w 593106"/>
                  <a:gd name="connsiteY112" fmla="*/ 64672 h 589414"/>
                  <a:gd name="connsiteX113" fmla="*/ 299861 w 593106"/>
                  <a:gd name="connsiteY113" fmla="*/ 42309 h 589414"/>
                  <a:gd name="connsiteX114" fmla="*/ 307077 w 593106"/>
                  <a:gd name="connsiteY114" fmla="*/ 24998 h 589414"/>
                  <a:gd name="connsiteX115" fmla="*/ 204359 w 593106"/>
                  <a:gd name="connsiteY115" fmla="*/ 7108 h 589414"/>
                  <a:gd name="connsiteX116" fmla="*/ 215552 w 593106"/>
                  <a:gd name="connsiteY116" fmla="*/ 24292 h 589414"/>
                  <a:gd name="connsiteX117" fmla="*/ 186279 w 593106"/>
                  <a:gd name="connsiteY117" fmla="*/ 63815 h 589414"/>
                  <a:gd name="connsiteX118" fmla="*/ 134621 w 593106"/>
                  <a:gd name="connsiteY118" fmla="*/ 88732 h 589414"/>
                  <a:gd name="connsiteX119" fmla="*/ 120846 w 593106"/>
                  <a:gd name="connsiteY119" fmla="*/ 86155 h 589414"/>
                  <a:gd name="connsiteX120" fmla="*/ 113097 w 593106"/>
                  <a:gd name="connsiteY120" fmla="*/ 55223 h 589414"/>
                  <a:gd name="connsiteX121" fmla="*/ 204359 w 593106"/>
                  <a:gd name="connsiteY121" fmla="*/ 7108 h 589414"/>
                  <a:gd name="connsiteX122" fmla="*/ 368806 w 593106"/>
                  <a:gd name="connsiteY122" fmla="*/ 1108 h 589414"/>
                  <a:gd name="connsiteX123" fmla="*/ 475572 w 593106"/>
                  <a:gd name="connsiteY123" fmla="*/ 51810 h 589414"/>
                  <a:gd name="connsiteX124" fmla="*/ 468684 w 593106"/>
                  <a:gd name="connsiteY124" fmla="*/ 81887 h 589414"/>
                  <a:gd name="connsiteX125" fmla="*/ 441131 w 593106"/>
                  <a:gd name="connsiteY125" fmla="*/ 87043 h 589414"/>
                  <a:gd name="connsiteX126" fmla="*/ 389471 w 593106"/>
                  <a:gd name="connsiteY126" fmla="*/ 62981 h 589414"/>
                  <a:gd name="connsiteX127" fmla="*/ 358474 w 593106"/>
                  <a:gd name="connsiteY127" fmla="*/ 20013 h 589414"/>
                  <a:gd name="connsiteX128" fmla="*/ 368806 w 593106"/>
                  <a:gd name="connsiteY128" fmla="*/ 1108 h 58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593106" h="589414">
                    <a:moveTo>
                      <a:pt x="486711" y="490288"/>
                    </a:moveTo>
                    <a:cubicBezTo>
                      <a:pt x="502197" y="494583"/>
                      <a:pt x="503918" y="509185"/>
                      <a:pt x="489292" y="522070"/>
                    </a:cubicBezTo>
                    <a:cubicBezTo>
                      <a:pt x="483270" y="526365"/>
                      <a:pt x="477248" y="530660"/>
                      <a:pt x="472086" y="534955"/>
                    </a:cubicBezTo>
                    <a:cubicBezTo>
                      <a:pt x="456600" y="546121"/>
                      <a:pt x="447136" y="538391"/>
                      <a:pt x="451438" y="520352"/>
                    </a:cubicBezTo>
                    <a:cubicBezTo>
                      <a:pt x="451438" y="519493"/>
                      <a:pt x="451438" y="518634"/>
                      <a:pt x="451438" y="517775"/>
                    </a:cubicBezTo>
                    <a:cubicBezTo>
                      <a:pt x="455739" y="499737"/>
                      <a:pt x="471225" y="486852"/>
                      <a:pt x="486711" y="490288"/>
                    </a:cubicBezTo>
                    <a:close/>
                    <a:moveTo>
                      <a:pt x="96792" y="487634"/>
                    </a:moveTo>
                    <a:cubicBezTo>
                      <a:pt x="107971" y="485056"/>
                      <a:pt x="120010" y="496224"/>
                      <a:pt x="123450" y="511688"/>
                    </a:cubicBezTo>
                    <a:cubicBezTo>
                      <a:pt x="126890" y="528011"/>
                      <a:pt x="117431" y="532306"/>
                      <a:pt x="102811" y="520279"/>
                    </a:cubicBezTo>
                    <a:cubicBezTo>
                      <a:pt x="101951" y="519420"/>
                      <a:pt x="101091" y="518561"/>
                      <a:pt x="100231" y="517702"/>
                    </a:cubicBezTo>
                    <a:cubicBezTo>
                      <a:pt x="85612" y="505674"/>
                      <a:pt x="84752" y="491070"/>
                      <a:pt x="96792" y="487634"/>
                    </a:cubicBezTo>
                    <a:close/>
                    <a:moveTo>
                      <a:pt x="334303" y="470443"/>
                    </a:moveTo>
                    <a:cubicBezTo>
                      <a:pt x="354107" y="471303"/>
                      <a:pt x="373050" y="473024"/>
                      <a:pt x="390271" y="474744"/>
                    </a:cubicBezTo>
                    <a:cubicBezTo>
                      <a:pt x="409214" y="476464"/>
                      <a:pt x="422130" y="493665"/>
                      <a:pt x="417825" y="512587"/>
                    </a:cubicBezTo>
                    <a:cubicBezTo>
                      <a:pt x="415242" y="521187"/>
                      <a:pt x="413520" y="530648"/>
                      <a:pt x="410936" y="539249"/>
                    </a:cubicBezTo>
                    <a:cubicBezTo>
                      <a:pt x="405770" y="558170"/>
                      <a:pt x="386827" y="577952"/>
                      <a:pt x="368745" y="582252"/>
                    </a:cubicBezTo>
                    <a:cubicBezTo>
                      <a:pt x="357551" y="585693"/>
                      <a:pt x="345497" y="587413"/>
                      <a:pt x="334303" y="589133"/>
                    </a:cubicBezTo>
                    <a:cubicBezTo>
                      <a:pt x="315360" y="591713"/>
                      <a:pt x="299861" y="576232"/>
                      <a:pt x="299861" y="556450"/>
                    </a:cubicBezTo>
                    <a:lnTo>
                      <a:pt x="299861" y="503986"/>
                    </a:lnTo>
                    <a:cubicBezTo>
                      <a:pt x="299861" y="485065"/>
                      <a:pt x="315360" y="469583"/>
                      <a:pt x="334303" y="470443"/>
                    </a:cubicBezTo>
                    <a:close/>
                    <a:moveTo>
                      <a:pt x="231018" y="470443"/>
                    </a:moveTo>
                    <a:cubicBezTo>
                      <a:pt x="249962" y="469583"/>
                      <a:pt x="265461" y="485063"/>
                      <a:pt x="265461" y="503982"/>
                    </a:cubicBezTo>
                    <a:lnTo>
                      <a:pt x="265461" y="555580"/>
                    </a:lnTo>
                    <a:cubicBezTo>
                      <a:pt x="265461" y="574500"/>
                      <a:pt x="249962" y="588259"/>
                      <a:pt x="231018" y="583959"/>
                    </a:cubicBezTo>
                    <a:cubicBezTo>
                      <a:pt x="222408" y="582239"/>
                      <a:pt x="212936" y="579660"/>
                      <a:pt x="204325" y="577080"/>
                    </a:cubicBezTo>
                    <a:cubicBezTo>
                      <a:pt x="186243" y="571060"/>
                      <a:pt x="168160" y="549561"/>
                      <a:pt x="162994" y="531501"/>
                    </a:cubicBezTo>
                    <a:cubicBezTo>
                      <a:pt x="161272" y="524621"/>
                      <a:pt x="159550" y="517742"/>
                      <a:pt x="158688" y="510862"/>
                    </a:cubicBezTo>
                    <a:cubicBezTo>
                      <a:pt x="154383" y="492802"/>
                      <a:pt x="166438" y="475603"/>
                      <a:pt x="185382" y="473883"/>
                    </a:cubicBezTo>
                    <a:cubicBezTo>
                      <a:pt x="199159" y="472163"/>
                      <a:pt x="214658" y="471303"/>
                      <a:pt x="231018" y="470443"/>
                    </a:cubicBezTo>
                    <a:close/>
                    <a:moveTo>
                      <a:pt x="503923" y="304486"/>
                    </a:moveTo>
                    <a:lnTo>
                      <a:pt x="561622" y="304486"/>
                    </a:lnTo>
                    <a:cubicBezTo>
                      <a:pt x="580568" y="304486"/>
                      <a:pt x="596069" y="319968"/>
                      <a:pt x="592624" y="338891"/>
                    </a:cubicBezTo>
                    <a:cubicBezTo>
                      <a:pt x="587457" y="375877"/>
                      <a:pt x="574540" y="410282"/>
                      <a:pt x="556455" y="441247"/>
                    </a:cubicBezTo>
                    <a:cubicBezTo>
                      <a:pt x="546982" y="457590"/>
                      <a:pt x="523730" y="464471"/>
                      <a:pt x="504785" y="459310"/>
                    </a:cubicBezTo>
                    <a:cubicBezTo>
                      <a:pt x="503062" y="459310"/>
                      <a:pt x="500479" y="458450"/>
                      <a:pt x="497895" y="457590"/>
                    </a:cubicBezTo>
                    <a:cubicBezTo>
                      <a:pt x="479811" y="453289"/>
                      <a:pt x="466893" y="435226"/>
                      <a:pt x="468615" y="416303"/>
                    </a:cubicBezTo>
                    <a:cubicBezTo>
                      <a:pt x="471199" y="388779"/>
                      <a:pt x="472060" y="363835"/>
                      <a:pt x="471199" y="338891"/>
                    </a:cubicBezTo>
                    <a:cubicBezTo>
                      <a:pt x="471199" y="319968"/>
                      <a:pt x="484978" y="304486"/>
                      <a:pt x="503923" y="304486"/>
                    </a:cubicBezTo>
                    <a:close/>
                    <a:moveTo>
                      <a:pt x="334297" y="304486"/>
                    </a:moveTo>
                    <a:lnTo>
                      <a:pt x="400585" y="304486"/>
                    </a:lnTo>
                    <a:cubicBezTo>
                      <a:pt x="419524" y="304486"/>
                      <a:pt x="436742" y="319966"/>
                      <a:pt x="436742" y="338887"/>
                    </a:cubicBezTo>
                    <a:cubicBezTo>
                      <a:pt x="437603" y="362107"/>
                      <a:pt x="436742" y="385328"/>
                      <a:pt x="434159" y="410269"/>
                    </a:cubicBezTo>
                    <a:cubicBezTo>
                      <a:pt x="432438" y="429189"/>
                      <a:pt x="415220" y="442090"/>
                      <a:pt x="396280" y="440370"/>
                    </a:cubicBezTo>
                    <a:cubicBezTo>
                      <a:pt x="377341" y="438650"/>
                      <a:pt x="356680" y="436930"/>
                      <a:pt x="334297" y="436070"/>
                    </a:cubicBezTo>
                    <a:cubicBezTo>
                      <a:pt x="315357" y="435210"/>
                      <a:pt x="299861" y="419729"/>
                      <a:pt x="299861" y="400809"/>
                    </a:cubicBezTo>
                    <a:lnTo>
                      <a:pt x="299861" y="338887"/>
                    </a:lnTo>
                    <a:cubicBezTo>
                      <a:pt x="299861" y="319966"/>
                      <a:pt x="315357" y="304486"/>
                      <a:pt x="334297" y="304486"/>
                    </a:cubicBezTo>
                    <a:close/>
                    <a:moveTo>
                      <a:pt x="175089" y="304486"/>
                    </a:moveTo>
                    <a:lnTo>
                      <a:pt x="231033" y="304486"/>
                    </a:lnTo>
                    <a:cubicBezTo>
                      <a:pt x="249968" y="304486"/>
                      <a:pt x="265460" y="319970"/>
                      <a:pt x="265460" y="338895"/>
                    </a:cubicBezTo>
                    <a:lnTo>
                      <a:pt x="265460" y="400830"/>
                    </a:lnTo>
                    <a:cubicBezTo>
                      <a:pt x="265460" y="419755"/>
                      <a:pt x="249968" y="435239"/>
                      <a:pt x="231033" y="436099"/>
                    </a:cubicBezTo>
                    <a:cubicBezTo>
                      <a:pt x="212098" y="436960"/>
                      <a:pt x="195745" y="437820"/>
                      <a:pt x="179393" y="439540"/>
                    </a:cubicBezTo>
                    <a:cubicBezTo>
                      <a:pt x="160458" y="441261"/>
                      <a:pt x="143244" y="428357"/>
                      <a:pt x="141523" y="409433"/>
                    </a:cubicBezTo>
                    <a:cubicBezTo>
                      <a:pt x="138941" y="384486"/>
                      <a:pt x="138080" y="361260"/>
                      <a:pt x="138941" y="338895"/>
                    </a:cubicBezTo>
                    <a:cubicBezTo>
                      <a:pt x="138941" y="319970"/>
                      <a:pt x="156154" y="304486"/>
                      <a:pt x="175089" y="304486"/>
                    </a:cubicBezTo>
                    <a:close/>
                    <a:moveTo>
                      <a:pt x="31285" y="304486"/>
                    </a:moveTo>
                    <a:lnTo>
                      <a:pt x="72605" y="304486"/>
                    </a:lnTo>
                    <a:cubicBezTo>
                      <a:pt x="91543" y="304486"/>
                      <a:pt x="105316" y="319970"/>
                      <a:pt x="105316" y="338895"/>
                    </a:cubicBezTo>
                    <a:cubicBezTo>
                      <a:pt x="104455" y="362982"/>
                      <a:pt x="105316" y="388788"/>
                      <a:pt x="107898" y="414595"/>
                    </a:cubicBezTo>
                    <a:cubicBezTo>
                      <a:pt x="109620" y="433521"/>
                      <a:pt x="98429" y="451585"/>
                      <a:pt x="82074" y="455887"/>
                    </a:cubicBezTo>
                    <a:cubicBezTo>
                      <a:pt x="65718" y="460188"/>
                      <a:pt x="43337" y="453306"/>
                      <a:pt x="33868" y="436101"/>
                    </a:cubicBezTo>
                    <a:cubicBezTo>
                      <a:pt x="17512" y="406853"/>
                      <a:pt x="6321" y="374165"/>
                      <a:pt x="296" y="338895"/>
                    </a:cubicBezTo>
                    <a:cubicBezTo>
                      <a:pt x="-2287" y="319970"/>
                      <a:pt x="12347" y="304486"/>
                      <a:pt x="31285" y="304486"/>
                    </a:cubicBezTo>
                    <a:close/>
                    <a:moveTo>
                      <a:pt x="220702" y="131682"/>
                    </a:moveTo>
                    <a:cubicBezTo>
                      <a:pt x="224145" y="131682"/>
                      <a:pt x="227588" y="131682"/>
                      <a:pt x="231031" y="132542"/>
                    </a:cubicBezTo>
                    <a:cubicBezTo>
                      <a:pt x="249968" y="132542"/>
                      <a:pt x="265461" y="148016"/>
                      <a:pt x="265461" y="167787"/>
                    </a:cubicBezTo>
                    <a:lnTo>
                      <a:pt x="265461" y="235699"/>
                    </a:lnTo>
                    <a:cubicBezTo>
                      <a:pt x="265461" y="255471"/>
                      <a:pt x="249968" y="270085"/>
                      <a:pt x="231031" y="270085"/>
                    </a:cubicBezTo>
                    <a:lnTo>
                      <a:pt x="178525" y="270085"/>
                    </a:lnTo>
                    <a:cubicBezTo>
                      <a:pt x="159589" y="270085"/>
                      <a:pt x="145817" y="255471"/>
                      <a:pt x="150121" y="236559"/>
                    </a:cubicBezTo>
                    <a:cubicBezTo>
                      <a:pt x="156146" y="209050"/>
                      <a:pt x="163893" y="183261"/>
                      <a:pt x="172500" y="160910"/>
                    </a:cubicBezTo>
                    <a:cubicBezTo>
                      <a:pt x="179386" y="142858"/>
                      <a:pt x="201766" y="130823"/>
                      <a:pt x="220702" y="131682"/>
                    </a:cubicBezTo>
                    <a:close/>
                    <a:moveTo>
                      <a:pt x="353254" y="130853"/>
                    </a:moveTo>
                    <a:cubicBezTo>
                      <a:pt x="372200" y="129994"/>
                      <a:pt x="394590" y="142886"/>
                      <a:pt x="401479" y="160075"/>
                    </a:cubicBezTo>
                    <a:cubicBezTo>
                      <a:pt x="410952" y="183280"/>
                      <a:pt x="418703" y="208204"/>
                      <a:pt x="424731" y="236566"/>
                    </a:cubicBezTo>
                    <a:cubicBezTo>
                      <a:pt x="429037" y="255474"/>
                      <a:pt x="416119" y="270085"/>
                      <a:pt x="396312" y="270085"/>
                    </a:cubicBezTo>
                    <a:lnTo>
                      <a:pt x="334308" y="270085"/>
                    </a:lnTo>
                    <a:cubicBezTo>
                      <a:pt x="315362" y="270085"/>
                      <a:pt x="299861" y="255474"/>
                      <a:pt x="299861" y="235707"/>
                    </a:cubicBezTo>
                    <a:lnTo>
                      <a:pt x="299861" y="167810"/>
                    </a:lnTo>
                    <a:cubicBezTo>
                      <a:pt x="299861" y="148902"/>
                      <a:pt x="315362" y="132572"/>
                      <a:pt x="334308" y="132572"/>
                    </a:cubicBezTo>
                    <a:cubicBezTo>
                      <a:pt x="340336" y="131713"/>
                      <a:pt x="347226" y="131713"/>
                      <a:pt x="353254" y="130853"/>
                    </a:cubicBezTo>
                    <a:close/>
                    <a:moveTo>
                      <a:pt x="95050" y="115364"/>
                    </a:moveTo>
                    <a:cubicBezTo>
                      <a:pt x="101934" y="117083"/>
                      <a:pt x="109678" y="118802"/>
                      <a:pt x="118283" y="120521"/>
                    </a:cubicBezTo>
                    <a:cubicBezTo>
                      <a:pt x="137213" y="123959"/>
                      <a:pt x="145817" y="139431"/>
                      <a:pt x="138933" y="157482"/>
                    </a:cubicBezTo>
                    <a:cubicBezTo>
                      <a:pt x="130329" y="181549"/>
                      <a:pt x="122585" y="208196"/>
                      <a:pt x="116562" y="236561"/>
                    </a:cubicBezTo>
                    <a:cubicBezTo>
                      <a:pt x="112260" y="255471"/>
                      <a:pt x="95050" y="270084"/>
                      <a:pt x="76121" y="270084"/>
                    </a:cubicBezTo>
                    <a:lnTo>
                      <a:pt x="32238" y="270084"/>
                    </a:lnTo>
                    <a:cubicBezTo>
                      <a:pt x="13308" y="270084"/>
                      <a:pt x="-1320" y="255471"/>
                      <a:pt x="2122" y="236561"/>
                    </a:cubicBezTo>
                    <a:cubicBezTo>
                      <a:pt x="9005" y="199600"/>
                      <a:pt x="22773" y="165218"/>
                      <a:pt x="41703" y="134274"/>
                    </a:cubicBezTo>
                    <a:cubicBezTo>
                      <a:pt x="52028" y="117942"/>
                      <a:pt x="76121" y="111066"/>
                      <a:pt x="95050" y="115364"/>
                    </a:cubicBezTo>
                    <a:close/>
                    <a:moveTo>
                      <a:pt x="495327" y="111081"/>
                    </a:moveTo>
                    <a:cubicBezTo>
                      <a:pt x="514276" y="106784"/>
                      <a:pt x="538393" y="113660"/>
                      <a:pt x="548729" y="129130"/>
                    </a:cubicBezTo>
                    <a:cubicBezTo>
                      <a:pt x="569401" y="161790"/>
                      <a:pt x="584043" y="197889"/>
                      <a:pt x="591795" y="236565"/>
                    </a:cubicBezTo>
                    <a:cubicBezTo>
                      <a:pt x="595240" y="255474"/>
                      <a:pt x="580598" y="270085"/>
                      <a:pt x="561649" y="270085"/>
                    </a:cubicBezTo>
                    <a:lnTo>
                      <a:pt x="500495" y="270085"/>
                    </a:lnTo>
                    <a:cubicBezTo>
                      <a:pt x="481546" y="270085"/>
                      <a:pt x="463458" y="255474"/>
                      <a:pt x="460013" y="236565"/>
                    </a:cubicBezTo>
                    <a:cubicBezTo>
                      <a:pt x="453984" y="207343"/>
                      <a:pt x="446232" y="180699"/>
                      <a:pt x="436758" y="156634"/>
                    </a:cubicBezTo>
                    <a:cubicBezTo>
                      <a:pt x="429867" y="138584"/>
                      <a:pt x="438480" y="123114"/>
                      <a:pt x="457429" y="119676"/>
                    </a:cubicBezTo>
                    <a:cubicBezTo>
                      <a:pt x="471210" y="117097"/>
                      <a:pt x="484130" y="114519"/>
                      <a:pt x="495327" y="111081"/>
                    </a:cubicBezTo>
                    <a:close/>
                    <a:moveTo>
                      <a:pt x="258364" y="35758"/>
                    </a:moveTo>
                    <a:cubicBezTo>
                      <a:pt x="262665" y="37371"/>
                      <a:pt x="265460" y="43176"/>
                      <a:pt x="265460" y="52636"/>
                    </a:cubicBezTo>
                    <a:lnTo>
                      <a:pt x="265460" y="64677"/>
                    </a:lnTo>
                    <a:cubicBezTo>
                      <a:pt x="265460" y="83597"/>
                      <a:pt x="251698" y="98218"/>
                      <a:pt x="234495" y="98218"/>
                    </a:cubicBezTo>
                    <a:cubicBezTo>
                      <a:pt x="218153" y="97358"/>
                      <a:pt x="212132" y="82737"/>
                      <a:pt x="223314" y="67257"/>
                    </a:cubicBezTo>
                    <a:cubicBezTo>
                      <a:pt x="230195" y="58657"/>
                      <a:pt x="236216" y="50916"/>
                      <a:pt x="242237" y="44036"/>
                    </a:cubicBezTo>
                    <a:cubicBezTo>
                      <a:pt x="248258" y="36726"/>
                      <a:pt x="254063" y="34146"/>
                      <a:pt x="258364" y="35758"/>
                    </a:cubicBezTo>
                    <a:close/>
                    <a:moveTo>
                      <a:pt x="307077" y="24998"/>
                    </a:moveTo>
                    <a:cubicBezTo>
                      <a:pt x="311492" y="23171"/>
                      <a:pt x="317523" y="25536"/>
                      <a:pt x="323985" y="32847"/>
                    </a:cubicBezTo>
                    <a:cubicBezTo>
                      <a:pt x="332600" y="42309"/>
                      <a:pt x="341216" y="53490"/>
                      <a:pt x="350693" y="67253"/>
                    </a:cubicBezTo>
                    <a:cubicBezTo>
                      <a:pt x="361893" y="82735"/>
                      <a:pt x="354139" y="97358"/>
                      <a:pt x="335185" y="97358"/>
                    </a:cubicBezTo>
                    <a:cubicBezTo>
                      <a:pt x="335185" y="97358"/>
                      <a:pt x="334323" y="97358"/>
                      <a:pt x="334323" y="98218"/>
                    </a:cubicBezTo>
                    <a:cubicBezTo>
                      <a:pt x="315369" y="98218"/>
                      <a:pt x="299861" y="83595"/>
                      <a:pt x="299861" y="64672"/>
                    </a:cubicBezTo>
                    <a:lnTo>
                      <a:pt x="299861" y="42309"/>
                    </a:lnTo>
                    <a:cubicBezTo>
                      <a:pt x="299861" y="32847"/>
                      <a:pt x="302661" y="26826"/>
                      <a:pt x="307077" y="24998"/>
                    </a:cubicBezTo>
                    <a:close/>
                    <a:moveTo>
                      <a:pt x="204359" y="7108"/>
                    </a:moveTo>
                    <a:cubicBezTo>
                      <a:pt x="222439" y="1094"/>
                      <a:pt x="227605" y="8827"/>
                      <a:pt x="215552" y="24292"/>
                    </a:cubicBezTo>
                    <a:cubicBezTo>
                      <a:pt x="206081" y="35462"/>
                      <a:pt x="195750" y="48350"/>
                      <a:pt x="186279" y="63815"/>
                    </a:cubicBezTo>
                    <a:cubicBezTo>
                      <a:pt x="175947" y="79281"/>
                      <a:pt x="153563" y="91310"/>
                      <a:pt x="134621" y="88732"/>
                    </a:cubicBezTo>
                    <a:cubicBezTo>
                      <a:pt x="129456" y="87873"/>
                      <a:pt x="125151" y="87014"/>
                      <a:pt x="120846" y="86155"/>
                    </a:cubicBezTo>
                    <a:cubicBezTo>
                      <a:pt x="101905" y="81859"/>
                      <a:pt x="97600" y="67252"/>
                      <a:pt x="113097" y="55223"/>
                    </a:cubicBezTo>
                    <a:cubicBezTo>
                      <a:pt x="139787" y="33743"/>
                      <a:pt x="170782" y="17419"/>
                      <a:pt x="204359" y="7108"/>
                    </a:cubicBezTo>
                    <a:close/>
                    <a:moveTo>
                      <a:pt x="368806" y="1108"/>
                    </a:moveTo>
                    <a:cubicBezTo>
                      <a:pt x="408413" y="10560"/>
                      <a:pt x="444575" y="28607"/>
                      <a:pt x="475572" y="51810"/>
                    </a:cubicBezTo>
                    <a:cubicBezTo>
                      <a:pt x="491070" y="62981"/>
                      <a:pt x="487626" y="78450"/>
                      <a:pt x="468684" y="81887"/>
                    </a:cubicBezTo>
                    <a:cubicBezTo>
                      <a:pt x="460074" y="83606"/>
                      <a:pt x="451463" y="85325"/>
                      <a:pt x="441131" y="87043"/>
                    </a:cubicBezTo>
                    <a:cubicBezTo>
                      <a:pt x="422189" y="90481"/>
                      <a:pt x="399803" y="78450"/>
                      <a:pt x="389471" y="62981"/>
                    </a:cubicBezTo>
                    <a:cubicBezTo>
                      <a:pt x="379138" y="46654"/>
                      <a:pt x="367945" y="32044"/>
                      <a:pt x="358474" y="20013"/>
                    </a:cubicBezTo>
                    <a:cubicBezTo>
                      <a:pt x="346420" y="5404"/>
                      <a:pt x="350725" y="-3189"/>
                      <a:pt x="368806" y="1108"/>
                    </a:cubicBezTo>
                    <a:close/>
                  </a:path>
                </a:pathLst>
              </a:custGeom>
              <a:solidFill>
                <a:schemeClr val="bg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Humanst521 BT"/>
                  <a:ea typeface="思源黑体 CN Bold"/>
                  <a:cs typeface="阿里巴巴普惠体 R" panose="00020600040101010101" pitchFamily="18" charset="-122"/>
                </a:endParaRPr>
              </a:p>
            </p:txBody>
          </p:sp>
        </p:grpSp>
        <p:grpSp>
          <p:nvGrpSpPr>
            <p:cNvPr id="35" name="组合 34"/>
            <p:cNvGrpSpPr/>
            <p:nvPr/>
          </p:nvGrpSpPr>
          <p:grpSpPr>
            <a:xfrm>
              <a:off x="8714908" y="2216508"/>
              <a:ext cx="1892966" cy="1407038"/>
              <a:chOff x="1547152" y="4660066"/>
              <a:chExt cx="1892966" cy="1407038"/>
            </a:xfrm>
          </p:grpSpPr>
          <p:sp>
            <p:nvSpPr>
              <p:cNvPr id="36" name="Text Placeholder 5"/>
              <p:cNvSpPr txBox="1"/>
              <p:nvPr/>
            </p:nvSpPr>
            <p:spPr>
              <a:xfrm>
                <a:off x="1547152" y="4660066"/>
                <a:ext cx="1892966" cy="362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buClr>
                    <a:schemeClr val="tx1">
                      <a:lumMod val="85000"/>
                      <a:lumOff val="15000"/>
                    </a:schemeClr>
                  </a:buClr>
                  <a:buSzPct val="105000"/>
                  <a:buFont typeface="Arial" panose="020B0604020202020204" pitchFamily="34" charset="0"/>
                  <a:buNone/>
                  <a:defRPr/>
                </a:pPr>
                <a:r>
                  <a:rPr lang="zh-CN" altLang="en-US" sz="1800" kern="0" dirty="0">
                    <a:solidFill>
                      <a:schemeClr val="bg1"/>
                    </a:solidFill>
                    <a:latin typeface="思源黑体 CN Bold" panose="020B0800000000000000" pitchFamily="34" charset="-122"/>
                    <a:ea typeface="思源黑体 CN Bold" panose="020B0800000000000000" pitchFamily="34" charset="-122"/>
                  </a:rPr>
                  <a:t>标题文字添加</a:t>
                </a:r>
                <a:endParaRPr lang="en-AU" altLang="zh-CN" sz="1800" kern="0" dirty="0">
                  <a:solidFill>
                    <a:schemeClr val="bg1"/>
                  </a:solidFill>
                  <a:latin typeface="思源黑体 CN Bold" panose="020B0800000000000000" pitchFamily="34" charset="-122"/>
                  <a:ea typeface="思源黑体 CN Bold" panose="020B0800000000000000" pitchFamily="34" charset="-122"/>
                </a:endParaRPr>
              </a:p>
            </p:txBody>
          </p:sp>
          <p:sp>
            <p:nvSpPr>
              <p:cNvPr id="37" name="TextBox 20"/>
              <p:cNvSpPr txBox="1"/>
              <p:nvPr/>
            </p:nvSpPr>
            <p:spPr>
              <a:xfrm>
                <a:off x="1662557" y="5030410"/>
                <a:ext cx="1662155" cy="1036694"/>
              </a:xfrm>
              <a:prstGeom prst="rect">
                <a:avLst/>
              </a:prstGeom>
              <a:noFill/>
            </p:spPr>
            <p:txBody>
              <a:bodyPr wrap="square" rtlCol="0">
                <a:spAutoFit/>
              </a:bodyPr>
              <a:lstStyle/>
              <a:p>
                <a:pPr algn="ctr">
                  <a:lnSpc>
                    <a:spcPct val="150000"/>
                  </a:lnSpc>
                </a:pPr>
                <a:r>
                  <a:rPr lang="zh-CN" altLang="en-US" sz="1050" dirty="0">
                    <a:solidFill>
                      <a:schemeClr val="bg1"/>
                    </a:solidFill>
                    <a:latin typeface="思源黑体 CN Light" panose="020B0300000000000000" pitchFamily="34" charset="-122"/>
                    <a:ea typeface="思源黑体 CN Light" panose="020B0300000000000000" pitchFamily="34" charset="-122"/>
                  </a:rPr>
                  <a:t>此处输入具体内容此处</a:t>
                </a:r>
              </a:p>
              <a:p>
                <a:pPr algn="ctr">
                  <a:lnSpc>
                    <a:spcPct val="150000"/>
                  </a:lnSpc>
                </a:pPr>
                <a:r>
                  <a:rPr lang="zh-CN" altLang="en-US" sz="1050" dirty="0">
                    <a:solidFill>
                      <a:schemeClr val="bg1"/>
                    </a:solidFill>
                    <a:latin typeface="思源黑体 CN Light" panose="020B0300000000000000" pitchFamily="34" charset="-122"/>
                    <a:ea typeface="思源黑体 CN Light" panose="020B0300000000000000" pitchFamily="34" charset="-122"/>
                  </a:rPr>
                  <a:t>输入具体内容此处具体内容此处输入具体内容此处输入具体内容此处</a:t>
                </a: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anim calcmode="lin" valueType="num">
                                      <p:cBhvr>
                                        <p:cTn id="14" dur="500" fill="hold"/>
                                        <p:tgtEl>
                                          <p:spTgt spid="12"/>
                                        </p:tgtEl>
                                        <p:attrNameLst>
                                          <p:attrName>ppt_x</p:attrName>
                                        </p:attrNameLst>
                                      </p:cBhvr>
                                      <p:tavLst>
                                        <p:tav tm="0">
                                          <p:val>
                                            <p:strVal val="#ppt_x"/>
                                          </p:val>
                                        </p:tav>
                                        <p:tav tm="100000">
                                          <p:val>
                                            <p:strVal val="#ppt_x"/>
                                          </p:val>
                                        </p:tav>
                                      </p:tavLst>
                                    </p:anim>
                                    <p:anim calcmode="lin" valueType="num">
                                      <p:cBhvr>
                                        <p:cTn id="15" dur="5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anim calcmode="lin" valueType="num">
                                      <p:cBhvr>
                                        <p:cTn id="20" dur="500" fill="hold"/>
                                        <p:tgtEl>
                                          <p:spTgt spid="19"/>
                                        </p:tgtEl>
                                        <p:attrNameLst>
                                          <p:attrName>ppt_x</p:attrName>
                                        </p:attrNameLst>
                                      </p:cBhvr>
                                      <p:tavLst>
                                        <p:tav tm="0">
                                          <p:val>
                                            <p:strVal val="#ppt_x"/>
                                          </p:val>
                                        </p:tav>
                                        <p:tav tm="100000">
                                          <p:val>
                                            <p:strVal val="#ppt_x"/>
                                          </p:val>
                                        </p:tav>
                                      </p:tavLst>
                                    </p:anim>
                                    <p:anim calcmode="lin" valueType="num">
                                      <p:cBhvr>
                                        <p:cTn id="21" dur="500" fill="hold"/>
                                        <p:tgtEl>
                                          <p:spTgt spid="1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anim calcmode="lin" valueType="num">
                                      <p:cBhvr>
                                        <p:cTn id="26" dur="500" fill="hold"/>
                                        <p:tgtEl>
                                          <p:spTgt spid="26"/>
                                        </p:tgtEl>
                                        <p:attrNameLst>
                                          <p:attrName>ppt_x</p:attrName>
                                        </p:attrNameLst>
                                      </p:cBhvr>
                                      <p:tavLst>
                                        <p:tav tm="0">
                                          <p:val>
                                            <p:strVal val="#ppt_x"/>
                                          </p:val>
                                        </p:tav>
                                        <p:tav tm="100000">
                                          <p:val>
                                            <p:strVal val="#ppt_x"/>
                                          </p:val>
                                        </p:tav>
                                      </p:tavLst>
                                    </p:anim>
                                    <p:anim calcmode="lin" valueType="num">
                                      <p:cBhvr>
                                        <p:cTn id="27" dur="500" fill="hold"/>
                                        <p:tgtEl>
                                          <p:spTgt spid="26"/>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strVal val="#ppt_x"/>
                                          </p:val>
                                        </p:tav>
                                        <p:tav tm="100000">
                                          <p:val>
                                            <p:strVal val="#ppt_x"/>
                                          </p:val>
                                        </p:tav>
                                      </p:tavLst>
                                    </p:anim>
                                    <p:anim calcmode="lin" valueType="num">
                                      <p:cBhvr>
                                        <p:cTn id="33"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5" name="组合 4"/>
          <p:cNvGrpSpPr/>
          <p:nvPr/>
        </p:nvGrpSpPr>
        <p:grpSpPr>
          <a:xfrm>
            <a:off x="0" y="0"/>
            <a:ext cx="12191999" cy="6858000"/>
            <a:chOff x="0" y="0"/>
            <a:chExt cx="12191999" cy="6858000"/>
          </a:xfrm>
        </p:grpSpPr>
        <p:pic>
          <p:nvPicPr>
            <p:cNvPr id="3" name="图片 2"/>
            <p:cNvPicPr>
              <a:picLocks noChangeAspect="1"/>
            </p:cNvPicPr>
            <p:nvPr/>
          </p:nvPicPr>
          <p:blipFill rotWithShape="1">
            <a:blip r:embed="rId2" cstate="screen">
              <a:extLst>
                <a:ext uri="{BEBA8EAE-BF5A-486C-A8C5-ECC9F3942E4B}">
                  <a14:imgProps xmlns:a14="http://schemas.microsoft.com/office/drawing/2010/main">
                    <a14:imgLayer r:embed="rId3">
                      <a14:imgEffect>
                        <a14:artisticBlur/>
                      </a14:imgEffect>
                      <a14:imgEffect>
                        <a14:saturation sat="0"/>
                      </a14:imgEffect>
                    </a14:imgLayer>
                  </a14:imgProps>
                </a:ext>
              </a:extLst>
            </a:blip>
            <a:srcRect/>
            <a:stretch>
              <a:fillRect/>
            </a:stretch>
          </p:blipFill>
          <p:spPr>
            <a:xfrm>
              <a:off x="1" y="0"/>
              <a:ext cx="12191998" cy="6858000"/>
            </a:xfrm>
            <a:prstGeom prst="rect">
              <a:avLst/>
            </a:prstGeom>
          </p:spPr>
        </p:pic>
        <p:sp>
          <p:nvSpPr>
            <p:cNvPr id="4" name="矩形 3"/>
            <p:cNvSpPr/>
            <p:nvPr/>
          </p:nvSpPr>
          <p:spPr>
            <a:xfrm>
              <a:off x="0" y="0"/>
              <a:ext cx="12191998" cy="6858000"/>
            </a:xfrm>
            <a:prstGeom prst="rect">
              <a:avLst/>
            </a:prstGeom>
            <a:solidFill>
              <a:schemeClr val="tx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grpSp>
        <p:nvGrpSpPr>
          <p:cNvPr id="7" name="组合 6"/>
          <p:cNvGrpSpPr/>
          <p:nvPr/>
        </p:nvGrpSpPr>
        <p:grpSpPr>
          <a:xfrm>
            <a:off x="391508" y="301023"/>
            <a:ext cx="4370501" cy="523220"/>
            <a:chOff x="6548823" y="1917052"/>
            <a:chExt cx="4370501" cy="523220"/>
          </a:xfrm>
        </p:grpSpPr>
        <p:sp>
          <p:nvSpPr>
            <p:cNvPr id="8" name="矩形: 圆角 7"/>
            <p:cNvSpPr/>
            <p:nvPr/>
          </p:nvSpPr>
          <p:spPr>
            <a:xfrm>
              <a:off x="6548823" y="1985058"/>
              <a:ext cx="611073" cy="389789"/>
            </a:xfrm>
            <a:prstGeom prst="roundRect">
              <a:avLst/>
            </a:prstGeom>
            <a:noFill/>
            <a:ln w="15875"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endParaRPr>
            </a:p>
          </p:txBody>
        </p:sp>
        <p:sp>
          <p:nvSpPr>
            <p:cNvPr id="9" name="文本框 8"/>
            <p:cNvSpPr txBox="1"/>
            <p:nvPr/>
          </p:nvSpPr>
          <p:spPr>
            <a:xfrm>
              <a:off x="6556782" y="1992197"/>
              <a:ext cx="60311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rPr>
                <a:t>04</a:t>
              </a:r>
              <a:endParaRPr kumimoji="0" lang="zh-CN" altLang="en-US" b="1"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endParaRPr>
            </a:p>
          </p:txBody>
        </p:sp>
        <p:sp>
          <p:nvSpPr>
            <p:cNvPr id="10" name="文本框 9"/>
            <p:cNvSpPr txBox="1"/>
            <p:nvPr/>
          </p:nvSpPr>
          <p:spPr>
            <a:xfrm>
              <a:off x="7528486" y="1917052"/>
              <a:ext cx="1562340" cy="523220"/>
            </a:xfrm>
            <a:prstGeom prst="rect">
              <a:avLst/>
            </a:prstGeom>
            <a:noFill/>
          </p:spPr>
          <p:txBody>
            <a:bodyPr wrap="square" rtlCol="0">
              <a:spAutoFit/>
            </a:bodyPr>
            <a:lstStyle/>
            <a:p>
              <a:pPr algn="dist"/>
              <a:r>
                <a:rPr lang="zh-CN" altLang="en-US" sz="2800" dirty="0">
                  <a:solidFill>
                    <a:schemeClr val="bg1"/>
                  </a:solidFill>
                  <a:latin typeface="站酷庆科黄油体" panose="02000803000000020004" pitchFamily="2" charset="-122"/>
                  <a:ea typeface="站酷庆科黄油体" panose="02000803000000020004" pitchFamily="2" charset="-122"/>
                </a:rPr>
                <a:t>动作解析</a:t>
              </a:r>
            </a:p>
          </p:txBody>
        </p:sp>
        <p:sp>
          <p:nvSpPr>
            <p:cNvPr id="11" name="文本框 10"/>
            <p:cNvSpPr txBox="1"/>
            <p:nvPr/>
          </p:nvSpPr>
          <p:spPr>
            <a:xfrm>
              <a:off x="9128927" y="2106187"/>
              <a:ext cx="1790397" cy="253916"/>
            </a:xfrm>
            <a:prstGeom prst="rect">
              <a:avLst/>
            </a:prstGeom>
            <a:noFill/>
          </p:spPr>
          <p:txBody>
            <a:bodyPr wrap="square" rtlCol="0">
              <a:spAutoFit/>
            </a:bodyPr>
            <a:lstStyle/>
            <a:p>
              <a:r>
                <a:rPr lang="en-US" altLang="zh-CN" sz="1000" i="1" dirty="0">
                  <a:solidFill>
                    <a:schemeClr val="bg1"/>
                  </a:solidFill>
                  <a:latin typeface="思源黑体 CN Light" panose="020B0300000000000000" pitchFamily="34" charset="-122"/>
                  <a:ea typeface="思源黑体 CN Light" panose="020B0300000000000000" pitchFamily="34" charset="-122"/>
                </a:rPr>
                <a:t>ACTION ANALYSIS</a:t>
              </a:r>
            </a:p>
          </p:txBody>
        </p:sp>
      </p:grpSp>
      <p:grpSp>
        <p:nvGrpSpPr>
          <p:cNvPr id="12" name="组合 11"/>
          <p:cNvGrpSpPr/>
          <p:nvPr/>
        </p:nvGrpSpPr>
        <p:grpSpPr>
          <a:xfrm>
            <a:off x="4071732" y="1629208"/>
            <a:ext cx="4048536" cy="3874448"/>
            <a:chOff x="2157663" y="1829822"/>
            <a:chExt cx="4048536" cy="3874448"/>
          </a:xfrm>
        </p:grpSpPr>
        <p:sp>
          <p:nvSpPr>
            <p:cNvPr id="13" name="Freeform: Shape 4"/>
            <p:cNvSpPr/>
            <p:nvPr/>
          </p:nvSpPr>
          <p:spPr bwMode="auto">
            <a:xfrm rot="900000">
              <a:off x="4369677" y="2332514"/>
              <a:ext cx="852616" cy="1737697"/>
            </a:xfrm>
            <a:custGeom>
              <a:avLst/>
              <a:gdLst>
                <a:gd name="T0" fmla="*/ 239 w 316"/>
                <a:gd name="T1" fmla="*/ 120 h 644"/>
                <a:gd name="T2" fmla="*/ 56 w 316"/>
                <a:gd name="T3" fmla="*/ 16 h 644"/>
                <a:gd name="T4" fmla="*/ 58 w 316"/>
                <a:gd name="T5" fmla="*/ 0 h 644"/>
                <a:gd name="T6" fmla="*/ 0 w 316"/>
                <a:gd name="T7" fmla="*/ 27 h 644"/>
                <a:gd name="T8" fmla="*/ 52 w 316"/>
                <a:gd name="T9" fmla="*/ 64 h 644"/>
                <a:gd name="T10" fmla="*/ 53 w 316"/>
                <a:gd name="T11" fmla="*/ 48 h 644"/>
                <a:gd name="T12" fmla="*/ 284 w 316"/>
                <a:gd name="T13" fmla="*/ 328 h 644"/>
                <a:gd name="T14" fmla="*/ 0 w 316"/>
                <a:gd name="T15" fmla="*/ 612 h 644"/>
                <a:gd name="T16" fmla="*/ 0 w 316"/>
                <a:gd name="T17" fmla="*/ 644 h 644"/>
                <a:gd name="T18" fmla="*/ 316 w 316"/>
                <a:gd name="T19" fmla="*/ 328 h 644"/>
                <a:gd name="T20" fmla="*/ 239 w 316"/>
                <a:gd name="T21" fmla="*/ 12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644">
                  <a:moveTo>
                    <a:pt x="239" y="120"/>
                  </a:moveTo>
                  <a:cubicBezTo>
                    <a:pt x="192" y="66"/>
                    <a:pt x="127" y="29"/>
                    <a:pt x="56" y="16"/>
                  </a:cubicBezTo>
                  <a:cubicBezTo>
                    <a:pt x="58" y="0"/>
                    <a:pt x="58" y="0"/>
                    <a:pt x="58" y="0"/>
                  </a:cubicBezTo>
                  <a:cubicBezTo>
                    <a:pt x="0" y="27"/>
                    <a:pt x="0" y="27"/>
                    <a:pt x="0" y="27"/>
                  </a:cubicBezTo>
                  <a:cubicBezTo>
                    <a:pt x="52" y="64"/>
                    <a:pt x="52" y="64"/>
                    <a:pt x="52" y="64"/>
                  </a:cubicBezTo>
                  <a:cubicBezTo>
                    <a:pt x="53" y="48"/>
                    <a:pt x="53" y="48"/>
                    <a:pt x="53" y="48"/>
                  </a:cubicBezTo>
                  <a:cubicBezTo>
                    <a:pt x="186" y="73"/>
                    <a:pt x="284" y="192"/>
                    <a:pt x="284" y="328"/>
                  </a:cubicBezTo>
                  <a:cubicBezTo>
                    <a:pt x="284" y="485"/>
                    <a:pt x="157" y="612"/>
                    <a:pt x="0" y="612"/>
                  </a:cubicBezTo>
                  <a:cubicBezTo>
                    <a:pt x="0" y="644"/>
                    <a:pt x="0" y="644"/>
                    <a:pt x="0" y="644"/>
                  </a:cubicBezTo>
                  <a:cubicBezTo>
                    <a:pt x="174" y="644"/>
                    <a:pt x="316" y="502"/>
                    <a:pt x="316" y="328"/>
                  </a:cubicBezTo>
                  <a:cubicBezTo>
                    <a:pt x="316" y="251"/>
                    <a:pt x="289" y="178"/>
                    <a:pt x="239" y="120"/>
                  </a:cubicBezTo>
                  <a:close/>
                </a:path>
              </a:pathLst>
            </a:custGeom>
            <a:solidFill>
              <a:schemeClr val="bg1">
                <a:lumMod val="75000"/>
              </a:schemeClr>
            </a:solid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bg1"/>
                </a:solidFill>
                <a:effectLst/>
                <a:uLnTx/>
                <a:uFillTx/>
                <a:latin typeface="Arial" panose="020B0604020202020204"/>
                <a:ea typeface="思源黑体 CN Bold"/>
                <a:cs typeface="+mn-ea"/>
              </a:endParaRPr>
            </a:p>
          </p:txBody>
        </p:sp>
        <p:sp>
          <p:nvSpPr>
            <p:cNvPr id="14" name="Freeform: Shape 5"/>
            <p:cNvSpPr/>
            <p:nvPr/>
          </p:nvSpPr>
          <p:spPr bwMode="auto">
            <a:xfrm rot="900000">
              <a:off x="2776489" y="2594080"/>
              <a:ext cx="1674174" cy="1139173"/>
            </a:xfrm>
            <a:custGeom>
              <a:avLst/>
              <a:gdLst>
                <a:gd name="T0" fmla="*/ 576 w 621"/>
                <a:gd name="T1" fmla="*/ 181 h 422"/>
                <a:gd name="T2" fmla="*/ 392 w 621"/>
                <a:gd name="T3" fmla="*/ 23 h 422"/>
                <a:gd name="T4" fmla="*/ 171 w 621"/>
                <a:gd name="T5" fmla="*/ 33 h 422"/>
                <a:gd name="T6" fmla="*/ 15 w 621"/>
                <a:gd name="T7" fmla="*/ 174 h 422"/>
                <a:gd name="T8" fmla="*/ 0 w 621"/>
                <a:gd name="T9" fmla="*/ 168 h 422"/>
                <a:gd name="T10" fmla="*/ 8 w 621"/>
                <a:gd name="T11" fmla="*/ 231 h 422"/>
                <a:gd name="T12" fmla="*/ 59 w 621"/>
                <a:gd name="T13" fmla="*/ 193 h 422"/>
                <a:gd name="T14" fmla="*/ 44 w 621"/>
                <a:gd name="T15" fmla="*/ 187 h 422"/>
                <a:gd name="T16" fmla="*/ 382 w 621"/>
                <a:gd name="T17" fmla="*/ 54 h 422"/>
                <a:gd name="T18" fmla="*/ 547 w 621"/>
                <a:gd name="T19" fmla="*/ 195 h 422"/>
                <a:gd name="T20" fmla="*/ 565 w 621"/>
                <a:gd name="T21" fmla="*/ 412 h 422"/>
                <a:gd name="T22" fmla="*/ 595 w 621"/>
                <a:gd name="T23" fmla="*/ 422 h 422"/>
                <a:gd name="T24" fmla="*/ 576 w 621"/>
                <a:gd name="T25" fmla="*/ 181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1" h="422">
                  <a:moveTo>
                    <a:pt x="576" y="181"/>
                  </a:moveTo>
                  <a:cubicBezTo>
                    <a:pt x="538" y="105"/>
                    <a:pt x="472" y="49"/>
                    <a:pt x="392" y="23"/>
                  </a:cubicBezTo>
                  <a:cubicBezTo>
                    <a:pt x="319" y="0"/>
                    <a:pt x="241" y="3"/>
                    <a:pt x="171" y="33"/>
                  </a:cubicBezTo>
                  <a:cubicBezTo>
                    <a:pt x="104" y="61"/>
                    <a:pt x="49" y="111"/>
                    <a:pt x="15" y="174"/>
                  </a:cubicBezTo>
                  <a:cubicBezTo>
                    <a:pt x="0" y="168"/>
                    <a:pt x="0" y="168"/>
                    <a:pt x="0" y="168"/>
                  </a:cubicBezTo>
                  <a:cubicBezTo>
                    <a:pt x="8" y="231"/>
                    <a:pt x="8" y="231"/>
                    <a:pt x="8" y="231"/>
                  </a:cubicBezTo>
                  <a:cubicBezTo>
                    <a:pt x="59" y="193"/>
                    <a:pt x="59" y="193"/>
                    <a:pt x="59" y="193"/>
                  </a:cubicBezTo>
                  <a:cubicBezTo>
                    <a:pt x="44" y="187"/>
                    <a:pt x="44" y="187"/>
                    <a:pt x="44" y="187"/>
                  </a:cubicBezTo>
                  <a:cubicBezTo>
                    <a:pt x="109" y="69"/>
                    <a:pt x="252" y="12"/>
                    <a:pt x="382" y="54"/>
                  </a:cubicBezTo>
                  <a:cubicBezTo>
                    <a:pt x="454" y="77"/>
                    <a:pt x="513" y="127"/>
                    <a:pt x="547" y="195"/>
                  </a:cubicBezTo>
                  <a:cubicBezTo>
                    <a:pt x="582" y="263"/>
                    <a:pt x="588" y="340"/>
                    <a:pt x="565" y="412"/>
                  </a:cubicBezTo>
                  <a:cubicBezTo>
                    <a:pt x="595" y="422"/>
                    <a:pt x="595" y="422"/>
                    <a:pt x="595" y="422"/>
                  </a:cubicBezTo>
                  <a:cubicBezTo>
                    <a:pt x="621" y="342"/>
                    <a:pt x="614" y="256"/>
                    <a:pt x="576" y="181"/>
                  </a:cubicBezTo>
                  <a:close/>
                </a:path>
              </a:pathLst>
            </a:custGeom>
            <a:solidFill>
              <a:schemeClr val="bg1">
                <a:lumMod val="75000"/>
              </a:schemeClr>
            </a:solid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bg1"/>
                </a:solidFill>
                <a:effectLst/>
                <a:uLnTx/>
                <a:uFillTx/>
                <a:latin typeface="Arial" panose="020B0604020202020204"/>
                <a:ea typeface="思源黑体 CN Bold"/>
                <a:cs typeface="+mn-ea"/>
              </a:endParaRPr>
            </a:p>
          </p:txBody>
        </p:sp>
        <p:sp>
          <p:nvSpPr>
            <p:cNvPr id="15" name="Freeform: Shape 6"/>
            <p:cNvSpPr/>
            <p:nvPr/>
          </p:nvSpPr>
          <p:spPr bwMode="auto">
            <a:xfrm rot="900000">
              <a:off x="2718016" y="3389360"/>
              <a:ext cx="1369266" cy="1624768"/>
            </a:xfrm>
            <a:custGeom>
              <a:avLst/>
              <a:gdLst>
                <a:gd name="T0" fmla="*/ 66 w 508"/>
                <a:gd name="T1" fmla="*/ 172 h 602"/>
                <a:gd name="T2" fmla="*/ 6 w 508"/>
                <a:gd name="T3" fmla="*/ 385 h 602"/>
                <a:gd name="T4" fmla="*/ 93 w 508"/>
                <a:gd name="T5" fmla="*/ 577 h 602"/>
                <a:gd name="T6" fmla="*/ 83 w 508"/>
                <a:gd name="T7" fmla="*/ 589 h 602"/>
                <a:gd name="T8" fmla="*/ 145 w 508"/>
                <a:gd name="T9" fmla="*/ 602 h 602"/>
                <a:gd name="T10" fmla="*/ 125 w 508"/>
                <a:gd name="T11" fmla="*/ 541 h 602"/>
                <a:gd name="T12" fmla="*/ 114 w 508"/>
                <a:gd name="T13" fmla="*/ 553 h 602"/>
                <a:gd name="T14" fmla="*/ 92 w 508"/>
                <a:gd name="T15" fmla="*/ 191 h 602"/>
                <a:gd name="T16" fmla="*/ 277 w 508"/>
                <a:gd name="T17" fmla="*/ 77 h 602"/>
                <a:gd name="T18" fmla="*/ 489 w 508"/>
                <a:gd name="T19" fmla="*/ 128 h 602"/>
                <a:gd name="T20" fmla="*/ 508 w 508"/>
                <a:gd name="T21" fmla="*/ 102 h 602"/>
                <a:gd name="T22" fmla="*/ 66 w 508"/>
                <a:gd name="T23" fmla="*/ 1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602">
                  <a:moveTo>
                    <a:pt x="66" y="172"/>
                  </a:moveTo>
                  <a:cubicBezTo>
                    <a:pt x="21" y="234"/>
                    <a:pt x="0" y="310"/>
                    <a:pt x="6" y="385"/>
                  </a:cubicBezTo>
                  <a:cubicBezTo>
                    <a:pt x="13" y="458"/>
                    <a:pt x="43" y="525"/>
                    <a:pt x="93" y="577"/>
                  </a:cubicBezTo>
                  <a:cubicBezTo>
                    <a:pt x="83" y="589"/>
                    <a:pt x="83" y="589"/>
                    <a:pt x="83" y="589"/>
                  </a:cubicBezTo>
                  <a:cubicBezTo>
                    <a:pt x="145" y="602"/>
                    <a:pt x="145" y="602"/>
                    <a:pt x="145" y="602"/>
                  </a:cubicBezTo>
                  <a:cubicBezTo>
                    <a:pt x="125" y="541"/>
                    <a:pt x="125" y="541"/>
                    <a:pt x="125" y="541"/>
                  </a:cubicBezTo>
                  <a:cubicBezTo>
                    <a:pt x="114" y="553"/>
                    <a:pt x="114" y="553"/>
                    <a:pt x="114" y="553"/>
                  </a:cubicBezTo>
                  <a:cubicBezTo>
                    <a:pt x="22" y="455"/>
                    <a:pt x="12" y="301"/>
                    <a:pt x="92" y="191"/>
                  </a:cubicBezTo>
                  <a:cubicBezTo>
                    <a:pt x="136" y="130"/>
                    <a:pt x="202" y="89"/>
                    <a:pt x="277" y="77"/>
                  </a:cubicBezTo>
                  <a:cubicBezTo>
                    <a:pt x="353" y="65"/>
                    <a:pt x="428" y="83"/>
                    <a:pt x="489" y="128"/>
                  </a:cubicBezTo>
                  <a:cubicBezTo>
                    <a:pt x="508" y="102"/>
                    <a:pt x="508" y="102"/>
                    <a:pt x="508" y="102"/>
                  </a:cubicBezTo>
                  <a:cubicBezTo>
                    <a:pt x="367" y="0"/>
                    <a:pt x="168" y="31"/>
                    <a:pt x="66" y="172"/>
                  </a:cubicBezTo>
                  <a:close/>
                </a:path>
              </a:pathLst>
            </a:custGeom>
            <a:solidFill>
              <a:schemeClr val="bg1">
                <a:lumMod val="75000"/>
              </a:schemeClr>
            </a:solid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bg1"/>
                </a:solidFill>
                <a:effectLst/>
                <a:uLnTx/>
                <a:uFillTx/>
                <a:latin typeface="Arial" panose="020B0604020202020204"/>
                <a:ea typeface="思源黑体 CN Bold"/>
                <a:cs typeface="+mn-ea"/>
              </a:endParaRPr>
            </a:p>
          </p:txBody>
        </p:sp>
        <p:sp>
          <p:nvSpPr>
            <p:cNvPr id="16" name="Freeform: Shape 7"/>
            <p:cNvSpPr/>
            <p:nvPr/>
          </p:nvSpPr>
          <p:spPr bwMode="auto">
            <a:xfrm rot="900000">
              <a:off x="3482041" y="3887497"/>
              <a:ext cx="1442669" cy="1545718"/>
            </a:xfrm>
            <a:custGeom>
              <a:avLst/>
              <a:gdLst>
                <a:gd name="T0" fmla="*/ 535 w 535"/>
                <a:gd name="T1" fmla="*/ 500 h 573"/>
                <a:gd name="T2" fmla="*/ 471 w 535"/>
                <a:gd name="T3" fmla="*/ 501 h 573"/>
                <a:gd name="T4" fmla="*/ 479 w 535"/>
                <a:gd name="T5" fmla="*/ 514 h 573"/>
                <a:gd name="T6" fmla="*/ 128 w 535"/>
                <a:gd name="T7" fmla="*/ 424 h 573"/>
                <a:gd name="T8" fmla="*/ 77 w 535"/>
                <a:gd name="T9" fmla="*/ 212 h 573"/>
                <a:gd name="T10" fmla="*/ 191 w 535"/>
                <a:gd name="T11" fmla="*/ 26 h 573"/>
                <a:gd name="T12" fmla="*/ 172 w 535"/>
                <a:gd name="T13" fmla="*/ 0 h 573"/>
                <a:gd name="T14" fmla="*/ 102 w 535"/>
                <a:gd name="T15" fmla="*/ 443 h 573"/>
                <a:gd name="T16" fmla="*/ 287 w 535"/>
                <a:gd name="T17" fmla="*/ 565 h 573"/>
                <a:gd name="T18" fmla="*/ 359 w 535"/>
                <a:gd name="T19" fmla="*/ 573 h 573"/>
                <a:gd name="T20" fmla="*/ 496 w 535"/>
                <a:gd name="T21" fmla="*/ 542 h 573"/>
                <a:gd name="T22" fmla="*/ 504 w 535"/>
                <a:gd name="T23" fmla="*/ 555 h 573"/>
                <a:gd name="T24" fmla="*/ 535 w 535"/>
                <a:gd name="T25" fmla="*/ 50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5" h="573">
                  <a:moveTo>
                    <a:pt x="535" y="500"/>
                  </a:moveTo>
                  <a:cubicBezTo>
                    <a:pt x="471" y="501"/>
                    <a:pt x="471" y="501"/>
                    <a:pt x="471" y="501"/>
                  </a:cubicBezTo>
                  <a:cubicBezTo>
                    <a:pt x="479" y="514"/>
                    <a:pt x="479" y="514"/>
                    <a:pt x="479" y="514"/>
                  </a:cubicBezTo>
                  <a:cubicBezTo>
                    <a:pt x="357" y="572"/>
                    <a:pt x="208" y="534"/>
                    <a:pt x="128" y="424"/>
                  </a:cubicBezTo>
                  <a:cubicBezTo>
                    <a:pt x="83" y="362"/>
                    <a:pt x="65" y="287"/>
                    <a:pt x="77" y="212"/>
                  </a:cubicBezTo>
                  <a:cubicBezTo>
                    <a:pt x="89" y="137"/>
                    <a:pt x="130" y="71"/>
                    <a:pt x="191" y="26"/>
                  </a:cubicBezTo>
                  <a:cubicBezTo>
                    <a:pt x="172" y="0"/>
                    <a:pt x="172" y="0"/>
                    <a:pt x="172" y="0"/>
                  </a:cubicBezTo>
                  <a:cubicBezTo>
                    <a:pt x="31" y="103"/>
                    <a:pt x="0" y="301"/>
                    <a:pt x="102" y="443"/>
                  </a:cubicBezTo>
                  <a:cubicBezTo>
                    <a:pt x="147" y="504"/>
                    <a:pt x="212" y="548"/>
                    <a:pt x="287" y="565"/>
                  </a:cubicBezTo>
                  <a:cubicBezTo>
                    <a:pt x="310" y="570"/>
                    <a:pt x="335" y="573"/>
                    <a:pt x="359" y="573"/>
                  </a:cubicBezTo>
                  <a:cubicBezTo>
                    <a:pt x="406" y="573"/>
                    <a:pt x="453" y="563"/>
                    <a:pt x="496" y="542"/>
                  </a:cubicBezTo>
                  <a:cubicBezTo>
                    <a:pt x="504" y="555"/>
                    <a:pt x="504" y="555"/>
                    <a:pt x="504" y="555"/>
                  </a:cubicBezTo>
                  <a:lnTo>
                    <a:pt x="535" y="500"/>
                  </a:lnTo>
                  <a:close/>
                </a:path>
              </a:pathLst>
            </a:custGeom>
            <a:solidFill>
              <a:schemeClr val="bg1">
                <a:lumMod val="75000"/>
              </a:schemeClr>
            </a:solid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bg1"/>
                </a:solidFill>
                <a:effectLst/>
                <a:uLnTx/>
                <a:uFillTx/>
                <a:latin typeface="Arial" panose="020B0604020202020204"/>
                <a:ea typeface="思源黑体 CN Bold"/>
                <a:cs typeface="+mn-ea"/>
              </a:endParaRPr>
            </a:p>
          </p:txBody>
        </p:sp>
        <p:sp>
          <p:nvSpPr>
            <p:cNvPr id="17" name="Freeform: Shape 8"/>
            <p:cNvSpPr/>
            <p:nvPr/>
          </p:nvSpPr>
          <p:spPr bwMode="auto">
            <a:xfrm rot="900000">
              <a:off x="4090209" y="3594651"/>
              <a:ext cx="1698172" cy="1105295"/>
            </a:xfrm>
            <a:custGeom>
              <a:avLst/>
              <a:gdLst>
                <a:gd name="T0" fmla="*/ 630 w 630"/>
                <a:gd name="T1" fmla="*/ 47 h 410"/>
                <a:gd name="T2" fmla="*/ 587 w 630"/>
                <a:gd name="T3" fmla="*/ 0 h 410"/>
                <a:gd name="T4" fmla="*/ 568 w 630"/>
                <a:gd name="T5" fmla="*/ 61 h 410"/>
                <a:gd name="T6" fmla="*/ 583 w 630"/>
                <a:gd name="T7" fmla="*/ 58 h 410"/>
                <a:gd name="T8" fmla="*/ 389 w 630"/>
                <a:gd name="T9" fmla="*/ 364 h 410"/>
                <a:gd name="T10" fmla="*/ 171 w 630"/>
                <a:gd name="T11" fmla="*/ 347 h 410"/>
                <a:gd name="T12" fmla="*/ 30 w 630"/>
                <a:gd name="T13" fmla="*/ 181 h 410"/>
                <a:gd name="T14" fmla="*/ 0 w 630"/>
                <a:gd name="T15" fmla="*/ 191 h 410"/>
                <a:gd name="T16" fmla="*/ 157 w 630"/>
                <a:gd name="T17" fmla="*/ 375 h 410"/>
                <a:gd name="T18" fmla="*/ 300 w 630"/>
                <a:gd name="T19" fmla="*/ 410 h 410"/>
                <a:gd name="T20" fmla="*/ 399 w 630"/>
                <a:gd name="T21" fmla="*/ 394 h 410"/>
                <a:gd name="T22" fmla="*/ 572 w 630"/>
                <a:gd name="T23" fmla="*/ 257 h 410"/>
                <a:gd name="T24" fmla="*/ 614 w 630"/>
                <a:gd name="T25" fmla="*/ 51 h 410"/>
                <a:gd name="T26" fmla="*/ 630 w 630"/>
                <a:gd name="T27" fmla="*/ 47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0" h="410">
                  <a:moveTo>
                    <a:pt x="630" y="47"/>
                  </a:moveTo>
                  <a:cubicBezTo>
                    <a:pt x="587" y="0"/>
                    <a:pt x="587" y="0"/>
                    <a:pt x="587" y="0"/>
                  </a:cubicBezTo>
                  <a:cubicBezTo>
                    <a:pt x="568" y="61"/>
                    <a:pt x="568" y="61"/>
                    <a:pt x="568" y="61"/>
                  </a:cubicBezTo>
                  <a:cubicBezTo>
                    <a:pt x="583" y="58"/>
                    <a:pt x="583" y="58"/>
                    <a:pt x="583" y="58"/>
                  </a:cubicBezTo>
                  <a:cubicBezTo>
                    <a:pt x="600" y="192"/>
                    <a:pt x="518" y="322"/>
                    <a:pt x="389" y="364"/>
                  </a:cubicBezTo>
                  <a:cubicBezTo>
                    <a:pt x="316" y="388"/>
                    <a:pt x="239" y="381"/>
                    <a:pt x="171" y="347"/>
                  </a:cubicBezTo>
                  <a:cubicBezTo>
                    <a:pt x="104" y="312"/>
                    <a:pt x="53" y="254"/>
                    <a:pt x="30" y="181"/>
                  </a:cubicBezTo>
                  <a:cubicBezTo>
                    <a:pt x="0" y="191"/>
                    <a:pt x="0" y="191"/>
                    <a:pt x="0" y="191"/>
                  </a:cubicBezTo>
                  <a:cubicBezTo>
                    <a:pt x="26" y="272"/>
                    <a:pt x="82" y="337"/>
                    <a:pt x="157" y="375"/>
                  </a:cubicBezTo>
                  <a:cubicBezTo>
                    <a:pt x="202" y="398"/>
                    <a:pt x="251" y="410"/>
                    <a:pt x="300" y="410"/>
                  </a:cubicBezTo>
                  <a:cubicBezTo>
                    <a:pt x="333" y="410"/>
                    <a:pt x="366" y="405"/>
                    <a:pt x="399" y="394"/>
                  </a:cubicBezTo>
                  <a:cubicBezTo>
                    <a:pt x="471" y="371"/>
                    <a:pt x="532" y="322"/>
                    <a:pt x="572" y="257"/>
                  </a:cubicBezTo>
                  <a:cubicBezTo>
                    <a:pt x="609" y="195"/>
                    <a:pt x="624" y="122"/>
                    <a:pt x="614" y="51"/>
                  </a:cubicBezTo>
                  <a:lnTo>
                    <a:pt x="630" y="47"/>
                  </a:lnTo>
                  <a:close/>
                </a:path>
              </a:pathLst>
            </a:custGeom>
            <a:solidFill>
              <a:schemeClr val="bg1">
                <a:lumMod val="75000"/>
              </a:schemeClr>
            </a:solid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bg1"/>
                </a:solidFill>
                <a:effectLst/>
                <a:uLnTx/>
                <a:uFillTx/>
                <a:latin typeface="Arial" panose="020B0604020202020204"/>
                <a:ea typeface="思源黑体 CN Bold"/>
                <a:cs typeface="+mn-ea"/>
              </a:endParaRPr>
            </a:p>
          </p:txBody>
        </p:sp>
        <p:sp>
          <p:nvSpPr>
            <p:cNvPr id="18" name="Oval 10"/>
            <p:cNvSpPr/>
            <p:nvPr/>
          </p:nvSpPr>
          <p:spPr bwMode="auto">
            <a:xfrm rot="900000">
              <a:off x="3488639" y="3206350"/>
              <a:ext cx="1365031" cy="1365032"/>
            </a:xfrm>
            <a:prstGeom prst="ellipse">
              <a:avLst/>
            </a:prstGeom>
            <a:solidFill>
              <a:srgbClr val="FEF7EE"/>
            </a:solidFill>
            <a:ln w="76200" cap="flat">
              <a:solidFill>
                <a:schemeClr val="tx1">
                  <a:lumMod val="75000"/>
                  <a:lumOff val="25000"/>
                </a:schemeClr>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bg1"/>
                </a:solidFill>
                <a:effectLst/>
                <a:uLnTx/>
                <a:uFillTx/>
                <a:latin typeface="Arial" panose="020B0604020202020204"/>
                <a:ea typeface="思源黑体 CN Bold"/>
                <a:cs typeface="+mn-ea"/>
              </a:endParaRPr>
            </a:p>
          </p:txBody>
        </p:sp>
        <p:grpSp>
          <p:nvGrpSpPr>
            <p:cNvPr id="19" name="Group 11"/>
            <p:cNvGrpSpPr/>
            <p:nvPr/>
          </p:nvGrpSpPr>
          <p:grpSpPr>
            <a:xfrm>
              <a:off x="3873254" y="3536710"/>
              <a:ext cx="595800" cy="570568"/>
              <a:chOff x="5699125" y="234951"/>
              <a:chExt cx="487363" cy="466725"/>
            </a:xfrm>
            <a:solidFill>
              <a:srgbClr val="354356"/>
            </a:solidFill>
            <a:effectLst/>
          </p:grpSpPr>
          <p:sp>
            <p:nvSpPr>
              <p:cNvPr id="25" name="Freeform: Shape 14"/>
              <p:cNvSpPr/>
              <p:nvPr/>
            </p:nvSpPr>
            <p:spPr bwMode="auto">
              <a:xfrm>
                <a:off x="5700713" y="234951"/>
                <a:ext cx="485775" cy="239713"/>
              </a:xfrm>
              <a:custGeom>
                <a:avLst/>
                <a:gdLst>
                  <a:gd name="T0" fmla="*/ 16 w 727"/>
                  <a:gd name="T1" fmla="*/ 357 h 357"/>
                  <a:gd name="T2" fmla="*/ 22 w 727"/>
                  <a:gd name="T3" fmla="*/ 356 h 357"/>
                  <a:gd name="T4" fmla="*/ 251 w 727"/>
                  <a:gd name="T5" fmla="*/ 260 h 357"/>
                  <a:gd name="T6" fmla="*/ 493 w 727"/>
                  <a:gd name="T7" fmla="*/ 210 h 357"/>
                  <a:gd name="T8" fmla="*/ 661 w 727"/>
                  <a:gd name="T9" fmla="*/ 72 h 357"/>
                  <a:gd name="T10" fmla="*/ 688 w 727"/>
                  <a:gd name="T11" fmla="*/ 104 h 357"/>
                  <a:gd name="T12" fmla="*/ 727 w 727"/>
                  <a:gd name="T13" fmla="*/ 0 h 357"/>
                  <a:gd name="T14" fmla="*/ 617 w 727"/>
                  <a:gd name="T15" fmla="*/ 18 h 357"/>
                  <a:gd name="T16" fmla="*/ 644 w 727"/>
                  <a:gd name="T17" fmla="*/ 51 h 357"/>
                  <a:gd name="T18" fmla="*/ 481 w 727"/>
                  <a:gd name="T19" fmla="*/ 184 h 357"/>
                  <a:gd name="T20" fmla="*/ 244 w 727"/>
                  <a:gd name="T21" fmla="*/ 233 h 357"/>
                  <a:gd name="T22" fmla="*/ 11 w 727"/>
                  <a:gd name="T23" fmla="*/ 331 h 357"/>
                  <a:gd name="T24" fmla="*/ 3 w 727"/>
                  <a:gd name="T25" fmla="*/ 349 h 357"/>
                  <a:gd name="T26" fmla="*/ 16 w 727"/>
                  <a:gd name="T27" fmla="*/ 35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7" h="357">
                    <a:moveTo>
                      <a:pt x="16" y="357"/>
                    </a:moveTo>
                    <a:cubicBezTo>
                      <a:pt x="18" y="357"/>
                      <a:pt x="20" y="357"/>
                      <a:pt x="22" y="356"/>
                    </a:cubicBezTo>
                    <a:cubicBezTo>
                      <a:pt x="251" y="260"/>
                      <a:pt x="251" y="260"/>
                      <a:pt x="251" y="260"/>
                    </a:cubicBezTo>
                    <a:cubicBezTo>
                      <a:pt x="493" y="210"/>
                      <a:pt x="493" y="210"/>
                      <a:pt x="493" y="210"/>
                    </a:cubicBezTo>
                    <a:cubicBezTo>
                      <a:pt x="661" y="72"/>
                      <a:pt x="661" y="72"/>
                      <a:pt x="661" y="72"/>
                    </a:cubicBezTo>
                    <a:cubicBezTo>
                      <a:pt x="688" y="104"/>
                      <a:pt x="688" y="104"/>
                      <a:pt x="688" y="104"/>
                    </a:cubicBezTo>
                    <a:cubicBezTo>
                      <a:pt x="727" y="0"/>
                      <a:pt x="727" y="0"/>
                      <a:pt x="727" y="0"/>
                    </a:cubicBezTo>
                    <a:cubicBezTo>
                      <a:pt x="617" y="18"/>
                      <a:pt x="617" y="18"/>
                      <a:pt x="617" y="18"/>
                    </a:cubicBezTo>
                    <a:cubicBezTo>
                      <a:pt x="644" y="51"/>
                      <a:pt x="644" y="51"/>
                      <a:pt x="644" y="51"/>
                    </a:cubicBezTo>
                    <a:cubicBezTo>
                      <a:pt x="481" y="184"/>
                      <a:pt x="481" y="184"/>
                      <a:pt x="481" y="184"/>
                    </a:cubicBezTo>
                    <a:cubicBezTo>
                      <a:pt x="244" y="233"/>
                      <a:pt x="244" y="233"/>
                      <a:pt x="244" y="233"/>
                    </a:cubicBezTo>
                    <a:cubicBezTo>
                      <a:pt x="11" y="331"/>
                      <a:pt x="11" y="331"/>
                      <a:pt x="11" y="331"/>
                    </a:cubicBezTo>
                    <a:cubicBezTo>
                      <a:pt x="4" y="334"/>
                      <a:pt x="0" y="342"/>
                      <a:pt x="3" y="349"/>
                    </a:cubicBezTo>
                    <a:cubicBezTo>
                      <a:pt x="6" y="354"/>
                      <a:pt x="11" y="357"/>
                      <a:pt x="16" y="357"/>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bg1"/>
                  </a:solidFill>
                  <a:effectLst/>
                  <a:uLnTx/>
                  <a:uFillTx/>
                  <a:latin typeface="Arial" panose="020B0604020202020204"/>
                  <a:ea typeface="思源黑体 CN Bold"/>
                  <a:cs typeface="+mn-ea"/>
                </a:endParaRPr>
              </a:p>
            </p:txBody>
          </p:sp>
          <p:sp>
            <p:nvSpPr>
              <p:cNvPr id="26" name="Rectangle 15"/>
              <p:cNvSpPr/>
              <p:nvPr/>
            </p:nvSpPr>
            <p:spPr bwMode="auto">
              <a:xfrm>
                <a:off x="5699125" y="549276"/>
                <a:ext cx="92075" cy="152400"/>
              </a:xfrm>
              <a:prstGeom prst="rect">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bg1"/>
                  </a:solidFill>
                  <a:effectLst/>
                  <a:uLnTx/>
                  <a:uFillTx/>
                  <a:latin typeface="Arial" panose="020B0604020202020204"/>
                  <a:ea typeface="思源黑体 CN Bold"/>
                  <a:cs typeface="+mn-ea"/>
                </a:endParaRPr>
              </a:p>
            </p:txBody>
          </p:sp>
          <p:sp>
            <p:nvSpPr>
              <p:cNvPr id="27" name="Rectangle 16"/>
              <p:cNvSpPr/>
              <p:nvPr/>
            </p:nvSpPr>
            <p:spPr bwMode="auto">
              <a:xfrm>
                <a:off x="5826125" y="496888"/>
                <a:ext cx="93663" cy="204788"/>
              </a:xfrm>
              <a:prstGeom prst="rect">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bg1"/>
                  </a:solidFill>
                  <a:effectLst/>
                  <a:uLnTx/>
                  <a:uFillTx/>
                  <a:latin typeface="Arial" panose="020B0604020202020204"/>
                  <a:ea typeface="思源黑体 CN Bold"/>
                  <a:cs typeface="+mn-ea"/>
                </a:endParaRPr>
              </a:p>
            </p:txBody>
          </p:sp>
          <p:sp>
            <p:nvSpPr>
              <p:cNvPr id="28" name="Rectangle 17"/>
              <p:cNvSpPr/>
              <p:nvPr/>
            </p:nvSpPr>
            <p:spPr bwMode="auto">
              <a:xfrm>
                <a:off x="5959475" y="469901"/>
                <a:ext cx="93663" cy="231775"/>
              </a:xfrm>
              <a:prstGeom prst="rect">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bg1"/>
                  </a:solidFill>
                  <a:effectLst/>
                  <a:uLnTx/>
                  <a:uFillTx/>
                  <a:latin typeface="Arial" panose="020B0604020202020204"/>
                  <a:ea typeface="思源黑体 CN Bold"/>
                  <a:cs typeface="+mn-ea"/>
                </a:endParaRPr>
              </a:p>
            </p:txBody>
          </p:sp>
          <p:sp>
            <p:nvSpPr>
              <p:cNvPr id="29" name="Rectangle 18"/>
              <p:cNvSpPr/>
              <p:nvPr/>
            </p:nvSpPr>
            <p:spPr bwMode="auto">
              <a:xfrm>
                <a:off x="6092825" y="363538"/>
                <a:ext cx="93663" cy="338138"/>
              </a:xfrm>
              <a:prstGeom prst="rect">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chemeClr val="bg1"/>
                  </a:solidFill>
                  <a:effectLst/>
                  <a:uLnTx/>
                  <a:uFillTx/>
                  <a:latin typeface="Arial" panose="020B0604020202020204"/>
                  <a:ea typeface="思源黑体 CN Bold"/>
                  <a:cs typeface="+mn-ea"/>
                </a:endParaRPr>
              </a:p>
            </p:txBody>
          </p:sp>
        </p:grpSp>
        <p:sp>
          <p:nvSpPr>
            <p:cNvPr id="20" name="Oval 20"/>
            <p:cNvSpPr/>
            <p:nvPr/>
          </p:nvSpPr>
          <p:spPr bwMode="auto">
            <a:xfrm>
              <a:off x="3816476" y="1829822"/>
              <a:ext cx="786270" cy="787681"/>
            </a:xfrm>
            <a:prstGeom prst="ellipse">
              <a:avLst/>
            </a:prstGeom>
            <a:noFill/>
            <a:ln w="12700" cap="flat" cmpd="sng" algn="ctr">
              <a:solidFill>
                <a:schemeClr val="bg1"/>
              </a:solidFill>
              <a:prstDash val="solid"/>
              <a:miter lim="800000"/>
            </a:ln>
            <a:effectLst>
              <a:outerShdw blurRad="635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0" cap="none" spc="0" normalizeH="0" baseline="0" noProof="0" dirty="0">
                  <a:ln>
                    <a:noFill/>
                  </a:ln>
                  <a:solidFill>
                    <a:schemeClr val="bg1"/>
                  </a:solidFill>
                  <a:effectLst/>
                  <a:uLnTx/>
                  <a:uFillTx/>
                  <a:latin typeface="Humanst521 BT"/>
                  <a:ea typeface="思源黑体 CN Bold"/>
                  <a:cs typeface="+mn-ea"/>
                </a:rPr>
                <a:t>01</a:t>
              </a:r>
            </a:p>
          </p:txBody>
        </p:sp>
        <p:sp>
          <p:nvSpPr>
            <p:cNvPr id="21" name="Freeform: Shape 23"/>
            <p:cNvSpPr/>
            <p:nvPr/>
          </p:nvSpPr>
          <p:spPr bwMode="auto">
            <a:xfrm>
              <a:off x="2157663" y="2896543"/>
              <a:ext cx="883670" cy="882259"/>
            </a:xfrm>
            <a:custGeom>
              <a:avLst/>
              <a:gdLst>
                <a:gd name="T0" fmla="*/ 209 w 328"/>
                <a:gd name="T1" fmla="*/ 25 h 327"/>
                <a:gd name="T2" fmla="*/ 25 w 328"/>
                <a:gd name="T3" fmla="*/ 118 h 327"/>
                <a:gd name="T4" fmla="*/ 119 w 328"/>
                <a:gd name="T5" fmla="*/ 302 h 327"/>
                <a:gd name="T6" fmla="*/ 303 w 328"/>
                <a:gd name="T7" fmla="*/ 209 h 327"/>
                <a:gd name="T8" fmla="*/ 209 w 328"/>
                <a:gd name="T9" fmla="*/ 25 h 327"/>
              </a:gdLst>
              <a:ahLst/>
              <a:cxnLst>
                <a:cxn ang="0">
                  <a:pos x="T0" y="T1"/>
                </a:cxn>
                <a:cxn ang="0">
                  <a:pos x="T2" y="T3"/>
                </a:cxn>
                <a:cxn ang="0">
                  <a:pos x="T4" y="T5"/>
                </a:cxn>
                <a:cxn ang="0">
                  <a:pos x="T6" y="T7"/>
                </a:cxn>
                <a:cxn ang="0">
                  <a:pos x="T8" y="T9"/>
                </a:cxn>
              </a:cxnLst>
              <a:rect l="0" t="0" r="r" b="b"/>
              <a:pathLst>
                <a:path w="328" h="327">
                  <a:moveTo>
                    <a:pt x="209" y="25"/>
                  </a:moveTo>
                  <a:cubicBezTo>
                    <a:pt x="132" y="0"/>
                    <a:pt x="50" y="42"/>
                    <a:pt x="25" y="118"/>
                  </a:cubicBezTo>
                  <a:cubicBezTo>
                    <a:pt x="0" y="195"/>
                    <a:pt x="42" y="277"/>
                    <a:pt x="119" y="302"/>
                  </a:cubicBezTo>
                  <a:cubicBezTo>
                    <a:pt x="196" y="327"/>
                    <a:pt x="278" y="285"/>
                    <a:pt x="303" y="209"/>
                  </a:cubicBezTo>
                  <a:cubicBezTo>
                    <a:pt x="328" y="132"/>
                    <a:pt x="286" y="50"/>
                    <a:pt x="209" y="25"/>
                  </a:cubicBezTo>
                  <a:close/>
                </a:path>
              </a:pathLst>
            </a:custGeom>
            <a:noFill/>
            <a:ln w="12700" cap="flat" cmpd="sng" algn="ctr">
              <a:solidFill>
                <a:schemeClr val="bg1"/>
              </a:solidFill>
              <a:prstDash val="solid"/>
              <a:miter lim="800000"/>
            </a:ln>
            <a:effectLst>
              <a:outerShdw blurRad="635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0" cap="none" spc="0" normalizeH="0" baseline="0" noProof="0">
                  <a:ln>
                    <a:noFill/>
                  </a:ln>
                  <a:solidFill>
                    <a:schemeClr val="bg1"/>
                  </a:solidFill>
                  <a:effectLst/>
                  <a:uLnTx/>
                  <a:uFillTx/>
                  <a:latin typeface="Humanst521 BT"/>
                  <a:ea typeface="思源黑体 CN Bold"/>
                  <a:cs typeface="+mn-ea"/>
                </a:rPr>
                <a:t>02</a:t>
              </a:r>
            </a:p>
          </p:txBody>
        </p:sp>
        <p:sp>
          <p:nvSpPr>
            <p:cNvPr id="22" name="Freeform: Shape 26"/>
            <p:cNvSpPr/>
            <p:nvPr/>
          </p:nvSpPr>
          <p:spPr bwMode="auto">
            <a:xfrm>
              <a:off x="2714791" y="4767028"/>
              <a:ext cx="890728" cy="892141"/>
            </a:xfrm>
            <a:custGeom>
              <a:avLst/>
              <a:gdLst>
                <a:gd name="T0" fmla="*/ 47 w 330"/>
                <a:gd name="T1" fmla="*/ 80 h 331"/>
                <a:gd name="T2" fmla="*/ 79 w 330"/>
                <a:gd name="T3" fmla="*/ 283 h 331"/>
                <a:gd name="T4" fmla="*/ 283 w 330"/>
                <a:gd name="T5" fmla="*/ 251 h 331"/>
                <a:gd name="T6" fmla="*/ 251 w 330"/>
                <a:gd name="T7" fmla="*/ 47 h 331"/>
                <a:gd name="T8" fmla="*/ 47 w 330"/>
                <a:gd name="T9" fmla="*/ 80 h 331"/>
              </a:gdLst>
              <a:ahLst/>
              <a:cxnLst>
                <a:cxn ang="0">
                  <a:pos x="T0" y="T1"/>
                </a:cxn>
                <a:cxn ang="0">
                  <a:pos x="T2" y="T3"/>
                </a:cxn>
                <a:cxn ang="0">
                  <a:pos x="T4" y="T5"/>
                </a:cxn>
                <a:cxn ang="0">
                  <a:pos x="T6" y="T7"/>
                </a:cxn>
                <a:cxn ang="0">
                  <a:pos x="T8" y="T9"/>
                </a:cxn>
              </a:cxnLst>
              <a:rect l="0" t="0" r="r" b="b"/>
              <a:pathLst>
                <a:path w="330" h="331">
                  <a:moveTo>
                    <a:pt x="47" y="80"/>
                  </a:moveTo>
                  <a:cubicBezTo>
                    <a:pt x="0" y="145"/>
                    <a:pt x="14" y="236"/>
                    <a:pt x="79" y="283"/>
                  </a:cubicBezTo>
                  <a:cubicBezTo>
                    <a:pt x="145" y="331"/>
                    <a:pt x="236" y="316"/>
                    <a:pt x="283" y="251"/>
                  </a:cubicBezTo>
                  <a:cubicBezTo>
                    <a:pt x="330" y="186"/>
                    <a:pt x="316" y="95"/>
                    <a:pt x="251" y="47"/>
                  </a:cubicBezTo>
                  <a:cubicBezTo>
                    <a:pt x="186" y="0"/>
                    <a:pt x="94" y="14"/>
                    <a:pt x="47" y="80"/>
                  </a:cubicBezTo>
                  <a:close/>
                </a:path>
              </a:pathLst>
            </a:custGeom>
            <a:noFill/>
            <a:ln w="12700" cap="flat" cmpd="sng" algn="ctr">
              <a:solidFill>
                <a:schemeClr val="bg1"/>
              </a:solidFill>
              <a:prstDash val="solid"/>
              <a:miter lim="800000"/>
            </a:ln>
            <a:effectLst>
              <a:outerShdw blurRad="635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0" cap="none" spc="0" normalizeH="0" baseline="0" noProof="0" dirty="0">
                  <a:ln>
                    <a:noFill/>
                  </a:ln>
                  <a:solidFill>
                    <a:schemeClr val="bg1"/>
                  </a:solidFill>
                  <a:effectLst/>
                  <a:uLnTx/>
                  <a:uFillTx/>
                  <a:latin typeface="Humanst521 BT"/>
                  <a:ea typeface="思源黑体 CN Bold"/>
                  <a:cs typeface="+mn-ea"/>
                </a:rPr>
                <a:t>03</a:t>
              </a:r>
            </a:p>
          </p:txBody>
        </p:sp>
        <p:sp>
          <p:nvSpPr>
            <p:cNvPr id="23" name="Freeform: Shape 29"/>
            <p:cNvSpPr/>
            <p:nvPr/>
          </p:nvSpPr>
          <p:spPr bwMode="auto">
            <a:xfrm>
              <a:off x="4671438" y="4810718"/>
              <a:ext cx="892140" cy="893552"/>
            </a:xfrm>
            <a:custGeom>
              <a:avLst/>
              <a:gdLst>
                <a:gd name="T0" fmla="*/ 47 w 331"/>
                <a:gd name="T1" fmla="*/ 252 h 331"/>
                <a:gd name="T2" fmla="*/ 251 w 331"/>
                <a:gd name="T3" fmla="*/ 284 h 331"/>
                <a:gd name="T4" fmla="*/ 283 w 331"/>
                <a:gd name="T5" fmla="*/ 80 h 331"/>
                <a:gd name="T6" fmla="*/ 80 w 331"/>
                <a:gd name="T7" fmla="*/ 48 h 331"/>
                <a:gd name="T8" fmla="*/ 47 w 331"/>
                <a:gd name="T9" fmla="*/ 252 h 331"/>
              </a:gdLst>
              <a:ahLst/>
              <a:cxnLst>
                <a:cxn ang="0">
                  <a:pos x="T0" y="T1"/>
                </a:cxn>
                <a:cxn ang="0">
                  <a:pos x="T2" y="T3"/>
                </a:cxn>
                <a:cxn ang="0">
                  <a:pos x="T4" y="T5"/>
                </a:cxn>
                <a:cxn ang="0">
                  <a:pos x="T6" y="T7"/>
                </a:cxn>
                <a:cxn ang="0">
                  <a:pos x="T8" y="T9"/>
                </a:cxn>
              </a:cxnLst>
              <a:rect l="0" t="0" r="r" b="b"/>
              <a:pathLst>
                <a:path w="331" h="331">
                  <a:moveTo>
                    <a:pt x="47" y="252"/>
                  </a:moveTo>
                  <a:cubicBezTo>
                    <a:pt x="95" y="317"/>
                    <a:pt x="186" y="331"/>
                    <a:pt x="251" y="284"/>
                  </a:cubicBezTo>
                  <a:cubicBezTo>
                    <a:pt x="316" y="237"/>
                    <a:pt x="331" y="145"/>
                    <a:pt x="283" y="80"/>
                  </a:cubicBezTo>
                  <a:cubicBezTo>
                    <a:pt x="236" y="15"/>
                    <a:pt x="145" y="0"/>
                    <a:pt x="80" y="48"/>
                  </a:cubicBezTo>
                  <a:cubicBezTo>
                    <a:pt x="15" y="95"/>
                    <a:pt x="0" y="186"/>
                    <a:pt x="47" y="252"/>
                  </a:cubicBezTo>
                  <a:close/>
                </a:path>
              </a:pathLst>
            </a:custGeom>
            <a:noFill/>
            <a:ln w="12700" cap="flat" cmpd="sng" algn="ctr">
              <a:solidFill>
                <a:schemeClr val="bg1"/>
              </a:solidFill>
              <a:prstDash val="solid"/>
              <a:miter lim="800000"/>
            </a:ln>
            <a:effectLst>
              <a:outerShdw blurRad="635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0" cap="none" spc="0" normalizeH="0" baseline="0" noProof="0" dirty="0">
                  <a:ln>
                    <a:noFill/>
                  </a:ln>
                  <a:solidFill>
                    <a:schemeClr val="bg1"/>
                  </a:solidFill>
                  <a:effectLst/>
                  <a:uLnTx/>
                  <a:uFillTx/>
                  <a:latin typeface="Humanst521 BT"/>
                  <a:ea typeface="思源黑体 CN Bold"/>
                  <a:cs typeface="+mn-ea"/>
                </a:rPr>
                <a:t>04</a:t>
              </a:r>
            </a:p>
          </p:txBody>
        </p:sp>
        <p:sp>
          <p:nvSpPr>
            <p:cNvPr id="24" name="Freeform: Shape 32"/>
            <p:cNvSpPr/>
            <p:nvPr/>
          </p:nvSpPr>
          <p:spPr bwMode="auto">
            <a:xfrm>
              <a:off x="5325352" y="2968963"/>
              <a:ext cx="880847" cy="883670"/>
            </a:xfrm>
            <a:custGeom>
              <a:avLst/>
              <a:gdLst>
                <a:gd name="T0" fmla="*/ 208 w 327"/>
                <a:gd name="T1" fmla="*/ 303 h 328"/>
                <a:gd name="T2" fmla="*/ 302 w 327"/>
                <a:gd name="T3" fmla="*/ 119 h 328"/>
                <a:gd name="T4" fmla="*/ 118 w 327"/>
                <a:gd name="T5" fmla="*/ 25 h 328"/>
                <a:gd name="T6" fmla="*/ 25 w 327"/>
                <a:gd name="T7" fmla="*/ 209 h 328"/>
                <a:gd name="T8" fmla="*/ 208 w 327"/>
                <a:gd name="T9" fmla="*/ 303 h 328"/>
              </a:gdLst>
              <a:ahLst/>
              <a:cxnLst>
                <a:cxn ang="0">
                  <a:pos x="T0" y="T1"/>
                </a:cxn>
                <a:cxn ang="0">
                  <a:pos x="T2" y="T3"/>
                </a:cxn>
                <a:cxn ang="0">
                  <a:pos x="T4" y="T5"/>
                </a:cxn>
                <a:cxn ang="0">
                  <a:pos x="T6" y="T7"/>
                </a:cxn>
                <a:cxn ang="0">
                  <a:pos x="T8" y="T9"/>
                </a:cxn>
              </a:cxnLst>
              <a:rect l="0" t="0" r="r" b="b"/>
              <a:pathLst>
                <a:path w="327" h="328">
                  <a:moveTo>
                    <a:pt x="208" y="303"/>
                  </a:moveTo>
                  <a:cubicBezTo>
                    <a:pt x="285" y="278"/>
                    <a:pt x="327" y="196"/>
                    <a:pt x="302" y="119"/>
                  </a:cubicBezTo>
                  <a:cubicBezTo>
                    <a:pt x="277" y="42"/>
                    <a:pt x="195" y="0"/>
                    <a:pt x="118" y="25"/>
                  </a:cubicBezTo>
                  <a:cubicBezTo>
                    <a:pt x="42" y="50"/>
                    <a:pt x="0" y="133"/>
                    <a:pt x="25" y="209"/>
                  </a:cubicBezTo>
                  <a:cubicBezTo>
                    <a:pt x="49" y="286"/>
                    <a:pt x="132" y="328"/>
                    <a:pt x="208" y="303"/>
                  </a:cubicBezTo>
                  <a:close/>
                </a:path>
              </a:pathLst>
            </a:custGeom>
            <a:noFill/>
            <a:ln w="12700" cap="flat" cmpd="sng" algn="ctr">
              <a:solidFill>
                <a:schemeClr val="bg1"/>
              </a:solidFill>
              <a:prstDash val="solid"/>
              <a:miter lim="800000"/>
            </a:ln>
            <a:effectLst>
              <a:outerShdw blurRad="635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0" cap="none" spc="0" normalizeH="0" baseline="0" noProof="0" dirty="0">
                  <a:ln>
                    <a:noFill/>
                  </a:ln>
                  <a:solidFill>
                    <a:schemeClr val="bg1"/>
                  </a:solidFill>
                  <a:effectLst/>
                  <a:uLnTx/>
                  <a:uFillTx/>
                  <a:latin typeface="Humanst521 BT"/>
                  <a:ea typeface="思源黑体 CN Bold"/>
                  <a:cs typeface="+mn-ea"/>
                </a:rPr>
                <a:t>05</a:t>
              </a:r>
            </a:p>
          </p:txBody>
        </p:sp>
      </p:grpSp>
      <p:grpSp>
        <p:nvGrpSpPr>
          <p:cNvPr id="30" name="组合 29"/>
          <p:cNvGrpSpPr/>
          <p:nvPr/>
        </p:nvGrpSpPr>
        <p:grpSpPr>
          <a:xfrm>
            <a:off x="6983558" y="1159042"/>
            <a:ext cx="2336987" cy="1122129"/>
            <a:chOff x="8514766" y="2002335"/>
            <a:chExt cx="2336987" cy="1122129"/>
          </a:xfrm>
        </p:grpSpPr>
        <p:sp>
          <p:nvSpPr>
            <p:cNvPr id="31" name="文本框 30"/>
            <p:cNvSpPr txBox="1"/>
            <p:nvPr/>
          </p:nvSpPr>
          <p:spPr>
            <a:xfrm>
              <a:off x="8514766" y="2002335"/>
              <a:ext cx="1752682" cy="369332"/>
            </a:xfrm>
            <a:prstGeom prst="rect">
              <a:avLst/>
            </a:prstGeom>
            <a:noFill/>
          </p:spPr>
          <p:txBody>
            <a:bodyPr wrap="square" rtlCol="0">
              <a:spAutoFit/>
            </a:bodyPr>
            <a:lstStyle/>
            <a:p>
              <a:pPr>
                <a:spcBef>
                  <a:spcPct val="0"/>
                </a:spcBef>
                <a:buClr>
                  <a:schemeClr val="tx1">
                    <a:lumMod val="85000"/>
                    <a:lumOff val="15000"/>
                  </a:schemeClr>
                </a:buClr>
                <a:buSzPct val="105000"/>
                <a:defRPr/>
              </a:pPr>
              <a:r>
                <a:rPr lang="zh-CN" altLang="en-US" kern="0" dirty="0">
                  <a:solidFill>
                    <a:schemeClr val="bg1"/>
                  </a:solidFill>
                  <a:latin typeface="思源黑体 CN Bold" panose="020B0800000000000000" pitchFamily="34" charset="-122"/>
                  <a:ea typeface="思源黑体 CN Bold" panose="020B0800000000000000" pitchFamily="34" charset="-122"/>
                </a:rPr>
                <a:t>标题文字添加</a:t>
              </a:r>
            </a:p>
          </p:txBody>
        </p:sp>
        <p:sp>
          <p:nvSpPr>
            <p:cNvPr id="32" name="文本框 31"/>
            <p:cNvSpPr txBox="1"/>
            <p:nvPr/>
          </p:nvSpPr>
          <p:spPr>
            <a:xfrm>
              <a:off x="8514766" y="2296737"/>
              <a:ext cx="2336987" cy="827727"/>
            </a:xfrm>
            <a:prstGeom prst="rect">
              <a:avLst/>
            </a:prstGeom>
            <a:noFill/>
          </p:spPr>
          <p:txBody>
            <a:bodyPr wrap="square" rtlCol="0">
              <a:spAutoFit/>
            </a:bodyPr>
            <a:lstStyle/>
            <a:p>
              <a:pPr lvl="0">
                <a:lnSpc>
                  <a:spcPct val="150000"/>
                </a:lnSpc>
              </a:pPr>
              <a:r>
                <a:rPr lang="zh-CN" altLang="en-US" sz="1100" kern="0" dirty="0">
                  <a:solidFill>
                    <a:schemeClr val="bg1"/>
                  </a:solidFill>
                  <a:latin typeface="思源黑体 CN Light" panose="020B0300000000000000" pitchFamily="34" charset="-122"/>
                  <a:ea typeface="思源黑体 CN Light" panose="020B0300000000000000" pitchFamily="34" charset="-122"/>
                </a:rPr>
                <a:t>请替换文字内容，添加相关标题，修改文字内容，也可以直接复制你的内容到此。</a:t>
              </a:r>
            </a:p>
          </p:txBody>
        </p:sp>
      </p:grpSp>
      <p:grpSp>
        <p:nvGrpSpPr>
          <p:cNvPr id="33" name="组合 32"/>
          <p:cNvGrpSpPr/>
          <p:nvPr/>
        </p:nvGrpSpPr>
        <p:grpSpPr>
          <a:xfrm>
            <a:off x="8572346" y="2691381"/>
            <a:ext cx="2336987" cy="1122129"/>
            <a:chOff x="8514766" y="2002335"/>
            <a:chExt cx="2336987" cy="1122129"/>
          </a:xfrm>
        </p:grpSpPr>
        <p:sp>
          <p:nvSpPr>
            <p:cNvPr id="34" name="文本框 33"/>
            <p:cNvSpPr txBox="1"/>
            <p:nvPr/>
          </p:nvSpPr>
          <p:spPr>
            <a:xfrm>
              <a:off x="8514766" y="2002335"/>
              <a:ext cx="1752682" cy="369332"/>
            </a:xfrm>
            <a:prstGeom prst="rect">
              <a:avLst/>
            </a:prstGeom>
            <a:noFill/>
          </p:spPr>
          <p:txBody>
            <a:bodyPr wrap="square" rtlCol="0">
              <a:spAutoFit/>
            </a:bodyPr>
            <a:lstStyle/>
            <a:p>
              <a:pPr>
                <a:spcBef>
                  <a:spcPct val="0"/>
                </a:spcBef>
                <a:buClr>
                  <a:schemeClr val="tx1">
                    <a:lumMod val="85000"/>
                    <a:lumOff val="15000"/>
                  </a:schemeClr>
                </a:buClr>
                <a:buSzPct val="105000"/>
                <a:defRPr/>
              </a:pPr>
              <a:r>
                <a:rPr lang="zh-CN" altLang="en-US" kern="0" dirty="0">
                  <a:solidFill>
                    <a:schemeClr val="bg1"/>
                  </a:solidFill>
                  <a:latin typeface="思源黑体 CN Bold" panose="020B0800000000000000" pitchFamily="34" charset="-122"/>
                  <a:ea typeface="思源黑体 CN Bold" panose="020B0800000000000000" pitchFamily="34" charset="-122"/>
                </a:rPr>
                <a:t>标题文字添加</a:t>
              </a:r>
            </a:p>
          </p:txBody>
        </p:sp>
        <p:sp>
          <p:nvSpPr>
            <p:cNvPr id="35" name="文本框 34"/>
            <p:cNvSpPr txBox="1"/>
            <p:nvPr/>
          </p:nvSpPr>
          <p:spPr>
            <a:xfrm>
              <a:off x="8514766" y="2296737"/>
              <a:ext cx="2336987" cy="827727"/>
            </a:xfrm>
            <a:prstGeom prst="rect">
              <a:avLst/>
            </a:prstGeom>
            <a:noFill/>
          </p:spPr>
          <p:txBody>
            <a:bodyPr wrap="square" rtlCol="0">
              <a:spAutoFit/>
            </a:bodyPr>
            <a:lstStyle/>
            <a:p>
              <a:pPr lvl="0">
                <a:lnSpc>
                  <a:spcPct val="150000"/>
                </a:lnSpc>
              </a:pPr>
              <a:r>
                <a:rPr lang="zh-CN" altLang="en-US" sz="1100" kern="0" dirty="0">
                  <a:solidFill>
                    <a:schemeClr val="bg1"/>
                  </a:solidFill>
                  <a:latin typeface="思源黑体 CN Light" panose="020B0300000000000000" pitchFamily="34" charset="-122"/>
                  <a:ea typeface="思源黑体 CN Light" panose="020B0300000000000000" pitchFamily="34" charset="-122"/>
                </a:rPr>
                <a:t>请替换文字内容，添加相关标题，修改文字内容，也可以直接复制你的内容到此。</a:t>
              </a:r>
            </a:p>
          </p:txBody>
        </p:sp>
      </p:grpSp>
      <p:grpSp>
        <p:nvGrpSpPr>
          <p:cNvPr id="36" name="组合 35"/>
          <p:cNvGrpSpPr/>
          <p:nvPr/>
        </p:nvGrpSpPr>
        <p:grpSpPr>
          <a:xfrm>
            <a:off x="7985205" y="4700261"/>
            <a:ext cx="2336987" cy="1122129"/>
            <a:chOff x="8514766" y="2002335"/>
            <a:chExt cx="2336987" cy="1122129"/>
          </a:xfrm>
        </p:grpSpPr>
        <p:sp>
          <p:nvSpPr>
            <p:cNvPr id="37" name="文本框 36"/>
            <p:cNvSpPr txBox="1"/>
            <p:nvPr/>
          </p:nvSpPr>
          <p:spPr>
            <a:xfrm>
              <a:off x="8514766" y="2002335"/>
              <a:ext cx="1752682" cy="369332"/>
            </a:xfrm>
            <a:prstGeom prst="rect">
              <a:avLst/>
            </a:prstGeom>
            <a:noFill/>
          </p:spPr>
          <p:txBody>
            <a:bodyPr wrap="square" rtlCol="0">
              <a:spAutoFit/>
            </a:bodyPr>
            <a:lstStyle/>
            <a:p>
              <a:pPr>
                <a:spcBef>
                  <a:spcPct val="0"/>
                </a:spcBef>
                <a:buClr>
                  <a:schemeClr val="tx1">
                    <a:lumMod val="85000"/>
                    <a:lumOff val="15000"/>
                  </a:schemeClr>
                </a:buClr>
                <a:buSzPct val="105000"/>
                <a:defRPr/>
              </a:pPr>
              <a:r>
                <a:rPr lang="zh-CN" altLang="en-US" kern="0" dirty="0">
                  <a:solidFill>
                    <a:schemeClr val="bg1"/>
                  </a:solidFill>
                  <a:latin typeface="思源黑体 CN Bold" panose="020B0800000000000000" pitchFamily="34" charset="-122"/>
                  <a:ea typeface="思源黑体 CN Bold" panose="020B0800000000000000" pitchFamily="34" charset="-122"/>
                </a:rPr>
                <a:t>标题文字添加</a:t>
              </a:r>
            </a:p>
          </p:txBody>
        </p:sp>
        <p:sp>
          <p:nvSpPr>
            <p:cNvPr id="38" name="文本框 37"/>
            <p:cNvSpPr txBox="1"/>
            <p:nvPr/>
          </p:nvSpPr>
          <p:spPr>
            <a:xfrm>
              <a:off x="8514766" y="2296737"/>
              <a:ext cx="2336987" cy="827727"/>
            </a:xfrm>
            <a:prstGeom prst="rect">
              <a:avLst/>
            </a:prstGeom>
            <a:noFill/>
          </p:spPr>
          <p:txBody>
            <a:bodyPr wrap="square" rtlCol="0">
              <a:spAutoFit/>
            </a:bodyPr>
            <a:lstStyle/>
            <a:p>
              <a:pPr lvl="0">
                <a:lnSpc>
                  <a:spcPct val="150000"/>
                </a:lnSpc>
              </a:pPr>
              <a:r>
                <a:rPr lang="zh-CN" altLang="en-US" sz="1100" kern="0" dirty="0">
                  <a:solidFill>
                    <a:schemeClr val="bg1"/>
                  </a:solidFill>
                  <a:latin typeface="思源黑体 CN Light" panose="020B0300000000000000" pitchFamily="34" charset="-122"/>
                  <a:ea typeface="思源黑体 CN Light" panose="020B0300000000000000" pitchFamily="34" charset="-122"/>
                </a:rPr>
                <a:t>请替换文字内容，添加相关标题，修改文字内容，也可以直接复制你的内容到此。</a:t>
              </a:r>
            </a:p>
          </p:txBody>
        </p:sp>
      </p:grpSp>
      <p:grpSp>
        <p:nvGrpSpPr>
          <p:cNvPr id="39" name="组合 38"/>
          <p:cNvGrpSpPr/>
          <p:nvPr/>
        </p:nvGrpSpPr>
        <p:grpSpPr>
          <a:xfrm flipH="1">
            <a:off x="1775685" y="4700261"/>
            <a:ext cx="2336987" cy="1122129"/>
            <a:chOff x="8514766" y="2002335"/>
            <a:chExt cx="2336987" cy="1122129"/>
          </a:xfrm>
        </p:grpSpPr>
        <p:sp>
          <p:nvSpPr>
            <p:cNvPr id="40" name="文本框 39"/>
            <p:cNvSpPr txBox="1"/>
            <p:nvPr/>
          </p:nvSpPr>
          <p:spPr>
            <a:xfrm>
              <a:off x="8514766" y="2002335"/>
              <a:ext cx="1752682" cy="369332"/>
            </a:xfrm>
            <a:prstGeom prst="rect">
              <a:avLst/>
            </a:prstGeom>
            <a:noFill/>
          </p:spPr>
          <p:txBody>
            <a:bodyPr wrap="square" rtlCol="0">
              <a:spAutoFit/>
            </a:bodyPr>
            <a:lstStyle/>
            <a:p>
              <a:pPr algn="r">
                <a:spcBef>
                  <a:spcPct val="0"/>
                </a:spcBef>
                <a:buClr>
                  <a:schemeClr val="tx1">
                    <a:lumMod val="85000"/>
                    <a:lumOff val="15000"/>
                  </a:schemeClr>
                </a:buClr>
                <a:buSzPct val="105000"/>
                <a:defRPr/>
              </a:pPr>
              <a:r>
                <a:rPr lang="zh-CN" altLang="en-US" kern="0" dirty="0">
                  <a:solidFill>
                    <a:schemeClr val="bg1"/>
                  </a:solidFill>
                  <a:latin typeface="思源黑体 CN Bold" panose="020B0800000000000000" pitchFamily="34" charset="-122"/>
                  <a:ea typeface="思源黑体 CN Bold" panose="020B0800000000000000" pitchFamily="34" charset="-122"/>
                </a:rPr>
                <a:t>标题文字添加</a:t>
              </a:r>
            </a:p>
          </p:txBody>
        </p:sp>
        <p:sp>
          <p:nvSpPr>
            <p:cNvPr id="41" name="文本框 40"/>
            <p:cNvSpPr txBox="1"/>
            <p:nvPr/>
          </p:nvSpPr>
          <p:spPr>
            <a:xfrm>
              <a:off x="8514766" y="2296737"/>
              <a:ext cx="2336987" cy="827727"/>
            </a:xfrm>
            <a:prstGeom prst="rect">
              <a:avLst/>
            </a:prstGeom>
            <a:noFill/>
          </p:spPr>
          <p:txBody>
            <a:bodyPr wrap="square" rtlCol="0">
              <a:spAutoFit/>
            </a:bodyPr>
            <a:lstStyle/>
            <a:p>
              <a:pPr lvl="0" algn="r">
                <a:lnSpc>
                  <a:spcPct val="150000"/>
                </a:lnSpc>
              </a:pPr>
              <a:r>
                <a:rPr lang="zh-CN" altLang="en-US" sz="1100" kern="0" dirty="0">
                  <a:solidFill>
                    <a:schemeClr val="bg1"/>
                  </a:solidFill>
                  <a:latin typeface="思源黑体 CN Light" panose="020B0300000000000000" pitchFamily="34" charset="-122"/>
                  <a:ea typeface="思源黑体 CN Light" panose="020B0300000000000000" pitchFamily="34" charset="-122"/>
                </a:rPr>
                <a:t>请替换文字内容，添加相关标题，修改文字内容，也可以直接复制你的内容到此。</a:t>
              </a:r>
            </a:p>
          </p:txBody>
        </p:sp>
      </p:grpSp>
      <p:grpSp>
        <p:nvGrpSpPr>
          <p:cNvPr id="42" name="组合 41"/>
          <p:cNvGrpSpPr/>
          <p:nvPr/>
        </p:nvGrpSpPr>
        <p:grpSpPr>
          <a:xfrm flipH="1">
            <a:off x="1322704" y="2681359"/>
            <a:ext cx="2336987" cy="1122129"/>
            <a:chOff x="8514766" y="2002335"/>
            <a:chExt cx="2336987" cy="1122129"/>
          </a:xfrm>
        </p:grpSpPr>
        <p:sp>
          <p:nvSpPr>
            <p:cNvPr id="43" name="文本框 42"/>
            <p:cNvSpPr txBox="1"/>
            <p:nvPr/>
          </p:nvSpPr>
          <p:spPr>
            <a:xfrm>
              <a:off x="8514766" y="2002335"/>
              <a:ext cx="1752682" cy="369332"/>
            </a:xfrm>
            <a:prstGeom prst="rect">
              <a:avLst/>
            </a:prstGeom>
            <a:noFill/>
          </p:spPr>
          <p:txBody>
            <a:bodyPr wrap="square" rtlCol="0">
              <a:spAutoFit/>
            </a:bodyPr>
            <a:lstStyle/>
            <a:p>
              <a:pPr algn="r">
                <a:spcBef>
                  <a:spcPct val="0"/>
                </a:spcBef>
                <a:buClr>
                  <a:schemeClr val="tx1">
                    <a:lumMod val="85000"/>
                    <a:lumOff val="15000"/>
                  </a:schemeClr>
                </a:buClr>
                <a:buSzPct val="105000"/>
                <a:defRPr/>
              </a:pPr>
              <a:r>
                <a:rPr lang="zh-CN" altLang="en-US" kern="0" dirty="0">
                  <a:solidFill>
                    <a:schemeClr val="bg1"/>
                  </a:solidFill>
                  <a:latin typeface="思源黑体 CN Bold" panose="020B0800000000000000" pitchFamily="34" charset="-122"/>
                  <a:ea typeface="思源黑体 CN Bold" panose="020B0800000000000000" pitchFamily="34" charset="-122"/>
                </a:rPr>
                <a:t>标题文字添加</a:t>
              </a:r>
            </a:p>
          </p:txBody>
        </p:sp>
        <p:sp>
          <p:nvSpPr>
            <p:cNvPr id="44" name="文本框 43"/>
            <p:cNvSpPr txBox="1"/>
            <p:nvPr/>
          </p:nvSpPr>
          <p:spPr>
            <a:xfrm>
              <a:off x="8514766" y="2296737"/>
              <a:ext cx="2336987" cy="827727"/>
            </a:xfrm>
            <a:prstGeom prst="rect">
              <a:avLst/>
            </a:prstGeom>
            <a:noFill/>
          </p:spPr>
          <p:txBody>
            <a:bodyPr wrap="square" rtlCol="0">
              <a:spAutoFit/>
            </a:bodyPr>
            <a:lstStyle/>
            <a:p>
              <a:pPr lvl="0" algn="r">
                <a:lnSpc>
                  <a:spcPct val="150000"/>
                </a:lnSpc>
              </a:pPr>
              <a:r>
                <a:rPr lang="zh-CN" altLang="en-US" sz="1100" kern="0" dirty="0">
                  <a:solidFill>
                    <a:schemeClr val="bg1"/>
                  </a:solidFill>
                  <a:latin typeface="思源黑体 CN Light" panose="020B0300000000000000" pitchFamily="34" charset="-122"/>
                  <a:ea typeface="思源黑体 CN Light" panose="020B0300000000000000" pitchFamily="34" charset="-122"/>
                </a:rPr>
                <a:t>请替换文字内容，添加相关标题，修改文字内容，也可以直接复制你的内容到此。</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anim calcmode="lin" valueType="num">
                                      <p:cBhvr>
                                        <p:cTn id="14" dur="500" fill="hold"/>
                                        <p:tgtEl>
                                          <p:spTgt spid="12"/>
                                        </p:tgtEl>
                                        <p:attrNameLst>
                                          <p:attrName>ppt_x</p:attrName>
                                        </p:attrNameLst>
                                      </p:cBhvr>
                                      <p:tavLst>
                                        <p:tav tm="0">
                                          <p:val>
                                            <p:strVal val="#ppt_x"/>
                                          </p:val>
                                        </p:tav>
                                        <p:tav tm="100000">
                                          <p:val>
                                            <p:strVal val="#ppt_x"/>
                                          </p:val>
                                        </p:tav>
                                      </p:tavLst>
                                    </p:anim>
                                    <p:anim calcmode="lin" valueType="num">
                                      <p:cBhvr>
                                        <p:cTn id="15" dur="5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anim calcmode="lin" valueType="num">
                                      <p:cBhvr>
                                        <p:cTn id="20" dur="500" fill="hold"/>
                                        <p:tgtEl>
                                          <p:spTgt spid="30"/>
                                        </p:tgtEl>
                                        <p:attrNameLst>
                                          <p:attrName>ppt_x</p:attrName>
                                        </p:attrNameLst>
                                      </p:cBhvr>
                                      <p:tavLst>
                                        <p:tav tm="0">
                                          <p:val>
                                            <p:strVal val="#ppt_x"/>
                                          </p:val>
                                        </p:tav>
                                        <p:tav tm="100000">
                                          <p:val>
                                            <p:strVal val="#ppt_x"/>
                                          </p:val>
                                        </p:tav>
                                      </p:tavLst>
                                    </p:anim>
                                    <p:anim calcmode="lin" valueType="num">
                                      <p:cBhvr>
                                        <p:cTn id="21" dur="500" fill="hold"/>
                                        <p:tgtEl>
                                          <p:spTgt spid="3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anim calcmode="lin" valueType="num">
                                      <p:cBhvr>
                                        <p:cTn id="26" dur="500" fill="hold"/>
                                        <p:tgtEl>
                                          <p:spTgt spid="33"/>
                                        </p:tgtEl>
                                        <p:attrNameLst>
                                          <p:attrName>ppt_x</p:attrName>
                                        </p:attrNameLst>
                                      </p:cBhvr>
                                      <p:tavLst>
                                        <p:tav tm="0">
                                          <p:val>
                                            <p:strVal val="#ppt_x"/>
                                          </p:val>
                                        </p:tav>
                                        <p:tav tm="100000">
                                          <p:val>
                                            <p:strVal val="#ppt_x"/>
                                          </p:val>
                                        </p:tav>
                                      </p:tavLst>
                                    </p:anim>
                                    <p:anim calcmode="lin" valueType="num">
                                      <p:cBhvr>
                                        <p:cTn id="27" dur="500" fill="hold"/>
                                        <p:tgtEl>
                                          <p:spTgt spid="33"/>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anim calcmode="lin" valueType="num">
                                      <p:cBhvr>
                                        <p:cTn id="32" dur="500" fill="hold"/>
                                        <p:tgtEl>
                                          <p:spTgt spid="42"/>
                                        </p:tgtEl>
                                        <p:attrNameLst>
                                          <p:attrName>ppt_x</p:attrName>
                                        </p:attrNameLst>
                                      </p:cBhvr>
                                      <p:tavLst>
                                        <p:tav tm="0">
                                          <p:val>
                                            <p:strVal val="#ppt_x"/>
                                          </p:val>
                                        </p:tav>
                                        <p:tav tm="100000">
                                          <p:val>
                                            <p:strVal val="#ppt_x"/>
                                          </p:val>
                                        </p:tav>
                                      </p:tavLst>
                                    </p:anim>
                                    <p:anim calcmode="lin" valueType="num">
                                      <p:cBhvr>
                                        <p:cTn id="33" dur="5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anim calcmode="lin" valueType="num">
                                      <p:cBhvr>
                                        <p:cTn id="38" dur="500" fill="hold"/>
                                        <p:tgtEl>
                                          <p:spTgt spid="39"/>
                                        </p:tgtEl>
                                        <p:attrNameLst>
                                          <p:attrName>ppt_x</p:attrName>
                                        </p:attrNameLst>
                                      </p:cBhvr>
                                      <p:tavLst>
                                        <p:tav tm="0">
                                          <p:val>
                                            <p:strVal val="#ppt_x"/>
                                          </p:val>
                                        </p:tav>
                                        <p:tav tm="100000">
                                          <p:val>
                                            <p:strVal val="#ppt_x"/>
                                          </p:val>
                                        </p:tav>
                                      </p:tavLst>
                                    </p:anim>
                                    <p:anim calcmode="lin" valueType="num">
                                      <p:cBhvr>
                                        <p:cTn id="39" dur="500" fill="hold"/>
                                        <p:tgtEl>
                                          <p:spTgt spid="39"/>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anim calcmode="lin" valueType="num">
                                      <p:cBhvr>
                                        <p:cTn id="44" dur="500" fill="hold"/>
                                        <p:tgtEl>
                                          <p:spTgt spid="36"/>
                                        </p:tgtEl>
                                        <p:attrNameLst>
                                          <p:attrName>ppt_x</p:attrName>
                                        </p:attrNameLst>
                                      </p:cBhvr>
                                      <p:tavLst>
                                        <p:tav tm="0">
                                          <p:val>
                                            <p:strVal val="#ppt_x"/>
                                          </p:val>
                                        </p:tav>
                                        <p:tav tm="100000">
                                          <p:val>
                                            <p:strVal val="#ppt_x"/>
                                          </p:val>
                                        </p:tav>
                                      </p:tavLst>
                                    </p:anim>
                                    <p:anim calcmode="lin" valueType="num">
                                      <p:cBhvr>
                                        <p:cTn id="45"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2" cstate="screen"/>
          <a:srcRect/>
          <a:stretch>
            <a:fillRect/>
          </a:stretch>
        </p:blipFill>
        <p:spPr>
          <a:xfrm>
            <a:off x="2955948" y="0"/>
            <a:ext cx="9236052" cy="6858000"/>
          </a:xfrm>
          <a:prstGeom prst="rect">
            <a:avLst/>
          </a:prstGeom>
        </p:spPr>
      </p:pic>
      <p:sp>
        <p:nvSpPr>
          <p:cNvPr id="12" name="矩形 11"/>
          <p:cNvSpPr/>
          <p:nvPr/>
        </p:nvSpPr>
        <p:spPr>
          <a:xfrm>
            <a:off x="-1" y="0"/>
            <a:ext cx="7734299" cy="6858000"/>
          </a:xfrm>
          <a:prstGeom prst="rect">
            <a:avLst/>
          </a:prstGeom>
          <a:gradFill flip="none" rotWithShape="1">
            <a:gsLst>
              <a:gs pos="37000">
                <a:schemeClr val="tx1"/>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6" name="文本框 5"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sp>
        <p:nvSpPr>
          <p:cNvPr id="15" name="文本框 14"/>
          <p:cNvSpPr txBox="1"/>
          <p:nvPr/>
        </p:nvSpPr>
        <p:spPr>
          <a:xfrm>
            <a:off x="400228" y="339951"/>
            <a:ext cx="1077746" cy="261610"/>
          </a:xfrm>
          <a:prstGeom prst="rect">
            <a:avLst/>
          </a:prstGeom>
          <a:noFill/>
          <a:ln>
            <a:solidFill>
              <a:schemeClr val="bg1"/>
            </a:solidFill>
          </a:ln>
        </p:spPr>
        <p:txBody>
          <a:bodyPr wrap="square" rtlCol="0">
            <a:spAutoFit/>
          </a:bodyPr>
          <a:lstStyle/>
          <a:p>
            <a:pPr algn="dist"/>
            <a:r>
              <a:rPr lang="en-US" altLang="zh-CN" sz="1100" dirty="0">
                <a:solidFill>
                  <a:schemeClr val="bg1"/>
                </a:solidFill>
                <a:latin typeface="站酷庆科黄油体" panose="02000803000000020004" pitchFamily="2" charset="-122"/>
                <a:ea typeface="站酷庆科黄油体" panose="02000803000000020004" pitchFamily="2" charset="-122"/>
              </a:rPr>
              <a:t>YOUR LOGO</a:t>
            </a:r>
            <a:endParaRPr lang="zh-CN" altLang="en-US" sz="1100" dirty="0">
              <a:solidFill>
                <a:schemeClr val="bg1"/>
              </a:solidFill>
              <a:latin typeface="站酷庆科黄油体" panose="02000803000000020004" pitchFamily="2" charset="-122"/>
              <a:ea typeface="站酷庆科黄油体" panose="02000803000000020004" pitchFamily="2" charset="-122"/>
            </a:endParaRPr>
          </a:p>
        </p:txBody>
      </p:sp>
      <p:sp>
        <p:nvSpPr>
          <p:cNvPr id="3" name="文本框 2"/>
          <p:cNvSpPr txBox="1"/>
          <p:nvPr/>
        </p:nvSpPr>
        <p:spPr>
          <a:xfrm>
            <a:off x="969207" y="1753648"/>
            <a:ext cx="5223170" cy="2215991"/>
          </a:xfrm>
          <a:prstGeom prst="rect">
            <a:avLst/>
          </a:prstGeom>
          <a:noFill/>
        </p:spPr>
        <p:txBody>
          <a:bodyPr wrap="square" rtlCol="0">
            <a:spAutoFit/>
          </a:bodyPr>
          <a:lstStyle/>
          <a:p>
            <a:r>
              <a:rPr lang="en-US" altLang="zh-CN" sz="13800" dirty="0">
                <a:solidFill>
                  <a:srgbClr val="F1545B"/>
                </a:solidFill>
                <a:latin typeface="站酷庆科黄油体" panose="02000803000000020004" pitchFamily="2" charset="-122"/>
                <a:ea typeface="站酷庆科黄油体" panose="02000803000000020004" pitchFamily="2" charset="-122"/>
              </a:rPr>
              <a:t>THANK</a:t>
            </a:r>
            <a:r>
              <a:rPr lang="en-US" altLang="zh-CN" sz="13800" dirty="0">
                <a:solidFill>
                  <a:schemeClr val="bg1"/>
                </a:solidFill>
                <a:latin typeface="站酷庆科黄油体" panose="02000803000000020004" pitchFamily="2" charset="-122"/>
                <a:ea typeface="站酷庆科黄油体" panose="02000803000000020004" pitchFamily="2" charset="-122"/>
              </a:rPr>
              <a:t>S</a:t>
            </a:r>
            <a:endParaRPr lang="zh-CN" altLang="en-US" sz="13800" dirty="0">
              <a:solidFill>
                <a:schemeClr val="bg1"/>
              </a:solidFill>
              <a:latin typeface="站酷庆科黄油体" panose="02000803000000020004" pitchFamily="2" charset="-122"/>
              <a:ea typeface="站酷庆科黄油体" panose="02000803000000020004" pitchFamily="2" charset="-122"/>
            </a:endParaRPr>
          </a:p>
        </p:txBody>
      </p:sp>
      <p:grpSp>
        <p:nvGrpSpPr>
          <p:cNvPr id="4" name="组合 3"/>
          <p:cNvGrpSpPr/>
          <p:nvPr/>
        </p:nvGrpSpPr>
        <p:grpSpPr>
          <a:xfrm>
            <a:off x="1075719" y="3885819"/>
            <a:ext cx="6944331" cy="422374"/>
            <a:chOff x="1494819" y="4531085"/>
            <a:chExt cx="6944331" cy="422374"/>
          </a:xfrm>
        </p:grpSpPr>
        <p:sp>
          <p:nvSpPr>
            <p:cNvPr id="5" name="文本框 4"/>
            <p:cNvSpPr txBox="1"/>
            <p:nvPr/>
          </p:nvSpPr>
          <p:spPr>
            <a:xfrm>
              <a:off x="1494819" y="4691849"/>
              <a:ext cx="6363306" cy="261610"/>
            </a:xfrm>
            <a:prstGeom prst="rect">
              <a:avLst/>
            </a:prstGeom>
            <a:noFill/>
          </p:spPr>
          <p:txBody>
            <a:bodyPr wrap="square" rtlCol="0">
              <a:spAutoFit/>
            </a:bodyPr>
            <a:lstStyle/>
            <a:p>
              <a:pPr algn="dist"/>
              <a:r>
                <a:rPr lang="en-US" altLang="zh-CN" sz="1100" dirty="0">
                  <a:solidFill>
                    <a:schemeClr val="bg1"/>
                  </a:solidFill>
                  <a:latin typeface="站酷庆科黄油体" panose="02000803000000020004" pitchFamily="2" charset="-122"/>
                  <a:ea typeface="站酷庆科黄油体" panose="02000803000000020004" pitchFamily="2" charset="-122"/>
                </a:rPr>
                <a:t>PPT TEMPLATE OF DANCE ART AND LITERATURE</a:t>
              </a:r>
              <a:endParaRPr lang="zh-CN" altLang="en-US" sz="1100" dirty="0">
                <a:solidFill>
                  <a:schemeClr val="bg1"/>
                </a:solidFill>
                <a:latin typeface="站酷庆科黄油体" panose="02000803000000020004" pitchFamily="2" charset="-122"/>
                <a:ea typeface="站酷庆科黄油体" panose="02000803000000020004" pitchFamily="2" charset="-122"/>
              </a:endParaRPr>
            </a:p>
          </p:txBody>
        </p:sp>
        <p:sp>
          <p:nvSpPr>
            <p:cNvPr id="8" name="矩形: 圆角 7"/>
            <p:cNvSpPr/>
            <p:nvPr/>
          </p:nvSpPr>
          <p:spPr>
            <a:xfrm rot="10800000" flipH="1">
              <a:off x="1568232" y="4531085"/>
              <a:ext cx="6870918" cy="457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chemeClr val="bg1"/>
                </a:solidFill>
                <a:latin typeface="站酷庆科黄油体" panose="02000803000000020004" pitchFamily="2" charset="-122"/>
                <a:ea typeface="站酷庆科黄油体" panose="02000803000000020004" pitchFamily="2" charset="-122"/>
              </a:endParaRPr>
            </a:p>
          </p:txBody>
        </p:sp>
      </p:grpSp>
      <p:grpSp>
        <p:nvGrpSpPr>
          <p:cNvPr id="9" name="组合 8"/>
          <p:cNvGrpSpPr/>
          <p:nvPr/>
        </p:nvGrpSpPr>
        <p:grpSpPr>
          <a:xfrm>
            <a:off x="884555" y="4615180"/>
            <a:ext cx="3637280" cy="275590"/>
            <a:chOff x="1018050" y="5462070"/>
            <a:chExt cx="3372317" cy="275728"/>
          </a:xfrm>
        </p:grpSpPr>
        <p:sp>
          <p:nvSpPr>
            <p:cNvPr id="10" name="矩形 9"/>
            <p:cNvSpPr/>
            <p:nvPr/>
          </p:nvSpPr>
          <p:spPr>
            <a:xfrm>
              <a:off x="1018050" y="5462070"/>
              <a:ext cx="1342981" cy="275728"/>
            </a:xfrm>
            <a:prstGeom prst="rect">
              <a:avLst/>
            </a:prstGeom>
            <a:ln w="6350">
              <a:solidFill>
                <a:schemeClr val="bg1"/>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zh-CN" altLang="en-US" sz="1200">
                  <a:solidFill>
                    <a:schemeClr val="bg1"/>
                  </a:solidFill>
                  <a:latin typeface="站酷庆科黄油体" panose="02000803000000020004" pitchFamily="2" charset="-122"/>
                  <a:ea typeface="站酷庆科黄油体" panose="02000803000000020004" pitchFamily="2" charset="-122"/>
                </a:rPr>
                <a:t>主讲人：</a:t>
              </a:r>
              <a:r>
                <a:rPr lang="en-US" altLang="zh-CN" sz="1200">
                  <a:solidFill>
                    <a:schemeClr val="bg1"/>
                  </a:solidFill>
                  <a:latin typeface="站酷庆科黄油体" panose="02000803000000020004" pitchFamily="2" charset="-122"/>
                  <a:ea typeface="站酷庆科黄油体" panose="02000803000000020004" pitchFamily="2" charset="-122"/>
                </a:rPr>
                <a:t>xiazaii</a:t>
              </a:r>
              <a:endParaRPr lang="zh-CN" altLang="en-US" sz="1200" dirty="0">
                <a:solidFill>
                  <a:schemeClr val="bg1"/>
                </a:solidFill>
                <a:latin typeface="站酷庆科黄油体" panose="02000803000000020004" pitchFamily="2" charset="-122"/>
                <a:ea typeface="站酷庆科黄油体" panose="02000803000000020004" pitchFamily="2" charset="-122"/>
              </a:endParaRPr>
            </a:p>
          </p:txBody>
        </p:sp>
        <p:sp>
          <p:nvSpPr>
            <p:cNvPr id="11" name="文本框 10"/>
            <p:cNvSpPr txBox="1"/>
            <p:nvPr/>
          </p:nvSpPr>
          <p:spPr>
            <a:xfrm>
              <a:off x="2684120" y="5462070"/>
              <a:ext cx="1706247" cy="275728"/>
            </a:xfrm>
            <a:prstGeom prst="rect">
              <a:avLst/>
            </a:prstGeom>
            <a:noFill/>
            <a:ln w="6350">
              <a:solidFill>
                <a:schemeClr val="bg1"/>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kumimoji="0" lang="zh-CN" altLang="en-US" sz="1200" i="0" u="none" strike="noStrike" kern="1200" cap="none"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rPr>
                <a:t>演讲时间：</a:t>
              </a:r>
              <a:r>
                <a:rPr kumimoji="0" lang="en-US" altLang="zh-CN" sz="1200" i="0" u="none" strike="noStrike" kern="1200" cap="none"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rPr>
                <a:t>20XX</a:t>
              </a:r>
              <a:endParaRPr kumimoji="0" lang="zh-CN" altLang="en-US" sz="1200" i="0" u="none" strike="noStrike" kern="1200" cap="none"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endParaRPr>
            </a:p>
          </p:txBody>
        </p:sp>
      </p:grpSp>
      <p:sp>
        <p:nvSpPr>
          <p:cNvPr id="16" name="矩形: 圆角 15"/>
          <p:cNvSpPr/>
          <p:nvPr/>
        </p:nvSpPr>
        <p:spPr>
          <a:xfrm rot="10800000" flipH="1" flipV="1">
            <a:off x="637261" y="6366156"/>
            <a:ext cx="375269" cy="457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chemeClr val="bg1"/>
              </a:solidFill>
              <a:latin typeface="站酷庆科黄油体" panose="02000803000000020004" pitchFamily="2" charset="-122"/>
              <a:ea typeface="站酷庆科黄油体" panose="02000803000000020004"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anim calcmode="lin" valueType="num">
                                      <p:cBhvr>
                                        <p:cTn id="20" dur="500" fill="hold"/>
                                        <p:tgtEl>
                                          <p:spTgt spid="9"/>
                                        </p:tgtEl>
                                        <p:attrNameLst>
                                          <p:attrName>ppt_x</p:attrName>
                                        </p:attrNameLst>
                                      </p:cBhvr>
                                      <p:tavLst>
                                        <p:tav tm="0">
                                          <p:val>
                                            <p:strVal val="#ppt_x"/>
                                          </p:val>
                                        </p:tav>
                                        <p:tav tm="100000">
                                          <p:val>
                                            <p:strVal val="#ppt_x"/>
                                          </p:val>
                                        </p:tav>
                                      </p:tavLst>
                                    </p:anim>
                                    <p:anim calcmode="lin" valueType="num">
                                      <p:cBhvr>
                                        <p:cTn id="21" dur="5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pic>
        <p:nvPicPr>
          <p:cNvPr id="3" name="图片 2"/>
          <p:cNvPicPr>
            <a:picLocks noChangeAspect="1"/>
          </p:cNvPicPr>
          <p:nvPr/>
        </p:nvPicPr>
        <p:blipFill>
          <a:blip r:embed="rId2" cstate="screen"/>
          <a:stretch>
            <a:fillRect/>
          </a:stretch>
        </p:blipFill>
        <p:spPr>
          <a:xfrm flipH="1">
            <a:off x="0" y="0"/>
            <a:ext cx="6858000" cy="6858000"/>
          </a:xfrm>
          <a:prstGeom prst="rect">
            <a:avLst/>
          </a:prstGeom>
        </p:spPr>
      </p:pic>
      <p:sp>
        <p:nvSpPr>
          <p:cNvPr id="4" name="矩形 3"/>
          <p:cNvSpPr/>
          <p:nvPr/>
        </p:nvSpPr>
        <p:spPr>
          <a:xfrm flipH="1">
            <a:off x="4457701" y="0"/>
            <a:ext cx="7734299" cy="6858000"/>
          </a:xfrm>
          <a:prstGeom prst="rect">
            <a:avLst/>
          </a:prstGeom>
          <a:gradFill flip="none" rotWithShape="1">
            <a:gsLst>
              <a:gs pos="74000">
                <a:schemeClr val="tx1"/>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a:solidFill>
                  <a:sysClr val="windowText" lastClr="000000"/>
                </a:solidFill>
              </a:ln>
              <a:latin typeface="阿里巴巴普惠体 R" panose="00020600040101010101" pitchFamily="18" charset="-122"/>
              <a:ea typeface="阿里巴巴普惠体 R" panose="00020600040101010101" pitchFamily="18" charset="-122"/>
            </a:endParaRPr>
          </a:p>
        </p:txBody>
      </p:sp>
      <p:grpSp>
        <p:nvGrpSpPr>
          <p:cNvPr id="5" name="组合 4"/>
          <p:cNvGrpSpPr/>
          <p:nvPr/>
        </p:nvGrpSpPr>
        <p:grpSpPr>
          <a:xfrm>
            <a:off x="6766908" y="2091723"/>
            <a:ext cx="4370501" cy="523220"/>
            <a:chOff x="6548823" y="1917052"/>
            <a:chExt cx="4370501" cy="523220"/>
          </a:xfrm>
        </p:grpSpPr>
        <p:sp>
          <p:nvSpPr>
            <p:cNvPr id="7" name="矩形: 圆角 6"/>
            <p:cNvSpPr/>
            <p:nvPr/>
          </p:nvSpPr>
          <p:spPr>
            <a:xfrm>
              <a:off x="6548823" y="1985058"/>
              <a:ext cx="611073" cy="389789"/>
            </a:xfrm>
            <a:prstGeom prst="roundRect">
              <a:avLst/>
            </a:prstGeom>
            <a:noFill/>
            <a:ln w="15875"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endParaRPr>
            </a:p>
          </p:txBody>
        </p:sp>
        <p:sp>
          <p:nvSpPr>
            <p:cNvPr id="8" name="文本框 7"/>
            <p:cNvSpPr txBox="1"/>
            <p:nvPr/>
          </p:nvSpPr>
          <p:spPr>
            <a:xfrm>
              <a:off x="6656272" y="1992197"/>
              <a:ext cx="40413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rPr>
                <a:t>01</a:t>
              </a:r>
              <a:endParaRPr kumimoji="0" lang="zh-CN" altLang="en-US" b="1"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endParaRPr>
            </a:p>
          </p:txBody>
        </p:sp>
        <p:sp>
          <p:nvSpPr>
            <p:cNvPr id="9" name="文本框 8"/>
            <p:cNvSpPr txBox="1"/>
            <p:nvPr/>
          </p:nvSpPr>
          <p:spPr>
            <a:xfrm>
              <a:off x="7528486" y="1917052"/>
              <a:ext cx="1562340" cy="523220"/>
            </a:xfrm>
            <a:prstGeom prst="rect">
              <a:avLst/>
            </a:prstGeom>
            <a:noFill/>
          </p:spPr>
          <p:txBody>
            <a:bodyPr wrap="square" rtlCol="0">
              <a:spAutoFit/>
            </a:bodyPr>
            <a:lstStyle/>
            <a:p>
              <a:pPr algn="dist"/>
              <a:r>
                <a:rPr lang="zh-CN" altLang="en-US" sz="2800" dirty="0">
                  <a:solidFill>
                    <a:schemeClr val="bg1"/>
                  </a:solidFill>
                  <a:latin typeface="站酷庆科黄油体" panose="02000803000000020004" pitchFamily="2" charset="-122"/>
                  <a:ea typeface="站酷庆科黄油体" panose="02000803000000020004" pitchFamily="2" charset="-122"/>
                </a:rPr>
                <a:t>舞蹈艺术</a:t>
              </a:r>
            </a:p>
          </p:txBody>
        </p:sp>
        <p:sp>
          <p:nvSpPr>
            <p:cNvPr id="10" name="文本框 9"/>
            <p:cNvSpPr txBox="1"/>
            <p:nvPr/>
          </p:nvSpPr>
          <p:spPr>
            <a:xfrm>
              <a:off x="9128927" y="2106187"/>
              <a:ext cx="1790397" cy="253916"/>
            </a:xfrm>
            <a:prstGeom prst="rect">
              <a:avLst/>
            </a:prstGeom>
            <a:noFill/>
          </p:spPr>
          <p:txBody>
            <a:bodyPr wrap="square" rtlCol="0">
              <a:spAutoFit/>
            </a:bodyPr>
            <a:lstStyle/>
            <a:p>
              <a:r>
                <a:rPr lang="en-US" altLang="zh-CN" sz="1000" i="1" dirty="0">
                  <a:solidFill>
                    <a:schemeClr val="bg1"/>
                  </a:solidFill>
                  <a:latin typeface="思源黑体 CN Light" panose="020B0300000000000000" pitchFamily="34" charset="-122"/>
                  <a:ea typeface="思源黑体 CN Light" panose="020B0300000000000000" pitchFamily="34" charset="-122"/>
                </a:rPr>
                <a:t>DANCE ART</a:t>
              </a:r>
            </a:p>
          </p:txBody>
        </p:sp>
      </p:grpSp>
      <p:grpSp>
        <p:nvGrpSpPr>
          <p:cNvPr id="11" name="组合 10"/>
          <p:cNvGrpSpPr/>
          <p:nvPr/>
        </p:nvGrpSpPr>
        <p:grpSpPr>
          <a:xfrm>
            <a:off x="6766908" y="3075643"/>
            <a:ext cx="4370501" cy="523220"/>
            <a:chOff x="6548823" y="2977567"/>
            <a:chExt cx="4370501" cy="523220"/>
          </a:xfrm>
        </p:grpSpPr>
        <p:sp>
          <p:nvSpPr>
            <p:cNvPr id="12" name="矩形: 圆角 11"/>
            <p:cNvSpPr/>
            <p:nvPr/>
          </p:nvSpPr>
          <p:spPr>
            <a:xfrm>
              <a:off x="6548823" y="3045573"/>
              <a:ext cx="611073" cy="389789"/>
            </a:xfrm>
            <a:prstGeom prst="roundRect">
              <a:avLst/>
            </a:prstGeom>
            <a:noFill/>
            <a:ln w="15875"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endParaRPr>
            </a:p>
          </p:txBody>
        </p:sp>
        <p:sp>
          <p:nvSpPr>
            <p:cNvPr id="13" name="文本框 12"/>
            <p:cNvSpPr txBox="1"/>
            <p:nvPr/>
          </p:nvSpPr>
          <p:spPr>
            <a:xfrm>
              <a:off x="6607853" y="3052712"/>
              <a:ext cx="50097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rPr>
                <a:t>02</a:t>
              </a:r>
              <a:endParaRPr kumimoji="0" lang="zh-CN" altLang="en-US" b="1"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endParaRPr>
            </a:p>
          </p:txBody>
        </p:sp>
        <p:sp>
          <p:nvSpPr>
            <p:cNvPr id="14" name="文本框 13"/>
            <p:cNvSpPr txBox="1"/>
            <p:nvPr/>
          </p:nvSpPr>
          <p:spPr>
            <a:xfrm>
              <a:off x="7528486" y="2977567"/>
              <a:ext cx="1562340" cy="523220"/>
            </a:xfrm>
            <a:prstGeom prst="rect">
              <a:avLst/>
            </a:prstGeom>
            <a:noFill/>
          </p:spPr>
          <p:txBody>
            <a:bodyPr wrap="square" rtlCol="0">
              <a:spAutoFit/>
            </a:bodyPr>
            <a:lstStyle/>
            <a:p>
              <a:pPr algn="dist"/>
              <a:r>
                <a:rPr lang="zh-CN" altLang="en-US" sz="2800" dirty="0">
                  <a:solidFill>
                    <a:schemeClr val="bg1"/>
                  </a:solidFill>
                  <a:latin typeface="站酷庆科黄油体" panose="02000803000000020004" pitchFamily="2" charset="-122"/>
                  <a:ea typeface="站酷庆科黄油体" panose="02000803000000020004" pitchFamily="2" charset="-122"/>
                </a:rPr>
                <a:t>舞种介绍</a:t>
              </a:r>
            </a:p>
          </p:txBody>
        </p:sp>
        <p:sp>
          <p:nvSpPr>
            <p:cNvPr id="15" name="文本框 14"/>
            <p:cNvSpPr txBox="1"/>
            <p:nvPr/>
          </p:nvSpPr>
          <p:spPr>
            <a:xfrm>
              <a:off x="9128927" y="3166702"/>
              <a:ext cx="1790397" cy="253916"/>
            </a:xfrm>
            <a:prstGeom prst="rect">
              <a:avLst/>
            </a:prstGeom>
            <a:noFill/>
          </p:spPr>
          <p:txBody>
            <a:bodyPr wrap="square" rtlCol="0">
              <a:spAutoFit/>
            </a:bodyPr>
            <a:lstStyle/>
            <a:p>
              <a:r>
                <a:rPr lang="en-US" altLang="zh-CN" sz="1000" i="1" dirty="0">
                  <a:solidFill>
                    <a:schemeClr val="bg1"/>
                  </a:solidFill>
                  <a:latin typeface="思源黑体 CN Light" panose="020B0300000000000000" pitchFamily="34" charset="-122"/>
                  <a:ea typeface="思源黑体 CN Light" panose="020B0300000000000000" pitchFamily="34" charset="-122"/>
                </a:rPr>
                <a:t>INTRODUCTION</a:t>
              </a:r>
            </a:p>
          </p:txBody>
        </p:sp>
      </p:grpSp>
      <p:grpSp>
        <p:nvGrpSpPr>
          <p:cNvPr id="16" name="组合 15"/>
          <p:cNvGrpSpPr/>
          <p:nvPr/>
        </p:nvGrpSpPr>
        <p:grpSpPr>
          <a:xfrm>
            <a:off x="6766908" y="4059563"/>
            <a:ext cx="4371899" cy="523220"/>
            <a:chOff x="6548823" y="4024630"/>
            <a:chExt cx="4371899" cy="523220"/>
          </a:xfrm>
        </p:grpSpPr>
        <p:sp>
          <p:nvSpPr>
            <p:cNvPr id="17" name="矩形: 圆角 16"/>
            <p:cNvSpPr/>
            <p:nvPr/>
          </p:nvSpPr>
          <p:spPr>
            <a:xfrm>
              <a:off x="6548823" y="4092636"/>
              <a:ext cx="611073" cy="389789"/>
            </a:xfrm>
            <a:prstGeom prst="roundRect">
              <a:avLst/>
            </a:prstGeom>
            <a:noFill/>
            <a:ln w="15875"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endParaRPr>
            </a:p>
          </p:txBody>
        </p:sp>
        <p:sp>
          <p:nvSpPr>
            <p:cNvPr id="18" name="文本框 17"/>
            <p:cNvSpPr txBox="1"/>
            <p:nvPr/>
          </p:nvSpPr>
          <p:spPr>
            <a:xfrm>
              <a:off x="6607853" y="4099775"/>
              <a:ext cx="50097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rPr>
                <a:t>03</a:t>
              </a:r>
              <a:endParaRPr kumimoji="0" lang="zh-CN" altLang="en-US" b="1"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endParaRPr>
            </a:p>
          </p:txBody>
        </p:sp>
        <p:sp>
          <p:nvSpPr>
            <p:cNvPr id="19" name="文本框 18"/>
            <p:cNvSpPr txBox="1"/>
            <p:nvPr/>
          </p:nvSpPr>
          <p:spPr>
            <a:xfrm>
              <a:off x="7528486" y="4024630"/>
              <a:ext cx="1563332" cy="523220"/>
            </a:xfrm>
            <a:prstGeom prst="rect">
              <a:avLst/>
            </a:prstGeom>
            <a:noFill/>
          </p:spPr>
          <p:txBody>
            <a:bodyPr wrap="square" rtlCol="0">
              <a:spAutoFit/>
            </a:bodyPr>
            <a:lstStyle/>
            <a:p>
              <a:pPr algn="dist"/>
              <a:r>
                <a:rPr lang="zh-CN" altLang="en-US" sz="2800" dirty="0">
                  <a:solidFill>
                    <a:schemeClr val="bg1"/>
                  </a:solidFill>
                  <a:latin typeface="站酷庆科黄油体" panose="02000803000000020004" pitchFamily="2" charset="-122"/>
                  <a:ea typeface="站酷庆科黄油体" panose="02000803000000020004" pitchFamily="2" charset="-122"/>
                </a:rPr>
                <a:t>视频分享</a:t>
              </a:r>
            </a:p>
          </p:txBody>
        </p:sp>
        <p:sp>
          <p:nvSpPr>
            <p:cNvPr id="20" name="文本框 19"/>
            <p:cNvSpPr txBox="1"/>
            <p:nvPr/>
          </p:nvSpPr>
          <p:spPr>
            <a:xfrm>
              <a:off x="9128926" y="4213765"/>
              <a:ext cx="1791796" cy="253916"/>
            </a:xfrm>
            <a:prstGeom prst="rect">
              <a:avLst/>
            </a:prstGeom>
            <a:noFill/>
          </p:spPr>
          <p:txBody>
            <a:bodyPr wrap="square" rtlCol="0">
              <a:spAutoFit/>
            </a:bodyPr>
            <a:lstStyle/>
            <a:p>
              <a:r>
                <a:rPr lang="en-US" altLang="zh-CN" sz="1000" i="1" dirty="0">
                  <a:solidFill>
                    <a:schemeClr val="bg1"/>
                  </a:solidFill>
                  <a:latin typeface="思源黑体 CN Light" panose="020B0300000000000000" pitchFamily="34" charset="-122"/>
                  <a:ea typeface="思源黑体 CN Light" panose="020B0300000000000000" pitchFamily="34" charset="-122"/>
                </a:rPr>
                <a:t>VIDEO SHARING</a:t>
              </a:r>
            </a:p>
          </p:txBody>
        </p:sp>
      </p:grpSp>
      <p:grpSp>
        <p:nvGrpSpPr>
          <p:cNvPr id="21" name="组合 20"/>
          <p:cNvGrpSpPr/>
          <p:nvPr/>
        </p:nvGrpSpPr>
        <p:grpSpPr>
          <a:xfrm>
            <a:off x="6766908" y="5043484"/>
            <a:ext cx="4371900" cy="523220"/>
            <a:chOff x="6548823" y="5067362"/>
            <a:chExt cx="4371900" cy="523220"/>
          </a:xfrm>
        </p:grpSpPr>
        <p:sp>
          <p:nvSpPr>
            <p:cNvPr id="22" name="矩形: 圆角 21"/>
            <p:cNvSpPr/>
            <p:nvPr/>
          </p:nvSpPr>
          <p:spPr>
            <a:xfrm>
              <a:off x="6548823" y="5135368"/>
              <a:ext cx="611073" cy="389789"/>
            </a:xfrm>
            <a:prstGeom prst="roundRect">
              <a:avLst/>
            </a:prstGeom>
            <a:noFill/>
            <a:ln w="15875"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endParaRPr>
            </a:p>
          </p:txBody>
        </p:sp>
        <p:sp>
          <p:nvSpPr>
            <p:cNvPr id="23" name="文本框 22"/>
            <p:cNvSpPr txBox="1"/>
            <p:nvPr/>
          </p:nvSpPr>
          <p:spPr>
            <a:xfrm>
              <a:off x="6630078" y="5142507"/>
              <a:ext cx="45652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rPr>
                <a:t>04</a:t>
              </a:r>
              <a:endParaRPr kumimoji="0" lang="zh-CN" altLang="en-US" b="1"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endParaRPr>
            </a:p>
          </p:txBody>
        </p:sp>
        <p:sp>
          <p:nvSpPr>
            <p:cNvPr id="24" name="文本框 23"/>
            <p:cNvSpPr txBox="1"/>
            <p:nvPr/>
          </p:nvSpPr>
          <p:spPr>
            <a:xfrm>
              <a:off x="7528486" y="5067362"/>
              <a:ext cx="1563332" cy="523220"/>
            </a:xfrm>
            <a:prstGeom prst="rect">
              <a:avLst/>
            </a:prstGeom>
            <a:noFill/>
          </p:spPr>
          <p:txBody>
            <a:bodyPr wrap="square" rtlCol="0">
              <a:spAutoFit/>
            </a:bodyPr>
            <a:lstStyle/>
            <a:p>
              <a:pPr algn="dist"/>
              <a:r>
                <a:rPr lang="zh-CN" altLang="en-US" sz="2800" dirty="0">
                  <a:solidFill>
                    <a:schemeClr val="bg1"/>
                  </a:solidFill>
                  <a:latin typeface="站酷庆科黄油体" panose="02000803000000020004" pitchFamily="2" charset="-122"/>
                  <a:ea typeface="站酷庆科黄油体" panose="02000803000000020004" pitchFamily="2" charset="-122"/>
                </a:rPr>
                <a:t>动作解析</a:t>
              </a:r>
            </a:p>
          </p:txBody>
        </p:sp>
        <p:sp>
          <p:nvSpPr>
            <p:cNvPr id="25" name="文本框 24"/>
            <p:cNvSpPr txBox="1"/>
            <p:nvPr/>
          </p:nvSpPr>
          <p:spPr>
            <a:xfrm>
              <a:off x="9128927" y="5256497"/>
              <a:ext cx="1791796" cy="253916"/>
            </a:xfrm>
            <a:prstGeom prst="rect">
              <a:avLst/>
            </a:prstGeom>
            <a:noFill/>
          </p:spPr>
          <p:txBody>
            <a:bodyPr wrap="square" rtlCol="0">
              <a:spAutoFit/>
            </a:bodyPr>
            <a:lstStyle/>
            <a:p>
              <a:r>
                <a:rPr lang="en-US" altLang="zh-CN" sz="1000" i="1" dirty="0">
                  <a:solidFill>
                    <a:schemeClr val="bg1"/>
                  </a:solidFill>
                  <a:latin typeface="思源黑体 CN Light" panose="020B0300000000000000" pitchFamily="34" charset="-122"/>
                  <a:ea typeface="思源黑体 CN Light" panose="020B0300000000000000" pitchFamily="34" charset="-122"/>
                </a:rPr>
                <a:t>ACTION ANALYSIS</a:t>
              </a:r>
            </a:p>
          </p:txBody>
        </p:sp>
      </p:grpSp>
      <p:sp>
        <p:nvSpPr>
          <p:cNvPr id="26" name="文本框 25"/>
          <p:cNvSpPr txBox="1"/>
          <p:nvPr/>
        </p:nvSpPr>
        <p:spPr>
          <a:xfrm>
            <a:off x="6643008" y="1050716"/>
            <a:ext cx="2908361" cy="769441"/>
          </a:xfrm>
          <a:prstGeom prst="rect">
            <a:avLst/>
          </a:prstGeom>
          <a:noFill/>
        </p:spPr>
        <p:txBody>
          <a:bodyPr wrap="square" rtlCol="0">
            <a:spAutoFit/>
          </a:bodyPr>
          <a:lstStyle/>
          <a:p>
            <a:r>
              <a:rPr lang="zh-CN" altLang="en-US" sz="4400" dirty="0">
                <a:solidFill>
                  <a:srgbClr val="F1545B"/>
                </a:solidFill>
                <a:latin typeface="站酷庆科黄油体" panose="02000803000000020004" pitchFamily="2" charset="-122"/>
                <a:ea typeface="站酷庆科黄油体" panose="02000803000000020004" pitchFamily="2" charset="-122"/>
              </a:rPr>
              <a:t>目录  </a:t>
            </a:r>
            <a:r>
              <a:rPr lang="en-US" altLang="zh-CN" sz="4400" dirty="0">
                <a:solidFill>
                  <a:srgbClr val="F1545B"/>
                </a:solidFill>
                <a:latin typeface="站酷庆科黄油体" panose="02000803000000020004" pitchFamily="2" charset="-122"/>
                <a:ea typeface="站酷庆科黄油体" panose="02000803000000020004" pitchFamily="2" charset="-122"/>
              </a:rPr>
              <a:t>—</a:t>
            </a:r>
            <a:endParaRPr lang="zh-CN" altLang="en-US" sz="4400" dirty="0">
              <a:solidFill>
                <a:srgbClr val="F1545B"/>
              </a:solidFill>
              <a:latin typeface="站酷庆科黄油体" panose="02000803000000020004" pitchFamily="2" charset="-122"/>
              <a:ea typeface="站酷庆科黄油体" panose="02000803000000020004"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anim calcmode="lin" valueType="num">
                                      <p:cBhvr>
                                        <p:cTn id="26" dur="500" fill="hold"/>
                                        <p:tgtEl>
                                          <p:spTgt spid="16"/>
                                        </p:tgtEl>
                                        <p:attrNameLst>
                                          <p:attrName>ppt_x</p:attrName>
                                        </p:attrNameLst>
                                      </p:cBhvr>
                                      <p:tavLst>
                                        <p:tav tm="0">
                                          <p:val>
                                            <p:strVal val="#ppt_x"/>
                                          </p:val>
                                        </p:tav>
                                        <p:tav tm="100000">
                                          <p:val>
                                            <p:strVal val="#ppt_x"/>
                                          </p:val>
                                        </p:tav>
                                      </p:tavLst>
                                    </p:anim>
                                    <p:anim calcmode="lin" valueType="num">
                                      <p:cBhvr>
                                        <p:cTn id="27" dur="500" fill="hold"/>
                                        <p:tgtEl>
                                          <p:spTgt spid="16"/>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anim calcmode="lin" valueType="num">
                                      <p:cBhvr>
                                        <p:cTn id="32" dur="500" fill="hold"/>
                                        <p:tgtEl>
                                          <p:spTgt spid="21"/>
                                        </p:tgtEl>
                                        <p:attrNameLst>
                                          <p:attrName>ppt_x</p:attrName>
                                        </p:attrNameLst>
                                      </p:cBhvr>
                                      <p:tavLst>
                                        <p:tav tm="0">
                                          <p:val>
                                            <p:strVal val="#ppt_x"/>
                                          </p:val>
                                        </p:tav>
                                        <p:tav tm="100000">
                                          <p:val>
                                            <p:strVal val="#ppt_x"/>
                                          </p:val>
                                        </p:tav>
                                      </p:tavLst>
                                    </p:anim>
                                    <p:anim calcmode="lin" valueType="num">
                                      <p:cBhvr>
                                        <p:cTn id="33"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2" cstate="screen"/>
          <a:srcRect/>
          <a:stretch>
            <a:fillRect/>
          </a:stretch>
        </p:blipFill>
        <p:spPr>
          <a:xfrm flipH="1">
            <a:off x="-1" y="0"/>
            <a:ext cx="4673443" cy="6858000"/>
          </a:xfrm>
          <a:prstGeom prst="rect">
            <a:avLst/>
          </a:prstGeom>
        </p:spPr>
      </p:pic>
      <p:pic>
        <p:nvPicPr>
          <p:cNvPr id="11" name="图片 10"/>
          <p:cNvPicPr>
            <a:picLocks noChangeAspect="1"/>
          </p:cNvPicPr>
          <p:nvPr/>
        </p:nvPicPr>
        <p:blipFill rotWithShape="1">
          <a:blip r:embed="rId2" cstate="screen"/>
          <a:srcRect/>
          <a:stretch>
            <a:fillRect/>
          </a:stretch>
        </p:blipFill>
        <p:spPr>
          <a:xfrm>
            <a:off x="7518558" y="0"/>
            <a:ext cx="4673441" cy="6858000"/>
          </a:xfrm>
          <a:prstGeom prst="rect">
            <a:avLst/>
          </a:prstGeom>
        </p:spPr>
      </p:pic>
      <p:sp>
        <p:nvSpPr>
          <p:cNvPr id="10" name="矩形 9"/>
          <p:cNvSpPr/>
          <p:nvPr/>
        </p:nvSpPr>
        <p:spPr>
          <a:xfrm flipH="1">
            <a:off x="1" y="0"/>
            <a:ext cx="12191998" cy="6858000"/>
          </a:xfrm>
          <a:prstGeom prst="rect">
            <a:avLst/>
          </a:prstGeom>
          <a:gradFill flip="none" rotWithShape="1">
            <a:gsLst>
              <a:gs pos="30000">
                <a:srgbClr val="000000"/>
              </a:gs>
              <a:gs pos="0">
                <a:schemeClr val="tx1">
                  <a:alpha val="0"/>
                </a:schemeClr>
              </a:gs>
              <a:gs pos="70000">
                <a:schemeClr val="tx1"/>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a:solidFill>
                  <a:sysClr val="windowText" lastClr="000000"/>
                </a:solidFill>
              </a:ln>
              <a:latin typeface="阿里巴巴普惠体 R" panose="00020600040101010101" pitchFamily="18" charset="-122"/>
              <a:ea typeface="阿里巴巴普惠体 R" panose="00020600040101010101" pitchFamily="18" charset="-122"/>
            </a:endParaRPr>
          </a:p>
        </p:txBody>
      </p:sp>
      <p:sp>
        <p:nvSpPr>
          <p:cNvPr id="6" name="文本框 5"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sp>
        <p:nvSpPr>
          <p:cNvPr id="3" name="矩形 2"/>
          <p:cNvSpPr/>
          <p:nvPr/>
        </p:nvSpPr>
        <p:spPr>
          <a:xfrm>
            <a:off x="3708401" y="1259115"/>
            <a:ext cx="4775199" cy="433977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nvGrpSpPr>
          <p:cNvPr id="18" name="组合 17"/>
          <p:cNvGrpSpPr/>
          <p:nvPr/>
        </p:nvGrpSpPr>
        <p:grpSpPr>
          <a:xfrm>
            <a:off x="5192543" y="1803401"/>
            <a:ext cx="1806905" cy="909092"/>
            <a:chOff x="5192543" y="1803401"/>
            <a:chExt cx="1806905" cy="909092"/>
          </a:xfrm>
        </p:grpSpPr>
        <p:sp>
          <p:nvSpPr>
            <p:cNvPr id="4" name="文本框 3"/>
            <p:cNvSpPr txBox="1"/>
            <p:nvPr/>
          </p:nvSpPr>
          <p:spPr>
            <a:xfrm>
              <a:off x="5192543" y="1803401"/>
              <a:ext cx="1806905" cy="646331"/>
            </a:xfrm>
            <a:prstGeom prst="rect">
              <a:avLst/>
            </a:prstGeom>
            <a:noFill/>
          </p:spPr>
          <p:txBody>
            <a:bodyPr wrap="none" rtlCol="0">
              <a:spAutoFit/>
            </a:bodyPr>
            <a:lstStyle/>
            <a:p>
              <a:pPr algn="ctr"/>
              <a:r>
                <a:rPr lang="en-US" altLang="zh-CN" sz="3600" dirty="0">
                  <a:solidFill>
                    <a:srgbClr val="F1545B"/>
                  </a:solidFill>
                  <a:latin typeface="站酷庆科黄油体" panose="02000803000000020004" pitchFamily="2" charset="-122"/>
                  <a:ea typeface="站酷庆科黄油体" panose="02000803000000020004" pitchFamily="2" charset="-122"/>
                </a:rPr>
                <a:t>PART ONE</a:t>
              </a:r>
              <a:endParaRPr lang="zh-CN" altLang="en-US" sz="3600" dirty="0">
                <a:solidFill>
                  <a:srgbClr val="F1545B"/>
                </a:solidFill>
                <a:latin typeface="站酷庆科黄油体" panose="02000803000000020004" pitchFamily="2" charset="-122"/>
                <a:ea typeface="站酷庆科黄油体" panose="02000803000000020004" pitchFamily="2" charset="-122"/>
              </a:endParaRPr>
            </a:p>
          </p:txBody>
        </p:sp>
        <p:cxnSp>
          <p:nvCxnSpPr>
            <p:cNvPr id="5" name="直接连接符 4"/>
            <p:cNvCxnSpPr/>
            <p:nvPr/>
          </p:nvCxnSpPr>
          <p:spPr>
            <a:xfrm>
              <a:off x="5718625" y="2712493"/>
              <a:ext cx="7547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4512874" y="2975254"/>
            <a:ext cx="3166252" cy="1529839"/>
            <a:chOff x="4512874" y="2975254"/>
            <a:chExt cx="3166252" cy="1529839"/>
          </a:xfrm>
        </p:grpSpPr>
        <p:sp>
          <p:nvSpPr>
            <p:cNvPr id="7" name="文本框 6"/>
            <p:cNvSpPr txBox="1"/>
            <p:nvPr/>
          </p:nvSpPr>
          <p:spPr>
            <a:xfrm>
              <a:off x="4512874" y="2975254"/>
              <a:ext cx="3166252" cy="1200329"/>
            </a:xfrm>
            <a:prstGeom prst="rect">
              <a:avLst/>
            </a:prstGeom>
            <a:noFill/>
          </p:spPr>
          <p:txBody>
            <a:bodyPr wrap="none" rtlCol="0">
              <a:spAutoFit/>
            </a:bodyPr>
            <a:lstStyle/>
            <a:p>
              <a:pPr lvl="0" algn="ctr"/>
              <a:r>
                <a:rPr lang="zh-CN" altLang="en-US" sz="7200" spc="300" dirty="0">
                  <a:solidFill>
                    <a:schemeClr val="bg1"/>
                  </a:solidFill>
                  <a:latin typeface="站酷庆科黄油体" panose="02000803000000020004" pitchFamily="2" charset="-122"/>
                  <a:ea typeface="站酷庆科黄油体" panose="02000803000000020004" pitchFamily="2" charset="-122"/>
                </a:rPr>
                <a:t>舞蹈艺术</a:t>
              </a:r>
            </a:p>
          </p:txBody>
        </p:sp>
        <p:sp>
          <p:nvSpPr>
            <p:cNvPr id="8" name="矩形 7"/>
            <p:cNvSpPr/>
            <p:nvPr/>
          </p:nvSpPr>
          <p:spPr>
            <a:xfrm>
              <a:off x="5192546" y="4197316"/>
              <a:ext cx="1806902" cy="307777"/>
            </a:xfrm>
            <a:prstGeom prst="rect">
              <a:avLst/>
            </a:prstGeom>
          </p:spPr>
          <p:txBody>
            <a:bodyPr wrap="square">
              <a:spAutoFit/>
            </a:bodyPr>
            <a:lstStyle/>
            <a:p>
              <a:pPr lvl="0" algn="dist"/>
              <a:r>
                <a:rPr lang="en-US" altLang="zh-CN" sz="1400" dirty="0">
                  <a:solidFill>
                    <a:prstClr val="white"/>
                  </a:solidFill>
                  <a:latin typeface="思源黑体 CN Light" panose="020B0300000000000000" pitchFamily="34" charset="-122"/>
                  <a:ea typeface="思源黑体 CN Light" panose="020B0300000000000000" pitchFamily="34" charset="-122"/>
                </a:rPr>
                <a:t>DANCE ART</a:t>
              </a:r>
            </a:p>
          </p:txBody>
        </p:sp>
      </p:grpSp>
      <p:sp>
        <p:nvSpPr>
          <p:cNvPr id="9" name="矩形: 圆角 8"/>
          <p:cNvSpPr/>
          <p:nvPr/>
        </p:nvSpPr>
        <p:spPr>
          <a:xfrm>
            <a:off x="5783939" y="5008881"/>
            <a:ext cx="624115" cy="45719"/>
          </a:xfrm>
          <a:prstGeom prst="roundRect">
            <a:avLst>
              <a:gd name="adj" fmla="val 50000"/>
            </a:avLst>
          </a:prstGeom>
          <a:solidFill>
            <a:srgbClr val="F15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anim calcmode="lin" valueType="num">
                                      <p:cBhvr>
                                        <p:cTn id="14" dur="500" fill="hold"/>
                                        <p:tgtEl>
                                          <p:spTgt spid="19"/>
                                        </p:tgtEl>
                                        <p:attrNameLst>
                                          <p:attrName>ppt_x</p:attrName>
                                        </p:attrNameLst>
                                      </p:cBhvr>
                                      <p:tavLst>
                                        <p:tav tm="0">
                                          <p:val>
                                            <p:strVal val="#ppt_x"/>
                                          </p:val>
                                        </p:tav>
                                        <p:tav tm="100000">
                                          <p:val>
                                            <p:strVal val="#ppt_x"/>
                                          </p:val>
                                        </p:tav>
                                      </p:tavLst>
                                    </p:anim>
                                    <p:anim calcmode="lin" valueType="num">
                                      <p:cBhvr>
                                        <p:cTn id="15" dur="5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anim calcmode="lin" valueType="num">
                                      <p:cBhvr>
                                        <p:cTn id="20" dur="500" fill="hold"/>
                                        <p:tgtEl>
                                          <p:spTgt spid="9"/>
                                        </p:tgtEl>
                                        <p:attrNameLst>
                                          <p:attrName>ppt_x</p:attrName>
                                        </p:attrNameLst>
                                      </p:cBhvr>
                                      <p:tavLst>
                                        <p:tav tm="0">
                                          <p:val>
                                            <p:strVal val="#ppt_x"/>
                                          </p:val>
                                        </p:tav>
                                        <p:tav tm="100000">
                                          <p:val>
                                            <p:strVal val="#ppt_x"/>
                                          </p:val>
                                        </p:tav>
                                      </p:tavLst>
                                    </p:anim>
                                    <p:anim calcmode="lin" valueType="num">
                                      <p:cBhvr>
                                        <p:cTn id="21" dur="5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anim calcmode="lin" valueType="num">
                                      <p:cBhvr>
                                        <p:cTn id="26" dur="500" fill="hold"/>
                                        <p:tgtEl>
                                          <p:spTgt spid="3"/>
                                        </p:tgtEl>
                                        <p:attrNameLst>
                                          <p:attrName>ppt_x</p:attrName>
                                        </p:attrNameLst>
                                      </p:cBhvr>
                                      <p:tavLst>
                                        <p:tav tm="0">
                                          <p:val>
                                            <p:strVal val="#ppt_x"/>
                                          </p:val>
                                        </p:tav>
                                        <p:tav tm="100000">
                                          <p:val>
                                            <p:strVal val="#ppt_x"/>
                                          </p:val>
                                        </p:tav>
                                      </p:tavLst>
                                    </p:anim>
                                    <p:anim calcmode="lin" valueType="num">
                                      <p:cBhvr>
                                        <p:cTn id="27"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5" name="组合 4"/>
          <p:cNvGrpSpPr/>
          <p:nvPr/>
        </p:nvGrpSpPr>
        <p:grpSpPr>
          <a:xfrm>
            <a:off x="0" y="0"/>
            <a:ext cx="12191999" cy="6858000"/>
            <a:chOff x="0" y="0"/>
            <a:chExt cx="12191999" cy="6858000"/>
          </a:xfrm>
        </p:grpSpPr>
        <p:pic>
          <p:nvPicPr>
            <p:cNvPr id="3" name="图片 2"/>
            <p:cNvPicPr>
              <a:picLocks noChangeAspect="1"/>
            </p:cNvPicPr>
            <p:nvPr/>
          </p:nvPicPr>
          <p:blipFill rotWithShape="1">
            <a:blip r:embed="rId2" cstate="screen">
              <a:extLst>
                <a:ext uri="{BEBA8EAE-BF5A-486C-A8C5-ECC9F3942E4B}">
                  <a14:imgProps xmlns:a14="http://schemas.microsoft.com/office/drawing/2010/main">
                    <a14:imgLayer r:embed="rId3">
                      <a14:imgEffect>
                        <a14:artisticBlur/>
                      </a14:imgEffect>
                      <a14:imgEffect>
                        <a14:saturation sat="0"/>
                      </a14:imgEffect>
                    </a14:imgLayer>
                  </a14:imgProps>
                </a:ext>
              </a:extLst>
            </a:blip>
            <a:srcRect/>
            <a:stretch>
              <a:fillRect/>
            </a:stretch>
          </p:blipFill>
          <p:spPr>
            <a:xfrm>
              <a:off x="1" y="0"/>
              <a:ext cx="12191998" cy="6858000"/>
            </a:xfrm>
            <a:prstGeom prst="rect">
              <a:avLst/>
            </a:prstGeom>
          </p:spPr>
        </p:pic>
        <p:sp>
          <p:nvSpPr>
            <p:cNvPr id="4" name="矩形 3"/>
            <p:cNvSpPr/>
            <p:nvPr/>
          </p:nvSpPr>
          <p:spPr>
            <a:xfrm>
              <a:off x="0" y="0"/>
              <a:ext cx="12191998" cy="6858000"/>
            </a:xfrm>
            <a:prstGeom prst="rect">
              <a:avLst/>
            </a:prstGeom>
            <a:solidFill>
              <a:schemeClr val="tx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grpSp>
        <p:nvGrpSpPr>
          <p:cNvPr id="7" name="组合 6"/>
          <p:cNvGrpSpPr/>
          <p:nvPr/>
        </p:nvGrpSpPr>
        <p:grpSpPr>
          <a:xfrm>
            <a:off x="391508" y="301023"/>
            <a:ext cx="4370501" cy="523220"/>
            <a:chOff x="6548823" y="1917052"/>
            <a:chExt cx="4370501" cy="523220"/>
          </a:xfrm>
        </p:grpSpPr>
        <p:sp>
          <p:nvSpPr>
            <p:cNvPr id="8" name="矩形: 圆角 7"/>
            <p:cNvSpPr/>
            <p:nvPr/>
          </p:nvSpPr>
          <p:spPr>
            <a:xfrm>
              <a:off x="6548823" y="1985058"/>
              <a:ext cx="611073" cy="389789"/>
            </a:xfrm>
            <a:prstGeom prst="roundRect">
              <a:avLst/>
            </a:prstGeom>
            <a:noFill/>
            <a:ln w="15875"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endParaRPr>
            </a:p>
          </p:txBody>
        </p:sp>
        <p:sp>
          <p:nvSpPr>
            <p:cNvPr id="9" name="文本框 8"/>
            <p:cNvSpPr txBox="1"/>
            <p:nvPr/>
          </p:nvSpPr>
          <p:spPr>
            <a:xfrm>
              <a:off x="6656272" y="1992197"/>
              <a:ext cx="40413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rPr>
                <a:t>01</a:t>
              </a:r>
              <a:endParaRPr kumimoji="0" lang="zh-CN" altLang="en-US" b="1"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endParaRPr>
            </a:p>
          </p:txBody>
        </p:sp>
        <p:sp>
          <p:nvSpPr>
            <p:cNvPr id="10" name="文本框 9"/>
            <p:cNvSpPr txBox="1"/>
            <p:nvPr/>
          </p:nvSpPr>
          <p:spPr>
            <a:xfrm>
              <a:off x="7528486" y="1917052"/>
              <a:ext cx="1562340" cy="523220"/>
            </a:xfrm>
            <a:prstGeom prst="rect">
              <a:avLst/>
            </a:prstGeom>
            <a:noFill/>
          </p:spPr>
          <p:txBody>
            <a:bodyPr wrap="square" rtlCol="0">
              <a:spAutoFit/>
            </a:bodyPr>
            <a:lstStyle/>
            <a:p>
              <a:pPr algn="dist"/>
              <a:r>
                <a:rPr lang="zh-CN" altLang="en-US" sz="2800" dirty="0">
                  <a:solidFill>
                    <a:schemeClr val="bg1"/>
                  </a:solidFill>
                  <a:latin typeface="站酷庆科黄油体" panose="02000803000000020004" pitchFamily="2" charset="-122"/>
                  <a:ea typeface="站酷庆科黄油体" panose="02000803000000020004" pitchFamily="2" charset="-122"/>
                </a:rPr>
                <a:t>舞蹈艺术</a:t>
              </a:r>
            </a:p>
          </p:txBody>
        </p:sp>
        <p:sp>
          <p:nvSpPr>
            <p:cNvPr id="11" name="文本框 10"/>
            <p:cNvSpPr txBox="1"/>
            <p:nvPr/>
          </p:nvSpPr>
          <p:spPr>
            <a:xfrm>
              <a:off x="9128927" y="2106187"/>
              <a:ext cx="1790397" cy="253916"/>
            </a:xfrm>
            <a:prstGeom prst="rect">
              <a:avLst/>
            </a:prstGeom>
            <a:noFill/>
          </p:spPr>
          <p:txBody>
            <a:bodyPr wrap="square" rtlCol="0">
              <a:spAutoFit/>
            </a:bodyPr>
            <a:lstStyle/>
            <a:p>
              <a:r>
                <a:rPr lang="en-US" altLang="zh-CN" sz="1000" i="1" dirty="0">
                  <a:solidFill>
                    <a:schemeClr val="bg1"/>
                  </a:solidFill>
                  <a:latin typeface="思源黑体 CN Light" panose="020B0300000000000000" pitchFamily="34" charset="-122"/>
                  <a:ea typeface="思源黑体 CN Light" panose="020B0300000000000000" pitchFamily="34" charset="-122"/>
                </a:rPr>
                <a:t>DANCE ART</a:t>
              </a:r>
            </a:p>
          </p:txBody>
        </p:sp>
      </p:grpSp>
      <p:pic>
        <p:nvPicPr>
          <p:cNvPr id="2" name="图片 1"/>
          <p:cNvPicPr>
            <a:picLocks noChangeAspect="1"/>
          </p:cNvPicPr>
          <p:nvPr/>
        </p:nvPicPr>
        <p:blipFill>
          <a:blip r:embed="rId4"/>
          <a:stretch>
            <a:fillRect/>
          </a:stretch>
        </p:blipFill>
        <p:spPr>
          <a:xfrm>
            <a:off x="5918199" y="1975793"/>
            <a:ext cx="6172202" cy="3773548"/>
          </a:xfrm>
          <a:prstGeom prst="rect">
            <a:avLst/>
          </a:prstGeom>
        </p:spPr>
      </p:pic>
      <p:grpSp>
        <p:nvGrpSpPr>
          <p:cNvPr id="20" name="组合 19"/>
          <p:cNvGrpSpPr/>
          <p:nvPr/>
        </p:nvGrpSpPr>
        <p:grpSpPr>
          <a:xfrm>
            <a:off x="1594698" y="1852733"/>
            <a:ext cx="4431109" cy="961894"/>
            <a:chOff x="6199995" y="1826729"/>
            <a:chExt cx="4431109" cy="961894"/>
          </a:xfrm>
        </p:grpSpPr>
        <p:sp>
          <p:nvSpPr>
            <p:cNvPr id="21" name="椭圆 20"/>
            <p:cNvSpPr/>
            <p:nvPr/>
          </p:nvSpPr>
          <p:spPr>
            <a:xfrm>
              <a:off x="6199995" y="1873820"/>
              <a:ext cx="867712" cy="86771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站酷庆科黄油体" panose="02000803000000020004" pitchFamily="2" charset="-122"/>
                  <a:ea typeface="阿里巴巴普惠体 R" panose="00020600040101010101" pitchFamily="18" charset="-122"/>
                </a:rPr>
                <a:t>01</a:t>
              </a:r>
              <a:endParaRPr lang="zh-CN" altLang="en-US" sz="2800" b="1" dirty="0">
                <a:solidFill>
                  <a:schemeClr val="bg1"/>
                </a:solidFill>
                <a:latin typeface="站酷庆科黄油体" panose="02000803000000020004" pitchFamily="2" charset="-122"/>
                <a:ea typeface="阿里巴巴普惠体 R" panose="00020600040101010101" pitchFamily="18" charset="-122"/>
              </a:endParaRPr>
            </a:p>
          </p:txBody>
        </p:sp>
        <p:grpSp>
          <p:nvGrpSpPr>
            <p:cNvPr id="22" name="组合 21"/>
            <p:cNvGrpSpPr/>
            <p:nvPr/>
          </p:nvGrpSpPr>
          <p:grpSpPr>
            <a:xfrm>
              <a:off x="7343777" y="1826729"/>
              <a:ext cx="3287327" cy="961894"/>
              <a:chOff x="7343777" y="1826729"/>
              <a:chExt cx="3287327" cy="961894"/>
            </a:xfrm>
          </p:grpSpPr>
          <p:sp>
            <p:nvSpPr>
              <p:cNvPr id="23" name="文本框 22"/>
              <p:cNvSpPr txBox="1"/>
              <p:nvPr/>
            </p:nvSpPr>
            <p:spPr>
              <a:xfrm>
                <a:off x="7357692" y="2239562"/>
                <a:ext cx="3273412" cy="549061"/>
              </a:xfrm>
              <a:prstGeom prst="rect">
                <a:avLst/>
              </a:prstGeom>
              <a:noFill/>
            </p:spPr>
            <p:txBody>
              <a:bodyPr wrap="square" rtlCol="0">
                <a:spAutoFit/>
              </a:bodyPr>
              <a:lstStyle/>
              <a:p>
                <a:pPr defTabSz="457200">
                  <a:lnSpc>
                    <a:spcPct val="130000"/>
                  </a:lnSpc>
                </a:pPr>
                <a:r>
                  <a:rPr lang="zh-CN" altLang="en-US" sz="1200" dirty="0">
                    <a:solidFill>
                      <a:schemeClr val="bg1"/>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a:t>
                </a:r>
                <a:r>
                  <a:rPr lang="en-US" altLang="zh-CN" sz="1200" dirty="0">
                    <a:solidFill>
                      <a:schemeClr val="bg1"/>
                    </a:solidFill>
                    <a:latin typeface="思源黑体 CN Light" panose="020B0300000000000000" pitchFamily="34" charset="-122"/>
                    <a:ea typeface="思源黑体 CN Light" panose="020B0300000000000000" pitchFamily="34" charset="-122"/>
                  </a:rPr>
                  <a:t>.</a:t>
                </a:r>
                <a:endParaRPr lang="zh-CN" altLang="zh-CN" sz="1200" dirty="0">
                  <a:solidFill>
                    <a:schemeClr val="bg1"/>
                  </a:solidFill>
                  <a:latin typeface="思源黑体 CN Light" panose="020B0300000000000000" pitchFamily="34" charset="-122"/>
                  <a:ea typeface="思源黑体 CN Light" panose="020B0300000000000000" pitchFamily="34" charset="-122"/>
                </a:endParaRPr>
              </a:p>
            </p:txBody>
          </p:sp>
          <p:sp>
            <p:nvSpPr>
              <p:cNvPr id="24" name="文本框 23"/>
              <p:cNvSpPr txBox="1"/>
              <p:nvPr/>
            </p:nvSpPr>
            <p:spPr>
              <a:xfrm>
                <a:off x="7343777" y="1826729"/>
                <a:ext cx="2245150" cy="400110"/>
              </a:xfrm>
              <a:prstGeom prst="rect">
                <a:avLst/>
              </a:prstGeom>
              <a:noFill/>
            </p:spPr>
            <p:txBody>
              <a:bodyPr wrap="square" rtlCol="0">
                <a:spAutoFit/>
              </a:bodyPr>
              <a:lstStyle/>
              <a:p>
                <a:pPr defTabSz="457200"/>
                <a:r>
                  <a:rPr kumimoji="1" lang="zh-CN" altLang="en-US" sz="2000" dirty="0">
                    <a:solidFill>
                      <a:schemeClr val="bg1"/>
                    </a:solidFill>
                    <a:latin typeface="思源黑体 CN Bold" panose="020B0800000000000000" pitchFamily="34" charset="-122"/>
                    <a:ea typeface="思源黑体 CN Bold" panose="020B0800000000000000" pitchFamily="34" charset="-122"/>
                  </a:rPr>
                  <a:t>标题文字添加</a:t>
                </a:r>
              </a:p>
            </p:txBody>
          </p:sp>
        </p:grpSp>
      </p:grpSp>
      <p:grpSp>
        <p:nvGrpSpPr>
          <p:cNvPr id="25" name="组合 24"/>
          <p:cNvGrpSpPr/>
          <p:nvPr/>
        </p:nvGrpSpPr>
        <p:grpSpPr>
          <a:xfrm>
            <a:off x="1594698" y="3320090"/>
            <a:ext cx="4431109" cy="961894"/>
            <a:chOff x="6199995" y="3209234"/>
            <a:chExt cx="4431109" cy="961894"/>
          </a:xfrm>
        </p:grpSpPr>
        <p:sp>
          <p:nvSpPr>
            <p:cNvPr id="26" name="椭圆 25"/>
            <p:cNvSpPr/>
            <p:nvPr/>
          </p:nvSpPr>
          <p:spPr>
            <a:xfrm>
              <a:off x="6199995" y="3256325"/>
              <a:ext cx="867712" cy="86771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站酷庆科黄油体" panose="02000803000000020004" pitchFamily="2" charset="-122"/>
                  <a:ea typeface="阿里巴巴普惠体 R" panose="00020600040101010101" pitchFamily="18" charset="-122"/>
                </a:rPr>
                <a:t>02</a:t>
              </a:r>
              <a:endParaRPr lang="zh-CN" altLang="en-US" sz="2800" b="1" dirty="0">
                <a:solidFill>
                  <a:schemeClr val="bg1"/>
                </a:solidFill>
                <a:latin typeface="站酷庆科黄油体" panose="02000803000000020004" pitchFamily="2" charset="-122"/>
                <a:ea typeface="阿里巴巴普惠体 R" panose="00020600040101010101" pitchFamily="18" charset="-122"/>
              </a:endParaRPr>
            </a:p>
          </p:txBody>
        </p:sp>
        <p:grpSp>
          <p:nvGrpSpPr>
            <p:cNvPr id="27" name="组合 26"/>
            <p:cNvGrpSpPr/>
            <p:nvPr/>
          </p:nvGrpSpPr>
          <p:grpSpPr>
            <a:xfrm>
              <a:off x="7343777" y="3209234"/>
              <a:ext cx="3287327" cy="961894"/>
              <a:chOff x="7343777" y="1826729"/>
              <a:chExt cx="3287327" cy="961894"/>
            </a:xfrm>
          </p:grpSpPr>
          <p:sp>
            <p:nvSpPr>
              <p:cNvPr id="28" name="文本框 27"/>
              <p:cNvSpPr txBox="1"/>
              <p:nvPr/>
            </p:nvSpPr>
            <p:spPr>
              <a:xfrm>
                <a:off x="7357692" y="2239562"/>
                <a:ext cx="3273412" cy="549061"/>
              </a:xfrm>
              <a:prstGeom prst="rect">
                <a:avLst/>
              </a:prstGeom>
              <a:noFill/>
            </p:spPr>
            <p:txBody>
              <a:bodyPr wrap="square" rtlCol="0">
                <a:spAutoFit/>
              </a:bodyPr>
              <a:lstStyle/>
              <a:p>
                <a:pPr defTabSz="457200">
                  <a:lnSpc>
                    <a:spcPct val="130000"/>
                  </a:lnSpc>
                </a:pPr>
                <a:r>
                  <a:rPr lang="zh-CN" altLang="en-US" sz="1200" dirty="0">
                    <a:solidFill>
                      <a:schemeClr val="bg1"/>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a:t>
                </a:r>
                <a:r>
                  <a:rPr lang="en-US" altLang="zh-CN" sz="1200" dirty="0">
                    <a:solidFill>
                      <a:schemeClr val="bg1"/>
                    </a:solidFill>
                    <a:latin typeface="思源黑体 CN Light" panose="020B0300000000000000" pitchFamily="34" charset="-122"/>
                    <a:ea typeface="思源黑体 CN Light" panose="020B0300000000000000" pitchFamily="34" charset="-122"/>
                  </a:rPr>
                  <a:t>.</a:t>
                </a:r>
                <a:endParaRPr lang="zh-CN" altLang="zh-CN" sz="1200" dirty="0">
                  <a:solidFill>
                    <a:schemeClr val="bg1"/>
                  </a:solidFill>
                  <a:latin typeface="思源黑体 CN Light" panose="020B0300000000000000" pitchFamily="34" charset="-122"/>
                  <a:ea typeface="思源黑体 CN Light" panose="020B0300000000000000" pitchFamily="34" charset="-122"/>
                </a:endParaRPr>
              </a:p>
            </p:txBody>
          </p:sp>
          <p:sp>
            <p:nvSpPr>
              <p:cNvPr id="29" name="文本框 28"/>
              <p:cNvSpPr txBox="1"/>
              <p:nvPr/>
            </p:nvSpPr>
            <p:spPr>
              <a:xfrm>
                <a:off x="7343777" y="1826729"/>
                <a:ext cx="2245150" cy="400110"/>
              </a:xfrm>
              <a:prstGeom prst="rect">
                <a:avLst/>
              </a:prstGeom>
              <a:noFill/>
            </p:spPr>
            <p:txBody>
              <a:bodyPr wrap="square" rtlCol="0">
                <a:spAutoFit/>
              </a:bodyPr>
              <a:lstStyle/>
              <a:p>
                <a:pPr defTabSz="457200"/>
                <a:r>
                  <a:rPr kumimoji="1" lang="zh-CN" altLang="en-US" sz="2000" dirty="0">
                    <a:solidFill>
                      <a:schemeClr val="bg1"/>
                    </a:solidFill>
                    <a:latin typeface="思源黑体 CN Bold" panose="020B0800000000000000" pitchFamily="34" charset="-122"/>
                    <a:ea typeface="思源黑体 CN Bold" panose="020B0800000000000000" pitchFamily="34" charset="-122"/>
                  </a:rPr>
                  <a:t>标题文字添加</a:t>
                </a:r>
              </a:p>
            </p:txBody>
          </p:sp>
        </p:grpSp>
      </p:grpSp>
      <p:grpSp>
        <p:nvGrpSpPr>
          <p:cNvPr id="30" name="组合 29"/>
          <p:cNvGrpSpPr/>
          <p:nvPr/>
        </p:nvGrpSpPr>
        <p:grpSpPr>
          <a:xfrm>
            <a:off x="1594698" y="4787447"/>
            <a:ext cx="4431109" cy="961894"/>
            <a:chOff x="6199995" y="4679871"/>
            <a:chExt cx="4431109" cy="961894"/>
          </a:xfrm>
        </p:grpSpPr>
        <p:sp>
          <p:nvSpPr>
            <p:cNvPr id="31" name="椭圆 30"/>
            <p:cNvSpPr/>
            <p:nvPr/>
          </p:nvSpPr>
          <p:spPr>
            <a:xfrm>
              <a:off x="6199995" y="4726962"/>
              <a:ext cx="867712" cy="86771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站酷庆科黄油体" panose="02000803000000020004" pitchFamily="2" charset="-122"/>
                  <a:ea typeface="阿里巴巴普惠体 R" panose="00020600040101010101" pitchFamily="18" charset="-122"/>
                </a:rPr>
                <a:t>03</a:t>
              </a:r>
              <a:endParaRPr lang="zh-CN" altLang="en-US" sz="2800" b="1" dirty="0">
                <a:solidFill>
                  <a:schemeClr val="bg1"/>
                </a:solidFill>
                <a:latin typeface="站酷庆科黄油体" panose="02000803000000020004" pitchFamily="2" charset="-122"/>
                <a:ea typeface="阿里巴巴普惠体 R" panose="00020600040101010101" pitchFamily="18" charset="-122"/>
              </a:endParaRPr>
            </a:p>
          </p:txBody>
        </p:sp>
        <p:grpSp>
          <p:nvGrpSpPr>
            <p:cNvPr id="32" name="组合 31"/>
            <p:cNvGrpSpPr/>
            <p:nvPr/>
          </p:nvGrpSpPr>
          <p:grpSpPr>
            <a:xfrm>
              <a:off x="7343777" y="4679871"/>
              <a:ext cx="3287327" cy="961894"/>
              <a:chOff x="7343777" y="1826729"/>
              <a:chExt cx="3287327" cy="961894"/>
            </a:xfrm>
          </p:grpSpPr>
          <p:sp>
            <p:nvSpPr>
              <p:cNvPr id="33" name="文本框 32"/>
              <p:cNvSpPr txBox="1"/>
              <p:nvPr/>
            </p:nvSpPr>
            <p:spPr>
              <a:xfrm>
                <a:off x="7357692" y="2239562"/>
                <a:ext cx="3273412" cy="549061"/>
              </a:xfrm>
              <a:prstGeom prst="rect">
                <a:avLst/>
              </a:prstGeom>
              <a:noFill/>
            </p:spPr>
            <p:txBody>
              <a:bodyPr wrap="square" rtlCol="0">
                <a:spAutoFit/>
              </a:bodyPr>
              <a:lstStyle/>
              <a:p>
                <a:pPr defTabSz="457200">
                  <a:lnSpc>
                    <a:spcPct val="130000"/>
                  </a:lnSpc>
                </a:pPr>
                <a:r>
                  <a:rPr lang="zh-CN" altLang="en-US" sz="1200" dirty="0">
                    <a:solidFill>
                      <a:schemeClr val="bg1"/>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a:t>
                </a:r>
                <a:r>
                  <a:rPr lang="en-US" altLang="zh-CN" sz="1200" dirty="0">
                    <a:solidFill>
                      <a:schemeClr val="bg1"/>
                    </a:solidFill>
                    <a:latin typeface="思源黑体 CN Light" panose="020B0300000000000000" pitchFamily="34" charset="-122"/>
                    <a:ea typeface="思源黑体 CN Light" panose="020B0300000000000000" pitchFamily="34" charset="-122"/>
                  </a:rPr>
                  <a:t>.</a:t>
                </a:r>
                <a:endParaRPr lang="zh-CN" altLang="zh-CN" sz="1200" dirty="0">
                  <a:solidFill>
                    <a:schemeClr val="bg1"/>
                  </a:solidFill>
                  <a:latin typeface="思源黑体 CN Light" panose="020B0300000000000000" pitchFamily="34" charset="-122"/>
                  <a:ea typeface="思源黑体 CN Light" panose="020B0300000000000000" pitchFamily="34" charset="-122"/>
                </a:endParaRPr>
              </a:p>
            </p:txBody>
          </p:sp>
          <p:sp>
            <p:nvSpPr>
              <p:cNvPr id="34" name="文本框 33"/>
              <p:cNvSpPr txBox="1"/>
              <p:nvPr/>
            </p:nvSpPr>
            <p:spPr>
              <a:xfrm>
                <a:off x="7343777" y="1826729"/>
                <a:ext cx="2245150" cy="400110"/>
              </a:xfrm>
              <a:prstGeom prst="rect">
                <a:avLst/>
              </a:prstGeom>
              <a:noFill/>
            </p:spPr>
            <p:txBody>
              <a:bodyPr wrap="square" rtlCol="0">
                <a:spAutoFit/>
              </a:bodyPr>
              <a:lstStyle/>
              <a:p>
                <a:pPr defTabSz="457200"/>
                <a:r>
                  <a:rPr kumimoji="1" lang="zh-CN" altLang="en-US" sz="2000" dirty="0">
                    <a:solidFill>
                      <a:schemeClr val="bg1"/>
                    </a:solidFill>
                    <a:latin typeface="思源黑体 CN Bold" panose="020B0800000000000000" pitchFamily="34" charset="-122"/>
                    <a:ea typeface="思源黑体 CN Bold" panose="020B0800000000000000" pitchFamily="34" charset="-122"/>
                  </a:rPr>
                  <a:t>标题文字添加</a:t>
                </a: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anim calcmode="lin" valueType="num">
                                      <p:cBhvr>
                                        <p:cTn id="20" dur="500" fill="hold"/>
                                        <p:tgtEl>
                                          <p:spTgt spid="25"/>
                                        </p:tgtEl>
                                        <p:attrNameLst>
                                          <p:attrName>ppt_x</p:attrName>
                                        </p:attrNameLst>
                                      </p:cBhvr>
                                      <p:tavLst>
                                        <p:tav tm="0">
                                          <p:val>
                                            <p:strVal val="#ppt_x"/>
                                          </p:val>
                                        </p:tav>
                                        <p:tav tm="100000">
                                          <p:val>
                                            <p:strVal val="#ppt_x"/>
                                          </p:val>
                                        </p:tav>
                                      </p:tavLst>
                                    </p:anim>
                                    <p:anim calcmode="lin" valueType="num">
                                      <p:cBhvr>
                                        <p:cTn id="21" dur="500" fill="hold"/>
                                        <p:tgtEl>
                                          <p:spTgt spid="25"/>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anim calcmode="lin" valueType="num">
                                      <p:cBhvr>
                                        <p:cTn id="26" dur="500" fill="hold"/>
                                        <p:tgtEl>
                                          <p:spTgt spid="30"/>
                                        </p:tgtEl>
                                        <p:attrNameLst>
                                          <p:attrName>ppt_x</p:attrName>
                                        </p:attrNameLst>
                                      </p:cBhvr>
                                      <p:tavLst>
                                        <p:tav tm="0">
                                          <p:val>
                                            <p:strVal val="#ppt_x"/>
                                          </p:val>
                                        </p:tav>
                                        <p:tav tm="100000">
                                          <p:val>
                                            <p:strVal val="#ppt_x"/>
                                          </p:val>
                                        </p:tav>
                                      </p:tavLst>
                                    </p:anim>
                                    <p:anim calcmode="lin" valueType="num">
                                      <p:cBhvr>
                                        <p:cTn id="27"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5" name="组合 4"/>
          <p:cNvGrpSpPr/>
          <p:nvPr/>
        </p:nvGrpSpPr>
        <p:grpSpPr>
          <a:xfrm>
            <a:off x="0" y="0"/>
            <a:ext cx="12191999" cy="6858000"/>
            <a:chOff x="0" y="0"/>
            <a:chExt cx="12191999" cy="6858000"/>
          </a:xfrm>
        </p:grpSpPr>
        <p:pic>
          <p:nvPicPr>
            <p:cNvPr id="3" name="图片 2"/>
            <p:cNvPicPr>
              <a:picLocks noChangeAspect="1"/>
            </p:cNvPicPr>
            <p:nvPr/>
          </p:nvPicPr>
          <p:blipFill rotWithShape="1">
            <a:blip r:embed="rId2" cstate="screen">
              <a:extLst>
                <a:ext uri="{BEBA8EAE-BF5A-486C-A8C5-ECC9F3942E4B}">
                  <a14:imgProps xmlns:a14="http://schemas.microsoft.com/office/drawing/2010/main">
                    <a14:imgLayer r:embed="rId3">
                      <a14:imgEffect>
                        <a14:artisticBlur/>
                      </a14:imgEffect>
                      <a14:imgEffect>
                        <a14:saturation sat="0"/>
                      </a14:imgEffect>
                    </a14:imgLayer>
                  </a14:imgProps>
                </a:ext>
              </a:extLst>
            </a:blip>
            <a:srcRect/>
            <a:stretch>
              <a:fillRect/>
            </a:stretch>
          </p:blipFill>
          <p:spPr>
            <a:xfrm>
              <a:off x="1" y="0"/>
              <a:ext cx="12191998" cy="6858000"/>
            </a:xfrm>
            <a:prstGeom prst="rect">
              <a:avLst/>
            </a:prstGeom>
          </p:spPr>
        </p:pic>
        <p:sp>
          <p:nvSpPr>
            <p:cNvPr id="4" name="矩形 3"/>
            <p:cNvSpPr/>
            <p:nvPr/>
          </p:nvSpPr>
          <p:spPr>
            <a:xfrm>
              <a:off x="0" y="0"/>
              <a:ext cx="12191998" cy="6858000"/>
            </a:xfrm>
            <a:prstGeom prst="rect">
              <a:avLst/>
            </a:prstGeom>
            <a:solidFill>
              <a:schemeClr val="tx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grpSp>
        <p:nvGrpSpPr>
          <p:cNvPr id="7" name="组合 6"/>
          <p:cNvGrpSpPr/>
          <p:nvPr/>
        </p:nvGrpSpPr>
        <p:grpSpPr>
          <a:xfrm>
            <a:off x="391508" y="301023"/>
            <a:ext cx="4370501" cy="523220"/>
            <a:chOff x="6548823" y="1917052"/>
            <a:chExt cx="4370501" cy="523220"/>
          </a:xfrm>
        </p:grpSpPr>
        <p:sp>
          <p:nvSpPr>
            <p:cNvPr id="8" name="矩形: 圆角 7"/>
            <p:cNvSpPr/>
            <p:nvPr/>
          </p:nvSpPr>
          <p:spPr>
            <a:xfrm>
              <a:off x="6548823" y="1985058"/>
              <a:ext cx="611073" cy="389789"/>
            </a:xfrm>
            <a:prstGeom prst="roundRect">
              <a:avLst/>
            </a:prstGeom>
            <a:noFill/>
            <a:ln w="15875"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endParaRPr>
            </a:p>
          </p:txBody>
        </p:sp>
        <p:sp>
          <p:nvSpPr>
            <p:cNvPr id="9" name="文本框 8"/>
            <p:cNvSpPr txBox="1"/>
            <p:nvPr/>
          </p:nvSpPr>
          <p:spPr>
            <a:xfrm>
              <a:off x="6656272" y="1992197"/>
              <a:ext cx="40413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rPr>
                <a:t>01</a:t>
              </a:r>
              <a:endParaRPr kumimoji="0" lang="zh-CN" altLang="en-US" b="1"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endParaRPr>
            </a:p>
          </p:txBody>
        </p:sp>
        <p:sp>
          <p:nvSpPr>
            <p:cNvPr id="10" name="文本框 9"/>
            <p:cNvSpPr txBox="1"/>
            <p:nvPr/>
          </p:nvSpPr>
          <p:spPr>
            <a:xfrm>
              <a:off x="7528486" y="1917052"/>
              <a:ext cx="1562340" cy="523220"/>
            </a:xfrm>
            <a:prstGeom prst="rect">
              <a:avLst/>
            </a:prstGeom>
            <a:noFill/>
          </p:spPr>
          <p:txBody>
            <a:bodyPr wrap="square" rtlCol="0">
              <a:spAutoFit/>
            </a:bodyPr>
            <a:lstStyle/>
            <a:p>
              <a:pPr algn="dist"/>
              <a:r>
                <a:rPr lang="zh-CN" altLang="en-US" sz="2800" dirty="0">
                  <a:solidFill>
                    <a:schemeClr val="bg1"/>
                  </a:solidFill>
                  <a:latin typeface="站酷庆科黄油体" panose="02000803000000020004" pitchFamily="2" charset="-122"/>
                  <a:ea typeface="站酷庆科黄油体" panose="02000803000000020004" pitchFamily="2" charset="-122"/>
                </a:rPr>
                <a:t>舞蹈艺术</a:t>
              </a:r>
            </a:p>
          </p:txBody>
        </p:sp>
        <p:sp>
          <p:nvSpPr>
            <p:cNvPr id="11" name="文本框 10"/>
            <p:cNvSpPr txBox="1"/>
            <p:nvPr/>
          </p:nvSpPr>
          <p:spPr>
            <a:xfrm>
              <a:off x="9128927" y="2106187"/>
              <a:ext cx="1790397" cy="253916"/>
            </a:xfrm>
            <a:prstGeom prst="rect">
              <a:avLst/>
            </a:prstGeom>
            <a:noFill/>
          </p:spPr>
          <p:txBody>
            <a:bodyPr wrap="square" rtlCol="0">
              <a:spAutoFit/>
            </a:bodyPr>
            <a:lstStyle/>
            <a:p>
              <a:r>
                <a:rPr lang="en-US" altLang="zh-CN" sz="1000" i="1" dirty="0">
                  <a:solidFill>
                    <a:schemeClr val="bg1"/>
                  </a:solidFill>
                  <a:latin typeface="思源黑体 CN Light" panose="020B0300000000000000" pitchFamily="34" charset="-122"/>
                  <a:ea typeface="思源黑体 CN Light" panose="020B0300000000000000" pitchFamily="34" charset="-122"/>
                </a:rPr>
                <a:t>DANCE ART</a:t>
              </a:r>
            </a:p>
          </p:txBody>
        </p:sp>
      </p:grpSp>
      <p:grpSp>
        <p:nvGrpSpPr>
          <p:cNvPr id="53" name="组合 52"/>
          <p:cNvGrpSpPr/>
          <p:nvPr/>
        </p:nvGrpSpPr>
        <p:grpSpPr>
          <a:xfrm rot="21176498">
            <a:off x="832473" y="1937315"/>
            <a:ext cx="4107797" cy="3280816"/>
            <a:chOff x="688970" y="1896517"/>
            <a:chExt cx="4107797" cy="3280816"/>
          </a:xfrm>
        </p:grpSpPr>
        <p:sp>
          <p:nvSpPr>
            <p:cNvPr id="12" name="等腰三角形 11"/>
            <p:cNvSpPr/>
            <p:nvPr/>
          </p:nvSpPr>
          <p:spPr>
            <a:xfrm rot="803339">
              <a:off x="991021" y="1896517"/>
              <a:ext cx="3805746" cy="32808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阿里巴巴普惠体 R" panose="00020600040101010101" pitchFamily="18" charset="-122"/>
                <a:ea typeface="阿里巴巴普惠体 R" panose="00020600040101010101" pitchFamily="18" charset="-122"/>
              </a:endParaRPr>
            </a:p>
          </p:txBody>
        </p:sp>
        <p:pic>
          <p:nvPicPr>
            <p:cNvPr id="13" name="图片 12"/>
            <p:cNvPicPr>
              <a:picLocks noChangeAspect="1"/>
            </p:cNvPicPr>
            <p:nvPr/>
          </p:nvPicPr>
          <p:blipFill rotWithShape="1">
            <a:blip r:embed="rId4">
              <a:extLst>
                <a:ext uri="{28A0092B-C50C-407E-A947-70E740481C1C}">
                  <a14:useLocalDpi xmlns:a14="http://schemas.microsoft.com/office/drawing/2010/main" val="0"/>
                </a:ext>
              </a:extLst>
            </a:blip>
            <a:srcRect l="34628" t="11868" r="705" b="23464"/>
            <a:stretch>
              <a:fillRect/>
            </a:stretch>
          </p:blipFill>
          <p:spPr>
            <a:xfrm>
              <a:off x="688970" y="2022956"/>
              <a:ext cx="4077626" cy="3027939"/>
            </a:xfrm>
            <a:custGeom>
              <a:avLst/>
              <a:gdLst>
                <a:gd name="connsiteX0" fmla="*/ 3403600 w 6807200"/>
                <a:gd name="connsiteY0" fmla="*/ 0 h 5868276"/>
                <a:gd name="connsiteX1" fmla="*/ 6807200 w 6807200"/>
                <a:gd name="connsiteY1" fmla="*/ 5868276 h 5868276"/>
                <a:gd name="connsiteX2" fmla="*/ 0 w 6807200"/>
                <a:gd name="connsiteY2" fmla="*/ 5868276 h 5868276"/>
              </a:gdLst>
              <a:ahLst/>
              <a:cxnLst>
                <a:cxn ang="0">
                  <a:pos x="connsiteX0" y="connsiteY0"/>
                </a:cxn>
                <a:cxn ang="0">
                  <a:pos x="connsiteX1" y="connsiteY1"/>
                </a:cxn>
                <a:cxn ang="0">
                  <a:pos x="connsiteX2" y="connsiteY2"/>
                </a:cxn>
              </a:cxnLst>
              <a:rect l="l" t="t" r="r" b="b"/>
              <a:pathLst>
                <a:path w="6807200" h="5868276">
                  <a:moveTo>
                    <a:pt x="3403600" y="0"/>
                  </a:moveTo>
                  <a:lnTo>
                    <a:pt x="6807200" y="5868276"/>
                  </a:lnTo>
                  <a:lnTo>
                    <a:pt x="0" y="5868276"/>
                  </a:lnTo>
                  <a:close/>
                </a:path>
              </a:pathLst>
            </a:custGeom>
          </p:spPr>
        </p:pic>
      </p:grpSp>
      <p:cxnSp>
        <p:nvCxnSpPr>
          <p:cNvPr id="16" name="直接连接符 15"/>
          <p:cNvCxnSpPr/>
          <p:nvPr/>
        </p:nvCxnSpPr>
        <p:spPr>
          <a:xfrm>
            <a:off x="5586050" y="3460726"/>
            <a:ext cx="57276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5889342" y="1675705"/>
            <a:ext cx="5240970" cy="1430006"/>
            <a:chOff x="5610069" y="2273130"/>
            <a:chExt cx="4159220" cy="1134849"/>
          </a:xfrm>
        </p:grpSpPr>
        <p:sp>
          <p:nvSpPr>
            <p:cNvPr id="40" name="文本框 39"/>
            <p:cNvSpPr txBox="1"/>
            <p:nvPr/>
          </p:nvSpPr>
          <p:spPr>
            <a:xfrm>
              <a:off x="5623984" y="2685963"/>
              <a:ext cx="4145305" cy="722016"/>
            </a:xfrm>
            <a:prstGeom prst="rect">
              <a:avLst/>
            </a:prstGeom>
            <a:noFill/>
          </p:spPr>
          <p:txBody>
            <a:bodyPr wrap="square" rtlCol="0">
              <a:spAutoFit/>
            </a:bodyPr>
            <a:lstStyle/>
            <a:p>
              <a:pPr defTabSz="457200">
                <a:lnSpc>
                  <a:spcPct val="130000"/>
                </a:lnSpc>
              </a:pPr>
              <a:r>
                <a:rPr lang="zh-CN" altLang="en-US" sz="1400" dirty="0">
                  <a:solidFill>
                    <a:schemeClr val="bg1"/>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a:t>
              </a:r>
              <a:r>
                <a:rPr lang="en-US" altLang="zh-CN" sz="1400" dirty="0">
                  <a:solidFill>
                    <a:schemeClr val="bg1"/>
                  </a:solidFill>
                  <a:latin typeface="思源黑体 CN Light" panose="020B0300000000000000" pitchFamily="34" charset="-122"/>
                  <a:ea typeface="思源黑体 CN Light" panose="020B0300000000000000" pitchFamily="34" charset="-122"/>
                </a:rPr>
                <a:t>.</a:t>
              </a:r>
              <a:r>
                <a:rPr lang="zh-CN" altLang="en-US" sz="1400" dirty="0">
                  <a:solidFill>
                    <a:schemeClr val="bg1"/>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a:t>
              </a:r>
              <a:r>
                <a:rPr lang="en-US" altLang="zh-CN" sz="1400" dirty="0">
                  <a:solidFill>
                    <a:schemeClr val="bg1"/>
                  </a:solidFill>
                  <a:latin typeface="思源黑体 CN Light" panose="020B0300000000000000" pitchFamily="34" charset="-122"/>
                  <a:ea typeface="思源黑体 CN Light" panose="020B0300000000000000" pitchFamily="34" charset="-122"/>
                </a:rPr>
                <a:t>.</a:t>
              </a:r>
              <a:endParaRPr lang="zh-CN" altLang="zh-CN" sz="1400" dirty="0">
                <a:solidFill>
                  <a:schemeClr val="bg1"/>
                </a:solidFill>
                <a:latin typeface="思源黑体 CN Light" panose="020B0300000000000000" pitchFamily="34" charset="-122"/>
                <a:ea typeface="思源黑体 CN Light" panose="020B0300000000000000" pitchFamily="34" charset="-122"/>
              </a:endParaRPr>
            </a:p>
          </p:txBody>
        </p:sp>
        <p:sp>
          <p:nvSpPr>
            <p:cNvPr id="41" name="文本框 40"/>
            <p:cNvSpPr txBox="1"/>
            <p:nvPr/>
          </p:nvSpPr>
          <p:spPr>
            <a:xfrm>
              <a:off x="5610069" y="2273130"/>
              <a:ext cx="2245150" cy="415226"/>
            </a:xfrm>
            <a:prstGeom prst="rect">
              <a:avLst/>
            </a:prstGeom>
            <a:noFill/>
          </p:spPr>
          <p:txBody>
            <a:bodyPr wrap="square" rtlCol="0">
              <a:spAutoFit/>
            </a:bodyPr>
            <a:lstStyle/>
            <a:p>
              <a:pPr defTabSz="457200"/>
              <a:r>
                <a:rPr kumimoji="1" lang="zh-CN" altLang="en-US" sz="2800" dirty="0">
                  <a:solidFill>
                    <a:schemeClr val="bg1"/>
                  </a:solidFill>
                  <a:latin typeface="思源黑体 CN Bold" panose="020B0800000000000000" pitchFamily="34" charset="-122"/>
                  <a:ea typeface="思源黑体 CN Bold" panose="020B0800000000000000" pitchFamily="34" charset="-122"/>
                </a:rPr>
                <a:t>标题文字添加</a:t>
              </a:r>
            </a:p>
          </p:txBody>
        </p:sp>
      </p:grpSp>
      <p:grpSp>
        <p:nvGrpSpPr>
          <p:cNvPr id="52" name="组合 51"/>
          <p:cNvGrpSpPr/>
          <p:nvPr/>
        </p:nvGrpSpPr>
        <p:grpSpPr>
          <a:xfrm>
            <a:off x="5787787" y="3843637"/>
            <a:ext cx="2429670" cy="1917346"/>
            <a:chOff x="5793298" y="3919837"/>
            <a:chExt cx="2429670" cy="1917346"/>
          </a:xfrm>
        </p:grpSpPr>
        <p:grpSp>
          <p:nvGrpSpPr>
            <p:cNvPr id="18" name="Group 1500"/>
            <p:cNvGrpSpPr/>
            <p:nvPr/>
          </p:nvGrpSpPr>
          <p:grpSpPr>
            <a:xfrm>
              <a:off x="6806521" y="3919837"/>
              <a:ext cx="403225" cy="342900"/>
              <a:chOff x="1277938" y="5121275"/>
              <a:chExt cx="403225" cy="342900"/>
            </a:xfrm>
            <a:solidFill>
              <a:schemeClr val="bg1"/>
            </a:solidFill>
          </p:grpSpPr>
          <p:sp>
            <p:nvSpPr>
              <p:cNvPr id="21" name="Freeform 66"/>
              <p:cNvSpPr>
                <a:spLocks noEditPoints="1"/>
              </p:cNvSpPr>
              <p:nvPr/>
            </p:nvSpPr>
            <p:spPr bwMode="auto">
              <a:xfrm>
                <a:off x="1411288" y="5130800"/>
                <a:ext cx="100013" cy="277813"/>
              </a:xfrm>
              <a:custGeom>
                <a:avLst/>
                <a:gdLst>
                  <a:gd name="T0" fmla="*/ 41 w 47"/>
                  <a:gd name="T1" fmla="*/ 0 h 131"/>
                  <a:gd name="T2" fmla="*/ 7 w 47"/>
                  <a:gd name="T3" fmla="*/ 0 h 131"/>
                  <a:gd name="T4" fmla="*/ 0 w 47"/>
                  <a:gd name="T5" fmla="*/ 6 h 131"/>
                  <a:gd name="T6" fmla="*/ 0 w 47"/>
                  <a:gd name="T7" fmla="*/ 124 h 131"/>
                  <a:gd name="T8" fmla="*/ 7 w 47"/>
                  <a:gd name="T9" fmla="*/ 131 h 131"/>
                  <a:gd name="T10" fmla="*/ 41 w 47"/>
                  <a:gd name="T11" fmla="*/ 131 h 131"/>
                  <a:gd name="T12" fmla="*/ 47 w 47"/>
                  <a:gd name="T13" fmla="*/ 124 h 131"/>
                  <a:gd name="T14" fmla="*/ 47 w 47"/>
                  <a:gd name="T15" fmla="*/ 6 h 131"/>
                  <a:gd name="T16" fmla="*/ 41 w 47"/>
                  <a:gd name="T17" fmla="*/ 0 h 131"/>
                  <a:gd name="T18" fmla="*/ 24 w 47"/>
                  <a:gd name="T19" fmla="*/ 121 h 131"/>
                  <a:gd name="T20" fmla="*/ 11 w 47"/>
                  <a:gd name="T21" fmla="*/ 107 h 131"/>
                  <a:gd name="T22" fmla="*/ 24 w 47"/>
                  <a:gd name="T23" fmla="*/ 94 h 131"/>
                  <a:gd name="T24" fmla="*/ 37 w 47"/>
                  <a:gd name="T25" fmla="*/ 107 h 131"/>
                  <a:gd name="T26" fmla="*/ 24 w 47"/>
                  <a:gd name="T27" fmla="*/ 121 h 131"/>
                  <a:gd name="T28" fmla="*/ 41 w 47"/>
                  <a:gd name="T29" fmla="*/ 63 h 131"/>
                  <a:gd name="T30" fmla="*/ 37 w 47"/>
                  <a:gd name="T31" fmla="*/ 68 h 131"/>
                  <a:gd name="T32" fmla="*/ 11 w 47"/>
                  <a:gd name="T33" fmla="*/ 68 h 131"/>
                  <a:gd name="T34" fmla="*/ 7 w 47"/>
                  <a:gd name="T35" fmla="*/ 63 h 131"/>
                  <a:gd name="T36" fmla="*/ 7 w 47"/>
                  <a:gd name="T37" fmla="*/ 16 h 131"/>
                  <a:gd name="T38" fmla="*/ 11 w 47"/>
                  <a:gd name="T39" fmla="*/ 11 h 131"/>
                  <a:gd name="T40" fmla="*/ 37 w 47"/>
                  <a:gd name="T41" fmla="*/ 11 h 131"/>
                  <a:gd name="T42" fmla="*/ 41 w 47"/>
                  <a:gd name="T43" fmla="*/ 16 h 131"/>
                  <a:gd name="T44" fmla="*/ 41 w 47"/>
                  <a:gd name="T45" fmla="*/ 6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131">
                    <a:moveTo>
                      <a:pt x="41" y="0"/>
                    </a:moveTo>
                    <a:cubicBezTo>
                      <a:pt x="7" y="0"/>
                      <a:pt x="7" y="0"/>
                      <a:pt x="7" y="0"/>
                    </a:cubicBezTo>
                    <a:cubicBezTo>
                      <a:pt x="3" y="0"/>
                      <a:pt x="0" y="3"/>
                      <a:pt x="0" y="6"/>
                    </a:cubicBezTo>
                    <a:cubicBezTo>
                      <a:pt x="0" y="124"/>
                      <a:pt x="0" y="124"/>
                      <a:pt x="0" y="124"/>
                    </a:cubicBezTo>
                    <a:cubicBezTo>
                      <a:pt x="0" y="128"/>
                      <a:pt x="3" y="131"/>
                      <a:pt x="7" y="131"/>
                    </a:cubicBezTo>
                    <a:cubicBezTo>
                      <a:pt x="41" y="131"/>
                      <a:pt x="41" y="131"/>
                      <a:pt x="41" y="131"/>
                    </a:cubicBezTo>
                    <a:cubicBezTo>
                      <a:pt x="44" y="131"/>
                      <a:pt x="47" y="128"/>
                      <a:pt x="47" y="124"/>
                    </a:cubicBezTo>
                    <a:cubicBezTo>
                      <a:pt x="47" y="6"/>
                      <a:pt x="47" y="6"/>
                      <a:pt x="47" y="6"/>
                    </a:cubicBezTo>
                    <a:cubicBezTo>
                      <a:pt x="47" y="3"/>
                      <a:pt x="44" y="0"/>
                      <a:pt x="41" y="0"/>
                    </a:cubicBezTo>
                    <a:close/>
                    <a:moveTo>
                      <a:pt x="24" y="121"/>
                    </a:moveTo>
                    <a:cubicBezTo>
                      <a:pt x="17" y="121"/>
                      <a:pt x="11" y="115"/>
                      <a:pt x="11" y="107"/>
                    </a:cubicBezTo>
                    <a:cubicBezTo>
                      <a:pt x="11" y="100"/>
                      <a:pt x="17" y="94"/>
                      <a:pt x="24" y="94"/>
                    </a:cubicBezTo>
                    <a:cubicBezTo>
                      <a:pt x="31" y="94"/>
                      <a:pt x="37" y="100"/>
                      <a:pt x="37" y="107"/>
                    </a:cubicBezTo>
                    <a:cubicBezTo>
                      <a:pt x="37" y="115"/>
                      <a:pt x="31" y="121"/>
                      <a:pt x="24" y="121"/>
                    </a:cubicBezTo>
                    <a:close/>
                    <a:moveTo>
                      <a:pt x="41" y="63"/>
                    </a:moveTo>
                    <a:cubicBezTo>
                      <a:pt x="41" y="66"/>
                      <a:pt x="39" y="68"/>
                      <a:pt x="37" y="68"/>
                    </a:cubicBezTo>
                    <a:cubicBezTo>
                      <a:pt x="11" y="68"/>
                      <a:pt x="11" y="68"/>
                      <a:pt x="11" y="68"/>
                    </a:cubicBezTo>
                    <a:cubicBezTo>
                      <a:pt x="9" y="68"/>
                      <a:pt x="7" y="66"/>
                      <a:pt x="7" y="63"/>
                    </a:cubicBezTo>
                    <a:cubicBezTo>
                      <a:pt x="7" y="16"/>
                      <a:pt x="7" y="16"/>
                      <a:pt x="7" y="16"/>
                    </a:cubicBezTo>
                    <a:cubicBezTo>
                      <a:pt x="7" y="13"/>
                      <a:pt x="9" y="11"/>
                      <a:pt x="11" y="11"/>
                    </a:cubicBezTo>
                    <a:cubicBezTo>
                      <a:pt x="37" y="11"/>
                      <a:pt x="37" y="11"/>
                      <a:pt x="37" y="11"/>
                    </a:cubicBezTo>
                    <a:cubicBezTo>
                      <a:pt x="39" y="11"/>
                      <a:pt x="41" y="13"/>
                      <a:pt x="41" y="16"/>
                    </a:cubicBezTo>
                    <a:cubicBezTo>
                      <a:pt x="41" y="63"/>
                      <a:pt x="41" y="63"/>
                      <a:pt x="41" y="63"/>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dirty="0">
                  <a:solidFill>
                    <a:schemeClr val="bg1"/>
                  </a:solidFill>
                  <a:latin typeface="阿里巴巴普惠体 R" panose="00020600040101010101" pitchFamily="18" charset="-122"/>
                </a:endParaRPr>
              </a:p>
            </p:txBody>
          </p:sp>
          <p:sp>
            <p:nvSpPr>
              <p:cNvPr id="22" name="Freeform 67"/>
              <p:cNvSpPr/>
              <p:nvPr/>
            </p:nvSpPr>
            <p:spPr bwMode="auto">
              <a:xfrm>
                <a:off x="1433513" y="5175250"/>
                <a:ext cx="39688" cy="11113"/>
              </a:xfrm>
              <a:custGeom>
                <a:avLst/>
                <a:gdLst>
                  <a:gd name="T0" fmla="*/ 17 w 19"/>
                  <a:gd name="T1" fmla="*/ 5 h 5"/>
                  <a:gd name="T2" fmla="*/ 2 w 19"/>
                  <a:gd name="T3" fmla="*/ 5 h 5"/>
                  <a:gd name="T4" fmla="*/ 0 w 19"/>
                  <a:gd name="T5" fmla="*/ 2 h 5"/>
                  <a:gd name="T6" fmla="*/ 2 w 19"/>
                  <a:gd name="T7" fmla="*/ 0 h 5"/>
                  <a:gd name="T8" fmla="*/ 17 w 19"/>
                  <a:gd name="T9" fmla="*/ 0 h 5"/>
                  <a:gd name="T10" fmla="*/ 19 w 19"/>
                  <a:gd name="T11" fmla="*/ 2 h 5"/>
                  <a:gd name="T12" fmla="*/ 17 w 19"/>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9" h="5">
                    <a:moveTo>
                      <a:pt x="17" y="5"/>
                    </a:moveTo>
                    <a:cubicBezTo>
                      <a:pt x="2" y="5"/>
                      <a:pt x="2" y="5"/>
                      <a:pt x="2" y="5"/>
                    </a:cubicBezTo>
                    <a:cubicBezTo>
                      <a:pt x="1" y="5"/>
                      <a:pt x="0" y="4"/>
                      <a:pt x="0" y="2"/>
                    </a:cubicBezTo>
                    <a:cubicBezTo>
                      <a:pt x="0" y="1"/>
                      <a:pt x="1" y="0"/>
                      <a:pt x="2" y="0"/>
                    </a:cubicBezTo>
                    <a:cubicBezTo>
                      <a:pt x="17" y="0"/>
                      <a:pt x="17" y="0"/>
                      <a:pt x="17" y="0"/>
                    </a:cubicBezTo>
                    <a:cubicBezTo>
                      <a:pt x="18" y="0"/>
                      <a:pt x="19" y="1"/>
                      <a:pt x="19" y="2"/>
                    </a:cubicBezTo>
                    <a:cubicBezTo>
                      <a:pt x="19" y="4"/>
                      <a:pt x="18" y="5"/>
                      <a:pt x="17" y="5"/>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dirty="0">
                  <a:solidFill>
                    <a:schemeClr val="bg1"/>
                  </a:solidFill>
                  <a:latin typeface="阿里巴巴普惠体 R" panose="00020600040101010101" pitchFamily="18" charset="-122"/>
                </a:endParaRPr>
              </a:p>
            </p:txBody>
          </p:sp>
          <p:sp>
            <p:nvSpPr>
              <p:cNvPr id="23" name="Freeform 68"/>
              <p:cNvSpPr>
                <a:spLocks noEditPoints="1"/>
              </p:cNvSpPr>
              <p:nvPr/>
            </p:nvSpPr>
            <p:spPr bwMode="auto">
              <a:xfrm>
                <a:off x="1295401" y="5130800"/>
                <a:ext cx="100013" cy="277813"/>
              </a:xfrm>
              <a:custGeom>
                <a:avLst/>
                <a:gdLst>
                  <a:gd name="T0" fmla="*/ 40 w 47"/>
                  <a:gd name="T1" fmla="*/ 0 h 131"/>
                  <a:gd name="T2" fmla="*/ 7 w 47"/>
                  <a:gd name="T3" fmla="*/ 0 h 131"/>
                  <a:gd name="T4" fmla="*/ 0 w 47"/>
                  <a:gd name="T5" fmla="*/ 6 h 131"/>
                  <a:gd name="T6" fmla="*/ 0 w 47"/>
                  <a:gd name="T7" fmla="*/ 124 h 131"/>
                  <a:gd name="T8" fmla="*/ 7 w 47"/>
                  <a:gd name="T9" fmla="*/ 131 h 131"/>
                  <a:gd name="T10" fmla="*/ 40 w 47"/>
                  <a:gd name="T11" fmla="*/ 131 h 131"/>
                  <a:gd name="T12" fmla="*/ 47 w 47"/>
                  <a:gd name="T13" fmla="*/ 124 h 131"/>
                  <a:gd name="T14" fmla="*/ 47 w 47"/>
                  <a:gd name="T15" fmla="*/ 6 h 131"/>
                  <a:gd name="T16" fmla="*/ 40 w 47"/>
                  <a:gd name="T17" fmla="*/ 0 h 131"/>
                  <a:gd name="T18" fmla="*/ 23 w 47"/>
                  <a:gd name="T19" fmla="*/ 121 h 131"/>
                  <a:gd name="T20" fmla="*/ 10 w 47"/>
                  <a:gd name="T21" fmla="*/ 107 h 131"/>
                  <a:gd name="T22" fmla="*/ 23 w 47"/>
                  <a:gd name="T23" fmla="*/ 94 h 131"/>
                  <a:gd name="T24" fmla="*/ 37 w 47"/>
                  <a:gd name="T25" fmla="*/ 107 h 131"/>
                  <a:gd name="T26" fmla="*/ 23 w 47"/>
                  <a:gd name="T27" fmla="*/ 121 h 131"/>
                  <a:gd name="T28" fmla="*/ 41 w 47"/>
                  <a:gd name="T29" fmla="*/ 63 h 131"/>
                  <a:gd name="T30" fmla="*/ 36 w 47"/>
                  <a:gd name="T31" fmla="*/ 68 h 131"/>
                  <a:gd name="T32" fmla="*/ 11 w 47"/>
                  <a:gd name="T33" fmla="*/ 68 h 131"/>
                  <a:gd name="T34" fmla="*/ 6 w 47"/>
                  <a:gd name="T35" fmla="*/ 63 h 131"/>
                  <a:gd name="T36" fmla="*/ 6 w 47"/>
                  <a:gd name="T37" fmla="*/ 16 h 131"/>
                  <a:gd name="T38" fmla="*/ 11 w 47"/>
                  <a:gd name="T39" fmla="*/ 11 h 131"/>
                  <a:gd name="T40" fmla="*/ 36 w 47"/>
                  <a:gd name="T41" fmla="*/ 11 h 131"/>
                  <a:gd name="T42" fmla="*/ 41 w 47"/>
                  <a:gd name="T43" fmla="*/ 16 h 131"/>
                  <a:gd name="T44" fmla="*/ 41 w 47"/>
                  <a:gd name="T45" fmla="*/ 6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131">
                    <a:moveTo>
                      <a:pt x="40" y="0"/>
                    </a:moveTo>
                    <a:cubicBezTo>
                      <a:pt x="7" y="0"/>
                      <a:pt x="7" y="0"/>
                      <a:pt x="7" y="0"/>
                    </a:cubicBezTo>
                    <a:cubicBezTo>
                      <a:pt x="3" y="0"/>
                      <a:pt x="0" y="3"/>
                      <a:pt x="0" y="6"/>
                    </a:cubicBezTo>
                    <a:cubicBezTo>
                      <a:pt x="0" y="124"/>
                      <a:pt x="0" y="124"/>
                      <a:pt x="0" y="124"/>
                    </a:cubicBezTo>
                    <a:cubicBezTo>
                      <a:pt x="0" y="128"/>
                      <a:pt x="3" y="131"/>
                      <a:pt x="7" y="131"/>
                    </a:cubicBezTo>
                    <a:cubicBezTo>
                      <a:pt x="40" y="131"/>
                      <a:pt x="40" y="131"/>
                      <a:pt x="40" y="131"/>
                    </a:cubicBezTo>
                    <a:cubicBezTo>
                      <a:pt x="44" y="131"/>
                      <a:pt x="47" y="128"/>
                      <a:pt x="47" y="124"/>
                    </a:cubicBezTo>
                    <a:cubicBezTo>
                      <a:pt x="47" y="6"/>
                      <a:pt x="47" y="6"/>
                      <a:pt x="47" y="6"/>
                    </a:cubicBezTo>
                    <a:cubicBezTo>
                      <a:pt x="47" y="3"/>
                      <a:pt x="44" y="0"/>
                      <a:pt x="40" y="0"/>
                    </a:cubicBezTo>
                    <a:close/>
                    <a:moveTo>
                      <a:pt x="23" y="121"/>
                    </a:moveTo>
                    <a:cubicBezTo>
                      <a:pt x="16" y="121"/>
                      <a:pt x="10" y="115"/>
                      <a:pt x="10" y="107"/>
                    </a:cubicBezTo>
                    <a:cubicBezTo>
                      <a:pt x="10" y="100"/>
                      <a:pt x="16" y="94"/>
                      <a:pt x="23" y="94"/>
                    </a:cubicBezTo>
                    <a:cubicBezTo>
                      <a:pt x="31" y="94"/>
                      <a:pt x="37" y="100"/>
                      <a:pt x="37" y="107"/>
                    </a:cubicBezTo>
                    <a:cubicBezTo>
                      <a:pt x="37" y="115"/>
                      <a:pt x="31" y="121"/>
                      <a:pt x="23" y="121"/>
                    </a:cubicBezTo>
                    <a:close/>
                    <a:moveTo>
                      <a:pt x="41" y="63"/>
                    </a:moveTo>
                    <a:cubicBezTo>
                      <a:pt x="41" y="66"/>
                      <a:pt x="39" y="68"/>
                      <a:pt x="36" y="68"/>
                    </a:cubicBezTo>
                    <a:cubicBezTo>
                      <a:pt x="11" y="68"/>
                      <a:pt x="11" y="68"/>
                      <a:pt x="11" y="68"/>
                    </a:cubicBezTo>
                    <a:cubicBezTo>
                      <a:pt x="8" y="68"/>
                      <a:pt x="6" y="66"/>
                      <a:pt x="6" y="63"/>
                    </a:cubicBezTo>
                    <a:cubicBezTo>
                      <a:pt x="6" y="16"/>
                      <a:pt x="6" y="16"/>
                      <a:pt x="6" y="16"/>
                    </a:cubicBezTo>
                    <a:cubicBezTo>
                      <a:pt x="6" y="13"/>
                      <a:pt x="8" y="11"/>
                      <a:pt x="11" y="11"/>
                    </a:cubicBezTo>
                    <a:cubicBezTo>
                      <a:pt x="36" y="11"/>
                      <a:pt x="36" y="11"/>
                      <a:pt x="36" y="11"/>
                    </a:cubicBezTo>
                    <a:cubicBezTo>
                      <a:pt x="39" y="11"/>
                      <a:pt x="41" y="13"/>
                      <a:pt x="41" y="16"/>
                    </a:cubicBezTo>
                    <a:lnTo>
                      <a:pt x="41" y="63"/>
                    </a:ln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dirty="0">
                  <a:solidFill>
                    <a:schemeClr val="bg1"/>
                  </a:solidFill>
                  <a:latin typeface="阿里巴巴普惠体 R" panose="00020600040101010101" pitchFamily="18" charset="-122"/>
                </a:endParaRPr>
              </a:p>
            </p:txBody>
          </p:sp>
          <p:sp>
            <p:nvSpPr>
              <p:cNvPr id="24" name="Freeform 69"/>
              <p:cNvSpPr/>
              <p:nvPr/>
            </p:nvSpPr>
            <p:spPr bwMode="auto">
              <a:xfrm>
                <a:off x="1316038" y="5175250"/>
                <a:ext cx="38100" cy="11113"/>
              </a:xfrm>
              <a:custGeom>
                <a:avLst/>
                <a:gdLst>
                  <a:gd name="T0" fmla="*/ 16 w 18"/>
                  <a:gd name="T1" fmla="*/ 5 h 5"/>
                  <a:gd name="T2" fmla="*/ 2 w 18"/>
                  <a:gd name="T3" fmla="*/ 5 h 5"/>
                  <a:gd name="T4" fmla="*/ 0 w 18"/>
                  <a:gd name="T5" fmla="*/ 2 h 5"/>
                  <a:gd name="T6" fmla="*/ 2 w 18"/>
                  <a:gd name="T7" fmla="*/ 0 h 5"/>
                  <a:gd name="T8" fmla="*/ 16 w 18"/>
                  <a:gd name="T9" fmla="*/ 0 h 5"/>
                  <a:gd name="T10" fmla="*/ 18 w 18"/>
                  <a:gd name="T11" fmla="*/ 2 h 5"/>
                  <a:gd name="T12" fmla="*/ 16 w 1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8" h="5">
                    <a:moveTo>
                      <a:pt x="16" y="5"/>
                    </a:moveTo>
                    <a:cubicBezTo>
                      <a:pt x="2" y="5"/>
                      <a:pt x="2" y="5"/>
                      <a:pt x="2" y="5"/>
                    </a:cubicBezTo>
                    <a:cubicBezTo>
                      <a:pt x="1" y="5"/>
                      <a:pt x="0" y="4"/>
                      <a:pt x="0" y="2"/>
                    </a:cubicBezTo>
                    <a:cubicBezTo>
                      <a:pt x="0" y="1"/>
                      <a:pt x="1" y="0"/>
                      <a:pt x="2" y="0"/>
                    </a:cubicBezTo>
                    <a:cubicBezTo>
                      <a:pt x="16" y="0"/>
                      <a:pt x="16" y="0"/>
                      <a:pt x="16" y="0"/>
                    </a:cubicBezTo>
                    <a:cubicBezTo>
                      <a:pt x="17" y="0"/>
                      <a:pt x="18" y="1"/>
                      <a:pt x="18" y="2"/>
                    </a:cubicBezTo>
                    <a:cubicBezTo>
                      <a:pt x="18" y="4"/>
                      <a:pt x="17" y="5"/>
                      <a:pt x="16" y="5"/>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dirty="0">
                  <a:solidFill>
                    <a:schemeClr val="bg1"/>
                  </a:solidFill>
                  <a:latin typeface="阿里巴巴普惠体 R" panose="00020600040101010101" pitchFamily="18" charset="-122"/>
                </a:endParaRPr>
              </a:p>
            </p:txBody>
          </p:sp>
          <p:sp>
            <p:nvSpPr>
              <p:cNvPr id="25" name="Freeform 70"/>
              <p:cNvSpPr/>
              <p:nvPr/>
            </p:nvSpPr>
            <p:spPr bwMode="auto">
              <a:xfrm>
                <a:off x="1316038" y="5199063"/>
                <a:ext cx="38100" cy="11113"/>
              </a:xfrm>
              <a:custGeom>
                <a:avLst/>
                <a:gdLst>
                  <a:gd name="T0" fmla="*/ 16 w 18"/>
                  <a:gd name="T1" fmla="*/ 5 h 5"/>
                  <a:gd name="T2" fmla="*/ 2 w 18"/>
                  <a:gd name="T3" fmla="*/ 5 h 5"/>
                  <a:gd name="T4" fmla="*/ 0 w 18"/>
                  <a:gd name="T5" fmla="*/ 2 h 5"/>
                  <a:gd name="T6" fmla="*/ 2 w 18"/>
                  <a:gd name="T7" fmla="*/ 0 h 5"/>
                  <a:gd name="T8" fmla="*/ 16 w 18"/>
                  <a:gd name="T9" fmla="*/ 0 h 5"/>
                  <a:gd name="T10" fmla="*/ 18 w 18"/>
                  <a:gd name="T11" fmla="*/ 2 h 5"/>
                  <a:gd name="T12" fmla="*/ 16 w 1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8" h="5">
                    <a:moveTo>
                      <a:pt x="16" y="5"/>
                    </a:moveTo>
                    <a:cubicBezTo>
                      <a:pt x="2" y="5"/>
                      <a:pt x="2" y="5"/>
                      <a:pt x="2" y="5"/>
                    </a:cubicBezTo>
                    <a:cubicBezTo>
                      <a:pt x="1" y="5"/>
                      <a:pt x="0" y="4"/>
                      <a:pt x="0" y="2"/>
                    </a:cubicBezTo>
                    <a:cubicBezTo>
                      <a:pt x="0" y="1"/>
                      <a:pt x="1" y="0"/>
                      <a:pt x="2" y="0"/>
                    </a:cubicBezTo>
                    <a:cubicBezTo>
                      <a:pt x="16" y="0"/>
                      <a:pt x="16" y="0"/>
                      <a:pt x="16" y="0"/>
                    </a:cubicBezTo>
                    <a:cubicBezTo>
                      <a:pt x="17" y="0"/>
                      <a:pt x="18" y="1"/>
                      <a:pt x="18" y="2"/>
                    </a:cubicBezTo>
                    <a:cubicBezTo>
                      <a:pt x="18" y="4"/>
                      <a:pt x="17" y="5"/>
                      <a:pt x="16" y="5"/>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dirty="0">
                  <a:solidFill>
                    <a:schemeClr val="bg1"/>
                  </a:solidFill>
                  <a:latin typeface="阿里巴巴普惠体 R" panose="00020600040101010101" pitchFamily="18" charset="-122"/>
                </a:endParaRPr>
              </a:p>
            </p:txBody>
          </p:sp>
          <p:sp>
            <p:nvSpPr>
              <p:cNvPr id="26" name="Freeform 71"/>
              <p:cNvSpPr/>
              <p:nvPr/>
            </p:nvSpPr>
            <p:spPr bwMode="auto">
              <a:xfrm>
                <a:off x="1316038" y="5222875"/>
                <a:ext cx="38100" cy="7938"/>
              </a:xfrm>
              <a:custGeom>
                <a:avLst/>
                <a:gdLst>
                  <a:gd name="T0" fmla="*/ 16 w 18"/>
                  <a:gd name="T1" fmla="*/ 4 h 4"/>
                  <a:gd name="T2" fmla="*/ 2 w 18"/>
                  <a:gd name="T3" fmla="*/ 4 h 4"/>
                  <a:gd name="T4" fmla="*/ 0 w 18"/>
                  <a:gd name="T5" fmla="*/ 2 h 4"/>
                  <a:gd name="T6" fmla="*/ 2 w 18"/>
                  <a:gd name="T7" fmla="*/ 0 h 4"/>
                  <a:gd name="T8" fmla="*/ 16 w 18"/>
                  <a:gd name="T9" fmla="*/ 0 h 4"/>
                  <a:gd name="T10" fmla="*/ 18 w 18"/>
                  <a:gd name="T11" fmla="*/ 2 h 4"/>
                  <a:gd name="T12" fmla="*/ 16 w 1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8" h="4">
                    <a:moveTo>
                      <a:pt x="16" y="4"/>
                    </a:moveTo>
                    <a:cubicBezTo>
                      <a:pt x="2" y="4"/>
                      <a:pt x="2" y="4"/>
                      <a:pt x="2" y="4"/>
                    </a:cubicBezTo>
                    <a:cubicBezTo>
                      <a:pt x="1" y="4"/>
                      <a:pt x="0" y="3"/>
                      <a:pt x="0" y="2"/>
                    </a:cubicBezTo>
                    <a:cubicBezTo>
                      <a:pt x="0" y="1"/>
                      <a:pt x="1" y="0"/>
                      <a:pt x="2" y="0"/>
                    </a:cubicBezTo>
                    <a:cubicBezTo>
                      <a:pt x="16" y="0"/>
                      <a:pt x="16" y="0"/>
                      <a:pt x="16" y="0"/>
                    </a:cubicBezTo>
                    <a:cubicBezTo>
                      <a:pt x="17" y="0"/>
                      <a:pt x="18" y="1"/>
                      <a:pt x="18" y="2"/>
                    </a:cubicBezTo>
                    <a:cubicBezTo>
                      <a:pt x="18" y="3"/>
                      <a:pt x="17" y="4"/>
                      <a:pt x="16" y="4"/>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dirty="0">
                  <a:solidFill>
                    <a:schemeClr val="bg1"/>
                  </a:solidFill>
                  <a:latin typeface="阿里巴巴普惠体 R" panose="00020600040101010101" pitchFamily="18" charset="-122"/>
                </a:endParaRPr>
              </a:p>
            </p:txBody>
          </p:sp>
          <p:sp>
            <p:nvSpPr>
              <p:cNvPr id="27" name="Freeform 72"/>
              <p:cNvSpPr>
                <a:spLocks noEditPoints="1"/>
              </p:cNvSpPr>
              <p:nvPr/>
            </p:nvSpPr>
            <p:spPr bwMode="auto">
              <a:xfrm>
                <a:off x="1525588" y="5121275"/>
                <a:ext cx="139700" cy="290513"/>
              </a:xfrm>
              <a:custGeom>
                <a:avLst/>
                <a:gdLst>
                  <a:gd name="T0" fmla="*/ 65 w 66"/>
                  <a:gd name="T1" fmla="*/ 123 h 137"/>
                  <a:gd name="T2" fmla="*/ 47 w 66"/>
                  <a:gd name="T3" fmla="*/ 7 h 137"/>
                  <a:gd name="T4" fmla="*/ 40 w 66"/>
                  <a:gd name="T5" fmla="*/ 1 h 137"/>
                  <a:gd name="T6" fmla="*/ 7 w 66"/>
                  <a:gd name="T7" fmla="*/ 6 h 137"/>
                  <a:gd name="T8" fmla="*/ 1 w 66"/>
                  <a:gd name="T9" fmla="*/ 14 h 137"/>
                  <a:gd name="T10" fmla="*/ 18 w 66"/>
                  <a:gd name="T11" fmla="*/ 130 h 137"/>
                  <a:gd name="T12" fmla="*/ 26 w 66"/>
                  <a:gd name="T13" fmla="*/ 136 h 137"/>
                  <a:gd name="T14" fmla="*/ 59 w 66"/>
                  <a:gd name="T15" fmla="*/ 131 h 137"/>
                  <a:gd name="T16" fmla="*/ 65 w 66"/>
                  <a:gd name="T17" fmla="*/ 123 h 137"/>
                  <a:gd name="T18" fmla="*/ 21 w 66"/>
                  <a:gd name="T19" fmla="*/ 73 h 137"/>
                  <a:gd name="T20" fmla="*/ 15 w 66"/>
                  <a:gd name="T21" fmla="*/ 69 h 137"/>
                  <a:gd name="T22" fmla="*/ 8 w 66"/>
                  <a:gd name="T23" fmla="*/ 22 h 137"/>
                  <a:gd name="T24" fmla="*/ 12 w 66"/>
                  <a:gd name="T25" fmla="*/ 17 h 137"/>
                  <a:gd name="T26" fmla="*/ 37 w 66"/>
                  <a:gd name="T27" fmla="*/ 13 h 137"/>
                  <a:gd name="T28" fmla="*/ 43 w 66"/>
                  <a:gd name="T29" fmla="*/ 17 h 137"/>
                  <a:gd name="T30" fmla="*/ 50 w 66"/>
                  <a:gd name="T31" fmla="*/ 64 h 137"/>
                  <a:gd name="T32" fmla="*/ 46 w 66"/>
                  <a:gd name="T33" fmla="*/ 69 h 137"/>
                  <a:gd name="T34" fmla="*/ 21 w 66"/>
                  <a:gd name="T35" fmla="*/ 73 h 137"/>
                  <a:gd name="T36" fmla="*/ 50 w 66"/>
                  <a:gd name="T37" fmla="*/ 118 h 137"/>
                  <a:gd name="T38" fmla="*/ 41 w 66"/>
                  <a:gd name="T39" fmla="*/ 123 h 137"/>
                  <a:gd name="T40" fmla="*/ 39 w 66"/>
                  <a:gd name="T41" fmla="*/ 123 h 137"/>
                  <a:gd name="T42" fmla="*/ 26 w 66"/>
                  <a:gd name="T43" fmla="*/ 112 h 137"/>
                  <a:gd name="T44" fmla="*/ 28 w 66"/>
                  <a:gd name="T45" fmla="*/ 102 h 137"/>
                  <a:gd name="T46" fmla="*/ 37 w 66"/>
                  <a:gd name="T47" fmla="*/ 97 h 137"/>
                  <a:gd name="T48" fmla="*/ 39 w 66"/>
                  <a:gd name="T49" fmla="*/ 97 h 137"/>
                  <a:gd name="T50" fmla="*/ 52 w 66"/>
                  <a:gd name="T51" fmla="*/ 108 h 137"/>
                  <a:gd name="T52" fmla="*/ 50 w 66"/>
                  <a:gd name="T53" fmla="*/ 11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6" h="137">
                    <a:moveTo>
                      <a:pt x="65" y="123"/>
                    </a:moveTo>
                    <a:cubicBezTo>
                      <a:pt x="47" y="7"/>
                      <a:pt x="47" y="7"/>
                      <a:pt x="47" y="7"/>
                    </a:cubicBezTo>
                    <a:cubicBezTo>
                      <a:pt x="47" y="3"/>
                      <a:pt x="43" y="0"/>
                      <a:pt x="40" y="1"/>
                    </a:cubicBezTo>
                    <a:cubicBezTo>
                      <a:pt x="7" y="6"/>
                      <a:pt x="7" y="6"/>
                      <a:pt x="7" y="6"/>
                    </a:cubicBezTo>
                    <a:cubicBezTo>
                      <a:pt x="3" y="7"/>
                      <a:pt x="0" y="10"/>
                      <a:pt x="1" y="14"/>
                    </a:cubicBezTo>
                    <a:cubicBezTo>
                      <a:pt x="18" y="130"/>
                      <a:pt x="18" y="130"/>
                      <a:pt x="18" y="130"/>
                    </a:cubicBezTo>
                    <a:cubicBezTo>
                      <a:pt x="19" y="134"/>
                      <a:pt x="23" y="137"/>
                      <a:pt x="26" y="136"/>
                    </a:cubicBezTo>
                    <a:cubicBezTo>
                      <a:pt x="59" y="131"/>
                      <a:pt x="59" y="131"/>
                      <a:pt x="59" y="131"/>
                    </a:cubicBezTo>
                    <a:cubicBezTo>
                      <a:pt x="63" y="131"/>
                      <a:pt x="66" y="127"/>
                      <a:pt x="65" y="123"/>
                    </a:cubicBezTo>
                    <a:close/>
                    <a:moveTo>
                      <a:pt x="21" y="73"/>
                    </a:moveTo>
                    <a:cubicBezTo>
                      <a:pt x="18" y="73"/>
                      <a:pt x="16" y="71"/>
                      <a:pt x="15" y="69"/>
                    </a:cubicBezTo>
                    <a:cubicBezTo>
                      <a:pt x="8" y="22"/>
                      <a:pt x="8" y="22"/>
                      <a:pt x="8" y="22"/>
                    </a:cubicBezTo>
                    <a:cubicBezTo>
                      <a:pt x="8" y="20"/>
                      <a:pt x="10" y="17"/>
                      <a:pt x="12" y="17"/>
                    </a:cubicBezTo>
                    <a:cubicBezTo>
                      <a:pt x="37" y="13"/>
                      <a:pt x="37" y="13"/>
                      <a:pt x="37" y="13"/>
                    </a:cubicBezTo>
                    <a:cubicBezTo>
                      <a:pt x="40" y="13"/>
                      <a:pt x="42" y="15"/>
                      <a:pt x="43" y="17"/>
                    </a:cubicBezTo>
                    <a:cubicBezTo>
                      <a:pt x="50" y="64"/>
                      <a:pt x="50" y="64"/>
                      <a:pt x="50" y="64"/>
                    </a:cubicBezTo>
                    <a:cubicBezTo>
                      <a:pt x="50" y="66"/>
                      <a:pt x="48" y="69"/>
                      <a:pt x="46" y="69"/>
                    </a:cubicBezTo>
                    <a:lnTo>
                      <a:pt x="21" y="73"/>
                    </a:lnTo>
                    <a:close/>
                    <a:moveTo>
                      <a:pt x="50" y="118"/>
                    </a:moveTo>
                    <a:cubicBezTo>
                      <a:pt x="48" y="121"/>
                      <a:pt x="45" y="123"/>
                      <a:pt x="41" y="123"/>
                    </a:cubicBezTo>
                    <a:cubicBezTo>
                      <a:pt x="40" y="123"/>
                      <a:pt x="40" y="123"/>
                      <a:pt x="39" y="123"/>
                    </a:cubicBezTo>
                    <a:cubicBezTo>
                      <a:pt x="33" y="123"/>
                      <a:pt x="27" y="118"/>
                      <a:pt x="26" y="112"/>
                    </a:cubicBezTo>
                    <a:cubicBezTo>
                      <a:pt x="25" y="109"/>
                      <a:pt x="26" y="105"/>
                      <a:pt x="28" y="102"/>
                    </a:cubicBezTo>
                    <a:cubicBezTo>
                      <a:pt x="31" y="99"/>
                      <a:pt x="34" y="97"/>
                      <a:pt x="37" y="97"/>
                    </a:cubicBezTo>
                    <a:cubicBezTo>
                      <a:pt x="38" y="97"/>
                      <a:pt x="38" y="97"/>
                      <a:pt x="39" y="97"/>
                    </a:cubicBezTo>
                    <a:cubicBezTo>
                      <a:pt x="46" y="97"/>
                      <a:pt x="51" y="102"/>
                      <a:pt x="52" y="108"/>
                    </a:cubicBezTo>
                    <a:cubicBezTo>
                      <a:pt x="53" y="112"/>
                      <a:pt x="52" y="115"/>
                      <a:pt x="50" y="118"/>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dirty="0">
                  <a:solidFill>
                    <a:schemeClr val="bg1"/>
                  </a:solidFill>
                  <a:latin typeface="阿里巴巴普惠体 R" panose="00020600040101010101" pitchFamily="18" charset="-122"/>
                </a:endParaRPr>
              </a:p>
            </p:txBody>
          </p:sp>
          <p:sp>
            <p:nvSpPr>
              <p:cNvPr id="28" name="Freeform 73"/>
              <p:cNvSpPr/>
              <p:nvPr/>
            </p:nvSpPr>
            <p:spPr bwMode="auto">
              <a:xfrm>
                <a:off x="1550988" y="5160963"/>
                <a:ext cx="41275" cy="14288"/>
              </a:xfrm>
              <a:custGeom>
                <a:avLst/>
                <a:gdLst>
                  <a:gd name="T0" fmla="*/ 2 w 19"/>
                  <a:gd name="T1" fmla="*/ 7 h 7"/>
                  <a:gd name="T2" fmla="*/ 0 w 19"/>
                  <a:gd name="T3" fmla="*/ 5 h 7"/>
                  <a:gd name="T4" fmla="*/ 2 w 19"/>
                  <a:gd name="T5" fmla="*/ 2 h 7"/>
                  <a:gd name="T6" fmla="*/ 16 w 19"/>
                  <a:gd name="T7" fmla="*/ 0 h 7"/>
                  <a:gd name="T8" fmla="*/ 19 w 19"/>
                  <a:gd name="T9" fmla="*/ 2 h 7"/>
                  <a:gd name="T10" fmla="*/ 17 w 19"/>
                  <a:gd name="T11" fmla="*/ 5 h 7"/>
                  <a:gd name="T12" fmla="*/ 3 w 19"/>
                  <a:gd name="T13" fmla="*/ 7 h 7"/>
                  <a:gd name="T14" fmla="*/ 2 w 19"/>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7">
                    <a:moveTo>
                      <a:pt x="2" y="7"/>
                    </a:moveTo>
                    <a:cubicBezTo>
                      <a:pt x="1" y="7"/>
                      <a:pt x="0" y="6"/>
                      <a:pt x="0" y="5"/>
                    </a:cubicBezTo>
                    <a:cubicBezTo>
                      <a:pt x="0" y="4"/>
                      <a:pt x="1" y="2"/>
                      <a:pt x="2" y="2"/>
                    </a:cubicBezTo>
                    <a:cubicBezTo>
                      <a:pt x="16" y="0"/>
                      <a:pt x="16" y="0"/>
                      <a:pt x="16" y="0"/>
                    </a:cubicBezTo>
                    <a:cubicBezTo>
                      <a:pt x="17" y="0"/>
                      <a:pt x="19" y="1"/>
                      <a:pt x="19" y="2"/>
                    </a:cubicBezTo>
                    <a:cubicBezTo>
                      <a:pt x="19" y="3"/>
                      <a:pt x="18" y="4"/>
                      <a:pt x="17" y="5"/>
                    </a:cubicBezTo>
                    <a:cubicBezTo>
                      <a:pt x="3" y="7"/>
                      <a:pt x="3" y="7"/>
                      <a:pt x="3" y="7"/>
                    </a:cubicBezTo>
                    <a:cubicBezTo>
                      <a:pt x="3" y="7"/>
                      <a:pt x="3" y="7"/>
                      <a:pt x="2" y="7"/>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dirty="0">
                  <a:solidFill>
                    <a:schemeClr val="bg1"/>
                  </a:solidFill>
                  <a:latin typeface="阿里巴巴普惠体 R" panose="00020600040101010101" pitchFamily="18" charset="-122"/>
                </a:endParaRPr>
              </a:p>
            </p:txBody>
          </p:sp>
          <p:sp>
            <p:nvSpPr>
              <p:cNvPr id="29" name="Freeform 74"/>
              <p:cNvSpPr/>
              <p:nvPr/>
            </p:nvSpPr>
            <p:spPr bwMode="auto">
              <a:xfrm>
                <a:off x="1555751" y="5180013"/>
                <a:ext cx="55563" cy="17463"/>
              </a:xfrm>
              <a:custGeom>
                <a:avLst/>
                <a:gdLst>
                  <a:gd name="T0" fmla="*/ 2 w 26"/>
                  <a:gd name="T1" fmla="*/ 8 h 8"/>
                  <a:gd name="T2" fmla="*/ 0 w 26"/>
                  <a:gd name="T3" fmla="*/ 6 h 8"/>
                  <a:gd name="T4" fmla="*/ 2 w 26"/>
                  <a:gd name="T5" fmla="*/ 4 h 8"/>
                  <a:gd name="T6" fmla="*/ 24 w 26"/>
                  <a:gd name="T7" fmla="*/ 0 h 8"/>
                  <a:gd name="T8" fmla="*/ 26 w 26"/>
                  <a:gd name="T9" fmla="*/ 2 h 8"/>
                  <a:gd name="T10" fmla="*/ 24 w 26"/>
                  <a:gd name="T11" fmla="*/ 5 h 8"/>
                  <a:gd name="T12" fmla="*/ 2 w 26"/>
                  <a:gd name="T13" fmla="*/ 8 h 8"/>
                  <a:gd name="T14" fmla="*/ 2 w 26"/>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8">
                    <a:moveTo>
                      <a:pt x="2" y="8"/>
                    </a:moveTo>
                    <a:cubicBezTo>
                      <a:pt x="1" y="8"/>
                      <a:pt x="0" y="7"/>
                      <a:pt x="0" y="6"/>
                    </a:cubicBezTo>
                    <a:cubicBezTo>
                      <a:pt x="0" y="5"/>
                      <a:pt x="0" y="4"/>
                      <a:pt x="2" y="4"/>
                    </a:cubicBezTo>
                    <a:cubicBezTo>
                      <a:pt x="24" y="0"/>
                      <a:pt x="24" y="0"/>
                      <a:pt x="24" y="0"/>
                    </a:cubicBezTo>
                    <a:cubicBezTo>
                      <a:pt x="25" y="0"/>
                      <a:pt x="26" y="1"/>
                      <a:pt x="26" y="2"/>
                    </a:cubicBezTo>
                    <a:cubicBezTo>
                      <a:pt x="26" y="4"/>
                      <a:pt x="26" y="5"/>
                      <a:pt x="24" y="5"/>
                    </a:cubicBezTo>
                    <a:cubicBezTo>
                      <a:pt x="2" y="8"/>
                      <a:pt x="2" y="8"/>
                      <a:pt x="2" y="8"/>
                    </a:cubicBezTo>
                    <a:cubicBezTo>
                      <a:pt x="2" y="8"/>
                      <a:pt x="2" y="8"/>
                      <a:pt x="2" y="8"/>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dirty="0">
                  <a:solidFill>
                    <a:schemeClr val="bg1"/>
                  </a:solidFill>
                  <a:latin typeface="阿里巴巴普惠体 R" panose="00020600040101010101" pitchFamily="18" charset="-122"/>
                </a:endParaRPr>
              </a:p>
            </p:txBody>
          </p:sp>
          <p:sp>
            <p:nvSpPr>
              <p:cNvPr id="30" name="Freeform 75"/>
              <p:cNvSpPr/>
              <p:nvPr/>
            </p:nvSpPr>
            <p:spPr bwMode="auto">
              <a:xfrm>
                <a:off x="1277938" y="5432425"/>
                <a:ext cx="403225" cy="31750"/>
              </a:xfrm>
              <a:custGeom>
                <a:avLst/>
                <a:gdLst>
                  <a:gd name="T0" fmla="*/ 190 w 190"/>
                  <a:gd name="T1" fmla="*/ 10 h 15"/>
                  <a:gd name="T2" fmla="*/ 185 w 190"/>
                  <a:gd name="T3" fmla="*/ 15 h 15"/>
                  <a:gd name="T4" fmla="*/ 5 w 190"/>
                  <a:gd name="T5" fmla="*/ 15 h 15"/>
                  <a:gd name="T6" fmla="*/ 0 w 190"/>
                  <a:gd name="T7" fmla="*/ 10 h 15"/>
                  <a:gd name="T8" fmla="*/ 0 w 190"/>
                  <a:gd name="T9" fmla="*/ 6 h 15"/>
                  <a:gd name="T10" fmla="*/ 5 w 190"/>
                  <a:gd name="T11" fmla="*/ 0 h 15"/>
                  <a:gd name="T12" fmla="*/ 185 w 190"/>
                  <a:gd name="T13" fmla="*/ 0 h 15"/>
                  <a:gd name="T14" fmla="*/ 190 w 190"/>
                  <a:gd name="T15" fmla="*/ 6 h 15"/>
                  <a:gd name="T16" fmla="*/ 190 w 190"/>
                  <a:gd name="T1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15">
                    <a:moveTo>
                      <a:pt x="190" y="10"/>
                    </a:moveTo>
                    <a:cubicBezTo>
                      <a:pt x="190" y="13"/>
                      <a:pt x="187" y="15"/>
                      <a:pt x="185" y="15"/>
                    </a:cubicBezTo>
                    <a:cubicBezTo>
                      <a:pt x="5" y="15"/>
                      <a:pt x="5" y="15"/>
                      <a:pt x="5" y="15"/>
                    </a:cubicBezTo>
                    <a:cubicBezTo>
                      <a:pt x="3" y="15"/>
                      <a:pt x="0" y="13"/>
                      <a:pt x="0" y="10"/>
                    </a:cubicBezTo>
                    <a:cubicBezTo>
                      <a:pt x="0" y="6"/>
                      <a:pt x="0" y="6"/>
                      <a:pt x="0" y="6"/>
                    </a:cubicBezTo>
                    <a:cubicBezTo>
                      <a:pt x="0" y="3"/>
                      <a:pt x="3" y="0"/>
                      <a:pt x="5" y="0"/>
                    </a:cubicBezTo>
                    <a:cubicBezTo>
                      <a:pt x="185" y="0"/>
                      <a:pt x="185" y="0"/>
                      <a:pt x="185" y="0"/>
                    </a:cubicBezTo>
                    <a:cubicBezTo>
                      <a:pt x="187" y="0"/>
                      <a:pt x="190" y="3"/>
                      <a:pt x="190" y="6"/>
                    </a:cubicBezTo>
                    <a:lnTo>
                      <a:pt x="190" y="10"/>
                    </a:ln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dirty="0">
                  <a:solidFill>
                    <a:schemeClr val="bg1"/>
                  </a:solidFill>
                  <a:latin typeface="阿里巴巴普惠体 R" panose="00020600040101010101" pitchFamily="18" charset="-122"/>
                </a:endParaRPr>
              </a:p>
            </p:txBody>
          </p:sp>
        </p:grpSp>
        <p:grpSp>
          <p:nvGrpSpPr>
            <p:cNvPr id="47" name="组合 46"/>
            <p:cNvGrpSpPr/>
            <p:nvPr/>
          </p:nvGrpSpPr>
          <p:grpSpPr>
            <a:xfrm>
              <a:off x="5793298" y="4542468"/>
              <a:ext cx="2429670" cy="1294715"/>
              <a:chOff x="2927373" y="4361626"/>
              <a:chExt cx="2429670" cy="1294715"/>
            </a:xfrm>
          </p:grpSpPr>
          <p:sp>
            <p:nvSpPr>
              <p:cNvPr id="45" name="矩形 44"/>
              <p:cNvSpPr/>
              <p:nvPr/>
            </p:nvSpPr>
            <p:spPr>
              <a:xfrm>
                <a:off x="3280434" y="4361626"/>
                <a:ext cx="1723549" cy="4001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rPr>
                  <a:t>标题文字添加</a:t>
                </a:r>
              </a:p>
            </p:txBody>
          </p:sp>
          <p:sp>
            <p:nvSpPr>
              <p:cNvPr id="46" name="文本框 45"/>
              <p:cNvSpPr txBox="1"/>
              <p:nvPr/>
            </p:nvSpPr>
            <p:spPr>
              <a:xfrm>
                <a:off x="2927373" y="4761737"/>
                <a:ext cx="2429670" cy="894604"/>
              </a:xfrm>
              <a:prstGeom prst="rect">
                <a:avLst/>
              </a:prstGeom>
              <a:noFill/>
            </p:spPr>
            <p:txBody>
              <a:bodyPr wrap="square" rtlCol="0">
                <a:spAutoFit/>
                <a:scene3d>
                  <a:camera prst="orthographicFront"/>
                  <a:lightRig rig="threePt" dir="t"/>
                </a:scene3d>
                <a:sp3d contourW="12700"/>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rPr>
                  <a:t>单击此处键入文本单击此处键入文单击此处键入文本</a:t>
                </a:r>
                <a:endParaRPr kumimoji="0" lang="en-US" altLang="zh-CN"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rPr>
                  <a:t>击此处键入文本单击单击</a:t>
                </a:r>
                <a:endParaRPr kumimoji="0" lang="en-US" altLang="zh-CN"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endParaRPr>
              </a:p>
            </p:txBody>
          </p:sp>
        </p:grpSp>
      </p:grpSp>
      <p:grpSp>
        <p:nvGrpSpPr>
          <p:cNvPr id="51" name="组合 50"/>
          <p:cNvGrpSpPr/>
          <p:nvPr/>
        </p:nvGrpSpPr>
        <p:grpSpPr>
          <a:xfrm>
            <a:off x="8700642" y="3818815"/>
            <a:ext cx="2429670" cy="1942168"/>
            <a:chOff x="8706153" y="3895015"/>
            <a:chExt cx="2429670" cy="1942168"/>
          </a:xfrm>
        </p:grpSpPr>
        <p:grpSp>
          <p:nvGrpSpPr>
            <p:cNvPr id="32" name="Group 1497"/>
            <p:cNvGrpSpPr/>
            <p:nvPr/>
          </p:nvGrpSpPr>
          <p:grpSpPr>
            <a:xfrm>
              <a:off x="9752858" y="3895015"/>
              <a:ext cx="336261" cy="392544"/>
              <a:chOff x="3497263" y="4408488"/>
              <a:chExt cx="369888" cy="431800"/>
            </a:xfrm>
            <a:solidFill>
              <a:schemeClr val="bg1"/>
            </a:solidFill>
          </p:grpSpPr>
          <p:sp>
            <p:nvSpPr>
              <p:cNvPr id="35" name="Freeform 57"/>
              <p:cNvSpPr/>
              <p:nvPr/>
            </p:nvSpPr>
            <p:spPr bwMode="auto">
              <a:xfrm>
                <a:off x="3554413" y="4616450"/>
                <a:ext cx="74613" cy="182563"/>
              </a:xfrm>
              <a:custGeom>
                <a:avLst/>
                <a:gdLst>
                  <a:gd name="T0" fmla="*/ 35 w 35"/>
                  <a:gd name="T1" fmla="*/ 80 h 86"/>
                  <a:gd name="T2" fmla="*/ 29 w 35"/>
                  <a:gd name="T3" fmla="*/ 86 h 86"/>
                  <a:gd name="T4" fmla="*/ 5 w 35"/>
                  <a:gd name="T5" fmla="*/ 86 h 86"/>
                  <a:gd name="T6" fmla="*/ 0 w 35"/>
                  <a:gd name="T7" fmla="*/ 80 h 86"/>
                  <a:gd name="T8" fmla="*/ 0 w 35"/>
                  <a:gd name="T9" fmla="*/ 6 h 86"/>
                  <a:gd name="T10" fmla="*/ 5 w 35"/>
                  <a:gd name="T11" fmla="*/ 0 h 86"/>
                  <a:gd name="T12" fmla="*/ 29 w 35"/>
                  <a:gd name="T13" fmla="*/ 0 h 86"/>
                  <a:gd name="T14" fmla="*/ 35 w 35"/>
                  <a:gd name="T15" fmla="*/ 6 h 86"/>
                  <a:gd name="T16" fmla="*/ 35 w 35"/>
                  <a:gd name="T17"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86">
                    <a:moveTo>
                      <a:pt x="35" y="80"/>
                    </a:moveTo>
                    <a:cubicBezTo>
                      <a:pt x="35" y="83"/>
                      <a:pt x="32" y="86"/>
                      <a:pt x="29" y="86"/>
                    </a:cubicBezTo>
                    <a:cubicBezTo>
                      <a:pt x="5" y="86"/>
                      <a:pt x="5" y="86"/>
                      <a:pt x="5" y="86"/>
                    </a:cubicBezTo>
                    <a:cubicBezTo>
                      <a:pt x="2" y="86"/>
                      <a:pt x="0" y="83"/>
                      <a:pt x="0" y="80"/>
                    </a:cubicBezTo>
                    <a:cubicBezTo>
                      <a:pt x="0" y="6"/>
                      <a:pt x="0" y="6"/>
                      <a:pt x="0" y="6"/>
                    </a:cubicBezTo>
                    <a:cubicBezTo>
                      <a:pt x="0" y="3"/>
                      <a:pt x="2" y="0"/>
                      <a:pt x="5" y="0"/>
                    </a:cubicBezTo>
                    <a:cubicBezTo>
                      <a:pt x="29" y="0"/>
                      <a:pt x="29" y="0"/>
                      <a:pt x="29" y="0"/>
                    </a:cubicBezTo>
                    <a:cubicBezTo>
                      <a:pt x="32" y="0"/>
                      <a:pt x="35" y="3"/>
                      <a:pt x="35" y="6"/>
                    </a:cubicBezTo>
                    <a:lnTo>
                      <a:pt x="35" y="80"/>
                    </a:ln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dirty="0">
                  <a:solidFill>
                    <a:schemeClr val="bg1"/>
                  </a:solidFill>
                  <a:latin typeface="阿里巴巴普惠体 R" panose="00020600040101010101" pitchFamily="18" charset="-122"/>
                </a:endParaRPr>
              </a:p>
            </p:txBody>
          </p:sp>
          <p:sp>
            <p:nvSpPr>
              <p:cNvPr id="36" name="Freeform 58"/>
              <p:cNvSpPr/>
              <p:nvPr/>
            </p:nvSpPr>
            <p:spPr bwMode="auto">
              <a:xfrm>
                <a:off x="3736976" y="4651375"/>
                <a:ext cx="74613" cy="147638"/>
              </a:xfrm>
              <a:custGeom>
                <a:avLst/>
                <a:gdLst>
                  <a:gd name="T0" fmla="*/ 35 w 35"/>
                  <a:gd name="T1" fmla="*/ 63 h 69"/>
                  <a:gd name="T2" fmla="*/ 29 w 35"/>
                  <a:gd name="T3" fmla="*/ 69 h 69"/>
                  <a:gd name="T4" fmla="*/ 5 w 35"/>
                  <a:gd name="T5" fmla="*/ 69 h 69"/>
                  <a:gd name="T6" fmla="*/ 0 w 35"/>
                  <a:gd name="T7" fmla="*/ 63 h 69"/>
                  <a:gd name="T8" fmla="*/ 0 w 35"/>
                  <a:gd name="T9" fmla="*/ 6 h 69"/>
                  <a:gd name="T10" fmla="*/ 5 w 35"/>
                  <a:gd name="T11" fmla="*/ 0 h 69"/>
                  <a:gd name="T12" fmla="*/ 29 w 35"/>
                  <a:gd name="T13" fmla="*/ 0 h 69"/>
                  <a:gd name="T14" fmla="*/ 35 w 35"/>
                  <a:gd name="T15" fmla="*/ 6 h 69"/>
                  <a:gd name="T16" fmla="*/ 35 w 35"/>
                  <a:gd name="T17" fmla="*/ 6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69">
                    <a:moveTo>
                      <a:pt x="35" y="63"/>
                    </a:moveTo>
                    <a:cubicBezTo>
                      <a:pt x="35" y="66"/>
                      <a:pt x="32" y="69"/>
                      <a:pt x="29" y="69"/>
                    </a:cubicBezTo>
                    <a:cubicBezTo>
                      <a:pt x="5" y="69"/>
                      <a:pt x="5" y="69"/>
                      <a:pt x="5" y="69"/>
                    </a:cubicBezTo>
                    <a:cubicBezTo>
                      <a:pt x="2" y="69"/>
                      <a:pt x="0" y="66"/>
                      <a:pt x="0" y="63"/>
                    </a:cubicBezTo>
                    <a:cubicBezTo>
                      <a:pt x="0" y="6"/>
                      <a:pt x="0" y="6"/>
                      <a:pt x="0" y="6"/>
                    </a:cubicBezTo>
                    <a:cubicBezTo>
                      <a:pt x="0" y="3"/>
                      <a:pt x="2" y="0"/>
                      <a:pt x="5" y="0"/>
                    </a:cubicBezTo>
                    <a:cubicBezTo>
                      <a:pt x="29" y="0"/>
                      <a:pt x="29" y="0"/>
                      <a:pt x="29" y="0"/>
                    </a:cubicBezTo>
                    <a:cubicBezTo>
                      <a:pt x="32" y="0"/>
                      <a:pt x="35" y="3"/>
                      <a:pt x="35" y="6"/>
                    </a:cubicBezTo>
                    <a:lnTo>
                      <a:pt x="35" y="63"/>
                    </a:ln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dirty="0">
                  <a:solidFill>
                    <a:schemeClr val="bg1"/>
                  </a:solidFill>
                  <a:latin typeface="阿里巴巴普惠体 R" panose="00020600040101010101" pitchFamily="18" charset="-122"/>
                </a:endParaRPr>
              </a:p>
            </p:txBody>
          </p:sp>
          <p:sp>
            <p:nvSpPr>
              <p:cNvPr id="37" name="Freeform 59"/>
              <p:cNvSpPr/>
              <p:nvPr/>
            </p:nvSpPr>
            <p:spPr bwMode="auto">
              <a:xfrm>
                <a:off x="3646488" y="4567238"/>
                <a:ext cx="73025" cy="231775"/>
              </a:xfrm>
              <a:custGeom>
                <a:avLst/>
                <a:gdLst>
                  <a:gd name="T0" fmla="*/ 35 w 35"/>
                  <a:gd name="T1" fmla="*/ 103 h 109"/>
                  <a:gd name="T2" fmla="*/ 29 w 35"/>
                  <a:gd name="T3" fmla="*/ 109 h 109"/>
                  <a:gd name="T4" fmla="*/ 5 w 35"/>
                  <a:gd name="T5" fmla="*/ 109 h 109"/>
                  <a:gd name="T6" fmla="*/ 0 w 35"/>
                  <a:gd name="T7" fmla="*/ 103 h 109"/>
                  <a:gd name="T8" fmla="*/ 0 w 35"/>
                  <a:gd name="T9" fmla="*/ 6 h 109"/>
                  <a:gd name="T10" fmla="*/ 5 w 35"/>
                  <a:gd name="T11" fmla="*/ 0 h 109"/>
                  <a:gd name="T12" fmla="*/ 29 w 35"/>
                  <a:gd name="T13" fmla="*/ 0 h 109"/>
                  <a:gd name="T14" fmla="*/ 35 w 35"/>
                  <a:gd name="T15" fmla="*/ 6 h 109"/>
                  <a:gd name="T16" fmla="*/ 35 w 35"/>
                  <a:gd name="T17" fmla="*/ 10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109">
                    <a:moveTo>
                      <a:pt x="35" y="103"/>
                    </a:moveTo>
                    <a:cubicBezTo>
                      <a:pt x="35" y="106"/>
                      <a:pt x="32" y="109"/>
                      <a:pt x="29" y="109"/>
                    </a:cubicBezTo>
                    <a:cubicBezTo>
                      <a:pt x="5" y="109"/>
                      <a:pt x="5" y="109"/>
                      <a:pt x="5" y="109"/>
                    </a:cubicBezTo>
                    <a:cubicBezTo>
                      <a:pt x="2" y="109"/>
                      <a:pt x="0" y="106"/>
                      <a:pt x="0" y="103"/>
                    </a:cubicBezTo>
                    <a:cubicBezTo>
                      <a:pt x="0" y="6"/>
                      <a:pt x="0" y="6"/>
                      <a:pt x="0" y="6"/>
                    </a:cubicBezTo>
                    <a:cubicBezTo>
                      <a:pt x="0" y="3"/>
                      <a:pt x="2" y="0"/>
                      <a:pt x="5" y="0"/>
                    </a:cubicBezTo>
                    <a:cubicBezTo>
                      <a:pt x="29" y="0"/>
                      <a:pt x="29" y="0"/>
                      <a:pt x="29" y="0"/>
                    </a:cubicBezTo>
                    <a:cubicBezTo>
                      <a:pt x="32" y="0"/>
                      <a:pt x="35" y="3"/>
                      <a:pt x="35" y="6"/>
                    </a:cubicBezTo>
                    <a:lnTo>
                      <a:pt x="35" y="103"/>
                    </a:ln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dirty="0">
                  <a:solidFill>
                    <a:schemeClr val="bg1"/>
                  </a:solidFill>
                  <a:latin typeface="阿里巴巴普惠体 R" panose="00020600040101010101" pitchFamily="18" charset="-122"/>
                </a:endParaRPr>
              </a:p>
            </p:txBody>
          </p:sp>
          <p:sp>
            <p:nvSpPr>
              <p:cNvPr id="38" name="Freeform 60"/>
              <p:cNvSpPr>
                <a:spLocks noEditPoints="1"/>
              </p:cNvSpPr>
              <p:nvPr/>
            </p:nvSpPr>
            <p:spPr bwMode="auto">
              <a:xfrm>
                <a:off x="3497263" y="4408488"/>
                <a:ext cx="369888" cy="431800"/>
              </a:xfrm>
              <a:custGeom>
                <a:avLst/>
                <a:gdLst>
                  <a:gd name="T0" fmla="*/ 166 w 174"/>
                  <a:gd name="T1" fmla="*/ 50 h 204"/>
                  <a:gd name="T2" fmla="*/ 113 w 174"/>
                  <a:gd name="T3" fmla="*/ 6 h 204"/>
                  <a:gd name="T4" fmla="*/ 96 w 174"/>
                  <a:gd name="T5" fmla="*/ 0 h 204"/>
                  <a:gd name="T6" fmla="*/ 13 w 174"/>
                  <a:gd name="T7" fmla="*/ 0 h 204"/>
                  <a:gd name="T8" fmla="*/ 0 w 174"/>
                  <a:gd name="T9" fmla="*/ 13 h 204"/>
                  <a:gd name="T10" fmla="*/ 0 w 174"/>
                  <a:gd name="T11" fmla="*/ 191 h 204"/>
                  <a:gd name="T12" fmla="*/ 13 w 174"/>
                  <a:gd name="T13" fmla="*/ 204 h 204"/>
                  <a:gd name="T14" fmla="*/ 161 w 174"/>
                  <a:gd name="T15" fmla="*/ 204 h 204"/>
                  <a:gd name="T16" fmla="*/ 174 w 174"/>
                  <a:gd name="T17" fmla="*/ 191 h 204"/>
                  <a:gd name="T18" fmla="*/ 174 w 174"/>
                  <a:gd name="T19" fmla="*/ 67 h 204"/>
                  <a:gd name="T20" fmla="*/ 166 w 174"/>
                  <a:gd name="T21" fmla="*/ 50 h 204"/>
                  <a:gd name="T22" fmla="*/ 110 w 174"/>
                  <a:gd name="T23" fmla="*/ 20 h 204"/>
                  <a:gd name="T24" fmla="*/ 112 w 174"/>
                  <a:gd name="T25" fmla="*/ 19 h 204"/>
                  <a:gd name="T26" fmla="*/ 154 w 174"/>
                  <a:gd name="T27" fmla="*/ 54 h 204"/>
                  <a:gd name="T28" fmla="*/ 152 w 174"/>
                  <a:gd name="T29" fmla="*/ 57 h 204"/>
                  <a:gd name="T30" fmla="*/ 113 w 174"/>
                  <a:gd name="T31" fmla="*/ 57 h 204"/>
                  <a:gd name="T32" fmla="*/ 110 w 174"/>
                  <a:gd name="T33" fmla="*/ 54 h 204"/>
                  <a:gd name="T34" fmla="*/ 110 w 174"/>
                  <a:gd name="T35" fmla="*/ 20 h 204"/>
                  <a:gd name="T36" fmla="*/ 161 w 174"/>
                  <a:gd name="T37" fmla="*/ 195 h 204"/>
                  <a:gd name="T38" fmla="*/ 12 w 174"/>
                  <a:gd name="T39" fmla="*/ 195 h 204"/>
                  <a:gd name="T40" fmla="*/ 10 w 174"/>
                  <a:gd name="T41" fmla="*/ 192 h 204"/>
                  <a:gd name="T42" fmla="*/ 10 w 174"/>
                  <a:gd name="T43" fmla="*/ 13 h 204"/>
                  <a:gd name="T44" fmla="*/ 13 w 174"/>
                  <a:gd name="T45" fmla="*/ 10 h 204"/>
                  <a:gd name="T46" fmla="*/ 96 w 174"/>
                  <a:gd name="T47" fmla="*/ 10 h 204"/>
                  <a:gd name="T48" fmla="*/ 100 w 174"/>
                  <a:gd name="T49" fmla="*/ 14 h 204"/>
                  <a:gd name="T50" fmla="*/ 100 w 174"/>
                  <a:gd name="T51" fmla="*/ 54 h 204"/>
                  <a:gd name="T52" fmla="*/ 113 w 174"/>
                  <a:gd name="T53" fmla="*/ 67 h 204"/>
                  <a:gd name="T54" fmla="*/ 162 w 174"/>
                  <a:gd name="T55" fmla="*/ 67 h 204"/>
                  <a:gd name="T56" fmla="*/ 164 w 174"/>
                  <a:gd name="T57" fmla="*/ 69 h 204"/>
                  <a:gd name="T58" fmla="*/ 164 w 174"/>
                  <a:gd name="T59" fmla="*/ 191 h 204"/>
                  <a:gd name="T60" fmla="*/ 161 w 174"/>
                  <a:gd name="T61" fmla="*/ 19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 h="204">
                    <a:moveTo>
                      <a:pt x="166" y="50"/>
                    </a:moveTo>
                    <a:cubicBezTo>
                      <a:pt x="113" y="6"/>
                      <a:pt x="113" y="6"/>
                      <a:pt x="113" y="6"/>
                    </a:cubicBezTo>
                    <a:cubicBezTo>
                      <a:pt x="109" y="3"/>
                      <a:pt x="102" y="0"/>
                      <a:pt x="96" y="0"/>
                    </a:cubicBezTo>
                    <a:cubicBezTo>
                      <a:pt x="13" y="0"/>
                      <a:pt x="13" y="0"/>
                      <a:pt x="13" y="0"/>
                    </a:cubicBezTo>
                    <a:cubicBezTo>
                      <a:pt x="6" y="0"/>
                      <a:pt x="0" y="6"/>
                      <a:pt x="0" y="13"/>
                    </a:cubicBezTo>
                    <a:cubicBezTo>
                      <a:pt x="0" y="13"/>
                      <a:pt x="0" y="153"/>
                      <a:pt x="0" y="191"/>
                    </a:cubicBezTo>
                    <a:cubicBezTo>
                      <a:pt x="0" y="204"/>
                      <a:pt x="13" y="204"/>
                      <a:pt x="13" y="204"/>
                    </a:cubicBezTo>
                    <a:cubicBezTo>
                      <a:pt x="45" y="204"/>
                      <a:pt x="161" y="204"/>
                      <a:pt x="161" y="204"/>
                    </a:cubicBezTo>
                    <a:cubicBezTo>
                      <a:pt x="168" y="204"/>
                      <a:pt x="174" y="198"/>
                      <a:pt x="174" y="191"/>
                    </a:cubicBezTo>
                    <a:cubicBezTo>
                      <a:pt x="174" y="67"/>
                      <a:pt x="174" y="67"/>
                      <a:pt x="174" y="67"/>
                    </a:cubicBezTo>
                    <a:cubicBezTo>
                      <a:pt x="174" y="61"/>
                      <a:pt x="171" y="53"/>
                      <a:pt x="166" y="50"/>
                    </a:cubicBezTo>
                    <a:close/>
                    <a:moveTo>
                      <a:pt x="110" y="20"/>
                    </a:moveTo>
                    <a:cubicBezTo>
                      <a:pt x="110" y="16"/>
                      <a:pt x="112" y="19"/>
                      <a:pt x="112" y="19"/>
                    </a:cubicBezTo>
                    <a:cubicBezTo>
                      <a:pt x="154" y="54"/>
                      <a:pt x="154" y="54"/>
                      <a:pt x="154" y="54"/>
                    </a:cubicBezTo>
                    <a:cubicBezTo>
                      <a:pt x="154" y="54"/>
                      <a:pt x="157" y="57"/>
                      <a:pt x="152" y="57"/>
                    </a:cubicBezTo>
                    <a:cubicBezTo>
                      <a:pt x="142" y="57"/>
                      <a:pt x="113" y="57"/>
                      <a:pt x="113" y="57"/>
                    </a:cubicBezTo>
                    <a:cubicBezTo>
                      <a:pt x="111" y="57"/>
                      <a:pt x="110" y="56"/>
                      <a:pt x="110" y="54"/>
                    </a:cubicBezTo>
                    <a:cubicBezTo>
                      <a:pt x="110" y="54"/>
                      <a:pt x="110" y="28"/>
                      <a:pt x="110" y="20"/>
                    </a:cubicBezTo>
                    <a:close/>
                    <a:moveTo>
                      <a:pt x="161" y="195"/>
                    </a:moveTo>
                    <a:cubicBezTo>
                      <a:pt x="161" y="195"/>
                      <a:pt x="42" y="195"/>
                      <a:pt x="12" y="195"/>
                    </a:cubicBezTo>
                    <a:cubicBezTo>
                      <a:pt x="12" y="195"/>
                      <a:pt x="10" y="195"/>
                      <a:pt x="10" y="192"/>
                    </a:cubicBezTo>
                    <a:cubicBezTo>
                      <a:pt x="10" y="156"/>
                      <a:pt x="10" y="13"/>
                      <a:pt x="10" y="13"/>
                    </a:cubicBezTo>
                    <a:cubicBezTo>
                      <a:pt x="10" y="11"/>
                      <a:pt x="11" y="10"/>
                      <a:pt x="13" y="10"/>
                    </a:cubicBezTo>
                    <a:cubicBezTo>
                      <a:pt x="96" y="10"/>
                      <a:pt x="96" y="10"/>
                      <a:pt x="96" y="10"/>
                    </a:cubicBezTo>
                    <a:cubicBezTo>
                      <a:pt x="97" y="10"/>
                      <a:pt x="100" y="10"/>
                      <a:pt x="100" y="14"/>
                    </a:cubicBezTo>
                    <a:cubicBezTo>
                      <a:pt x="100" y="54"/>
                      <a:pt x="100" y="54"/>
                      <a:pt x="100" y="54"/>
                    </a:cubicBezTo>
                    <a:cubicBezTo>
                      <a:pt x="100" y="61"/>
                      <a:pt x="106" y="67"/>
                      <a:pt x="113" y="67"/>
                    </a:cubicBezTo>
                    <a:cubicBezTo>
                      <a:pt x="162" y="67"/>
                      <a:pt x="162" y="67"/>
                      <a:pt x="162" y="67"/>
                    </a:cubicBezTo>
                    <a:cubicBezTo>
                      <a:pt x="163" y="67"/>
                      <a:pt x="164" y="67"/>
                      <a:pt x="164" y="69"/>
                    </a:cubicBezTo>
                    <a:cubicBezTo>
                      <a:pt x="164" y="70"/>
                      <a:pt x="164" y="191"/>
                      <a:pt x="164" y="191"/>
                    </a:cubicBezTo>
                    <a:cubicBezTo>
                      <a:pt x="164" y="193"/>
                      <a:pt x="163" y="195"/>
                      <a:pt x="161" y="195"/>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dirty="0">
                  <a:solidFill>
                    <a:schemeClr val="bg1"/>
                  </a:solidFill>
                  <a:latin typeface="阿里巴巴普惠体 R" panose="00020600040101010101" pitchFamily="18" charset="-122"/>
                </a:endParaRPr>
              </a:p>
            </p:txBody>
          </p:sp>
        </p:grpSp>
        <p:grpSp>
          <p:nvGrpSpPr>
            <p:cNvPr id="48" name="组合 47"/>
            <p:cNvGrpSpPr/>
            <p:nvPr/>
          </p:nvGrpSpPr>
          <p:grpSpPr>
            <a:xfrm>
              <a:off x="8706153" y="4542468"/>
              <a:ext cx="2429670" cy="1294715"/>
              <a:chOff x="2927373" y="4361626"/>
              <a:chExt cx="2429670" cy="1294715"/>
            </a:xfrm>
          </p:grpSpPr>
          <p:sp>
            <p:nvSpPr>
              <p:cNvPr id="49" name="矩形 48"/>
              <p:cNvSpPr/>
              <p:nvPr/>
            </p:nvSpPr>
            <p:spPr>
              <a:xfrm>
                <a:off x="3280434" y="4361626"/>
                <a:ext cx="1723549" cy="4001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rPr>
                  <a:t>标题文字添加</a:t>
                </a:r>
              </a:p>
            </p:txBody>
          </p:sp>
          <p:sp>
            <p:nvSpPr>
              <p:cNvPr id="50" name="文本框 49"/>
              <p:cNvSpPr txBox="1"/>
              <p:nvPr/>
            </p:nvSpPr>
            <p:spPr>
              <a:xfrm>
                <a:off x="2927373" y="4761737"/>
                <a:ext cx="2429670" cy="894604"/>
              </a:xfrm>
              <a:prstGeom prst="rect">
                <a:avLst/>
              </a:prstGeom>
              <a:noFill/>
            </p:spPr>
            <p:txBody>
              <a:bodyPr wrap="square" rtlCol="0">
                <a:spAutoFit/>
                <a:scene3d>
                  <a:camera prst="orthographicFront"/>
                  <a:lightRig rig="threePt" dir="t"/>
                </a:scene3d>
                <a:sp3d contourW="12700"/>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rPr>
                  <a:t>单击此处键入文本单击此处键入文单击此处键入文本</a:t>
                </a:r>
                <a:endParaRPr kumimoji="0" lang="en-US" altLang="zh-CN"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rPr>
                  <a:t>击此处键入文本单击单击</a:t>
                </a:r>
                <a:endParaRPr kumimoji="0" lang="en-US" altLang="zh-CN"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endParaRP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5" name="组合 4"/>
          <p:cNvGrpSpPr/>
          <p:nvPr/>
        </p:nvGrpSpPr>
        <p:grpSpPr>
          <a:xfrm>
            <a:off x="0" y="0"/>
            <a:ext cx="12191999" cy="6858000"/>
            <a:chOff x="0" y="0"/>
            <a:chExt cx="12191999" cy="6858000"/>
          </a:xfrm>
        </p:grpSpPr>
        <p:pic>
          <p:nvPicPr>
            <p:cNvPr id="3" name="图片 2"/>
            <p:cNvPicPr>
              <a:picLocks noChangeAspect="1"/>
            </p:cNvPicPr>
            <p:nvPr/>
          </p:nvPicPr>
          <p:blipFill rotWithShape="1">
            <a:blip r:embed="rId2" cstate="screen">
              <a:extLst>
                <a:ext uri="{BEBA8EAE-BF5A-486C-A8C5-ECC9F3942E4B}">
                  <a14:imgProps xmlns:a14="http://schemas.microsoft.com/office/drawing/2010/main">
                    <a14:imgLayer r:embed="rId3">
                      <a14:imgEffect>
                        <a14:artisticBlur/>
                      </a14:imgEffect>
                      <a14:imgEffect>
                        <a14:saturation sat="0"/>
                      </a14:imgEffect>
                    </a14:imgLayer>
                  </a14:imgProps>
                </a:ext>
              </a:extLst>
            </a:blip>
            <a:srcRect/>
            <a:stretch>
              <a:fillRect/>
            </a:stretch>
          </p:blipFill>
          <p:spPr>
            <a:xfrm>
              <a:off x="1" y="0"/>
              <a:ext cx="12191998" cy="6858000"/>
            </a:xfrm>
            <a:prstGeom prst="rect">
              <a:avLst/>
            </a:prstGeom>
          </p:spPr>
        </p:pic>
        <p:sp>
          <p:nvSpPr>
            <p:cNvPr id="4" name="矩形 3"/>
            <p:cNvSpPr/>
            <p:nvPr/>
          </p:nvSpPr>
          <p:spPr>
            <a:xfrm>
              <a:off x="0" y="0"/>
              <a:ext cx="12191998" cy="6858000"/>
            </a:xfrm>
            <a:prstGeom prst="rect">
              <a:avLst/>
            </a:prstGeom>
            <a:solidFill>
              <a:schemeClr val="tx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grpSp>
        <p:nvGrpSpPr>
          <p:cNvPr id="7" name="组合 6"/>
          <p:cNvGrpSpPr/>
          <p:nvPr/>
        </p:nvGrpSpPr>
        <p:grpSpPr>
          <a:xfrm>
            <a:off x="391508" y="301023"/>
            <a:ext cx="4370501" cy="523220"/>
            <a:chOff x="6548823" y="1917052"/>
            <a:chExt cx="4370501" cy="523220"/>
          </a:xfrm>
        </p:grpSpPr>
        <p:sp>
          <p:nvSpPr>
            <p:cNvPr id="8" name="矩形: 圆角 7"/>
            <p:cNvSpPr/>
            <p:nvPr/>
          </p:nvSpPr>
          <p:spPr>
            <a:xfrm>
              <a:off x="6548823" y="1985058"/>
              <a:ext cx="611073" cy="389789"/>
            </a:xfrm>
            <a:prstGeom prst="roundRect">
              <a:avLst/>
            </a:prstGeom>
            <a:noFill/>
            <a:ln w="15875"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endParaRPr>
            </a:p>
          </p:txBody>
        </p:sp>
        <p:sp>
          <p:nvSpPr>
            <p:cNvPr id="9" name="文本框 8"/>
            <p:cNvSpPr txBox="1"/>
            <p:nvPr/>
          </p:nvSpPr>
          <p:spPr>
            <a:xfrm>
              <a:off x="6656272" y="1992197"/>
              <a:ext cx="40413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rPr>
                <a:t>01</a:t>
              </a:r>
              <a:endParaRPr kumimoji="0" lang="zh-CN" altLang="en-US" b="1"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endParaRPr>
            </a:p>
          </p:txBody>
        </p:sp>
        <p:sp>
          <p:nvSpPr>
            <p:cNvPr id="10" name="文本框 9"/>
            <p:cNvSpPr txBox="1"/>
            <p:nvPr/>
          </p:nvSpPr>
          <p:spPr>
            <a:xfrm>
              <a:off x="7528486" y="1917052"/>
              <a:ext cx="1562340" cy="523220"/>
            </a:xfrm>
            <a:prstGeom prst="rect">
              <a:avLst/>
            </a:prstGeom>
            <a:noFill/>
          </p:spPr>
          <p:txBody>
            <a:bodyPr wrap="square" rtlCol="0">
              <a:spAutoFit/>
            </a:bodyPr>
            <a:lstStyle/>
            <a:p>
              <a:pPr algn="dist"/>
              <a:r>
                <a:rPr lang="zh-CN" altLang="en-US" sz="2800" dirty="0">
                  <a:solidFill>
                    <a:schemeClr val="bg1"/>
                  </a:solidFill>
                  <a:latin typeface="站酷庆科黄油体" panose="02000803000000020004" pitchFamily="2" charset="-122"/>
                  <a:ea typeface="站酷庆科黄油体" panose="02000803000000020004" pitchFamily="2" charset="-122"/>
                </a:rPr>
                <a:t>舞蹈艺术</a:t>
              </a:r>
            </a:p>
          </p:txBody>
        </p:sp>
        <p:sp>
          <p:nvSpPr>
            <p:cNvPr id="11" name="文本框 10"/>
            <p:cNvSpPr txBox="1"/>
            <p:nvPr/>
          </p:nvSpPr>
          <p:spPr>
            <a:xfrm>
              <a:off x="9128927" y="2106187"/>
              <a:ext cx="1790397" cy="253916"/>
            </a:xfrm>
            <a:prstGeom prst="rect">
              <a:avLst/>
            </a:prstGeom>
            <a:noFill/>
          </p:spPr>
          <p:txBody>
            <a:bodyPr wrap="square" rtlCol="0">
              <a:spAutoFit/>
            </a:bodyPr>
            <a:lstStyle/>
            <a:p>
              <a:r>
                <a:rPr lang="en-US" altLang="zh-CN" sz="1000" i="1" dirty="0">
                  <a:solidFill>
                    <a:schemeClr val="bg1"/>
                  </a:solidFill>
                  <a:latin typeface="思源黑体 CN Light" panose="020B0300000000000000" pitchFamily="34" charset="-122"/>
                  <a:ea typeface="思源黑体 CN Light" panose="020B0300000000000000" pitchFamily="34" charset="-122"/>
                </a:rPr>
                <a:t>DANCE ART</a:t>
              </a:r>
            </a:p>
          </p:txBody>
        </p:sp>
      </p:grpSp>
      <p:grpSp>
        <p:nvGrpSpPr>
          <p:cNvPr id="12" name="组合 11"/>
          <p:cNvGrpSpPr/>
          <p:nvPr/>
        </p:nvGrpSpPr>
        <p:grpSpPr>
          <a:xfrm>
            <a:off x="1696406" y="1631322"/>
            <a:ext cx="1602021" cy="2748370"/>
            <a:chOff x="1024047" y="1435650"/>
            <a:chExt cx="1846027" cy="3166980"/>
          </a:xfrm>
        </p:grpSpPr>
        <p:sp>
          <p:nvSpPr>
            <p:cNvPr id="13" name="Shape 1721"/>
            <p:cNvSpPr/>
            <p:nvPr/>
          </p:nvSpPr>
          <p:spPr>
            <a:xfrm rot="18900000">
              <a:off x="1222733" y="2983506"/>
              <a:ext cx="1414666" cy="1414666"/>
            </a:xfrm>
            <a:prstGeom prst="ellipse">
              <a:avLst/>
            </a:prstGeom>
            <a:noFill/>
            <a:ln>
              <a:noFill/>
            </a:ln>
            <a:effectLst/>
          </p:spPr>
          <p:txBody>
            <a:bodyPr lIns="50800" tIns="50800" rIns="50800" bIns="50800" anchor="ctr"/>
            <a:lstStyle/>
            <a:p>
              <a:pPr marL="0" marR="0" lvl="0" indent="0" defTabSz="914400" eaLnBrk="1" fontAlgn="auto" latinLnBrk="0" hangingPunct="1">
                <a:lnSpc>
                  <a:spcPct val="100000"/>
                </a:lnSpc>
                <a:spcBef>
                  <a:spcPts val="4500"/>
                </a:spcBef>
                <a:spcAft>
                  <a:spcPts val="0"/>
                </a:spcAft>
                <a:buClrTx/>
                <a:buSzTx/>
                <a:buFontTx/>
                <a:buNone/>
                <a:defRPr sz="2500">
                  <a:latin typeface="Aller Light"/>
                  <a:ea typeface="Aller Light"/>
                  <a:cs typeface="Aller Light"/>
                  <a:sym typeface="Aller Light"/>
                </a:defRPr>
              </a:pPr>
              <a:endParaRPr kumimoji="0" sz="2400" b="0" i="0" u="none" strike="noStrike" kern="0" cap="none" spc="0" normalizeH="0" baseline="0" noProof="0" dirty="0">
                <a:ln>
                  <a:noFill/>
                </a:ln>
                <a:solidFill>
                  <a:schemeClr val="bg1"/>
                </a:solidFill>
                <a:effectLst/>
                <a:uLnTx/>
                <a:uFillTx/>
                <a:latin typeface="Aller Light"/>
                <a:ea typeface="Aller Light"/>
                <a:cs typeface="Aller Light"/>
                <a:sym typeface="Aller Light"/>
              </a:endParaRPr>
            </a:p>
          </p:txBody>
        </p:sp>
        <p:grpSp>
          <p:nvGrpSpPr>
            <p:cNvPr id="14" name="Group 74"/>
            <p:cNvGrpSpPr/>
            <p:nvPr/>
          </p:nvGrpSpPr>
          <p:grpSpPr>
            <a:xfrm>
              <a:off x="1222733" y="3187963"/>
              <a:ext cx="1414666" cy="1414667"/>
              <a:chOff x="1222733" y="2730763"/>
              <a:chExt cx="1414666" cy="1414667"/>
            </a:xfrm>
            <a:solidFill>
              <a:srgbClr val="296E52"/>
            </a:solidFill>
          </p:grpSpPr>
          <p:sp>
            <p:nvSpPr>
              <p:cNvPr id="18" name="Shape 1732"/>
              <p:cNvSpPr/>
              <p:nvPr/>
            </p:nvSpPr>
            <p:spPr>
              <a:xfrm rot="18900000">
                <a:off x="1222733" y="2730763"/>
                <a:ext cx="1414666" cy="1414667"/>
              </a:xfrm>
              <a:prstGeom prst="ellipse">
                <a:avLst/>
              </a:prstGeom>
              <a:noFill/>
              <a:ln>
                <a:solidFill>
                  <a:schemeClr val="bg1"/>
                </a:solidFill>
              </a:ln>
              <a:effectLst/>
            </p:spPr>
            <p:txBody>
              <a:bodyPr wrap="square" lIns="50800" tIns="50800" rIns="50800" bIns="50800" numCol="1" anchor="ctr">
                <a:noAutofit/>
              </a:bodyPr>
              <a:lstStyle/>
              <a:p>
                <a:pPr marL="0" marR="0" lvl="0" indent="0" defTabSz="914400" eaLnBrk="1" fontAlgn="auto" latinLnBrk="0" hangingPunct="1">
                  <a:lnSpc>
                    <a:spcPct val="100000"/>
                  </a:lnSpc>
                  <a:spcBef>
                    <a:spcPts val="4500"/>
                  </a:spcBef>
                  <a:spcAft>
                    <a:spcPts val="0"/>
                  </a:spcAft>
                  <a:buClrTx/>
                  <a:buSzTx/>
                  <a:buFontTx/>
                  <a:buNone/>
                  <a:defRPr sz="2500">
                    <a:latin typeface="Aller Light"/>
                    <a:ea typeface="Aller Light"/>
                    <a:cs typeface="Aller Light"/>
                    <a:sym typeface="Aller Light"/>
                  </a:defRPr>
                </a:pPr>
                <a:endParaRPr kumimoji="0" sz="2400" b="0" i="0" u="none" strike="noStrike" kern="0" cap="none" spc="0" normalizeH="0" baseline="0" noProof="0" dirty="0">
                  <a:ln>
                    <a:noFill/>
                  </a:ln>
                  <a:solidFill>
                    <a:schemeClr val="bg1"/>
                  </a:solidFill>
                  <a:effectLst/>
                  <a:uLnTx/>
                  <a:uFillTx/>
                  <a:latin typeface="Aller Light"/>
                  <a:ea typeface="Aller Light"/>
                  <a:cs typeface="Aller Light"/>
                  <a:sym typeface="Aller Light"/>
                </a:endParaRPr>
              </a:p>
            </p:txBody>
          </p:sp>
          <p:grpSp>
            <p:nvGrpSpPr>
              <p:cNvPr id="19" name="Group 19"/>
              <p:cNvGrpSpPr/>
              <p:nvPr/>
            </p:nvGrpSpPr>
            <p:grpSpPr>
              <a:xfrm>
                <a:off x="1690353" y="3205162"/>
                <a:ext cx="479425" cy="447676"/>
                <a:chOff x="1237129" y="1616133"/>
                <a:chExt cx="479425" cy="447676"/>
              </a:xfrm>
              <a:grpFill/>
            </p:grpSpPr>
            <p:sp>
              <p:nvSpPr>
                <p:cNvPr id="20" name="Freeform 23"/>
                <p:cNvSpPr/>
                <p:nvPr/>
              </p:nvSpPr>
              <p:spPr bwMode="auto">
                <a:xfrm>
                  <a:off x="1237129" y="1732021"/>
                  <a:ext cx="479425" cy="92075"/>
                </a:xfrm>
                <a:custGeom>
                  <a:avLst/>
                  <a:gdLst>
                    <a:gd name="T0" fmla="*/ 232 w 232"/>
                    <a:gd name="T1" fmla="*/ 44 h 44"/>
                    <a:gd name="T2" fmla="*/ 0 w 232"/>
                    <a:gd name="T3" fmla="*/ 44 h 44"/>
                    <a:gd name="T4" fmla="*/ 0 w 232"/>
                    <a:gd name="T5" fmla="*/ 8 h 44"/>
                    <a:gd name="T6" fmla="*/ 8 w 232"/>
                    <a:gd name="T7" fmla="*/ 0 h 44"/>
                    <a:gd name="T8" fmla="*/ 226 w 232"/>
                    <a:gd name="T9" fmla="*/ 0 h 44"/>
                    <a:gd name="T10" fmla="*/ 232 w 232"/>
                    <a:gd name="T11" fmla="*/ 6 h 44"/>
                    <a:gd name="T12" fmla="*/ 232 w 232"/>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232" h="44">
                      <a:moveTo>
                        <a:pt x="232" y="44"/>
                      </a:moveTo>
                      <a:cubicBezTo>
                        <a:pt x="0" y="44"/>
                        <a:pt x="0" y="44"/>
                        <a:pt x="0" y="44"/>
                      </a:cubicBezTo>
                      <a:cubicBezTo>
                        <a:pt x="0" y="8"/>
                        <a:pt x="0" y="8"/>
                        <a:pt x="0" y="8"/>
                      </a:cubicBezTo>
                      <a:cubicBezTo>
                        <a:pt x="0" y="3"/>
                        <a:pt x="4" y="0"/>
                        <a:pt x="8" y="0"/>
                      </a:cubicBezTo>
                      <a:cubicBezTo>
                        <a:pt x="226" y="0"/>
                        <a:pt x="226" y="0"/>
                        <a:pt x="226" y="0"/>
                      </a:cubicBezTo>
                      <a:cubicBezTo>
                        <a:pt x="230" y="0"/>
                        <a:pt x="232" y="2"/>
                        <a:pt x="232" y="6"/>
                      </a:cubicBezTo>
                      <a:lnTo>
                        <a:pt x="232" y="44"/>
                      </a:lnTo>
                      <a:close/>
                    </a:path>
                  </a:pathLst>
                </a:custGeom>
                <a:no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schemeClr val="bg1"/>
                    </a:solidFill>
                    <a:effectLst/>
                    <a:uLnTx/>
                    <a:uFillTx/>
                    <a:latin typeface="阿里巴巴普惠体 R" panose="00020600040101010101" pitchFamily="18" charset="-122"/>
                  </a:endParaRPr>
                </a:p>
              </p:txBody>
            </p:sp>
            <p:sp>
              <p:nvSpPr>
                <p:cNvPr id="21" name="Freeform 24"/>
                <p:cNvSpPr/>
                <p:nvPr/>
              </p:nvSpPr>
              <p:spPr bwMode="auto">
                <a:xfrm>
                  <a:off x="1262529" y="1824096"/>
                  <a:ext cx="428625" cy="239713"/>
                </a:xfrm>
                <a:custGeom>
                  <a:avLst/>
                  <a:gdLst>
                    <a:gd name="T0" fmla="*/ 201 w 208"/>
                    <a:gd name="T1" fmla="*/ 116 h 116"/>
                    <a:gd name="T2" fmla="*/ 8 w 208"/>
                    <a:gd name="T3" fmla="*/ 116 h 116"/>
                    <a:gd name="T4" fmla="*/ 0 w 208"/>
                    <a:gd name="T5" fmla="*/ 108 h 116"/>
                    <a:gd name="T6" fmla="*/ 0 w 208"/>
                    <a:gd name="T7" fmla="*/ 0 h 116"/>
                    <a:gd name="T8" fmla="*/ 208 w 208"/>
                    <a:gd name="T9" fmla="*/ 0 h 116"/>
                    <a:gd name="T10" fmla="*/ 208 w 208"/>
                    <a:gd name="T11" fmla="*/ 108 h 116"/>
                    <a:gd name="T12" fmla="*/ 201 w 208"/>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208" h="116">
                      <a:moveTo>
                        <a:pt x="201" y="116"/>
                      </a:moveTo>
                      <a:cubicBezTo>
                        <a:pt x="8" y="116"/>
                        <a:pt x="8" y="116"/>
                        <a:pt x="8" y="116"/>
                      </a:cubicBezTo>
                      <a:cubicBezTo>
                        <a:pt x="4" y="116"/>
                        <a:pt x="0" y="112"/>
                        <a:pt x="0" y="108"/>
                      </a:cubicBezTo>
                      <a:cubicBezTo>
                        <a:pt x="0" y="0"/>
                        <a:pt x="0" y="0"/>
                        <a:pt x="0" y="0"/>
                      </a:cubicBezTo>
                      <a:cubicBezTo>
                        <a:pt x="208" y="0"/>
                        <a:pt x="208" y="0"/>
                        <a:pt x="208" y="0"/>
                      </a:cubicBezTo>
                      <a:cubicBezTo>
                        <a:pt x="208" y="108"/>
                        <a:pt x="208" y="108"/>
                        <a:pt x="208" y="108"/>
                      </a:cubicBezTo>
                      <a:cubicBezTo>
                        <a:pt x="208" y="112"/>
                        <a:pt x="205" y="116"/>
                        <a:pt x="201" y="116"/>
                      </a:cubicBezTo>
                      <a:close/>
                    </a:path>
                  </a:pathLst>
                </a:custGeom>
                <a:no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schemeClr val="bg1"/>
                    </a:solidFill>
                    <a:effectLst/>
                    <a:uLnTx/>
                    <a:uFillTx/>
                    <a:latin typeface="阿里巴巴普惠体 R" panose="00020600040101010101" pitchFamily="18" charset="-122"/>
                  </a:endParaRPr>
                </a:p>
              </p:txBody>
            </p:sp>
            <p:sp>
              <p:nvSpPr>
                <p:cNvPr id="22" name="Line 25"/>
                <p:cNvSpPr>
                  <a:spLocks noChangeShapeType="1"/>
                </p:cNvSpPr>
                <p:nvPr/>
              </p:nvSpPr>
              <p:spPr bwMode="auto">
                <a:xfrm>
                  <a:off x="1476842" y="1728846"/>
                  <a:ext cx="0" cy="334963"/>
                </a:xfrm>
                <a:prstGeom prst="line">
                  <a:avLst/>
                </a:prstGeom>
                <a:grp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schemeClr val="bg1"/>
                    </a:solidFill>
                    <a:effectLst/>
                    <a:uLnTx/>
                    <a:uFillTx/>
                    <a:latin typeface="阿里巴巴普惠体 R" panose="00020600040101010101" pitchFamily="18" charset="-122"/>
                  </a:endParaRPr>
                </a:p>
              </p:txBody>
            </p:sp>
            <p:sp>
              <p:nvSpPr>
                <p:cNvPr id="23" name="Freeform 26"/>
                <p:cNvSpPr/>
                <p:nvPr/>
              </p:nvSpPr>
              <p:spPr bwMode="auto">
                <a:xfrm>
                  <a:off x="1481604" y="1616133"/>
                  <a:ext cx="173038" cy="115888"/>
                </a:xfrm>
                <a:custGeom>
                  <a:avLst/>
                  <a:gdLst>
                    <a:gd name="T0" fmla="*/ 44 w 84"/>
                    <a:gd name="T1" fmla="*/ 56 h 56"/>
                    <a:gd name="T2" fmla="*/ 84 w 84"/>
                    <a:gd name="T3" fmla="*/ 20 h 56"/>
                    <a:gd name="T4" fmla="*/ 60 w 84"/>
                    <a:gd name="T5" fmla="*/ 0 h 56"/>
                    <a:gd name="T6" fmla="*/ 0 w 84"/>
                    <a:gd name="T7" fmla="*/ 56 h 56"/>
                  </a:gdLst>
                  <a:ahLst/>
                  <a:cxnLst>
                    <a:cxn ang="0">
                      <a:pos x="T0" y="T1"/>
                    </a:cxn>
                    <a:cxn ang="0">
                      <a:pos x="T2" y="T3"/>
                    </a:cxn>
                    <a:cxn ang="0">
                      <a:pos x="T4" y="T5"/>
                    </a:cxn>
                    <a:cxn ang="0">
                      <a:pos x="T6" y="T7"/>
                    </a:cxn>
                  </a:cxnLst>
                  <a:rect l="0" t="0" r="r" b="b"/>
                  <a:pathLst>
                    <a:path w="84" h="56">
                      <a:moveTo>
                        <a:pt x="44" y="56"/>
                      </a:moveTo>
                      <a:cubicBezTo>
                        <a:pt x="59" y="56"/>
                        <a:pt x="84" y="43"/>
                        <a:pt x="84" y="20"/>
                      </a:cubicBezTo>
                      <a:cubicBezTo>
                        <a:pt x="84" y="0"/>
                        <a:pt x="68" y="0"/>
                        <a:pt x="60" y="0"/>
                      </a:cubicBezTo>
                      <a:cubicBezTo>
                        <a:pt x="48" y="0"/>
                        <a:pt x="23" y="10"/>
                        <a:pt x="0" y="56"/>
                      </a:cubicBezTo>
                    </a:path>
                  </a:pathLst>
                </a:custGeom>
                <a:no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schemeClr val="bg1"/>
                    </a:solidFill>
                    <a:effectLst/>
                    <a:uLnTx/>
                    <a:uFillTx/>
                    <a:latin typeface="阿里巴巴普惠体 R" panose="00020600040101010101" pitchFamily="18" charset="-122"/>
                  </a:endParaRPr>
                </a:p>
              </p:txBody>
            </p:sp>
            <p:sp>
              <p:nvSpPr>
                <p:cNvPr id="24" name="Freeform 27"/>
                <p:cNvSpPr/>
                <p:nvPr/>
              </p:nvSpPr>
              <p:spPr bwMode="auto">
                <a:xfrm>
                  <a:off x="1306979" y="1616133"/>
                  <a:ext cx="174625" cy="115888"/>
                </a:xfrm>
                <a:custGeom>
                  <a:avLst/>
                  <a:gdLst>
                    <a:gd name="T0" fmla="*/ 40 w 84"/>
                    <a:gd name="T1" fmla="*/ 56 h 56"/>
                    <a:gd name="T2" fmla="*/ 0 w 84"/>
                    <a:gd name="T3" fmla="*/ 20 h 56"/>
                    <a:gd name="T4" fmla="*/ 24 w 84"/>
                    <a:gd name="T5" fmla="*/ 0 h 56"/>
                    <a:gd name="T6" fmla="*/ 84 w 84"/>
                    <a:gd name="T7" fmla="*/ 56 h 56"/>
                  </a:gdLst>
                  <a:ahLst/>
                  <a:cxnLst>
                    <a:cxn ang="0">
                      <a:pos x="T0" y="T1"/>
                    </a:cxn>
                    <a:cxn ang="0">
                      <a:pos x="T2" y="T3"/>
                    </a:cxn>
                    <a:cxn ang="0">
                      <a:pos x="T4" y="T5"/>
                    </a:cxn>
                    <a:cxn ang="0">
                      <a:pos x="T6" y="T7"/>
                    </a:cxn>
                  </a:cxnLst>
                  <a:rect l="0" t="0" r="r" b="b"/>
                  <a:pathLst>
                    <a:path w="84" h="56">
                      <a:moveTo>
                        <a:pt x="40" y="56"/>
                      </a:moveTo>
                      <a:cubicBezTo>
                        <a:pt x="25" y="56"/>
                        <a:pt x="0" y="43"/>
                        <a:pt x="0" y="20"/>
                      </a:cubicBezTo>
                      <a:cubicBezTo>
                        <a:pt x="0" y="0"/>
                        <a:pt x="16" y="0"/>
                        <a:pt x="24" y="0"/>
                      </a:cubicBezTo>
                      <a:cubicBezTo>
                        <a:pt x="36" y="0"/>
                        <a:pt x="61" y="10"/>
                        <a:pt x="84" y="56"/>
                      </a:cubicBezTo>
                    </a:path>
                  </a:pathLst>
                </a:custGeom>
                <a:no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schemeClr val="bg1"/>
                    </a:solidFill>
                    <a:effectLst/>
                    <a:uLnTx/>
                    <a:uFillTx/>
                    <a:latin typeface="阿里巴巴普惠体 R" panose="00020600040101010101" pitchFamily="18" charset="-122"/>
                  </a:endParaRPr>
                </a:p>
              </p:txBody>
            </p:sp>
          </p:grpSp>
        </p:grpSp>
        <p:sp>
          <p:nvSpPr>
            <p:cNvPr id="15" name="Text Placeholder 32"/>
            <p:cNvSpPr txBox="1"/>
            <p:nvPr/>
          </p:nvSpPr>
          <p:spPr>
            <a:xfrm>
              <a:off x="1024047" y="1923672"/>
              <a:ext cx="1846027" cy="6688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zh-CN" altLang="en-US" sz="1100" dirty="0">
                  <a:solidFill>
                    <a:schemeClr val="bg1"/>
                  </a:solidFill>
                  <a:latin typeface="思源黑体 CN Light" panose="020B0300000000000000" pitchFamily="34" charset="-122"/>
                  <a:ea typeface="思源黑体 CN Light" panose="020B0300000000000000" pitchFamily="34" charset="-122"/>
                </a:rPr>
                <a:t>此处输入具体内容此处输入具体内容此处具体内容</a:t>
              </a:r>
            </a:p>
          </p:txBody>
        </p:sp>
        <p:sp>
          <p:nvSpPr>
            <p:cNvPr id="16" name="TextBox 56"/>
            <p:cNvSpPr txBox="1"/>
            <p:nvPr/>
          </p:nvSpPr>
          <p:spPr>
            <a:xfrm>
              <a:off x="1721706" y="1435650"/>
              <a:ext cx="450707" cy="496516"/>
            </a:xfrm>
            <a:prstGeom prst="rect">
              <a:avLst/>
            </a:prstGeom>
            <a:noFill/>
          </p:spPr>
          <p:txBody>
            <a:bodyPr wrap="none" lIns="0" tIns="0" rIns="0" bIns="0" rtlCol="0">
              <a:spAutoFit/>
            </a:bodyPr>
            <a:lstStyle/>
            <a:p>
              <a:pPr algn="ctr"/>
              <a:r>
                <a:rPr lang="en-AU" sz="2800" spc="300" dirty="0">
                  <a:solidFill>
                    <a:schemeClr val="bg1"/>
                  </a:solidFill>
                  <a:latin typeface="站酷庆科黄油体" panose="02000803000000020004" pitchFamily="2" charset="-122"/>
                  <a:ea typeface="站酷庆科黄油体" panose="02000803000000020004" pitchFamily="2" charset="-122"/>
                  <a:cs typeface="Roboto Medium" panose="02000000000000000000" pitchFamily="2" charset="0"/>
                </a:rPr>
                <a:t>01</a:t>
              </a:r>
              <a:endParaRPr lang="en-US" sz="2800" spc="300" dirty="0">
                <a:solidFill>
                  <a:schemeClr val="bg1"/>
                </a:solidFill>
                <a:latin typeface="站酷庆科黄油体" panose="02000803000000020004" pitchFamily="2" charset="-122"/>
                <a:ea typeface="站酷庆科黄油体" panose="02000803000000020004" pitchFamily="2" charset="-122"/>
                <a:cs typeface="Roboto Medium" panose="02000000000000000000" pitchFamily="2" charset="0"/>
              </a:endParaRPr>
            </a:p>
          </p:txBody>
        </p:sp>
        <p:cxnSp>
          <p:nvCxnSpPr>
            <p:cNvPr id="17" name="Straight Connector 69"/>
            <p:cNvCxnSpPr/>
            <p:nvPr/>
          </p:nvCxnSpPr>
          <p:spPr>
            <a:xfrm flipV="1">
              <a:off x="1947062" y="2643963"/>
              <a:ext cx="298" cy="486465"/>
            </a:xfrm>
            <a:prstGeom prst="line">
              <a:avLst/>
            </a:prstGeom>
            <a:noFill/>
            <a:ln w="19050" cap="flat" cmpd="sng" algn="ctr">
              <a:solidFill>
                <a:srgbClr val="656D78"/>
              </a:solidFill>
              <a:prstDash val="sysDot"/>
              <a:miter lim="800000"/>
              <a:headEnd type="oval"/>
              <a:tailEnd type="oval"/>
            </a:ln>
            <a:effectLst/>
          </p:spPr>
        </p:cxnSp>
      </p:grpSp>
      <p:grpSp>
        <p:nvGrpSpPr>
          <p:cNvPr id="25" name="组合 24"/>
          <p:cNvGrpSpPr/>
          <p:nvPr/>
        </p:nvGrpSpPr>
        <p:grpSpPr>
          <a:xfrm>
            <a:off x="3495176" y="3045433"/>
            <a:ext cx="1602021" cy="2792743"/>
            <a:chOff x="3096791" y="3065147"/>
            <a:chExt cx="1846027" cy="3218111"/>
          </a:xfrm>
        </p:grpSpPr>
        <p:sp>
          <p:nvSpPr>
            <p:cNvPr id="26" name="Shape 1722"/>
            <p:cNvSpPr/>
            <p:nvPr/>
          </p:nvSpPr>
          <p:spPr>
            <a:xfrm rot="8100000">
              <a:off x="3311277" y="3269605"/>
              <a:ext cx="1414666" cy="1414666"/>
            </a:xfrm>
            <a:prstGeom prst="ellipse">
              <a:avLst/>
            </a:prstGeom>
            <a:noFill/>
            <a:ln>
              <a:noFill/>
            </a:ln>
            <a:effectLst/>
          </p:spPr>
          <p:txBody>
            <a:bodyPr lIns="50800" tIns="50800" rIns="50800" bIns="50800" anchor="ctr"/>
            <a:lstStyle/>
            <a:p>
              <a:pPr marL="0" marR="0" lvl="0" indent="0" defTabSz="914400" eaLnBrk="1" fontAlgn="auto" latinLnBrk="0" hangingPunct="1">
                <a:lnSpc>
                  <a:spcPct val="100000"/>
                </a:lnSpc>
                <a:spcBef>
                  <a:spcPts val="4500"/>
                </a:spcBef>
                <a:spcAft>
                  <a:spcPts val="0"/>
                </a:spcAft>
                <a:buClrTx/>
                <a:buSzTx/>
                <a:buFontTx/>
                <a:buNone/>
                <a:defRPr sz="2500">
                  <a:latin typeface="Aller Light"/>
                  <a:ea typeface="Aller Light"/>
                  <a:cs typeface="Aller Light"/>
                  <a:sym typeface="Aller Light"/>
                </a:defRPr>
              </a:pPr>
              <a:endParaRPr kumimoji="0" sz="2400" b="0" i="0" u="none" strike="noStrike" kern="0" cap="none" spc="0" normalizeH="0" baseline="0" noProof="0" dirty="0">
                <a:ln>
                  <a:noFill/>
                </a:ln>
                <a:solidFill>
                  <a:schemeClr val="bg1"/>
                </a:solidFill>
                <a:effectLst/>
                <a:uLnTx/>
                <a:uFillTx/>
                <a:latin typeface="Aller Light"/>
                <a:ea typeface="Aller Light"/>
                <a:cs typeface="Aller Light"/>
                <a:sym typeface="Aller Light"/>
              </a:endParaRPr>
            </a:p>
          </p:txBody>
        </p:sp>
        <p:grpSp>
          <p:nvGrpSpPr>
            <p:cNvPr id="27" name="Group 75"/>
            <p:cNvGrpSpPr/>
            <p:nvPr/>
          </p:nvGrpSpPr>
          <p:grpSpPr>
            <a:xfrm>
              <a:off x="3311277" y="3065147"/>
              <a:ext cx="1414666" cy="1414667"/>
              <a:chOff x="3311277" y="2607947"/>
              <a:chExt cx="1414666" cy="1414667"/>
            </a:xfrm>
            <a:solidFill>
              <a:srgbClr val="9B9998"/>
            </a:solidFill>
          </p:grpSpPr>
          <p:sp>
            <p:nvSpPr>
              <p:cNvPr id="31" name="Shape 1729"/>
              <p:cNvSpPr/>
              <p:nvPr/>
            </p:nvSpPr>
            <p:spPr>
              <a:xfrm rot="8100000">
                <a:off x="3311277" y="2607947"/>
                <a:ext cx="1414666" cy="1414667"/>
              </a:xfrm>
              <a:prstGeom prst="ellipse">
                <a:avLst/>
              </a:prstGeom>
              <a:noFill/>
              <a:ln>
                <a:solidFill>
                  <a:schemeClr val="bg1"/>
                </a:solidFill>
              </a:ln>
              <a:effectLst/>
            </p:spPr>
            <p:txBody>
              <a:bodyPr wrap="square" lIns="50800" tIns="50800" rIns="50800" bIns="50800" numCol="1" anchor="ctr">
                <a:noAutofit/>
              </a:bodyPr>
              <a:lstStyle/>
              <a:p>
                <a:pPr marL="0" marR="0" lvl="0" indent="0" defTabSz="914400" eaLnBrk="1" fontAlgn="auto" latinLnBrk="0" hangingPunct="1">
                  <a:lnSpc>
                    <a:spcPct val="100000"/>
                  </a:lnSpc>
                  <a:spcBef>
                    <a:spcPts val="4500"/>
                  </a:spcBef>
                  <a:spcAft>
                    <a:spcPts val="0"/>
                  </a:spcAft>
                  <a:buClrTx/>
                  <a:buSzTx/>
                  <a:buFontTx/>
                  <a:buNone/>
                  <a:defRPr sz="2500">
                    <a:latin typeface="Aller Light"/>
                    <a:ea typeface="Aller Light"/>
                    <a:cs typeface="Aller Light"/>
                    <a:sym typeface="Aller Light"/>
                  </a:defRPr>
                </a:pPr>
                <a:endParaRPr kumimoji="0" sz="2400" b="0" i="0" u="none" strike="noStrike" kern="0" cap="none" spc="0" normalizeH="0" baseline="0" noProof="0" dirty="0">
                  <a:ln>
                    <a:noFill/>
                  </a:ln>
                  <a:solidFill>
                    <a:schemeClr val="bg1"/>
                  </a:solidFill>
                  <a:effectLst/>
                  <a:uLnTx/>
                  <a:uFillTx/>
                  <a:latin typeface="Aller Light"/>
                  <a:ea typeface="Aller Light"/>
                  <a:cs typeface="Aller Light"/>
                  <a:sym typeface="Aller Light"/>
                </a:endParaRPr>
              </a:p>
            </p:txBody>
          </p:sp>
          <p:grpSp>
            <p:nvGrpSpPr>
              <p:cNvPr id="32" name="Group 25"/>
              <p:cNvGrpSpPr/>
              <p:nvPr/>
            </p:nvGrpSpPr>
            <p:grpSpPr>
              <a:xfrm>
                <a:off x="3778896" y="3124530"/>
                <a:ext cx="479425" cy="479426"/>
                <a:chOff x="3957567" y="2521912"/>
                <a:chExt cx="479425" cy="479426"/>
              </a:xfrm>
              <a:grpFill/>
            </p:grpSpPr>
            <p:sp>
              <p:nvSpPr>
                <p:cNvPr id="33" name="Freeform 114"/>
                <p:cNvSpPr/>
                <p:nvPr/>
              </p:nvSpPr>
              <p:spPr bwMode="auto">
                <a:xfrm>
                  <a:off x="4246492" y="2521912"/>
                  <a:ext cx="190500" cy="188913"/>
                </a:xfrm>
                <a:custGeom>
                  <a:avLst/>
                  <a:gdLst>
                    <a:gd name="T0" fmla="*/ 92 w 92"/>
                    <a:gd name="T1" fmla="*/ 85 h 92"/>
                    <a:gd name="T2" fmla="*/ 24 w 92"/>
                    <a:gd name="T3" fmla="*/ 68 h 92"/>
                    <a:gd name="T4" fmla="*/ 7 w 92"/>
                    <a:gd name="T5" fmla="*/ 0 h 92"/>
                    <a:gd name="T6" fmla="*/ 92 w 92"/>
                    <a:gd name="T7" fmla="*/ 85 h 92"/>
                  </a:gdLst>
                  <a:ahLst/>
                  <a:cxnLst>
                    <a:cxn ang="0">
                      <a:pos x="T0" y="T1"/>
                    </a:cxn>
                    <a:cxn ang="0">
                      <a:pos x="T2" y="T3"/>
                    </a:cxn>
                    <a:cxn ang="0">
                      <a:pos x="T4" y="T5"/>
                    </a:cxn>
                    <a:cxn ang="0">
                      <a:pos x="T6" y="T7"/>
                    </a:cxn>
                  </a:cxnLst>
                  <a:rect l="0" t="0" r="r" b="b"/>
                  <a:pathLst>
                    <a:path w="92" h="92">
                      <a:moveTo>
                        <a:pt x="92" y="85"/>
                      </a:moveTo>
                      <a:cubicBezTo>
                        <a:pt x="69" y="92"/>
                        <a:pt x="42" y="87"/>
                        <a:pt x="24" y="68"/>
                      </a:cubicBezTo>
                      <a:cubicBezTo>
                        <a:pt x="5" y="50"/>
                        <a:pt x="0" y="23"/>
                        <a:pt x="7" y="0"/>
                      </a:cubicBezTo>
                      <a:lnTo>
                        <a:pt x="92" y="85"/>
                      </a:lnTo>
                      <a:close/>
                    </a:path>
                  </a:pathLst>
                </a:custGeom>
                <a:grp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schemeClr val="bg1"/>
                    </a:solidFill>
                    <a:effectLst/>
                    <a:uLnTx/>
                    <a:uFillTx/>
                    <a:latin typeface="阿里巴巴普惠体 R" panose="00020600040101010101" pitchFamily="18" charset="-122"/>
                  </a:endParaRPr>
                </a:p>
              </p:txBody>
            </p:sp>
            <p:sp>
              <p:nvSpPr>
                <p:cNvPr id="34" name="Freeform 115"/>
                <p:cNvSpPr/>
                <p:nvPr/>
              </p:nvSpPr>
              <p:spPr bwMode="auto">
                <a:xfrm>
                  <a:off x="4006779" y="2690187"/>
                  <a:ext cx="260350" cy="261938"/>
                </a:xfrm>
                <a:custGeom>
                  <a:avLst/>
                  <a:gdLst>
                    <a:gd name="T0" fmla="*/ 116 w 126"/>
                    <a:gd name="T1" fmla="*/ 126 h 126"/>
                    <a:gd name="T2" fmla="*/ 93 w 126"/>
                    <a:gd name="T3" fmla="*/ 33 h 126"/>
                    <a:gd name="T4" fmla="*/ 0 w 126"/>
                    <a:gd name="T5" fmla="*/ 10 h 126"/>
                    <a:gd name="T6" fmla="*/ 116 w 126"/>
                    <a:gd name="T7" fmla="*/ 126 h 126"/>
                  </a:gdLst>
                  <a:ahLst/>
                  <a:cxnLst>
                    <a:cxn ang="0">
                      <a:pos x="T0" y="T1"/>
                    </a:cxn>
                    <a:cxn ang="0">
                      <a:pos x="T2" y="T3"/>
                    </a:cxn>
                    <a:cxn ang="0">
                      <a:pos x="T4" y="T5"/>
                    </a:cxn>
                    <a:cxn ang="0">
                      <a:pos x="T6" y="T7"/>
                    </a:cxn>
                  </a:cxnLst>
                  <a:rect l="0" t="0" r="r" b="b"/>
                  <a:pathLst>
                    <a:path w="126" h="126">
                      <a:moveTo>
                        <a:pt x="116" y="126"/>
                      </a:moveTo>
                      <a:cubicBezTo>
                        <a:pt x="126" y="94"/>
                        <a:pt x="118" y="58"/>
                        <a:pt x="93" y="33"/>
                      </a:cubicBezTo>
                      <a:cubicBezTo>
                        <a:pt x="68" y="8"/>
                        <a:pt x="32" y="0"/>
                        <a:pt x="0" y="10"/>
                      </a:cubicBezTo>
                      <a:lnTo>
                        <a:pt x="116" y="126"/>
                      </a:lnTo>
                      <a:close/>
                    </a:path>
                  </a:pathLst>
                </a:custGeom>
                <a:grp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schemeClr val="bg1"/>
                    </a:solidFill>
                    <a:effectLst/>
                    <a:uLnTx/>
                    <a:uFillTx/>
                    <a:latin typeface="阿里巴巴普惠体 R" panose="00020600040101010101" pitchFamily="18" charset="-122"/>
                  </a:endParaRPr>
                </a:p>
              </p:txBody>
            </p:sp>
            <p:sp>
              <p:nvSpPr>
                <p:cNvPr id="35" name="Line 116"/>
                <p:cNvSpPr>
                  <a:spLocks noChangeShapeType="1"/>
                </p:cNvSpPr>
                <p:nvPr/>
              </p:nvSpPr>
              <p:spPr bwMode="auto">
                <a:xfrm flipH="1">
                  <a:off x="4148067" y="2607637"/>
                  <a:ext cx="114300" cy="114300"/>
                </a:xfrm>
                <a:prstGeom prst="line">
                  <a:avLst/>
                </a:prstGeom>
                <a:grp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schemeClr val="bg1"/>
                    </a:solidFill>
                    <a:effectLst/>
                    <a:uLnTx/>
                    <a:uFillTx/>
                    <a:latin typeface="阿里巴巴普惠体 R" panose="00020600040101010101" pitchFamily="18" charset="-122"/>
                  </a:endParaRPr>
                </a:p>
              </p:txBody>
            </p:sp>
            <p:sp>
              <p:nvSpPr>
                <p:cNvPr id="36" name="Line 117"/>
                <p:cNvSpPr>
                  <a:spLocks noChangeShapeType="1"/>
                </p:cNvSpPr>
                <p:nvPr/>
              </p:nvSpPr>
              <p:spPr bwMode="auto">
                <a:xfrm flipH="1">
                  <a:off x="4236967" y="2696537"/>
                  <a:ext cx="114300" cy="114300"/>
                </a:xfrm>
                <a:prstGeom prst="line">
                  <a:avLst/>
                </a:prstGeom>
                <a:grp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schemeClr val="bg1"/>
                    </a:solidFill>
                    <a:effectLst/>
                    <a:uLnTx/>
                    <a:uFillTx/>
                    <a:latin typeface="阿里巴巴普惠体 R" panose="00020600040101010101" pitchFamily="18" charset="-122"/>
                  </a:endParaRPr>
                </a:p>
              </p:txBody>
            </p:sp>
            <p:sp>
              <p:nvSpPr>
                <p:cNvPr id="37" name="Line 118"/>
                <p:cNvSpPr>
                  <a:spLocks noChangeShapeType="1"/>
                </p:cNvSpPr>
                <p:nvPr/>
              </p:nvSpPr>
              <p:spPr bwMode="auto">
                <a:xfrm flipH="1">
                  <a:off x="3957567" y="2831475"/>
                  <a:ext cx="169863" cy="169863"/>
                </a:xfrm>
                <a:prstGeom prst="line">
                  <a:avLst/>
                </a:prstGeom>
                <a:grp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schemeClr val="bg1"/>
                    </a:solidFill>
                    <a:effectLst/>
                    <a:uLnTx/>
                    <a:uFillTx/>
                    <a:latin typeface="阿里巴巴普惠体 R" panose="00020600040101010101" pitchFamily="18" charset="-122"/>
                  </a:endParaRPr>
                </a:p>
              </p:txBody>
            </p:sp>
          </p:grpSp>
        </p:grpSp>
        <p:sp>
          <p:nvSpPr>
            <p:cNvPr id="28" name="Text Placeholder 32"/>
            <p:cNvSpPr txBox="1"/>
            <p:nvPr/>
          </p:nvSpPr>
          <p:spPr>
            <a:xfrm>
              <a:off x="3096791" y="5614379"/>
              <a:ext cx="1846027" cy="6688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defTabSz="914400">
                <a:lnSpc>
                  <a:spcPct val="150000"/>
                </a:lnSpc>
                <a:spcBef>
                  <a:spcPts val="0"/>
                </a:spcBef>
                <a:buNone/>
              </a:pPr>
              <a:r>
                <a:rPr lang="zh-CN" altLang="en-US" sz="1100" dirty="0">
                  <a:solidFill>
                    <a:schemeClr val="bg1"/>
                  </a:solidFill>
                  <a:latin typeface="思源黑体 CN Light" panose="020B0300000000000000" pitchFamily="34" charset="-122"/>
                  <a:ea typeface="思源黑体 CN Light" panose="020B0300000000000000" pitchFamily="34" charset="-122"/>
                </a:rPr>
                <a:t>此处输入具体内容此处输入具体内容此处具体内容</a:t>
              </a:r>
            </a:p>
          </p:txBody>
        </p:sp>
        <p:sp>
          <p:nvSpPr>
            <p:cNvPr id="29" name="TextBox 65"/>
            <p:cNvSpPr txBox="1"/>
            <p:nvPr/>
          </p:nvSpPr>
          <p:spPr>
            <a:xfrm>
              <a:off x="3752888" y="5126356"/>
              <a:ext cx="533829" cy="496516"/>
            </a:xfrm>
            <a:prstGeom prst="rect">
              <a:avLst/>
            </a:prstGeom>
            <a:noFill/>
          </p:spPr>
          <p:txBody>
            <a:bodyPr wrap="none" lIns="0" tIns="0" rIns="0" bIns="0" rtlCol="0">
              <a:spAutoFit/>
            </a:bodyPr>
            <a:lstStyle/>
            <a:p>
              <a:pPr algn="ctr"/>
              <a:r>
                <a:rPr lang="en-AU" sz="2800" spc="300" dirty="0">
                  <a:solidFill>
                    <a:schemeClr val="bg1"/>
                  </a:solidFill>
                  <a:latin typeface="站酷庆科黄油体" panose="02000803000000020004" pitchFamily="2" charset="-122"/>
                  <a:ea typeface="站酷庆科黄油体" panose="02000803000000020004" pitchFamily="2" charset="-122"/>
                  <a:cs typeface="Roboto Medium" panose="02000000000000000000" pitchFamily="2" charset="0"/>
                </a:rPr>
                <a:t>02</a:t>
              </a:r>
              <a:endParaRPr lang="en-US" sz="2800" spc="300" dirty="0">
                <a:solidFill>
                  <a:schemeClr val="bg1"/>
                </a:solidFill>
                <a:latin typeface="站酷庆科黄油体" panose="02000803000000020004" pitchFamily="2" charset="-122"/>
                <a:ea typeface="站酷庆科黄油体" panose="02000803000000020004" pitchFamily="2" charset="-122"/>
                <a:cs typeface="Roboto Medium" panose="02000000000000000000" pitchFamily="2" charset="0"/>
              </a:endParaRPr>
            </a:p>
          </p:txBody>
        </p:sp>
        <p:cxnSp>
          <p:nvCxnSpPr>
            <p:cNvPr id="30" name="Straight Connector 70"/>
            <p:cNvCxnSpPr/>
            <p:nvPr/>
          </p:nvCxnSpPr>
          <p:spPr>
            <a:xfrm flipV="1">
              <a:off x="4019506" y="4571178"/>
              <a:ext cx="298" cy="486465"/>
            </a:xfrm>
            <a:prstGeom prst="line">
              <a:avLst/>
            </a:prstGeom>
            <a:noFill/>
            <a:ln w="19050" cap="flat" cmpd="sng" algn="ctr">
              <a:solidFill>
                <a:srgbClr val="656D78"/>
              </a:solidFill>
              <a:prstDash val="sysDot"/>
              <a:miter lim="800000"/>
              <a:headEnd type="oval"/>
              <a:tailEnd type="oval"/>
            </a:ln>
            <a:effectLst/>
          </p:spPr>
        </p:cxnSp>
      </p:grpSp>
      <p:grpSp>
        <p:nvGrpSpPr>
          <p:cNvPr id="38" name="组合 37"/>
          <p:cNvGrpSpPr/>
          <p:nvPr/>
        </p:nvGrpSpPr>
        <p:grpSpPr>
          <a:xfrm>
            <a:off x="7107555" y="2974583"/>
            <a:ext cx="1602021" cy="2863593"/>
            <a:chOff x="7259377" y="2983505"/>
            <a:chExt cx="1846027" cy="3299753"/>
          </a:xfrm>
        </p:grpSpPr>
        <p:sp>
          <p:nvSpPr>
            <p:cNvPr id="39" name="Shape 1724"/>
            <p:cNvSpPr/>
            <p:nvPr/>
          </p:nvSpPr>
          <p:spPr>
            <a:xfrm rot="8100000">
              <a:off x="7488363" y="3187964"/>
              <a:ext cx="1414666" cy="1414666"/>
            </a:xfrm>
            <a:prstGeom prst="ellipse">
              <a:avLst/>
            </a:prstGeom>
            <a:noFill/>
            <a:ln>
              <a:noFill/>
            </a:ln>
            <a:effectLst/>
          </p:spPr>
          <p:txBody>
            <a:bodyPr lIns="50800" tIns="50800" rIns="50800" bIns="50800" anchor="ctr"/>
            <a:lstStyle/>
            <a:p>
              <a:pPr marL="0" marR="0" lvl="0" indent="0" defTabSz="914400" eaLnBrk="1" fontAlgn="auto" latinLnBrk="0" hangingPunct="1">
                <a:lnSpc>
                  <a:spcPct val="100000"/>
                </a:lnSpc>
                <a:spcBef>
                  <a:spcPts val="4500"/>
                </a:spcBef>
                <a:spcAft>
                  <a:spcPts val="0"/>
                </a:spcAft>
                <a:buClrTx/>
                <a:buSzTx/>
                <a:buFontTx/>
                <a:buNone/>
                <a:defRPr sz="2500">
                  <a:latin typeface="Aller Light"/>
                  <a:ea typeface="Aller Light"/>
                  <a:cs typeface="Aller Light"/>
                  <a:sym typeface="Aller Light"/>
                </a:defRPr>
              </a:pPr>
              <a:endParaRPr kumimoji="0" sz="2400" b="0" i="0" u="none" strike="noStrike" kern="0" cap="none" spc="0" normalizeH="0" baseline="0" noProof="0">
                <a:ln>
                  <a:noFill/>
                </a:ln>
                <a:solidFill>
                  <a:schemeClr val="bg1"/>
                </a:solidFill>
                <a:effectLst/>
                <a:uLnTx/>
                <a:uFillTx/>
                <a:latin typeface="Aller Light"/>
                <a:ea typeface="Aller Light"/>
                <a:cs typeface="Aller Light"/>
                <a:sym typeface="Aller Light"/>
              </a:endParaRPr>
            </a:p>
          </p:txBody>
        </p:sp>
        <p:grpSp>
          <p:nvGrpSpPr>
            <p:cNvPr id="40" name="Group 77"/>
            <p:cNvGrpSpPr/>
            <p:nvPr/>
          </p:nvGrpSpPr>
          <p:grpSpPr>
            <a:xfrm>
              <a:off x="7488363" y="2983505"/>
              <a:ext cx="1414666" cy="1414667"/>
              <a:chOff x="7488363" y="2526305"/>
              <a:chExt cx="1414666" cy="1414667"/>
            </a:xfrm>
            <a:solidFill>
              <a:srgbClr val="9B9998"/>
            </a:solidFill>
          </p:grpSpPr>
          <p:sp>
            <p:nvSpPr>
              <p:cNvPr id="44" name="Shape 1735"/>
              <p:cNvSpPr/>
              <p:nvPr/>
            </p:nvSpPr>
            <p:spPr>
              <a:xfrm rot="8100000">
                <a:off x="7488363" y="2526305"/>
                <a:ext cx="1414666" cy="1414667"/>
              </a:xfrm>
              <a:prstGeom prst="ellipse">
                <a:avLst/>
              </a:prstGeom>
              <a:noFill/>
              <a:ln>
                <a:solidFill>
                  <a:schemeClr val="bg1"/>
                </a:solidFill>
              </a:ln>
              <a:effectLst/>
            </p:spPr>
            <p:txBody>
              <a:bodyPr wrap="square" lIns="50800" tIns="50800" rIns="50800" bIns="50800" numCol="1" anchor="ctr">
                <a:noAutofit/>
              </a:bodyPr>
              <a:lstStyle/>
              <a:p>
                <a:pPr marL="0" marR="0" lvl="0" indent="0" defTabSz="914400" eaLnBrk="1" fontAlgn="auto" latinLnBrk="0" hangingPunct="1">
                  <a:lnSpc>
                    <a:spcPct val="100000"/>
                  </a:lnSpc>
                  <a:spcBef>
                    <a:spcPts val="4500"/>
                  </a:spcBef>
                  <a:spcAft>
                    <a:spcPts val="0"/>
                  </a:spcAft>
                  <a:buClrTx/>
                  <a:buSzTx/>
                  <a:buFontTx/>
                  <a:buNone/>
                  <a:defRPr sz="2500">
                    <a:latin typeface="Aller Light"/>
                    <a:ea typeface="Aller Light"/>
                    <a:cs typeface="Aller Light"/>
                    <a:sym typeface="Aller Light"/>
                  </a:defRPr>
                </a:pPr>
                <a:endParaRPr kumimoji="0" sz="2400" b="0" i="0" u="none" strike="noStrike" kern="0" cap="none" spc="0" normalizeH="0" baseline="0" noProof="0" dirty="0">
                  <a:ln>
                    <a:noFill/>
                  </a:ln>
                  <a:solidFill>
                    <a:schemeClr val="bg1"/>
                  </a:solidFill>
                  <a:effectLst/>
                  <a:uLnTx/>
                  <a:uFillTx/>
                  <a:latin typeface="Aller Light"/>
                  <a:ea typeface="Aller Light"/>
                  <a:cs typeface="Aller Light"/>
                  <a:sym typeface="Aller Light"/>
                </a:endParaRPr>
              </a:p>
            </p:txBody>
          </p:sp>
          <p:grpSp>
            <p:nvGrpSpPr>
              <p:cNvPr id="45" name="Group 35"/>
              <p:cNvGrpSpPr/>
              <p:nvPr/>
            </p:nvGrpSpPr>
            <p:grpSpPr>
              <a:xfrm>
                <a:off x="7960660" y="3127768"/>
                <a:ext cx="479425" cy="446087"/>
                <a:chOff x="7692751" y="3454678"/>
                <a:chExt cx="479425" cy="446087"/>
              </a:xfrm>
              <a:grpFill/>
            </p:grpSpPr>
            <p:sp>
              <p:nvSpPr>
                <p:cNvPr id="46" name="Freeform 158"/>
                <p:cNvSpPr/>
                <p:nvPr/>
              </p:nvSpPr>
              <p:spPr bwMode="auto">
                <a:xfrm>
                  <a:off x="7692751" y="3454678"/>
                  <a:ext cx="479425" cy="247650"/>
                </a:xfrm>
                <a:custGeom>
                  <a:avLst/>
                  <a:gdLst>
                    <a:gd name="T0" fmla="*/ 302 w 302"/>
                    <a:gd name="T1" fmla="*/ 78 h 156"/>
                    <a:gd name="T2" fmla="*/ 151 w 302"/>
                    <a:gd name="T3" fmla="*/ 0 h 156"/>
                    <a:gd name="T4" fmla="*/ 0 w 302"/>
                    <a:gd name="T5" fmla="*/ 78 h 156"/>
                    <a:gd name="T6" fmla="*/ 0 w 302"/>
                    <a:gd name="T7" fmla="*/ 78 h 156"/>
                    <a:gd name="T8" fmla="*/ 151 w 302"/>
                    <a:gd name="T9" fmla="*/ 156 h 156"/>
                    <a:gd name="T10" fmla="*/ 302 w 302"/>
                    <a:gd name="T11" fmla="*/ 78 h 156"/>
                    <a:gd name="T12" fmla="*/ 302 w 302"/>
                    <a:gd name="T13" fmla="*/ 78 h 156"/>
                  </a:gdLst>
                  <a:ahLst/>
                  <a:cxnLst>
                    <a:cxn ang="0">
                      <a:pos x="T0" y="T1"/>
                    </a:cxn>
                    <a:cxn ang="0">
                      <a:pos x="T2" y="T3"/>
                    </a:cxn>
                    <a:cxn ang="0">
                      <a:pos x="T4" y="T5"/>
                    </a:cxn>
                    <a:cxn ang="0">
                      <a:pos x="T6" y="T7"/>
                    </a:cxn>
                    <a:cxn ang="0">
                      <a:pos x="T8" y="T9"/>
                    </a:cxn>
                    <a:cxn ang="0">
                      <a:pos x="T10" y="T11"/>
                    </a:cxn>
                    <a:cxn ang="0">
                      <a:pos x="T12" y="T13"/>
                    </a:cxn>
                  </a:cxnLst>
                  <a:rect l="0" t="0" r="r" b="b"/>
                  <a:pathLst>
                    <a:path w="302" h="156">
                      <a:moveTo>
                        <a:pt x="302" y="78"/>
                      </a:moveTo>
                      <a:lnTo>
                        <a:pt x="151" y="0"/>
                      </a:lnTo>
                      <a:lnTo>
                        <a:pt x="0" y="78"/>
                      </a:lnTo>
                      <a:lnTo>
                        <a:pt x="0" y="78"/>
                      </a:lnTo>
                      <a:lnTo>
                        <a:pt x="151" y="156"/>
                      </a:lnTo>
                      <a:lnTo>
                        <a:pt x="302" y="78"/>
                      </a:lnTo>
                      <a:lnTo>
                        <a:pt x="302" y="78"/>
                      </a:lnTo>
                      <a:close/>
                    </a:path>
                  </a:pathLst>
                </a:custGeom>
                <a:grp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schemeClr val="bg1"/>
                    </a:solidFill>
                    <a:effectLst/>
                    <a:uLnTx/>
                    <a:uFillTx/>
                    <a:latin typeface="阿里巴巴普惠体 R" panose="00020600040101010101" pitchFamily="18" charset="-122"/>
                  </a:endParaRPr>
                </a:p>
              </p:txBody>
            </p:sp>
            <p:sp>
              <p:nvSpPr>
                <p:cNvPr id="47" name="Freeform 159"/>
                <p:cNvSpPr/>
                <p:nvPr/>
              </p:nvSpPr>
              <p:spPr bwMode="auto">
                <a:xfrm>
                  <a:off x="7692751" y="3653115"/>
                  <a:ext cx="479425" cy="149225"/>
                </a:xfrm>
                <a:custGeom>
                  <a:avLst/>
                  <a:gdLst>
                    <a:gd name="T0" fmla="*/ 281 w 302"/>
                    <a:gd name="T1" fmla="*/ 0 h 94"/>
                    <a:gd name="T2" fmla="*/ 302 w 302"/>
                    <a:gd name="T3" fmla="*/ 10 h 94"/>
                    <a:gd name="T4" fmla="*/ 302 w 302"/>
                    <a:gd name="T5" fmla="*/ 10 h 94"/>
                    <a:gd name="T6" fmla="*/ 151 w 302"/>
                    <a:gd name="T7" fmla="*/ 94 h 94"/>
                    <a:gd name="T8" fmla="*/ 0 w 302"/>
                    <a:gd name="T9" fmla="*/ 10 h 94"/>
                    <a:gd name="T10" fmla="*/ 0 w 302"/>
                    <a:gd name="T11" fmla="*/ 10 h 94"/>
                    <a:gd name="T12" fmla="*/ 21 w 302"/>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302" h="94">
                      <a:moveTo>
                        <a:pt x="281" y="0"/>
                      </a:moveTo>
                      <a:lnTo>
                        <a:pt x="302" y="10"/>
                      </a:lnTo>
                      <a:lnTo>
                        <a:pt x="302" y="10"/>
                      </a:lnTo>
                      <a:lnTo>
                        <a:pt x="151" y="94"/>
                      </a:lnTo>
                      <a:lnTo>
                        <a:pt x="0" y="10"/>
                      </a:lnTo>
                      <a:lnTo>
                        <a:pt x="0" y="10"/>
                      </a:lnTo>
                      <a:lnTo>
                        <a:pt x="21" y="0"/>
                      </a:lnTo>
                    </a:path>
                  </a:pathLst>
                </a:custGeom>
                <a:grp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schemeClr val="bg1"/>
                    </a:solidFill>
                    <a:effectLst/>
                    <a:uLnTx/>
                    <a:uFillTx/>
                    <a:latin typeface="阿里巴巴普惠体 R" panose="00020600040101010101" pitchFamily="18" charset="-122"/>
                  </a:endParaRPr>
                </a:p>
              </p:txBody>
            </p:sp>
            <p:sp>
              <p:nvSpPr>
                <p:cNvPr id="48" name="Freeform 160"/>
                <p:cNvSpPr/>
                <p:nvPr/>
              </p:nvSpPr>
              <p:spPr bwMode="auto">
                <a:xfrm>
                  <a:off x="7692751" y="3751540"/>
                  <a:ext cx="479425" cy="149225"/>
                </a:xfrm>
                <a:custGeom>
                  <a:avLst/>
                  <a:gdLst>
                    <a:gd name="T0" fmla="*/ 281 w 302"/>
                    <a:gd name="T1" fmla="*/ 0 h 94"/>
                    <a:gd name="T2" fmla="*/ 302 w 302"/>
                    <a:gd name="T3" fmla="*/ 11 h 94"/>
                    <a:gd name="T4" fmla="*/ 302 w 302"/>
                    <a:gd name="T5" fmla="*/ 11 h 94"/>
                    <a:gd name="T6" fmla="*/ 151 w 302"/>
                    <a:gd name="T7" fmla="*/ 94 h 94"/>
                    <a:gd name="T8" fmla="*/ 0 w 302"/>
                    <a:gd name="T9" fmla="*/ 11 h 94"/>
                    <a:gd name="T10" fmla="*/ 0 w 302"/>
                    <a:gd name="T11" fmla="*/ 11 h 94"/>
                    <a:gd name="T12" fmla="*/ 21 w 302"/>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302" h="94">
                      <a:moveTo>
                        <a:pt x="281" y="0"/>
                      </a:moveTo>
                      <a:lnTo>
                        <a:pt x="302" y="11"/>
                      </a:lnTo>
                      <a:lnTo>
                        <a:pt x="302" y="11"/>
                      </a:lnTo>
                      <a:lnTo>
                        <a:pt x="151" y="94"/>
                      </a:lnTo>
                      <a:lnTo>
                        <a:pt x="0" y="11"/>
                      </a:lnTo>
                      <a:lnTo>
                        <a:pt x="0" y="11"/>
                      </a:lnTo>
                      <a:lnTo>
                        <a:pt x="21" y="0"/>
                      </a:lnTo>
                    </a:path>
                  </a:pathLst>
                </a:custGeom>
                <a:grp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schemeClr val="bg1"/>
                    </a:solidFill>
                    <a:effectLst/>
                    <a:uLnTx/>
                    <a:uFillTx/>
                    <a:latin typeface="阿里巴巴普惠体 R" panose="00020600040101010101" pitchFamily="18" charset="-122"/>
                  </a:endParaRPr>
                </a:p>
              </p:txBody>
            </p:sp>
          </p:grpSp>
        </p:grpSp>
        <p:sp>
          <p:nvSpPr>
            <p:cNvPr id="41" name="Text Placeholder 32"/>
            <p:cNvSpPr txBox="1"/>
            <p:nvPr/>
          </p:nvSpPr>
          <p:spPr>
            <a:xfrm>
              <a:off x="7259377" y="5614379"/>
              <a:ext cx="1846027" cy="6688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defTabSz="914400">
                <a:lnSpc>
                  <a:spcPct val="150000"/>
                </a:lnSpc>
                <a:spcBef>
                  <a:spcPts val="0"/>
                </a:spcBef>
                <a:buNone/>
              </a:pPr>
              <a:r>
                <a:rPr lang="zh-CN" altLang="en-US" sz="1100" dirty="0">
                  <a:solidFill>
                    <a:schemeClr val="bg1"/>
                  </a:solidFill>
                  <a:latin typeface="思源黑体 CN Light" panose="020B0300000000000000" pitchFamily="34" charset="-122"/>
                  <a:ea typeface="思源黑体 CN Light" panose="020B0300000000000000" pitchFamily="34" charset="-122"/>
                </a:rPr>
                <a:t>此处输入具体内容此处输入具体内容此处具体内容</a:t>
              </a:r>
            </a:p>
          </p:txBody>
        </p:sp>
        <p:sp>
          <p:nvSpPr>
            <p:cNvPr id="42" name="TextBox 59"/>
            <p:cNvSpPr txBox="1"/>
            <p:nvPr/>
          </p:nvSpPr>
          <p:spPr>
            <a:xfrm>
              <a:off x="7914552" y="5126357"/>
              <a:ext cx="535676" cy="496516"/>
            </a:xfrm>
            <a:prstGeom prst="rect">
              <a:avLst/>
            </a:prstGeom>
            <a:noFill/>
          </p:spPr>
          <p:txBody>
            <a:bodyPr wrap="none" lIns="0" tIns="0" rIns="0" bIns="0" rtlCol="0">
              <a:spAutoFit/>
            </a:bodyPr>
            <a:lstStyle/>
            <a:p>
              <a:pPr algn="ctr"/>
              <a:r>
                <a:rPr lang="en-AU" sz="2800" spc="300" dirty="0">
                  <a:solidFill>
                    <a:schemeClr val="bg1"/>
                  </a:solidFill>
                  <a:latin typeface="站酷庆科黄油体" panose="02000803000000020004" pitchFamily="2" charset="-122"/>
                  <a:ea typeface="站酷庆科黄油体" panose="02000803000000020004" pitchFamily="2" charset="-122"/>
                  <a:cs typeface="Roboto Medium" panose="02000000000000000000" pitchFamily="2" charset="0"/>
                </a:rPr>
                <a:t>04</a:t>
              </a:r>
              <a:endParaRPr lang="en-US" sz="2800" spc="300" dirty="0">
                <a:solidFill>
                  <a:schemeClr val="bg1"/>
                </a:solidFill>
                <a:latin typeface="站酷庆科黄油体" panose="02000803000000020004" pitchFamily="2" charset="-122"/>
                <a:ea typeface="站酷庆科黄油体" panose="02000803000000020004" pitchFamily="2" charset="-122"/>
                <a:cs typeface="Roboto Medium" panose="02000000000000000000" pitchFamily="2" charset="0"/>
              </a:endParaRPr>
            </a:p>
          </p:txBody>
        </p:sp>
        <p:cxnSp>
          <p:nvCxnSpPr>
            <p:cNvPr id="43" name="Straight Connector 71"/>
            <p:cNvCxnSpPr/>
            <p:nvPr/>
          </p:nvCxnSpPr>
          <p:spPr>
            <a:xfrm flipV="1">
              <a:off x="8188849" y="4571178"/>
              <a:ext cx="298" cy="486465"/>
            </a:xfrm>
            <a:prstGeom prst="line">
              <a:avLst/>
            </a:prstGeom>
            <a:noFill/>
            <a:ln w="19050" cap="flat" cmpd="sng" algn="ctr">
              <a:solidFill>
                <a:srgbClr val="656D78"/>
              </a:solidFill>
              <a:prstDash val="sysDot"/>
              <a:miter lim="800000"/>
              <a:headEnd type="oval"/>
              <a:tailEnd type="oval"/>
            </a:ln>
            <a:effectLst/>
          </p:spPr>
        </p:cxnSp>
      </p:grpSp>
      <p:grpSp>
        <p:nvGrpSpPr>
          <p:cNvPr id="49" name="组合 48"/>
          <p:cNvGrpSpPr/>
          <p:nvPr/>
        </p:nvGrpSpPr>
        <p:grpSpPr>
          <a:xfrm>
            <a:off x="8923105" y="1631094"/>
            <a:ext cx="1602021" cy="2684507"/>
            <a:chOff x="9351457" y="1435387"/>
            <a:chExt cx="1846027" cy="3093390"/>
          </a:xfrm>
        </p:grpSpPr>
        <p:sp>
          <p:nvSpPr>
            <p:cNvPr id="50" name="Shape 1725"/>
            <p:cNvSpPr/>
            <p:nvPr/>
          </p:nvSpPr>
          <p:spPr>
            <a:xfrm rot="18900000">
              <a:off x="9576905" y="2909653"/>
              <a:ext cx="1414666" cy="1414666"/>
            </a:xfrm>
            <a:prstGeom prst="ellipse">
              <a:avLst/>
            </a:prstGeom>
            <a:noFill/>
            <a:ln>
              <a:noFill/>
            </a:ln>
            <a:effectLst/>
          </p:spPr>
          <p:txBody>
            <a:bodyPr lIns="50800" tIns="50800" rIns="50800" bIns="50800" anchor="ctr"/>
            <a:lstStyle/>
            <a:p>
              <a:pPr marL="0" marR="0" lvl="0" indent="0" defTabSz="914400" eaLnBrk="1" fontAlgn="auto" latinLnBrk="0" hangingPunct="1">
                <a:lnSpc>
                  <a:spcPct val="100000"/>
                </a:lnSpc>
                <a:spcBef>
                  <a:spcPts val="4500"/>
                </a:spcBef>
                <a:spcAft>
                  <a:spcPts val="0"/>
                </a:spcAft>
                <a:buClrTx/>
                <a:buSzTx/>
                <a:buFontTx/>
                <a:buNone/>
                <a:defRPr sz="2500">
                  <a:latin typeface="Aller Light"/>
                  <a:ea typeface="Aller Light"/>
                  <a:cs typeface="Aller Light"/>
                  <a:sym typeface="Aller Light"/>
                </a:defRPr>
              </a:pPr>
              <a:endParaRPr kumimoji="0" sz="2400" b="0" i="0" u="none" strike="noStrike" kern="0" cap="none" spc="0" normalizeH="0" baseline="0" noProof="0" dirty="0">
                <a:ln>
                  <a:noFill/>
                </a:ln>
                <a:solidFill>
                  <a:schemeClr val="bg1"/>
                </a:solidFill>
                <a:effectLst/>
                <a:uLnTx/>
                <a:uFillTx/>
                <a:latin typeface="Aller Light"/>
                <a:ea typeface="Aller Light"/>
                <a:cs typeface="Aller Light"/>
                <a:sym typeface="Aller Light"/>
              </a:endParaRPr>
            </a:p>
          </p:txBody>
        </p:sp>
        <p:grpSp>
          <p:nvGrpSpPr>
            <p:cNvPr id="51" name="Group 78"/>
            <p:cNvGrpSpPr/>
            <p:nvPr/>
          </p:nvGrpSpPr>
          <p:grpSpPr>
            <a:xfrm>
              <a:off x="9576905" y="3114110"/>
              <a:ext cx="1414666" cy="1414667"/>
              <a:chOff x="9576905" y="2656910"/>
              <a:chExt cx="1414666" cy="1414667"/>
            </a:xfrm>
            <a:solidFill>
              <a:srgbClr val="296E52"/>
            </a:solidFill>
          </p:grpSpPr>
          <p:sp>
            <p:nvSpPr>
              <p:cNvPr id="55" name="Shape 1738"/>
              <p:cNvSpPr/>
              <p:nvPr/>
            </p:nvSpPr>
            <p:spPr>
              <a:xfrm rot="18900000">
                <a:off x="9576905" y="2656910"/>
                <a:ext cx="1414666" cy="1414667"/>
              </a:xfrm>
              <a:prstGeom prst="ellipse">
                <a:avLst/>
              </a:prstGeom>
              <a:noFill/>
              <a:ln>
                <a:solidFill>
                  <a:schemeClr val="bg1"/>
                </a:solidFill>
              </a:ln>
              <a:effectLst/>
            </p:spPr>
            <p:txBody>
              <a:bodyPr wrap="square" lIns="50800" tIns="50800" rIns="50800" bIns="50800" numCol="1" anchor="ctr">
                <a:noAutofit/>
              </a:bodyPr>
              <a:lstStyle/>
              <a:p>
                <a:pPr marL="0" marR="0" lvl="0" indent="0" defTabSz="914400" eaLnBrk="1" fontAlgn="auto" latinLnBrk="0" hangingPunct="1">
                  <a:lnSpc>
                    <a:spcPct val="100000"/>
                  </a:lnSpc>
                  <a:spcBef>
                    <a:spcPts val="4500"/>
                  </a:spcBef>
                  <a:spcAft>
                    <a:spcPts val="0"/>
                  </a:spcAft>
                  <a:buClrTx/>
                  <a:buSzTx/>
                  <a:buFontTx/>
                  <a:buNone/>
                  <a:defRPr sz="2500">
                    <a:latin typeface="Aller Light"/>
                    <a:ea typeface="Aller Light"/>
                    <a:cs typeface="Aller Light"/>
                    <a:sym typeface="Aller Light"/>
                  </a:defRPr>
                </a:pPr>
                <a:endParaRPr kumimoji="0" sz="2400" b="0" i="0" u="none" strike="noStrike" kern="0" cap="none" spc="0" normalizeH="0" baseline="0" noProof="0" dirty="0">
                  <a:ln>
                    <a:noFill/>
                  </a:ln>
                  <a:solidFill>
                    <a:schemeClr val="bg1"/>
                  </a:solidFill>
                  <a:effectLst/>
                  <a:uLnTx/>
                  <a:uFillTx/>
                  <a:latin typeface="Aller Light"/>
                  <a:ea typeface="Aller Light"/>
                  <a:cs typeface="Aller Light"/>
                  <a:sym typeface="Aller Light"/>
                </a:endParaRPr>
              </a:p>
            </p:txBody>
          </p:sp>
          <p:grpSp>
            <p:nvGrpSpPr>
              <p:cNvPr id="56" name="Group 45"/>
              <p:cNvGrpSpPr/>
              <p:nvPr/>
            </p:nvGrpSpPr>
            <p:grpSpPr>
              <a:xfrm>
                <a:off x="10044525" y="3184061"/>
                <a:ext cx="479425" cy="479425"/>
                <a:chOff x="9445350" y="4358074"/>
                <a:chExt cx="479425" cy="479425"/>
              </a:xfrm>
              <a:grpFill/>
            </p:grpSpPr>
            <p:sp>
              <p:nvSpPr>
                <p:cNvPr id="57" name="Freeform 184"/>
                <p:cNvSpPr/>
                <p:nvPr/>
              </p:nvSpPr>
              <p:spPr bwMode="auto">
                <a:xfrm>
                  <a:off x="9545363" y="4407287"/>
                  <a:ext cx="315913" cy="100013"/>
                </a:xfrm>
                <a:custGeom>
                  <a:avLst/>
                  <a:gdLst>
                    <a:gd name="T0" fmla="*/ 153 w 153"/>
                    <a:gd name="T1" fmla="*/ 48 h 48"/>
                    <a:gd name="T2" fmla="*/ 0 w 153"/>
                    <a:gd name="T3" fmla="*/ 48 h 48"/>
                    <a:gd name="T4" fmla="*/ 0 w 153"/>
                    <a:gd name="T5" fmla="*/ 48 h 48"/>
                    <a:gd name="T6" fmla="*/ 0 w 153"/>
                    <a:gd name="T7" fmla="*/ 0 h 48"/>
                    <a:gd name="T8" fmla="*/ 0 w 153"/>
                    <a:gd name="T9" fmla="*/ 0 h 48"/>
                    <a:gd name="T10" fmla="*/ 153 w 153"/>
                    <a:gd name="T11" fmla="*/ 0 h 48"/>
                  </a:gdLst>
                  <a:ahLst/>
                  <a:cxnLst>
                    <a:cxn ang="0">
                      <a:pos x="T0" y="T1"/>
                    </a:cxn>
                    <a:cxn ang="0">
                      <a:pos x="T2" y="T3"/>
                    </a:cxn>
                    <a:cxn ang="0">
                      <a:pos x="T4" y="T5"/>
                    </a:cxn>
                    <a:cxn ang="0">
                      <a:pos x="T6" y="T7"/>
                    </a:cxn>
                    <a:cxn ang="0">
                      <a:pos x="T8" y="T9"/>
                    </a:cxn>
                    <a:cxn ang="0">
                      <a:pos x="T10" y="T11"/>
                    </a:cxn>
                  </a:cxnLst>
                  <a:rect l="0" t="0" r="r" b="b"/>
                  <a:pathLst>
                    <a:path w="153" h="48">
                      <a:moveTo>
                        <a:pt x="153" y="48"/>
                      </a:moveTo>
                      <a:cubicBezTo>
                        <a:pt x="0" y="48"/>
                        <a:pt x="0" y="48"/>
                        <a:pt x="0" y="48"/>
                      </a:cubicBezTo>
                      <a:cubicBezTo>
                        <a:pt x="0" y="48"/>
                        <a:pt x="0" y="48"/>
                        <a:pt x="0" y="48"/>
                      </a:cubicBezTo>
                      <a:cubicBezTo>
                        <a:pt x="0" y="0"/>
                        <a:pt x="0" y="0"/>
                        <a:pt x="0" y="0"/>
                      </a:cubicBezTo>
                      <a:cubicBezTo>
                        <a:pt x="0" y="0"/>
                        <a:pt x="0" y="0"/>
                        <a:pt x="0" y="0"/>
                      </a:cubicBezTo>
                      <a:cubicBezTo>
                        <a:pt x="153" y="0"/>
                        <a:pt x="153" y="0"/>
                        <a:pt x="153" y="0"/>
                      </a:cubicBezTo>
                    </a:path>
                  </a:pathLst>
                </a:custGeom>
                <a:no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schemeClr val="bg1"/>
                    </a:solidFill>
                    <a:effectLst/>
                    <a:uLnTx/>
                    <a:uFillTx/>
                    <a:latin typeface="阿里巴巴普惠体 R" panose="00020600040101010101" pitchFamily="18" charset="-122"/>
                  </a:endParaRPr>
                </a:p>
              </p:txBody>
            </p:sp>
            <p:sp>
              <p:nvSpPr>
                <p:cNvPr id="58" name="Freeform 185"/>
                <p:cNvSpPr/>
                <p:nvPr/>
              </p:nvSpPr>
              <p:spPr bwMode="auto">
                <a:xfrm>
                  <a:off x="9861275" y="4407287"/>
                  <a:ext cx="63500" cy="100013"/>
                </a:xfrm>
                <a:custGeom>
                  <a:avLst/>
                  <a:gdLst>
                    <a:gd name="T0" fmla="*/ 0 w 40"/>
                    <a:gd name="T1" fmla="*/ 0 h 63"/>
                    <a:gd name="T2" fmla="*/ 40 w 40"/>
                    <a:gd name="T3" fmla="*/ 32 h 63"/>
                    <a:gd name="T4" fmla="*/ 0 w 40"/>
                    <a:gd name="T5" fmla="*/ 63 h 63"/>
                  </a:gdLst>
                  <a:ahLst/>
                  <a:cxnLst>
                    <a:cxn ang="0">
                      <a:pos x="T0" y="T1"/>
                    </a:cxn>
                    <a:cxn ang="0">
                      <a:pos x="T2" y="T3"/>
                    </a:cxn>
                    <a:cxn ang="0">
                      <a:pos x="T4" y="T5"/>
                    </a:cxn>
                  </a:cxnLst>
                  <a:rect l="0" t="0" r="r" b="b"/>
                  <a:pathLst>
                    <a:path w="40" h="63">
                      <a:moveTo>
                        <a:pt x="0" y="0"/>
                      </a:moveTo>
                      <a:lnTo>
                        <a:pt x="40" y="32"/>
                      </a:lnTo>
                      <a:lnTo>
                        <a:pt x="0" y="63"/>
                      </a:lnTo>
                    </a:path>
                  </a:pathLst>
                </a:custGeom>
                <a:no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schemeClr val="bg1"/>
                    </a:solidFill>
                    <a:effectLst/>
                    <a:uLnTx/>
                    <a:uFillTx/>
                    <a:latin typeface="阿里巴巴普惠体 R" panose="00020600040101010101" pitchFamily="18" charset="-122"/>
                  </a:endParaRPr>
                </a:p>
              </p:txBody>
            </p:sp>
            <p:sp>
              <p:nvSpPr>
                <p:cNvPr id="59" name="Freeform 186"/>
                <p:cNvSpPr/>
                <p:nvPr/>
              </p:nvSpPr>
              <p:spPr bwMode="auto">
                <a:xfrm>
                  <a:off x="9510438" y="4573974"/>
                  <a:ext cx="315913" cy="98425"/>
                </a:xfrm>
                <a:custGeom>
                  <a:avLst/>
                  <a:gdLst>
                    <a:gd name="T0" fmla="*/ 0 w 153"/>
                    <a:gd name="T1" fmla="*/ 0 h 48"/>
                    <a:gd name="T2" fmla="*/ 153 w 153"/>
                    <a:gd name="T3" fmla="*/ 0 h 48"/>
                    <a:gd name="T4" fmla="*/ 153 w 153"/>
                    <a:gd name="T5" fmla="*/ 0 h 48"/>
                    <a:gd name="T6" fmla="*/ 153 w 153"/>
                    <a:gd name="T7" fmla="*/ 48 h 48"/>
                    <a:gd name="T8" fmla="*/ 153 w 153"/>
                    <a:gd name="T9" fmla="*/ 48 h 48"/>
                    <a:gd name="T10" fmla="*/ 0 w 153"/>
                    <a:gd name="T11" fmla="*/ 48 h 48"/>
                  </a:gdLst>
                  <a:ahLst/>
                  <a:cxnLst>
                    <a:cxn ang="0">
                      <a:pos x="T0" y="T1"/>
                    </a:cxn>
                    <a:cxn ang="0">
                      <a:pos x="T2" y="T3"/>
                    </a:cxn>
                    <a:cxn ang="0">
                      <a:pos x="T4" y="T5"/>
                    </a:cxn>
                    <a:cxn ang="0">
                      <a:pos x="T6" y="T7"/>
                    </a:cxn>
                    <a:cxn ang="0">
                      <a:pos x="T8" y="T9"/>
                    </a:cxn>
                    <a:cxn ang="0">
                      <a:pos x="T10" y="T11"/>
                    </a:cxn>
                  </a:cxnLst>
                  <a:rect l="0" t="0" r="r" b="b"/>
                  <a:pathLst>
                    <a:path w="153" h="48">
                      <a:moveTo>
                        <a:pt x="0" y="0"/>
                      </a:moveTo>
                      <a:cubicBezTo>
                        <a:pt x="153" y="0"/>
                        <a:pt x="153" y="0"/>
                        <a:pt x="153" y="0"/>
                      </a:cubicBezTo>
                      <a:cubicBezTo>
                        <a:pt x="153" y="0"/>
                        <a:pt x="153" y="0"/>
                        <a:pt x="153" y="0"/>
                      </a:cubicBezTo>
                      <a:cubicBezTo>
                        <a:pt x="153" y="48"/>
                        <a:pt x="153" y="48"/>
                        <a:pt x="153" y="48"/>
                      </a:cubicBezTo>
                      <a:cubicBezTo>
                        <a:pt x="153" y="48"/>
                        <a:pt x="153" y="48"/>
                        <a:pt x="153" y="48"/>
                      </a:cubicBezTo>
                      <a:cubicBezTo>
                        <a:pt x="0" y="48"/>
                        <a:pt x="0" y="48"/>
                        <a:pt x="0" y="48"/>
                      </a:cubicBezTo>
                    </a:path>
                  </a:pathLst>
                </a:custGeom>
                <a:no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schemeClr val="bg1"/>
                    </a:solidFill>
                    <a:effectLst/>
                    <a:uLnTx/>
                    <a:uFillTx/>
                    <a:latin typeface="阿里巴巴普惠体 R" panose="00020600040101010101" pitchFamily="18" charset="-122"/>
                  </a:endParaRPr>
                </a:p>
              </p:txBody>
            </p:sp>
            <p:sp>
              <p:nvSpPr>
                <p:cNvPr id="60" name="Freeform 187"/>
                <p:cNvSpPr/>
                <p:nvPr/>
              </p:nvSpPr>
              <p:spPr bwMode="auto">
                <a:xfrm>
                  <a:off x="9445350" y="4573974"/>
                  <a:ext cx="65088" cy="98425"/>
                </a:xfrm>
                <a:custGeom>
                  <a:avLst/>
                  <a:gdLst>
                    <a:gd name="T0" fmla="*/ 41 w 41"/>
                    <a:gd name="T1" fmla="*/ 62 h 62"/>
                    <a:gd name="T2" fmla="*/ 0 w 41"/>
                    <a:gd name="T3" fmla="*/ 31 h 62"/>
                    <a:gd name="T4" fmla="*/ 41 w 41"/>
                    <a:gd name="T5" fmla="*/ 0 h 62"/>
                  </a:gdLst>
                  <a:ahLst/>
                  <a:cxnLst>
                    <a:cxn ang="0">
                      <a:pos x="T0" y="T1"/>
                    </a:cxn>
                    <a:cxn ang="0">
                      <a:pos x="T2" y="T3"/>
                    </a:cxn>
                    <a:cxn ang="0">
                      <a:pos x="T4" y="T5"/>
                    </a:cxn>
                  </a:cxnLst>
                  <a:rect l="0" t="0" r="r" b="b"/>
                  <a:pathLst>
                    <a:path w="41" h="62">
                      <a:moveTo>
                        <a:pt x="41" y="62"/>
                      </a:moveTo>
                      <a:lnTo>
                        <a:pt x="0" y="31"/>
                      </a:lnTo>
                      <a:lnTo>
                        <a:pt x="41" y="0"/>
                      </a:lnTo>
                    </a:path>
                  </a:pathLst>
                </a:custGeom>
                <a:no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schemeClr val="bg1"/>
                    </a:solidFill>
                    <a:effectLst/>
                    <a:uLnTx/>
                    <a:uFillTx/>
                    <a:latin typeface="阿里巴巴普惠体 R" panose="00020600040101010101" pitchFamily="18" charset="-122"/>
                  </a:endParaRPr>
                </a:p>
              </p:txBody>
            </p:sp>
            <p:sp>
              <p:nvSpPr>
                <p:cNvPr id="61" name="Line 188"/>
                <p:cNvSpPr>
                  <a:spLocks noChangeShapeType="1"/>
                </p:cNvSpPr>
                <p:nvPr/>
              </p:nvSpPr>
              <p:spPr bwMode="auto">
                <a:xfrm>
                  <a:off x="9685063" y="4358074"/>
                  <a:ext cx="0" cy="46038"/>
                </a:xfrm>
                <a:prstGeom prst="line">
                  <a:avLst/>
                </a:prstGeom>
                <a:grp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schemeClr val="bg1"/>
                    </a:solidFill>
                    <a:effectLst/>
                    <a:uLnTx/>
                    <a:uFillTx/>
                    <a:latin typeface="阿里巴巴普惠体 R" panose="00020600040101010101" pitchFamily="18" charset="-122"/>
                  </a:endParaRPr>
                </a:p>
              </p:txBody>
            </p:sp>
            <p:sp>
              <p:nvSpPr>
                <p:cNvPr id="62" name="Line 189"/>
                <p:cNvSpPr>
                  <a:spLocks noChangeShapeType="1"/>
                </p:cNvSpPr>
                <p:nvPr/>
              </p:nvSpPr>
              <p:spPr bwMode="auto">
                <a:xfrm>
                  <a:off x="9685063" y="4508887"/>
                  <a:ext cx="0" cy="60325"/>
                </a:xfrm>
                <a:prstGeom prst="line">
                  <a:avLst/>
                </a:prstGeom>
                <a:grp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schemeClr val="bg1"/>
                    </a:solidFill>
                    <a:effectLst/>
                    <a:uLnTx/>
                    <a:uFillTx/>
                    <a:latin typeface="阿里巴巴普惠体 R" panose="00020600040101010101" pitchFamily="18" charset="-122"/>
                  </a:endParaRPr>
                </a:p>
              </p:txBody>
            </p:sp>
            <p:sp>
              <p:nvSpPr>
                <p:cNvPr id="63" name="Line 190"/>
                <p:cNvSpPr>
                  <a:spLocks noChangeShapeType="1"/>
                </p:cNvSpPr>
                <p:nvPr/>
              </p:nvSpPr>
              <p:spPr bwMode="auto">
                <a:xfrm>
                  <a:off x="9685063" y="4672399"/>
                  <a:ext cx="0" cy="165100"/>
                </a:xfrm>
                <a:prstGeom prst="line">
                  <a:avLst/>
                </a:prstGeom>
                <a:grp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schemeClr val="bg1"/>
                    </a:solidFill>
                    <a:effectLst/>
                    <a:uLnTx/>
                    <a:uFillTx/>
                    <a:latin typeface="阿里巴巴普惠体 R" panose="00020600040101010101" pitchFamily="18" charset="-122"/>
                  </a:endParaRPr>
                </a:p>
              </p:txBody>
            </p:sp>
          </p:grpSp>
        </p:grpSp>
        <p:sp>
          <p:nvSpPr>
            <p:cNvPr id="52" name="Text Placeholder 32"/>
            <p:cNvSpPr txBox="1"/>
            <p:nvPr/>
          </p:nvSpPr>
          <p:spPr>
            <a:xfrm>
              <a:off x="9351457" y="1923409"/>
              <a:ext cx="1846027" cy="6688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defTabSz="914400">
                <a:lnSpc>
                  <a:spcPct val="150000"/>
                </a:lnSpc>
                <a:spcBef>
                  <a:spcPts val="0"/>
                </a:spcBef>
                <a:buNone/>
              </a:pPr>
              <a:r>
                <a:rPr lang="zh-CN" altLang="en-US" sz="1100" dirty="0">
                  <a:solidFill>
                    <a:schemeClr val="bg1"/>
                  </a:solidFill>
                  <a:latin typeface="思源黑体 CN Light" panose="020B0300000000000000" pitchFamily="34" charset="-122"/>
                  <a:ea typeface="思源黑体 CN Light" panose="020B0300000000000000" pitchFamily="34" charset="-122"/>
                </a:rPr>
                <a:t>此处输入具体内容此处输入具体内容此处具体内容</a:t>
              </a:r>
            </a:p>
          </p:txBody>
        </p:sp>
        <p:sp>
          <p:nvSpPr>
            <p:cNvPr id="53" name="TextBox 62"/>
            <p:cNvSpPr txBox="1"/>
            <p:nvPr/>
          </p:nvSpPr>
          <p:spPr>
            <a:xfrm>
              <a:off x="10006631" y="1435387"/>
              <a:ext cx="535676" cy="496516"/>
            </a:xfrm>
            <a:prstGeom prst="rect">
              <a:avLst/>
            </a:prstGeom>
            <a:noFill/>
          </p:spPr>
          <p:txBody>
            <a:bodyPr wrap="none" lIns="0" tIns="0" rIns="0" bIns="0" rtlCol="0">
              <a:spAutoFit/>
            </a:bodyPr>
            <a:lstStyle/>
            <a:p>
              <a:pPr algn="ctr"/>
              <a:r>
                <a:rPr lang="en-AU" sz="2800" spc="300" dirty="0">
                  <a:solidFill>
                    <a:schemeClr val="bg1"/>
                  </a:solidFill>
                  <a:latin typeface="站酷庆科黄油体" panose="02000803000000020004" pitchFamily="2" charset="-122"/>
                  <a:ea typeface="站酷庆科黄油体" panose="02000803000000020004" pitchFamily="2" charset="-122"/>
                  <a:cs typeface="Roboto Medium" panose="02000000000000000000" pitchFamily="2" charset="0"/>
                </a:rPr>
                <a:t>05</a:t>
              </a:r>
              <a:endParaRPr lang="en-US" sz="2800" spc="300" dirty="0">
                <a:solidFill>
                  <a:schemeClr val="bg1"/>
                </a:solidFill>
                <a:latin typeface="站酷庆科黄油体" panose="02000803000000020004" pitchFamily="2" charset="-122"/>
                <a:ea typeface="站酷庆科黄油体" panose="02000803000000020004" pitchFamily="2" charset="-122"/>
                <a:cs typeface="Roboto Medium" panose="02000000000000000000" pitchFamily="2" charset="0"/>
              </a:endParaRPr>
            </a:p>
          </p:txBody>
        </p:sp>
        <p:cxnSp>
          <p:nvCxnSpPr>
            <p:cNvPr id="54" name="Straight Connector 72"/>
            <p:cNvCxnSpPr/>
            <p:nvPr/>
          </p:nvCxnSpPr>
          <p:spPr>
            <a:xfrm flipV="1">
              <a:off x="10296444" y="2641177"/>
              <a:ext cx="298" cy="486465"/>
            </a:xfrm>
            <a:prstGeom prst="line">
              <a:avLst/>
            </a:prstGeom>
            <a:noFill/>
            <a:ln w="19050" cap="flat" cmpd="sng" algn="ctr">
              <a:solidFill>
                <a:srgbClr val="656D78"/>
              </a:solidFill>
              <a:prstDash val="sysDot"/>
              <a:miter lim="800000"/>
              <a:headEnd type="oval"/>
              <a:tailEnd type="oval"/>
            </a:ln>
            <a:effectLst/>
          </p:spPr>
        </p:cxnSp>
      </p:grpSp>
      <p:grpSp>
        <p:nvGrpSpPr>
          <p:cNvPr id="64" name="组合 63"/>
          <p:cNvGrpSpPr/>
          <p:nvPr/>
        </p:nvGrpSpPr>
        <p:grpSpPr>
          <a:xfrm>
            <a:off x="5275101" y="1631094"/>
            <a:ext cx="1602021" cy="2748599"/>
            <a:chOff x="5147819" y="1435387"/>
            <a:chExt cx="1846027" cy="3167244"/>
          </a:xfrm>
        </p:grpSpPr>
        <p:sp>
          <p:nvSpPr>
            <p:cNvPr id="65" name="Shape 1723"/>
            <p:cNvSpPr/>
            <p:nvPr/>
          </p:nvSpPr>
          <p:spPr>
            <a:xfrm rot="18900000">
              <a:off x="5399821" y="2983507"/>
              <a:ext cx="1414666" cy="1414666"/>
            </a:xfrm>
            <a:prstGeom prst="ellipse">
              <a:avLst/>
            </a:prstGeom>
            <a:noFill/>
            <a:ln>
              <a:noFill/>
            </a:ln>
            <a:effectLst/>
          </p:spPr>
          <p:txBody>
            <a:bodyPr lIns="50800" tIns="50800" rIns="50800" bIns="50800" anchor="ctr"/>
            <a:lstStyle/>
            <a:p>
              <a:pPr marL="0" marR="0" lvl="0" indent="0" defTabSz="914400" eaLnBrk="1" fontAlgn="auto" latinLnBrk="0" hangingPunct="1">
                <a:lnSpc>
                  <a:spcPct val="100000"/>
                </a:lnSpc>
                <a:spcBef>
                  <a:spcPts val="4500"/>
                </a:spcBef>
                <a:spcAft>
                  <a:spcPts val="0"/>
                </a:spcAft>
                <a:buClrTx/>
                <a:buSzTx/>
                <a:buFontTx/>
                <a:buNone/>
                <a:defRPr sz="2500">
                  <a:latin typeface="Aller Light"/>
                  <a:ea typeface="Aller Light"/>
                  <a:cs typeface="Aller Light"/>
                  <a:sym typeface="Aller Light"/>
                </a:defRPr>
              </a:pPr>
              <a:endParaRPr kumimoji="0" sz="2400" b="0" i="0" u="none" strike="noStrike" kern="0" cap="none" spc="0" normalizeH="0" baseline="0" noProof="0" dirty="0">
                <a:ln>
                  <a:noFill/>
                </a:ln>
                <a:solidFill>
                  <a:schemeClr val="bg1"/>
                </a:solidFill>
                <a:effectLst/>
                <a:uLnTx/>
                <a:uFillTx/>
                <a:latin typeface="Aller Light"/>
                <a:ea typeface="Aller Light"/>
                <a:cs typeface="Aller Light"/>
                <a:sym typeface="Aller Light"/>
              </a:endParaRPr>
            </a:p>
          </p:txBody>
        </p:sp>
        <p:grpSp>
          <p:nvGrpSpPr>
            <p:cNvPr id="66" name="Group 76"/>
            <p:cNvGrpSpPr/>
            <p:nvPr/>
          </p:nvGrpSpPr>
          <p:grpSpPr>
            <a:xfrm>
              <a:off x="5399820" y="3187964"/>
              <a:ext cx="1414666" cy="1414667"/>
              <a:chOff x="5399820" y="2730764"/>
              <a:chExt cx="1414666" cy="1414667"/>
            </a:xfrm>
            <a:solidFill>
              <a:srgbClr val="296E52"/>
            </a:solidFill>
          </p:grpSpPr>
          <p:sp>
            <p:nvSpPr>
              <p:cNvPr id="70" name="Shape 1726"/>
              <p:cNvSpPr/>
              <p:nvPr/>
            </p:nvSpPr>
            <p:spPr>
              <a:xfrm rot="18900000">
                <a:off x="5399820" y="2730764"/>
                <a:ext cx="1414666" cy="1414667"/>
              </a:xfrm>
              <a:prstGeom prst="ellipse">
                <a:avLst/>
              </a:prstGeom>
              <a:noFill/>
              <a:ln>
                <a:solidFill>
                  <a:schemeClr val="bg1"/>
                </a:solidFill>
              </a:ln>
              <a:effectLst>
                <a:outerShdw blurRad="57150" dist="19050" dir="5400000" algn="ctr" rotWithShape="0">
                  <a:srgbClr val="000000">
                    <a:alpha val="63000"/>
                  </a:srgbClr>
                </a:outerShdw>
              </a:effectLst>
            </p:spPr>
            <p:txBody>
              <a:bodyPr wrap="square" lIns="50800" tIns="50800" rIns="50800" bIns="50800" numCol="1" anchor="ctr">
                <a:noAutofit/>
              </a:bodyPr>
              <a:lstStyle/>
              <a:p>
                <a:pPr marL="0" marR="0" lvl="0" indent="0" defTabSz="914400" eaLnBrk="1" fontAlgn="auto" latinLnBrk="0" hangingPunct="1">
                  <a:lnSpc>
                    <a:spcPct val="100000"/>
                  </a:lnSpc>
                  <a:spcBef>
                    <a:spcPts val="4500"/>
                  </a:spcBef>
                  <a:spcAft>
                    <a:spcPts val="0"/>
                  </a:spcAft>
                  <a:buClrTx/>
                  <a:buSzTx/>
                  <a:buFontTx/>
                  <a:buNone/>
                  <a:defRPr sz="2500">
                    <a:latin typeface="Aller Light"/>
                    <a:ea typeface="Aller Light"/>
                    <a:cs typeface="Aller Light"/>
                    <a:sym typeface="Aller Light"/>
                  </a:defRPr>
                </a:pPr>
                <a:endParaRPr kumimoji="0" sz="2400" b="0" i="0" u="none" strike="noStrike" kern="0" cap="none" spc="0" normalizeH="0" baseline="0" noProof="0" dirty="0">
                  <a:ln>
                    <a:noFill/>
                  </a:ln>
                  <a:solidFill>
                    <a:schemeClr val="bg1"/>
                  </a:solidFill>
                  <a:effectLst/>
                  <a:uLnTx/>
                  <a:uFillTx/>
                  <a:latin typeface="Aller Light"/>
                  <a:ea typeface="Aller Light"/>
                  <a:cs typeface="Aller Light"/>
                  <a:sym typeface="Aller Light"/>
                </a:endParaRPr>
              </a:p>
            </p:txBody>
          </p:sp>
          <p:grpSp>
            <p:nvGrpSpPr>
              <p:cNvPr id="71" name="Group 39"/>
              <p:cNvGrpSpPr/>
              <p:nvPr/>
            </p:nvGrpSpPr>
            <p:grpSpPr>
              <a:xfrm>
                <a:off x="5864676" y="3159517"/>
                <a:ext cx="479425" cy="479425"/>
                <a:chOff x="7626075" y="4358074"/>
                <a:chExt cx="479425" cy="479425"/>
              </a:xfrm>
              <a:grpFill/>
            </p:grpSpPr>
            <p:sp>
              <p:nvSpPr>
                <p:cNvPr id="72" name="Freeform 5"/>
                <p:cNvSpPr/>
                <p:nvPr/>
              </p:nvSpPr>
              <p:spPr bwMode="auto">
                <a:xfrm>
                  <a:off x="7626075" y="4605724"/>
                  <a:ext cx="100013" cy="166688"/>
                </a:xfrm>
                <a:custGeom>
                  <a:avLst/>
                  <a:gdLst>
                    <a:gd name="T0" fmla="*/ 48 w 48"/>
                    <a:gd name="T1" fmla="*/ 64 h 80"/>
                    <a:gd name="T2" fmla="*/ 32 w 48"/>
                    <a:gd name="T3" fmla="*/ 80 h 80"/>
                    <a:gd name="T4" fmla="*/ 16 w 48"/>
                    <a:gd name="T5" fmla="*/ 80 h 80"/>
                    <a:gd name="T6" fmla="*/ 0 w 48"/>
                    <a:gd name="T7" fmla="*/ 64 h 80"/>
                    <a:gd name="T8" fmla="*/ 0 w 48"/>
                    <a:gd name="T9" fmla="*/ 16 h 80"/>
                    <a:gd name="T10" fmla="*/ 16 w 48"/>
                    <a:gd name="T11" fmla="*/ 0 h 80"/>
                    <a:gd name="T12" fmla="*/ 32 w 48"/>
                    <a:gd name="T13" fmla="*/ 0 h 80"/>
                    <a:gd name="T14" fmla="*/ 48 w 48"/>
                    <a:gd name="T15" fmla="*/ 16 h 80"/>
                    <a:gd name="T16" fmla="*/ 48 w 4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80">
                      <a:moveTo>
                        <a:pt x="48" y="64"/>
                      </a:moveTo>
                      <a:cubicBezTo>
                        <a:pt x="48" y="73"/>
                        <a:pt x="41" y="80"/>
                        <a:pt x="32" y="80"/>
                      </a:cubicBezTo>
                      <a:cubicBezTo>
                        <a:pt x="16" y="80"/>
                        <a:pt x="16" y="80"/>
                        <a:pt x="16" y="80"/>
                      </a:cubicBezTo>
                      <a:cubicBezTo>
                        <a:pt x="7" y="80"/>
                        <a:pt x="0" y="73"/>
                        <a:pt x="0" y="64"/>
                      </a:cubicBezTo>
                      <a:cubicBezTo>
                        <a:pt x="0" y="16"/>
                        <a:pt x="0" y="16"/>
                        <a:pt x="0" y="16"/>
                      </a:cubicBezTo>
                      <a:cubicBezTo>
                        <a:pt x="0" y="7"/>
                        <a:pt x="7" y="0"/>
                        <a:pt x="16" y="0"/>
                      </a:cubicBezTo>
                      <a:cubicBezTo>
                        <a:pt x="32" y="0"/>
                        <a:pt x="32" y="0"/>
                        <a:pt x="32" y="0"/>
                      </a:cubicBezTo>
                      <a:cubicBezTo>
                        <a:pt x="41" y="0"/>
                        <a:pt x="48" y="7"/>
                        <a:pt x="48" y="16"/>
                      </a:cubicBezTo>
                      <a:lnTo>
                        <a:pt x="48" y="64"/>
                      </a:lnTo>
                      <a:close/>
                    </a:path>
                  </a:pathLst>
                </a:custGeom>
                <a:no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schemeClr val="bg1"/>
                    </a:solidFill>
                    <a:effectLst/>
                    <a:uLnTx/>
                    <a:uFillTx/>
                    <a:latin typeface="阿里巴巴普惠体 R" panose="00020600040101010101" pitchFamily="18" charset="-122"/>
                  </a:endParaRPr>
                </a:p>
              </p:txBody>
            </p:sp>
            <p:sp>
              <p:nvSpPr>
                <p:cNvPr id="73" name="Freeform 6"/>
                <p:cNvSpPr/>
                <p:nvPr/>
              </p:nvSpPr>
              <p:spPr bwMode="auto">
                <a:xfrm>
                  <a:off x="8007075" y="4605724"/>
                  <a:ext cx="98425" cy="166688"/>
                </a:xfrm>
                <a:custGeom>
                  <a:avLst/>
                  <a:gdLst>
                    <a:gd name="T0" fmla="*/ 48 w 48"/>
                    <a:gd name="T1" fmla="*/ 64 h 80"/>
                    <a:gd name="T2" fmla="*/ 32 w 48"/>
                    <a:gd name="T3" fmla="*/ 80 h 80"/>
                    <a:gd name="T4" fmla="*/ 16 w 48"/>
                    <a:gd name="T5" fmla="*/ 80 h 80"/>
                    <a:gd name="T6" fmla="*/ 0 w 48"/>
                    <a:gd name="T7" fmla="*/ 64 h 80"/>
                    <a:gd name="T8" fmla="*/ 0 w 48"/>
                    <a:gd name="T9" fmla="*/ 16 h 80"/>
                    <a:gd name="T10" fmla="*/ 16 w 48"/>
                    <a:gd name="T11" fmla="*/ 0 h 80"/>
                    <a:gd name="T12" fmla="*/ 32 w 48"/>
                    <a:gd name="T13" fmla="*/ 0 h 80"/>
                    <a:gd name="T14" fmla="*/ 48 w 48"/>
                    <a:gd name="T15" fmla="*/ 16 h 80"/>
                    <a:gd name="T16" fmla="*/ 48 w 4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80">
                      <a:moveTo>
                        <a:pt x="48" y="64"/>
                      </a:moveTo>
                      <a:cubicBezTo>
                        <a:pt x="48" y="73"/>
                        <a:pt x="41" y="80"/>
                        <a:pt x="32" y="80"/>
                      </a:cubicBezTo>
                      <a:cubicBezTo>
                        <a:pt x="16" y="80"/>
                        <a:pt x="16" y="80"/>
                        <a:pt x="16" y="80"/>
                      </a:cubicBezTo>
                      <a:cubicBezTo>
                        <a:pt x="7" y="80"/>
                        <a:pt x="0" y="73"/>
                        <a:pt x="0" y="64"/>
                      </a:cubicBezTo>
                      <a:cubicBezTo>
                        <a:pt x="0" y="16"/>
                        <a:pt x="0" y="16"/>
                        <a:pt x="0" y="16"/>
                      </a:cubicBezTo>
                      <a:cubicBezTo>
                        <a:pt x="0" y="7"/>
                        <a:pt x="7" y="0"/>
                        <a:pt x="16" y="0"/>
                      </a:cubicBezTo>
                      <a:cubicBezTo>
                        <a:pt x="32" y="0"/>
                        <a:pt x="32" y="0"/>
                        <a:pt x="32" y="0"/>
                      </a:cubicBezTo>
                      <a:cubicBezTo>
                        <a:pt x="41" y="0"/>
                        <a:pt x="48" y="7"/>
                        <a:pt x="48" y="16"/>
                      </a:cubicBezTo>
                      <a:lnTo>
                        <a:pt x="48" y="64"/>
                      </a:lnTo>
                      <a:close/>
                    </a:path>
                  </a:pathLst>
                </a:custGeom>
                <a:no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schemeClr val="bg1"/>
                    </a:solidFill>
                    <a:effectLst/>
                    <a:uLnTx/>
                    <a:uFillTx/>
                    <a:latin typeface="阿里巴巴普惠体 R" panose="00020600040101010101" pitchFamily="18" charset="-122"/>
                  </a:endParaRPr>
                </a:p>
              </p:txBody>
            </p:sp>
            <p:sp>
              <p:nvSpPr>
                <p:cNvPr id="74" name="Freeform 7"/>
                <p:cNvSpPr/>
                <p:nvPr/>
              </p:nvSpPr>
              <p:spPr bwMode="auto">
                <a:xfrm>
                  <a:off x="7626075" y="4358074"/>
                  <a:ext cx="479425" cy="287338"/>
                </a:xfrm>
                <a:custGeom>
                  <a:avLst/>
                  <a:gdLst>
                    <a:gd name="T0" fmla="*/ 0 w 232"/>
                    <a:gd name="T1" fmla="*/ 139 h 139"/>
                    <a:gd name="T2" fmla="*/ 0 w 232"/>
                    <a:gd name="T3" fmla="*/ 116 h 139"/>
                    <a:gd name="T4" fmla="*/ 116 w 232"/>
                    <a:gd name="T5" fmla="*/ 0 h 139"/>
                    <a:gd name="T6" fmla="*/ 232 w 232"/>
                    <a:gd name="T7" fmla="*/ 116 h 139"/>
                    <a:gd name="T8" fmla="*/ 232 w 232"/>
                    <a:gd name="T9" fmla="*/ 139 h 139"/>
                  </a:gdLst>
                  <a:ahLst/>
                  <a:cxnLst>
                    <a:cxn ang="0">
                      <a:pos x="T0" y="T1"/>
                    </a:cxn>
                    <a:cxn ang="0">
                      <a:pos x="T2" y="T3"/>
                    </a:cxn>
                    <a:cxn ang="0">
                      <a:pos x="T4" y="T5"/>
                    </a:cxn>
                    <a:cxn ang="0">
                      <a:pos x="T6" y="T7"/>
                    </a:cxn>
                    <a:cxn ang="0">
                      <a:pos x="T8" y="T9"/>
                    </a:cxn>
                  </a:cxnLst>
                  <a:rect l="0" t="0" r="r" b="b"/>
                  <a:pathLst>
                    <a:path w="232" h="139">
                      <a:moveTo>
                        <a:pt x="0" y="139"/>
                      </a:moveTo>
                      <a:cubicBezTo>
                        <a:pt x="0" y="116"/>
                        <a:pt x="0" y="116"/>
                        <a:pt x="0" y="116"/>
                      </a:cubicBezTo>
                      <a:cubicBezTo>
                        <a:pt x="0" y="52"/>
                        <a:pt x="52" y="0"/>
                        <a:pt x="116" y="0"/>
                      </a:cubicBezTo>
                      <a:cubicBezTo>
                        <a:pt x="180" y="0"/>
                        <a:pt x="232" y="52"/>
                        <a:pt x="232" y="116"/>
                      </a:cubicBezTo>
                      <a:cubicBezTo>
                        <a:pt x="232" y="139"/>
                        <a:pt x="232" y="139"/>
                        <a:pt x="232" y="139"/>
                      </a:cubicBezTo>
                    </a:path>
                  </a:pathLst>
                </a:custGeom>
                <a:no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schemeClr val="bg1"/>
                    </a:solidFill>
                    <a:effectLst/>
                    <a:uLnTx/>
                    <a:uFillTx/>
                    <a:latin typeface="阿里巴巴普惠体 R" panose="00020600040101010101" pitchFamily="18" charset="-122"/>
                  </a:endParaRPr>
                </a:p>
              </p:txBody>
            </p:sp>
            <p:sp>
              <p:nvSpPr>
                <p:cNvPr id="75" name="Rectangle 8"/>
                <p:cNvSpPr>
                  <a:spLocks noChangeArrowheads="1"/>
                </p:cNvSpPr>
                <p:nvPr/>
              </p:nvSpPr>
              <p:spPr bwMode="auto">
                <a:xfrm>
                  <a:off x="7840388" y="4821624"/>
                  <a:ext cx="50800" cy="15875"/>
                </a:xfrm>
                <a:prstGeom prst="rect">
                  <a:avLst/>
                </a:prstGeom>
                <a:grp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schemeClr val="bg1"/>
                    </a:solidFill>
                    <a:effectLst/>
                    <a:uLnTx/>
                    <a:uFillTx/>
                    <a:latin typeface="阿里巴巴普惠体 R" panose="00020600040101010101" pitchFamily="18" charset="-122"/>
                  </a:endParaRPr>
                </a:p>
              </p:txBody>
            </p:sp>
            <p:sp>
              <p:nvSpPr>
                <p:cNvPr id="76" name="Freeform 9"/>
                <p:cNvSpPr/>
                <p:nvPr/>
              </p:nvSpPr>
              <p:spPr bwMode="auto">
                <a:xfrm>
                  <a:off x="7883250" y="4615249"/>
                  <a:ext cx="222250" cy="222250"/>
                </a:xfrm>
                <a:custGeom>
                  <a:avLst/>
                  <a:gdLst>
                    <a:gd name="T0" fmla="*/ 140 w 140"/>
                    <a:gd name="T1" fmla="*/ 0 h 140"/>
                    <a:gd name="T2" fmla="*/ 140 w 140"/>
                    <a:gd name="T3" fmla="*/ 100 h 140"/>
                    <a:gd name="T4" fmla="*/ 40 w 140"/>
                    <a:gd name="T5" fmla="*/ 140 h 140"/>
                    <a:gd name="T6" fmla="*/ 0 w 140"/>
                    <a:gd name="T7" fmla="*/ 140 h 140"/>
                  </a:gdLst>
                  <a:ahLst/>
                  <a:cxnLst>
                    <a:cxn ang="0">
                      <a:pos x="T0" y="T1"/>
                    </a:cxn>
                    <a:cxn ang="0">
                      <a:pos x="T2" y="T3"/>
                    </a:cxn>
                    <a:cxn ang="0">
                      <a:pos x="T4" y="T5"/>
                    </a:cxn>
                    <a:cxn ang="0">
                      <a:pos x="T6" y="T7"/>
                    </a:cxn>
                  </a:cxnLst>
                  <a:rect l="0" t="0" r="r" b="b"/>
                  <a:pathLst>
                    <a:path w="140" h="140">
                      <a:moveTo>
                        <a:pt x="140" y="0"/>
                      </a:moveTo>
                      <a:lnTo>
                        <a:pt x="140" y="100"/>
                      </a:lnTo>
                      <a:lnTo>
                        <a:pt x="40" y="140"/>
                      </a:lnTo>
                      <a:lnTo>
                        <a:pt x="0" y="140"/>
                      </a:lnTo>
                    </a:path>
                  </a:pathLst>
                </a:custGeom>
                <a:no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schemeClr val="bg1"/>
                    </a:solidFill>
                    <a:effectLst/>
                    <a:uLnTx/>
                    <a:uFillTx/>
                    <a:latin typeface="阿里巴巴普惠体 R" panose="00020600040101010101" pitchFamily="18" charset="-122"/>
                  </a:endParaRPr>
                </a:p>
              </p:txBody>
            </p:sp>
          </p:grpSp>
        </p:grpSp>
        <p:sp>
          <p:nvSpPr>
            <p:cNvPr id="67" name="Text Placeholder 32"/>
            <p:cNvSpPr txBox="1"/>
            <p:nvPr/>
          </p:nvSpPr>
          <p:spPr>
            <a:xfrm>
              <a:off x="5147819" y="1923409"/>
              <a:ext cx="1846027" cy="6688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defTabSz="914400">
                <a:lnSpc>
                  <a:spcPct val="150000"/>
                </a:lnSpc>
                <a:spcBef>
                  <a:spcPts val="0"/>
                </a:spcBef>
                <a:buNone/>
              </a:pPr>
              <a:r>
                <a:rPr lang="zh-CN" altLang="en-US" sz="1100" dirty="0">
                  <a:solidFill>
                    <a:schemeClr val="bg1"/>
                  </a:solidFill>
                  <a:latin typeface="思源黑体 CN Light" panose="020B0300000000000000" pitchFamily="34" charset="-122"/>
                  <a:ea typeface="思源黑体 CN Light" panose="020B0300000000000000" pitchFamily="34" charset="-122"/>
                </a:rPr>
                <a:t>此处输入具体内容此处输入具体内容此处具体内容</a:t>
              </a:r>
            </a:p>
          </p:txBody>
        </p:sp>
        <p:sp>
          <p:nvSpPr>
            <p:cNvPr id="68" name="TextBox 68"/>
            <p:cNvSpPr txBox="1"/>
            <p:nvPr/>
          </p:nvSpPr>
          <p:spPr>
            <a:xfrm>
              <a:off x="5802996" y="1435387"/>
              <a:ext cx="535676" cy="496516"/>
            </a:xfrm>
            <a:prstGeom prst="rect">
              <a:avLst/>
            </a:prstGeom>
            <a:noFill/>
          </p:spPr>
          <p:txBody>
            <a:bodyPr wrap="none" lIns="0" tIns="0" rIns="0" bIns="0" rtlCol="0">
              <a:spAutoFit/>
            </a:bodyPr>
            <a:lstStyle/>
            <a:p>
              <a:pPr algn="ctr"/>
              <a:r>
                <a:rPr lang="en-AU" sz="2800" spc="300" dirty="0">
                  <a:solidFill>
                    <a:schemeClr val="bg1"/>
                  </a:solidFill>
                  <a:latin typeface="站酷庆科黄油体" panose="02000803000000020004" pitchFamily="2" charset="-122"/>
                  <a:ea typeface="站酷庆科黄油体" panose="02000803000000020004" pitchFamily="2" charset="-122"/>
                  <a:cs typeface="Roboto Medium" panose="02000000000000000000" pitchFamily="2" charset="0"/>
                </a:rPr>
                <a:t>03</a:t>
              </a:r>
              <a:endParaRPr lang="en-US" sz="2800" spc="300" dirty="0">
                <a:solidFill>
                  <a:schemeClr val="bg1"/>
                </a:solidFill>
                <a:latin typeface="站酷庆科黄油体" panose="02000803000000020004" pitchFamily="2" charset="-122"/>
                <a:ea typeface="站酷庆科黄油体" panose="02000803000000020004" pitchFamily="2" charset="-122"/>
                <a:cs typeface="Roboto Medium" panose="02000000000000000000" pitchFamily="2" charset="0"/>
              </a:endParaRPr>
            </a:p>
          </p:txBody>
        </p:sp>
        <p:cxnSp>
          <p:nvCxnSpPr>
            <p:cNvPr id="69" name="Straight Connector 73"/>
            <p:cNvCxnSpPr/>
            <p:nvPr/>
          </p:nvCxnSpPr>
          <p:spPr>
            <a:xfrm flipV="1">
              <a:off x="6101349" y="2637879"/>
              <a:ext cx="298" cy="486465"/>
            </a:xfrm>
            <a:prstGeom prst="line">
              <a:avLst/>
            </a:prstGeom>
            <a:noFill/>
            <a:ln w="19050" cap="flat" cmpd="sng" algn="ctr">
              <a:solidFill>
                <a:srgbClr val="656D78"/>
              </a:solidFill>
              <a:prstDash val="sysDot"/>
              <a:miter lim="800000"/>
              <a:headEnd type="oval"/>
              <a:tailEnd type="oval"/>
            </a:ln>
            <a:effectLst/>
          </p:spPr>
        </p:cxn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anim calcmode="lin" valueType="num">
                                      <p:cBhvr>
                                        <p:cTn id="14" dur="500" fill="hold"/>
                                        <p:tgtEl>
                                          <p:spTgt spid="12"/>
                                        </p:tgtEl>
                                        <p:attrNameLst>
                                          <p:attrName>ppt_x</p:attrName>
                                        </p:attrNameLst>
                                      </p:cBhvr>
                                      <p:tavLst>
                                        <p:tav tm="0">
                                          <p:val>
                                            <p:strVal val="#ppt_x"/>
                                          </p:val>
                                        </p:tav>
                                        <p:tav tm="100000">
                                          <p:val>
                                            <p:strVal val="#ppt_x"/>
                                          </p:val>
                                        </p:tav>
                                      </p:tavLst>
                                    </p:anim>
                                    <p:anim calcmode="lin" valueType="num">
                                      <p:cBhvr>
                                        <p:cTn id="15" dur="5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anim calcmode="lin" valueType="num">
                                      <p:cBhvr>
                                        <p:cTn id="20" dur="500" fill="hold"/>
                                        <p:tgtEl>
                                          <p:spTgt spid="25"/>
                                        </p:tgtEl>
                                        <p:attrNameLst>
                                          <p:attrName>ppt_x</p:attrName>
                                        </p:attrNameLst>
                                      </p:cBhvr>
                                      <p:tavLst>
                                        <p:tav tm="0">
                                          <p:val>
                                            <p:strVal val="#ppt_x"/>
                                          </p:val>
                                        </p:tav>
                                        <p:tav tm="100000">
                                          <p:val>
                                            <p:strVal val="#ppt_x"/>
                                          </p:val>
                                        </p:tav>
                                      </p:tavLst>
                                    </p:anim>
                                    <p:anim calcmode="lin" valueType="num">
                                      <p:cBhvr>
                                        <p:cTn id="21" dur="500" fill="hold"/>
                                        <p:tgtEl>
                                          <p:spTgt spid="25"/>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fade">
                                      <p:cBhvr>
                                        <p:cTn id="25" dur="500"/>
                                        <p:tgtEl>
                                          <p:spTgt spid="64"/>
                                        </p:tgtEl>
                                      </p:cBhvr>
                                    </p:animEffect>
                                    <p:anim calcmode="lin" valueType="num">
                                      <p:cBhvr>
                                        <p:cTn id="26" dur="500" fill="hold"/>
                                        <p:tgtEl>
                                          <p:spTgt spid="64"/>
                                        </p:tgtEl>
                                        <p:attrNameLst>
                                          <p:attrName>ppt_x</p:attrName>
                                        </p:attrNameLst>
                                      </p:cBhvr>
                                      <p:tavLst>
                                        <p:tav tm="0">
                                          <p:val>
                                            <p:strVal val="#ppt_x"/>
                                          </p:val>
                                        </p:tav>
                                        <p:tav tm="100000">
                                          <p:val>
                                            <p:strVal val="#ppt_x"/>
                                          </p:val>
                                        </p:tav>
                                      </p:tavLst>
                                    </p:anim>
                                    <p:anim calcmode="lin" valueType="num">
                                      <p:cBhvr>
                                        <p:cTn id="27" dur="500" fill="hold"/>
                                        <p:tgtEl>
                                          <p:spTgt spid="6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anim calcmode="lin" valueType="num">
                                      <p:cBhvr>
                                        <p:cTn id="32" dur="500" fill="hold"/>
                                        <p:tgtEl>
                                          <p:spTgt spid="38"/>
                                        </p:tgtEl>
                                        <p:attrNameLst>
                                          <p:attrName>ppt_x</p:attrName>
                                        </p:attrNameLst>
                                      </p:cBhvr>
                                      <p:tavLst>
                                        <p:tav tm="0">
                                          <p:val>
                                            <p:strVal val="#ppt_x"/>
                                          </p:val>
                                        </p:tav>
                                        <p:tav tm="100000">
                                          <p:val>
                                            <p:strVal val="#ppt_x"/>
                                          </p:val>
                                        </p:tav>
                                      </p:tavLst>
                                    </p:anim>
                                    <p:anim calcmode="lin" valueType="num">
                                      <p:cBhvr>
                                        <p:cTn id="33" dur="500" fill="hold"/>
                                        <p:tgtEl>
                                          <p:spTgt spid="38"/>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500"/>
                                        <p:tgtEl>
                                          <p:spTgt spid="49"/>
                                        </p:tgtEl>
                                      </p:cBhvr>
                                    </p:animEffect>
                                    <p:anim calcmode="lin" valueType="num">
                                      <p:cBhvr>
                                        <p:cTn id="38" dur="500" fill="hold"/>
                                        <p:tgtEl>
                                          <p:spTgt spid="49"/>
                                        </p:tgtEl>
                                        <p:attrNameLst>
                                          <p:attrName>ppt_x</p:attrName>
                                        </p:attrNameLst>
                                      </p:cBhvr>
                                      <p:tavLst>
                                        <p:tav tm="0">
                                          <p:val>
                                            <p:strVal val="#ppt_x"/>
                                          </p:val>
                                        </p:tav>
                                        <p:tav tm="100000">
                                          <p:val>
                                            <p:strVal val="#ppt_x"/>
                                          </p:val>
                                        </p:tav>
                                      </p:tavLst>
                                    </p:anim>
                                    <p:anim calcmode="lin" valueType="num">
                                      <p:cBhvr>
                                        <p:cTn id="39" dur="5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2" cstate="screen"/>
          <a:srcRect/>
          <a:stretch>
            <a:fillRect/>
          </a:stretch>
        </p:blipFill>
        <p:spPr>
          <a:xfrm flipH="1">
            <a:off x="-1" y="0"/>
            <a:ext cx="4673443" cy="6858000"/>
          </a:xfrm>
          <a:prstGeom prst="rect">
            <a:avLst/>
          </a:prstGeom>
        </p:spPr>
      </p:pic>
      <p:pic>
        <p:nvPicPr>
          <p:cNvPr id="11" name="图片 10"/>
          <p:cNvPicPr>
            <a:picLocks noChangeAspect="1"/>
          </p:cNvPicPr>
          <p:nvPr/>
        </p:nvPicPr>
        <p:blipFill rotWithShape="1">
          <a:blip r:embed="rId2" cstate="screen"/>
          <a:srcRect/>
          <a:stretch>
            <a:fillRect/>
          </a:stretch>
        </p:blipFill>
        <p:spPr>
          <a:xfrm>
            <a:off x="7518558" y="0"/>
            <a:ext cx="4673441" cy="6858000"/>
          </a:xfrm>
          <a:prstGeom prst="rect">
            <a:avLst/>
          </a:prstGeom>
        </p:spPr>
      </p:pic>
      <p:sp>
        <p:nvSpPr>
          <p:cNvPr id="10" name="矩形 9"/>
          <p:cNvSpPr/>
          <p:nvPr/>
        </p:nvSpPr>
        <p:spPr>
          <a:xfrm flipH="1">
            <a:off x="1" y="0"/>
            <a:ext cx="12191998" cy="6858000"/>
          </a:xfrm>
          <a:prstGeom prst="rect">
            <a:avLst/>
          </a:prstGeom>
          <a:gradFill flip="none" rotWithShape="1">
            <a:gsLst>
              <a:gs pos="30000">
                <a:srgbClr val="000000"/>
              </a:gs>
              <a:gs pos="0">
                <a:schemeClr val="tx1">
                  <a:alpha val="0"/>
                </a:schemeClr>
              </a:gs>
              <a:gs pos="70000">
                <a:schemeClr val="tx1"/>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a:solidFill>
                  <a:sysClr val="windowText" lastClr="000000"/>
                </a:solidFill>
              </a:ln>
              <a:latin typeface="阿里巴巴普惠体 R" panose="00020600040101010101" pitchFamily="18" charset="-122"/>
              <a:ea typeface="阿里巴巴普惠体 R" panose="00020600040101010101" pitchFamily="18" charset="-122"/>
            </a:endParaRPr>
          </a:p>
        </p:txBody>
      </p:sp>
      <p:sp>
        <p:nvSpPr>
          <p:cNvPr id="6" name="文本框 5"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sp>
        <p:nvSpPr>
          <p:cNvPr id="3" name="矩形 2"/>
          <p:cNvSpPr/>
          <p:nvPr/>
        </p:nvSpPr>
        <p:spPr>
          <a:xfrm>
            <a:off x="3708401" y="1259115"/>
            <a:ext cx="4775199" cy="433977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nvGrpSpPr>
          <p:cNvPr id="18" name="组合 17"/>
          <p:cNvGrpSpPr/>
          <p:nvPr/>
        </p:nvGrpSpPr>
        <p:grpSpPr>
          <a:xfrm>
            <a:off x="5158880" y="1803401"/>
            <a:ext cx="1874231" cy="909092"/>
            <a:chOff x="5158880" y="1803401"/>
            <a:chExt cx="1874231" cy="909092"/>
          </a:xfrm>
        </p:grpSpPr>
        <p:sp>
          <p:nvSpPr>
            <p:cNvPr id="4" name="文本框 3"/>
            <p:cNvSpPr txBox="1"/>
            <p:nvPr/>
          </p:nvSpPr>
          <p:spPr>
            <a:xfrm>
              <a:off x="5158880" y="1803401"/>
              <a:ext cx="1874231" cy="646331"/>
            </a:xfrm>
            <a:prstGeom prst="rect">
              <a:avLst/>
            </a:prstGeom>
            <a:noFill/>
          </p:spPr>
          <p:txBody>
            <a:bodyPr wrap="none" rtlCol="0">
              <a:spAutoFit/>
            </a:bodyPr>
            <a:lstStyle/>
            <a:p>
              <a:pPr algn="ctr"/>
              <a:r>
                <a:rPr lang="en-US" altLang="zh-CN" sz="3600" dirty="0">
                  <a:solidFill>
                    <a:srgbClr val="F1545B"/>
                  </a:solidFill>
                  <a:latin typeface="站酷庆科黄油体" panose="02000803000000020004" pitchFamily="2" charset="-122"/>
                  <a:ea typeface="站酷庆科黄油体" panose="02000803000000020004" pitchFamily="2" charset="-122"/>
                </a:rPr>
                <a:t>PART TWO</a:t>
              </a:r>
              <a:endParaRPr lang="zh-CN" altLang="en-US" sz="3600" dirty="0">
                <a:solidFill>
                  <a:srgbClr val="F1545B"/>
                </a:solidFill>
                <a:latin typeface="站酷庆科黄油体" panose="02000803000000020004" pitchFamily="2" charset="-122"/>
                <a:ea typeface="站酷庆科黄油体" panose="02000803000000020004" pitchFamily="2" charset="-122"/>
              </a:endParaRPr>
            </a:p>
          </p:txBody>
        </p:sp>
        <p:cxnSp>
          <p:nvCxnSpPr>
            <p:cNvPr id="5" name="直接连接符 4"/>
            <p:cNvCxnSpPr/>
            <p:nvPr/>
          </p:nvCxnSpPr>
          <p:spPr>
            <a:xfrm>
              <a:off x="5718625" y="2712493"/>
              <a:ext cx="7547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4512874" y="2975254"/>
            <a:ext cx="3166252" cy="1529839"/>
            <a:chOff x="4512874" y="2975254"/>
            <a:chExt cx="3166252" cy="1529839"/>
          </a:xfrm>
        </p:grpSpPr>
        <p:sp>
          <p:nvSpPr>
            <p:cNvPr id="7" name="文本框 6"/>
            <p:cNvSpPr txBox="1"/>
            <p:nvPr/>
          </p:nvSpPr>
          <p:spPr>
            <a:xfrm>
              <a:off x="4512874" y="2975254"/>
              <a:ext cx="3166252" cy="1200329"/>
            </a:xfrm>
            <a:prstGeom prst="rect">
              <a:avLst/>
            </a:prstGeom>
            <a:noFill/>
          </p:spPr>
          <p:txBody>
            <a:bodyPr wrap="none" rtlCol="0">
              <a:spAutoFit/>
            </a:bodyPr>
            <a:lstStyle/>
            <a:p>
              <a:pPr lvl="0" algn="ctr"/>
              <a:r>
                <a:rPr lang="zh-CN" altLang="en-US" sz="7200" spc="300" dirty="0">
                  <a:solidFill>
                    <a:schemeClr val="bg1"/>
                  </a:solidFill>
                  <a:latin typeface="站酷庆科黄油体" panose="02000803000000020004" pitchFamily="2" charset="-122"/>
                  <a:ea typeface="站酷庆科黄油体" panose="02000803000000020004" pitchFamily="2" charset="-122"/>
                </a:rPr>
                <a:t>舞种介绍</a:t>
              </a:r>
            </a:p>
          </p:txBody>
        </p:sp>
        <p:sp>
          <p:nvSpPr>
            <p:cNvPr id="8" name="矩形 7"/>
            <p:cNvSpPr/>
            <p:nvPr/>
          </p:nvSpPr>
          <p:spPr>
            <a:xfrm>
              <a:off x="5192546" y="4197316"/>
              <a:ext cx="1806902" cy="307777"/>
            </a:xfrm>
            <a:prstGeom prst="rect">
              <a:avLst/>
            </a:prstGeom>
          </p:spPr>
          <p:txBody>
            <a:bodyPr wrap="square">
              <a:spAutoFit/>
            </a:bodyPr>
            <a:lstStyle/>
            <a:p>
              <a:pPr lvl="0" algn="dist"/>
              <a:r>
                <a:rPr lang="en-US" altLang="zh-CN" sz="1400" dirty="0">
                  <a:solidFill>
                    <a:prstClr val="white"/>
                  </a:solidFill>
                  <a:latin typeface="思源黑体 CN Light" panose="020B0300000000000000" pitchFamily="34" charset="-122"/>
                  <a:ea typeface="思源黑体 CN Light" panose="020B0300000000000000" pitchFamily="34" charset="-122"/>
                </a:rPr>
                <a:t>INTRODUCTION</a:t>
              </a:r>
            </a:p>
          </p:txBody>
        </p:sp>
      </p:grpSp>
      <p:sp>
        <p:nvSpPr>
          <p:cNvPr id="9" name="矩形: 圆角 8"/>
          <p:cNvSpPr/>
          <p:nvPr/>
        </p:nvSpPr>
        <p:spPr>
          <a:xfrm>
            <a:off x="5783939" y="5008881"/>
            <a:ext cx="624115" cy="45719"/>
          </a:xfrm>
          <a:prstGeom prst="roundRect">
            <a:avLst>
              <a:gd name="adj" fmla="val 50000"/>
            </a:avLst>
          </a:prstGeom>
          <a:solidFill>
            <a:srgbClr val="F15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anim calcmode="lin" valueType="num">
                                      <p:cBhvr>
                                        <p:cTn id="14" dur="500" fill="hold"/>
                                        <p:tgtEl>
                                          <p:spTgt spid="19"/>
                                        </p:tgtEl>
                                        <p:attrNameLst>
                                          <p:attrName>ppt_x</p:attrName>
                                        </p:attrNameLst>
                                      </p:cBhvr>
                                      <p:tavLst>
                                        <p:tav tm="0">
                                          <p:val>
                                            <p:strVal val="#ppt_x"/>
                                          </p:val>
                                        </p:tav>
                                        <p:tav tm="100000">
                                          <p:val>
                                            <p:strVal val="#ppt_x"/>
                                          </p:val>
                                        </p:tav>
                                      </p:tavLst>
                                    </p:anim>
                                    <p:anim calcmode="lin" valueType="num">
                                      <p:cBhvr>
                                        <p:cTn id="15" dur="5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anim calcmode="lin" valueType="num">
                                      <p:cBhvr>
                                        <p:cTn id="20" dur="500" fill="hold"/>
                                        <p:tgtEl>
                                          <p:spTgt spid="9"/>
                                        </p:tgtEl>
                                        <p:attrNameLst>
                                          <p:attrName>ppt_x</p:attrName>
                                        </p:attrNameLst>
                                      </p:cBhvr>
                                      <p:tavLst>
                                        <p:tav tm="0">
                                          <p:val>
                                            <p:strVal val="#ppt_x"/>
                                          </p:val>
                                        </p:tav>
                                        <p:tav tm="100000">
                                          <p:val>
                                            <p:strVal val="#ppt_x"/>
                                          </p:val>
                                        </p:tav>
                                      </p:tavLst>
                                    </p:anim>
                                    <p:anim calcmode="lin" valueType="num">
                                      <p:cBhvr>
                                        <p:cTn id="21" dur="5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anim calcmode="lin" valueType="num">
                                      <p:cBhvr>
                                        <p:cTn id="26" dur="500" fill="hold"/>
                                        <p:tgtEl>
                                          <p:spTgt spid="3"/>
                                        </p:tgtEl>
                                        <p:attrNameLst>
                                          <p:attrName>ppt_x</p:attrName>
                                        </p:attrNameLst>
                                      </p:cBhvr>
                                      <p:tavLst>
                                        <p:tav tm="0">
                                          <p:val>
                                            <p:strVal val="#ppt_x"/>
                                          </p:val>
                                        </p:tav>
                                        <p:tav tm="100000">
                                          <p:val>
                                            <p:strVal val="#ppt_x"/>
                                          </p:val>
                                        </p:tav>
                                      </p:tavLst>
                                    </p:anim>
                                    <p:anim calcmode="lin" valueType="num">
                                      <p:cBhvr>
                                        <p:cTn id="27"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5" name="组合 4"/>
          <p:cNvGrpSpPr/>
          <p:nvPr/>
        </p:nvGrpSpPr>
        <p:grpSpPr>
          <a:xfrm>
            <a:off x="0" y="0"/>
            <a:ext cx="12191999" cy="6858000"/>
            <a:chOff x="0" y="0"/>
            <a:chExt cx="12191999" cy="6858000"/>
          </a:xfrm>
        </p:grpSpPr>
        <p:pic>
          <p:nvPicPr>
            <p:cNvPr id="3" name="图片 2"/>
            <p:cNvPicPr>
              <a:picLocks noChangeAspect="1"/>
            </p:cNvPicPr>
            <p:nvPr/>
          </p:nvPicPr>
          <p:blipFill rotWithShape="1">
            <a:blip r:embed="rId2" cstate="screen">
              <a:extLst>
                <a:ext uri="{BEBA8EAE-BF5A-486C-A8C5-ECC9F3942E4B}">
                  <a14:imgProps xmlns:a14="http://schemas.microsoft.com/office/drawing/2010/main">
                    <a14:imgLayer r:embed="rId3">
                      <a14:imgEffect>
                        <a14:artisticBlur/>
                      </a14:imgEffect>
                      <a14:imgEffect>
                        <a14:saturation sat="0"/>
                      </a14:imgEffect>
                    </a14:imgLayer>
                  </a14:imgProps>
                </a:ext>
              </a:extLst>
            </a:blip>
            <a:srcRect/>
            <a:stretch>
              <a:fillRect/>
            </a:stretch>
          </p:blipFill>
          <p:spPr>
            <a:xfrm>
              <a:off x="1" y="0"/>
              <a:ext cx="12191998" cy="6858000"/>
            </a:xfrm>
            <a:prstGeom prst="rect">
              <a:avLst/>
            </a:prstGeom>
          </p:spPr>
        </p:pic>
        <p:sp>
          <p:nvSpPr>
            <p:cNvPr id="4" name="矩形 3"/>
            <p:cNvSpPr/>
            <p:nvPr/>
          </p:nvSpPr>
          <p:spPr>
            <a:xfrm>
              <a:off x="0" y="0"/>
              <a:ext cx="12191998" cy="6858000"/>
            </a:xfrm>
            <a:prstGeom prst="rect">
              <a:avLst/>
            </a:prstGeom>
            <a:solidFill>
              <a:schemeClr val="tx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grpSp>
        <p:nvGrpSpPr>
          <p:cNvPr id="7" name="组合 6"/>
          <p:cNvGrpSpPr/>
          <p:nvPr/>
        </p:nvGrpSpPr>
        <p:grpSpPr>
          <a:xfrm>
            <a:off x="391508" y="301023"/>
            <a:ext cx="4370501" cy="523220"/>
            <a:chOff x="6548823" y="1917052"/>
            <a:chExt cx="4370501" cy="523220"/>
          </a:xfrm>
        </p:grpSpPr>
        <p:sp>
          <p:nvSpPr>
            <p:cNvPr id="8" name="矩形: 圆角 7"/>
            <p:cNvSpPr/>
            <p:nvPr/>
          </p:nvSpPr>
          <p:spPr>
            <a:xfrm>
              <a:off x="6548823" y="1985058"/>
              <a:ext cx="611073" cy="389789"/>
            </a:xfrm>
            <a:prstGeom prst="roundRect">
              <a:avLst/>
            </a:prstGeom>
            <a:noFill/>
            <a:ln w="15875"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endParaRPr>
            </a:p>
          </p:txBody>
        </p:sp>
        <p:sp>
          <p:nvSpPr>
            <p:cNvPr id="9" name="文本框 8"/>
            <p:cNvSpPr txBox="1"/>
            <p:nvPr/>
          </p:nvSpPr>
          <p:spPr>
            <a:xfrm>
              <a:off x="6556782" y="1992197"/>
              <a:ext cx="60311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rPr>
                <a:t>02</a:t>
              </a:r>
              <a:endParaRPr kumimoji="0" lang="zh-CN" altLang="en-US" b="1"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endParaRPr>
            </a:p>
          </p:txBody>
        </p:sp>
        <p:sp>
          <p:nvSpPr>
            <p:cNvPr id="10" name="文本框 9"/>
            <p:cNvSpPr txBox="1"/>
            <p:nvPr/>
          </p:nvSpPr>
          <p:spPr>
            <a:xfrm>
              <a:off x="7528486" y="1917052"/>
              <a:ext cx="1562340" cy="523220"/>
            </a:xfrm>
            <a:prstGeom prst="rect">
              <a:avLst/>
            </a:prstGeom>
            <a:noFill/>
          </p:spPr>
          <p:txBody>
            <a:bodyPr wrap="square" rtlCol="0">
              <a:spAutoFit/>
            </a:bodyPr>
            <a:lstStyle/>
            <a:p>
              <a:pPr algn="dist"/>
              <a:r>
                <a:rPr lang="zh-CN" altLang="en-US" sz="2800" dirty="0">
                  <a:solidFill>
                    <a:schemeClr val="bg1"/>
                  </a:solidFill>
                  <a:latin typeface="站酷庆科黄油体" panose="02000803000000020004" pitchFamily="2" charset="-122"/>
                  <a:ea typeface="站酷庆科黄油体" panose="02000803000000020004" pitchFamily="2" charset="-122"/>
                </a:rPr>
                <a:t>舞种介绍</a:t>
              </a:r>
            </a:p>
          </p:txBody>
        </p:sp>
        <p:sp>
          <p:nvSpPr>
            <p:cNvPr id="11" name="文本框 10"/>
            <p:cNvSpPr txBox="1"/>
            <p:nvPr/>
          </p:nvSpPr>
          <p:spPr>
            <a:xfrm>
              <a:off x="9128927" y="2106187"/>
              <a:ext cx="1790397" cy="253916"/>
            </a:xfrm>
            <a:prstGeom prst="rect">
              <a:avLst/>
            </a:prstGeom>
            <a:noFill/>
          </p:spPr>
          <p:txBody>
            <a:bodyPr wrap="square" rtlCol="0">
              <a:spAutoFit/>
            </a:bodyPr>
            <a:lstStyle/>
            <a:p>
              <a:r>
                <a:rPr lang="en-US" altLang="zh-CN" sz="1000" i="1" dirty="0">
                  <a:solidFill>
                    <a:schemeClr val="bg1"/>
                  </a:solidFill>
                  <a:latin typeface="思源黑体 CN Light" panose="020B0300000000000000" pitchFamily="34" charset="-122"/>
                  <a:ea typeface="思源黑体 CN Light" panose="020B0300000000000000" pitchFamily="34" charset="-122"/>
                </a:rPr>
                <a:t>INTRODUCTION</a:t>
              </a:r>
            </a:p>
          </p:txBody>
        </p:sp>
      </p:grpSp>
      <p:grpSp>
        <p:nvGrpSpPr>
          <p:cNvPr id="12" name="组合 11"/>
          <p:cNvGrpSpPr/>
          <p:nvPr/>
        </p:nvGrpSpPr>
        <p:grpSpPr>
          <a:xfrm>
            <a:off x="4472779" y="1940954"/>
            <a:ext cx="3531626" cy="3622483"/>
            <a:chOff x="4124910" y="1742172"/>
            <a:chExt cx="3531626" cy="3622483"/>
          </a:xfrm>
        </p:grpSpPr>
        <p:grpSp>
          <p:nvGrpSpPr>
            <p:cNvPr id="13" name="Group 20"/>
            <p:cNvGrpSpPr/>
            <p:nvPr/>
          </p:nvGrpSpPr>
          <p:grpSpPr>
            <a:xfrm flipH="1">
              <a:off x="4538813" y="4050601"/>
              <a:ext cx="1726274" cy="1314054"/>
              <a:chOff x="4250639" y="3537480"/>
              <a:chExt cx="1529450" cy="1164230"/>
            </a:xfrm>
          </p:grpSpPr>
          <p:sp>
            <p:nvSpPr>
              <p:cNvPr id="34" name="Freeform 21"/>
              <p:cNvSpPr/>
              <p:nvPr/>
            </p:nvSpPr>
            <p:spPr bwMode="auto">
              <a:xfrm>
                <a:off x="4250639" y="3537480"/>
                <a:ext cx="1529450" cy="1164230"/>
              </a:xfrm>
              <a:custGeom>
                <a:avLst/>
                <a:gdLst>
                  <a:gd name="T0" fmla="*/ 192 w 813"/>
                  <a:gd name="T1" fmla="*/ 556 h 619"/>
                  <a:gd name="T2" fmla="*/ 637 w 813"/>
                  <a:gd name="T3" fmla="*/ 535 h 619"/>
                  <a:gd name="T4" fmla="*/ 637 w 813"/>
                  <a:gd name="T5" fmla="*/ 535 h 619"/>
                  <a:gd name="T6" fmla="*/ 783 w 813"/>
                  <a:gd name="T7" fmla="*/ 348 h 619"/>
                  <a:gd name="T8" fmla="*/ 575 w 813"/>
                  <a:gd name="T9" fmla="*/ 31 h 619"/>
                  <a:gd name="T10" fmla="*/ 258 w 813"/>
                  <a:gd name="T11" fmla="*/ 238 h 619"/>
                  <a:gd name="T12" fmla="*/ 342 w 813"/>
                  <a:gd name="T13" fmla="*/ 494 h 619"/>
                  <a:gd name="T14" fmla="*/ 220 w 813"/>
                  <a:gd name="T15" fmla="*/ 472 h 619"/>
                  <a:gd name="T16" fmla="*/ 241 w 813"/>
                  <a:gd name="T17" fmla="*/ 408 h 619"/>
                  <a:gd name="T18" fmla="*/ 0 w 813"/>
                  <a:gd name="T19" fmla="*/ 379 h 619"/>
                  <a:gd name="T20" fmla="*/ 171 w 813"/>
                  <a:gd name="T21" fmla="*/ 619 h 619"/>
                  <a:gd name="T22" fmla="*/ 192 w 813"/>
                  <a:gd name="T23" fmla="*/ 556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619">
                    <a:moveTo>
                      <a:pt x="192" y="556"/>
                    </a:moveTo>
                    <a:cubicBezTo>
                      <a:pt x="319" y="598"/>
                      <a:pt x="511" y="596"/>
                      <a:pt x="637" y="535"/>
                    </a:cubicBezTo>
                    <a:cubicBezTo>
                      <a:pt x="637" y="535"/>
                      <a:pt x="638" y="536"/>
                      <a:pt x="637" y="535"/>
                    </a:cubicBezTo>
                    <a:cubicBezTo>
                      <a:pt x="710" y="500"/>
                      <a:pt x="765" y="432"/>
                      <a:pt x="783" y="348"/>
                    </a:cubicBezTo>
                    <a:cubicBezTo>
                      <a:pt x="813" y="203"/>
                      <a:pt x="720" y="61"/>
                      <a:pt x="575" y="31"/>
                    </a:cubicBezTo>
                    <a:cubicBezTo>
                      <a:pt x="430" y="0"/>
                      <a:pt x="288" y="93"/>
                      <a:pt x="258" y="238"/>
                    </a:cubicBezTo>
                    <a:cubicBezTo>
                      <a:pt x="237" y="336"/>
                      <a:pt x="273" y="432"/>
                      <a:pt x="342" y="494"/>
                    </a:cubicBezTo>
                    <a:cubicBezTo>
                      <a:pt x="301" y="492"/>
                      <a:pt x="260" y="485"/>
                      <a:pt x="220" y="472"/>
                    </a:cubicBezTo>
                    <a:cubicBezTo>
                      <a:pt x="227" y="451"/>
                      <a:pt x="234" y="429"/>
                      <a:pt x="241" y="408"/>
                    </a:cubicBezTo>
                    <a:cubicBezTo>
                      <a:pt x="170" y="424"/>
                      <a:pt x="85" y="418"/>
                      <a:pt x="0" y="379"/>
                    </a:cubicBezTo>
                    <a:cubicBezTo>
                      <a:pt x="30" y="468"/>
                      <a:pt x="87" y="553"/>
                      <a:pt x="171" y="619"/>
                    </a:cubicBezTo>
                    <a:cubicBezTo>
                      <a:pt x="178" y="598"/>
                      <a:pt x="185" y="577"/>
                      <a:pt x="192" y="556"/>
                    </a:cubicBezTo>
                    <a:close/>
                  </a:path>
                </a:pathLst>
              </a:custGeom>
              <a:noFill/>
              <a:ln>
                <a:solidFill>
                  <a:schemeClr val="bg1"/>
                </a:solidFill>
              </a:ln>
            </p:spPr>
            <p:txBody>
              <a:bodyPr vert="horz" wrap="square" lIns="96435" tIns="48218" rIns="96435" bIns="48218" numCol="1" anchor="t" anchorCtr="0" compatLnSpc="1"/>
              <a:lstStyle/>
              <a:p>
                <a:pPr marL="0" marR="0" lvl="0" indent="0" algn="just" defTabSz="914400" eaLnBrk="1" fontAlgn="base" latinLnBrk="0" hangingPunct="1">
                  <a:lnSpc>
                    <a:spcPct val="120000"/>
                  </a:lnSpc>
                  <a:spcBef>
                    <a:spcPts val="0"/>
                  </a:spcBef>
                  <a:spcAft>
                    <a:spcPts val="0"/>
                  </a:spcAft>
                  <a:buClrTx/>
                  <a:buSzTx/>
                  <a:buFontTx/>
                  <a:buNone/>
                  <a:defRPr/>
                </a:pPr>
                <a:endParaRPr kumimoji="0" lang="en-US" sz="800" b="1"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5" name="Oval 22"/>
              <p:cNvSpPr/>
              <p:nvPr/>
            </p:nvSpPr>
            <p:spPr>
              <a:xfrm>
                <a:off x="4946647" y="3804569"/>
                <a:ext cx="551192" cy="551192"/>
              </a:xfrm>
              <a:prstGeom prst="ellipse">
                <a:avLst/>
              </a:prstGeom>
              <a:noFill/>
              <a:ln w="28575" cap="flat" cmpd="sng" algn="ctr">
                <a:solidFill>
                  <a:sysClr val="window" lastClr="FFFFFF"/>
                </a:solidFill>
                <a:prstDash val="solid"/>
                <a:miter lim="800000"/>
              </a:ln>
              <a:effectLst/>
            </p:spPr>
            <p:txBody>
              <a:bodyPr rtlCol="0" anchor="ctr"/>
              <a:lstStyle/>
              <a:p>
                <a:pPr marL="0" marR="0" lvl="0" indent="0" algn="just" defTabSz="914400" eaLnBrk="1" fontAlgn="base" latinLnBrk="0" hangingPunct="1">
                  <a:lnSpc>
                    <a:spcPct val="120000"/>
                  </a:lnSpc>
                  <a:spcBef>
                    <a:spcPts val="0"/>
                  </a:spcBef>
                  <a:spcAft>
                    <a:spcPts val="0"/>
                  </a:spcAft>
                  <a:buClrTx/>
                  <a:buSzTx/>
                  <a:buFontTx/>
                  <a:buNone/>
                  <a:defRPr/>
                </a:pPr>
                <a:endParaRPr kumimoji="0" lang="en-US" sz="800" b="1" i="0" u="none" strike="noStrike" kern="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6" name="Shape 1849"/>
              <p:cNvSpPr/>
              <p:nvPr/>
            </p:nvSpPr>
            <p:spPr>
              <a:xfrm flipH="1">
                <a:off x="5071935" y="3959885"/>
                <a:ext cx="329565" cy="265088"/>
              </a:xfrm>
              <a:custGeom>
                <a:avLst/>
                <a:gdLst/>
                <a:ahLst/>
                <a:cxnLst>
                  <a:cxn ang="0">
                    <a:pos x="wd2" y="hd2"/>
                  </a:cxn>
                  <a:cxn ang="5400000">
                    <a:pos x="wd2" y="hd2"/>
                  </a:cxn>
                  <a:cxn ang="10800000">
                    <a:pos x="wd2" y="hd2"/>
                  </a:cxn>
                  <a:cxn ang="16200000">
                    <a:pos x="wd2" y="hd2"/>
                  </a:cxn>
                </a:cxnLst>
                <a:rect l="0" t="0" r="r" b="b"/>
                <a:pathLst>
                  <a:path w="21400" h="21363" extrusionOk="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4681" y="11919"/>
                    </a:ln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ysClr val="window" lastClr="FFFFFF"/>
              </a:solidFill>
              <a:ln w="12700" cap="flat">
                <a:noFill/>
                <a:miter lim="400000"/>
              </a:ln>
              <a:effectLst/>
            </p:spPr>
            <p:txBody>
              <a:bodyPr wrap="square" lIns="40181" tIns="40181" rIns="40181" bIns="40181" numCol="1" anchor="ctr">
                <a:noAutofit/>
              </a:bodyPr>
              <a:lstStyle/>
              <a:p>
                <a:pPr marL="0" marR="0" lvl="0" indent="0" algn="just" defTabSz="914400" eaLnBrk="1" fontAlgn="base" latinLnBrk="0" hangingPunct="1">
                  <a:lnSpc>
                    <a:spcPct val="12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800" b="1" i="0" u="none" strike="noStrike" kern="0" cap="none" spc="0" normalizeH="0" baseline="0" noProof="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 name="Group 43"/>
            <p:cNvGrpSpPr/>
            <p:nvPr/>
          </p:nvGrpSpPr>
          <p:grpSpPr>
            <a:xfrm>
              <a:off x="6069911" y="3673714"/>
              <a:ext cx="1579894" cy="1502498"/>
              <a:chOff x="6254758" y="3535584"/>
              <a:chExt cx="1399760" cy="1331188"/>
            </a:xfrm>
          </p:grpSpPr>
          <p:grpSp>
            <p:nvGrpSpPr>
              <p:cNvPr id="30" name="Group 15"/>
              <p:cNvGrpSpPr/>
              <p:nvPr/>
            </p:nvGrpSpPr>
            <p:grpSpPr>
              <a:xfrm flipH="1">
                <a:off x="6254758" y="3535584"/>
                <a:ext cx="1399760" cy="1331188"/>
                <a:chOff x="3023802" y="3203565"/>
                <a:chExt cx="1399760" cy="1331188"/>
              </a:xfrm>
            </p:grpSpPr>
            <p:sp>
              <p:nvSpPr>
                <p:cNvPr id="32" name="Freeform 20"/>
                <p:cNvSpPr/>
                <p:nvPr/>
              </p:nvSpPr>
              <p:spPr bwMode="auto">
                <a:xfrm>
                  <a:off x="3023802" y="3203565"/>
                  <a:ext cx="1399760" cy="1331188"/>
                </a:xfrm>
                <a:custGeom>
                  <a:avLst/>
                  <a:gdLst>
                    <a:gd name="T0" fmla="*/ 66 w 745"/>
                    <a:gd name="T1" fmla="*/ 251 h 708"/>
                    <a:gd name="T2" fmla="*/ 284 w 745"/>
                    <a:gd name="T3" fmla="*/ 640 h 708"/>
                    <a:gd name="T4" fmla="*/ 284 w 745"/>
                    <a:gd name="T5" fmla="*/ 640 h 708"/>
                    <a:gd name="T6" fmla="*/ 517 w 745"/>
                    <a:gd name="T7" fmla="*/ 686 h 708"/>
                    <a:gd name="T8" fmla="*/ 707 w 745"/>
                    <a:gd name="T9" fmla="*/ 358 h 708"/>
                    <a:gd name="T10" fmla="*/ 379 w 745"/>
                    <a:gd name="T11" fmla="*/ 167 h 708"/>
                    <a:gd name="T12" fmla="*/ 189 w 745"/>
                    <a:gd name="T13" fmla="*/ 357 h 708"/>
                    <a:gd name="T14" fmla="*/ 154 w 745"/>
                    <a:gd name="T15" fmla="*/ 239 h 708"/>
                    <a:gd name="T16" fmla="*/ 220 w 745"/>
                    <a:gd name="T17" fmla="*/ 229 h 708"/>
                    <a:gd name="T18" fmla="*/ 138 w 745"/>
                    <a:gd name="T19" fmla="*/ 0 h 708"/>
                    <a:gd name="T20" fmla="*/ 0 w 745"/>
                    <a:gd name="T21" fmla="*/ 261 h 708"/>
                    <a:gd name="T22" fmla="*/ 66 w 745"/>
                    <a:gd name="T23" fmla="*/ 251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5" h="708">
                      <a:moveTo>
                        <a:pt x="66" y="251"/>
                      </a:moveTo>
                      <a:cubicBezTo>
                        <a:pt x="85" y="383"/>
                        <a:pt x="172" y="554"/>
                        <a:pt x="284" y="640"/>
                      </a:cubicBezTo>
                      <a:cubicBezTo>
                        <a:pt x="284" y="639"/>
                        <a:pt x="283" y="640"/>
                        <a:pt x="284" y="640"/>
                      </a:cubicBezTo>
                      <a:cubicBezTo>
                        <a:pt x="347" y="689"/>
                        <a:pt x="433" y="708"/>
                        <a:pt x="517" y="686"/>
                      </a:cubicBezTo>
                      <a:cubicBezTo>
                        <a:pt x="660" y="648"/>
                        <a:pt x="745" y="501"/>
                        <a:pt x="707" y="358"/>
                      </a:cubicBezTo>
                      <a:cubicBezTo>
                        <a:pt x="669" y="215"/>
                        <a:pt x="522" y="129"/>
                        <a:pt x="379" y="167"/>
                      </a:cubicBezTo>
                      <a:cubicBezTo>
                        <a:pt x="283" y="193"/>
                        <a:pt x="213" y="268"/>
                        <a:pt x="189" y="357"/>
                      </a:cubicBezTo>
                      <a:cubicBezTo>
                        <a:pt x="171" y="320"/>
                        <a:pt x="160" y="280"/>
                        <a:pt x="154" y="239"/>
                      </a:cubicBezTo>
                      <a:cubicBezTo>
                        <a:pt x="176" y="235"/>
                        <a:pt x="198" y="232"/>
                        <a:pt x="220" y="229"/>
                      </a:cubicBezTo>
                      <a:cubicBezTo>
                        <a:pt x="174" y="172"/>
                        <a:pt x="141" y="94"/>
                        <a:pt x="138" y="0"/>
                      </a:cubicBezTo>
                      <a:cubicBezTo>
                        <a:pt x="72" y="66"/>
                        <a:pt x="22" y="156"/>
                        <a:pt x="0" y="261"/>
                      </a:cubicBezTo>
                      <a:cubicBezTo>
                        <a:pt x="22" y="258"/>
                        <a:pt x="44" y="254"/>
                        <a:pt x="66" y="251"/>
                      </a:cubicBezTo>
                      <a:close/>
                    </a:path>
                  </a:pathLst>
                </a:custGeom>
                <a:noFill/>
                <a:ln>
                  <a:solidFill>
                    <a:schemeClr val="bg1"/>
                  </a:solidFill>
                </a:ln>
              </p:spPr>
              <p:txBody>
                <a:bodyPr vert="horz" wrap="square" lIns="96435" tIns="48218" rIns="96435" bIns="48218" numCol="1" anchor="t" anchorCtr="0" compatLnSpc="1"/>
                <a:lstStyle/>
                <a:p>
                  <a:pPr marL="0" marR="0" lvl="0" indent="0" algn="just" defTabSz="914400" eaLnBrk="1" fontAlgn="base" latinLnBrk="0" hangingPunct="1">
                    <a:lnSpc>
                      <a:spcPct val="120000"/>
                    </a:lnSpc>
                    <a:spcBef>
                      <a:spcPts val="0"/>
                    </a:spcBef>
                    <a:spcAft>
                      <a:spcPts val="0"/>
                    </a:spcAft>
                    <a:buClrTx/>
                    <a:buSzTx/>
                    <a:buFontTx/>
                    <a:buNone/>
                    <a:defRPr/>
                  </a:pPr>
                  <a:endParaRPr kumimoji="0" lang="en-US" sz="800" b="1" i="0" u="none" strike="noStrike" kern="0" cap="none" spc="0" normalizeH="0" baseline="0" noProof="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3" name="Oval 19"/>
                <p:cNvSpPr/>
                <p:nvPr/>
              </p:nvSpPr>
              <p:spPr>
                <a:xfrm>
                  <a:off x="3596074" y="3732211"/>
                  <a:ext cx="551192" cy="551192"/>
                </a:xfrm>
                <a:prstGeom prst="ellipse">
                  <a:avLst/>
                </a:prstGeom>
                <a:noFill/>
                <a:ln w="28575" cap="flat" cmpd="sng" algn="ctr">
                  <a:solidFill>
                    <a:sysClr val="window" lastClr="FFFFFF"/>
                  </a:solidFill>
                  <a:prstDash val="solid"/>
                  <a:miter lim="800000"/>
                </a:ln>
                <a:effectLst/>
              </p:spPr>
              <p:txBody>
                <a:bodyPr rtlCol="0" anchor="ctr"/>
                <a:lstStyle/>
                <a:p>
                  <a:pPr marL="0" marR="0" lvl="0" indent="0" algn="just" defTabSz="914400" eaLnBrk="1" fontAlgn="base" latinLnBrk="0" hangingPunct="1">
                    <a:lnSpc>
                      <a:spcPct val="120000"/>
                    </a:lnSpc>
                    <a:spcBef>
                      <a:spcPts val="0"/>
                    </a:spcBef>
                    <a:spcAft>
                      <a:spcPts val="0"/>
                    </a:spcAft>
                    <a:buClrTx/>
                    <a:buSzTx/>
                    <a:buFontTx/>
                    <a:buNone/>
                    <a:defRPr/>
                  </a:pPr>
                  <a:endParaRPr kumimoji="0" lang="en-US" sz="800" b="1" i="0" u="none" strike="noStrike" kern="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31" name="Shape 2671"/>
              <p:cNvSpPr/>
              <p:nvPr/>
            </p:nvSpPr>
            <p:spPr>
              <a:xfrm>
                <a:off x="6705147" y="4201178"/>
                <a:ext cx="203005" cy="286010"/>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solidFill>
                <a:sysClr val="window" lastClr="FFFFFF"/>
              </a:solidFill>
              <a:ln w="12700" cap="flat">
                <a:noFill/>
                <a:miter lim="400000"/>
              </a:ln>
              <a:effectLst/>
            </p:spPr>
            <p:txBody>
              <a:bodyPr wrap="square" lIns="40181" tIns="40181" rIns="40181" bIns="40181" numCol="1" anchor="ctr">
                <a:noAutofit/>
              </a:bodyPr>
              <a:lstStyle/>
              <a:p>
                <a:pPr marL="0" marR="0" lvl="0" indent="0" algn="just" defTabSz="914400" eaLnBrk="1" fontAlgn="base" latinLnBrk="0" hangingPunct="1">
                  <a:lnSpc>
                    <a:spcPct val="12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800" b="1" i="0" u="none" strike="noStrike" kern="0" cap="none" spc="0" normalizeH="0" baseline="0" noProof="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Group 45"/>
            <p:cNvGrpSpPr/>
            <p:nvPr/>
          </p:nvGrpSpPr>
          <p:grpSpPr>
            <a:xfrm>
              <a:off x="4124910" y="2558197"/>
              <a:ext cx="1266944" cy="1764973"/>
              <a:chOff x="4531519" y="2547255"/>
              <a:chExt cx="1122491" cy="1563736"/>
            </a:xfrm>
          </p:grpSpPr>
          <p:grpSp>
            <p:nvGrpSpPr>
              <p:cNvPr id="26" name="Group 24"/>
              <p:cNvGrpSpPr/>
              <p:nvPr/>
            </p:nvGrpSpPr>
            <p:grpSpPr>
              <a:xfrm flipH="1">
                <a:off x="4531519" y="2547255"/>
                <a:ext cx="1122491" cy="1563736"/>
                <a:chOff x="5024310" y="2215236"/>
                <a:chExt cx="1122491" cy="1563736"/>
              </a:xfrm>
            </p:grpSpPr>
            <p:sp>
              <p:nvSpPr>
                <p:cNvPr id="28" name="Freeform 22"/>
                <p:cNvSpPr/>
                <p:nvPr/>
              </p:nvSpPr>
              <p:spPr bwMode="auto">
                <a:xfrm>
                  <a:off x="5024310" y="2215236"/>
                  <a:ext cx="1122491" cy="1563736"/>
                </a:xfrm>
                <a:custGeom>
                  <a:avLst/>
                  <a:gdLst>
                    <a:gd name="T0" fmla="*/ 477 w 597"/>
                    <a:gd name="T1" fmla="*/ 690 h 831"/>
                    <a:gd name="T2" fmla="*/ 570 w 597"/>
                    <a:gd name="T3" fmla="*/ 255 h 831"/>
                    <a:gd name="T4" fmla="*/ 570 w 597"/>
                    <a:gd name="T5" fmla="*/ 255 h 831"/>
                    <a:gd name="T6" fmla="*/ 426 w 597"/>
                    <a:gd name="T7" fmla="*/ 66 h 831"/>
                    <a:gd name="T8" fmla="*/ 66 w 597"/>
                    <a:gd name="T9" fmla="*/ 186 h 831"/>
                    <a:gd name="T10" fmla="*/ 186 w 597"/>
                    <a:gd name="T11" fmla="*/ 546 h 831"/>
                    <a:gd name="T12" fmla="*/ 454 w 597"/>
                    <a:gd name="T13" fmla="*/ 529 h 831"/>
                    <a:gd name="T14" fmla="*/ 402 w 597"/>
                    <a:gd name="T15" fmla="*/ 642 h 831"/>
                    <a:gd name="T16" fmla="*/ 346 w 597"/>
                    <a:gd name="T17" fmla="*/ 605 h 831"/>
                    <a:gd name="T18" fmla="*/ 256 w 597"/>
                    <a:gd name="T19" fmla="*/ 831 h 831"/>
                    <a:gd name="T20" fmla="*/ 532 w 597"/>
                    <a:gd name="T21" fmla="*/ 727 h 831"/>
                    <a:gd name="T22" fmla="*/ 477 w 597"/>
                    <a:gd name="T23" fmla="*/ 690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7" h="831">
                      <a:moveTo>
                        <a:pt x="477" y="690"/>
                      </a:moveTo>
                      <a:cubicBezTo>
                        <a:pt x="550" y="578"/>
                        <a:pt x="597" y="392"/>
                        <a:pt x="570" y="255"/>
                      </a:cubicBezTo>
                      <a:cubicBezTo>
                        <a:pt x="569" y="255"/>
                        <a:pt x="571" y="254"/>
                        <a:pt x="570" y="255"/>
                      </a:cubicBezTo>
                      <a:cubicBezTo>
                        <a:pt x="554" y="176"/>
                        <a:pt x="503" y="105"/>
                        <a:pt x="426" y="66"/>
                      </a:cubicBezTo>
                      <a:cubicBezTo>
                        <a:pt x="293" y="0"/>
                        <a:pt x="132" y="54"/>
                        <a:pt x="66" y="186"/>
                      </a:cubicBezTo>
                      <a:cubicBezTo>
                        <a:pt x="0" y="319"/>
                        <a:pt x="54" y="480"/>
                        <a:pt x="186" y="546"/>
                      </a:cubicBezTo>
                      <a:cubicBezTo>
                        <a:pt x="275" y="590"/>
                        <a:pt x="377" y="581"/>
                        <a:pt x="454" y="529"/>
                      </a:cubicBezTo>
                      <a:cubicBezTo>
                        <a:pt x="442" y="569"/>
                        <a:pt x="425" y="607"/>
                        <a:pt x="402" y="642"/>
                      </a:cubicBezTo>
                      <a:cubicBezTo>
                        <a:pt x="383" y="630"/>
                        <a:pt x="365" y="617"/>
                        <a:pt x="346" y="605"/>
                      </a:cubicBezTo>
                      <a:cubicBezTo>
                        <a:pt x="343" y="678"/>
                        <a:pt x="316" y="759"/>
                        <a:pt x="256" y="831"/>
                      </a:cubicBezTo>
                      <a:cubicBezTo>
                        <a:pt x="350" y="825"/>
                        <a:pt x="446" y="791"/>
                        <a:pt x="532" y="727"/>
                      </a:cubicBezTo>
                      <a:cubicBezTo>
                        <a:pt x="514" y="715"/>
                        <a:pt x="495" y="702"/>
                        <a:pt x="477" y="690"/>
                      </a:cubicBezTo>
                      <a:close/>
                    </a:path>
                  </a:pathLst>
                </a:custGeom>
                <a:noFill/>
                <a:ln>
                  <a:solidFill>
                    <a:schemeClr val="bg1"/>
                  </a:solidFill>
                </a:ln>
              </p:spPr>
              <p:txBody>
                <a:bodyPr vert="horz" wrap="square" lIns="96435" tIns="48218" rIns="96435" bIns="48218" numCol="1" anchor="t" anchorCtr="0" compatLnSpc="1"/>
                <a:lstStyle/>
                <a:p>
                  <a:pPr marL="0" marR="0" lvl="0" indent="0" algn="just" defTabSz="914400" eaLnBrk="1" fontAlgn="base" latinLnBrk="0" hangingPunct="1">
                    <a:lnSpc>
                      <a:spcPct val="120000"/>
                    </a:lnSpc>
                    <a:spcBef>
                      <a:spcPts val="0"/>
                    </a:spcBef>
                    <a:spcAft>
                      <a:spcPts val="0"/>
                    </a:spcAft>
                    <a:buClrTx/>
                    <a:buSzTx/>
                    <a:buFontTx/>
                    <a:buNone/>
                    <a:defRPr/>
                  </a:pPr>
                  <a:endParaRPr kumimoji="0" lang="en-US" sz="800" b="1" i="0" u="none" strike="noStrike" kern="0" cap="none" spc="0" normalizeH="0" baseline="0" noProof="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9" name="Oval 26"/>
                <p:cNvSpPr/>
                <p:nvPr/>
              </p:nvSpPr>
              <p:spPr>
                <a:xfrm>
                  <a:off x="5318921" y="2519887"/>
                  <a:ext cx="551192" cy="551192"/>
                </a:xfrm>
                <a:prstGeom prst="ellipse">
                  <a:avLst/>
                </a:prstGeom>
                <a:noFill/>
                <a:ln w="28575" cap="flat" cmpd="sng" algn="ctr">
                  <a:solidFill>
                    <a:sysClr val="window" lastClr="FFFFFF"/>
                  </a:solidFill>
                  <a:prstDash val="solid"/>
                  <a:miter lim="800000"/>
                </a:ln>
                <a:effectLst/>
              </p:spPr>
              <p:txBody>
                <a:bodyPr rtlCol="0" anchor="ctr"/>
                <a:lstStyle/>
                <a:p>
                  <a:pPr marL="0" marR="0" lvl="0" indent="0" algn="just" defTabSz="914400" eaLnBrk="1" fontAlgn="base" latinLnBrk="0" hangingPunct="1">
                    <a:lnSpc>
                      <a:spcPct val="120000"/>
                    </a:lnSpc>
                    <a:spcBef>
                      <a:spcPts val="0"/>
                    </a:spcBef>
                    <a:spcAft>
                      <a:spcPts val="0"/>
                    </a:spcAft>
                    <a:buClrTx/>
                    <a:buSzTx/>
                    <a:buFontTx/>
                    <a:buNone/>
                    <a:defRPr/>
                  </a:pPr>
                  <a:endParaRPr kumimoji="0" lang="en-US" sz="800" b="1" i="0" u="none" strike="noStrike" kern="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27" name="AutoShape 24"/>
              <p:cNvSpPr/>
              <p:nvPr/>
            </p:nvSpPr>
            <p:spPr bwMode="auto">
              <a:xfrm>
                <a:off x="4943243" y="2987043"/>
                <a:ext cx="281119" cy="280917"/>
              </a:xfrm>
              <a:custGeom>
                <a:avLst/>
                <a:gdLst>
                  <a:gd name="T0" fmla="*/ 16823 w 19689"/>
                  <a:gd name="T1" fmla="*/ 2867 h 19689"/>
                  <a:gd name="T2" fmla="*/ 2867 w 19689"/>
                  <a:gd name="T3" fmla="*/ 2867 h 19689"/>
                  <a:gd name="T4" fmla="*/ 2867 w 19689"/>
                  <a:gd name="T5" fmla="*/ 16823 h 19689"/>
                  <a:gd name="T6" fmla="*/ 16823 w 19689"/>
                  <a:gd name="T7" fmla="*/ 16823 h 19689"/>
                  <a:gd name="T8" fmla="*/ 16823 w 19689"/>
                  <a:gd name="T9" fmla="*/ 2867 h 19689"/>
                  <a:gd name="T10" fmla="*/ 11507 w 19689"/>
                  <a:gd name="T11" fmla="*/ 12670 h 19689"/>
                  <a:gd name="T12" fmla="*/ 6522 w 19689"/>
                  <a:gd name="T13" fmla="*/ 15494 h 19689"/>
                  <a:gd name="T14" fmla="*/ 6522 w 19689"/>
                  <a:gd name="T15" fmla="*/ 9845 h 19689"/>
                  <a:gd name="T16" fmla="*/ 6522 w 19689"/>
                  <a:gd name="T17" fmla="*/ 4030 h 19689"/>
                  <a:gd name="T18" fmla="*/ 11507 w 19689"/>
                  <a:gd name="T19" fmla="*/ 7020 h 19689"/>
                  <a:gd name="T20" fmla="*/ 16325 w 19689"/>
                  <a:gd name="T21" fmla="*/ 9845 h 19689"/>
                  <a:gd name="T22" fmla="*/ 11507 w 19689"/>
                  <a:gd name="T23" fmla="*/ 12670 h 19689"/>
                  <a:gd name="T24" fmla="*/ 11507 w 19689"/>
                  <a:gd name="T25" fmla="*/ 12670 h 19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689" h="19689">
                    <a:moveTo>
                      <a:pt x="16823" y="2867"/>
                    </a:moveTo>
                    <a:cubicBezTo>
                      <a:pt x="12836" y="-955"/>
                      <a:pt x="6688" y="-955"/>
                      <a:pt x="2867" y="2867"/>
                    </a:cubicBezTo>
                    <a:cubicBezTo>
                      <a:pt x="-955" y="6688"/>
                      <a:pt x="-955" y="13002"/>
                      <a:pt x="2867" y="16823"/>
                    </a:cubicBezTo>
                    <a:cubicBezTo>
                      <a:pt x="6688" y="20645"/>
                      <a:pt x="12836" y="20645"/>
                      <a:pt x="16823" y="16823"/>
                    </a:cubicBezTo>
                    <a:cubicBezTo>
                      <a:pt x="20645" y="13002"/>
                      <a:pt x="20645" y="6688"/>
                      <a:pt x="16823" y="2867"/>
                    </a:cubicBezTo>
                    <a:close/>
                    <a:moveTo>
                      <a:pt x="11507" y="12670"/>
                    </a:moveTo>
                    <a:cubicBezTo>
                      <a:pt x="6522" y="15494"/>
                      <a:pt x="6522" y="15494"/>
                      <a:pt x="6522" y="15494"/>
                    </a:cubicBezTo>
                    <a:cubicBezTo>
                      <a:pt x="6522" y="9845"/>
                      <a:pt x="6522" y="9845"/>
                      <a:pt x="6522" y="9845"/>
                    </a:cubicBezTo>
                    <a:cubicBezTo>
                      <a:pt x="6522" y="4030"/>
                      <a:pt x="6522" y="4030"/>
                      <a:pt x="6522" y="4030"/>
                    </a:cubicBezTo>
                    <a:cubicBezTo>
                      <a:pt x="11507" y="7020"/>
                      <a:pt x="11507" y="7020"/>
                      <a:pt x="11507" y="7020"/>
                    </a:cubicBezTo>
                    <a:cubicBezTo>
                      <a:pt x="16325" y="9845"/>
                      <a:pt x="16325" y="9845"/>
                      <a:pt x="16325" y="9845"/>
                    </a:cubicBezTo>
                    <a:lnTo>
                      <a:pt x="11507" y="12670"/>
                    </a:lnTo>
                    <a:close/>
                    <a:moveTo>
                      <a:pt x="11507" y="12670"/>
                    </a:moveTo>
                  </a:path>
                </a:pathLst>
              </a:custGeom>
              <a:solidFill>
                <a:sysClr val="window" lastClr="FFFFFF"/>
              </a:solidFill>
              <a:ln>
                <a:noFill/>
              </a:ln>
            </p:spPr>
            <p:txBody>
              <a:bodyPr lIns="0" tIns="0" rIns="0" bIns="0"/>
              <a:lstStyle/>
              <a:p>
                <a:pPr marL="0" marR="0" lvl="0" indent="0" algn="just" defTabSz="914400" eaLnBrk="1" fontAlgn="base" latinLnBrk="0" hangingPunct="1">
                  <a:lnSpc>
                    <a:spcPct val="120000"/>
                  </a:lnSpc>
                  <a:spcBef>
                    <a:spcPts val="0"/>
                  </a:spcBef>
                  <a:spcAft>
                    <a:spcPts val="0"/>
                  </a:spcAft>
                  <a:buClrTx/>
                  <a:buSzTx/>
                  <a:buFontTx/>
                  <a:buNone/>
                  <a:defRPr/>
                </a:pPr>
                <a:endParaRPr kumimoji="0" lang="en-US" sz="800" b="1" i="0" u="none" strike="noStrike" kern="0" cap="none" spc="0" normalizeH="0" baseline="0" noProof="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 name="Group 47"/>
            <p:cNvGrpSpPr/>
            <p:nvPr/>
          </p:nvGrpSpPr>
          <p:grpSpPr>
            <a:xfrm>
              <a:off x="4730619" y="1742172"/>
              <a:ext cx="1721227" cy="1214785"/>
              <a:chOff x="5068168" y="1824270"/>
              <a:chExt cx="1524978" cy="1076279"/>
            </a:xfrm>
          </p:grpSpPr>
          <p:grpSp>
            <p:nvGrpSpPr>
              <p:cNvPr id="22" name="Group 28"/>
              <p:cNvGrpSpPr/>
              <p:nvPr/>
            </p:nvGrpSpPr>
            <p:grpSpPr>
              <a:xfrm flipH="1">
                <a:off x="5068168" y="1824270"/>
                <a:ext cx="1524978" cy="1076279"/>
                <a:chOff x="4085174" y="1492251"/>
                <a:chExt cx="1524978" cy="1076279"/>
              </a:xfrm>
            </p:grpSpPr>
            <p:sp>
              <p:nvSpPr>
                <p:cNvPr id="24" name="Freeform 23"/>
                <p:cNvSpPr/>
                <p:nvPr/>
              </p:nvSpPr>
              <p:spPr bwMode="auto">
                <a:xfrm>
                  <a:off x="4085174" y="1492251"/>
                  <a:ext cx="1524978" cy="1076279"/>
                </a:xfrm>
                <a:custGeom>
                  <a:avLst/>
                  <a:gdLst>
                    <a:gd name="T0" fmla="*/ 714 w 811"/>
                    <a:gd name="T1" fmla="*/ 209 h 573"/>
                    <a:gd name="T2" fmla="*/ 318 w 811"/>
                    <a:gd name="T3" fmla="*/ 6 h 573"/>
                    <a:gd name="T4" fmla="*/ 318 w 811"/>
                    <a:gd name="T5" fmla="*/ 6 h 573"/>
                    <a:gd name="T6" fmla="*/ 98 w 811"/>
                    <a:gd name="T7" fmla="*/ 97 h 573"/>
                    <a:gd name="T8" fmla="*/ 121 w 811"/>
                    <a:gd name="T9" fmla="*/ 475 h 573"/>
                    <a:gd name="T10" fmla="*/ 500 w 811"/>
                    <a:gd name="T11" fmla="*/ 452 h 573"/>
                    <a:gd name="T12" fmla="*/ 553 w 811"/>
                    <a:gd name="T13" fmla="*/ 189 h 573"/>
                    <a:gd name="T14" fmla="*/ 648 w 811"/>
                    <a:gd name="T15" fmla="*/ 268 h 573"/>
                    <a:gd name="T16" fmla="*/ 598 w 811"/>
                    <a:gd name="T17" fmla="*/ 313 h 573"/>
                    <a:gd name="T18" fmla="*/ 793 w 811"/>
                    <a:gd name="T19" fmla="*/ 458 h 573"/>
                    <a:gd name="T20" fmla="*/ 764 w 811"/>
                    <a:gd name="T21" fmla="*/ 164 h 573"/>
                    <a:gd name="T22" fmla="*/ 714 w 811"/>
                    <a:gd name="T23" fmla="*/ 209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1" h="573">
                      <a:moveTo>
                        <a:pt x="714" y="209"/>
                      </a:moveTo>
                      <a:cubicBezTo>
                        <a:pt x="625" y="109"/>
                        <a:pt x="458" y="16"/>
                        <a:pt x="318" y="6"/>
                      </a:cubicBezTo>
                      <a:cubicBezTo>
                        <a:pt x="317" y="7"/>
                        <a:pt x="318" y="5"/>
                        <a:pt x="318" y="6"/>
                      </a:cubicBezTo>
                      <a:cubicBezTo>
                        <a:pt x="237" y="0"/>
                        <a:pt x="156" y="32"/>
                        <a:pt x="98" y="97"/>
                      </a:cubicBezTo>
                      <a:cubicBezTo>
                        <a:pt x="0" y="207"/>
                        <a:pt x="10" y="377"/>
                        <a:pt x="121" y="475"/>
                      </a:cubicBezTo>
                      <a:cubicBezTo>
                        <a:pt x="232" y="573"/>
                        <a:pt x="401" y="563"/>
                        <a:pt x="500" y="452"/>
                      </a:cubicBezTo>
                      <a:cubicBezTo>
                        <a:pt x="566" y="378"/>
                        <a:pt x="583" y="277"/>
                        <a:pt x="553" y="189"/>
                      </a:cubicBezTo>
                      <a:cubicBezTo>
                        <a:pt x="588" y="211"/>
                        <a:pt x="620" y="237"/>
                        <a:pt x="648" y="268"/>
                      </a:cubicBezTo>
                      <a:cubicBezTo>
                        <a:pt x="631" y="283"/>
                        <a:pt x="615" y="298"/>
                        <a:pt x="598" y="313"/>
                      </a:cubicBezTo>
                      <a:cubicBezTo>
                        <a:pt x="668" y="335"/>
                        <a:pt x="738" y="382"/>
                        <a:pt x="793" y="458"/>
                      </a:cubicBezTo>
                      <a:cubicBezTo>
                        <a:pt x="811" y="367"/>
                        <a:pt x="803" y="264"/>
                        <a:pt x="764" y="164"/>
                      </a:cubicBezTo>
                      <a:cubicBezTo>
                        <a:pt x="747" y="179"/>
                        <a:pt x="731" y="194"/>
                        <a:pt x="714" y="209"/>
                      </a:cubicBezTo>
                      <a:close/>
                    </a:path>
                  </a:pathLst>
                </a:custGeom>
                <a:noFill/>
                <a:ln>
                  <a:solidFill>
                    <a:schemeClr val="bg1"/>
                  </a:solidFill>
                </a:ln>
              </p:spPr>
              <p:txBody>
                <a:bodyPr vert="horz" wrap="square" lIns="96435" tIns="48218" rIns="96435" bIns="48218" numCol="1" anchor="t" anchorCtr="0" compatLnSpc="1"/>
                <a:lstStyle/>
                <a:p>
                  <a:pPr marL="0" marR="0" lvl="0" indent="0" algn="just" defTabSz="914400" eaLnBrk="1" fontAlgn="base" latinLnBrk="0" hangingPunct="1">
                    <a:lnSpc>
                      <a:spcPct val="120000"/>
                    </a:lnSpc>
                    <a:spcBef>
                      <a:spcPts val="0"/>
                    </a:spcBef>
                    <a:spcAft>
                      <a:spcPts val="0"/>
                    </a:spcAft>
                    <a:buClrTx/>
                    <a:buSzTx/>
                    <a:buFontTx/>
                    <a:buNone/>
                    <a:defRPr/>
                  </a:pPr>
                  <a:endParaRPr kumimoji="0" lang="en-US" sz="800" b="1" i="0" u="none" strike="noStrike" kern="0" cap="none" spc="0" normalizeH="0" baseline="0" noProof="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5" name="Oval 30"/>
                <p:cNvSpPr/>
                <p:nvPr/>
              </p:nvSpPr>
              <p:spPr>
                <a:xfrm>
                  <a:off x="4366880" y="1741826"/>
                  <a:ext cx="551192" cy="551192"/>
                </a:xfrm>
                <a:prstGeom prst="ellipse">
                  <a:avLst/>
                </a:prstGeom>
                <a:noFill/>
                <a:ln w="28575" cap="flat" cmpd="sng" algn="ctr">
                  <a:solidFill>
                    <a:sysClr val="window" lastClr="FFFFFF"/>
                  </a:solidFill>
                  <a:prstDash val="solid"/>
                  <a:miter lim="800000"/>
                </a:ln>
                <a:effectLst/>
              </p:spPr>
              <p:txBody>
                <a:bodyPr rtlCol="0" anchor="ctr"/>
                <a:lstStyle/>
                <a:p>
                  <a:pPr marL="0" marR="0" lvl="0" indent="0" algn="just" defTabSz="914400" eaLnBrk="1" fontAlgn="base" latinLnBrk="0" hangingPunct="1">
                    <a:lnSpc>
                      <a:spcPct val="120000"/>
                    </a:lnSpc>
                    <a:spcBef>
                      <a:spcPts val="0"/>
                    </a:spcBef>
                    <a:spcAft>
                      <a:spcPts val="0"/>
                    </a:spcAft>
                    <a:buClrTx/>
                    <a:buSzTx/>
                    <a:buFontTx/>
                    <a:buNone/>
                    <a:defRPr/>
                  </a:pPr>
                  <a:endParaRPr kumimoji="0" lang="en-US" sz="800" b="1" i="0" u="none" strike="noStrike" kern="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23" name="Shape 819"/>
              <p:cNvSpPr/>
              <p:nvPr/>
            </p:nvSpPr>
            <p:spPr>
              <a:xfrm>
                <a:off x="5903979" y="2201089"/>
                <a:ext cx="263729" cy="296704"/>
              </a:xfrm>
              <a:custGeom>
                <a:avLst/>
                <a:gdLst/>
                <a:ahLst/>
                <a:cxnLst>
                  <a:cxn ang="0">
                    <a:pos x="wd2" y="hd2"/>
                  </a:cxn>
                  <a:cxn ang="5400000">
                    <a:pos x="wd2" y="hd2"/>
                  </a:cxn>
                  <a:cxn ang="10800000">
                    <a:pos x="wd2" y="hd2"/>
                  </a:cxn>
                  <a:cxn ang="16200000">
                    <a:pos x="wd2" y="hd2"/>
                  </a:cxn>
                </a:cxnLst>
                <a:rect l="0" t="0" r="r" b="b"/>
                <a:pathLst>
                  <a:path w="21600" h="20959" extrusionOk="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solidFill>
                <a:sysClr val="window" lastClr="FFFFFF"/>
              </a:solidFill>
              <a:ln w="12700" cap="flat">
                <a:noFill/>
                <a:miter lim="400000"/>
              </a:ln>
              <a:effectLst/>
            </p:spPr>
            <p:txBody>
              <a:bodyPr wrap="square" lIns="40181" tIns="40181" rIns="40181" bIns="40181" numCol="1" anchor="ctr">
                <a:noAutofit/>
              </a:bodyPr>
              <a:lstStyle/>
              <a:p>
                <a:pPr marL="0" marR="0" lvl="0" indent="0" algn="just" defTabSz="914400" eaLnBrk="1" fontAlgn="base" latinLnBrk="0" hangingPunct="1">
                  <a:lnSpc>
                    <a:spcPct val="120000"/>
                  </a:lnSpc>
                  <a:spcBef>
                    <a:spcPts val="0"/>
                  </a:spcBef>
                  <a:spcAft>
                    <a:spcPts val="0"/>
                  </a:spcAft>
                  <a:buClrTx/>
                  <a:buSzTx/>
                  <a:buFontTx/>
                  <a:buNone/>
                  <a:defRPr sz="3200">
                    <a:solidFill>
                      <a:srgbClr val="FFFFFF"/>
                    </a:solidFill>
                    <a:latin typeface="+mn-lt"/>
                    <a:ea typeface="+mn-ea"/>
                    <a:cs typeface="+mn-cs"/>
                    <a:sym typeface="Helvetica Light"/>
                  </a:defRPr>
                </a:pPr>
                <a:endParaRPr kumimoji="0" sz="800" b="1" i="0" u="none" strike="noStrike" kern="0" cap="none" spc="0" normalizeH="0" baseline="0" noProof="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 name="Group 49"/>
            <p:cNvGrpSpPr/>
            <p:nvPr/>
          </p:nvGrpSpPr>
          <p:grpSpPr>
            <a:xfrm>
              <a:off x="6327340" y="2267120"/>
              <a:ext cx="1329196" cy="1658973"/>
              <a:chOff x="6482835" y="2289366"/>
              <a:chExt cx="1177646" cy="1469822"/>
            </a:xfrm>
          </p:grpSpPr>
          <p:grpSp>
            <p:nvGrpSpPr>
              <p:cNvPr id="18" name="Group 35"/>
              <p:cNvGrpSpPr/>
              <p:nvPr/>
            </p:nvGrpSpPr>
            <p:grpSpPr>
              <a:xfrm flipH="1">
                <a:off x="6482835" y="2289366"/>
                <a:ext cx="1177646" cy="1469822"/>
                <a:chOff x="3017839" y="1957347"/>
                <a:chExt cx="1177646" cy="1469822"/>
              </a:xfrm>
            </p:grpSpPr>
            <p:sp>
              <p:nvSpPr>
                <p:cNvPr id="20" name="Freeform 19"/>
                <p:cNvSpPr/>
                <p:nvPr/>
              </p:nvSpPr>
              <p:spPr bwMode="auto">
                <a:xfrm>
                  <a:off x="3017839" y="1957347"/>
                  <a:ext cx="1177646" cy="1469822"/>
                </a:xfrm>
                <a:custGeom>
                  <a:avLst/>
                  <a:gdLst>
                    <a:gd name="T0" fmla="*/ 365 w 626"/>
                    <a:gd name="T1" fmla="*/ 64 h 781"/>
                    <a:gd name="T2" fmla="*/ 34 w 626"/>
                    <a:gd name="T3" fmla="*/ 362 h 781"/>
                    <a:gd name="T4" fmla="*/ 34 w 626"/>
                    <a:gd name="T5" fmla="*/ 362 h 781"/>
                    <a:gd name="T6" fmla="*/ 40 w 626"/>
                    <a:gd name="T7" fmla="*/ 599 h 781"/>
                    <a:gd name="T8" fmla="*/ 401 w 626"/>
                    <a:gd name="T9" fmla="*/ 713 h 781"/>
                    <a:gd name="T10" fmla="*/ 515 w 626"/>
                    <a:gd name="T11" fmla="*/ 351 h 781"/>
                    <a:gd name="T12" fmla="*/ 288 w 626"/>
                    <a:gd name="T13" fmla="*/ 207 h 781"/>
                    <a:gd name="T14" fmla="*/ 397 w 626"/>
                    <a:gd name="T15" fmla="*/ 147 h 781"/>
                    <a:gd name="T16" fmla="*/ 421 w 626"/>
                    <a:gd name="T17" fmla="*/ 209 h 781"/>
                    <a:gd name="T18" fmla="*/ 626 w 626"/>
                    <a:gd name="T19" fmla="*/ 79 h 781"/>
                    <a:gd name="T20" fmla="*/ 341 w 626"/>
                    <a:gd name="T21" fmla="*/ 2 h 781"/>
                    <a:gd name="T22" fmla="*/ 365 w 626"/>
                    <a:gd name="T23" fmla="*/ 64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6" h="781">
                      <a:moveTo>
                        <a:pt x="365" y="64"/>
                      </a:moveTo>
                      <a:cubicBezTo>
                        <a:pt x="240" y="112"/>
                        <a:pt x="93" y="235"/>
                        <a:pt x="34" y="362"/>
                      </a:cubicBezTo>
                      <a:cubicBezTo>
                        <a:pt x="34" y="362"/>
                        <a:pt x="33" y="362"/>
                        <a:pt x="34" y="362"/>
                      </a:cubicBezTo>
                      <a:cubicBezTo>
                        <a:pt x="0" y="435"/>
                        <a:pt x="0" y="522"/>
                        <a:pt x="40" y="599"/>
                      </a:cubicBezTo>
                      <a:cubicBezTo>
                        <a:pt x="108" y="730"/>
                        <a:pt x="270" y="781"/>
                        <a:pt x="401" y="713"/>
                      </a:cubicBezTo>
                      <a:cubicBezTo>
                        <a:pt x="533" y="645"/>
                        <a:pt x="584" y="483"/>
                        <a:pt x="515" y="351"/>
                      </a:cubicBezTo>
                      <a:cubicBezTo>
                        <a:pt x="469" y="263"/>
                        <a:pt x="381" y="211"/>
                        <a:pt x="288" y="207"/>
                      </a:cubicBezTo>
                      <a:cubicBezTo>
                        <a:pt x="321" y="182"/>
                        <a:pt x="358" y="162"/>
                        <a:pt x="397" y="147"/>
                      </a:cubicBezTo>
                      <a:cubicBezTo>
                        <a:pt x="405" y="168"/>
                        <a:pt x="413" y="189"/>
                        <a:pt x="421" y="209"/>
                      </a:cubicBezTo>
                      <a:cubicBezTo>
                        <a:pt x="466" y="152"/>
                        <a:pt x="535" y="103"/>
                        <a:pt x="626" y="79"/>
                      </a:cubicBezTo>
                      <a:cubicBezTo>
                        <a:pt x="547" y="30"/>
                        <a:pt x="448" y="0"/>
                        <a:pt x="341" y="2"/>
                      </a:cubicBezTo>
                      <a:cubicBezTo>
                        <a:pt x="349" y="22"/>
                        <a:pt x="357" y="43"/>
                        <a:pt x="365" y="64"/>
                      </a:cubicBezTo>
                      <a:close/>
                    </a:path>
                  </a:pathLst>
                </a:custGeom>
                <a:noFill/>
                <a:ln>
                  <a:solidFill>
                    <a:schemeClr val="bg1"/>
                  </a:solidFill>
                </a:ln>
              </p:spPr>
              <p:txBody>
                <a:bodyPr vert="horz" wrap="square" lIns="96435" tIns="48218" rIns="96435" bIns="48218" numCol="1" anchor="t" anchorCtr="0" compatLnSpc="1"/>
                <a:lstStyle/>
                <a:p>
                  <a:pPr marL="0" marR="0" lvl="0" indent="0" algn="just" defTabSz="914400" eaLnBrk="1" fontAlgn="base" latinLnBrk="0" hangingPunct="1">
                    <a:lnSpc>
                      <a:spcPct val="120000"/>
                    </a:lnSpc>
                    <a:spcBef>
                      <a:spcPts val="0"/>
                    </a:spcBef>
                    <a:spcAft>
                      <a:spcPts val="0"/>
                    </a:spcAft>
                    <a:buClrTx/>
                    <a:buSzTx/>
                    <a:buFontTx/>
                    <a:buNone/>
                    <a:defRPr/>
                  </a:pPr>
                  <a:endParaRPr kumimoji="0" lang="en-US" sz="800" b="1"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1" name="Oval 37"/>
                <p:cNvSpPr/>
                <p:nvPr/>
              </p:nvSpPr>
              <p:spPr>
                <a:xfrm>
                  <a:off x="3262699" y="2568530"/>
                  <a:ext cx="551192" cy="551192"/>
                </a:xfrm>
                <a:prstGeom prst="ellipse">
                  <a:avLst/>
                </a:prstGeom>
                <a:noFill/>
                <a:ln w="28575" cap="flat" cmpd="sng" algn="ctr">
                  <a:solidFill>
                    <a:sysClr val="window" lastClr="FFFFFF"/>
                  </a:solidFill>
                  <a:prstDash val="solid"/>
                  <a:miter lim="800000"/>
                </a:ln>
                <a:effectLst/>
              </p:spPr>
              <p:txBody>
                <a:bodyPr rtlCol="0" anchor="ctr"/>
                <a:lstStyle/>
                <a:p>
                  <a:pPr marL="0" marR="0" lvl="0" indent="0" algn="just" defTabSz="914400" eaLnBrk="1" fontAlgn="base" latinLnBrk="0" hangingPunct="1">
                    <a:lnSpc>
                      <a:spcPct val="120000"/>
                    </a:lnSpc>
                    <a:spcBef>
                      <a:spcPts val="0"/>
                    </a:spcBef>
                    <a:spcAft>
                      <a:spcPts val="0"/>
                    </a:spcAft>
                    <a:buClrTx/>
                    <a:buSzTx/>
                    <a:buFontTx/>
                    <a:buNone/>
                    <a:defRPr/>
                  </a:pPr>
                  <a:endParaRPr kumimoji="0" lang="en-US" sz="800" b="1" i="0" u="none" strike="noStrike" kern="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19" name="Shape 617"/>
              <p:cNvSpPr/>
              <p:nvPr/>
            </p:nvSpPr>
            <p:spPr>
              <a:xfrm>
                <a:off x="7049343" y="3024277"/>
                <a:ext cx="181363" cy="298191"/>
              </a:xfrm>
              <a:custGeom>
                <a:avLst/>
                <a:gdLst/>
                <a:ahLst/>
                <a:cxnLst>
                  <a:cxn ang="0">
                    <a:pos x="wd2" y="hd2"/>
                  </a:cxn>
                  <a:cxn ang="5400000">
                    <a:pos x="wd2" y="hd2"/>
                  </a:cxn>
                  <a:cxn ang="10800000">
                    <a:pos x="wd2" y="hd2"/>
                  </a:cxn>
                  <a:cxn ang="16200000">
                    <a:pos x="wd2" y="hd2"/>
                  </a:cxn>
                </a:cxnLst>
                <a:rect l="0" t="0" r="r" b="b"/>
                <a:pathLst>
                  <a:path w="21600" h="21600" extrusionOk="0">
                    <a:moveTo>
                      <a:pt x="11767" y="10800"/>
                    </a:moveTo>
                    <a:cubicBezTo>
                      <a:pt x="11767" y="12089"/>
                      <a:pt x="13688" y="12918"/>
                      <a:pt x="15722" y="14025"/>
                    </a:cubicBezTo>
                    <a:cubicBezTo>
                      <a:pt x="17208" y="14834"/>
                      <a:pt x="19243" y="15942"/>
                      <a:pt x="19243" y="16656"/>
                    </a:cubicBezTo>
                    <a:lnTo>
                      <a:pt x="19243" y="18090"/>
                    </a:lnTo>
                    <a:cubicBezTo>
                      <a:pt x="17373" y="17569"/>
                      <a:pt x="11777" y="17058"/>
                      <a:pt x="11777" y="15387"/>
                    </a:cubicBezTo>
                    <a:cubicBezTo>
                      <a:pt x="11777" y="14540"/>
                      <a:pt x="9823" y="14540"/>
                      <a:pt x="9823" y="15387"/>
                    </a:cubicBezTo>
                    <a:cubicBezTo>
                      <a:pt x="9823" y="17058"/>
                      <a:pt x="4224" y="17569"/>
                      <a:pt x="2357" y="18090"/>
                    </a:cubicBezTo>
                    <a:lnTo>
                      <a:pt x="2357" y="16656"/>
                    </a:lnTo>
                    <a:cubicBezTo>
                      <a:pt x="2357" y="15942"/>
                      <a:pt x="4392" y="14834"/>
                      <a:pt x="5878" y="14025"/>
                    </a:cubicBezTo>
                    <a:cubicBezTo>
                      <a:pt x="7912" y="12918"/>
                      <a:pt x="9833" y="12089"/>
                      <a:pt x="9833" y="10800"/>
                    </a:cubicBezTo>
                    <a:cubicBezTo>
                      <a:pt x="9833" y="9511"/>
                      <a:pt x="7912" y="8682"/>
                      <a:pt x="5878" y="7575"/>
                    </a:cubicBezTo>
                    <a:cubicBezTo>
                      <a:pt x="4392" y="6766"/>
                      <a:pt x="2357" y="5658"/>
                      <a:pt x="2357" y="4944"/>
                    </a:cubicBezTo>
                    <a:lnTo>
                      <a:pt x="2264" y="3865"/>
                    </a:lnTo>
                    <a:cubicBezTo>
                      <a:pt x="4243" y="4462"/>
                      <a:pt x="7380" y="5030"/>
                      <a:pt x="10799" y="5030"/>
                    </a:cubicBezTo>
                    <a:cubicBezTo>
                      <a:pt x="14220" y="5030"/>
                      <a:pt x="17371" y="4462"/>
                      <a:pt x="19350" y="3865"/>
                    </a:cubicBezTo>
                    <a:lnTo>
                      <a:pt x="19243" y="4944"/>
                    </a:lnTo>
                    <a:cubicBezTo>
                      <a:pt x="19243" y="5658"/>
                      <a:pt x="17208" y="6766"/>
                      <a:pt x="15722" y="7575"/>
                    </a:cubicBezTo>
                    <a:cubicBezTo>
                      <a:pt x="13688" y="8682"/>
                      <a:pt x="11767" y="9511"/>
                      <a:pt x="11767" y="10800"/>
                    </a:cubicBezTo>
                    <a:close/>
                    <a:moveTo>
                      <a:pt x="2970" y="2515"/>
                    </a:moveTo>
                    <a:cubicBezTo>
                      <a:pt x="4313" y="2042"/>
                      <a:pt x="6830" y="1346"/>
                      <a:pt x="10906" y="1346"/>
                    </a:cubicBezTo>
                    <a:cubicBezTo>
                      <a:pt x="14981" y="1346"/>
                      <a:pt x="18632" y="2515"/>
                      <a:pt x="18632" y="2515"/>
                    </a:cubicBezTo>
                    <a:cubicBezTo>
                      <a:pt x="18904" y="2609"/>
                      <a:pt x="19979" y="2930"/>
                      <a:pt x="19243" y="3173"/>
                    </a:cubicBezTo>
                    <a:cubicBezTo>
                      <a:pt x="17626" y="3709"/>
                      <a:pt x="14463" y="4274"/>
                      <a:pt x="10799" y="4274"/>
                    </a:cubicBezTo>
                    <a:cubicBezTo>
                      <a:pt x="7137" y="4274"/>
                      <a:pt x="4080" y="3652"/>
                      <a:pt x="2462" y="3115"/>
                    </a:cubicBezTo>
                    <a:cubicBezTo>
                      <a:pt x="1728" y="2871"/>
                      <a:pt x="2970" y="2515"/>
                      <a:pt x="2970" y="2515"/>
                    </a:cubicBezTo>
                    <a:close/>
                    <a:moveTo>
                      <a:pt x="21600" y="4944"/>
                    </a:moveTo>
                    <a:cubicBezTo>
                      <a:pt x="21600" y="2633"/>
                      <a:pt x="21600" y="2407"/>
                      <a:pt x="21600" y="2407"/>
                    </a:cubicBezTo>
                    <a:cubicBezTo>
                      <a:pt x="21600" y="1555"/>
                      <a:pt x="16765" y="0"/>
                      <a:pt x="10799" y="0"/>
                    </a:cubicBezTo>
                    <a:cubicBezTo>
                      <a:pt x="4835" y="0"/>
                      <a:pt x="0" y="1555"/>
                      <a:pt x="0" y="2407"/>
                    </a:cubicBezTo>
                    <a:cubicBezTo>
                      <a:pt x="0" y="2407"/>
                      <a:pt x="0" y="2633"/>
                      <a:pt x="0" y="4944"/>
                    </a:cubicBezTo>
                    <a:cubicBezTo>
                      <a:pt x="0" y="7255"/>
                      <a:pt x="7476" y="9164"/>
                      <a:pt x="7476" y="10800"/>
                    </a:cubicBezTo>
                    <a:cubicBezTo>
                      <a:pt x="7476" y="12436"/>
                      <a:pt x="0" y="14345"/>
                      <a:pt x="0" y="16656"/>
                    </a:cubicBezTo>
                    <a:cubicBezTo>
                      <a:pt x="0" y="18967"/>
                      <a:pt x="0" y="19193"/>
                      <a:pt x="0" y="19193"/>
                    </a:cubicBezTo>
                    <a:cubicBezTo>
                      <a:pt x="0" y="20045"/>
                      <a:pt x="4835" y="21600"/>
                      <a:pt x="10799" y="21600"/>
                    </a:cubicBezTo>
                    <a:cubicBezTo>
                      <a:pt x="16765" y="21600"/>
                      <a:pt x="21600" y="20045"/>
                      <a:pt x="21600" y="19193"/>
                    </a:cubicBezTo>
                    <a:cubicBezTo>
                      <a:pt x="21600" y="19193"/>
                      <a:pt x="21600" y="18967"/>
                      <a:pt x="21600" y="16656"/>
                    </a:cubicBezTo>
                    <a:cubicBezTo>
                      <a:pt x="21600" y="14345"/>
                      <a:pt x="14122" y="12436"/>
                      <a:pt x="14122" y="10800"/>
                    </a:cubicBezTo>
                    <a:cubicBezTo>
                      <a:pt x="14122" y="9164"/>
                      <a:pt x="21600" y="7255"/>
                      <a:pt x="21600" y="4944"/>
                    </a:cubicBezTo>
                    <a:close/>
                  </a:path>
                </a:pathLst>
              </a:custGeom>
              <a:solidFill>
                <a:srgbClr val="FFFFFF"/>
              </a:solidFill>
              <a:ln w="12700" cap="flat">
                <a:noFill/>
                <a:miter lim="400000"/>
              </a:ln>
              <a:effectLst/>
            </p:spPr>
            <p:txBody>
              <a:bodyPr wrap="square" lIns="40181" tIns="40181" rIns="40181" bIns="40181" numCol="1" anchor="ctr">
                <a:noAutofit/>
              </a:bodyPr>
              <a:lstStyle/>
              <a:p>
                <a:pPr marL="0" marR="0" lvl="0" indent="0" algn="just" defTabSz="914400" eaLnBrk="1" fontAlgn="base" latinLnBrk="0" hangingPunct="1">
                  <a:lnSpc>
                    <a:spcPct val="120000"/>
                  </a:lnSpc>
                  <a:spcBef>
                    <a:spcPts val="0"/>
                  </a:spcBef>
                  <a:spcAft>
                    <a:spcPts val="0"/>
                  </a:spcAft>
                  <a:buClrTx/>
                  <a:buSzTx/>
                  <a:buFontTx/>
                  <a:buNone/>
                  <a:defRPr sz="3100" b="1">
                    <a:latin typeface="Kontrapunkt Bob Bold"/>
                    <a:ea typeface="Kontrapunkt Bob Bold"/>
                    <a:cs typeface="Kontrapunkt Bob Bold"/>
                    <a:sym typeface="Kontrapunkt Bob Bold"/>
                  </a:defRPr>
                </a:pPr>
                <a:endParaRPr kumimoji="0" sz="800" b="1" i="0" u="none" strike="noStrike" kern="0" cap="none" spc="0" normalizeH="0" baseline="0" noProof="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7" name="组合 36"/>
          <p:cNvGrpSpPr/>
          <p:nvPr/>
        </p:nvGrpSpPr>
        <p:grpSpPr>
          <a:xfrm>
            <a:off x="1404088" y="1816779"/>
            <a:ext cx="3273412" cy="961894"/>
            <a:chOff x="1245702" y="1617997"/>
            <a:chExt cx="3273412" cy="961894"/>
          </a:xfrm>
        </p:grpSpPr>
        <p:sp>
          <p:nvSpPr>
            <p:cNvPr id="38" name="文本框 37"/>
            <p:cNvSpPr txBox="1"/>
            <p:nvPr/>
          </p:nvSpPr>
          <p:spPr>
            <a:xfrm>
              <a:off x="1245702" y="2030830"/>
              <a:ext cx="3273412" cy="549061"/>
            </a:xfrm>
            <a:prstGeom prst="rect">
              <a:avLst/>
            </a:prstGeom>
            <a:noFill/>
          </p:spPr>
          <p:txBody>
            <a:bodyPr wrap="square" rtlCol="0">
              <a:spAutoFit/>
            </a:bodyPr>
            <a:lstStyle/>
            <a:p>
              <a:pPr algn="r" defTabSz="457200">
                <a:lnSpc>
                  <a:spcPct val="130000"/>
                </a:lnSpc>
              </a:pPr>
              <a:r>
                <a:rPr lang="zh-CN" altLang="en-US" sz="1200" b="1" dirty="0">
                  <a:solidFill>
                    <a:schemeClr val="bg1"/>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a:t>
              </a:r>
              <a:r>
                <a:rPr lang="en-US" altLang="zh-CN" sz="1200" b="1" dirty="0">
                  <a:solidFill>
                    <a:schemeClr val="bg1"/>
                  </a:solidFill>
                  <a:latin typeface="思源黑体 CN Light" panose="020B0300000000000000" pitchFamily="34" charset="-122"/>
                  <a:ea typeface="思源黑体 CN Light" panose="020B0300000000000000" pitchFamily="34" charset="-122"/>
                </a:rPr>
                <a:t>.</a:t>
              </a:r>
              <a:endParaRPr lang="zh-CN" altLang="zh-CN" sz="1200" b="1" dirty="0">
                <a:solidFill>
                  <a:schemeClr val="bg1"/>
                </a:solidFill>
                <a:latin typeface="思源黑体 CN Light" panose="020B0300000000000000" pitchFamily="34" charset="-122"/>
                <a:ea typeface="思源黑体 CN Light" panose="020B0300000000000000" pitchFamily="34" charset="-122"/>
              </a:endParaRPr>
            </a:p>
          </p:txBody>
        </p:sp>
        <p:sp>
          <p:nvSpPr>
            <p:cNvPr id="39" name="文本框 38"/>
            <p:cNvSpPr txBox="1"/>
            <p:nvPr/>
          </p:nvSpPr>
          <p:spPr>
            <a:xfrm>
              <a:off x="2273964" y="1617997"/>
              <a:ext cx="2245150" cy="400110"/>
            </a:xfrm>
            <a:prstGeom prst="rect">
              <a:avLst/>
            </a:prstGeom>
            <a:noFill/>
          </p:spPr>
          <p:txBody>
            <a:bodyPr wrap="square" rtlCol="0">
              <a:spAutoFit/>
            </a:bodyPr>
            <a:lstStyle/>
            <a:p>
              <a:pPr algn="r" defTabSz="457200"/>
              <a:r>
                <a:rPr kumimoji="1" lang="zh-CN" altLang="en-US" sz="2000" dirty="0">
                  <a:solidFill>
                    <a:schemeClr val="bg1"/>
                  </a:solidFill>
                  <a:latin typeface="思源黑体 CN Bold" panose="020B0800000000000000" pitchFamily="34" charset="-122"/>
                  <a:ea typeface="思源黑体 CN Bold" panose="020B0800000000000000" pitchFamily="34" charset="-122"/>
                </a:rPr>
                <a:t>标题文字添加</a:t>
              </a:r>
              <a:endParaRPr kumimoji="1" lang="zh-CN" altLang="en-US" sz="2400" dirty="0">
                <a:solidFill>
                  <a:schemeClr val="bg1"/>
                </a:solidFill>
                <a:latin typeface="思源黑体 CN Bold" panose="020B0800000000000000" pitchFamily="34" charset="-122"/>
                <a:ea typeface="思源黑体 CN Bold" panose="020B0800000000000000" pitchFamily="34" charset="-122"/>
              </a:endParaRPr>
            </a:p>
          </p:txBody>
        </p:sp>
      </p:grpSp>
      <p:grpSp>
        <p:nvGrpSpPr>
          <p:cNvPr id="40" name="组合 39"/>
          <p:cNvGrpSpPr/>
          <p:nvPr/>
        </p:nvGrpSpPr>
        <p:grpSpPr>
          <a:xfrm>
            <a:off x="798608" y="3166042"/>
            <a:ext cx="3273412" cy="961894"/>
            <a:chOff x="640222" y="2967260"/>
            <a:chExt cx="3273412" cy="961894"/>
          </a:xfrm>
        </p:grpSpPr>
        <p:sp>
          <p:nvSpPr>
            <p:cNvPr id="41" name="文本框 40"/>
            <p:cNvSpPr txBox="1"/>
            <p:nvPr/>
          </p:nvSpPr>
          <p:spPr>
            <a:xfrm>
              <a:off x="640222" y="3380093"/>
              <a:ext cx="3273412" cy="549061"/>
            </a:xfrm>
            <a:prstGeom prst="rect">
              <a:avLst/>
            </a:prstGeom>
            <a:noFill/>
          </p:spPr>
          <p:txBody>
            <a:bodyPr wrap="square" rtlCol="0">
              <a:spAutoFit/>
            </a:bodyPr>
            <a:lstStyle/>
            <a:p>
              <a:pPr algn="r" defTabSz="457200">
                <a:lnSpc>
                  <a:spcPct val="130000"/>
                </a:lnSpc>
              </a:pPr>
              <a:r>
                <a:rPr lang="zh-CN" altLang="en-US" sz="1200" b="1" dirty="0">
                  <a:solidFill>
                    <a:schemeClr val="bg1"/>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a:t>
              </a:r>
              <a:r>
                <a:rPr lang="en-US" altLang="zh-CN" sz="1200" b="1" dirty="0">
                  <a:solidFill>
                    <a:schemeClr val="bg1"/>
                  </a:solidFill>
                  <a:latin typeface="思源黑体 CN Light" panose="020B0300000000000000" pitchFamily="34" charset="-122"/>
                  <a:ea typeface="思源黑体 CN Light" panose="020B0300000000000000" pitchFamily="34" charset="-122"/>
                </a:rPr>
                <a:t>.</a:t>
              </a:r>
              <a:endParaRPr lang="zh-CN" altLang="zh-CN" sz="1200" b="1" dirty="0">
                <a:solidFill>
                  <a:schemeClr val="bg1"/>
                </a:solidFill>
                <a:latin typeface="思源黑体 CN Light" panose="020B0300000000000000" pitchFamily="34" charset="-122"/>
                <a:ea typeface="思源黑体 CN Light" panose="020B0300000000000000" pitchFamily="34" charset="-122"/>
              </a:endParaRPr>
            </a:p>
          </p:txBody>
        </p:sp>
        <p:sp>
          <p:nvSpPr>
            <p:cNvPr id="42" name="文本框 41"/>
            <p:cNvSpPr txBox="1"/>
            <p:nvPr/>
          </p:nvSpPr>
          <p:spPr>
            <a:xfrm>
              <a:off x="1668484" y="2967260"/>
              <a:ext cx="2245150" cy="400110"/>
            </a:xfrm>
            <a:prstGeom prst="rect">
              <a:avLst/>
            </a:prstGeom>
            <a:noFill/>
          </p:spPr>
          <p:txBody>
            <a:bodyPr wrap="square" rtlCol="0">
              <a:spAutoFit/>
            </a:bodyPr>
            <a:lstStyle/>
            <a:p>
              <a:pPr algn="r" defTabSz="457200"/>
              <a:r>
                <a:rPr kumimoji="1" lang="zh-CN" altLang="en-US" sz="2000" dirty="0">
                  <a:solidFill>
                    <a:schemeClr val="bg1"/>
                  </a:solidFill>
                  <a:latin typeface="思源黑体 CN Bold" panose="020B0800000000000000" pitchFamily="34" charset="-122"/>
                  <a:ea typeface="思源黑体 CN Bold" panose="020B0800000000000000" pitchFamily="34" charset="-122"/>
                </a:rPr>
                <a:t>标题文字添加</a:t>
              </a:r>
            </a:p>
          </p:txBody>
        </p:sp>
      </p:grpSp>
      <p:grpSp>
        <p:nvGrpSpPr>
          <p:cNvPr id="43" name="组合 42"/>
          <p:cNvGrpSpPr/>
          <p:nvPr/>
        </p:nvGrpSpPr>
        <p:grpSpPr>
          <a:xfrm>
            <a:off x="8197857" y="2229612"/>
            <a:ext cx="3287327" cy="961894"/>
            <a:chOff x="7849988" y="2030830"/>
            <a:chExt cx="3287327" cy="961894"/>
          </a:xfrm>
        </p:grpSpPr>
        <p:sp>
          <p:nvSpPr>
            <p:cNvPr id="44" name="文本框 43"/>
            <p:cNvSpPr txBox="1"/>
            <p:nvPr/>
          </p:nvSpPr>
          <p:spPr>
            <a:xfrm>
              <a:off x="7863903" y="2443663"/>
              <a:ext cx="3273412" cy="549061"/>
            </a:xfrm>
            <a:prstGeom prst="rect">
              <a:avLst/>
            </a:prstGeom>
            <a:noFill/>
          </p:spPr>
          <p:txBody>
            <a:bodyPr wrap="square" rtlCol="0">
              <a:spAutoFit/>
            </a:bodyPr>
            <a:lstStyle/>
            <a:p>
              <a:pPr defTabSz="457200">
                <a:lnSpc>
                  <a:spcPct val="130000"/>
                </a:lnSpc>
              </a:pPr>
              <a:r>
                <a:rPr lang="zh-CN" altLang="en-US" sz="1200" b="1" dirty="0">
                  <a:solidFill>
                    <a:schemeClr val="bg1"/>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a:t>
              </a:r>
              <a:r>
                <a:rPr lang="en-US" altLang="zh-CN" sz="1200" b="1" dirty="0">
                  <a:solidFill>
                    <a:schemeClr val="bg1"/>
                  </a:solidFill>
                  <a:latin typeface="思源黑体 CN Light" panose="020B0300000000000000" pitchFamily="34" charset="-122"/>
                  <a:ea typeface="思源黑体 CN Light" panose="020B0300000000000000" pitchFamily="34" charset="-122"/>
                </a:rPr>
                <a:t>.</a:t>
              </a:r>
              <a:endParaRPr lang="zh-CN" altLang="zh-CN" sz="1200" b="1" dirty="0">
                <a:solidFill>
                  <a:schemeClr val="bg1"/>
                </a:solidFill>
                <a:latin typeface="思源黑体 CN Light" panose="020B0300000000000000" pitchFamily="34" charset="-122"/>
                <a:ea typeface="思源黑体 CN Light" panose="020B0300000000000000" pitchFamily="34" charset="-122"/>
              </a:endParaRPr>
            </a:p>
          </p:txBody>
        </p:sp>
        <p:sp>
          <p:nvSpPr>
            <p:cNvPr id="45" name="文本框 44"/>
            <p:cNvSpPr txBox="1"/>
            <p:nvPr/>
          </p:nvSpPr>
          <p:spPr>
            <a:xfrm>
              <a:off x="7849988" y="2030830"/>
              <a:ext cx="2245150" cy="400110"/>
            </a:xfrm>
            <a:prstGeom prst="rect">
              <a:avLst/>
            </a:prstGeom>
            <a:noFill/>
          </p:spPr>
          <p:txBody>
            <a:bodyPr wrap="square" rtlCol="0">
              <a:spAutoFit/>
            </a:bodyPr>
            <a:lstStyle/>
            <a:p>
              <a:pPr defTabSz="457200"/>
              <a:r>
                <a:rPr kumimoji="1" lang="zh-CN" altLang="en-US" sz="2000" dirty="0">
                  <a:solidFill>
                    <a:schemeClr val="bg1"/>
                  </a:solidFill>
                  <a:latin typeface="思源黑体 CN Bold" panose="020B0800000000000000" pitchFamily="34" charset="-122"/>
                  <a:ea typeface="思源黑体 CN Bold" panose="020B0800000000000000" pitchFamily="34" charset="-122"/>
                </a:rPr>
                <a:t>标题文字添加</a:t>
              </a:r>
            </a:p>
          </p:txBody>
        </p:sp>
      </p:grpSp>
      <p:grpSp>
        <p:nvGrpSpPr>
          <p:cNvPr id="46" name="组合 45"/>
          <p:cNvGrpSpPr/>
          <p:nvPr/>
        </p:nvGrpSpPr>
        <p:grpSpPr>
          <a:xfrm>
            <a:off x="8211772" y="4239657"/>
            <a:ext cx="3287327" cy="961894"/>
            <a:chOff x="7863903" y="4040875"/>
            <a:chExt cx="3287327" cy="961894"/>
          </a:xfrm>
        </p:grpSpPr>
        <p:sp>
          <p:nvSpPr>
            <p:cNvPr id="47" name="文本框 46"/>
            <p:cNvSpPr txBox="1"/>
            <p:nvPr/>
          </p:nvSpPr>
          <p:spPr>
            <a:xfrm>
              <a:off x="7877818" y="4453708"/>
              <a:ext cx="3273412" cy="549061"/>
            </a:xfrm>
            <a:prstGeom prst="rect">
              <a:avLst/>
            </a:prstGeom>
            <a:noFill/>
          </p:spPr>
          <p:txBody>
            <a:bodyPr wrap="square" rtlCol="0">
              <a:spAutoFit/>
            </a:bodyPr>
            <a:lstStyle/>
            <a:p>
              <a:pPr defTabSz="457200">
                <a:lnSpc>
                  <a:spcPct val="130000"/>
                </a:lnSpc>
              </a:pPr>
              <a:r>
                <a:rPr lang="zh-CN" altLang="en-US" sz="1200" b="1" dirty="0">
                  <a:solidFill>
                    <a:schemeClr val="bg1"/>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a:t>
              </a:r>
              <a:r>
                <a:rPr lang="en-US" altLang="zh-CN" sz="1200" b="1" dirty="0">
                  <a:solidFill>
                    <a:schemeClr val="bg1"/>
                  </a:solidFill>
                  <a:latin typeface="思源黑体 CN Light" panose="020B0300000000000000" pitchFamily="34" charset="-122"/>
                  <a:ea typeface="思源黑体 CN Light" panose="020B0300000000000000" pitchFamily="34" charset="-122"/>
                </a:rPr>
                <a:t>.</a:t>
              </a:r>
              <a:endParaRPr lang="zh-CN" altLang="zh-CN" sz="1200" b="1" dirty="0">
                <a:solidFill>
                  <a:schemeClr val="bg1"/>
                </a:solidFill>
                <a:latin typeface="思源黑体 CN Light" panose="020B0300000000000000" pitchFamily="34" charset="-122"/>
                <a:ea typeface="思源黑体 CN Light" panose="020B0300000000000000" pitchFamily="34" charset="-122"/>
              </a:endParaRPr>
            </a:p>
          </p:txBody>
        </p:sp>
        <p:sp>
          <p:nvSpPr>
            <p:cNvPr id="48" name="文本框 47"/>
            <p:cNvSpPr txBox="1"/>
            <p:nvPr/>
          </p:nvSpPr>
          <p:spPr>
            <a:xfrm>
              <a:off x="7863903" y="4040875"/>
              <a:ext cx="2245150" cy="400110"/>
            </a:xfrm>
            <a:prstGeom prst="rect">
              <a:avLst/>
            </a:prstGeom>
            <a:noFill/>
          </p:spPr>
          <p:txBody>
            <a:bodyPr wrap="square" rtlCol="0">
              <a:spAutoFit/>
            </a:bodyPr>
            <a:lstStyle/>
            <a:p>
              <a:pPr defTabSz="457200"/>
              <a:r>
                <a:rPr kumimoji="1" lang="zh-CN" altLang="en-US" sz="2000" dirty="0">
                  <a:solidFill>
                    <a:schemeClr val="bg1"/>
                  </a:solidFill>
                  <a:latin typeface="思源黑体 CN Bold" panose="020B0800000000000000" pitchFamily="34" charset="-122"/>
                  <a:ea typeface="思源黑体 CN Bold" panose="020B0800000000000000" pitchFamily="34" charset="-122"/>
                </a:rPr>
                <a:t>标题文字添加</a:t>
              </a:r>
            </a:p>
          </p:txBody>
        </p:sp>
      </p:grpSp>
      <p:grpSp>
        <p:nvGrpSpPr>
          <p:cNvPr id="49" name="组合 48"/>
          <p:cNvGrpSpPr/>
          <p:nvPr/>
        </p:nvGrpSpPr>
        <p:grpSpPr>
          <a:xfrm>
            <a:off x="1258441" y="4744996"/>
            <a:ext cx="3273412" cy="961894"/>
            <a:chOff x="1100055" y="4546214"/>
            <a:chExt cx="3273412" cy="961894"/>
          </a:xfrm>
        </p:grpSpPr>
        <p:sp>
          <p:nvSpPr>
            <p:cNvPr id="50" name="文本框 49"/>
            <p:cNvSpPr txBox="1"/>
            <p:nvPr/>
          </p:nvSpPr>
          <p:spPr>
            <a:xfrm>
              <a:off x="1100055" y="4959047"/>
              <a:ext cx="3273412" cy="549061"/>
            </a:xfrm>
            <a:prstGeom prst="rect">
              <a:avLst/>
            </a:prstGeom>
            <a:noFill/>
          </p:spPr>
          <p:txBody>
            <a:bodyPr wrap="square" rtlCol="0">
              <a:spAutoFit/>
            </a:bodyPr>
            <a:lstStyle/>
            <a:p>
              <a:pPr algn="r" defTabSz="457200">
                <a:lnSpc>
                  <a:spcPct val="130000"/>
                </a:lnSpc>
              </a:pPr>
              <a:r>
                <a:rPr lang="zh-CN" altLang="en-US" sz="1200" b="1" dirty="0">
                  <a:solidFill>
                    <a:schemeClr val="bg1"/>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a:t>
              </a:r>
              <a:r>
                <a:rPr lang="en-US" altLang="zh-CN" sz="1200" b="1" dirty="0">
                  <a:solidFill>
                    <a:schemeClr val="bg1"/>
                  </a:solidFill>
                  <a:latin typeface="思源黑体 CN Light" panose="020B0300000000000000" pitchFamily="34" charset="-122"/>
                  <a:ea typeface="思源黑体 CN Light" panose="020B0300000000000000" pitchFamily="34" charset="-122"/>
                </a:rPr>
                <a:t>.</a:t>
              </a:r>
              <a:endParaRPr lang="zh-CN" altLang="zh-CN" sz="1200" b="1" dirty="0">
                <a:solidFill>
                  <a:schemeClr val="bg1"/>
                </a:solidFill>
                <a:latin typeface="思源黑体 CN Light" panose="020B0300000000000000" pitchFamily="34" charset="-122"/>
                <a:ea typeface="思源黑体 CN Light" panose="020B0300000000000000" pitchFamily="34" charset="-122"/>
              </a:endParaRPr>
            </a:p>
          </p:txBody>
        </p:sp>
        <p:sp>
          <p:nvSpPr>
            <p:cNvPr id="51" name="文本框 50"/>
            <p:cNvSpPr txBox="1"/>
            <p:nvPr/>
          </p:nvSpPr>
          <p:spPr>
            <a:xfrm>
              <a:off x="2128317" y="4546214"/>
              <a:ext cx="2245150" cy="400110"/>
            </a:xfrm>
            <a:prstGeom prst="rect">
              <a:avLst/>
            </a:prstGeom>
            <a:noFill/>
          </p:spPr>
          <p:txBody>
            <a:bodyPr wrap="square" rtlCol="0">
              <a:spAutoFit/>
            </a:bodyPr>
            <a:lstStyle/>
            <a:p>
              <a:pPr algn="r" defTabSz="457200"/>
              <a:r>
                <a:rPr kumimoji="1" lang="zh-CN" altLang="en-US" sz="2000" dirty="0">
                  <a:solidFill>
                    <a:schemeClr val="bg1"/>
                  </a:solidFill>
                  <a:latin typeface="思源黑体 CN Bold" panose="020B0800000000000000" pitchFamily="34" charset="-122"/>
                  <a:ea typeface="思源黑体 CN Bold" panose="020B0800000000000000" pitchFamily="34" charset="-122"/>
                </a:rPr>
                <a:t>标题文字添加</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anim calcmode="lin" valueType="num">
                                      <p:cBhvr>
                                        <p:cTn id="14" dur="500" fill="hold"/>
                                        <p:tgtEl>
                                          <p:spTgt spid="12"/>
                                        </p:tgtEl>
                                        <p:attrNameLst>
                                          <p:attrName>ppt_x</p:attrName>
                                        </p:attrNameLst>
                                      </p:cBhvr>
                                      <p:tavLst>
                                        <p:tav tm="0">
                                          <p:val>
                                            <p:strVal val="#ppt_x"/>
                                          </p:val>
                                        </p:tav>
                                        <p:tav tm="100000">
                                          <p:val>
                                            <p:strVal val="#ppt_x"/>
                                          </p:val>
                                        </p:tav>
                                      </p:tavLst>
                                    </p:anim>
                                    <p:anim calcmode="lin" valueType="num">
                                      <p:cBhvr>
                                        <p:cTn id="15" dur="5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strVal val="#ppt_x"/>
                                          </p:val>
                                        </p:tav>
                                        <p:tav tm="100000">
                                          <p:val>
                                            <p:strVal val="#ppt_x"/>
                                          </p:val>
                                        </p:tav>
                                      </p:tavLst>
                                    </p:anim>
                                    <p:anim calcmode="lin" valueType="num">
                                      <p:cBhvr>
                                        <p:cTn id="21" dur="5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anim calcmode="lin" valueType="num">
                                      <p:cBhvr>
                                        <p:cTn id="26" dur="500" fill="hold"/>
                                        <p:tgtEl>
                                          <p:spTgt spid="40"/>
                                        </p:tgtEl>
                                        <p:attrNameLst>
                                          <p:attrName>ppt_x</p:attrName>
                                        </p:attrNameLst>
                                      </p:cBhvr>
                                      <p:tavLst>
                                        <p:tav tm="0">
                                          <p:val>
                                            <p:strVal val="#ppt_x"/>
                                          </p:val>
                                        </p:tav>
                                        <p:tav tm="100000">
                                          <p:val>
                                            <p:strVal val="#ppt_x"/>
                                          </p:val>
                                        </p:tav>
                                      </p:tavLst>
                                    </p:anim>
                                    <p:anim calcmode="lin" valueType="num">
                                      <p:cBhvr>
                                        <p:cTn id="27" dur="500" fill="hold"/>
                                        <p:tgtEl>
                                          <p:spTgt spid="40"/>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anim calcmode="lin" valueType="num">
                                      <p:cBhvr>
                                        <p:cTn id="32" dur="500" fill="hold"/>
                                        <p:tgtEl>
                                          <p:spTgt spid="43"/>
                                        </p:tgtEl>
                                        <p:attrNameLst>
                                          <p:attrName>ppt_x</p:attrName>
                                        </p:attrNameLst>
                                      </p:cBhvr>
                                      <p:tavLst>
                                        <p:tav tm="0">
                                          <p:val>
                                            <p:strVal val="#ppt_x"/>
                                          </p:val>
                                        </p:tav>
                                        <p:tav tm="100000">
                                          <p:val>
                                            <p:strVal val="#ppt_x"/>
                                          </p:val>
                                        </p:tav>
                                      </p:tavLst>
                                    </p:anim>
                                    <p:anim calcmode="lin" valueType="num">
                                      <p:cBhvr>
                                        <p:cTn id="33" dur="500" fill="hold"/>
                                        <p:tgtEl>
                                          <p:spTgt spid="43"/>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500"/>
                                        <p:tgtEl>
                                          <p:spTgt spid="49"/>
                                        </p:tgtEl>
                                      </p:cBhvr>
                                    </p:animEffect>
                                    <p:anim calcmode="lin" valueType="num">
                                      <p:cBhvr>
                                        <p:cTn id="38" dur="500" fill="hold"/>
                                        <p:tgtEl>
                                          <p:spTgt spid="49"/>
                                        </p:tgtEl>
                                        <p:attrNameLst>
                                          <p:attrName>ppt_x</p:attrName>
                                        </p:attrNameLst>
                                      </p:cBhvr>
                                      <p:tavLst>
                                        <p:tav tm="0">
                                          <p:val>
                                            <p:strVal val="#ppt_x"/>
                                          </p:val>
                                        </p:tav>
                                        <p:tav tm="100000">
                                          <p:val>
                                            <p:strVal val="#ppt_x"/>
                                          </p:val>
                                        </p:tav>
                                      </p:tavLst>
                                    </p:anim>
                                    <p:anim calcmode="lin" valueType="num">
                                      <p:cBhvr>
                                        <p:cTn id="39" dur="500" fill="hold"/>
                                        <p:tgtEl>
                                          <p:spTgt spid="49"/>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anim calcmode="lin" valueType="num">
                                      <p:cBhvr>
                                        <p:cTn id="44" dur="500" fill="hold"/>
                                        <p:tgtEl>
                                          <p:spTgt spid="46"/>
                                        </p:tgtEl>
                                        <p:attrNameLst>
                                          <p:attrName>ppt_x</p:attrName>
                                        </p:attrNameLst>
                                      </p:cBhvr>
                                      <p:tavLst>
                                        <p:tav tm="0">
                                          <p:val>
                                            <p:strVal val="#ppt_x"/>
                                          </p:val>
                                        </p:tav>
                                        <p:tav tm="100000">
                                          <p:val>
                                            <p:strVal val="#ppt_x"/>
                                          </p:val>
                                        </p:tav>
                                      </p:tavLst>
                                    </p:anim>
                                    <p:anim calcmode="lin" valueType="num">
                                      <p:cBhvr>
                                        <p:cTn id="45" dur="5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5" name="组合 4"/>
          <p:cNvGrpSpPr/>
          <p:nvPr/>
        </p:nvGrpSpPr>
        <p:grpSpPr>
          <a:xfrm>
            <a:off x="0" y="0"/>
            <a:ext cx="12191999" cy="6858000"/>
            <a:chOff x="0" y="0"/>
            <a:chExt cx="12191999" cy="6858000"/>
          </a:xfrm>
        </p:grpSpPr>
        <p:pic>
          <p:nvPicPr>
            <p:cNvPr id="3" name="图片 2"/>
            <p:cNvPicPr>
              <a:picLocks noChangeAspect="1"/>
            </p:cNvPicPr>
            <p:nvPr/>
          </p:nvPicPr>
          <p:blipFill rotWithShape="1">
            <a:blip r:embed="rId2" cstate="screen">
              <a:extLst>
                <a:ext uri="{BEBA8EAE-BF5A-486C-A8C5-ECC9F3942E4B}">
                  <a14:imgProps xmlns:a14="http://schemas.microsoft.com/office/drawing/2010/main">
                    <a14:imgLayer r:embed="rId3">
                      <a14:imgEffect>
                        <a14:artisticBlur/>
                      </a14:imgEffect>
                      <a14:imgEffect>
                        <a14:saturation sat="0"/>
                      </a14:imgEffect>
                    </a14:imgLayer>
                  </a14:imgProps>
                </a:ext>
              </a:extLst>
            </a:blip>
            <a:srcRect/>
            <a:stretch>
              <a:fillRect/>
            </a:stretch>
          </p:blipFill>
          <p:spPr>
            <a:xfrm>
              <a:off x="1" y="0"/>
              <a:ext cx="12191998" cy="6858000"/>
            </a:xfrm>
            <a:prstGeom prst="rect">
              <a:avLst/>
            </a:prstGeom>
          </p:spPr>
        </p:pic>
        <p:sp>
          <p:nvSpPr>
            <p:cNvPr id="4" name="矩形 3"/>
            <p:cNvSpPr/>
            <p:nvPr/>
          </p:nvSpPr>
          <p:spPr>
            <a:xfrm>
              <a:off x="0" y="0"/>
              <a:ext cx="12191998" cy="6858000"/>
            </a:xfrm>
            <a:prstGeom prst="rect">
              <a:avLst/>
            </a:prstGeom>
            <a:solidFill>
              <a:schemeClr val="tx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grpSp>
        <p:nvGrpSpPr>
          <p:cNvPr id="7" name="组合 6"/>
          <p:cNvGrpSpPr/>
          <p:nvPr/>
        </p:nvGrpSpPr>
        <p:grpSpPr>
          <a:xfrm>
            <a:off x="391508" y="301023"/>
            <a:ext cx="4370501" cy="523220"/>
            <a:chOff x="6548823" y="1917052"/>
            <a:chExt cx="4370501" cy="523220"/>
          </a:xfrm>
        </p:grpSpPr>
        <p:sp>
          <p:nvSpPr>
            <p:cNvPr id="8" name="矩形: 圆角 7"/>
            <p:cNvSpPr/>
            <p:nvPr/>
          </p:nvSpPr>
          <p:spPr>
            <a:xfrm>
              <a:off x="6548823" y="1985058"/>
              <a:ext cx="611073" cy="389789"/>
            </a:xfrm>
            <a:prstGeom prst="roundRect">
              <a:avLst/>
            </a:prstGeom>
            <a:noFill/>
            <a:ln w="15875"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endParaRPr>
            </a:p>
          </p:txBody>
        </p:sp>
        <p:sp>
          <p:nvSpPr>
            <p:cNvPr id="9" name="文本框 8"/>
            <p:cNvSpPr txBox="1"/>
            <p:nvPr/>
          </p:nvSpPr>
          <p:spPr>
            <a:xfrm>
              <a:off x="6556782" y="1992197"/>
              <a:ext cx="60311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rPr>
                <a:t>02</a:t>
              </a:r>
              <a:endParaRPr kumimoji="0" lang="zh-CN" altLang="en-US" b="1"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endParaRPr>
            </a:p>
          </p:txBody>
        </p:sp>
        <p:sp>
          <p:nvSpPr>
            <p:cNvPr id="10" name="文本框 9"/>
            <p:cNvSpPr txBox="1"/>
            <p:nvPr/>
          </p:nvSpPr>
          <p:spPr>
            <a:xfrm>
              <a:off x="7528486" y="1917052"/>
              <a:ext cx="1562340" cy="523220"/>
            </a:xfrm>
            <a:prstGeom prst="rect">
              <a:avLst/>
            </a:prstGeom>
            <a:noFill/>
          </p:spPr>
          <p:txBody>
            <a:bodyPr wrap="square" rtlCol="0">
              <a:spAutoFit/>
            </a:bodyPr>
            <a:lstStyle/>
            <a:p>
              <a:pPr algn="dist"/>
              <a:r>
                <a:rPr lang="zh-CN" altLang="en-US" sz="2800" dirty="0">
                  <a:solidFill>
                    <a:schemeClr val="bg1"/>
                  </a:solidFill>
                  <a:latin typeface="站酷庆科黄油体" panose="02000803000000020004" pitchFamily="2" charset="-122"/>
                  <a:ea typeface="站酷庆科黄油体" panose="02000803000000020004" pitchFamily="2" charset="-122"/>
                </a:rPr>
                <a:t>舞种介绍</a:t>
              </a:r>
            </a:p>
          </p:txBody>
        </p:sp>
        <p:sp>
          <p:nvSpPr>
            <p:cNvPr id="11" name="文本框 10"/>
            <p:cNvSpPr txBox="1"/>
            <p:nvPr/>
          </p:nvSpPr>
          <p:spPr>
            <a:xfrm>
              <a:off x="9128927" y="2106187"/>
              <a:ext cx="1790397" cy="253916"/>
            </a:xfrm>
            <a:prstGeom prst="rect">
              <a:avLst/>
            </a:prstGeom>
            <a:noFill/>
          </p:spPr>
          <p:txBody>
            <a:bodyPr wrap="square" rtlCol="0">
              <a:spAutoFit/>
            </a:bodyPr>
            <a:lstStyle/>
            <a:p>
              <a:r>
                <a:rPr lang="en-US" altLang="zh-CN" sz="1000" i="1" dirty="0">
                  <a:solidFill>
                    <a:schemeClr val="bg1"/>
                  </a:solidFill>
                  <a:latin typeface="思源黑体 CN Light" panose="020B0300000000000000" pitchFamily="34" charset="-122"/>
                  <a:ea typeface="思源黑体 CN Light" panose="020B0300000000000000" pitchFamily="34" charset="-122"/>
                </a:rPr>
                <a:t>INTRODUCTION</a:t>
              </a:r>
            </a:p>
          </p:txBody>
        </p:sp>
      </p:grpSp>
      <p:sp>
        <p:nvSpPr>
          <p:cNvPr id="12" name="箭头: V 形 22"/>
          <p:cNvSpPr/>
          <p:nvPr/>
        </p:nvSpPr>
        <p:spPr>
          <a:xfrm>
            <a:off x="3214067" y="3327402"/>
            <a:ext cx="291546" cy="438150"/>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Century Gothic" panose="020B0502020202020204"/>
              <a:ea typeface="站酷庆科黄油体" panose="02000803000000020004" pitchFamily="2" charset="-122"/>
              <a:cs typeface="阿里巴巴普惠体 R" panose="00020600040101010101" pitchFamily="18" charset="-122"/>
              <a:sym typeface="+mn-lt"/>
            </a:endParaRPr>
          </a:p>
        </p:txBody>
      </p:sp>
      <p:sp>
        <p:nvSpPr>
          <p:cNvPr id="13" name="箭头: V 形 23"/>
          <p:cNvSpPr/>
          <p:nvPr/>
        </p:nvSpPr>
        <p:spPr>
          <a:xfrm>
            <a:off x="4808202" y="3327402"/>
            <a:ext cx="291546" cy="438150"/>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Century Gothic" panose="020B0502020202020204"/>
              <a:ea typeface="站酷庆科黄油体" panose="02000803000000020004" pitchFamily="2" charset="-122"/>
              <a:cs typeface="阿里巴巴普惠体 R" panose="00020600040101010101" pitchFamily="18" charset="-122"/>
              <a:sym typeface="+mn-lt"/>
            </a:endParaRPr>
          </a:p>
        </p:txBody>
      </p:sp>
      <p:sp>
        <p:nvSpPr>
          <p:cNvPr id="14" name="箭头: V 形 24"/>
          <p:cNvSpPr/>
          <p:nvPr/>
        </p:nvSpPr>
        <p:spPr>
          <a:xfrm>
            <a:off x="7092251" y="3327402"/>
            <a:ext cx="291546" cy="438150"/>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Century Gothic" panose="020B0502020202020204"/>
              <a:ea typeface="站酷庆科黄油体" panose="02000803000000020004" pitchFamily="2" charset="-122"/>
              <a:cs typeface="阿里巴巴普惠体 R" panose="00020600040101010101" pitchFamily="18" charset="-122"/>
              <a:sym typeface="+mn-lt"/>
            </a:endParaRPr>
          </a:p>
        </p:txBody>
      </p:sp>
      <p:sp>
        <p:nvSpPr>
          <p:cNvPr id="15" name="箭头: V 形 25"/>
          <p:cNvSpPr/>
          <p:nvPr/>
        </p:nvSpPr>
        <p:spPr>
          <a:xfrm>
            <a:off x="8686386" y="3327402"/>
            <a:ext cx="291546" cy="438150"/>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Century Gothic" panose="020B0502020202020204"/>
              <a:ea typeface="站酷庆科黄油体" panose="02000803000000020004" pitchFamily="2" charset="-122"/>
              <a:cs typeface="阿里巴巴普惠体 R" panose="00020600040101010101" pitchFamily="18" charset="-122"/>
              <a:sym typeface="+mn-lt"/>
            </a:endParaRPr>
          </a:p>
        </p:txBody>
      </p:sp>
      <p:grpSp>
        <p:nvGrpSpPr>
          <p:cNvPr id="16" name="组合 15"/>
          <p:cNvGrpSpPr/>
          <p:nvPr/>
        </p:nvGrpSpPr>
        <p:grpSpPr>
          <a:xfrm>
            <a:off x="3035283" y="1448102"/>
            <a:ext cx="2243252" cy="2482984"/>
            <a:chOff x="3035283" y="1807033"/>
            <a:chExt cx="2243252" cy="2482984"/>
          </a:xfrm>
        </p:grpSpPr>
        <p:sp>
          <p:nvSpPr>
            <p:cNvPr id="17" name="矩形: 圆角 4"/>
            <p:cNvSpPr/>
            <p:nvPr/>
          </p:nvSpPr>
          <p:spPr>
            <a:xfrm rot="2700000">
              <a:off x="3776592" y="3529383"/>
              <a:ext cx="760634" cy="76063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Century Gothic" panose="020B0502020202020204"/>
                <a:ea typeface="站酷庆科黄油体" panose="02000803000000020004" pitchFamily="2" charset="-122"/>
                <a:cs typeface="阿里巴巴普惠体 R" panose="00020600040101010101" pitchFamily="18" charset="-122"/>
                <a:sym typeface="+mn-lt"/>
              </a:endParaRPr>
            </a:p>
          </p:txBody>
        </p:sp>
        <p:sp>
          <p:nvSpPr>
            <p:cNvPr id="18" name="椭圆 29"/>
            <p:cNvSpPr/>
            <p:nvPr/>
          </p:nvSpPr>
          <p:spPr>
            <a:xfrm>
              <a:off x="4010701" y="3759439"/>
              <a:ext cx="292416" cy="291939"/>
            </a:xfrm>
            <a:custGeom>
              <a:avLst/>
              <a:gdLst>
                <a:gd name="connsiteX0" fmla="*/ 140017 w 606581"/>
                <a:gd name="connsiteY0" fmla="*/ 411043 h 605592"/>
                <a:gd name="connsiteX1" fmla="*/ 178821 w 606581"/>
                <a:gd name="connsiteY1" fmla="*/ 427078 h 605592"/>
                <a:gd name="connsiteX2" fmla="*/ 178821 w 606581"/>
                <a:gd name="connsiteY2" fmla="*/ 504564 h 605592"/>
                <a:gd name="connsiteX3" fmla="*/ 93692 w 606581"/>
                <a:gd name="connsiteY3" fmla="*/ 589557 h 605592"/>
                <a:gd name="connsiteX4" fmla="*/ 54887 w 606581"/>
                <a:gd name="connsiteY4" fmla="*/ 605592 h 605592"/>
                <a:gd name="connsiteX5" fmla="*/ 16083 w 606581"/>
                <a:gd name="connsiteY5" fmla="*/ 589557 h 605592"/>
                <a:gd name="connsiteX6" fmla="*/ 16083 w 606581"/>
                <a:gd name="connsiteY6" fmla="*/ 511979 h 605592"/>
                <a:gd name="connsiteX7" fmla="*/ 101212 w 606581"/>
                <a:gd name="connsiteY7" fmla="*/ 427078 h 605592"/>
                <a:gd name="connsiteX8" fmla="*/ 140017 w 606581"/>
                <a:gd name="connsiteY8" fmla="*/ 411043 h 605592"/>
                <a:gd name="connsiteX9" fmla="*/ 382501 w 606581"/>
                <a:gd name="connsiteY9" fmla="*/ 49537 h 605592"/>
                <a:gd name="connsiteX10" fmla="*/ 557044 w 606581"/>
                <a:gd name="connsiteY10" fmla="*/ 223798 h 605592"/>
                <a:gd name="connsiteX11" fmla="*/ 382501 w 606581"/>
                <a:gd name="connsiteY11" fmla="*/ 398059 h 605592"/>
                <a:gd name="connsiteX12" fmla="*/ 207957 w 606581"/>
                <a:gd name="connsiteY12" fmla="*/ 223798 h 605592"/>
                <a:gd name="connsiteX13" fmla="*/ 382501 w 606581"/>
                <a:gd name="connsiteY13" fmla="*/ 49537 h 605592"/>
                <a:gd name="connsiteX14" fmla="*/ 382536 w 606581"/>
                <a:gd name="connsiteY14" fmla="*/ 24750 h 605592"/>
                <a:gd name="connsiteX15" fmla="*/ 304914 w 606581"/>
                <a:gd name="connsiteY15" fmla="*/ 40417 h 605592"/>
                <a:gd name="connsiteX16" fmla="*/ 241591 w 606581"/>
                <a:gd name="connsiteY16" fmla="*/ 83058 h 605592"/>
                <a:gd name="connsiteX17" fmla="*/ 198880 w 606581"/>
                <a:gd name="connsiteY17" fmla="*/ 146278 h 605592"/>
                <a:gd name="connsiteX18" fmla="*/ 183189 w 606581"/>
                <a:gd name="connsiteY18" fmla="*/ 223774 h 605592"/>
                <a:gd name="connsiteX19" fmla="*/ 198880 w 606581"/>
                <a:gd name="connsiteY19" fmla="*/ 301177 h 605592"/>
                <a:gd name="connsiteX20" fmla="*/ 241591 w 606581"/>
                <a:gd name="connsiteY20" fmla="*/ 364490 h 605592"/>
                <a:gd name="connsiteX21" fmla="*/ 304914 w 606581"/>
                <a:gd name="connsiteY21" fmla="*/ 407131 h 605592"/>
                <a:gd name="connsiteX22" fmla="*/ 382536 w 606581"/>
                <a:gd name="connsiteY22" fmla="*/ 422705 h 605592"/>
                <a:gd name="connsiteX23" fmla="*/ 460158 w 606581"/>
                <a:gd name="connsiteY23" fmla="*/ 407131 h 605592"/>
                <a:gd name="connsiteX24" fmla="*/ 523481 w 606581"/>
                <a:gd name="connsiteY24" fmla="*/ 364490 h 605592"/>
                <a:gd name="connsiteX25" fmla="*/ 566192 w 606581"/>
                <a:gd name="connsiteY25" fmla="*/ 301177 h 605592"/>
                <a:gd name="connsiteX26" fmla="*/ 581883 w 606581"/>
                <a:gd name="connsiteY26" fmla="*/ 223774 h 605592"/>
                <a:gd name="connsiteX27" fmla="*/ 566192 w 606581"/>
                <a:gd name="connsiteY27" fmla="*/ 146278 h 605592"/>
                <a:gd name="connsiteX28" fmla="*/ 523481 w 606581"/>
                <a:gd name="connsiteY28" fmla="*/ 83058 h 605592"/>
                <a:gd name="connsiteX29" fmla="*/ 460158 w 606581"/>
                <a:gd name="connsiteY29" fmla="*/ 40417 h 605592"/>
                <a:gd name="connsiteX30" fmla="*/ 382536 w 606581"/>
                <a:gd name="connsiteY30" fmla="*/ 24750 h 605592"/>
                <a:gd name="connsiteX31" fmla="*/ 382536 w 606581"/>
                <a:gd name="connsiteY31" fmla="*/ 0 h 605592"/>
                <a:gd name="connsiteX32" fmla="*/ 469721 w 606581"/>
                <a:gd name="connsiteY32" fmla="*/ 17613 h 605592"/>
                <a:gd name="connsiteX33" fmla="*/ 540937 w 606581"/>
                <a:gd name="connsiteY33" fmla="*/ 65538 h 605592"/>
                <a:gd name="connsiteX34" fmla="*/ 588940 w 606581"/>
                <a:gd name="connsiteY34" fmla="*/ 136637 h 605592"/>
                <a:gd name="connsiteX35" fmla="*/ 606581 w 606581"/>
                <a:gd name="connsiteY35" fmla="*/ 223774 h 605592"/>
                <a:gd name="connsiteX36" fmla="*/ 588940 w 606581"/>
                <a:gd name="connsiteY36" fmla="*/ 310818 h 605592"/>
                <a:gd name="connsiteX37" fmla="*/ 540937 w 606581"/>
                <a:gd name="connsiteY37" fmla="*/ 381917 h 605592"/>
                <a:gd name="connsiteX38" fmla="*/ 469721 w 606581"/>
                <a:gd name="connsiteY38" fmla="*/ 429842 h 605592"/>
                <a:gd name="connsiteX39" fmla="*/ 382536 w 606581"/>
                <a:gd name="connsiteY39" fmla="*/ 447455 h 605592"/>
                <a:gd name="connsiteX40" fmla="*/ 295258 w 606581"/>
                <a:gd name="connsiteY40" fmla="*/ 429842 h 605592"/>
                <a:gd name="connsiteX41" fmla="*/ 240105 w 606581"/>
                <a:gd name="connsiteY41" fmla="*/ 396471 h 605592"/>
                <a:gd name="connsiteX42" fmla="*/ 209558 w 606581"/>
                <a:gd name="connsiteY42" fmla="*/ 427061 h 605592"/>
                <a:gd name="connsiteX43" fmla="*/ 196373 w 606581"/>
                <a:gd name="connsiteY43" fmla="*/ 409541 h 605592"/>
                <a:gd name="connsiteX44" fmla="*/ 178918 w 606581"/>
                <a:gd name="connsiteY44" fmla="*/ 396378 h 605592"/>
                <a:gd name="connsiteX45" fmla="*/ 209465 w 606581"/>
                <a:gd name="connsiteY45" fmla="*/ 365880 h 605592"/>
                <a:gd name="connsiteX46" fmla="*/ 176040 w 606581"/>
                <a:gd name="connsiteY46" fmla="*/ 310818 h 605592"/>
                <a:gd name="connsiteX47" fmla="*/ 158491 w 606581"/>
                <a:gd name="connsiteY47" fmla="*/ 223774 h 605592"/>
                <a:gd name="connsiteX48" fmla="*/ 176040 w 606581"/>
                <a:gd name="connsiteY48" fmla="*/ 136637 h 605592"/>
                <a:gd name="connsiteX49" fmla="*/ 224043 w 606581"/>
                <a:gd name="connsiteY49" fmla="*/ 65538 h 605592"/>
                <a:gd name="connsiteX50" fmla="*/ 295258 w 606581"/>
                <a:gd name="connsiteY50" fmla="*/ 17613 h 605592"/>
                <a:gd name="connsiteX51" fmla="*/ 382536 w 606581"/>
                <a:gd name="connsiteY51"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6581" h="605592">
                  <a:moveTo>
                    <a:pt x="140017" y="411043"/>
                  </a:moveTo>
                  <a:cubicBezTo>
                    <a:pt x="154035" y="411043"/>
                    <a:pt x="168053" y="416326"/>
                    <a:pt x="178821" y="427078"/>
                  </a:cubicBezTo>
                  <a:cubicBezTo>
                    <a:pt x="200266" y="448488"/>
                    <a:pt x="200266" y="483153"/>
                    <a:pt x="178821" y="504564"/>
                  </a:cubicBezTo>
                  <a:lnTo>
                    <a:pt x="93692" y="589557"/>
                  </a:lnTo>
                  <a:cubicBezTo>
                    <a:pt x="83016" y="600216"/>
                    <a:pt x="68905" y="605592"/>
                    <a:pt x="54887" y="605592"/>
                  </a:cubicBezTo>
                  <a:cubicBezTo>
                    <a:pt x="40870" y="605592"/>
                    <a:pt x="26759" y="600216"/>
                    <a:pt x="16083" y="589557"/>
                  </a:cubicBezTo>
                  <a:cubicBezTo>
                    <a:pt x="-5362" y="568147"/>
                    <a:pt x="-5362" y="533389"/>
                    <a:pt x="16083" y="511979"/>
                  </a:cubicBezTo>
                  <a:lnTo>
                    <a:pt x="101212" y="427078"/>
                  </a:lnTo>
                  <a:cubicBezTo>
                    <a:pt x="111888" y="416326"/>
                    <a:pt x="125999" y="411043"/>
                    <a:pt x="140017" y="411043"/>
                  </a:cubicBezTo>
                  <a:close/>
                  <a:moveTo>
                    <a:pt x="382501" y="49537"/>
                  </a:moveTo>
                  <a:cubicBezTo>
                    <a:pt x="478871" y="49537"/>
                    <a:pt x="557044" y="127491"/>
                    <a:pt x="557044" y="223798"/>
                  </a:cubicBezTo>
                  <a:cubicBezTo>
                    <a:pt x="557044" y="320012"/>
                    <a:pt x="478871" y="398059"/>
                    <a:pt x="382501" y="398059"/>
                  </a:cubicBezTo>
                  <a:cubicBezTo>
                    <a:pt x="286130" y="398059"/>
                    <a:pt x="207957" y="320012"/>
                    <a:pt x="207957" y="223798"/>
                  </a:cubicBezTo>
                  <a:cubicBezTo>
                    <a:pt x="207957" y="127491"/>
                    <a:pt x="286130" y="49537"/>
                    <a:pt x="382501" y="49537"/>
                  </a:cubicBezTo>
                  <a:close/>
                  <a:moveTo>
                    <a:pt x="382536" y="24750"/>
                  </a:moveTo>
                  <a:cubicBezTo>
                    <a:pt x="355610" y="24750"/>
                    <a:pt x="329519" y="30034"/>
                    <a:pt x="304914" y="40417"/>
                  </a:cubicBezTo>
                  <a:cubicBezTo>
                    <a:pt x="281238" y="50428"/>
                    <a:pt x="259882" y="64796"/>
                    <a:pt x="241591" y="83058"/>
                  </a:cubicBezTo>
                  <a:cubicBezTo>
                    <a:pt x="223300" y="101319"/>
                    <a:pt x="208908" y="122547"/>
                    <a:pt x="198880" y="146278"/>
                  </a:cubicBezTo>
                  <a:cubicBezTo>
                    <a:pt x="188481" y="170843"/>
                    <a:pt x="183189" y="196891"/>
                    <a:pt x="183189" y="223774"/>
                  </a:cubicBezTo>
                  <a:cubicBezTo>
                    <a:pt x="183189" y="250564"/>
                    <a:pt x="188481" y="276705"/>
                    <a:pt x="198880" y="301177"/>
                  </a:cubicBezTo>
                  <a:cubicBezTo>
                    <a:pt x="208908" y="324908"/>
                    <a:pt x="223300" y="346228"/>
                    <a:pt x="241591" y="364490"/>
                  </a:cubicBezTo>
                  <a:cubicBezTo>
                    <a:pt x="259882" y="382752"/>
                    <a:pt x="281238" y="397027"/>
                    <a:pt x="304914" y="407131"/>
                  </a:cubicBezTo>
                  <a:cubicBezTo>
                    <a:pt x="329519" y="417513"/>
                    <a:pt x="355610" y="422705"/>
                    <a:pt x="382536" y="422705"/>
                  </a:cubicBezTo>
                  <a:cubicBezTo>
                    <a:pt x="409462" y="422705"/>
                    <a:pt x="435553" y="417513"/>
                    <a:pt x="460158" y="407131"/>
                  </a:cubicBezTo>
                  <a:cubicBezTo>
                    <a:pt x="483834" y="397027"/>
                    <a:pt x="505190" y="382752"/>
                    <a:pt x="523481" y="364490"/>
                  </a:cubicBezTo>
                  <a:cubicBezTo>
                    <a:pt x="541772" y="346228"/>
                    <a:pt x="556164" y="324908"/>
                    <a:pt x="566192" y="301177"/>
                  </a:cubicBezTo>
                  <a:cubicBezTo>
                    <a:pt x="576591" y="276705"/>
                    <a:pt x="581883" y="250564"/>
                    <a:pt x="581883" y="223774"/>
                  </a:cubicBezTo>
                  <a:cubicBezTo>
                    <a:pt x="581883" y="196891"/>
                    <a:pt x="576591" y="170843"/>
                    <a:pt x="566192" y="146278"/>
                  </a:cubicBezTo>
                  <a:cubicBezTo>
                    <a:pt x="556164" y="122547"/>
                    <a:pt x="541772" y="101319"/>
                    <a:pt x="523481" y="83058"/>
                  </a:cubicBezTo>
                  <a:cubicBezTo>
                    <a:pt x="505190" y="64796"/>
                    <a:pt x="483834" y="50428"/>
                    <a:pt x="460158" y="40417"/>
                  </a:cubicBezTo>
                  <a:cubicBezTo>
                    <a:pt x="435553" y="30034"/>
                    <a:pt x="409462" y="24750"/>
                    <a:pt x="382536" y="24750"/>
                  </a:cubicBezTo>
                  <a:close/>
                  <a:moveTo>
                    <a:pt x="382536" y="0"/>
                  </a:moveTo>
                  <a:cubicBezTo>
                    <a:pt x="412712" y="0"/>
                    <a:pt x="442145" y="5933"/>
                    <a:pt x="469721" y="17613"/>
                  </a:cubicBezTo>
                  <a:cubicBezTo>
                    <a:pt x="496462" y="28922"/>
                    <a:pt x="520417" y="45051"/>
                    <a:pt x="540937" y="65538"/>
                  </a:cubicBezTo>
                  <a:cubicBezTo>
                    <a:pt x="561549" y="86117"/>
                    <a:pt x="577705" y="110033"/>
                    <a:pt x="588940" y="136637"/>
                  </a:cubicBezTo>
                  <a:cubicBezTo>
                    <a:pt x="600639" y="164262"/>
                    <a:pt x="606581" y="193554"/>
                    <a:pt x="606581" y="223774"/>
                  </a:cubicBezTo>
                  <a:cubicBezTo>
                    <a:pt x="606581" y="253901"/>
                    <a:pt x="600639" y="283194"/>
                    <a:pt x="588940" y="310818"/>
                  </a:cubicBezTo>
                  <a:cubicBezTo>
                    <a:pt x="577705" y="337515"/>
                    <a:pt x="561549" y="361431"/>
                    <a:pt x="540937" y="381917"/>
                  </a:cubicBezTo>
                  <a:cubicBezTo>
                    <a:pt x="520417" y="402496"/>
                    <a:pt x="496462" y="418626"/>
                    <a:pt x="469721" y="429842"/>
                  </a:cubicBezTo>
                  <a:cubicBezTo>
                    <a:pt x="442145" y="441522"/>
                    <a:pt x="412805" y="447455"/>
                    <a:pt x="382536" y="447455"/>
                  </a:cubicBezTo>
                  <a:cubicBezTo>
                    <a:pt x="352267" y="447455"/>
                    <a:pt x="322927" y="441522"/>
                    <a:pt x="295258" y="429842"/>
                  </a:cubicBezTo>
                  <a:cubicBezTo>
                    <a:pt x="275295" y="421407"/>
                    <a:pt x="256818" y="410190"/>
                    <a:pt x="240105" y="396471"/>
                  </a:cubicBezTo>
                  <a:lnTo>
                    <a:pt x="209558" y="427061"/>
                  </a:lnTo>
                  <a:cubicBezTo>
                    <a:pt x="206030" y="420758"/>
                    <a:pt x="201666" y="414918"/>
                    <a:pt x="196373" y="409541"/>
                  </a:cubicBezTo>
                  <a:cubicBezTo>
                    <a:pt x="191081" y="404350"/>
                    <a:pt x="185232" y="399901"/>
                    <a:pt x="178918" y="396378"/>
                  </a:cubicBezTo>
                  <a:lnTo>
                    <a:pt x="209465" y="365880"/>
                  </a:lnTo>
                  <a:cubicBezTo>
                    <a:pt x="195724" y="349287"/>
                    <a:pt x="184582" y="330840"/>
                    <a:pt x="176040" y="310818"/>
                  </a:cubicBezTo>
                  <a:cubicBezTo>
                    <a:pt x="164341" y="283194"/>
                    <a:pt x="158491" y="253901"/>
                    <a:pt x="158491" y="223774"/>
                  </a:cubicBezTo>
                  <a:cubicBezTo>
                    <a:pt x="158491" y="193554"/>
                    <a:pt x="164341" y="164262"/>
                    <a:pt x="176040" y="136637"/>
                  </a:cubicBezTo>
                  <a:cubicBezTo>
                    <a:pt x="187367" y="110033"/>
                    <a:pt x="203523" y="86117"/>
                    <a:pt x="224043" y="65538"/>
                  </a:cubicBezTo>
                  <a:cubicBezTo>
                    <a:pt x="244655" y="45051"/>
                    <a:pt x="268610" y="28922"/>
                    <a:pt x="295258" y="17613"/>
                  </a:cubicBezTo>
                  <a:cubicBezTo>
                    <a:pt x="322927" y="5933"/>
                    <a:pt x="352267" y="0"/>
                    <a:pt x="38253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bg1"/>
                </a:solidFill>
                <a:effectLst/>
                <a:uLnTx/>
                <a:uFillTx/>
                <a:latin typeface="Century Gothic" panose="020B0502020202020204"/>
                <a:ea typeface="站酷庆科黄油体" panose="02000803000000020004" pitchFamily="2" charset="-122"/>
                <a:cs typeface="阿里巴巴普惠体 R" panose="00020600040101010101" pitchFamily="18" charset="-122"/>
                <a:sym typeface="+mn-lt"/>
              </a:endParaRPr>
            </a:p>
          </p:txBody>
        </p:sp>
        <p:grpSp>
          <p:nvGrpSpPr>
            <p:cNvPr id="19" name="组合 18"/>
            <p:cNvGrpSpPr/>
            <p:nvPr/>
          </p:nvGrpSpPr>
          <p:grpSpPr>
            <a:xfrm>
              <a:off x="3035283" y="1807033"/>
              <a:ext cx="2243252" cy="1168645"/>
              <a:chOff x="2913787" y="1739571"/>
              <a:chExt cx="2243252" cy="1168645"/>
            </a:xfrm>
          </p:grpSpPr>
          <p:sp>
            <p:nvSpPr>
              <p:cNvPr id="20" name="Rectangle 16"/>
              <p:cNvSpPr/>
              <p:nvPr/>
            </p:nvSpPr>
            <p:spPr>
              <a:xfrm flipH="1">
                <a:off x="2913787" y="2113896"/>
                <a:ext cx="2243252" cy="794320"/>
              </a:xfrm>
              <a:prstGeom prst="rect">
                <a:avLst/>
              </a:prstGeom>
            </p:spPr>
            <p:txBody>
              <a:bodyPr wrap="square">
                <a:spAutoFit/>
              </a:bodyPr>
              <a:lstStyle/>
              <a:p>
                <a:pPr algn="ctr">
                  <a:lnSpc>
                    <a:spcPct val="150000"/>
                  </a:lnSpc>
                  <a:buClr>
                    <a:srgbClr val="E24848"/>
                  </a:buClr>
                  <a:defRPr/>
                </a:pPr>
                <a:r>
                  <a:rPr lang="zh-CN" altLang="en-US" sz="1050" noProof="1">
                    <a:solidFill>
                      <a:schemeClr val="bg1"/>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a:t>
                </a:r>
                <a:endParaRPr lang="en-US" altLang="zh-CN" sz="1050" noProof="1">
                  <a:solidFill>
                    <a:schemeClr val="bg1"/>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gn="ctr">
                  <a:lnSpc>
                    <a:spcPct val="150000"/>
                  </a:lnSpc>
                  <a:buClr>
                    <a:srgbClr val="E24848"/>
                  </a:buClr>
                  <a:defRPr/>
                </a:pPr>
                <a:r>
                  <a:rPr lang="zh-CN" altLang="en-US" sz="1050" noProof="1">
                    <a:solidFill>
                      <a:schemeClr val="bg1"/>
                    </a:solidFill>
                    <a:latin typeface="思源黑体 CN Light" panose="020B0300000000000000" pitchFamily="34" charset="-122"/>
                    <a:ea typeface="思源黑体 CN Light" panose="020B0300000000000000" pitchFamily="34" charset="-122"/>
                    <a:cs typeface="Open Sans Light" panose="020B0306030504020204" pitchFamily="34" charset="0"/>
                  </a:rPr>
                  <a:t>键入文本单击此处键入文本单击此处键入文本单击此处键入文本</a:t>
                </a:r>
                <a:endParaRPr lang="en-US" altLang="zh-CN" sz="1050" noProof="1">
                  <a:solidFill>
                    <a:schemeClr val="bg1"/>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1" name="Title 11"/>
              <p:cNvSpPr txBox="1"/>
              <p:nvPr/>
            </p:nvSpPr>
            <p:spPr>
              <a:xfrm flipH="1">
                <a:off x="3062120" y="1739571"/>
                <a:ext cx="1946587"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800" dirty="0">
                    <a:solidFill>
                      <a:schemeClr val="bg1"/>
                    </a:solidFill>
                    <a:latin typeface="思源黑体 CN Bold" panose="020B0800000000000000" pitchFamily="34" charset="-122"/>
                    <a:ea typeface="思源黑体 CN Bold" panose="020B0800000000000000" pitchFamily="34" charset="-122"/>
                  </a:rPr>
                  <a:t>标题文字添加</a:t>
                </a:r>
                <a:endParaRPr lang="en-US" sz="1800" dirty="0">
                  <a:solidFill>
                    <a:schemeClr val="bg1"/>
                  </a:solidFill>
                  <a:latin typeface="思源黑体 CN Bold" panose="020B0800000000000000" pitchFamily="34" charset="-122"/>
                  <a:ea typeface="思源黑体 CN Bold" panose="020B0800000000000000" pitchFamily="34" charset="-122"/>
                </a:endParaRPr>
              </a:p>
            </p:txBody>
          </p:sp>
        </p:grpSp>
      </p:grpSp>
      <p:grpSp>
        <p:nvGrpSpPr>
          <p:cNvPr id="22" name="组合 21"/>
          <p:cNvGrpSpPr/>
          <p:nvPr/>
        </p:nvGrpSpPr>
        <p:grpSpPr>
          <a:xfrm>
            <a:off x="6913467" y="1448102"/>
            <a:ext cx="2243252" cy="2482984"/>
            <a:chOff x="6913467" y="1807033"/>
            <a:chExt cx="2243252" cy="2482984"/>
          </a:xfrm>
        </p:grpSpPr>
        <p:sp>
          <p:nvSpPr>
            <p:cNvPr id="23" name="矩形: 圆角 5"/>
            <p:cNvSpPr/>
            <p:nvPr/>
          </p:nvSpPr>
          <p:spPr>
            <a:xfrm rot="2700000">
              <a:off x="7654776" y="3529383"/>
              <a:ext cx="760634" cy="76063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Century Gothic" panose="020B0502020202020204"/>
                <a:ea typeface="站酷庆科黄油体" panose="02000803000000020004" pitchFamily="2" charset="-122"/>
                <a:cs typeface="阿里巴巴普惠体 R" panose="00020600040101010101" pitchFamily="18" charset="-122"/>
                <a:sym typeface="+mn-lt"/>
              </a:endParaRPr>
            </a:p>
          </p:txBody>
        </p:sp>
        <p:sp>
          <p:nvSpPr>
            <p:cNvPr id="24" name="椭圆 30"/>
            <p:cNvSpPr/>
            <p:nvPr/>
          </p:nvSpPr>
          <p:spPr>
            <a:xfrm>
              <a:off x="7910465" y="3759200"/>
              <a:ext cx="249257" cy="292416"/>
            </a:xfrm>
            <a:custGeom>
              <a:avLst/>
              <a:gdLst>
                <a:gd name="T0" fmla="*/ 4448 w 5811"/>
                <a:gd name="T1" fmla="*/ 4374 h 6827"/>
                <a:gd name="T2" fmla="*/ 4640 w 5811"/>
                <a:gd name="T3" fmla="*/ 4074 h 6827"/>
                <a:gd name="T4" fmla="*/ 5160 w 5811"/>
                <a:gd name="T5" fmla="*/ 2255 h 6827"/>
                <a:gd name="T6" fmla="*/ 2905 w 5811"/>
                <a:gd name="T7" fmla="*/ 0 h 6827"/>
                <a:gd name="T8" fmla="*/ 650 w 5811"/>
                <a:gd name="T9" fmla="*/ 2255 h 6827"/>
                <a:gd name="T10" fmla="*/ 1363 w 5811"/>
                <a:gd name="T11" fmla="*/ 4373 h 6827"/>
                <a:gd name="T12" fmla="*/ 0 w 5811"/>
                <a:gd name="T13" fmla="*/ 5506 h 6827"/>
                <a:gd name="T14" fmla="*/ 939 w 5811"/>
                <a:gd name="T15" fmla="*/ 6498 h 6827"/>
                <a:gd name="T16" fmla="*/ 2905 w 5811"/>
                <a:gd name="T17" fmla="*/ 6827 h 6827"/>
                <a:gd name="T18" fmla="*/ 4871 w 5811"/>
                <a:gd name="T19" fmla="*/ 6498 h 6827"/>
                <a:gd name="T20" fmla="*/ 5811 w 5811"/>
                <a:gd name="T21" fmla="*/ 5506 h 6827"/>
                <a:gd name="T22" fmla="*/ 4448 w 5811"/>
                <a:gd name="T23" fmla="*/ 4374 h 6827"/>
                <a:gd name="T24" fmla="*/ 2905 w 5811"/>
                <a:gd name="T25" fmla="*/ 1551 h 6827"/>
                <a:gd name="T26" fmla="*/ 3610 w 5811"/>
                <a:gd name="T27" fmla="*/ 2255 h 6827"/>
                <a:gd name="T28" fmla="*/ 2905 w 5811"/>
                <a:gd name="T29" fmla="*/ 2960 h 6827"/>
                <a:gd name="T30" fmla="*/ 2201 w 5811"/>
                <a:gd name="T31" fmla="*/ 2255 h 6827"/>
                <a:gd name="T32" fmla="*/ 2905 w 5811"/>
                <a:gd name="T33" fmla="*/ 1551 h 6827"/>
                <a:gd name="T34" fmla="*/ 4675 w 5811"/>
                <a:gd name="T35" fmla="*/ 6008 h 6827"/>
                <a:gd name="T36" fmla="*/ 2905 w 5811"/>
                <a:gd name="T37" fmla="*/ 6298 h 6827"/>
                <a:gd name="T38" fmla="*/ 1136 w 5811"/>
                <a:gd name="T39" fmla="*/ 6008 h 6827"/>
                <a:gd name="T40" fmla="*/ 528 w 5811"/>
                <a:gd name="T41" fmla="*/ 5506 h 6827"/>
                <a:gd name="T42" fmla="*/ 1719 w 5811"/>
                <a:gd name="T43" fmla="*/ 4831 h 6827"/>
                <a:gd name="T44" fmla="*/ 2761 w 5811"/>
                <a:gd name="T45" fmla="*/ 5768 h 6827"/>
                <a:gd name="T46" fmla="*/ 2905 w 5811"/>
                <a:gd name="T47" fmla="*/ 5812 h 6827"/>
                <a:gd name="T48" fmla="*/ 3050 w 5811"/>
                <a:gd name="T49" fmla="*/ 5768 h 6827"/>
                <a:gd name="T50" fmla="*/ 3666 w 5811"/>
                <a:gd name="T51" fmla="*/ 5270 h 6827"/>
                <a:gd name="T52" fmla="*/ 4092 w 5811"/>
                <a:gd name="T53" fmla="*/ 4831 h 6827"/>
                <a:gd name="T54" fmla="*/ 5283 w 5811"/>
                <a:gd name="T55" fmla="*/ 5506 h 6827"/>
                <a:gd name="T56" fmla="*/ 4675 w 5811"/>
                <a:gd name="T57" fmla="*/ 600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11" h="6827">
                  <a:moveTo>
                    <a:pt x="4448" y="4374"/>
                  </a:moveTo>
                  <a:cubicBezTo>
                    <a:pt x="4517" y="4275"/>
                    <a:pt x="4581" y="4175"/>
                    <a:pt x="4640" y="4074"/>
                  </a:cubicBezTo>
                  <a:cubicBezTo>
                    <a:pt x="4985" y="3483"/>
                    <a:pt x="5160" y="2871"/>
                    <a:pt x="5160" y="2255"/>
                  </a:cubicBezTo>
                  <a:cubicBezTo>
                    <a:pt x="5160" y="1012"/>
                    <a:pt x="4149" y="0"/>
                    <a:pt x="2905" y="0"/>
                  </a:cubicBezTo>
                  <a:cubicBezTo>
                    <a:pt x="1662" y="0"/>
                    <a:pt x="650" y="1012"/>
                    <a:pt x="650" y="2255"/>
                  </a:cubicBezTo>
                  <a:cubicBezTo>
                    <a:pt x="650" y="2973"/>
                    <a:pt x="895" y="3696"/>
                    <a:pt x="1363" y="4373"/>
                  </a:cubicBezTo>
                  <a:cubicBezTo>
                    <a:pt x="501" y="4604"/>
                    <a:pt x="0" y="5014"/>
                    <a:pt x="0" y="5506"/>
                  </a:cubicBezTo>
                  <a:cubicBezTo>
                    <a:pt x="0" y="5903"/>
                    <a:pt x="333" y="6256"/>
                    <a:pt x="939" y="6498"/>
                  </a:cubicBezTo>
                  <a:cubicBezTo>
                    <a:pt x="1469" y="6710"/>
                    <a:pt x="2167" y="6827"/>
                    <a:pt x="2905" y="6827"/>
                  </a:cubicBezTo>
                  <a:cubicBezTo>
                    <a:pt x="3644" y="6827"/>
                    <a:pt x="4342" y="6710"/>
                    <a:pt x="4871" y="6498"/>
                  </a:cubicBezTo>
                  <a:cubicBezTo>
                    <a:pt x="5477" y="6256"/>
                    <a:pt x="5811" y="5903"/>
                    <a:pt x="5811" y="5506"/>
                  </a:cubicBezTo>
                  <a:cubicBezTo>
                    <a:pt x="5811" y="5014"/>
                    <a:pt x="5310" y="4604"/>
                    <a:pt x="4448" y="4374"/>
                  </a:cubicBezTo>
                  <a:close/>
                  <a:moveTo>
                    <a:pt x="2905" y="1551"/>
                  </a:moveTo>
                  <a:cubicBezTo>
                    <a:pt x="3294" y="1551"/>
                    <a:pt x="3610" y="1866"/>
                    <a:pt x="3610" y="2255"/>
                  </a:cubicBezTo>
                  <a:cubicBezTo>
                    <a:pt x="3610" y="2644"/>
                    <a:pt x="3294" y="2960"/>
                    <a:pt x="2905" y="2960"/>
                  </a:cubicBezTo>
                  <a:cubicBezTo>
                    <a:pt x="2516" y="2960"/>
                    <a:pt x="2201" y="2644"/>
                    <a:pt x="2201" y="2255"/>
                  </a:cubicBezTo>
                  <a:cubicBezTo>
                    <a:pt x="2201" y="1866"/>
                    <a:pt x="2516" y="1551"/>
                    <a:pt x="2905" y="1551"/>
                  </a:cubicBezTo>
                  <a:close/>
                  <a:moveTo>
                    <a:pt x="4675" y="6008"/>
                  </a:moveTo>
                  <a:cubicBezTo>
                    <a:pt x="4207" y="6195"/>
                    <a:pt x="3578" y="6298"/>
                    <a:pt x="2905" y="6298"/>
                  </a:cubicBezTo>
                  <a:cubicBezTo>
                    <a:pt x="2233" y="6298"/>
                    <a:pt x="1604" y="6195"/>
                    <a:pt x="1136" y="6008"/>
                  </a:cubicBezTo>
                  <a:cubicBezTo>
                    <a:pt x="766" y="5860"/>
                    <a:pt x="528" y="5663"/>
                    <a:pt x="528" y="5506"/>
                  </a:cubicBezTo>
                  <a:cubicBezTo>
                    <a:pt x="528" y="5295"/>
                    <a:pt x="944" y="4996"/>
                    <a:pt x="1719" y="4831"/>
                  </a:cubicBezTo>
                  <a:cubicBezTo>
                    <a:pt x="2232" y="5420"/>
                    <a:pt x="2739" y="5754"/>
                    <a:pt x="2761" y="5768"/>
                  </a:cubicBezTo>
                  <a:cubicBezTo>
                    <a:pt x="2805" y="5797"/>
                    <a:pt x="2855" y="5812"/>
                    <a:pt x="2905" y="5812"/>
                  </a:cubicBezTo>
                  <a:cubicBezTo>
                    <a:pt x="2956" y="5812"/>
                    <a:pt x="3006" y="5797"/>
                    <a:pt x="3050" y="5768"/>
                  </a:cubicBezTo>
                  <a:cubicBezTo>
                    <a:pt x="3061" y="5761"/>
                    <a:pt x="3327" y="5586"/>
                    <a:pt x="3666" y="5270"/>
                  </a:cubicBezTo>
                  <a:cubicBezTo>
                    <a:pt x="3819" y="5128"/>
                    <a:pt x="3961" y="4982"/>
                    <a:pt x="4092" y="4831"/>
                  </a:cubicBezTo>
                  <a:cubicBezTo>
                    <a:pt x="4866" y="4997"/>
                    <a:pt x="5283" y="5295"/>
                    <a:pt x="5283" y="5506"/>
                  </a:cubicBezTo>
                  <a:cubicBezTo>
                    <a:pt x="5283" y="5663"/>
                    <a:pt x="5044" y="5860"/>
                    <a:pt x="4675" y="600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bg1"/>
                </a:solidFill>
                <a:effectLst/>
                <a:uLnTx/>
                <a:uFillTx/>
                <a:latin typeface="Century Gothic" panose="020B0502020202020204"/>
                <a:ea typeface="站酷庆科黄油体" panose="02000803000000020004" pitchFamily="2" charset="-122"/>
                <a:cs typeface="阿里巴巴普惠体 R" panose="00020600040101010101" pitchFamily="18" charset="-122"/>
                <a:sym typeface="+mn-lt"/>
              </a:endParaRPr>
            </a:p>
          </p:txBody>
        </p:sp>
        <p:grpSp>
          <p:nvGrpSpPr>
            <p:cNvPr id="25" name="组合 24"/>
            <p:cNvGrpSpPr/>
            <p:nvPr/>
          </p:nvGrpSpPr>
          <p:grpSpPr>
            <a:xfrm>
              <a:off x="6913467" y="1807033"/>
              <a:ext cx="2243252" cy="1168645"/>
              <a:chOff x="2913787" y="1739571"/>
              <a:chExt cx="2243252" cy="1168645"/>
            </a:xfrm>
          </p:grpSpPr>
          <p:sp>
            <p:nvSpPr>
              <p:cNvPr id="26" name="Rectangle 16"/>
              <p:cNvSpPr/>
              <p:nvPr/>
            </p:nvSpPr>
            <p:spPr>
              <a:xfrm flipH="1">
                <a:off x="2913787" y="2113896"/>
                <a:ext cx="2243252" cy="794320"/>
              </a:xfrm>
              <a:prstGeom prst="rect">
                <a:avLst/>
              </a:prstGeom>
            </p:spPr>
            <p:txBody>
              <a:bodyPr wrap="square">
                <a:spAutoFit/>
              </a:bodyPr>
              <a:lstStyle/>
              <a:p>
                <a:pPr algn="ctr">
                  <a:lnSpc>
                    <a:spcPct val="150000"/>
                  </a:lnSpc>
                  <a:buClr>
                    <a:srgbClr val="E24848"/>
                  </a:buClr>
                  <a:defRPr/>
                </a:pPr>
                <a:r>
                  <a:rPr lang="zh-CN" altLang="en-US" sz="1050" noProof="1">
                    <a:solidFill>
                      <a:schemeClr val="bg1"/>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a:t>
                </a:r>
                <a:endParaRPr lang="en-US" altLang="zh-CN" sz="1050" noProof="1">
                  <a:solidFill>
                    <a:schemeClr val="bg1"/>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gn="ctr">
                  <a:lnSpc>
                    <a:spcPct val="150000"/>
                  </a:lnSpc>
                  <a:buClr>
                    <a:srgbClr val="E24848"/>
                  </a:buClr>
                  <a:defRPr/>
                </a:pPr>
                <a:r>
                  <a:rPr lang="zh-CN" altLang="en-US" sz="1050" noProof="1">
                    <a:solidFill>
                      <a:schemeClr val="bg1"/>
                    </a:solidFill>
                    <a:latin typeface="思源黑体 CN Light" panose="020B0300000000000000" pitchFamily="34" charset="-122"/>
                    <a:ea typeface="思源黑体 CN Light" panose="020B0300000000000000" pitchFamily="34" charset="-122"/>
                    <a:cs typeface="Open Sans Light" panose="020B0306030504020204" pitchFamily="34" charset="0"/>
                  </a:rPr>
                  <a:t>键入文本单击此处键入文本单击此处键入文本单击此处键入文本</a:t>
                </a:r>
                <a:endParaRPr lang="en-US" altLang="zh-CN" sz="1050" noProof="1">
                  <a:solidFill>
                    <a:schemeClr val="bg1"/>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7" name="Title 11"/>
              <p:cNvSpPr txBox="1"/>
              <p:nvPr/>
            </p:nvSpPr>
            <p:spPr>
              <a:xfrm flipH="1">
                <a:off x="3062120" y="1739571"/>
                <a:ext cx="1946587"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800" dirty="0">
                    <a:solidFill>
                      <a:schemeClr val="bg1"/>
                    </a:solidFill>
                    <a:latin typeface="思源黑体 CN Bold" panose="020B0800000000000000" pitchFamily="34" charset="-122"/>
                    <a:ea typeface="思源黑体 CN Bold" panose="020B0800000000000000" pitchFamily="34" charset="-122"/>
                  </a:rPr>
                  <a:t>标题文字添加</a:t>
                </a:r>
                <a:endParaRPr lang="en-US" sz="1800" dirty="0">
                  <a:solidFill>
                    <a:schemeClr val="bg1"/>
                  </a:solidFill>
                  <a:latin typeface="思源黑体 CN Bold" panose="020B0800000000000000" pitchFamily="34" charset="-122"/>
                  <a:ea typeface="思源黑体 CN Bold" panose="020B0800000000000000" pitchFamily="34" charset="-122"/>
                </a:endParaRPr>
              </a:p>
            </p:txBody>
          </p:sp>
        </p:grpSp>
      </p:grpSp>
      <p:grpSp>
        <p:nvGrpSpPr>
          <p:cNvPr id="28" name="组合 27"/>
          <p:cNvGrpSpPr/>
          <p:nvPr/>
        </p:nvGrpSpPr>
        <p:grpSpPr>
          <a:xfrm>
            <a:off x="4994772" y="2926530"/>
            <a:ext cx="2243252" cy="2909667"/>
            <a:chOff x="4994772" y="3285461"/>
            <a:chExt cx="2243252" cy="2909667"/>
          </a:xfrm>
        </p:grpSpPr>
        <p:sp>
          <p:nvSpPr>
            <p:cNvPr id="29" name="矩形: 圆角 2"/>
            <p:cNvSpPr/>
            <p:nvPr/>
          </p:nvSpPr>
          <p:spPr>
            <a:xfrm rot="2700000">
              <a:off x="5492160" y="3285461"/>
              <a:ext cx="1248477" cy="124847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bg1"/>
                </a:solidFill>
                <a:latin typeface="阿里巴巴普惠体 R" panose="00020600040101010101" pitchFamily="18" charset="-122"/>
                <a:ea typeface="阿里巴巴普惠体 R" panose="00020600040101010101" pitchFamily="18" charset="-122"/>
                <a:sym typeface="+mn-lt"/>
              </a:endParaRPr>
            </a:p>
          </p:txBody>
        </p:sp>
        <p:sp>
          <p:nvSpPr>
            <p:cNvPr id="30" name="椭圆 27"/>
            <p:cNvSpPr/>
            <p:nvPr/>
          </p:nvSpPr>
          <p:spPr>
            <a:xfrm>
              <a:off x="5856571" y="3670718"/>
              <a:ext cx="519654" cy="469380"/>
            </a:xfrm>
            <a:custGeom>
              <a:avLst/>
              <a:gdLst>
                <a:gd name="connsiteX0" fmla="*/ 0 w 609050"/>
                <a:gd name="connsiteY0" fmla="*/ 411255 h 550128"/>
                <a:gd name="connsiteX1" fmla="*/ 25953 w 609050"/>
                <a:gd name="connsiteY1" fmla="*/ 426310 h 550128"/>
                <a:gd name="connsiteX2" fmla="*/ 202989 w 609050"/>
                <a:gd name="connsiteY2" fmla="*/ 463367 h 550128"/>
                <a:gd name="connsiteX3" fmla="*/ 219808 w 609050"/>
                <a:gd name="connsiteY3" fmla="*/ 462933 h 550128"/>
                <a:gd name="connsiteX4" fmla="*/ 251707 w 609050"/>
                <a:gd name="connsiteY4" fmla="*/ 518375 h 550128"/>
                <a:gd name="connsiteX5" fmla="*/ 202989 w 609050"/>
                <a:gd name="connsiteY5" fmla="*/ 521125 h 550128"/>
                <a:gd name="connsiteX6" fmla="*/ 0 w 609050"/>
                <a:gd name="connsiteY6" fmla="*/ 434416 h 550128"/>
                <a:gd name="connsiteX7" fmla="*/ 0 w 609050"/>
                <a:gd name="connsiteY7" fmla="*/ 295387 h 550128"/>
                <a:gd name="connsiteX8" fmla="*/ 25960 w 609050"/>
                <a:gd name="connsiteY8" fmla="*/ 310451 h 550128"/>
                <a:gd name="connsiteX9" fmla="*/ 203040 w 609050"/>
                <a:gd name="connsiteY9" fmla="*/ 347531 h 550128"/>
                <a:gd name="connsiteX10" fmla="*/ 204781 w 609050"/>
                <a:gd name="connsiteY10" fmla="*/ 347531 h 550128"/>
                <a:gd name="connsiteX11" fmla="*/ 203040 w 609050"/>
                <a:gd name="connsiteY11" fmla="*/ 376355 h 550128"/>
                <a:gd name="connsiteX12" fmla="*/ 204781 w 609050"/>
                <a:gd name="connsiteY12" fmla="*/ 405469 h 550128"/>
                <a:gd name="connsiteX13" fmla="*/ 203040 w 609050"/>
                <a:gd name="connsiteY13" fmla="*/ 405469 h 550128"/>
                <a:gd name="connsiteX14" fmla="*/ 0 w 609050"/>
                <a:gd name="connsiteY14" fmla="*/ 318562 h 550128"/>
                <a:gd name="connsiteX15" fmla="*/ 435036 w 609050"/>
                <a:gd name="connsiteY15" fmla="*/ 202593 h 550128"/>
                <a:gd name="connsiteX16" fmla="*/ 609050 w 609050"/>
                <a:gd name="connsiteY16" fmla="*/ 376361 h 550128"/>
                <a:gd name="connsiteX17" fmla="*/ 435036 w 609050"/>
                <a:gd name="connsiteY17" fmla="*/ 550128 h 550128"/>
                <a:gd name="connsiteX18" fmla="*/ 317721 w 609050"/>
                <a:gd name="connsiteY18" fmla="*/ 504659 h 550128"/>
                <a:gd name="connsiteX19" fmla="*/ 280888 w 609050"/>
                <a:gd name="connsiteY19" fmla="*/ 457018 h 550128"/>
                <a:gd name="connsiteX20" fmla="*/ 262761 w 609050"/>
                <a:gd name="connsiteY20" fmla="*/ 401267 h 550128"/>
                <a:gd name="connsiteX21" fmla="*/ 261021 w 609050"/>
                <a:gd name="connsiteY21" fmla="*/ 376361 h 550128"/>
                <a:gd name="connsiteX22" fmla="*/ 264067 w 609050"/>
                <a:gd name="connsiteY22" fmla="*/ 343634 h 550128"/>
                <a:gd name="connsiteX23" fmla="*/ 290024 w 609050"/>
                <a:gd name="connsiteY23" fmla="*/ 280499 h 550128"/>
                <a:gd name="connsiteX24" fmla="*/ 405888 w 609050"/>
                <a:gd name="connsiteY24" fmla="*/ 205055 h 550128"/>
                <a:gd name="connsiteX25" fmla="*/ 435036 w 609050"/>
                <a:gd name="connsiteY25" fmla="*/ 202593 h 550128"/>
                <a:gd name="connsiteX26" fmla="*/ 0 w 609050"/>
                <a:gd name="connsiteY26" fmla="*/ 179589 h 550128"/>
                <a:gd name="connsiteX27" fmla="*/ 25955 w 609050"/>
                <a:gd name="connsiteY27" fmla="*/ 194643 h 550128"/>
                <a:gd name="connsiteX28" fmla="*/ 203003 w 609050"/>
                <a:gd name="connsiteY28" fmla="*/ 231699 h 550128"/>
                <a:gd name="connsiteX29" fmla="*/ 256364 w 609050"/>
                <a:gd name="connsiteY29" fmla="*/ 228804 h 550128"/>
                <a:gd name="connsiteX30" fmla="*/ 219968 w 609050"/>
                <a:gd name="connsiteY30" fmla="*/ 289166 h 550128"/>
                <a:gd name="connsiteX31" fmla="*/ 203003 w 609050"/>
                <a:gd name="connsiteY31" fmla="*/ 289600 h 550128"/>
                <a:gd name="connsiteX32" fmla="*/ 0 w 609050"/>
                <a:gd name="connsiteY32" fmla="*/ 202749 h 550128"/>
                <a:gd name="connsiteX33" fmla="*/ 203017 w 609050"/>
                <a:gd name="connsiteY33" fmla="*/ 0 h 550128"/>
                <a:gd name="connsiteX34" fmla="*/ 406034 w 609050"/>
                <a:gd name="connsiteY34" fmla="*/ 86902 h 550128"/>
                <a:gd name="connsiteX35" fmla="*/ 203017 w 609050"/>
                <a:gd name="connsiteY35" fmla="*/ 173804 h 550128"/>
                <a:gd name="connsiteX36" fmla="*/ 0 w 609050"/>
                <a:gd name="connsiteY36" fmla="*/ 86902 h 550128"/>
                <a:gd name="connsiteX37" fmla="*/ 203017 w 609050"/>
                <a:gd name="connsiteY37" fmla="*/ 0 h 55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09050" h="550128">
                  <a:moveTo>
                    <a:pt x="0" y="411255"/>
                  </a:moveTo>
                  <a:cubicBezTo>
                    <a:pt x="7974" y="416611"/>
                    <a:pt x="16529" y="421677"/>
                    <a:pt x="25953" y="426310"/>
                  </a:cubicBezTo>
                  <a:cubicBezTo>
                    <a:pt x="73656" y="450194"/>
                    <a:pt x="136583" y="463367"/>
                    <a:pt x="202989" y="463367"/>
                  </a:cubicBezTo>
                  <a:cubicBezTo>
                    <a:pt x="208644" y="463367"/>
                    <a:pt x="214154" y="463222"/>
                    <a:pt x="219808" y="462933"/>
                  </a:cubicBezTo>
                  <a:cubicBezTo>
                    <a:pt x="227783" y="483054"/>
                    <a:pt x="238657" y="501583"/>
                    <a:pt x="251707" y="518375"/>
                  </a:cubicBezTo>
                  <a:cubicBezTo>
                    <a:pt x="236193" y="520256"/>
                    <a:pt x="219953" y="521125"/>
                    <a:pt x="202989" y="521125"/>
                  </a:cubicBezTo>
                  <a:cubicBezTo>
                    <a:pt x="86850" y="521125"/>
                    <a:pt x="0" y="475382"/>
                    <a:pt x="0" y="434416"/>
                  </a:cubicBezTo>
                  <a:close/>
                  <a:moveTo>
                    <a:pt x="0" y="295387"/>
                  </a:moveTo>
                  <a:cubicBezTo>
                    <a:pt x="7976" y="300746"/>
                    <a:pt x="16533" y="305816"/>
                    <a:pt x="25960" y="310451"/>
                  </a:cubicBezTo>
                  <a:cubicBezTo>
                    <a:pt x="73675" y="334350"/>
                    <a:pt x="136617" y="347531"/>
                    <a:pt x="203040" y="347531"/>
                  </a:cubicBezTo>
                  <a:cubicBezTo>
                    <a:pt x="203621" y="347531"/>
                    <a:pt x="204201" y="347531"/>
                    <a:pt x="204781" y="347531"/>
                  </a:cubicBezTo>
                  <a:cubicBezTo>
                    <a:pt x="203621" y="356946"/>
                    <a:pt x="203040" y="366651"/>
                    <a:pt x="203040" y="376355"/>
                  </a:cubicBezTo>
                  <a:cubicBezTo>
                    <a:pt x="203040" y="386205"/>
                    <a:pt x="203621" y="395909"/>
                    <a:pt x="204781" y="405469"/>
                  </a:cubicBezTo>
                  <a:cubicBezTo>
                    <a:pt x="204201" y="405469"/>
                    <a:pt x="203621" y="405469"/>
                    <a:pt x="203040" y="405469"/>
                  </a:cubicBezTo>
                  <a:cubicBezTo>
                    <a:pt x="86872" y="405469"/>
                    <a:pt x="0" y="359553"/>
                    <a:pt x="0" y="318562"/>
                  </a:cubicBezTo>
                  <a:close/>
                  <a:moveTo>
                    <a:pt x="435036" y="202593"/>
                  </a:moveTo>
                  <a:cubicBezTo>
                    <a:pt x="530889" y="202593"/>
                    <a:pt x="609050" y="280644"/>
                    <a:pt x="609050" y="376361"/>
                  </a:cubicBezTo>
                  <a:cubicBezTo>
                    <a:pt x="609050" y="472222"/>
                    <a:pt x="530889" y="550128"/>
                    <a:pt x="435036" y="550128"/>
                  </a:cubicBezTo>
                  <a:cubicBezTo>
                    <a:pt x="389792" y="550128"/>
                    <a:pt x="348754" y="532896"/>
                    <a:pt x="317721" y="504659"/>
                  </a:cubicBezTo>
                  <a:cubicBezTo>
                    <a:pt x="302785" y="491192"/>
                    <a:pt x="290314" y="474974"/>
                    <a:pt x="280888" y="457018"/>
                  </a:cubicBezTo>
                  <a:cubicBezTo>
                    <a:pt x="271897" y="439930"/>
                    <a:pt x="265517" y="421106"/>
                    <a:pt x="262761" y="401267"/>
                  </a:cubicBezTo>
                  <a:cubicBezTo>
                    <a:pt x="261601" y="393158"/>
                    <a:pt x="261021" y="384904"/>
                    <a:pt x="261021" y="376361"/>
                  </a:cubicBezTo>
                  <a:cubicBezTo>
                    <a:pt x="261021" y="365210"/>
                    <a:pt x="262036" y="354350"/>
                    <a:pt x="264067" y="343634"/>
                  </a:cubicBezTo>
                  <a:cubicBezTo>
                    <a:pt x="268417" y="320755"/>
                    <a:pt x="277408" y="299324"/>
                    <a:pt x="290024" y="280499"/>
                  </a:cubicBezTo>
                  <a:cubicBezTo>
                    <a:pt x="316126" y="241256"/>
                    <a:pt x="357599" y="213309"/>
                    <a:pt x="405888" y="205055"/>
                  </a:cubicBezTo>
                  <a:cubicBezTo>
                    <a:pt x="415314" y="203462"/>
                    <a:pt x="425030" y="202593"/>
                    <a:pt x="435036" y="202593"/>
                  </a:cubicBezTo>
                  <a:close/>
                  <a:moveTo>
                    <a:pt x="0" y="179589"/>
                  </a:moveTo>
                  <a:cubicBezTo>
                    <a:pt x="7975" y="184945"/>
                    <a:pt x="16530" y="190011"/>
                    <a:pt x="25955" y="194643"/>
                  </a:cubicBezTo>
                  <a:cubicBezTo>
                    <a:pt x="73661" y="218527"/>
                    <a:pt x="136592" y="231699"/>
                    <a:pt x="203003" y="231699"/>
                  </a:cubicBezTo>
                  <a:cubicBezTo>
                    <a:pt x="221128" y="231699"/>
                    <a:pt x="238963" y="230686"/>
                    <a:pt x="256364" y="228804"/>
                  </a:cubicBezTo>
                  <a:cubicBezTo>
                    <a:pt x="241284" y="246754"/>
                    <a:pt x="228958" y="267164"/>
                    <a:pt x="219968" y="289166"/>
                  </a:cubicBezTo>
                  <a:cubicBezTo>
                    <a:pt x="214458" y="289455"/>
                    <a:pt x="208658" y="289600"/>
                    <a:pt x="203003" y="289600"/>
                  </a:cubicBezTo>
                  <a:cubicBezTo>
                    <a:pt x="86856" y="289600"/>
                    <a:pt x="0" y="243714"/>
                    <a:pt x="0" y="202749"/>
                  </a:cubicBezTo>
                  <a:close/>
                  <a:moveTo>
                    <a:pt x="203017" y="0"/>
                  </a:moveTo>
                  <a:cubicBezTo>
                    <a:pt x="315140" y="0"/>
                    <a:pt x="406034" y="38907"/>
                    <a:pt x="406034" y="86902"/>
                  </a:cubicBezTo>
                  <a:cubicBezTo>
                    <a:pt x="406034" y="134897"/>
                    <a:pt x="315140" y="173804"/>
                    <a:pt x="203017" y="173804"/>
                  </a:cubicBezTo>
                  <a:cubicBezTo>
                    <a:pt x="90894" y="173804"/>
                    <a:pt x="0" y="134897"/>
                    <a:pt x="0" y="86902"/>
                  </a:cubicBezTo>
                  <a:cubicBezTo>
                    <a:pt x="0" y="38907"/>
                    <a:pt x="90894" y="0"/>
                    <a:pt x="20301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bg1"/>
                </a:solidFill>
                <a:effectLst/>
                <a:uLnTx/>
                <a:uFillTx/>
                <a:latin typeface="Century Gothic" panose="020B0502020202020204"/>
                <a:ea typeface="站酷庆科黄油体" panose="02000803000000020004" pitchFamily="2" charset="-122"/>
                <a:cs typeface="阿里巴巴普惠体 R" panose="00020600040101010101" pitchFamily="18" charset="-122"/>
                <a:sym typeface="+mn-lt"/>
              </a:endParaRPr>
            </a:p>
          </p:txBody>
        </p:sp>
        <p:grpSp>
          <p:nvGrpSpPr>
            <p:cNvPr id="31" name="组合 30"/>
            <p:cNvGrpSpPr/>
            <p:nvPr/>
          </p:nvGrpSpPr>
          <p:grpSpPr>
            <a:xfrm>
              <a:off x="4994772" y="5026483"/>
              <a:ext cx="2243252" cy="1168645"/>
              <a:chOff x="2913787" y="1739571"/>
              <a:chExt cx="2243252" cy="1168645"/>
            </a:xfrm>
          </p:grpSpPr>
          <p:sp>
            <p:nvSpPr>
              <p:cNvPr id="32" name="Rectangle 16"/>
              <p:cNvSpPr/>
              <p:nvPr/>
            </p:nvSpPr>
            <p:spPr>
              <a:xfrm flipH="1">
                <a:off x="2913787" y="2113896"/>
                <a:ext cx="2243252" cy="794320"/>
              </a:xfrm>
              <a:prstGeom prst="rect">
                <a:avLst/>
              </a:prstGeom>
            </p:spPr>
            <p:txBody>
              <a:bodyPr wrap="square">
                <a:spAutoFit/>
              </a:bodyPr>
              <a:lstStyle/>
              <a:p>
                <a:pPr algn="ctr">
                  <a:lnSpc>
                    <a:spcPct val="150000"/>
                  </a:lnSpc>
                  <a:buClr>
                    <a:srgbClr val="E24848"/>
                  </a:buClr>
                  <a:defRPr/>
                </a:pPr>
                <a:r>
                  <a:rPr lang="zh-CN" altLang="en-US" sz="1050" noProof="1">
                    <a:solidFill>
                      <a:schemeClr val="bg1"/>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a:t>
                </a:r>
                <a:endParaRPr lang="en-US" altLang="zh-CN" sz="1050" noProof="1">
                  <a:solidFill>
                    <a:schemeClr val="bg1"/>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gn="ctr">
                  <a:lnSpc>
                    <a:spcPct val="150000"/>
                  </a:lnSpc>
                  <a:buClr>
                    <a:srgbClr val="E24848"/>
                  </a:buClr>
                  <a:defRPr/>
                </a:pPr>
                <a:r>
                  <a:rPr lang="zh-CN" altLang="en-US" sz="1050" noProof="1">
                    <a:solidFill>
                      <a:schemeClr val="bg1"/>
                    </a:solidFill>
                    <a:latin typeface="思源黑体 CN Light" panose="020B0300000000000000" pitchFamily="34" charset="-122"/>
                    <a:ea typeface="思源黑体 CN Light" panose="020B0300000000000000" pitchFamily="34" charset="-122"/>
                    <a:cs typeface="Open Sans Light" panose="020B0306030504020204" pitchFamily="34" charset="0"/>
                  </a:rPr>
                  <a:t>键入文本单击此处键入文本单击此处键入文本单击此处键入文本</a:t>
                </a:r>
                <a:endParaRPr lang="en-US" altLang="zh-CN" sz="1050" noProof="1">
                  <a:solidFill>
                    <a:schemeClr val="bg1"/>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3" name="Title 11"/>
              <p:cNvSpPr txBox="1"/>
              <p:nvPr/>
            </p:nvSpPr>
            <p:spPr>
              <a:xfrm flipH="1">
                <a:off x="3062120" y="1739571"/>
                <a:ext cx="1946587"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800" dirty="0">
                    <a:solidFill>
                      <a:schemeClr val="bg1"/>
                    </a:solidFill>
                    <a:latin typeface="思源黑体 CN Bold" panose="020B0800000000000000" pitchFamily="34" charset="-122"/>
                    <a:ea typeface="思源黑体 CN Bold" panose="020B0800000000000000" pitchFamily="34" charset="-122"/>
                  </a:rPr>
                  <a:t>标题文字添加</a:t>
                </a:r>
                <a:endParaRPr lang="en-US" sz="1800" dirty="0">
                  <a:solidFill>
                    <a:schemeClr val="bg1"/>
                  </a:solidFill>
                  <a:latin typeface="思源黑体 CN Bold" panose="020B0800000000000000" pitchFamily="34" charset="-122"/>
                  <a:ea typeface="思源黑体 CN Bold" panose="020B0800000000000000" pitchFamily="34" charset="-122"/>
                </a:endParaRPr>
              </a:p>
            </p:txBody>
          </p:sp>
        </p:grpSp>
      </p:grpSp>
      <p:grpSp>
        <p:nvGrpSpPr>
          <p:cNvPr id="34" name="组合 33"/>
          <p:cNvGrpSpPr/>
          <p:nvPr/>
        </p:nvGrpSpPr>
        <p:grpSpPr>
          <a:xfrm>
            <a:off x="1061021" y="2926530"/>
            <a:ext cx="2243252" cy="2909667"/>
            <a:chOff x="1061021" y="3285461"/>
            <a:chExt cx="2243252" cy="2909667"/>
          </a:xfrm>
        </p:grpSpPr>
        <p:sp>
          <p:nvSpPr>
            <p:cNvPr id="35" name="矩形: 圆角 1"/>
            <p:cNvSpPr/>
            <p:nvPr/>
          </p:nvSpPr>
          <p:spPr>
            <a:xfrm rot="2700000">
              <a:off x="1558409" y="3285461"/>
              <a:ext cx="1248477" cy="124847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bg1"/>
                </a:solidFill>
                <a:latin typeface="阿里巴巴普惠体 R" panose="00020600040101010101" pitchFamily="18" charset="-122"/>
                <a:ea typeface="阿里巴巴普惠体 R" panose="00020600040101010101" pitchFamily="18" charset="-122"/>
                <a:sym typeface="+mn-lt"/>
              </a:endParaRPr>
            </a:p>
          </p:txBody>
        </p:sp>
        <p:sp>
          <p:nvSpPr>
            <p:cNvPr id="36" name="椭圆 26"/>
            <p:cNvSpPr/>
            <p:nvPr/>
          </p:nvSpPr>
          <p:spPr>
            <a:xfrm>
              <a:off x="1922820" y="3664137"/>
              <a:ext cx="519654" cy="482543"/>
            </a:xfrm>
            <a:custGeom>
              <a:avLst/>
              <a:gdLst>
                <a:gd name="connsiteX0" fmla="*/ 200709 w 571189"/>
                <a:gd name="connsiteY0" fmla="*/ 404730 h 530398"/>
                <a:gd name="connsiteX1" fmla="*/ 357464 w 571189"/>
                <a:gd name="connsiteY1" fmla="*/ 404730 h 530398"/>
                <a:gd name="connsiteX2" fmla="*/ 372008 w 571189"/>
                <a:gd name="connsiteY2" fmla="*/ 467435 h 530398"/>
                <a:gd name="connsiteX3" fmla="*/ 187781 w 571189"/>
                <a:gd name="connsiteY3" fmla="*/ 467435 h 530398"/>
                <a:gd name="connsiteX4" fmla="*/ 76465 w 571189"/>
                <a:gd name="connsiteY4" fmla="*/ 325655 h 530398"/>
                <a:gd name="connsiteX5" fmla="*/ 76465 w 571189"/>
                <a:gd name="connsiteY5" fmla="*/ 327267 h 530398"/>
                <a:gd name="connsiteX6" fmla="*/ 39322 w 571189"/>
                <a:gd name="connsiteY6" fmla="*/ 467524 h 530398"/>
                <a:gd name="connsiteX7" fmla="*/ 42552 w 571189"/>
                <a:gd name="connsiteY7" fmla="*/ 485258 h 530398"/>
                <a:gd name="connsiteX8" fmla="*/ 58701 w 571189"/>
                <a:gd name="connsiteY8" fmla="*/ 491706 h 530398"/>
                <a:gd name="connsiteX9" fmla="*/ 512488 w 571189"/>
                <a:gd name="connsiteY9" fmla="*/ 491706 h 530398"/>
                <a:gd name="connsiteX10" fmla="*/ 530252 w 571189"/>
                <a:gd name="connsiteY10" fmla="*/ 485258 h 530398"/>
                <a:gd name="connsiteX11" fmla="*/ 531867 w 571189"/>
                <a:gd name="connsiteY11" fmla="*/ 467524 h 530398"/>
                <a:gd name="connsiteX12" fmla="*/ 494724 w 571189"/>
                <a:gd name="connsiteY12" fmla="*/ 327267 h 530398"/>
                <a:gd name="connsiteX13" fmla="*/ 494724 w 571189"/>
                <a:gd name="connsiteY13" fmla="*/ 325655 h 530398"/>
                <a:gd name="connsiteX14" fmla="*/ 108719 w 571189"/>
                <a:gd name="connsiteY14" fmla="*/ 58041 h 530398"/>
                <a:gd name="connsiteX15" fmla="*/ 462471 w 571189"/>
                <a:gd name="connsiteY15" fmla="*/ 58041 h 530398"/>
                <a:gd name="connsiteX16" fmla="*/ 475393 w 571189"/>
                <a:gd name="connsiteY16" fmla="*/ 70929 h 530398"/>
                <a:gd name="connsiteX17" fmla="*/ 475393 w 571189"/>
                <a:gd name="connsiteY17" fmla="*/ 281979 h 530398"/>
                <a:gd name="connsiteX18" fmla="*/ 462471 w 571189"/>
                <a:gd name="connsiteY18" fmla="*/ 294867 h 530398"/>
                <a:gd name="connsiteX19" fmla="*/ 108719 w 571189"/>
                <a:gd name="connsiteY19" fmla="*/ 294867 h 530398"/>
                <a:gd name="connsiteX20" fmla="*/ 95797 w 571189"/>
                <a:gd name="connsiteY20" fmla="*/ 281979 h 530398"/>
                <a:gd name="connsiteX21" fmla="*/ 95797 w 571189"/>
                <a:gd name="connsiteY21" fmla="*/ 70929 h 530398"/>
                <a:gd name="connsiteX22" fmla="*/ 108719 w 571189"/>
                <a:gd name="connsiteY22" fmla="*/ 58041 h 530398"/>
                <a:gd name="connsiteX23" fmla="*/ 108763 w 571189"/>
                <a:gd name="connsiteY23" fmla="*/ 38692 h 530398"/>
                <a:gd name="connsiteX24" fmla="*/ 78080 w 571189"/>
                <a:gd name="connsiteY24" fmla="*/ 69323 h 530398"/>
                <a:gd name="connsiteX25" fmla="*/ 78080 w 571189"/>
                <a:gd name="connsiteY25" fmla="*/ 312757 h 530398"/>
                <a:gd name="connsiteX26" fmla="*/ 494724 w 571189"/>
                <a:gd name="connsiteY26" fmla="*/ 312757 h 530398"/>
                <a:gd name="connsiteX27" fmla="*/ 494724 w 571189"/>
                <a:gd name="connsiteY27" fmla="*/ 69323 h 530398"/>
                <a:gd name="connsiteX28" fmla="*/ 462426 w 571189"/>
                <a:gd name="connsiteY28" fmla="*/ 38692 h 530398"/>
                <a:gd name="connsiteX29" fmla="*/ 108763 w 571189"/>
                <a:gd name="connsiteY29" fmla="*/ 0 h 530398"/>
                <a:gd name="connsiteX30" fmla="*/ 462426 w 571189"/>
                <a:gd name="connsiteY30" fmla="*/ 0 h 530398"/>
                <a:gd name="connsiteX31" fmla="*/ 531867 w 571189"/>
                <a:gd name="connsiteY31" fmla="*/ 69323 h 530398"/>
                <a:gd name="connsiteX32" fmla="*/ 531867 w 571189"/>
                <a:gd name="connsiteY32" fmla="*/ 319206 h 530398"/>
                <a:gd name="connsiteX33" fmla="*/ 569010 w 571189"/>
                <a:gd name="connsiteY33" fmla="*/ 457851 h 530398"/>
                <a:gd name="connsiteX34" fmla="*/ 559320 w 571189"/>
                <a:gd name="connsiteY34" fmla="*/ 507828 h 530398"/>
                <a:gd name="connsiteX35" fmla="*/ 512488 w 571189"/>
                <a:gd name="connsiteY35" fmla="*/ 530398 h 530398"/>
                <a:gd name="connsiteX36" fmla="*/ 58701 w 571189"/>
                <a:gd name="connsiteY36" fmla="*/ 530398 h 530398"/>
                <a:gd name="connsiteX37" fmla="*/ 11869 w 571189"/>
                <a:gd name="connsiteY37" fmla="*/ 507828 h 530398"/>
                <a:gd name="connsiteX38" fmla="*/ 2179 w 571189"/>
                <a:gd name="connsiteY38" fmla="*/ 457851 h 530398"/>
                <a:gd name="connsiteX39" fmla="*/ 39322 w 571189"/>
                <a:gd name="connsiteY39" fmla="*/ 319206 h 530398"/>
                <a:gd name="connsiteX40" fmla="*/ 39322 w 571189"/>
                <a:gd name="connsiteY40" fmla="*/ 69323 h 530398"/>
                <a:gd name="connsiteX41" fmla="*/ 108763 w 571189"/>
                <a:gd name="connsiteY41" fmla="*/ 0 h 53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71189" h="530398">
                  <a:moveTo>
                    <a:pt x="200709" y="404730"/>
                  </a:moveTo>
                  <a:lnTo>
                    <a:pt x="357464" y="404730"/>
                  </a:lnTo>
                  <a:lnTo>
                    <a:pt x="372008" y="467435"/>
                  </a:lnTo>
                  <a:lnTo>
                    <a:pt x="187781" y="467435"/>
                  </a:lnTo>
                  <a:close/>
                  <a:moveTo>
                    <a:pt x="76465" y="325655"/>
                  </a:moveTo>
                  <a:lnTo>
                    <a:pt x="76465" y="327267"/>
                  </a:lnTo>
                  <a:lnTo>
                    <a:pt x="39322" y="467524"/>
                  </a:lnTo>
                  <a:cubicBezTo>
                    <a:pt x="37707" y="473973"/>
                    <a:pt x="37707" y="480421"/>
                    <a:pt x="42552" y="485258"/>
                  </a:cubicBezTo>
                  <a:cubicBezTo>
                    <a:pt x="45782" y="490094"/>
                    <a:pt x="50626" y="491706"/>
                    <a:pt x="58701" y="491706"/>
                  </a:cubicBezTo>
                  <a:lnTo>
                    <a:pt x="512488" y="491706"/>
                  </a:lnTo>
                  <a:cubicBezTo>
                    <a:pt x="520563" y="491706"/>
                    <a:pt x="527022" y="490094"/>
                    <a:pt x="530252" y="485258"/>
                  </a:cubicBezTo>
                  <a:cubicBezTo>
                    <a:pt x="533482" y="480421"/>
                    <a:pt x="533482" y="473973"/>
                    <a:pt x="531867" y="467524"/>
                  </a:cubicBezTo>
                  <a:lnTo>
                    <a:pt x="494724" y="327267"/>
                  </a:lnTo>
                  <a:lnTo>
                    <a:pt x="494724" y="325655"/>
                  </a:lnTo>
                  <a:close/>
                  <a:moveTo>
                    <a:pt x="108719" y="58041"/>
                  </a:moveTo>
                  <a:lnTo>
                    <a:pt x="462471" y="58041"/>
                  </a:lnTo>
                  <a:cubicBezTo>
                    <a:pt x="468932" y="58041"/>
                    <a:pt x="475393" y="64485"/>
                    <a:pt x="475393" y="70929"/>
                  </a:cubicBezTo>
                  <a:lnTo>
                    <a:pt x="475393" y="281979"/>
                  </a:lnTo>
                  <a:cubicBezTo>
                    <a:pt x="475393" y="288423"/>
                    <a:pt x="468932" y="294867"/>
                    <a:pt x="462471" y="294867"/>
                  </a:cubicBezTo>
                  <a:lnTo>
                    <a:pt x="108719" y="294867"/>
                  </a:lnTo>
                  <a:cubicBezTo>
                    <a:pt x="102258" y="294867"/>
                    <a:pt x="95797" y="288423"/>
                    <a:pt x="95797" y="281979"/>
                  </a:cubicBezTo>
                  <a:lnTo>
                    <a:pt x="95797" y="70929"/>
                  </a:lnTo>
                  <a:cubicBezTo>
                    <a:pt x="95797" y="64485"/>
                    <a:pt x="102258" y="58041"/>
                    <a:pt x="108719" y="58041"/>
                  </a:cubicBezTo>
                  <a:close/>
                  <a:moveTo>
                    <a:pt x="108763" y="38692"/>
                  </a:moveTo>
                  <a:cubicBezTo>
                    <a:pt x="90999" y="38692"/>
                    <a:pt x="78080" y="53201"/>
                    <a:pt x="78080" y="69323"/>
                  </a:cubicBezTo>
                  <a:lnTo>
                    <a:pt x="78080" y="312757"/>
                  </a:lnTo>
                  <a:lnTo>
                    <a:pt x="494724" y="312757"/>
                  </a:lnTo>
                  <a:lnTo>
                    <a:pt x="494724" y="69323"/>
                  </a:lnTo>
                  <a:cubicBezTo>
                    <a:pt x="494724" y="53201"/>
                    <a:pt x="480190" y="38692"/>
                    <a:pt x="462426" y="38692"/>
                  </a:cubicBezTo>
                  <a:close/>
                  <a:moveTo>
                    <a:pt x="108763" y="0"/>
                  </a:moveTo>
                  <a:lnTo>
                    <a:pt x="462426" y="0"/>
                  </a:lnTo>
                  <a:cubicBezTo>
                    <a:pt x="501184" y="0"/>
                    <a:pt x="531867" y="32243"/>
                    <a:pt x="531867" y="69323"/>
                  </a:cubicBezTo>
                  <a:lnTo>
                    <a:pt x="531867" y="319206"/>
                  </a:lnTo>
                  <a:lnTo>
                    <a:pt x="569010" y="457851"/>
                  </a:lnTo>
                  <a:cubicBezTo>
                    <a:pt x="573854" y="475585"/>
                    <a:pt x="570624" y="494931"/>
                    <a:pt x="559320" y="507828"/>
                  </a:cubicBezTo>
                  <a:cubicBezTo>
                    <a:pt x="549631" y="522337"/>
                    <a:pt x="531867" y="530398"/>
                    <a:pt x="512488" y="530398"/>
                  </a:cubicBezTo>
                  <a:lnTo>
                    <a:pt x="58701" y="530398"/>
                  </a:lnTo>
                  <a:cubicBezTo>
                    <a:pt x="39322" y="530398"/>
                    <a:pt x="23173" y="522337"/>
                    <a:pt x="11869" y="507828"/>
                  </a:cubicBezTo>
                  <a:cubicBezTo>
                    <a:pt x="565" y="494931"/>
                    <a:pt x="-2665" y="475585"/>
                    <a:pt x="2179" y="457851"/>
                  </a:cubicBezTo>
                  <a:lnTo>
                    <a:pt x="39322" y="319206"/>
                  </a:lnTo>
                  <a:lnTo>
                    <a:pt x="39322" y="69323"/>
                  </a:lnTo>
                  <a:cubicBezTo>
                    <a:pt x="39322" y="32243"/>
                    <a:pt x="71620" y="0"/>
                    <a:pt x="1087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bg1"/>
                </a:solidFill>
                <a:effectLst/>
                <a:uLnTx/>
                <a:uFillTx/>
                <a:latin typeface="Century Gothic" panose="020B0502020202020204"/>
                <a:ea typeface="站酷庆科黄油体" panose="02000803000000020004" pitchFamily="2" charset="-122"/>
                <a:cs typeface="阿里巴巴普惠体 R" panose="00020600040101010101" pitchFamily="18" charset="-122"/>
                <a:sym typeface="+mn-lt"/>
              </a:endParaRPr>
            </a:p>
          </p:txBody>
        </p:sp>
        <p:grpSp>
          <p:nvGrpSpPr>
            <p:cNvPr id="37" name="组合 36"/>
            <p:cNvGrpSpPr/>
            <p:nvPr/>
          </p:nvGrpSpPr>
          <p:grpSpPr>
            <a:xfrm>
              <a:off x="1061021" y="5026483"/>
              <a:ext cx="2243252" cy="1168645"/>
              <a:chOff x="2913787" y="1739571"/>
              <a:chExt cx="2243252" cy="1168645"/>
            </a:xfrm>
          </p:grpSpPr>
          <p:sp>
            <p:nvSpPr>
              <p:cNvPr id="38" name="Rectangle 16"/>
              <p:cNvSpPr/>
              <p:nvPr/>
            </p:nvSpPr>
            <p:spPr>
              <a:xfrm flipH="1">
                <a:off x="2913787" y="2113896"/>
                <a:ext cx="2243252" cy="794320"/>
              </a:xfrm>
              <a:prstGeom prst="rect">
                <a:avLst/>
              </a:prstGeom>
            </p:spPr>
            <p:txBody>
              <a:bodyPr wrap="square">
                <a:spAutoFit/>
              </a:bodyPr>
              <a:lstStyle/>
              <a:p>
                <a:pPr algn="ctr">
                  <a:lnSpc>
                    <a:spcPct val="150000"/>
                  </a:lnSpc>
                  <a:buClr>
                    <a:srgbClr val="E24848"/>
                  </a:buClr>
                  <a:defRPr/>
                </a:pPr>
                <a:r>
                  <a:rPr lang="zh-CN" altLang="en-US" sz="1050" noProof="1">
                    <a:solidFill>
                      <a:schemeClr val="bg1"/>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a:t>
                </a:r>
                <a:endParaRPr lang="en-US" altLang="zh-CN" sz="1050" noProof="1">
                  <a:solidFill>
                    <a:schemeClr val="bg1"/>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gn="ctr">
                  <a:lnSpc>
                    <a:spcPct val="150000"/>
                  </a:lnSpc>
                  <a:buClr>
                    <a:srgbClr val="E24848"/>
                  </a:buClr>
                  <a:defRPr/>
                </a:pPr>
                <a:r>
                  <a:rPr lang="zh-CN" altLang="en-US" sz="1050" noProof="1">
                    <a:solidFill>
                      <a:schemeClr val="bg1"/>
                    </a:solidFill>
                    <a:latin typeface="思源黑体 CN Light" panose="020B0300000000000000" pitchFamily="34" charset="-122"/>
                    <a:ea typeface="思源黑体 CN Light" panose="020B0300000000000000" pitchFamily="34" charset="-122"/>
                    <a:cs typeface="Open Sans Light" panose="020B0306030504020204" pitchFamily="34" charset="0"/>
                  </a:rPr>
                  <a:t>键入文本单击此处键入文本单击此处键入文本单击此处键入文本</a:t>
                </a:r>
                <a:endParaRPr lang="en-US" altLang="zh-CN" sz="1050" noProof="1">
                  <a:solidFill>
                    <a:schemeClr val="bg1"/>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9" name="Title 11"/>
              <p:cNvSpPr txBox="1"/>
              <p:nvPr/>
            </p:nvSpPr>
            <p:spPr>
              <a:xfrm flipH="1">
                <a:off x="3062120" y="1739571"/>
                <a:ext cx="1946587"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800" dirty="0">
                    <a:solidFill>
                      <a:schemeClr val="bg1"/>
                    </a:solidFill>
                    <a:latin typeface="思源黑体 CN Bold" panose="020B0800000000000000" pitchFamily="34" charset="-122"/>
                    <a:ea typeface="思源黑体 CN Bold" panose="020B0800000000000000" pitchFamily="34" charset="-122"/>
                  </a:rPr>
                  <a:t>标题文字添加</a:t>
                </a:r>
                <a:endParaRPr lang="en-US" sz="1800" dirty="0">
                  <a:solidFill>
                    <a:schemeClr val="bg1"/>
                  </a:solidFill>
                  <a:latin typeface="思源黑体 CN Bold" panose="020B0800000000000000" pitchFamily="34" charset="-122"/>
                  <a:ea typeface="思源黑体 CN Bold" panose="020B0800000000000000" pitchFamily="34" charset="-122"/>
                </a:endParaRPr>
              </a:p>
            </p:txBody>
          </p:sp>
        </p:grpSp>
      </p:grpSp>
      <p:grpSp>
        <p:nvGrpSpPr>
          <p:cNvPr id="40" name="组合 39"/>
          <p:cNvGrpSpPr/>
          <p:nvPr/>
        </p:nvGrpSpPr>
        <p:grpSpPr>
          <a:xfrm>
            <a:off x="8852557" y="2926530"/>
            <a:ext cx="2243252" cy="2909667"/>
            <a:chOff x="8852557" y="3285461"/>
            <a:chExt cx="2243252" cy="2909667"/>
          </a:xfrm>
        </p:grpSpPr>
        <p:sp>
          <p:nvSpPr>
            <p:cNvPr id="41" name="矩形: 圆角 3"/>
            <p:cNvSpPr/>
            <p:nvPr/>
          </p:nvSpPr>
          <p:spPr>
            <a:xfrm rot="2700000">
              <a:off x="9349945" y="3285461"/>
              <a:ext cx="1248477" cy="124847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bg1"/>
                </a:solidFill>
                <a:latin typeface="阿里巴巴普惠体 R" panose="00020600040101010101" pitchFamily="18" charset="-122"/>
                <a:ea typeface="阿里巴巴普惠体 R" panose="00020600040101010101" pitchFamily="18" charset="-122"/>
                <a:sym typeface="+mn-lt"/>
              </a:endParaRPr>
            </a:p>
          </p:txBody>
        </p:sp>
        <p:sp>
          <p:nvSpPr>
            <p:cNvPr id="42" name="椭圆 28"/>
            <p:cNvSpPr/>
            <p:nvPr/>
          </p:nvSpPr>
          <p:spPr>
            <a:xfrm>
              <a:off x="9714356" y="3645974"/>
              <a:ext cx="519654" cy="518869"/>
            </a:xfrm>
            <a:custGeom>
              <a:avLst/>
              <a:gdLst>
                <a:gd name="T0" fmla="*/ 2283 w 4567"/>
                <a:gd name="T1" fmla="*/ 0 h 4567"/>
                <a:gd name="T2" fmla="*/ 0 w 4567"/>
                <a:gd name="T3" fmla="*/ 2283 h 4567"/>
                <a:gd name="T4" fmla="*/ 2283 w 4567"/>
                <a:gd name="T5" fmla="*/ 4567 h 4567"/>
                <a:gd name="T6" fmla="*/ 4567 w 4567"/>
                <a:gd name="T7" fmla="*/ 2283 h 4567"/>
                <a:gd name="T8" fmla="*/ 2283 w 4567"/>
                <a:gd name="T9" fmla="*/ 0 h 4567"/>
                <a:gd name="T10" fmla="*/ 3272 w 4567"/>
                <a:gd name="T11" fmla="*/ 1815 h 4567"/>
                <a:gd name="T12" fmla="*/ 2076 w 4567"/>
                <a:gd name="T13" fmla="*/ 3011 h 4567"/>
                <a:gd name="T14" fmla="*/ 1946 w 4567"/>
                <a:gd name="T15" fmla="*/ 3065 h 4567"/>
                <a:gd name="T16" fmla="*/ 1815 w 4567"/>
                <a:gd name="T17" fmla="*/ 3011 h 4567"/>
                <a:gd name="T18" fmla="*/ 1295 w 4567"/>
                <a:gd name="T19" fmla="*/ 2491 h 4567"/>
                <a:gd name="T20" fmla="*/ 1295 w 4567"/>
                <a:gd name="T21" fmla="*/ 2231 h 4567"/>
                <a:gd name="T22" fmla="*/ 1556 w 4567"/>
                <a:gd name="T23" fmla="*/ 2231 h 4567"/>
                <a:gd name="T24" fmla="*/ 1946 w 4567"/>
                <a:gd name="T25" fmla="*/ 2621 h 4567"/>
                <a:gd name="T26" fmla="*/ 3012 w 4567"/>
                <a:gd name="T27" fmla="*/ 1555 h 4567"/>
                <a:gd name="T28" fmla="*/ 3272 w 4567"/>
                <a:gd name="T29" fmla="*/ 1555 h 4567"/>
                <a:gd name="T30" fmla="*/ 3272 w 4567"/>
                <a:gd name="T31" fmla="*/ 1815 h 4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67" h="4567">
                  <a:moveTo>
                    <a:pt x="2283" y="0"/>
                  </a:moveTo>
                  <a:cubicBezTo>
                    <a:pt x="1024" y="0"/>
                    <a:pt x="0" y="1024"/>
                    <a:pt x="0" y="2283"/>
                  </a:cubicBezTo>
                  <a:cubicBezTo>
                    <a:pt x="0" y="3542"/>
                    <a:pt x="1024" y="4567"/>
                    <a:pt x="2283" y="4567"/>
                  </a:cubicBezTo>
                  <a:cubicBezTo>
                    <a:pt x="3543" y="4567"/>
                    <a:pt x="4567" y="3542"/>
                    <a:pt x="4567" y="2283"/>
                  </a:cubicBezTo>
                  <a:cubicBezTo>
                    <a:pt x="4567" y="1024"/>
                    <a:pt x="3543" y="0"/>
                    <a:pt x="2283" y="0"/>
                  </a:cubicBezTo>
                  <a:close/>
                  <a:moveTo>
                    <a:pt x="3272" y="1815"/>
                  </a:moveTo>
                  <a:lnTo>
                    <a:pt x="2076" y="3011"/>
                  </a:lnTo>
                  <a:cubicBezTo>
                    <a:pt x="2040" y="3047"/>
                    <a:pt x="1993" y="3065"/>
                    <a:pt x="1946" y="3065"/>
                  </a:cubicBezTo>
                  <a:cubicBezTo>
                    <a:pt x="1898" y="3065"/>
                    <a:pt x="1852" y="3047"/>
                    <a:pt x="1815" y="3011"/>
                  </a:cubicBezTo>
                  <a:lnTo>
                    <a:pt x="1295" y="2491"/>
                  </a:lnTo>
                  <a:cubicBezTo>
                    <a:pt x="1223" y="2419"/>
                    <a:pt x="1223" y="2303"/>
                    <a:pt x="1295" y="2231"/>
                  </a:cubicBezTo>
                  <a:cubicBezTo>
                    <a:pt x="1367" y="2159"/>
                    <a:pt x="1484" y="2159"/>
                    <a:pt x="1556" y="2231"/>
                  </a:cubicBezTo>
                  <a:lnTo>
                    <a:pt x="1946" y="2621"/>
                  </a:lnTo>
                  <a:lnTo>
                    <a:pt x="3012" y="1555"/>
                  </a:lnTo>
                  <a:cubicBezTo>
                    <a:pt x="3083" y="1483"/>
                    <a:pt x="3200" y="1483"/>
                    <a:pt x="3272" y="1555"/>
                  </a:cubicBezTo>
                  <a:cubicBezTo>
                    <a:pt x="3344" y="1627"/>
                    <a:pt x="3344" y="1744"/>
                    <a:pt x="3272" y="18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bg1"/>
                </a:solidFill>
                <a:effectLst/>
                <a:uLnTx/>
                <a:uFillTx/>
                <a:latin typeface="Century Gothic" panose="020B0502020202020204"/>
                <a:ea typeface="站酷庆科黄油体" panose="02000803000000020004" pitchFamily="2" charset="-122"/>
                <a:cs typeface="阿里巴巴普惠体 R" panose="00020600040101010101" pitchFamily="18" charset="-122"/>
                <a:sym typeface="+mn-lt"/>
              </a:endParaRPr>
            </a:p>
          </p:txBody>
        </p:sp>
        <p:grpSp>
          <p:nvGrpSpPr>
            <p:cNvPr id="43" name="组合 42"/>
            <p:cNvGrpSpPr/>
            <p:nvPr/>
          </p:nvGrpSpPr>
          <p:grpSpPr>
            <a:xfrm>
              <a:off x="8852557" y="5026483"/>
              <a:ext cx="2243252" cy="1168645"/>
              <a:chOff x="2913787" y="1739571"/>
              <a:chExt cx="2243252" cy="1168645"/>
            </a:xfrm>
          </p:grpSpPr>
          <p:sp>
            <p:nvSpPr>
              <p:cNvPr id="44" name="Rectangle 16"/>
              <p:cNvSpPr/>
              <p:nvPr/>
            </p:nvSpPr>
            <p:spPr>
              <a:xfrm flipH="1">
                <a:off x="2913787" y="2113896"/>
                <a:ext cx="2243252" cy="794320"/>
              </a:xfrm>
              <a:prstGeom prst="rect">
                <a:avLst/>
              </a:prstGeom>
            </p:spPr>
            <p:txBody>
              <a:bodyPr wrap="square">
                <a:spAutoFit/>
              </a:bodyPr>
              <a:lstStyle/>
              <a:p>
                <a:pPr algn="ctr">
                  <a:lnSpc>
                    <a:spcPct val="150000"/>
                  </a:lnSpc>
                  <a:buClr>
                    <a:srgbClr val="E24848"/>
                  </a:buClr>
                  <a:defRPr/>
                </a:pPr>
                <a:r>
                  <a:rPr lang="zh-CN" altLang="en-US" sz="1050" noProof="1">
                    <a:solidFill>
                      <a:schemeClr val="bg1"/>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a:t>
                </a:r>
                <a:endParaRPr lang="en-US" altLang="zh-CN" sz="1050" noProof="1">
                  <a:solidFill>
                    <a:schemeClr val="bg1"/>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gn="ctr">
                  <a:lnSpc>
                    <a:spcPct val="150000"/>
                  </a:lnSpc>
                  <a:buClr>
                    <a:srgbClr val="E24848"/>
                  </a:buClr>
                  <a:defRPr/>
                </a:pPr>
                <a:r>
                  <a:rPr lang="zh-CN" altLang="en-US" sz="1050" noProof="1">
                    <a:solidFill>
                      <a:schemeClr val="bg1"/>
                    </a:solidFill>
                    <a:latin typeface="思源黑体 CN Light" panose="020B0300000000000000" pitchFamily="34" charset="-122"/>
                    <a:ea typeface="思源黑体 CN Light" panose="020B0300000000000000" pitchFamily="34" charset="-122"/>
                    <a:cs typeface="Open Sans Light" panose="020B0306030504020204" pitchFamily="34" charset="0"/>
                  </a:rPr>
                  <a:t>键入文本单击此处键入文本单击此处键入文本单击此处键入文本</a:t>
                </a:r>
                <a:endParaRPr lang="en-US" altLang="zh-CN" sz="1050" noProof="1">
                  <a:solidFill>
                    <a:schemeClr val="bg1"/>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45" name="Title 11"/>
              <p:cNvSpPr txBox="1"/>
              <p:nvPr/>
            </p:nvSpPr>
            <p:spPr>
              <a:xfrm flipH="1">
                <a:off x="3062120" y="1739571"/>
                <a:ext cx="1946587"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800" dirty="0">
                    <a:solidFill>
                      <a:schemeClr val="bg1"/>
                    </a:solidFill>
                    <a:latin typeface="思源黑体 CN Bold" panose="020B0800000000000000" pitchFamily="34" charset="-122"/>
                    <a:ea typeface="思源黑体 CN Bold" panose="020B0800000000000000" pitchFamily="34" charset="-122"/>
                  </a:rPr>
                  <a:t>标题文字添加</a:t>
                </a:r>
                <a:endParaRPr lang="en-US" sz="1800" dirty="0">
                  <a:solidFill>
                    <a:schemeClr val="bg1"/>
                  </a:solidFill>
                  <a:latin typeface="思源黑体 CN Bold" panose="020B0800000000000000" pitchFamily="34" charset="-122"/>
                  <a:ea typeface="思源黑体 CN Bold" panose="020B0800000000000000" pitchFamily="34" charset="-122"/>
                </a:endParaRP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anim calcmode="lin" valueType="num">
                                      <p:cBhvr>
                                        <p:cTn id="14" dur="500" fill="hold"/>
                                        <p:tgtEl>
                                          <p:spTgt spid="12"/>
                                        </p:tgtEl>
                                        <p:attrNameLst>
                                          <p:attrName>ppt_x</p:attrName>
                                        </p:attrNameLst>
                                      </p:cBhvr>
                                      <p:tavLst>
                                        <p:tav tm="0">
                                          <p:val>
                                            <p:strVal val="#ppt_x"/>
                                          </p:val>
                                        </p:tav>
                                        <p:tav tm="100000">
                                          <p:val>
                                            <p:strVal val="#ppt_x"/>
                                          </p:val>
                                        </p:tav>
                                      </p:tavLst>
                                    </p:anim>
                                    <p:anim calcmode="lin" valueType="num">
                                      <p:cBhvr>
                                        <p:cTn id="15" dur="5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anim calcmode="lin" valueType="num">
                                      <p:cBhvr>
                                        <p:cTn id="20" dur="500" fill="hold"/>
                                        <p:tgtEl>
                                          <p:spTgt spid="13"/>
                                        </p:tgtEl>
                                        <p:attrNameLst>
                                          <p:attrName>ppt_x</p:attrName>
                                        </p:attrNameLst>
                                      </p:cBhvr>
                                      <p:tavLst>
                                        <p:tav tm="0">
                                          <p:val>
                                            <p:strVal val="#ppt_x"/>
                                          </p:val>
                                        </p:tav>
                                        <p:tav tm="100000">
                                          <p:val>
                                            <p:strVal val="#ppt_x"/>
                                          </p:val>
                                        </p:tav>
                                      </p:tavLst>
                                    </p:anim>
                                    <p:anim calcmode="lin" valueType="num">
                                      <p:cBhvr>
                                        <p:cTn id="21" dur="5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strVal val="#ppt_x"/>
                                          </p:val>
                                        </p:tav>
                                        <p:tav tm="100000">
                                          <p:val>
                                            <p:strVal val="#ppt_x"/>
                                          </p:val>
                                        </p:tav>
                                      </p:tavLst>
                                    </p:anim>
                                    <p:anim calcmode="lin" valueType="num">
                                      <p:cBhvr>
                                        <p:cTn id="27" dur="5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anim calcmode="lin" valueType="num">
                                      <p:cBhvr>
                                        <p:cTn id="32" dur="500" fill="hold"/>
                                        <p:tgtEl>
                                          <p:spTgt spid="15"/>
                                        </p:tgtEl>
                                        <p:attrNameLst>
                                          <p:attrName>ppt_x</p:attrName>
                                        </p:attrNameLst>
                                      </p:cBhvr>
                                      <p:tavLst>
                                        <p:tav tm="0">
                                          <p:val>
                                            <p:strVal val="#ppt_x"/>
                                          </p:val>
                                        </p:tav>
                                        <p:tav tm="100000">
                                          <p:val>
                                            <p:strVal val="#ppt_x"/>
                                          </p:val>
                                        </p:tav>
                                      </p:tavLst>
                                    </p:anim>
                                    <p:anim calcmode="lin" valueType="num">
                                      <p:cBhvr>
                                        <p:cTn id="33" dur="5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anim calcmode="lin" valueType="num">
                                      <p:cBhvr>
                                        <p:cTn id="38" dur="500" fill="hold"/>
                                        <p:tgtEl>
                                          <p:spTgt spid="34"/>
                                        </p:tgtEl>
                                        <p:attrNameLst>
                                          <p:attrName>ppt_x</p:attrName>
                                        </p:attrNameLst>
                                      </p:cBhvr>
                                      <p:tavLst>
                                        <p:tav tm="0">
                                          <p:val>
                                            <p:strVal val="#ppt_x"/>
                                          </p:val>
                                        </p:tav>
                                        <p:tav tm="100000">
                                          <p:val>
                                            <p:strVal val="#ppt_x"/>
                                          </p:val>
                                        </p:tav>
                                      </p:tavLst>
                                    </p:anim>
                                    <p:anim calcmode="lin" valueType="num">
                                      <p:cBhvr>
                                        <p:cTn id="39" dur="5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anim calcmode="lin" valueType="num">
                                      <p:cBhvr>
                                        <p:cTn id="44" dur="500" fill="hold"/>
                                        <p:tgtEl>
                                          <p:spTgt spid="16"/>
                                        </p:tgtEl>
                                        <p:attrNameLst>
                                          <p:attrName>ppt_x</p:attrName>
                                        </p:attrNameLst>
                                      </p:cBhvr>
                                      <p:tavLst>
                                        <p:tav tm="0">
                                          <p:val>
                                            <p:strVal val="#ppt_x"/>
                                          </p:val>
                                        </p:tav>
                                        <p:tav tm="100000">
                                          <p:val>
                                            <p:strVal val="#ppt_x"/>
                                          </p:val>
                                        </p:tav>
                                      </p:tavLst>
                                    </p:anim>
                                    <p:anim calcmode="lin" valueType="num">
                                      <p:cBhvr>
                                        <p:cTn id="45" dur="5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anim calcmode="lin" valueType="num">
                                      <p:cBhvr>
                                        <p:cTn id="50" dur="500" fill="hold"/>
                                        <p:tgtEl>
                                          <p:spTgt spid="28"/>
                                        </p:tgtEl>
                                        <p:attrNameLst>
                                          <p:attrName>ppt_x</p:attrName>
                                        </p:attrNameLst>
                                      </p:cBhvr>
                                      <p:tavLst>
                                        <p:tav tm="0">
                                          <p:val>
                                            <p:strVal val="#ppt_x"/>
                                          </p:val>
                                        </p:tav>
                                        <p:tav tm="100000">
                                          <p:val>
                                            <p:strVal val="#ppt_x"/>
                                          </p:val>
                                        </p:tav>
                                      </p:tavLst>
                                    </p:anim>
                                    <p:anim calcmode="lin" valueType="num">
                                      <p:cBhvr>
                                        <p:cTn id="51" dur="500" fill="hold"/>
                                        <p:tgtEl>
                                          <p:spTgt spid="2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strVal val="#ppt_x"/>
                                          </p:val>
                                        </p:tav>
                                        <p:tav tm="100000">
                                          <p:val>
                                            <p:strVal val="#ppt_x"/>
                                          </p:val>
                                        </p:tav>
                                      </p:tavLst>
                                    </p:anim>
                                    <p:anim calcmode="lin" valueType="num">
                                      <p:cBhvr>
                                        <p:cTn id="57" dur="500" fill="hold"/>
                                        <p:tgtEl>
                                          <p:spTgt spid="22"/>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500"/>
                                        <p:tgtEl>
                                          <p:spTgt spid="40"/>
                                        </p:tgtEl>
                                      </p:cBhvr>
                                    </p:animEffect>
                                    <p:anim calcmode="lin" valueType="num">
                                      <p:cBhvr>
                                        <p:cTn id="62" dur="500" fill="hold"/>
                                        <p:tgtEl>
                                          <p:spTgt spid="40"/>
                                        </p:tgtEl>
                                        <p:attrNameLst>
                                          <p:attrName>ppt_x</p:attrName>
                                        </p:attrNameLst>
                                      </p:cBhvr>
                                      <p:tavLst>
                                        <p:tav tm="0">
                                          <p:val>
                                            <p:strVal val="#ppt_x"/>
                                          </p:val>
                                        </p:tav>
                                        <p:tav tm="100000">
                                          <p:val>
                                            <p:strVal val="#ppt_x"/>
                                          </p:val>
                                        </p:tav>
                                      </p:tavLst>
                                    </p:anim>
                                    <p:anim calcmode="lin" valueType="num">
                                      <p:cBhvr>
                                        <p:cTn id="63" dur="5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1083</Words>
  <Application>Microsoft Office PowerPoint</Application>
  <PresentationFormat>宽屏</PresentationFormat>
  <Paragraphs>193</Paragraphs>
  <Slides>17</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17</vt:i4>
      </vt:variant>
    </vt:vector>
  </HeadingPairs>
  <TitlesOfParts>
    <vt:vector size="27" baseType="lpstr">
      <vt:lpstr>Aller Light</vt:lpstr>
      <vt:lpstr>Humanst521 BT</vt:lpstr>
      <vt:lpstr>阿里巴巴普惠体 R</vt:lpstr>
      <vt:lpstr>思源黑体 CN Bold</vt:lpstr>
      <vt:lpstr>思源黑体 CN Light</vt:lpstr>
      <vt:lpstr>站酷庆科黄油体</vt:lpstr>
      <vt:lpstr>Arial</vt:lpstr>
      <vt:lpstr>Century Gothic</vt:lpstr>
      <vt:lpstr>Wingdings</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办公资源</Manager>
  <Company>办公资源网:www.bangongziyuan.com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cp:lastModifiedBy>天 下</cp:lastModifiedBy>
  <cp:revision>27</cp:revision>
  <dcterms:created xsi:type="dcterms:W3CDTF">2020-03-30T02:04:00Z</dcterms:created>
  <dcterms:modified xsi:type="dcterms:W3CDTF">2021-01-04T13:58:07Z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