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86" r:id="rId2"/>
    <p:sldId id="3130" r:id="rId3"/>
    <p:sldId id="3158" r:id="rId4"/>
    <p:sldId id="3159" r:id="rId5"/>
    <p:sldId id="3123" r:id="rId6"/>
    <p:sldId id="3128" r:id="rId7"/>
    <p:sldId id="3133" r:id="rId8"/>
    <p:sldId id="3144" r:id="rId9"/>
    <p:sldId id="3160" r:id="rId10"/>
    <p:sldId id="3131" r:id="rId11"/>
    <p:sldId id="3137" r:id="rId12"/>
    <p:sldId id="3136" r:id="rId13"/>
    <p:sldId id="3143" r:id="rId14"/>
    <p:sldId id="3161" r:id="rId15"/>
    <p:sldId id="3145" r:id="rId16"/>
    <p:sldId id="3134" r:id="rId17"/>
    <p:sldId id="3132" r:id="rId18"/>
    <p:sldId id="3162" r:id="rId19"/>
    <p:sldId id="3127" r:id="rId20"/>
    <p:sldId id="3135" r:id="rId21"/>
    <p:sldId id="3129" r:id="rId22"/>
    <p:sldId id="316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5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42" y="13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524719" y="4302640"/>
            <a:ext cx="5904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art industry template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524717" y="4773098"/>
            <a:ext cx="5904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24719" y="3671698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时尚动感艺术行业模板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6501" y="2668924"/>
            <a:ext cx="309527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HK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7647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18" grpId="0"/>
      <p:bldP spid="19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  <a:p>
            <a:pPr algn="l">
              <a:lnSpc>
                <a:spcPct val="120000"/>
              </a:lnSpc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/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726496" y="4021733"/>
            <a:ext cx="3704971" cy="1902187"/>
            <a:chOff x="2989865" y="607026"/>
            <a:chExt cx="2633526" cy="1352935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585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</a:p>
            <a:p>
              <a:pPr>
                <a:lnSpc>
                  <a:spcPct val="150000"/>
                </a:lnSpc>
              </a:pP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26496" y="1888133"/>
            <a:ext cx="3704971" cy="1725558"/>
            <a:chOff x="2989865" y="607026"/>
            <a:chExt cx="2633526" cy="122730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/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/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  <a:p>
            <a:pPr fontAlgn="auto">
              <a:spcAft>
                <a:spcPts val="0"/>
              </a:spcAft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524719" y="4302640"/>
            <a:ext cx="5904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art industry template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524717" y="4773098"/>
            <a:ext cx="5904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24719" y="3671698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6501" y="2668924"/>
            <a:ext cx="309527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HK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8" grpId="0"/>
      <p:bldP spid="19" grpId="0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9" y="1"/>
            <a:ext cx="12855223" cy="723220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8680606" y="657890"/>
            <a:ext cx="0" cy="65743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8596799" y="3429680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5"/>
          <p:cNvSpPr txBox="1">
            <a:spLocks noChangeArrowheads="1"/>
          </p:cNvSpPr>
          <p:nvPr/>
        </p:nvSpPr>
        <p:spPr bwMode="auto">
          <a:xfrm>
            <a:off x="7929938" y="335961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45762" y="335961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596799" y="4318843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28"/>
          <p:cNvSpPr txBox="1">
            <a:spLocks noChangeArrowheads="1"/>
          </p:cNvSpPr>
          <p:nvPr/>
        </p:nvSpPr>
        <p:spPr bwMode="auto">
          <a:xfrm>
            <a:off x="7929938" y="4228267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45762" y="4248782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96799" y="5208006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0"/>
          <p:cNvSpPr txBox="1">
            <a:spLocks noChangeArrowheads="1"/>
          </p:cNvSpPr>
          <p:nvPr/>
        </p:nvSpPr>
        <p:spPr bwMode="auto">
          <a:xfrm>
            <a:off x="7929938" y="5096915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45762" y="5137946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596799" y="6097169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文本框 32"/>
          <p:cNvSpPr txBox="1">
            <a:spLocks noChangeArrowheads="1"/>
          </p:cNvSpPr>
          <p:nvPr/>
        </p:nvSpPr>
        <p:spPr bwMode="auto">
          <a:xfrm>
            <a:off x="7929938" y="602710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845762" y="602710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509495" y="572692"/>
            <a:ext cx="2343120" cy="234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s_1"/>
          <p:cNvSpPr txBox="1"/>
          <p:nvPr>
            <p:custDataLst>
              <p:tags r:id="rId1"/>
            </p:custDataLst>
          </p:nvPr>
        </p:nvSpPr>
        <p:spPr>
          <a:xfrm>
            <a:off x="8089104" y="657888"/>
            <a:ext cx="1513312" cy="21727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43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7098277" y="1513448"/>
            <a:ext cx="2272891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/>
      <p:bldP spid="30" grpId="0"/>
      <p:bldP spid="31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123353" y="-7665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/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4542525" y="1719429"/>
            <a:ext cx="3765330" cy="3797141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/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/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/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/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/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/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3452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78734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80313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5019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1"/>
          <p:cNvGrpSpPr/>
          <p:nvPr/>
        </p:nvGrpSpPr>
        <p:grpSpPr bwMode="auto">
          <a:xfrm>
            <a:off x="8505846" y="2350228"/>
            <a:ext cx="2962254" cy="2472645"/>
            <a:chOff x="7045224" y="1714382"/>
            <a:chExt cx="4137667" cy="2346157"/>
          </a:xfrm>
        </p:grpSpPr>
        <p:sp>
          <p:nvSpPr>
            <p:cNvPr id="50188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0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6"/>
          <p:cNvGrpSpPr/>
          <p:nvPr/>
        </p:nvGrpSpPr>
        <p:grpSpPr bwMode="auto">
          <a:xfrm>
            <a:off x="1336454" y="2350228"/>
            <a:ext cx="3015354" cy="2470970"/>
            <a:chOff x="7045224" y="1717841"/>
            <a:chExt cx="4137667" cy="2342744"/>
          </a:xfrm>
        </p:grpSpPr>
        <p:sp>
          <p:nvSpPr>
            <p:cNvPr id="50185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66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6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7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859231" y="5548380"/>
            <a:ext cx="111867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4238" y="5730871"/>
            <a:ext cx="11165510" cy="295466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91.女性时尚饰品美容化妆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3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2A9A"/>
      </a:accent1>
      <a:accent2>
        <a:srgbClr val="C7A2E3"/>
      </a:accent2>
      <a:accent3>
        <a:srgbClr val="CD2A9A"/>
      </a:accent3>
      <a:accent4>
        <a:srgbClr val="C7A2E3"/>
      </a:accent4>
      <a:accent5>
        <a:srgbClr val="CD2A9A"/>
      </a:accent5>
      <a:accent6>
        <a:srgbClr val="C7A2E3"/>
      </a:accent6>
      <a:hlink>
        <a:srgbClr val="CD2A9A"/>
      </a:hlink>
      <a:folHlink>
        <a:srgbClr val="C7A2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2545</Words>
  <Application>Microsoft Office PowerPoint</Application>
  <PresentationFormat>自定义</PresentationFormat>
  <Paragraphs>229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冬青黑体简体中文 W3</vt:lpstr>
      <vt:lpstr>方正正准黑简体</vt:lpstr>
      <vt:lpstr>微软雅黑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1291.女性时尚饰品美容化妆PPT模板</dc:title>
  <dc:creator/>
  <cp:lastModifiedBy/>
  <cp:revision>5</cp:revision>
  <dcterms:created xsi:type="dcterms:W3CDTF">2016-10-17T14:00:00Z</dcterms:created>
  <dcterms:modified xsi:type="dcterms:W3CDTF">2021-01-04T13:47:20Z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