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79" r:id="rId4"/>
    <p:sldId id="275" r:id="rId5"/>
    <p:sldId id="264" r:id="rId6"/>
    <p:sldId id="260" r:id="rId7"/>
    <p:sldId id="261" r:id="rId8"/>
    <p:sldId id="262" r:id="rId9"/>
    <p:sldId id="276" r:id="rId10"/>
    <p:sldId id="259" r:id="rId11"/>
    <p:sldId id="265" r:id="rId12"/>
    <p:sldId id="263" r:id="rId13"/>
    <p:sldId id="267" r:id="rId14"/>
    <p:sldId id="266" r:id="rId15"/>
    <p:sldId id="277" r:id="rId16"/>
    <p:sldId id="272" r:id="rId17"/>
    <p:sldId id="268" r:id="rId18"/>
    <p:sldId id="269" r:id="rId19"/>
    <p:sldId id="278" r:id="rId20"/>
    <p:sldId id="270" r:id="rId21"/>
    <p:sldId id="274" r:id="rId22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505F2C04-C923-438B-8C0F-E0CD2BADF298}">
      <wppc:fontMiss xmlns:wppc="http://www.wps.cn/officeDocument/PresentationCustomData" xmlns="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2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D09AA0E-724B-4423-8115-87E3D9DF928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2355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307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C430E1-DC45-4EDA-BB52-E56B0B2D133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D62C-8E56-4EA8-B1A0-D59323014EA1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44849-1940-4967-BA14-9B215F4BC5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71A6-9D3F-4C7D-9DDB-E1528AF4578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D99FB-8993-497B-9BB9-9990229E62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E4A15-8E20-41A1-8B23-D2DFEDDB151F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458B9-87A9-441D-BE48-D3A76C2C9E2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D519-1A40-4363-8C5C-16C3B98F99F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54CD-42CA-43D5-BC39-32349B5CBB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3C2F-FCF3-431D-A687-F1C9FC2D078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594E-2B9C-41D6-B4AC-C6C10D6748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DA2F-686C-4C16-970B-798CE4F9B48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48CF-3063-4A78-A8B4-217CED318D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F755-0FF3-4199-B096-3C34C662C27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903D-DA94-493C-811F-38D40A8943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38BD-3F5B-4726-A4C1-492B153497B4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34115-938B-490F-B868-12FC533786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2287-38D9-4AF6-85C5-7ECBBC064DF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86AD-5ED1-4458-B1DE-2FAD6251FA0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F206-E4DA-4F03-AE6F-51610AFD8C2D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87245-2029-4CCC-AD3C-9375A057966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DB55B-4118-4A79-AA56-A4962B1CFA7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4CDB5-6529-4A37-BABF-40BAC46879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1E95C-B97B-4C01-B135-7EDE9F972572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FE57-A83E-4AD1-AD0C-E01FCF4956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16E00-5C27-4BE9-8F8D-068BA37F9BC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A8B73-D751-494F-BDE6-39157003F65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44D54-A36C-4AC3-9EA9-1F79261C2C1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3F0C3-9F3D-43AE-AF6D-F4E11C242A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83E25-916D-449E-94AE-AAF990CCD8F3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CB61F-3EB3-4458-A456-BE79A1C9FB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D4E27-1C12-4492-B117-25ECABB67A8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6779-9FE1-4439-9D2A-41E297A10D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A2F65-A37E-4D79-952C-C7B372B1ADB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941D-6C69-4ABE-9A5D-BAC648115F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2DCFA-2334-463E-BF06-9755971403E8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BAF67-241E-4ECD-83FC-7893622DD79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CABCF-FF36-40F6-9756-D60EEC90BD15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C086C-1505-494F-ADD5-30114C5F9C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37F3-8706-4E3F-AF6E-C7DC7A73BEBA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830A3-E726-40D5-A94B-8497F9395E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7E990-1CE8-45DF-B0D6-503B72D5C70B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01B70-ED79-4EB3-8294-37311CE6A14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3116-0973-40EB-952E-75483BA0F786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1E8B-18DD-46BA-8443-890F979160D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1798587-53F0-4527-8A6A-A677EE764FCE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317330-720B-45C5-9AA5-060ABF091BA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DB25C23-FB9A-499B-BBDF-DB8112B0A0A7}" type="datetimeFigureOut">
              <a:rPr lang="zh-CN" altLang="en-US"/>
              <a:t>2021/1/4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398442F-20B7-40F9-90FE-7E315DE3F5C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22A35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9" name="文本框 2"/>
          <p:cNvSpPr txBox="1">
            <a:spLocks noChangeArrowheads="1"/>
          </p:cNvSpPr>
          <p:nvPr/>
        </p:nvSpPr>
        <p:spPr bwMode="auto">
          <a:xfrm>
            <a:off x="5400675" y="2101850"/>
            <a:ext cx="186055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FFFFFF"/>
                </a:solidFill>
              </a:rPr>
              <a:t>20XX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cxnSp>
        <p:nvCxnSpPr>
          <p:cNvPr id="4100" name="肘形连接符 3"/>
          <p:cNvCxnSpPr>
            <a:cxnSpLocks noChangeShapeType="1"/>
          </p:cNvCxnSpPr>
          <p:nvPr/>
        </p:nvCxnSpPr>
        <p:spPr bwMode="auto">
          <a:xfrm flipV="1">
            <a:off x="4837113" y="2089150"/>
            <a:ext cx="3582987" cy="1544638"/>
          </a:xfrm>
          <a:prstGeom prst="bentConnector3">
            <a:avLst>
              <a:gd name="adj1" fmla="val -50449"/>
            </a:avLst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1" name="肘形连接符 4"/>
          <p:cNvCxnSpPr>
            <a:cxnSpLocks noChangeShapeType="1"/>
          </p:cNvCxnSpPr>
          <p:nvPr/>
        </p:nvCxnSpPr>
        <p:spPr bwMode="auto">
          <a:xfrm flipV="1">
            <a:off x="3665538" y="1916113"/>
            <a:ext cx="4137025" cy="1897062"/>
          </a:xfrm>
          <a:prstGeom prst="bentConnector3">
            <a:avLst>
              <a:gd name="adj1" fmla="val 128088"/>
            </a:avLst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文本框 5"/>
          <p:cNvSpPr txBox="1">
            <a:spLocks noChangeArrowheads="1"/>
          </p:cNvSpPr>
          <p:nvPr/>
        </p:nvSpPr>
        <p:spPr bwMode="auto">
          <a:xfrm>
            <a:off x="3378200" y="2646363"/>
            <a:ext cx="5203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3" name="矩形 6"/>
          <p:cNvSpPr>
            <a:spLocks noChangeArrowheads="1"/>
          </p:cNvSpPr>
          <p:nvPr/>
        </p:nvSpPr>
        <p:spPr bwMode="auto">
          <a:xfrm>
            <a:off x="2154238" y="1644650"/>
            <a:ext cx="2159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4" name="矩形 7"/>
          <p:cNvSpPr>
            <a:spLocks noChangeArrowheads="1"/>
          </p:cNvSpPr>
          <p:nvPr/>
        </p:nvSpPr>
        <p:spPr bwMode="auto">
          <a:xfrm>
            <a:off x="2306638" y="1797050"/>
            <a:ext cx="215900" cy="2159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5" name="矩形 9"/>
          <p:cNvSpPr>
            <a:spLocks noChangeArrowheads="1"/>
          </p:cNvSpPr>
          <p:nvPr/>
        </p:nvSpPr>
        <p:spPr bwMode="auto">
          <a:xfrm>
            <a:off x="2579688" y="2143125"/>
            <a:ext cx="2159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6" name="文本框 14"/>
          <p:cNvSpPr txBox="1">
            <a:spLocks noChangeArrowheads="1"/>
          </p:cNvSpPr>
          <p:nvPr/>
        </p:nvSpPr>
        <p:spPr bwMode="auto">
          <a:xfrm>
            <a:off x="3338513" y="4105275"/>
            <a:ext cx="55260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anything what you like or what you need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anything what you like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与梦偕行寻找更好的自己</a:t>
            </a:r>
          </a:p>
        </p:txBody>
      </p:sp>
      <p:sp>
        <p:nvSpPr>
          <p:cNvPr id="4107" name="矩形 15"/>
          <p:cNvSpPr>
            <a:spLocks noChangeArrowheads="1"/>
          </p:cNvSpPr>
          <p:nvPr/>
        </p:nvSpPr>
        <p:spPr bwMode="auto">
          <a:xfrm>
            <a:off x="2749550" y="1752600"/>
            <a:ext cx="2159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8" name="矩形 16"/>
          <p:cNvSpPr>
            <a:spLocks noChangeArrowheads="1"/>
          </p:cNvSpPr>
          <p:nvPr/>
        </p:nvSpPr>
        <p:spPr bwMode="auto">
          <a:xfrm>
            <a:off x="8439150" y="3929063"/>
            <a:ext cx="2159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09" name="矩形 17"/>
          <p:cNvSpPr>
            <a:spLocks noChangeArrowheads="1"/>
          </p:cNvSpPr>
          <p:nvPr/>
        </p:nvSpPr>
        <p:spPr bwMode="auto">
          <a:xfrm>
            <a:off x="8591550" y="4081463"/>
            <a:ext cx="215900" cy="2159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10" name="矩形 18"/>
          <p:cNvSpPr>
            <a:spLocks noChangeArrowheads="1"/>
          </p:cNvSpPr>
          <p:nvPr/>
        </p:nvSpPr>
        <p:spPr bwMode="auto">
          <a:xfrm>
            <a:off x="8864600" y="4425950"/>
            <a:ext cx="215900" cy="2174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111" name="矩形 19"/>
          <p:cNvSpPr>
            <a:spLocks noChangeArrowheads="1"/>
          </p:cNvSpPr>
          <p:nvPr/>
        </p:nvSpPr>
        <p:spPr bwMode="auto">
          <a:xfrm>
            <a:off x="9034463" y="4037013"/>
            <a:ext cx="2159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utoUpdateAnimBg="0"/>
      <p:bldP spid="4102" grpId="0" autoUpdateAnimBg="0"/>
      <p:bldP spid="4103" grpId="0" animBg="1" autoUpdateAnimBg="0"/>
      <p:bldP spid="4104" grpId="0" animBg="1" autoUpdateAnimBg="0"/>
      <p:bldP spid="4105" grpId="0" animBg="1" autoUpdateAnimBg="0"/>
      <p:bldP spid="4106" grpId="0" autoUpdateAnimBg="0"/>
      <p:bldP spid="4107" grpId="0" animBg="1" autoUpdateAnimBg="0"/>
      <p:bldP spid="4108" grpId="0" animBg="1" autoUpdateAnimBg="0"/>
      <p:bldP spid="4109" grpId="0" animBg="1" autoUpdateAnimBg="0"/>
      <p:bldP spid="4110" grpId="0" animBg="1" autoUpdateAnimBg="0"/>
      <p:bldP spid="4111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12308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09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310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342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sp>
        <p:nvSpPr>
          <p:cNvPr id="14343" name="矩形 52"/>
          <p:cNvSpPr>
            <a:spLocks noChangeArrowheads="1"/>
          </p:cNvSpPr>
          <p:nvPr/>
        </p:nvSpPr>
        <p:spPr bwMode="auto">
          <a:xfrm>
            <a:off x="2063750" y="4581525"/>
            <a:ext cx="195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344" name="文本框 53"/>
          <p:cNvSpPr txBox="1">
            <a:spLocks noChangeArrowheads="1"/>
          </p:cNvSpPr>
          <p:nvPr/>
        </p:nvSpPr>
        <p:spPr bwMode="auto">
          <a:xfrm>
            <a:off x="1901825" y="4076700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4345" name="直接连接符 54"/>
          <p:cNvCxnSpPr>
            <a:cxnSpLocks noChangeShapeType="1"/>
          </p:cNvCxnSpPr>
          <p:nvPr/>
        </p:nvCxnSpPr>
        <p:spPr bwMode="auto">
          <a:xfrm>
            <a:off x="2117725" y="4421188"/>
            <a:ext cx="18478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6" name="Freeform 5"/>
          <p:cNvSpPr>
            <a:spLocks noEditPoints="1"/>
          </p:cNvSpPr>
          <p:nvPr/>
        </p:nvSpPr>
        <p:spPr bwMode="auto">
          <a:xfrm>
            <a:off x="2239963" y="2557463"/>
            <a:ext cx="1516062" cy="1079500"/>
          </a:xfrm>
          <a:custGeom>
            <a:avLst/>
            <a:gdLst>
              <a:gd name="T0" fmla="*/ 1490072 w 175"/>
              <a:gd name="T1" fmla="*/ 53090 h 122"/>
              <a:gd name="T2" fmla="*/ 1455420 w 175"/>
              <a:gd name="T3" fmla="*/ 26545 h 122"/>
              <a:gd name="T4" fmla="*/ 1377451 w 175"/>
              <a:gd name="T5" fmla="*/ 0 h 122"/>
              <a:gd name="T6" fmla="*/ 138611 w 175"/>
              <a:gd name="T7" fmla="*/ 0 h 122"/>
              <a:gd name="T8" fmla="*/ 34653 w 175"/>
              <a:gd name="T9" fmla="*/ 44242 h 122"/>
              <a:gd name="T10" fmla="*/ 34653 w 175"/>
              <a:gd name="T11" fmla="*/ 35393 h 122"/>
              <a:gd name="T12" fmla="*/ 34653 w 175"/>
              <a:gd name="T13" fmla="*/ 53090 h 122"/>
              <a:gd name="T14" fmla="*/ 25990 w 175"/>
              <a:gd name="T15" fmla="*/ 61939 h 122"/>
              <a:gd name="T16" fmla="*/ 8663 w 175"/>
              <a:gd name="T17" fmla="*/ 106180 h 122"/>
              <a:gd name="T18" fmla="*/ 0 w 175"/>
              <a:gd name="T19" fmla="*/ 141574 h 122"/>
              <a:gd name="T20" fmla="*/ 0 w 175"/>
              <a:gd name="T21" fmla="*/ 937926 h 122"/>
              <a:gd name="T22" fmla="*/ 8663 w 175"/>
              <a:gd name="T23" fmla="*/ 982168 h 122"/>
              <a:gd name="T24" fmla="*/ 25990 w 175"/>
              <a:gd name="T25" fmla="*/ 1026410 h 122"/>
              <a:gd name="T26" fmla="*/ 138611 w 175"/>
              <a:gd name="T27" fmla="*/ 1079500 h 122"/>
              <a:gd name="T28" fmla="*/ 1377451 w 175"/>
              <a:gd name="T29" fmla="*/ 1079500 h 122"/>
              <a:gd name="T30" fmla="*/ 1446756 w 175"/>
              <a:gd name="T31" fmla="*/ 1061803 h 122"/>
              <a:gd name="T32" fmla="*/ 1481409 w 175"/>
              <a:gd name="T33" fmla="*/ 1035258 h 122"/>
              <a:gd name="T34" fmla="*/ 1516062 w 175"/>
              <a:gd name="T35" fmla="*/ 937926 h 122"/>
              <a:gd name="T36" fmla="*/ 1516062 w 175"/>
              <a:gd name="T37" fmla="*/ 141574 h 122"/>
              <a:gd name="T38" fmla="*/ 1490072 w 175"/>
              <a:gd name="T39" fmla="*/ 53090 h 122"/>
              <a:gd name="T40" fmla="*/ 1377451 w 175"/>
              <a:gd name="T41" fmla="*/ 999865 h 122"/>
              <a:gd name="T42" fmla="*/ 138611 w 175"/>
              <a:gd name="T43" fmla="*/ 999865 h 122"/>
              <a:gd name="T44" fmla="*/ 86632 w 175"/>
              <a:gd name="T45" fmla="*/ 973320 h 122"/>
              <a:gd name="T46" fmla="*/ 519793 w 175"/>
              <a:gd name="T47" fmla="*/ 575143 h 122"/>
              <a:gd name="T48" fmla="*/ 727710 w 175"/>
              <a:gd name="T49" fmla="*/ 769807 h 122"/>
              <a:gd name="T50" fmla="*/ 788352 w 175"/>
              <a:gd name="T51" fmla="*/ 796352 h 122"/>
              <a:gd name="T52" fmla="*/ 874984 w 175"/>
              <a:gd name="T53" fmla="*/ 752111 h 122"/>
              <a:gd name="T54" fmla="*/ 1039585 w 175"/>
              <a:gd name="T55" fmla="*/ 566295 h 122"/>
              <a:gd name="T56" fmla="*/ 1403440 w 175"/>
              <a:gd name="T57" fmla="*/ 991016 h 122"/>
              <a:gd name="T58" fmla="*/ 1377451 w 175"/>
              <a:gd name="T59" fmla="*/ 999865 h 122"/>
              <a:gd name="T60" fmla="*/ 77969 w 175"/>
              <a:gd name="T61" fmla="*/ 937926 h 122"/>
              <a:gd name="T62" fmla="*/ 77969 w 175"/>
              <a:gd name="T63" fmla="*/ 150422 h 122"/>
              <a:gd name="T64" fmla="*/ 493803 w 175"/>
              <a:gd name="T65" fmla="*/ 548598 h 122"/>
              <a:gd name="T66" fmla="*/ 77969 w 175"/>
              <a:gd name="T67" fmla="*/ 937926 h 122"/>
              <a:gd name="T68" fmla="*/ 77969 w 175"/>
              <a:gd name="T69" fmla="*/ 937926 h 122"/>
              <a:gd name="T70" fmla="*/ 138611 w 175"/>
              <a:gd name="T71" fmla="*/ 79635 h 122"/>
              <a:gd name="T72" fmla="*/ 1377451 w 175"/>
              <a:gd name="T73" fmla="*/ 79635 h 122"/>
              <a:gd name="T74" fmla="*/ 1412103 w 175"/>
              <a:gd name="T75" fmla="*/ 88484 h 122"/>
              <a:gd name="T76" fmla="*/ 1039585 w 175"/>
              <a:gd name="T77" fmla="*/ 513205 h 122"/>
              <a:gd name="T78" fmla="*/ 1022259 w 175"/>
              <a:gd name="T79" fmla="*/ 539750 h 122"/>
              <a:gd name="T80" fmla="*/ 848995 w 175"/>
              <a:gd name="T81" fmla="*/ 734414 h 122"/>
              <a:gd name="T82" fmla="*/ 745036 w 175"/>
              <a:gd name="T83" fmla="*/ 743262 h 122"/>
              <a:gd name="T84" fmla="*/ 545782 w 175"/>
              <a:gd name="T85" fmla="*/ 548598 h 122"/>
              <a:gd name="T86" fmla="*/ 519793 w 175"/>
              <a:gd name="T87" fmla="*/ 530902 h 122"/>
              <a:gd name="T88" fmla="*/ 86632 w 175"/>
              <a:gd name="T89" fmla="*/ 115029 h 122"/>
              <a:gd name="T90" fmla="*/ 138611 w 175"/>
              <a:gd name="T91" fmla="*/ 79635 h 122"/>
              <a:gd name="T92" fmla="*/ 1056912 w 175"/>
              <a:gd name="T93" fmla="*/ 539750 h 122"/>
              <a:gd name="T94" fmla="*/ 1429430 w 175"/>
              <a:gd name="T95" fmla="*/ 106180 h 122"/>
              <a:gd name="T96" fmla="*/ 1438093 w 175"/>
              <a:gd name="T97" fmla="*/ 141574 h 122"/>
              <a:gd name="T98" fmla="*/ 1438093 w 175"/>
              <a:gd name="T99" fmla="*/ 937926 h 122"/>
              <a:gd name="T100" fmla="*/ 1429430 w 175"/>
              <a:gd name="T101" fmla="*/ 973320 h 122"/>
              <a:gd name="T102" fmla="*/ 1056912 w 175"/>
              <a:gd name="T103" fmla="*/ 539750 h 1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75" h="122">
                <a:moveTo>
                  <a:pt x="172" y="6"/>
                </a:moveTo>
                <a:cubicBezTo>
                  <a:pt x="171" y="5"/>
                  <a:pt x="170" y="4"/>
                  <a:pt x="168" y="3"/>
                </a:cubicBezTo>
                <a:cubicBezTo>
                  <a:pt x="166" y="1"/>
                  <a:pt x="163" y="0"/>
                  <a:pt x="15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1" y="0"/>
                  <a:pt x="7" y="2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7"/>
                  <a:pt x="3" y="7"/>
                </a:cubicBezTo>
                <a:cubicBezTo>
                  <a:pt x="2" y="9"/>
                  <a:pt x="1" y="10"/>
                  <a:pt x="1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0" y="109"/>
                  <a:pt x="1" y="111"/>
                </a:cubicBezTo>
                <a:cubicBezTo>
                  <a:pt x="1" y="113"/>
                  <a:pt x="2" y="114"/>
                  <a:pt x="3" y="116"/>
                </a:cubicBezTo>
                <a:cubicBezTo>
                  <a:pt x="6" y="120"/>
                  <a:pt x="11" y="122"/>
                  <a:pt x="16" y="122"/>
                </a:cubicBezTo>
                <a:cubicBezTo>
                  <a:pt x="159" y="122"/>
                  <a:pt x="159" y="122"/>
                  <a:pt x="159" y="122"/>
                </a:cubicBezTo>
                <a:cubicBezTo>
                  <a:pt x="162" y="122"/>
                  <a:pt x="165" y="121"/>
                  <a:pt x="167" y="120"/>
                </a:cubicBezTo>
                <a:cubicBezTo>
                  <a:pt x="169" y="119"/>
                  <a:pt x="170" y="118"/>
                  <a:pt x="171" y="117"/>
                </a:cubicBezTo>
                <a:cubicBezTo>
                  <a:pt x="174" y="114"/>
                  <a:pt x="175" y="110"/>
                  <a:pt x="175" y="106"/>
                </a:cubicBezTo>
                <a:cubicBezTo>
                  <a:pt x="175" y="16"/>
                  <a:pt x="175" y="16"/>
                  <a:pt x="175" y="16"/>
                </a:cubicBezTo>
                <a:cubicBezTo>
                  <a:pt x="175" y="12"/>
                  <a:pt x="174" y="9"/>
                  <a:pt x="172" y="6"/>
                </a:cubicBezTo>
                <a:close/>
                <a:moveTo>
                  <a:pt x="159" y="113"/>
                </a:moveTo>
                <a:cubicBezTo>
                  <a:pt x="16" y="113"/>
                  <a:pt x="16" y="113"/>
                  <a:pt x="16" y="113"/>
                </a:cubicBezTo>
                <a:cubicBezTo>
                  <a:pt x="14" y="113"/>
                  <a:pt x="12" y="112"/>
                  <a:pt x="10" y="110"/>
                </a:cubicBezTo>
                <a:cubicBezTo>
                  <a:pt x="60" y="65"/>
                  <a:pt x="60" y="65"/>
                  <a:pt x="60" y="65"/>
                </a:cubicBezTo>
                <a:cubicBezTo>
                  <a:pt x="84" y="87"/>
                  <a:pt x="84" y="87"/>
                  <a:pt x="84" y="87"/>
                </a:cubicBezTo>
                <a:cubicBezTo>
                  <a:pt x="86" y="89"/>
                  <a:pt x="88" y="90"/>
                  <a:pt x="91" y="90"/>
                </a:cubicBezTo>
                <a:cubicBezTo>
                  <a:pt x="95" y="90"/>
                  <a:pt x="98" y="88"/>
                  <a:pt x="101" y="85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1" y="113"/>
                  <a:pt x="160" y="113"/>
                  <a:pt x="159" y="113"/>
                </a:cubicBezTo>
                <a:close/>
                <a:moveTo>
                  <a:pt x="9" y="106"/>
                </a:moveTo>
                <a:cubicBezTo>
                  <a:pt x="9" y="17"/>
                  <a:pt x="9" y="17"/>
                  <a:pt x="9" y="17"/>
                </a:cubicBezTo>
                <a:cubicBezTo>
                  <a:pt x="57" y="62"/>
                  <a:pt x="57" y="62"/>
                  <a:pt x="57" y="62"/>
                </a:cubicBezTo>
                <a:cubicBezTo>
                  <a:pt x="9" y="106"/>
                  <a:pt x="9" y="106"/>
                  <a:pt x="9" y="106"/>
                </a:cubicBezTo>
                <a:cubicBezTo>
                  <a:pt x="9" y="106"/>
                  <a:pt x="9" y="106"/>
                  <a:pt x="9" y="106"/>
                </a:cubicBezTo>
                <a:close/>
                <a:moveTo>
                  <a:pt x="16" y="9"/>
                </a:moveTo>
                <a:cubicBezTo>
                  <a:pt x="159" y="9"/>
                  <a:pt x="159" y="9"/>
                  <a:pt x="159" y="9"/>
                </a:cubicBezTo>
                <a:cubicBezTo>
                  <a:pt x="161" y="9"/>
                  <a:pt x="162" y="9"/>
                  <a:pt x="163" y="10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98" y="83"/>
                  <a:pt x="98" y="83"/>
                  <a:pt x="98" y="83"/>
                </a:cubicBezTo>
                <a:cubicBezTo>
                  <a:pt x="95" y="87"/>
                  <a:pt x="89" y="87"/>
                  <a:pt x="86" y="84"/>
                </a:cubicBezTo>
                <a:cubicBezTo>
                  <a:pt x="63" y="62"/>
                  <a:pt x="63" y="62"/>
                  <a:pt x="63" y="62"/>
                </a:cubicBezTo>
                <a:cubicBezTo>
                  <a:pt x="60" y="60"/>
                  <a:pt x="60" y="60"/>
                  <a:pt x="60" y="60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0"/>
                  <a:pt x="13" y="9"/>
                  <a:pt x="16" y="9"/>
                </a:cubicBezTo>
                <a:close/>
                <a:moveTo>
                  <a:pt x="122" y="61"/>
                </a:moveTo>
                <a:cubicBezTo>
                  <a:pt x="165" y="12"/>
                  <a:pt x="165" y="12"/>
                  <a:pt x="165" y="12"/>
                </a:cubicBezTo>
                <a:cubicBezTo>
                  <a:pt x="166" y="13"/>
                  <a:pt x="166" y="15"/>
                  <a:pt x="166" y="16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6" y="107"/>
                  <a:pt x="166" y="109"/>
                  <a:pt x="165" y="110"/>
                </a:cubicBezTo>
                <a:lnTo>
                  <a:pt x="122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Freeform 6"/>
          <p:cNvSpPr>
            <a:spLocks noEditPoints="1"/>
          </p:cNvSpPr>
          <p:nvPr/>
        </p:nvSpPr>
        <p:spPr bwMode="auto">
          <a:xfrm>
            <a:off x="4214813" y="2557463"/>
            <a:ext cx="1524000" cy="1079500"/>
          </a:xfrm>
          <a:custGeom>
            <a:avLst/>
            <a:gdLst>
              <a:gd name="T0" fmla="*/ 1489364 w 176"/>
              <a:gd name="T1" fmla="*/ 53090 h 122"/>
              <a:gd name="T2" fmla="*/ 1463386 w 176"/>
              <a:gd name="T3" fmla="*/ 26545 h 122"/>
              <a:gd name="T4" fmla="*/ 1385455 w 176"/>
              <a:gd name="T5" fmla="*/ 0 h 122"/>
              <a:gd name="T6" fmla="*/ 138545 w 176"/>
              <a:gd name="T7" fmla="*/ 0 h 122"/>
              <a:gd name="T8" fmla="*/ 43295 w 176"/>
              <a:gd name="T9" fmla="*/ 44242 h 122"/>
              <a:gd name="T10" fmla="*/ 34636 w 176"/>
              <a:gd name="T11" fmla="*/ 35393 h 122"/>
              <a:gd name="T12" fmla="*/ 34636 w 176"/>
              <a:gd name="T13" fmla="*/ 53090 h 122"/>
              <a:gd name="T14" fmla="*/ 25977 w 176"/>
              <a:gd name="T15" fmla="*/ 61939 h 122"/>
              <a:gd name="T16" fmla="*/ 8659 w 176"/>
              <a:gd name="T17" fmla="*/ 106180 h 122"/>
              <a:gd name="T18" fmla="*/ 0 w 176"/>
              <a:gd name="T19" fmla="*/ 141574 h 122"/>
              <a:gd name="T20" fmla="*/ 0 w 176"/>
              <a:gd name="T21" fmla="*/ 937926 h 122"/>
              <a:gd name="T22" fmla="*/ 8659 w 176"/>
              <a:gd name="T23" fmla="*/ 982168 h 122"/>
              <a:gd name="T24" fmla="*/ 34636 w 176"/>
              <a:gd name="T25" fmla="*/ 1026410 h 122"/>
              <a:gd name="T26" fmla="*/ 138545 w 176"/>
              <a:gd name="T27" fmla="*/ 1079500 h 122"/>
              <a:gd name="T28" fmla="*/ 1385455 w 176"/>
              <a:gd name="T29" fmla="*/ 1079500 h 122"/>
              <a:gd name="T30" fmla="*/ 1454727 w 176"/>
              <a:gd name="T31" fmla="*/ 1061803 h 122"/>
              <a:gd name="T32" fmla="*/ 1489364 w 176"/>
              <a:gd name="T33" fmla="*/ 1035258 h 122"/>
              <a:gd name="T34" fmla="*/ 1524000 w 176"/>
              <a:gd name="T35" fmla="*/ 937926 h 122"/>
              <a:gd name="T36" fmla="*/ 1524000 w 176"/>
              <a:gd name="T37" fmla="*/ 141574 h 122"/>
              <a:gd name="T38" fmla="*/ 1489364 w 176"/>
              <a:gd name="T39" fmla="*/ 53090 h 122"/>
              <a:gd name="T40" fmla="*/ 1385455 w 176"/>
              <a:gd name="T41" fmla="*/ 999865 h 122"/>
              <a:gd name="T42" fmla="*/ 138545 w 176"/>
              <a:gd name="T43" fmla="*/ 999865 h 122"/>
              <a:gd name="T44" fmla="*/ 95250 w 176"/>
              <a:gd name="T45" fmla="*/ 973320 h 122"/>
              <a:gd name="T46" fmla="*/ 519545 w 176"/>
              <a:gd name="T47" fmla="*/ 575143 h 122"/>
              <a:gd name="T48" fmla="*/ 727364 w 176"/>
              <a:gd name="T49" fmla="*/ 769807 h 122"/>
              <a:gd name="T50" fmla="*/ 787977 w 176"/>
              <a:gd name="T51" fmla="*/ 796352 h 122"/>
              <a:gd name="T52" fmla="*/ 874568 w 176"/>
              <a:gd name="T53" fmla="*/ 752111 h 122"/>
              <a:gd name="T54" fmla="*/ 1039091 w 176"/>
              <a:gd name="T55" fmla="*/ 566295 h 122"/>
              <a:gd name="T56" fmla="*/ 1411432 w 176"/>
              <a:gd name="T57" fmla="*/ 991016 h 122"/>
              <a:gd name="T58" fmla="*/ 1385455 w 176"/>
              <a:gd name="T59" fmla="*/ 999865 h 122"/>
              <a:gd name="T60" fmla="*/ 77932 w 176"/>
              <a:gd name="T61" fmla="*/ 937926 h 122"/>
              <a:gd name="T62" fmla="*/ 77932 w 176"/>
              <a:gd name="T63" fmla="*/ 150422 h 122"/>
              <a:gd name="T64" fmla="*/ 502227 w 176"/>
              <a:gd name="T65" fmla="*/ 548598 h 122"/>
              <a:gd name="T66" fmla="*/ 77932 w 176"/>
              <a:gd name="T67" fmla="*/ 937926 h 122"/>
              <a:gd name="T68" fmla="*/ 77932 w 176"/>
              <a:gd name="T69" fmla="*/ 937926 h 122"/>
              <a:gd name="T70" fmla="*/ 138545 w 176"/>
              <a:gd name="T71" fmla="*/ 79635 h 122"/>
              <a:gd name="T72" fmla="*/ 1385455 w 176"/>
              <a:gd name="T73" fmla="*/ 79635 h 122"/>
              <a:gd name="T74" fmla="*/ 1411432 w 176"/>
              <a:gd name="T75" fmla="*/ 88484 h 122"/>
              <a:gd name="T76" fmla="*/ 1039091 w 176"/>
              <a:gd name="T77" fmla="*/ 513205 h 122"/>
              <a:gd name="T78" fmla="*/ 1021773 w 176"/>
              <a:gd name="T79" fmla="*/ 539750 h 122"/>
              <a:gd name="T80" fmla="*/ 857250 w 176"/>
              <a:gd name="T81" fmla="*/ 734414 h 122"/>
              <a:gd name="T82" fmla="*/ 753341 w 176"/>
              <a:gd name="T83" fmla="*/ 743262 h 122"/>
              <a:gd name="T84" fmla="*/ 545523 w 176"/>
              <a:gd name="T85" fmla="*/ 548598 h 122"/>
              <a:gd name="T86" fmla="*/ 519545 w 176"/>
              <a:gd name="T87" fmla="*/ 530902 h 122"/>
              <a:gd name="T88" fmla="*/ 86591 w 176"/>
              <a:gd name="T89" fmla="*/ 115029 h 122"/>
              <a:gd name="T90" fmla="*/ 138545 w 176"/>
              <a:gd name="T91" fmla="*/ 79635 h 122"/>
              <a:gd name="T92" fmla="*/ 1065068 w 176"/>
              <a:gd name="T93" fmla="*/ 539750 h 122"/>
              <a:gd name="T94" fmla="*/ 1437409 w 176"/>
              <a:gd name="T95" fmla="*/ 106180 h 122"/>
              <a:gd name="T96" fmla="*/ 1446068 w 176"/>
              <a:gd name="T97" fmla="*/ 141574 h 122"/>
              <a:gd name="T98" fmla="*/ 1446068 w 176"/>
              <a:gd name="T99" fmla="*/ 937926 h 122"/>
              <a:gd name="T100" fmla="*/ 1428750 w 176"/>
              <a:gd name="T101" fmla="*/ 973320 h 122"/>
              <a:gd name="T102" fmla="*/ 1065068 w 176"/>
              <a:gd name="T103" fmla="*/ 539750 h 1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76" h="122">
                <a:moveTo>
                  <a:pt x="172" y="6"/>
                </a:moveTo>
                <a:cubicBezTo>
                  <a:pt x="171" y="5"/>
                  <a:pt x="170" y="4"/>
                  <a:pt x="169" y="3"/>
                </a:cubicBezTo>
                <a:cubicBezTo>
                  <a:pt x="166" y="1"/>
                  <a:pt x="163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2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7"/>
                  <a:pt x="3" y="7"/>
                </a:cubicBezTo>
                <a:cubicBezTo>
                  <a:pt x="2" y="9"/>
                  <a:pt x="1" y="10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1" y="109"/>
                  <a:pt x="1" y="111"/>
                </a:cubicBezTo>
                <a:cubicBezTo>
                  <a:pt x="2" y="113"/>
                  <a:pt x="3" y="114"/>
                  <a:pt x="4" y="116"/>
                </a:cubicBezTo>
                <a:cubicBezTo>
                  <a:pt x="7" y="120"/>
                  <a:pt x="11" y="122"/>
                  <a:pt x="16" y="122"/>
                </a:cubicBezTo>
                <a:cubicBezTo>
                  <a:pt x="160" y="122"/>
                  <a:pt x="160" y="122"/>
                  <a:pt x="160" y="122"/>
                </a:cubicBezTo>
                <a:cubicBezTo>
                  <a:pt x="163" y="122"/>
                  <a:pt x="165" y="121"/>
                  <a:pt x="168" y="120"/>
                </a:cubicBezTo>
                <a:cubicBezTo>
                  <a:pt x="169" y="119"/>
                  <a:pt x="171" y="118"/>
                  <a:pt x="172" y="117"/>
                </a:cubicBezTo>
                <a:cubicBezTo>
                  <a:pt x="174" y="114"/>
                  <a:pt x="176" y="110"/>
                  <a:pt x="176" y="10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4" y="9"/>
                  <a:pt x="172" y="6"/>
                </a:cubicBezTo>
                <a:close/>
                <a:moveTo>
                  <a:pt x="160" y="113"/>
                </a:moveTo>
                <a:cubicBezTo>
                  <a:pt x="16" y="113"/>
                  <a:pt x="16" y="113"/>
                  <a:pt x="16" y="113"/>
                </a:cubicBezTo>
                <a:cubicBezTo>
                  <a:pt x="14" y="113"/>
                  <a:pt x="12" y="112"/>
                  <a:pt x="11" y="110"/>
                </a:cubicBezTo>
                <a:cubicBezTo>
                  <a:pt x="60" y="65"/>
                  <a:pt x="60" y="65"/>
                  <a:pt x="60" y="65"/>
                </a:cubicBezTo>
                <a:cubicBezTo>
                  <a:pt x="84" y="87"/>
                  <a:pt x="84" y="87"/>
                  <a:pt x="84" y="87"/>
                </a:cubicBezTo>
                <a:cubicBezTo>
                  <a:pt x="86" y="89"/>
                  <a:pt x="89" y="90"/>
                  <a:pt x="91" y="90"/>
                </a:cubicBezTo>
                <a:cubicBezTo>
                  <a:pt x="95" y="90"/>
                  <a:pt x="99" y="88"/>
                  <a:pt x="101" y="85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2" y="113"/>
                  <a:pt x="161" y="113"/>
                  <a:pt x="160" y="113"/>
                </a:cubicBezTo>
                <a:close/>
                <a:moveTo>
                  <a:pt x="9" y="106"/>
                </a:moveTo>
                <a:cubicBezTo>
                  <a:pt x="9" y="17"/>
                  <a:pt x="9" y="17"/>
                  <a:pt x="9" y="17"/>
                </a:cubicBezTo>
                <a:cubicBezTo>
                  <a:pt x="58" y="62"/>
                  <a:pt x="58" y="62"/>
                  <a:pt x="58" y="62"/>
                </a:cubicBezTo>
                <a:cubicBezTo>
                  <a:pt x="9" y="106"/>
                  <a:pt x="9" y="106"/>
                  <a:pt x="9" y="106"/>
                </a:cubicBezTo>
                <a:cubicBezTo>
                  <a:pt x="9" y="106"/>
                  <a:pt x="9" y="106"/>
                  <a:pt x="9" y="106"/>
                </a:cubicBezTo>
                <a:close/>
                <a:moveTo>
                  <a:pt x="16" y="9"/>
                </a:moveTo>
                <a:cubicBezTo>
                  <a:pt x="160" y="9"/>
                  <a:pt x="160" y="9"/>
                  <a:pt x="160" y="9"/>
                </a:cubicBezTo>
                <a:cubicBezTo>
                  <a:pt x="161" y="9"/>
                  <a:pt x="162" y="9"/>
                  <a:pt x="163" y="10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99" y="83"/>
                  <a:pt x="99" y="83"/>
                  <a:pt x="99" y="83"/>
                </a:cubicBezTo>
                <a:cubicBezTo>
                  <a:pt x="95" y="87"/>
                  <a:pt x="90" y="87"/>
                  <a:pt x="87" y="84"/>
                </a:cubicBezTo>
                <a:cubicBezTo>
                  <a:pt x="63" y="62"/>
                  <a:pt x="63" y="62"/>
                  <a:pt x="63" y="62"/>
                </a:cubicBezTo>
                <a:cubicBezTo>
                  <a:pt x="60" y="60"/>
                  <a:pt x="60" y="60"/>
                  <a:pt x="60" y="60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0"/>
                  <a:pt x="14" y="9"/>
                  <a:pt x="16" y="9"/>
                </a:cubicBezTo>
                <a:close/>
                <a:moveTo>
                  <a:pt x="123" y="61"/>
                </a:moveTo>
                <a:cubicBezTo>
                  <a:pt x="166" y="12"/>
                  <a:pt x="166" y="12"/>
                  <a:pt x="166" y="12"/>
                </a:cubicBezTo>
                <a:cubicBezTo>
                  <a:pt x="166" y="13"/>
                  <a:pt x="167" y="15"/>
                  <a:pt x="167" y="1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6" y="109"/>
                  <a:pt x="165" y="110"/>
                </a:cubicBezTo>
                <a:lnTo>
                  <a:pt x="123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8" name="Freeform 7"/>
          <p:cNvSpPr>
            <a:spLocks noEditPoints="1"/>
          </p:cNvSpPr>
          <p:nvPr/>
        </p:nvSpPr>
        <p:spPr bwMode="auto">
          <a:xfrm>
            <a:off x="6197600" y="2557463"/>
            <a:ext cx="1525588" cy="1079500"/>
          </a:xfrm>
          <a:custGeom>
            <a:avLst/>
            <a:gdLst>
              <a:gd name="T0" fmla="*/ 1490916 w 176"/>
              <a:gd name="T1" fmla="*/ 53090 h 122"/>
              <a:gd name="T2" fmla="*/ 1464911 w 176"/>
              <a:gd name="T3" fmla="*/ 26545 h 122"/>
              <a:gd name="T4" fmla="*/ 1386898 w 176"/>
              <a:gd name="T5" fmla="*/ 0 h 122"/>
              <a:gd name="T6" fmla="*/ 138690 w 176"/>
              <a:gd name="T7" fmla="*/ 0 h 122"/>
              <a:gd name="T8" fmla="*/ 43341 w 176"/>
              <a:gd name="T9" fmla="*/ 44242 h 122"/>
              <a:gd name="T10" fmla="*/ 34672 w 176"/>
              <a:gd name="T11" fmla="*/ 35393 h 122"/>
              <a:gd name="T12" fmla="*/ 34672 w 176"/>
              <a:gd name="T13" fmla="*/ 53090 h 122"/>
              <a:gd name="T14" fmla="*/ 26004 w 176"/>
              <a:gd name="T15" fmla="*/ 61939 h 122"/>
              <a:gd name="T16" fmla="*/ 8668 w 176"/>
              <a:gd name="T17" fmla="*/ 106180 h 122"/>
              <a:gd name="T18" fmla="*/ 0 w 176"/>
              <a:gd name="T19" fmla="*/ 141574 h 122"/>
              <a:gd name="T20" fmla="*/ 0 w 176"/>
              <a:gd name="T21" fmla="*/ 937926 h 122"/>
              <a:gd name="T22" fmla="*/ 8668 w 176"/>
              <a:gd name="T23" fmla="*/ 982168 h 122"/>
              <a:gd name="T24" fmla="*/ 34672 w 176"/>
              <a:gd name="T25" fmla="*/ 1026410 h 122"/>
              <a:gd name="T26" fmla="*/ 138690 w 176"/>
              <a:gd name="T27" fmla="*/ 1079500 h 122"/>
              <a:gd name="T28" fmla="*/ 1386898 w 176"/>
              <a:gd name="T29" fmla="*/ 1079500 h 122"/>
              <a:gd name="T30" fmla="*/ 1456243 w 176"/>
              <a:gd name="T31" fmla="*/ 1061803 h 122"/>
              <a:gd name="T32" fmla="*/ 1490916 w 176"/>
              <a:gd name="T33" fmla="*/ 1035258 h 122"/>
              <a:gd name="T34" fmla="*/ 1525588 w 176"/>
              <a:gd name="T35" fmla="*/ 937926 h 122"/>
              <a:gd name="T36" fmla="*/ 1525588 w 176"/>
              <a:gd name="T37" fmla="*/ 141574 h 122"/>
              <a:gd name="T38" fmla="*/ 1490916 w 176"/>
              <a:gd name="T39" fmla="*/ 53090 h 122"/>
              <a:gd name="T40" fmla="*/ 1386898 w 176"/>
              <a:gd name="T41" fmla="*/ 999865 h 122"/>
              <a:gd name="T42" fmla="*/ 138690 w 176"/>
              <a:gd name="T43" fmla="*/ 999865 h 122"/>
              <a:gd name="T44" fmla="*/ 95349 w 176"/>
              <a:gd name="T45" fmla="*/ 973320 h 122"/>
              <a:gd name="T46" fmla="*/ 520087 w 176"/>
              <a:gd name="T47" fmla="*/ 575143 h 122"/>
              <a:gd name="T48" fmla="*/ 728122 w 176"/>
              <a:gd name="T49" fmla="*/ 769807 h 122"/>
              <a:gd name="T50" fmla="*/ 788798 w 176"/>
              <a:gd name="T51" fmla="*/ 796352 h 122"/>
              <a:gd name="T52" fmla="*/ 875479 w 176"/>
              <a:gd name="T53" fmla="*/ 752111 h 122"/>
              <a:gd name="T54" fmla="*/ 1040174 w 176"/>
              <a:gd name="T55" fmla="*/ 566295 h 122"/>
              <a:gd name="T56" fmla="*/ 1412903 w 176"/>
              <a:gd name="T57" fmla="*/ 991016 h 122"/>
              <a:gd name="T58" fmla="*/ 1386898 w 176"/>
              <a:gd name="T59" fmla="*/ 999865 h 122"/>
              <a:gd name="T60" fmla="*/ 78013 w 176"/>
              <a:gd name="T61" fmla="*/ 937926 h 122"/>
              <a:gd name="T62" fmla="*/ 78013 w 176"/>
              <a:gd name="T63" fmla="*/ 150422 h 122"/>
              <a:gd name="T64" fmla="*/ 502751 w 176"/>
              <a:gd name="T65" fmla="*/ 548598 h 122"/>
              <a:gd name="T66" fmla="*/ 78013 w 176"/>
              <a:gd name="T67" fmla="*/ 937926 h 122"/>
              <a:gd name="T68" fmla="*/ 78013 w 176"/>
              <a:gd name="T69" fmla="*/ 937926 h 122"/>
              <a:gd name="T70" fmla="*/ 138690 w 176"/>
              <a:gd name="T71" fmla="*/ 79635 h 122"/>
              <a:gd name="T72" fmla="*/ 1386898 w 176"/>
              <a:gd name="T73" fmla="*/ 79635 h 122"/>
              <a:gd name="T74" fmla="*/ 1412903 w 176"/>
              <a:gd name="T75" fmla="*/ 88484 h 122"/>
              <a:gd name="T76" fmla="*/ 1040174 w 176"/>
              <a:gd name="T77" fmla="*/ 513205 h 122"/>
              <a:gd name="T78" fmla="*/ 1022837 w 176"/>
              <a:gd name="T79" fmla="*/ 539750 h 122"/>
              <a:gd name="T80" fmla="*/ 858143 w 176"/>
              <a:gd name="T81" fmla="*/ 734414 h 122"/>
              <a:gd name="T82" fmla="*/ 754126 w 176"/>
              <a:gd name="T83" fmla="*/ 743262 h 122"/>
              <a:gd name="T84" fmla="*/ 546091 w 176"/>
              <a:gd name="T85" fmla="*/ 548598 h 122"/>
              <a:gd name="T86" fmla="*/ 520087 w 176"/>
              <a:gd name="T87" fmla="*/ 530902 h 122"/>
              <a:gd name="T88" fmla="*/ 86681 w 176"/>
              <a:gd name="T89" fmla="*/ 115029 h 122"/>
              <a:gd name="T90" fmla="*/ 138690 w 176"/>
              <a:gd name="T91" fmla="*/ 79635 h 122"/>
              <a:gd name="T92" fmla="*/ 1066178 w 176"/>
              <a:gd name="T93" fmla="*/ 539750 h 122"/>
              <a:gd name="T94" fmla="*/ 1438907 w 176"/>
              <a:gd name="T95" fmla="*/ 106180 h 122"/>
              <a:gd name="T96" fmla="*/ 1447575 w 176"/>
              <a:gd name="T97" fmla="*/ 141574 h 122"/>
              <a:gd name="T98" fmla="*/ 1447575 w 176"/>
              <a:gd name="T99" fmla="*/ 937926 h 122"/>
              <a:gd name="T100" fmla="*/ 1430239 w 176"/>
              <a:gd name="T101" fmla="*/ 973320 h 122"/>
              <a:gd name="T102" fmla="*/ 1066178 w 176"/>
              <a:gd name="T103" fmla="*/ 539750 h 1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76" h="122">
                <a:moveTo>
                  <a:pt x="172" y="6"/>
                </a:moveTo>
                <a:cubicBezTo>
                  <a:pt x="171" y="5"/>
                  <a:pt x="170" y="4"/>
                  <a:pt x="169" y="3"/>
                </a:cubicBezTo>
                <a:cubicBezTo>
                  <a:pt x="166" y="1"/>
                  <a:pt x="163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8" y="2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7"/>
                  <a:pt x="3" y="7"/>
                </a:cubicBezTo>
                <a:cubicBezTo>
                  <a:pt x="2" y="9"/>
                  <a:pt x="1" y="10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1" y="109"/>
                  <a:pt x="1" y="111"/>
                </a:cubicBezTo>
                <a:cubicBezTo>
                  <a:pt x="2" y="113"/>
                  <a:pt x="3" y="114"/>
                  <a:pt x="4" y="116"/>
                </a:cubicBezTo>
                <a:cubicBezTo>
                  <a:pt x="7" y="120"/>
                  <a:pt x="11" y="122"/>
                  <a:pt x="16" y="122"/>
                </a:cubicBezTo>
                <a:cubicBezTo>
                  <a:pt x="160" y="122"/>
                  <a:pt x="160" y="122"/>
                  <a:pt x="160" y="122"/>
                </a:cubicBezTo>
                <a:cubicBezTo>
                  <a:pt x="163" y="122"/>
                  <a:pt x="165" y="121"/>
                  <a:pt x="168" y="120"/>
                </a:cubicBezTo>
                <a:cubicBezTo>
                  <a:pt x="169" y="119"/>
                  <a:pt x="171" y="118"/>
                  <a:pt x="172" y="117"/>
                </a:cubicBezTo>
                <a:cubicBezTo>
                  <a:pt x="174" y="114"/>
                  <a:pt x="176" y="110"/>
                  <a:pt x="176" y="106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12"/>
                  <a:pt x="174" y="9"/>
                  <a:pt x="172" y="6"/>
                </a:cubicBezTo>
                <a:close/>
                <a:moveTo>
                  <a:pt x="160" y="113"/>
                </a:moveTo>
                <a:cubicBezTo>
                  <a:pt x="16" y="113"/>
                  <a:pt x="16" y="113"/>
                  <a:pt x="16" y="113"/>
                </a:cubicBezTo>
                <a:cubicBezTo>
                  <a:pt x="14" y="113"/>
                  <a:pt x="12" y="112"/>
                  <a:pt x="11" y="110"/>
                </a:cubicBezTo>
                <a:cubicBezTo>
                  <a:pt x="60" y="65"/>
                  <a:pt x="60" y="65"/>
                  <a:pt x="60" y="65"/>
                </a:cubicBezTo>
                <a:cubicBezTo>
                  <a:pt x="84" y="87"/>
                  <a:pt x="84" y="87"/>
                  <a:pt x="84" y="87"/>
                </a:cubicBezTo>
                <a:cubicBezTo>
                  <a:pt x="86" y="89"/>
                  <a:pt x="89" y="90"/>
                  <a:pt x="91" y="90"/>
                </a:cubicBezTo>
                <a:cubicBezTo>
                  <a:pt x="95" y="90"/>
                  <a:pt x="99" y="88"/>
                  <a:pt x="101" y="85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63" y="112"/>
                  <a:pt x="163" y="112"/>
                  <a:pt x="163" y="112"/>
                </a:cubicBezTo>
                <a:cubicBezTo>
                  <a:pt x="162" y="113"/>
                  <a:pt x="161" y="113"/>
                  <a:pt x="160" y="113"/>
                </a:cubicBezTo>
                <a:close/>
                <a:moveTo>
                  <a:pt x="9" y="106"/>
                </a:moveTo>
                <a:cubicBezTo>
                  <a:pt x="9" y="17"/>
                  <a:pt x="9" y="17"/>
                  <a:pt x="9" y="17"/>
                </a:cubicBezTo>
                <a:cubicBezTo>
                  <a:pt x="58" y="62"/>
                  <a:pt x="58" y="62"/>
                  <a:pt x="58" y="62"/>
                </a:cubicBezTo>
                <a:cubicBezTo>
                  <a:pt x="9" y="106"/>
                  <a:pt x="9" y="106"/>
                  <a:pt x="9" y="106"/>
                </a:cubicBezTo>
                <a:cubicBezTo>
                  <a:pt x="9" y="106"/>
                  <a:pt x="9" y="106"/>
                  <a:pt x="9" y="106"/>
                </a:cubicBezTo>
                <a:close/>
                <a:moveTo>
                  <a:pt x="16" y="9"/>
                </a:moveTo>
                <a:cubicBezTo>
                  <a:pt x="160" y="9"/>
                  <a:pt x="160" y="9"/>
                  <a:pt x="160" y="9"/>
                </a:cubicBezTo>
                <a:cubicBezTo>
                  <a:pt x="161" y="9"/>
                  <a:pt x="162" y="9"/>
                  <a:pt x="163" y="10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99" y="83"/>
                  <a:pt x="99" y="83"/>
                  <a:pt x="99" y="83"/>
                </a:cubicBezTo>
                <a:cubicBezTo>
                  <a:pt x="95" y="87"/>
                  <a:pt x="90" y="87"/>
                  <a:pt x="87" y="84"/>
                </a:cubicBezTo>
                <a:cubicBezTo>
                  <a:pt x="63" y="62"/>
                  <a:pt x="63" y="62"/>
                  <a:pt x="63" y="62"/>
                </a:cubicBezTo>
                <a:cubicBezTo>
                  <a:pt x="60" y="60"/>
                  <a:pt x="60" y="60"/>
                  <a:pt x="60" y="60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0"/>
                  <a:pt x="14" y="9"/>
                  <a:pt x="16" y="9"/>
                </a:cubicBezTo>
                <a:close/>
                <a:moveTo>
                  <a:pt x="123" y="61"/>
                </a:moveTo>
                <a:cubicBezTo>
                  <a:pt x="166" y="12"/>
                  <a:pt x="166" y="12"/>
                  <a:pt x="166" y="12"/>
                </a:cubicBezTo>
                <a:cubicBezTo>
                  <a:pt x="166" y="13"/>
                  <a:pt x="167" y="15"/>
                  <a:pt x="167" y="1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6" y="109"/>
                  <a:pt x="165" y="110"/>
                </a:cubicBezTo>
                <a:lnTo>
                  <a:pt x="123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9" name="Freeform 8"/>
          <p:cNvSpPr>
            <a:spLocks noEditPoints="1"/>
          </p:cNvSpPr>
          <p:nvPr/>
        </p:nvSpPr>
        <p:spPr bwMode="auto">
          <a:xfrm>
            <a:off x="8181975" y="2557463"/>
            <a:ext cx="1516063" cy="1079500"/>
          </a:xfrm>
          <a:custGeom>
            <a:avLst/>
            <a:gdLst>
              <a:gd name="T0" fmla="*/ 1490073 w 175"/>
              <a:gd name="T1" fmla="*/ 53090 h 122"/>
              <a:gd name="T2" fmla="*/ 1464084 w 175"/>
              <a:gd name="T3" fmla="*/ 26545 h 122"/>
              <a:gd name="T4" fmla="*/ 1386115 w 175"/>
              <a:gd name="T5" fmla="*/ 0 h 122"/>
              <a:gd name="T6" fmla="*/ 138611 w 175"/>
              <a:gd name="T7" fmla="*/ 0 h 122"/>
              <a:gd name="T8" fmla="*/ 43316 w 175"/>
              <a:gd name="T9" fmla="*/ 44242 h 122"/>
              <a:gd name="T10" fmla="*/ 34653 w 175"/>
              <a:gd name="T11" fmla="*/ 35393 h 122"/>
              <a:gd name="T12" fmla="*/ 34653 w 175"/>
              <a:gd name="T13" fmla="*/ 53090 h 122"/>
              <a:gd name="T14" fmla="*/ 25990 w 175"/>
              <a:gd name="T15" fmla="*/ 61939 h 122"/>
              <a:gd name="T16" fmla="*/ 8663 w 175"/>
              <a:gd name="T17" fmla="*/ 106180 h 122"/>
              <a:gd name="T18" fmla="*/ 0 w 175"/>
              <a:gd name="T19" fmla="*/ 141574 h 122"/>
              <a:gd name="T20" fmla="*/ 0 w 175"/>
              <a:gd name="T21" fmla="*/ 937926 h 122"/>
              <a:gd name="T22" fmla="*/ 8663 w 175"/>
              <a:gd name="T23" fmla="*/ 982168 h 122"/>
              <a:gd name="T24" fmla="*/ 34653 w 175"/>
              <a:gd name="T25" fmla="*/ 1026410 h 122"/>
              <a:gd name="T26" fmla="*/ 138611 w 175"/>
              <a:gd name="T27" fmla="*/ 1079500 h 122"/>
              <a:gd name="T28" fmla="*/ 1386115 w 175"/>
              <a:gd name="T29" fmla="*/ 1079500 h 122"/>
              <a:gd name="T30" fmla="*/ 1446757 w 175"/>
              <a:gd name="T31" fmla="*/ 1061803 h 122"/>
              <a:gd name="T32" fmla="*/ 1490073 w 175"/>
              <a:gd name="T33" fmla="*/ 1035258 h 122"/>
              <a:gd name="T34" fmla="*/ 1516063 w 175"/>
              <a:gd name="T35" fmla="*/ 937926 h 122"/>
              <a:gd name="T36" fmla="*/ 1516063 w 175"/>
              <a:gd name="T37" fmla="*/ 141574 h 122"/>
              <a:gd name="T38" fmla="*/ 1490073 w 175"/>
              <a:gd name="T39" fmla="*/ 53090 h 122"/>
              <a:gd name="T40" fmla="*/ 1386115 w 175"/>
              <a:gd name="T41" fmla="*/ 999865 h 122"/>
              <a:gd name="T42" fmla="*/ 138611 w 175"/>
              <a:gd name="T43" fmla="*/ 999865 h 122"/>
              <a:gd name="T44" fmla="*/ 95295 w 175"/>
              <a:gd name="T45" fmla="*/ 973320 h 122"/>
              <a:gd name="T46" fmla="*/ 519793 w 175"/>
              <a:gd name="T47" fmla="*/ 575143 h 122"/>
              <a:gd name="T48" fmla="*/ 727710 w 175"/>
              <a:gd name="T49" fmla="*/ 769807 h 122"/>
              <a:gd name="T50" fmla="*/ 788353 w 175"/>
              <a:gd name="T51" fmla="*/ 796352 h 122"/>
              <a:gd name="T52" fmla="*/ 874985 w 175"/>
              <a:gd name="T53" fmla="*/ 752111 h 122"/>
              <a:gd name="T54" fmla="*/ 1039586 w 175"/>
              <a:gd name="T55" fmla="*/ 566295 h 122"/>
              <a:gd name="T56" fmla="*/ 1403441 w 175"/>
              <a:gd name="T57" fmla="*/ 991016 h 122"/>
              <a:gd name="T58" fmla="*/ 1386115 w 175"/>
              <a:gd name="T59" fmla="*/ 999865 h 122"/>
              <a:gd name="T60" fmla="*/ 77969 w 175"/>
              <a:gd name="T61" fmla="*/ 937926 h 122"/>
              <a:gd name="T62" fmla="*/ 77969 w 175"/>
              <a:gd name="T63" fmla="*/ 150422 h 122"/>
              <a:gd name="T64" fmla="*/ 502467 w 175"/>
              <a:gd name="T65" fmla="*/ 548598 h 122"/>
              <a:gd name="T66" fmla="*/ 77969 w 175"/>
              <a:gd name="T67" fmla="*/ 937926 h 122"/>
              <a:gd name="T68" fmla="*/ 77969 w 175"/>
              <a:gd name="T69" fmla="*/ 937926 h 122"/>
              <a:gd name="T70" fmla="*/ 138611 w 175"/>
              <a:gd name="T71" fmla="*/ 79635 h 122"/>
              <a:gd name="T72" fmla="*/ 1386115 w 175"/>
              <a:gd name="T73" fmla="*/ 79635 h 122"/>
              <a:gd name="T74" fmla="*/ 1412104 w 175"/>
              <a:gd name="T75" fmla="*/ 88484 h 122"/>
              <a:gd name="T76" fmla="*/ 1039586 w 175"/>
              <a:gd name="T77" fmla="*/ 513205 h 122"/>
              <a:gd name="T78" fmla="*/ 1022260 w 175"/>
              <a:gd name="T79" fmla="*/ 539750 h 122"/>
              <a:gd name="T80" fmla="*/ 857658 w 175"/>
              <a:gd name="T81" fmla="*/ 734414 h 122"/>
              <a:gd name="T82" fmla="*/ 753700 w 175"/>
              <a:gd name="T83" fmla="*/ 743262 h 122"/>
              <a:gd name="T84" fmla="*/ 545783 w 175"/>
              <a:gd name="T85" fmla="*/ 548598 h 122"/>
              <a:gd name="T86" fmla="*/ 519793 w 175"/>
              <a:gd name="T87" fmla="*/ 530902 h 122"/>
              <a:gd name="T88" fmla="*/ 86632 w 175"/>
              <a:gd name="T89" fmla="*/ 115029 h 122"/>
              <a:gd name="T90" fmla="*/ 138611 w 175"/>
              <a:gd name="T91" fmla="*/ 79635 h 122"/>
              <a:gd name="T92" fmla="*/ 1065576 w 175"/>
              <a:gd name="T93" fmla="*/ 539750 h 122"/>
              <a:gd name="T94" fmla="*/ 1438094 w 175"/>
              <a:gd name="T95" fmla="*/ 106180 h 122"/>
              <a:gd name="T96" fmla="*/ 1446757 w 175"/>
              <a:gd name="T97" fmla="*/ 141574 h 122"/>
              <a:gd name="T98" fmla="*/ 1446757 w 175"/>
              <a:gd name="T99" fmla="*/ 937926 h 122"/>
              <a:gd name="T100" fmla="*/ 1429431 w 175"/>
              <a:gd name="T101" fmla="*/ 973320 h 122"/>
              <a:gd name="T102" fmla="*/ 1065576 w 175"/>
              <a:gd name="T103" fmla="*/ 539750 h 1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75" h="122">
                <a:moveTo>
                  <a:pt x="172" y="6"/>
                </a:moveTo>
                <a:cubicBezTo>
                  <a:pt x="171" y="5"/>
                  <a:pt x="170" y="4"/>
                  <a:pt x="169" y="3"/>
                </a:cubicBezTo>
                <a:cubicBezTo>
                  <a:pt x="166" y="1"/>
                  <a:pt x="163" y="0"/>
                  <a:pt x="16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7" y="2"/>
                  <a:pt x="5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3" y="7"/>
                  <a:pt x="3" y="7"/>
                </a:cubicBezTo>
                <a:cubicBezTo>
                  <a:pt x="2" y="9"/>
                  <a:pt x="1" y="10"/>
                  <a:pt x="1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8"/>
                  <a:pt x="1" y="109"/>
                  <a:pt x="1" y="111"/>
                </a:cubicBezTo>
                <a:cubicBezTo>
                  <a:pt x="2" y="113"/>
                  <a:pt x="3" y="114"/>
                  <a:pt x="4" y="116"/>
                </a:cubicBezTo>
                <a:cubicBezTo>
                  <a:pt x="7" y="120"/>
                  <a:pt x="11" y="122"/>
                  <a:pt x="16" y="122"/>
                </a:cubicBezTo>
                <a:cubicBezTo>
                  <a:pt x="160" y="122"/>
                  <a:pt x="160" y="122"/>
                  <a:pt x="160" y="122"/>
                </a:cubicBezTo>
                <a:cubicBezTo>
                  <a:pt x="162" y="122"/>
                  <a:pt x="165" y="121"/>
                  <a:pt x="167" y="120"/>
                </a:cubicBezTo>
                <a:cubicBezTo>
                  <a:pt x="169" y="119"/>
                  <a:pt x="170" y="118"/>
                  <a:pt x="172" y="117"/>
                </a:cubicBezTo>
                <a:cubicBezTo>
                  <a:pt x="174" y="114"/>
                  <a:pt x="175" y="110"/>
                  <a:pt x="175" y="106"/>
                </a:cubicBezTo>
                <a:cubicBezTo>
                  <a:pt x="175" y="16"/>
                  <a:pt x="175" y="16"/>
                  <a:pt x="175" y="16"/>
                </a:cubicBezTo>
                <a:cubicBezTo>
                  <a:pt x="175" y="12"/>
                  <a:pt x="174" y="9"/>
                  <a:pt x="172" y="6"/>
                </a:cubicBezTo>
                <a:close/>
                <a:moveTo>
                  <a:pt x="160" y="113"/>
                </a:moveTo>
                <a:cubicBezTo>
                  <a:pt x="16" y="113"/>
                  <a:pt x="16" y="113"/>
                  <a:pt x="16" y="113"/>
                </a:cubicBezTo>
                <a:cubicBezTo>
                  <a:pt x="14" y="113"/>
                  <a:pt x="12" y="112"/>
                  <a:pt x="11" y="110"/>
                </a:cubicBezTo>
                <a:cubicBezTo>
                  <a:pt x="60" y="65"/>
                  <a:pt x="60" y="65"/>
                  <a:pt x="60" y="65"/>
                </a:cubicBezTo>
                <a:cubicBezTo>
                  <a:pt x="84" y="87"/>
                  <a:pt x="84" y="87"/>
                  <a:pt x="84" y="87"/>
                </a:cubicBezTo>
                <a:cubicBezTo>
                  <a:pt x="86" y="89"/>
                  <a:pt x="89" y="90"/>
                  <a:pt x="91" y="90"/>
                </a:cubicBezTo>
                <a:cubicBezTo>
                  <a:pt x="95" y="90"/>
                  <a:pt x="99" y="88"/>
                  <a:pt x="101" y="85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2" y="113"/>
                  <a:pt x="161" y="113"/>
                  <a:pt x="160" y="113"/>
                </a:cubicBezTo>
                <a:close/>
                <a:moveTo>
                  <a:pt x="9" y="106"/>
                </a:moveTo>
                <a:cubicBezTo>
                  <a:pt x="9" y="17"/>
                  <a:pt x="9" y="17"/>
                  <a:pt x="9" y="17"/>
                </a:cubicBezTo>
                <a:cubicBezTo>
                  <a:pt x="58" y="62"/>
                  <a:pt x="58" y="62"/>
                  <a:pt x="58" y="62"/>
                </a:cubicBezTo>
                <a:cubicBezTo>
                  <a:pt x="9" y="106"/>
                  <a:pt x="9" y="106"/>
                  <a:pt x="9" y="106"/>
                </a:cubicBezTo>
                <a:cubicBezTo>
                  <a:pt x="9" y="106"/>
                  <a:pt x="9" y="106"/>
                  <a:pt x="9" y="106"/>
                </a:cubicBezTo>
                <a:close/>
                <a:moveTo>
                  <a:pt x="16" y="9"/>
                </a:moveTo>
                <a:cubicBezTo>
                  <a:pt x="160" y="9"/>
                  <a:pt x="160" y="9"/>
                  <a:pt x="160" y="9"/>
                </a:cubicBezTo>
                <a:cubicBezTo>
                  <a:pt x="161" y="9"/>
                  <a:pt x="162" y="9"/>
                  <a:pt x="163" y="10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99" y="83"/>
                  <a:pt x="99" y="83"/>
                  <a:pt x="99" y="83"/>
                </a:cubicBezTo>
                <a:cubicBezTo>
                  <a:pt x="95" y="87"/>
                  <a:pt x="90" y="87"/>
                  <a:pt x="87" y="84"/>
                </a:cubicBezTo>
                <a:cubicBezTo>
                  <a:pt x="63" y="62"/>
                  <a:pt x="63" y="62"/>
                  <a:pt x="63" y="62"/>
                </a:cubicBezTo>
                <a:cubicBezTo>
                  <a:pt x="60" y="60"/>
                  <a:pt x="60" y="60"/>
                  <a:pt x="60" y="60"/>
                </a:cubicBezTo>
                <a:cubicBezTo>
                  <a:pt x="10" y="13"/>
                  <a:pt x="10" y="13"/>
                  <a:pt x="10" y="13"/>
                </a:cubicBezTo>
                <a:cubicBezTo>
                  <a:pt x="11" y="10"/>
                  <a:pt x="14" y="9"/>
                  <a:pt x="16" y="9"/>
                </a:cubicBezTo>
                <a:close/>
                <a:moveTo>
                  <a:pt x="123" y="61"/>
                </a:moveTo>
                <a:cubicBezTo>
                  <a:pt x="166" y="12"/>
                  <a:pt x="166" y="12"/>
                  <a:pt x="166" y="12"/>
                </a:cubicBezTo>
                <a:cubicBezTo>
                  <a:pt x="166" y="13"/>
                  <a:pt x="167" y="15"/>
                  <a:pt x="167" y="16"/>
                </a:cubicBezTo>
                <a:cubicBezTo>
                  <a:pt x="167" y="106"/>
                  <a:pt x="167" y="106"/>
                  <a:pt x="167" y="106"/>
                </a:cubicBezTo>
                <a:cubicBezTo>
                  <a:pt x="167" y="107"/>
                  <a:pt x="166" y="109"/>
                  <a:pt x="165" y="110"/>
                </a:cubicBezTo>
                <a:lnTo>
                  <a:pt x="123" y="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矩形 59"/>
          <p:cNvSpPr>
            <a:spLocks noChangeArrowheads="1"/>
          </p:cNvSpPr>
          <p:nvPr/>
        </p:nvSpPr>
        <p:spPr bwMode="auto">
          <a:xfrm>
            <a:off x="4059238" y="4581525"/>
            <a:ext cx="195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351" name="文本框 60"/>
          <p:cNvSpPr txBox="1">
            <a:spLocks noChangeArrowheads="1"/>
          </p:cNvSpPr>
          <p:nvPr/>
        </p:nvSpPr>
        <p:spPr bwMode="auto">
          <a:xfrm>
            <a:off x="3898900" y="4076700"/>
            <a:ext cx="2311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4352" name="直接连接符 61"/>
          <p:cNvCxnSpPr>
            <a:cxnSpLocks noChangeShapeType="1"/>
          </p:cNvCxnSpPr>
          <p:nvPr/>
        </p:nvCxnSpPr>
        <p:spPr bwMode="auto">
          <a:xfrm>
            <a:off x="4114800" y="4421188"/>
            <a:ext cx="1846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3" name="矩形 62"/>
          <p:cNvSpPr>
            <a:spLocks noChangeArrowheads="1"/>
          </p:cNvSpPr>
          <p:nvPr/>
        </p:nvSpPr>
        <p:spPr bwMode="auto">
          <a:xfrm>
            <a:off x="6062663" y="4581525"/>
            <a:ext cx="1957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354" name="文本框 63"/>
          <p:cNvSpPr txBox="1">
            <a:spLocks noChangeArrowheads="1"/>
          </p:cNvSpPr>
          <p:nvPr/>
        </p:nvSpPr>
        <p:spPr bwMode="auto">
          <a:xfrm>
            <a:off x="5902325" y="4076700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4355" name="直接连接符 64"/>
          <p:cNvCxnSpPr>
            <a:cxnSpLocks noChangeShapeType="1"/>
          </p:cNvCxnSpPr>
          <p:nvPr/>
        </p:nvCxnSpPr>
        <p:spPr bwMode="auto">
          <a:xfrm>
            <a:off x="6118225" y="4421188"/>
            <a:ext cx="1846263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6" name="矩形 65"/>
          <p:cNvSpPr>
            <a:spLocks noChangeArrowheads="1"/>
          </p:cNvSpPr>
          <p:nvPr/>
        </p:nvSpPr>
        <p:spPr bwMode="auto">
          <a:xfrm>
            <a:off x="8067675" y="4581525"/>
            <a:ext cx="195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357" name="文本框 66"/>
          <p:cNvSpPr txBox="1">
            <a:spLocks noChangeArrowheads="1"/>
          </p:cNvSpPr>
          <p:nvPr/>
        </p:nvSpPr>
        <p:spPr bwMode="auto">
          <a:xfrm>
            <a:off x="7905750" y="4076700"/>
            <a:ext cx="231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4358" name="直接连接符 67"/>
          <p:cNvCxnSpPr>
            <a:cxnSpLocks noChangeShapeType="1"/>
          </p:cNvCxnSpPr>
          <p:nvPr/>
        </p:nvCxnSpPr>
        <p:spPr bwMode="auto">
          <a:xfrm>
            <a:off x="8121650" y="4421188"/>
            <a:ext cx="18478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utoUpdateAnimBg="0"/>
      <p:bldP spid="14343" grpId="0" autoUpdateAnimBg="0"/>
      <p:bldP spid="14344" grpId="0" autoUpdateAnimBg="0"/>
      <p:bldP spid="14346" grpId="0" animBg="1"/>
      <p:bldP spid="14347" grpId="0" animBg="1"/>
      <p:bldP spid="14348" grpId="0" animBg="1"/>
      <p:bldP spid="14349" grpId="0" animBg="1"/>
      <p:bldP spid="14350" grpId="0" autoUpdateAnimBg="0"/>
      <p:bldP spid="14351" grpId="0" autoUpdateAnimBg="0"/>
      <p:bldP spid="14353" grpId="0" autoUpdateAnimBg="0"/>
      <p:bldP spid="14354" grpId="0" autoUpdateAnimBg="0"/>
      <p:bldP spid="14356" grpId="0" autoUpdateAnimBg="0"/>
      <p:bldP spid="1435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13337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338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339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366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cxnSp>
        <p:nvCxnSpPr>
          <p:cNvPr id="15367" name="直接箭头连接符 6"/>
          <p:cNvCxnSpPr>
            <a:cxnSpLocks noChangeShapeType="1"/>
          </p:cNvCxnSpPr>
          <p:nvPr/>
        </p:nvCxnSpPr>
        <p:spPr bwMode="auto">
          <a:xfrm>
            <a:off x="1585913" y="4305300"/>
            <a:ext cx="1512887" cy="8890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8" name="椭圆 7"/>
          <p:cNvSpPr>
            <a:spLocks noChangeArrowheads="1"/>
          </p:cNvSpPr>
          <p:nvPr/>
        </p:nvSpPr>
        <p:spPr bwMode="auto">
          <a:xfrm>
            <a:off x="3049588" y="428625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69" name="直接箭头连接符 8"/>
          <p:cNvCxnSpPr>
            <a:cxnSpLocks noChangeShapeType="1"/>
          </p:cNvCxnSpPr>
          <p:nvPr/>
        </p:nvCxnSpPr>
        <p:spPr bwMode="auto">
          <a:xfrm flipV="1">
            <a:off x="3265488" y="3781425"/>
            <a:ext cx="1960562" cy="612775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0" name="椭圆 9"/>
          <p:cNvSpPr>
            <a:spLocks noChangeArrowheads="1"/>
          </p:cNvSpPr>
          <p:nvPr/>
        </p:nvSpPr>
        <p:spPr bwMode="auto">
          <a:xfrm>
            <a:off x="5176838" y="3633788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71" name="直接箭头连接符 10"/>
          <p:cNvCxnSpPr>
            <a:cxnSpLocks noChangeShapeType="1"/>
          </p:cNvCxnSpPr>
          <p:nvPr/>
        </p:nvCxnSpPr>
        <p:spPr bwMode="auto">
          <a:xfrm flipV="1">
            <a:off x="5384800" y="2792413"/>
            <a:ext cx="1601788" cy="90805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椭圆 11"/>
          <p:cNvSpPr>
            <a:spLocks noChangeArrowheads="1"/>
          </p:cNvSpPr>
          <p:nvPr/>
        </p:nvSpPr>
        <p:spPr bwMode="auto">
          <a:xfrm>
            <a:off x="6951663" y="2644775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73" name="直接箭头连接符 12"/>
          <p:cNvCxnSpPr>
            <a:cxnSpLocks noChangeShapeType="1"/>
          </p:cNvCxnSpPr>
          <p:nvPr/>
        </p:nvCxnSpPr>
        <p:spPr bwMode="auto">
          <a:xfrm flipV="1">
            <a:off x="7151688" y="2384425"/>
            <a:ext cx="1657350" cy="341313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4" name="椭圆 13"/>
          <p:cNvSpPr>
            <a:spLocks noChangeArrowheads="1"/>
          </p:cNvSpPr>
          <p:nvPr/>
        </p:nvSpPr>
        <p:spPr bwMode="auto">
          <a:xfrm>
            <a:off x="8794750" y="224790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5375" name="直接箭头连接符 14"/>
          <p:cNvCxnSpPr>
            <a:cxnSpLocks noChangeShapeType="1"/>
          </p:cNvCxnSpPr>
          <p:nvPr/>
        </p:nvCxnSpPr>
        <p:spPr bwMode="auto">
          <a:xfrm flipV="1">
            <a:off x="9010650" y="2276475"/>
            <a:ext cx="1655763" cy="79375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376" name="组合 15"/>
          <p:cNvGrpSpPr/>
          <p:nvPr/>
        </p:nvGrpSpPr>
        <p:grpSpPr bwMode="auto">
          <a:xfrm>
            <a:off x="2127250" y="3148013"/>
            <a:ext cx="1955800" cy="860425"/>
            <a:chOff x="0" y="0"/>
            <a:chExt cx="1954806" cy="859388"/>
          </a:xfrm>
        </p:grpSpPr>
        <p:sp>
          <p:nvSpPr>
            <p:cNvPr id="13335" name="椭圆形标注 16"/>
            <p:cNvSpPr>
              <a:spLocks noChangeArrowheads="1"/>
            </p:cNvSpPr>
            <p:nvPr/>
          </p:nvSpPr>
          <p:spPr bwMode="auto">
            <a:xfrm>
              <a:off x="0" y="0"/>
              <a:ext cx="1954806" cy="859388"/>
            </a:xfrm>
            <a:prstGeom prst="wedgeEllipseCallout">
              <a:avLst>
                <a:gd name="adj1" fmla="val 2556"/>
                <a:gd name="adj2" fmla="val 71079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336" name="文本框 17"/>
            <p:cNvSpPr txBox="1">
              <a:spLocks noChangeArrowheads="1"/>
            </p:cNvSpPr>
            <p:nvPr/>
          </p:nvSpPr>
          <p:spPr bwMode="auto">
            <a:xfrm>
              <a:off x="501509" y="234194"/>
              <a:ext cx="12444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2013</a:t>
              </a:r>
              <a:endParaRPr lang="zh-CN" altLang="en-US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379" name="椭圆形标注 18"/>
          <p:cNvSpPr>
            <a:spLocks noChangeArrowheads="1"/>
          </p:cNvSpPr>
          <p:nvPr/>
        </p:nvSpPr>
        <p:spPr bwMode="auto">
          <a:xfrm>
            <a:off x="5392738" y="1549400"/>
            <a:ext cx="2120900" cy="906463"/>
          </a:xfrm>
          <a:prstGeom prst="wedgeEllipseCallout">
            <a:avLst>
              <a:gd name="adj1" fmla="val 23671"/>
              <a:gd name="adj2" fmla="val 62500"/>
            </a:avLst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80" name="椭圆形标注 19"/>
          <p:cNvSpPr>
            <a:spLocks noChangeArrowheads="1"/>
          </p:cNvSpPr>
          <p:nvPr/>
        </p:nvSpPr>
        <p:spPr bwMode="auto">
          <a:xfrm>
            <a:off x="4976813" y="4173538"/>
            <a:ext cx="1974850" cy="842962"/>
          </a:xfrm>
          <a:prstGeom prst="wedgeEllipseCallout">
            <a:avLst>
              <a:gd name="adj1" fmla="val -28301"/>
              <a:gd name="adj2" fmla="val -68569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81" name="椭圆形标注 20"/>
          <p:cNvSpPr>
            <a:spLocks noChangeArrowheads="1"/>
          </p:cNvSpPr>
          <p:nvPr/>
        </p:nvSpPr>
        <p:spPr bwMode="auto">
          <a:xfrm>
            <a:off x="8696325" y="2743200"/>
            <a:ext cx="1947863" cy="846138"/>
          </a:xfrm>
          <a:prstGeom prst="wedgeEllipseCallout">
            <a:avLst>
              <a:gd name="adj1" fmla="val -30676"/>
              <a:gd name="adj2" fmla="val -68421"/>
            </a:avLst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82" name="文本框 21"/>
          <p:cNvSpPr txBox="1">
            <a:spLocks noChangeArrowheads="1"/>
          </p:cNvSpPr>
          <p:nvPr/>
        </p:nvSpPr>
        <p:spPr bwMode="auto">
          <a:xfrm>
            <a:off x="5964238" y="1797050"/>
            <a:ext cx="1244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3" name="文本框 22"/>
          <p:cNvSpPr txBox="1">
            <a:spLocks noChangeArrowheads="1"/>
          </p:cNvSpPr>
          <p:nvPr/>
        </p:nvSpPr>
        <p:spPr bwMode="auto">
          <a:xfrm>
            <a:off x="5435600" y="4297363"/>
            <a:ext cx="124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4" name="文本框 23"/>
          <p:cNvSpPr txBox="1">
            <a:spLocks noChangeArrowheads="1"/>
          </p:cNvSpPr>
          <p:nvPr/>
        </p:nvSpPr>
        <p:spPr bwMode="auto">
          <a:xfrm>
            <a:off x="9047163" y="2905125"/>
            <a:ext cx="1244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endParaRPr lang="zh-CN" altLang="en-US" sz="2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85" name="矩形 24"/>
          <p:cNvSpPr>
            <a:spLocks noChangeArrowheads="1"/>
          </p:cNvSpPr>
          <p:nvPr/>
        </p:nvSpPr>
        <p:spPr bwMode="auto">
          <a:xfrm>
            <a:off x="1455738" y="5822950"/>
            <a:ext cx="94789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zh-CN" altLang="en-US" sz="2000" dirty="0">
              <a:solidFill>
                <a:srgbClr val="FFFFFF"/>
              </a:solidFill>
            </a:endParaRPr>
          </a:p>
        </p:txBody>
      </p:sp>
      <p:cxnSp>
        <p:nvCxnSpPr>
          <p:cNvPr id="15386" name="直接连接符 25"/>
          <p:cNvCxnSpPr>
            <a:cxnSpLocks noChangeShapeType="1"/>
          </p:cNvCxnSpPr>
          <p:nvPr/>
        </p:nvCxnSpPr>
        <p:spPr bwMode="auto">
          <a:xfrm>
            <a:off x="1554163" y="5732463"/>
            <a:ext cx="936625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7" name="文本框 26"/>
          <p:cNvSpPr txBox="1">
            <a:spLocks noChangeArrowheads="1"/>
          </p:cNvSpPr>
          <p:nvPr/>
        </p:nvSpPr>
        <p:spPr bwMode="auto">
          <a:xfrm>
            <a:off x="1455738" y="5329238"/>
            <a:ext cx="3956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请在此输入您的标题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5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5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5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5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5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0.12384 L -2.08333E-6 1.48148E-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0.12384 L -2.08333E-6 1.48148E-6 " pathEditMode="relative" rAng="0" ptsTypes="AA">
                                      <p:cBhvr>
                                        <p:cTn id="6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0.12384 L -2.08333E-6 1.48148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0.12384 L -2.08333E-6 1.48148E-6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0.12384 L -2.08333E-6 1.48148E-6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0.12384 L -2.08333E-6 1.48148E-6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22 0.12384 L -2.08333E-6 1.48148E-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" y="-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8" grpId="0" animBg="1" autoUpdateAnimBg="0"/>
      <p:bldP spid="15370" grpId="0" animBg="1" autoUpdateAnimBg="0"/>
      <p:bldP spid="15372" grpId="0" animBg="1" autoUpdateAnimBg="0"/>
      <p:bldP spid="15374" grpId="0" animBg="1" autoUpdateAnimBg="0"/>
      <p:bldP spid="15379" grpId="0" animBg="1" autoUpdateAnimBg="0"/>
      <p:bldP spid="15379" grpId="1" animBg="1" autoUpdateAnimBg="0"/>
      <p:bldP spid="15380" grpId="0" animBg="1" autoUpdateAnimBg="0"/>
      <p:bldP spid="15380" grpId="1" animBg="1" autoUpdateAnimBg="0"/>
      <p:bldP spid="15381" grpId="0" animBg="1" autoUpdateAnimBg="0"/>
      <p:bldP spid="15381" grpId="1" animBg="1" autoUpdateAnimBg="0"/>
      <p:bldP spid="15382" grpId="0" autoUpdateAnimBg="0"/>
      <p:bldP spid="15382" grpId="1" autoUpdateAnimBg="0"/>
      <p:bldP spid="15383" grpId="0" autoUpdateAnimBg="0"/>
      <p:bldP spid="15383" grpId="1" autoUpdateAnimBg="0"/>
      <p:bldP spid="15384" grpId="0" autoUpdateAnimBg="0"/>
      <p:bldP spid="15384" grpId="1" autoUpdateAnimBg="0"/>
      <p:bldP spid="15385" grpId="0" autoUpdateAnimBg="0"/>
      <p:bldP spid="1538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14349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50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351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6390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sp>
        <p:nvSpPr>
          <p:cNvPr id="16391" name="矩形 16"/>
          <p:cNvSpPr>
            <a:spLocks noChangeArrowheads="1"/>
          </p:cNvSpPr>
          <p:nvPr/>
        </p:nvSpPr>
        <p:spPr bwMode="auto">
          <a:xfrm>
            <a:off x="2074863" y="4740275"/>
            <a:ext cx="827881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392" name="文本框 17"/>
          <p:cNvSpPr txBox="1">
            <a:spLocks noChangeArrowheads="1"/>
          </p:cNvSpPr>
          <p:nvPr/>
        </p:nvSpPr>
        <p:spPr bwMode="auto">
          <a:xfrm>
            <a:off x="1889125" y="4402138"/>
            <a:ext cx="23114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6393" name="直接连接符 18"/>
          <p:cNvCxnSpPr>
            <a:cxnSpLocks noChangeShapeType="1"/>
          </p:cNvCxnSpPr>
          <p:nvPr/>
        </p:nvCxnSpPr>
        <p:spPr bwMode="auto">
          <a:xfrm flipV="1">
            <a:off x="2174875" y="4708525"/>
            <a:ext cx="8059738" cy="11113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4" name="直接连接符 19"/>
          <p:cNvCxnSpPr>
            <a:cxnSpLocks noChangeShapeType="1"/>
          </p:cNvCxnSpPr>
          <p:nvPr/>
        </p:nvCxnSpPr>
        <p:spPr bwMode="auto">
          <a:xfrm flipV="1">
            <a:off x="2174875" y="5897563"/>
            <a:ext cx="8059738" cy="11112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5" name="菱形 20"/>
          <p:cNvSpPr>
            <a:spLocks noChangeArrowheads="1"/>
          </p:cNvSpPr>
          <p:nvPr/>
        </p:nvSpPr>
        <p:spPr bwMode="auto">
          <a:xfrm>
            <a:off x="1508125" y="1628775"/>
            <a:ext cx="2395538" cy="2395538"/>
          </a:xfrm>
          <a:prstGeom prst="diamond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6" name="菱形 21"/>
          <p:cNvSpPr>
            <a:spLocks noChangeArrowheads="1"/>
          </p:cNvSpPr>
          <p:nvPr/>
        </p:nvSpPr>
        <p:spPr bwMode="auto">
          <a:xfrm>
            <a:off x="8112125" y="1628775"/>
            <a:ext cx="2395538" cy="2395538"/>
          </a:xfrm>
          <a:prstGeom prst="diamond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7" name="菱形 22"/>
          <p:cNvSpPr>
            <a:spLocks noChangeArrowheads="1"/>
          </p:cNvSpPr>
          <p:nvPr/>
        </p:nvSpPr>
        <p:spPr bwMode="auto">
          <a:xfrm>
            <a:off x="3230563" y="1628775"/>
            <a:ext cx="2395537" cy="2395538"/>
          </a:xfrm>
          <a:prstGeom prst="diamond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381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8" name="菱形 23"/>
          <p:cNvSpPr>
            <a:spLocks noChangeArrowheads="1"/>
          </p:cNvSpPr>
          <p:nvPr/>
        </p:nvSpPr>
        <p:spPr bwMode="auto">
          <a:xfrm>
            <a:off x="6388100" y="1628775"/>
            <a:ext cx="2395538" cy="2395538"/>
          </a:xfrm>
          <a:prstGeom prst="diamond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381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9" name="菱形 24"/>
          <p:cNvSpPr>
            <a:spLocks noChangeArrowheads="1"/>
          </p:cNvSpPr>
          <p:nvPr/>
        </p:nvSpPr>
        <p:spPr bwMode="auto">
          <a:xfrm>
            <a:off x="4954588" y="1628775"/>
            <a:ext cx="2395537" cy="2395538"/>
          </a:xfrm>
          <a:prstGeom prst="diamond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381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815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315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815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utoUpdateAnimBg="0"/>
      <p:bldP spid="16391" grpId="0" autoUpdateAnimBg="0"/>
      <p:bldP spid="16392" grpId="0" autoUpdateAnimBg="0"/>
      <p:bldP spid="16395" grpId="0" animBg="1" autoUpdateAnimBg="0"/>
      <p:bldP spid="16396" grpId="0" animBg="1" autoUpdateAnimBg="0"/>
      <p:bldP spid="16397" grpId="0" animBg="1" autoUpdateAnimBg="0"/>
      <p:bldP spid="16398" grpId="0" animBg="1" autoUpdateAnimBg="0"/>
      <p:bldP spid="1639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15373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374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375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7414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grpSp>
        <p:nvGrpSpPr>
          <p:cNvPr id="17415" name="组合 6"/>
          <p:cNvGrpSpPr/>
          <p:nvPr/>
        </p:nvGrpSpPr>
        <p:grpSpPr bwMode="auto">
          <a:xfrm>
            <a:off x="4660900" y="2128838"/>
            <a:ext cx="2906713" cy="3268662"/>
            <a:chOff x="0" y="0"/>
            <a:chExt cx="4037013" cy="4538662"/>
          </a:xfrm>
        </p:grpSpPr>
        <p:sp>
          <p:nvSpPr>
            <p:cNvPr id="15371" name="Freeform 4"/>
            <p:cNvSpPr/>
            <p:nvPr/>
          </p:nvSpPr>
          <p:spPr bwMode="auto">
            <a:xfrm rot="-5400000">
              <a:off x="-1042193" y="1042192"/>
              <a:ext cx="4191000" cy="2106613"/>
            </a:xfrm>
            <a:custGeom>
              <a:avLst/>
              <a:gdLst>
                <a:gd name="T0" fmla="*/ 3883448 w 1717"/>
                <a:gd name="T1" fmla="*/ 1398867 h 887"/>
                <a:gd name="T2" fmla="*/ 3785813 w 1717"/>
                <a:gd name="T3" fmla="*/ 1139994 h 887"/>
                <a:gd name="T4" fmla="*/ 3649123 w 1717"/>
                <a:gd name="T5" fmla="*/ 897745 h 887"/>
                <a:gd name="T6" fmla="*/ 3480702 w 1717"/>
                <a:gd name="T7" fmla="*/ 674496 h 887"/>
                <a:gd name="T8" fmla="*/ 3280550 w 1717"/>
                <a:gd name="T9" fmla="*/ 477372 h 887"/>
                <a:gd name="T10" fmla="*/ 3053547 w 1717"/>
                <a:gd name="T11" fmla="*/ 311123 h 887"/>
                <a:gd name="T12" fmla="*/ 2804577 w 1717"/>
                <a:gd name="T13" fmla="*/ 178124 h 887"/>
                <a:gd name="T14" fmla="*/ 2536080 w 1717"/>
                <a:gd name="T15" fmla="*/ 80750 h 887"/>
                <a:gd name="T16" fmla="*/ 2260260 w 1717"/>
                <a:gd name="T17" fmla="*/ 21375 h 887"/>
                <a:gd name="T18" fmla="*/ 1974676 w 1717"/>
                <a:gd name="T19" fmla="*/ 0 h 887"/>
                <a:gd name="T20" fmla="*/ 1693974 w 1717"/>
                <a:gd name="T21" fmla="*/ 21375 h 887"/>
                <a:gd name="T22" fmla="*/ 1413273 w 1717"/>
                <a:gd name="T23" fmla="*/ 78375 h 887"/>
                <a:gd name="T24" fmla="*/ 1147216 w 1717"/>
                <a:gd name="T25" fmla="*/ 175749 h 887"/>
                <a:gd name="T26" fmla="*/ 895805 w 1717"/>
                <a:gd name="T27" fmla="*/ 308748 h 887"/>
                <a:gd name="T28" fmla="*/ 671243 w 1717"/>
                <a:gd name="T29" fmla="*/ 472622 h 887"/>
                <a:gd name="T30" fmla="*/ 468650 w 1717"/>
                <a:gd name="T31" fmla="*/ 669746 h 887"/>
                <a:gd name="T32" fmla="*/ 297788 w 1717"/>
                <a:gd name="T33" fmla="*/ 888245 h 887"/>
                <a:gd name="T34" fmla="*/ 161098 w 1717"/>
                <a:gd name="T35" fmla="*/ 1132869 h 887"/>
                <a:gd name="T36" fmla="*/ 61022 w 1717"/>
                <a:gd name="T37" fmla="*/ 1391742 h 887"/>
                <a:gd name="T38" fmla="*/ 0 w 1717"/>
                <a:gd name="T39" fmla="*/ 1660116 h 887"/>
                <a:gd name="T40" fmla="*/ 578490 w 1717"/>
                <a:gd name="T41" fmla="*/ 1289618 h 887"/>
                <a:gd name="T42" fmla="*/ 1078871 w 1717"/>
                <a:gd name="T43" fmla="*/ 1567491 h 887"/>
                <a:gd name="T44" fmla="*/ 1181388 w 1717"/>
                <a:gd name="T45" fmla="*/ 1403617 h 887"/>
                <a:gd name="T46" fmla="*/ 1318078 w 1717"/>
                <a:gd name="T47" fmla="*/ 1261118 h 887"/>
                <a:gd name="T48" fmla="*/ 1476736 w 1717"/>
                <a:gd name="T49" fmla="*/ 1151868 h 887"/>
                <a:gd name="T50" fmla="*/ 1657361 w 1717"/>
                <a:gd name="T51" fmla="*/ 1071119 h 887"/>
                <a:gd name="T52" fmla="*/ 1850191 w 1717"/>
                <a:gd name="T53" fmla="*/ 1025994 h 887"/>
                <a:gd name="T54" fmla="*/ 2047903 w 1717"/>
                <a:gd name="T55" fmla="*/ 1021244 h 887"/>
                <a:gd name="T56" fmla="*/ 2243174 w 1717"/>
                <a:gd name="T57" fmla="*/ 1054494 h 887"/>
                <a:gd name="T58" fmla="*/ 2428681 w 1717"/>
                <a:gd name="T59" fmla="*/ 1123369 h 887"/>
                <a:gd name="T60" fmla="*/ 2594661 w 1717"/>
                <a:gd name="T61" fmla="*/ 1225493 h 887"/>
                <a:gd name="T62" fmla="*/ 2736232 w 1717"/>
                <a:gd name="T63" fmla="*/ 1360867 h 887"/>
                <a:gd name="T64" fmla="*/ 2850954 w 1717"/>
                <a:gd name="T65" fmla="*/ 1519991 h 887"/>
                <a:gd name="T66" fmla="*/ 2540962 w 1717"/>
                <a:gd name="T67" fmla="*/ 1534241 h 887"/>
                <a:gd name="T68" fmla="*/ 4188559 w 1717"/>
                <a:gd name="T69" fmla="*/ 1534241 h 8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7"/>
                <a:gd name="T106" fmla="*/ 0 h 887"/>
                <a:gd name="T107" fmla="*/ 1717 w 1717"/>
                <a:gd name="T108" fmla="*/ 887 h 8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7" h="887">
                  <a:moveTo>
                    <a:pt x="1606" y="646"/>
                  </a:moveTo>
                  <a:lnTo>
                    <a:pt x="1591" y="589"/>
                  </a:lnTo>
                  <a:lnTo>
                    <a:pt x="1573" y="534"/>
                  </a:lnTo>
                  <a:lnTo>
                    <a:pt x="1551" y="480"/>
                  </a:lnTo>
                  <a:lnTo>
                    <a:pt x="1525" y="428"/>
                  </a:lnTo>
                  <a:lnTo>
                    <a:pt x="1495" y="378"/>
                  </a:lnTo>
                  <a:lnTo>
                    <a:pt x="1463" y="330"/>
                  </a:lnTo>
                  <a:lnTo>
                    <a:pt x="1426" y="284"/>
                  </a:lnTo>
                  <a:lnTo>
                    <a:pt x="1386" y="241"/>
                  </a:lnTo>
                  <a:lnTo>
                    <a:pt x="1344" y="201"/>
                  </a:lnTo>
                  <a:lnTo>
                    <a:pt x="1298" y="165"/>
                  </a:lnTo>
                  <a:lnTo>
                    <a:pt x="1251" y="131"/>
                  </a:lnTo>
                  <a:lnTo>
                    <a:pt x="1201" y="102"/>
                  </a:lnTo>
                  <a:lnTo>
                    <a:pt x="1149" y="75"/>
                  </a:lnTo>
                  <a:lnTo>
                    <a:pt x="1095" y="52"/>
                  </a:lnTo>
                  <a:lnTo>
                    <a:pt x="1039" y="34"/>
                  </a:lnTo>
                  <a:lnTo>
                    <a:pt x="983" y="20"/>
                  </a:lnTo>
                  <a:lnTo>
                    <a:pt x="926" y="9"/>
                  </a:lnTo>
                  <a:lnTo>
                    <a:pt x="867" y="2"/>
                  </a:lnTo>
                  <a:lnTo>
                    <a:pt x="809" y="0"/>
                  </a:lnTo>
                  <a:lnTo>
                    <a:pt x="752" y="2"/>
                  </a:lnTo>
                  <a:lnTo>
                    <a:pt x="694" y="9"/>
                  </a:lnTo>
                  <a:lnTo>
                    <a:pt x="636" y="19"/>
                  </a:lnTo>
                  <a:lnTo>
                    <a:pt x="579" y="33"/>
                  </a:lnTo>
                  <a:lnTo>
                    <a:pt x="523" y="51"/>
                  </a:lnTo>
                  <a:lnTo>
                    <a:pt x="470" y="74"/>
                  </a:lnTo>
                  <a:lnTo>
                    <a:pt x="418" y="99"/>
                  </a:lnTo>
                  <a:lnTo>
                    <a:pt x="367" y="130"/>
                  </a:lnTo>
                  <a:lnTo>
                    <a:pt x="320" y="163"/>
                  </a:lnTo>
                  <a:lnTo>
                    <a:pt x="275" y="199"/>
                  </a:lnTo>
                  <a:lnTo>
                    <a:pt x="231" y="239"/>
                  </a:lnTo>
                  <a:lnTo>
                    <a:pt x="192" y="282"/>
                  </a:lnTo>
                  <a:lnTo>
                    <a:pt x="155" y="326"/>
                  </a:lnTo>
                  <a:lnTo>
                    <a:pt x="122" y="374"/>
                  </a:lnTo>
                  <a:lnTo>
                    <a:pt x="93" y="425"/>
                  </a:lnTo>
                  <a:lnTo>
                    <a:pt x="66" y="477"/>
                  </a:lnTo>
                  <a:lnTo>
                    <a:pt x="44" y="530"/>
                  </a:lnTo>
                  <a:lnTo>
                    <a:pt x="25" y="586"/>
                  </a:lnTo>
                  <a:lnTo>
                    <a:pt x="11" y="643"/>
                  </a:lnTo>
                  <a:lnTo>
                    <a:pt x="0" y="699"/>
                  </a:lnTo>
                  <a:lnTo>
                    <a:pt x="120" y="623"/>
                  </a:lnTo>
                  <a:lnTo>
                    <a:pt x="237" y="543"/>
                  </a:lnTo>
                  <a:lnTo>
                    <a:pt x="426" y="697"/>
                  </a:lnTo>
                  <a:lnTo>
                    <a:pt x="442" y="660"/>
                  </a:lnTo>
                  <a:lnTo>
                    <a:pt x="461" y="624"/>
                  </a:lnTo>
                  <a:lnTo>
                    <a:pt x="484" y="591"/>
                  </a:lnTo>
                  <a:lnTo>
                    <a:pt x="510" y="560"/>
                  </a:lnTo>
                  <a:lnTo>
                    <a:pt x="540" y="531"/>
                  </a:lnTo>
                  <a:lnTo>
                    <a:pt x="572" y="506"/>
                  </a:lnTo>
                  <a:lnTo>
                    <a:pt x="605" y="485"/>
                  </a:lnTo>
                  <a:lnTo>
                    <a:pt x="641" y="466"/>
                  </a:lnTo>
                  <a:lnTo>
                    <a:pt x="679" y="451"/>
                  </a:lnTo>
                  <a:lnTo>
                    <a:pt x="718" y="440"/>
                  </a:lnTo>
                  <a:lnTo>
                    <a:pt x="758" y="432"/>
                  </a:lnTo>
                  <a:lnTo>
                    <a:pt x="798" y="429"/>
                  </a:lnTo>
                  <a:lnTo>
                    <a:pt x="839" y="430"/>
                  </a:lnTo>
                  <a:lnTo>
                    <a:pt x="879" y="435"/>
                  </a:lnTo>
                  <a:lnTo>
                    <a:pt x="919" y="444"/>
                  </a:lnTo>
                  <a:lnTo>
                    <a:pt x="958" y="456"/>
                  </a:lnTo>
                  <a:lnTo>
                    <a:pt x="995" y="473"/>
                  </a:lnTo>
                  <a:lnTo>
                    <a:pt x="1030" y="493"/>
                  </a:lnTo>
                  <a:lnTo>
                    <a:pt x="1063" y="516"/>
                  </a:lnTo>
                  <a:lnTo>
                    <a:pt x="1094" y="543"/>
                  </a:lnTo>
                  <a:lnTo>
                    <a:pt x="1121" y="573"/>
                  </a:lnTo>
                  <a:lnTo>
                    <a:pt x="1146" y="605"/>
                  </a:lnTo>
                  <a:lnTo>
                    <a:pt x="1168" y="640"/>
                  </a:lnTo>
                  <a:lnTo>
                    <a:pt x="1171" y="646"/>
                  </a:lnTo>
                  <a:lnTo>
                    <a:pt x="1041" y="646"/>
                  </a:lnTo>
                  <a:lnTo>
                    <a:pt x="1382" y="886"/>
                  </a:lnTo>
                  <a:lnTo>
                    <a:pt x="1716" y="646"/>
                  </a:lnTo>
                  <a:lnTo>
                    <a:pt x="1606" y="646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2" name="Freeform 5"/>
            <p:cNvSpPr/>
            <p:nvPr/>
          </p:nvSpPr>
          <p:spPr bwMode="auto">
            <a:xfrm rot="-5400000">
              <a:off x="569912" y="1071561"/>
              <a:ext cx="4333875" cy="2600325"/>
            </a:xfrm>
            <a:custGeom>
              <a:avLst/>
              <a:gdLst>
                <a:gd name="T0" fmla="*/ 3330934 w 1776"/>
                <a:gd name="T1" fmla="*/ 629302 h 1095"/>
                <a:gd name="T2" fmla="*/ 3318733 w 1776"/>
                <a:gd name="T3" fmla="*/ 828779 h 1095"/>
                <a:gd name="T4" fmla="*/ 3262607 w 1776"/>
                <a:gd name="T5" fmla="*/ 1018757 h 1095"/>
                <a:gd name="T6" fmla="*/ 3169878 w 1776"/>
                <a:gd name="T7" fmla="*/ 1196862 h 1095"/>
                <a:gd name="T8" fmla="*/ 3042985 w 1776"/>
                <a:gd name="T9" fmla="*/ 1351219 h 1095"/>
                <a:gd name="T10" fmla="*/ 2886810 w 1776"/>
                <a:gd name="T11" fmla="*/ 1481829 h 1095"/>
                <a:gd name="T12" fmla="*/ 2703791 w 1776"/>
                <a:gd name="T13" fmla="*/ 1574443 h 1095"/>
                <a:gd name="T14" fmla="*/ 2508572 w 1776"/>
                <a:gd name="T15" fmla="*/ 1629062 h 1095"/>
                <a:gd name="T16" fmla="*/ 2306031 w 1776"/>
                <a:gd name="T17" fmla="*/ 1643310 h 1095"/>
                <a:gd name="T18" fmla="*/ 2101051 w 1776"/>
                <a:gd name="T19" fmla="*/ 1619563 h 1095"/>
                <a:gd name="T20" fmla="*/ 1908272 w 1776"/>
                <a:gd name="T21" fmla="*/ 1555446 h 1095"/>
                <a:gd name="T22" fmla="*/ 1730134 w 1776"/>
                <a:gd name="T23" fmla="*/ 1455707 h 1095"/>
                <a:gd name="T24" fmla="*/ 1578838 w 1776"/>
                <a:gd name="T25" fmla="*/ 1320348 h 1095"/>
                <a:gd name="T26" fmla="*/ 1459266 w 1776"/>
                <a:gd name="T27" fmla="*/ 1158866 h 1095"/>
                <a:gd name="T28" fmla="*/ 1373858 w 1776"/>
                <a:gd name="T29" fmla="*/ 978387 h 1095"/>
                <a:gd name="T30" fmla="*/ 1327493 w 1776"/>
                <a:gd name="T31" fmla="*/ 783660 h 1095"/>
                <a:gd name="T32" fmla="*/ 1325053 w 1776"/>
                <a:gd name="T33" fmla="*/ 584183 h 1095"/>
                <a:gd name="T34" fmla="*/ 924853 w 1776"/>
                <a:gd name="T35" fmla="*/ 0 h 1095"/>
                <a:gd name="T36" fmla="*/ 326993 w 1776"/>
                <a:gd name="T37" fmla="*/ 565185 h 1095"/>
                <a:gd name="T38" fmla="*/ 336754 w 1776"/>
                <a:gd name="T39" fmla="*/ 847777 h 1095"/>
                <a:gd name="T40" fmla="*/ 385559 w 1776"/>
                <a:gd name="T41" fmla="*/ 1123245 h 1095"/>
                <a:gd name="T42" fmla="*/ 475848 w 1776"/>
                <a:gd name="T43" fmla="*/ 1389215 h 1095"/>
                <a:gd name="T44" fmla="*/ 605181 w 1776"/>
                <a:gd name="T45" fmla="*/ 1640936 h 1095"/>
                <a:gd name="T46" fmla="*/ 768677 w 1776"/>
                <a:gd name="T47" fmla="*/ 1871284 h 1095"/>
                <a:gd name="T48" fmla="*/ 966337 w 1776"/>
                <a:gd name="T49" fmla="*/ 2077885 h 1095"/>
                <a:gd name="T50" fmla="*/ 1193280 w 1776"/>
                <a:gd name="T51" fmla="*/ 2253615 h 1095"/>
                <a:gd name="T52" fmla="*/ 1439745 w 1776"/>
                <a:gd name="T53" fmla="*/ 2396099 h 1095"/>
                <a:gd name="T54" fmla="*/ 1705731 w 1776"/>
                <a:gd name="T55" fmla="*/ 2500587 h 1095"/>
                <a:gd name="T56" fmla="*/ 1988800 w 1776"/>
                <a:gd name="T57" fmla="*/ 2569454 h 1095"/>
                <a:gd name="T58" fmla="*/ 2274308 w 1776"/>
                <a:gd name="T59" fmla="*/ 2597950 h 1095"/>
                <a:gd name="T60" fmla="*/ 2564697 w 1776"/>
                <a:gd name="T61" fmla="*/ 2583702 h 1095"/>
                <a:gd name="T62" fmla="*/ 2845326 w 1776"/>
                <a:gd name="T63" fmla="*/ 2533833 h 1095"/>
                <a:gd name="T64" fmla="*/ 3121073 w 1776"/>
                <a:gd name="T65" fmla="*/ 2438844 h 1095"/>
                <a:gd name="T66" fmla="*/ 3374859 w 1776"/>
                <a:gd name="T67" fmla="*/ 2310608 h 1095"/>
                <a:gd name="T68" fmla="*/ 3609122 w 1776"/>
                <a:gd name="T69" fmla="*/ 2146752 h 1095"/>
                <a:gd name="T70" fmla="*/ 3816543 w 1776"/>
                <a:gd name="T71" fmla="*/ 1952025 h 1095"/>
                <a:gd name="T72" fmla="*/ 3992241 w 1776"/>
                <a:gd name="T73" fmla="*/ 1728801 h 1095"/>
                <a:gd name="T74" fmla="*/ 4136215 w 1776"/>
                <a:gd name="T75" fmla="*/ 1486578 h 1095"/>
                <a:gd name="T76" fmla="*/ 4241146 w 1776"/>
                <a:gd name="T77" fmla="*/ 1225359 h 1095"/>
                <a:gd name="T78" fmla="*/ 4307032 w 1776"/>
                <a:gd name="T79" fmla="*/ 949890 h 1095"/>
                <a:gd name="T80" fmla="*/ 4331435 w 1776"/>
                <a:gd name="T81" fmla="*/ 669673 h 1095"/>
                <a:gd name="T82" fmla="*/ 4311913 w 1776"/>
                <a:gd name="T83" fmla="*/ 389455 h 1095"/>
                <a:gd name="T84" fmla="*/ 3321173 w 1776"/>
                <a:gd name="T85" fmla="*/ 527189 h 10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76"/>
                <a:gd name="T130" fmla="*/ 0 h 1095"/>
                <a:gd name="T131" fmla="*/ 1776 w 1776"/>
                <a:gd name="T132" fmla="*/ 1095 h 10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76" h="1095">
                  <a:moveTo>
                    <a:pt x="1361" y="222"/>
                  </a:moveTo>
                  <a:lnTo>
                    <a:pt x="1365" y="265"/>
                  </a:lnTo>
                  <a:lnTo>
                    <a:pt x="1365" y="306"/>
                  </a:lnTo>
                  <a:lnTo>
                    <a:pt x="1360" y="349"/>
                  </a:lnTo>
                  <a:lnTo>
                    <a:pt x="1351" y="389"/>
                  </a:lnTo>
                  <a:lnTo>
                    <a:pt x="1337" y="429"/>
                  </a:lnTo>
                  <a:lnTo>
                    <a:pt x="1321" y="468"/>
                  </a:lnTo>
                  <a:lnTo>
                    <a:pt x="1299" y="504"/>
                  </a:lnTo>
                  <a:lnTo>
                    <a:pt x="1275" y="539"/>
                  </a:lnTo>
                  <a:lnTo>
                    <a:pt x="1247" y="569"/>
                  </a:lnTo>
                  <a:lnTo>
                    <a:pt x="1216" y="597"/>
                  </a:lnTo>
                  <a:lnTo>
                    <a:pt x="1183" y="624"/>
                  </a:lnTo>
                  <a:lnTo>
                    <a:pt x="1146" y="644"/>
                  </a:lnTo>
                  <a:lnTo>
                    <a:pt x="1108" y="663"/>
                  </a:lnTo>
                  <a:lnTo>
                    <a:pt x="1069" y="676"/>
                  </a:lnTo>
                  <a:lnTo>
                    <a:pt x="1028" y="686"/>
                  </a:lnTo>
                  <a:lnTo>
                    <a:pt x="986" y="691"/>
                  </a:lnTo>
                  <a:lnTo>
                    <a:pt x="945" y="692"/>
                  </a:lnTo>
                  <a:lnTo>
                    <a:pt x="902" y="689"/>
                  </a:lnTo>
                  <a:lnTo>
                    <a:pt x="861" y="682"/>
                  </a:lnTo>
                  <a:lnTo>
                    <a:pt x="820" y="670"/>
                  </a:lnTo>
                  <a:lnTo>
                    <a:pt x="782" y="655"/>
                  </a:lnTo>
                  <a:lnTo>
                    <a:pt x="744" y="636"/>
                  </a:lnTo>
                  <a:lnTo>
                    <a:pt x="709" y="613"/>
                  </a:lnTo>
                  <a:lnTo>
                    <a:pt x="676" y="585"/>
                  </a:lnTo>
                  <a:lnTo>
                    <a:pt x="647" y="556"/>
                  </a:lnTo>
                  <a:lnTo>
                    <a:pt x="621" y="523"/>
                  </a:lnTo>
                  <a:lnTo>
                    <a:pt x="598" y="488"/>
                  </a:lnTo>
                  <a:lnTo>
                    <a:pt x="578" y="451"/>
                  </a:lnTo>
                  <a:lnTo>
                    <a:pt x="563" y="412"/>
                  </a:lnTo>
                  <a:lnTo>
                    <a:pt x="552" y="372"/>
                  </a:lnTo>
                  <a:lnTo>
                    <a:pt x="544" y="330"/>
                  </a:lnTo>
                  <a:lnTo>
                    <a:pt x="542" y="288"/>
                  </a:lnTo>
                  <a:lnTo>
                    <a:pt x="543" y="246"/>
                  </a:lnTo>
                  <a:lnTo>
                    <a:pt x="680" y="246"/>
                  </a:lnTo>
                  <a:lnTo>
                    <a:pt x="379" y="0"/>
                  </a:lnTo>
                  <a:lnTo>
                    <a:pt x="0" y="237"/>
                  </a:lnTo>
                  <a:lnTo>
                    <a:pt x="134" y="238"/>
                  </a:lnTo>
                  <a:lnTo>
                    <a:pt x="134" y="297"/>
                  </a:lnTo>
                  <a:lnTo>
                    <a:pt x="138" y="357"/>
                  </a:lnTo>
                  <a:lnTo>
                    <a:pt x="146" y="415"/>
                  </a:lnTo>
                  <a:lnTo>
                    <a:pt x="158" y="473"/>
                  </a:lnTo>
                  <a:lnTo>
                    <a:pt x="175" y="530"/>
                  </a:lnTo>
                  <a:lnTo>
                    <a:pt x="195" y="585"/>
                  </a:lnTo>
                  <a:lnTo>
                    <a:pt x="219" y="640"/>
                  </a:lnTo>
                  <a:lnTo>
                    <a:pt x="248" y="691"/>
                  </a:lnTo>
                  <a:lnTo>
                    <a:pt x="280" y="741"/>
                  </a:lnTo>
                  <a:lnTo>
                    <a:pt x="315" y="788"/>
                  </a:lnTo>
                  <a:lnTo>
                    <a:pt x="355" y="833"/>
                  </a:lnTo>
                  <a:lnTo>
                    <a:pt x="396" y="875"/>
                  </a:lnTo>
                  <a:lnTo>
                    <a:pt x="441" y="914"/>
                  </a:lnTo>
                  <a:lnTo>
                    <a:pt x="489" y="949"/>
                  </a:lnTo>
                  <a:lnTo>
                    <a:pt x="538" y="980"/>
                  </a:lnTo>
                  <a:lnTo>
                    <a:pt x="590" y="1009"/>
                  </a:lnTo>
                  <a:lnTo>
                    <a:pt x="645" y="1033"/>
                  </a:lnTo>
                  <a:lnTo>
                    <a:pt x="699" y="1053"/>
                  </a:lnTo>
                  <a:lnTo>
                    <a:pt x="757" y="1070"/>
                  </a:lnTo>
                  <a:lnTo>
                    <a:pt x="815" y="1082"/>
                  </a:lnTo>
                  <a:lnTo>
                    <a:pt x="873" y="1089"/>
                  </a:lnTo>
                  <a:lnTo>
                    <a:pt x="932" y="1094"/>
                  </a:lnTo>
                  <a:lnTo>
                    <a:pt x="992" y="1093"/>
                  </a:lnTo>
                  <a:lnTo>
                    <a:pt x="1051" y="1088"/>
                  </a:lnTo>
                  <a:lnTo>
                    <a:pt x="1108" y="1080"/>
                  </a:lnTo>
                  <a:lnTo>
                    <a:pt x="1166" y="1067"/>
                  </a:lnTo>
                  <a:lnTo>
                    <a:pt x="1223" y="1049"/>
                  </a:lnTo>
                  <a:lnTo>
                    <a:pt x="1279" y="1027"/>
                  </a:lnTo>
                  <a:lnTo>
                    <a:pt x="1332" y="1002"/>
                  </a:lnTo>
                  <a:lnTo>
                    <a:pt x="1383" y="973"/>
                  </a:lnTo>
                  <a:lnTo>
                    <a:pt x="1432" y="940"/>
                  </a:lnTo>
                  <a:lnTo>
                    <a:pt x="1479" y="904"/>
                  </a:lnTo>
                  <a:lnTo>
                    <a:pt x="1523" y="865"/>
                  </a:lnTo>
                  <a:lnTo>
                    <a:pt x="1564" y="822"/>
                  </a:lnTo>
                  <a:lnTo>
                    <a:pt x="1602" y="776"/>
                  </a:lnTo>
                  <a:lnTo>
                    <a:pt x="1636" y="728"/>
                  </a:lnTo>
                  <a:lnTo>
                    <a:pt x="1668" y="678"/>
                  </a:lnTo>
                  <a:lnTo>
                    <a:pt x="1695" y="626"/>
                  </a:lnTo>
                  <a:lnTo>
                    <a:pt x="1719" y="571"/>
                  </a:lnTo>
                  <a:lnTo>
                    <a:pt x="1738" y="516"/>
                  </a:lnTo>
                  <a:lnTo>
                    <a:pt x="1754" y="459"/>
                  </a:lnTo>
                  <a:lnTo>
                    <a:pt x="1765" y="400"/>
                  </a:lnTo>
                  <a:lnTo>
                    <a:pt x="1772" y="342"/>
                  </a:lnTo>
                  <a:lnTo>
                    <a:pt x="1775" y="282"/>
                  </a:lnTo>
                  <a:lnTo>
                    <a:pt x="1774" y="223"/>
                  </a:lnTo>
                  <a:lnTo>
                    <a:pt x="1767" y="164"/>
                  </a:lnTo>
                  <a:lnTo>
                    <a:pt x="1529" y="342"/>
                  </a:lnTo>
                  <a:lnTo>
                    <a:pt x="1361" y="222"/>
                  </a:lnTo>
                </a:path>
              </a:pathLst>
            </a:custGeom>
            <a:solidFill>
              <a:schemeClr val="bg1">
                <a:alpha val="2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418" name="矩形 9"/>
          <p:cNvSpPr>
            <a:spLocks noChangeArrowheads="1"/>
          </p:cNvSpPr>
          <p:nvPr/>
        </p:nvSpPr>
        <p:spPr bwMode="auto">
          <a:xfrm>
            <a:off x="1539875" y="3141663"/>
            <a:ext cx="26844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zh-CN" altLang="en-US" sz="1200" dirty="0">
              <a:solidFill>
                <a:srgbClr val="FFFFFF"/>
              </a:solidFill>
            </a:endParaRPr>
          </a:p>
          <a:p>
            <a:pPr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7419" name="文本框 10"/>
          <p:cNvSpPr txBox="1">
            <a:spLocks noChangeArrowheads="1"/>
          </p:cNvSpPr>
          <p:nvPr/>
        </p:nvSpPr>
        <p:spPr bwMode="auto">
          <a:xfrm>
            <a:off x="1509713" y="2714625"/>
            <a:ext cx="20685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7420" name="直接连接符 11"/>
          <p:cNvCxnSpPr>
            <a:cxnSpLocks noChangeShapeType="1"/>
          </p:cNvCxnSpPr>
          <p:nvPr/>
        </p:nvCxnSpPr>
        <p:spPr bwMode="auto">
          <a:xfrm>
            <a:off x="1630363" y="3078163"/>
            <a:ext cx="259397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矩形 12"/>
          <p:cNvSpPr>
            <a:spLocks noChangeArrowheads="1"/>
          </p:cNvSpPr>
          <p:nvPr/>
        </p:nvSpPr>
        <p:spPr bwMode="auto">
          <a:xfrm>
            <a:off x="8021638" y="3141663"/>
            <a:ext cx="26828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zh-CN" altLang="en-US" sz="1200" dirty="0">
              <a:solidFill>
                <a:srgbClr val="FFFFFF"/>
              </a:solidFill>
            </a:endParaRPr>
          </a:p>
          <a:p>
            <a:pPr eaLnBrk="1" hangingPunct="1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7422" name="文本框 13"/>
          <p:cNvSpPr txBox="1">
            <a:spLocks noChangeArrowheads="1"/>
          </p:cNvSpPr>
          <p:nvPr/>
        </p:nvSpPr>
        <p:spPr bwMode="auto">
          <a:xfrm>
            <a:off x="7989888" y="2714625"/>
            <a:ext cx="2070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17423" name="直接连接符 14"/>
          <p:cNvCxnSpPr>
            <a:cxnSpLocks noChangeShapeType="1"/>
          </p:cNvCxnSpPr>
          <p:nvPr/>
        </p:nvCxnSpPr>
        <p:spPr bwMode="auto">
          <a:xfrm>
            <a:off x="8110538" y="3078163"/>
            <a:ext cx="2593975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utoUpdateAnimBg="0"/>
      <p:bldP spid="17418" grpId="0" autoUpdateAnimBg="0"/>
      <p:bldP spid="17419" grpId="0" autoUpdateAnimBg="0"/>
      <p:bldP spid="17421" grpId="0" autoUpdateAnimBg="0"/>
      <p:bldP spid="1742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椭圆 7"/>
          <p:cNvSpPr>
            <a:spLocks noChangeArrowheads="1"/>
          </p:cNvSpPr>
          <p:nvPr/>
        </p:nvSpPr>
        <p:spPr bwMode="auto">
          <a:xfrm>
            <a:off x="5322888" y="1173163"/>
            <a:ext cx="1439862" cy="1439862"/>
          </a:xfrm>
          <a:prstGeom prst="ellipse">
            <a:avLst/>
          </a:prstGeom>
          <a:solidFill>
            <a:srgbClr val="3B3838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 sz="3600">
              <a:solidFill>
                <a:srgbClr val="FFFFFF"/>
              </a:solidFill>
            </a:endParaRPr>
          </a:p>
        </p:txBody>
      </p:sp>
      <p:sp>
        <p:nvSpPr>
          <p:cNvPr id="18435" name="文本框 8"/>
          <p:cNvSpPr txBox="1">
            <a:spLocks noChangeArrowheads="1"/>
          </p:cNvSpPr>
          <p:nvPr/>
        </p:nvSpPr>
        <p:spPr bwMode="auto">
          <a:xfrm>
            <a:off x="5375275" y="1504950"/>
            <a:ext cx="1657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436" name="组合 9"/>
          <p:cNvGrpSpPr/>
          <p:nvPr/>
        </p:nvGrpSpPr>
        <p:grpSpPr bwMode="auto">
          <a:xfrm>
            <a:off x="4295775" y="1606550"/>
            <a:ext cx="3521075" cy="573088"/>
            <a:chOff x="0" y="0"/>
            <a:chExt cx="9704287" cy="1336675"/>
          </a:xfrm>
        </p:grpSpPr>
        <p:sp>
          <p:nvSpPr>
            <p:cNvPr id="16399" name="Freeform 5"/>
            <p:cNvSpPr>
              <a:spLocks noEditPoints="1"/>
            </p:cNvSpPr>
            <p:nvPr/>
          </p:nvSpPr>
          <p:spPr bwMode="auto">
            <a:xfrm>
              <a:off x="7688162" y="0"/>
              <a:ext cx="2016125" cy="1336675"/>
            </a:xfrm>
            <a:custGeom>
              <a:avLst/>
              <a:gdLst>
                <a:gd name="T0" fmla="*/ 57604 w 70"/>
                <a:gd name="T1" fmla="*/ 423824 h 41"/>
                <a:gd name="T2" fmla="*/ 921657 w 70"/>
                <a:gd name="T3" fmla="*/ 489027 h 41"/>
                <a:gd name="T4" fmla="*/ 921657 w 70"/>
                <a:gd name="T5" fmla="*/ 65204 h 41"/>
                <a:gd name="T6" fmla="*/ 604838 w 70"/>
                <a:gd name="T7" fmla="*/ 195611 h 41"/>
                <a:gd name="T8" fmla="*/ 806450 w 70"/>
                <a:gd name="T9" fmla="*/ 326018 h 41"/>
                <a:gd name="T10" fmla="*/ 835252 w 70"/>
                <a:gd name="T11" fmla="*/ 195611 h 41"/>
                <a:gd name="T12" fmla="*/ 806450 w 70"/>
                <a:gd name="T13" fmla="*/ 293416 h 41"/>
                <a:gd name="T14" fmla="*/ 633639 w 70"/>
                <a:gd name="T15" fmla="*/ 195611 h 41"/>
                <a:gd name="T16" fmla="*/ 892855 w 70"/>
                <a:gd name="T17" fmla="*/ 97805 h 41"/>
                <a:gd name="T18" fmla="*/ 892855 w 70"/>
                <a:gd name="T19" fmla="*/ 456426 h 41"/>
                <a:gd name="T20" fmla="*/ 57604 w 70"/>
                <a:gd name="T21" fmla="*/ 391222 h 41"/>
                <a:gd name="T22" fmla="*/ 86405 w 70"/>
                <a:gd name="T23" fmla="*/ 684638 h 41"/>
                <a:gd name="T24" fmla="*/ 57604 w 70"/>
                <a:gd name="T25" fmla="*/ 945453 h 41"/>
                <a:gd name="T26" fmla="*/ 892855 w 70"/>
                <a:gd name="T27" fmla="*/ 880249 h 41"/>
                <a:gd name="T28" fmla="*/ 892855 w 70"/>
                <a:gd name="T29" fmla="*/ 1271471 h 41"/>
                <a:gd name="T30" fmla="*/ 633639 w 70"/>
                <a:gd name="T31" fmla="*/ 1141064 h 41"/>
                <a:gd name="T32" fmla="*/ 806450 w 70"/>
                <a:gd name="T33" fmla="*/ 1043259 h 41"/>
                <a:gd name="T34" fmla="*/ 835252 w 70"/>
                <a:gd name="T35" fmla="*/ 1141064 h 41"/>
                <a:gd name="T36" fmla="*/ 806450 w 70"/>
                <a:gd name="T37" fmla="*/ 1010657 h 41"/>
                <a:gd name="T38" fmla="*/ 604838 w 70"/>
                <a:gd name="T39" fmla="*/ 1141064 h 41"/>
                <a:gd name="T40" fmla="*/ 921657 w 70"/>
                <a:gd name="T41" fmla="*/ 1304073 h 41"/>
                <a:gd name="T42" fmla="*/ 921657 w 70"/>
                <a:gd name="T43" fmla="*/ 847648 h 41"/>
                <a:gd name="T44" fmla="*/ 57604 w 70"/>
                <a:gd name="T45" fmla="*/ 912851 h 41"/>
                <a:gd name="T46" fmla="*/ 201613 w 70"/>
                <a:gd name="T47" fmla="*/ 684638 h 41"/>
                <a:gd name="T48" fmla="*/ 1094468 w 70"/>
                <a:gd name="T49" fmla="*/ 684638 h 41"/>
                <a:gd name="T50" fmla="*/ 230414 w 70"/>
                <a:gd name="T51" fmla="*/ 652037 h 41"/>
                <a:gd name="T52" fmla="*/ 1497693 w 70"/>
                <a:gd name="T53" fmla="*/ 554231 h 41"/>
                <a:gd name="T54" fmla="*/ 1296080 w 70"/>
                <a:gd name="T55" fmla="*/ 130407 h 41"/>
                <a:gd name="T56" fmla="*/ 1123270 w 70"/>
                <a:gd name="T57" fmla="*/ 521629 h 41"/>
                <a:gd name="T58" fmla="*/ 1382486 w 70"/>
                <a:gd name="T59" fmla="*/ 391222 h 41"/>
                <a:gd name="T60" fmla="*/ 1267279 w 70"/>
                <a:gd name="T61" fmla="*/ 358620 h 41"/>
                <a:gd name="T62" fmla="*/ 1353684 w 70"/>
                <a:gd name="T63" fmla="*/ 423824 h 41"/>
                <a:gd name="T64" fmla="*/ 1152071 w 70"/>
                <a:gd name="T65" fmla="*/ 489027 h 41"/>
                <a:gd name="T66" fmla="*/ 1296080 w 70"/>
                <a:gd name="T67" fmla="*/ 195611 h 41"/>
                <a:gd name="T68" fmla="*/ 1468891 w 70"/>
                <a:gd name="T69" fmla="*/ 554231 h 41"/>
                <a:gd name="T70" fmla="*/ 115207 w 70"/>
                <a:gd name="T71" fmla="*/ 652037 h 41"/>
                <a:gd name="T72" fmla="*/ 1324882 w 70"/>
                <a:gd name="T73" fmla="*/ 684638 h 41"/>
                <a:gd name="T74" fmla="*/ 1468891 w 70"/>
                <a:gd name="T75" fmla="*/ 782444 h 41"/>
                <a:gd name="T76" fmla="*/ 1296080 w 70"/>
                <a:gd name="T77" fmla="*/ 1141064 h 41"/>
                <a:gd name="T78" fmla="*/ 1152071 w 70"/>
                <a:gd name="T79" fmla="*/ 847648 h 41"/>
                <a:gd name="T80" fmla="*/ 1353684 w 70"/>
                <a:gd name="T81" fmla="*/ 945453 h 41"/>
                <a:gd name="T82" fmla="*/ 1267279 w 70"/>
                <a:gd name="T83" fmla="*/ 1010657 h 41"/>
                <a:gd name="T84" fmla="*/ 1382486 w 70"/>
                <a:gd name="T85" fmla="*/ 945453 h 41"/>
                <a:gd name="T86" fmla="*/ 1123270 w 70"/>
                <a:gd name="T87" fmla="*/ 815046 h 41"/>
                <a:gd name="T88" fmla="*/ 1296080 w 70"/>
                <a:gd name="T89" fmla="*/ 1206268 h 41"/>
                <a:gd name="T90" fmla="*/ 1497693 w 70"/>
                <a:gd name="T91" fmla="*/ 782444 h 41"/>
                <a:gd name="T92" fmla="*/ 1497693 w 70"/>
                <a:gd name="T93" fmla="*/ 554231 h 41"/>
                <a:gd name="T94" fmla="*/ 1612900 w 70"/>
                <a:gd name="T95" fmla="*/ 684638 h 41"/>
                <a:gd name="T96" fmla="*/ 1728107 w 70"/>
                <a:gd name="T97" fmla="*/ 684638 h 41"/>
                <a:gd name="T98" fmla="*/ 1958521 w 70"/>
                <a:gd name="T99" fmla="*/ 619435 h 41"/>
                <a:gd name="T100" fmla="*/ 1958521 w 70"/>
                <a:gd name="T101" fmla="*/ 717240 h 41"/>
                <a:gd name="T102" fmla="*/ 1958521 w 70"/>
                <a:gd name="T103" fmla="*/ 619435 h 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" h="41">
                  <a:moveTo>
                    <a:pt x="1" y="16"/>
                  </a:moveTo>
                  <a:cubicBezTo>
                    <a:pt x="1" y="15"/>
                    <a:pt x="1" y="14"/>
                    <a:pt x="2" y="13"/>
                  </a:cubicBezTo>
                  <a:cubicBezTo>
                    <a:pt x="5" y="11"/>
                    <a:pt x="9" y="12"/>
                    <a:pt x="16" y="15"/>
                  </a:cubicBezTo>
                  <a:cubicBezTo>
                    <a:pt x="22" y="18"/>
                    <a:pt x="28" y="18"/>
                    <a:pt x="32" y="15"/>
                  </a:cubicBezTo>
                  <a:cubicBezTo>
                    <a:pt x="34" y="13"/>
                    <a:pt x="36" y="11"/>
                    <a:pt x="35" y="8"/>
                  </a:cubicBezTo>
                  <a:cubicBezTo>
                    <a:pt x="35" y="5"/>
                    <a:pt x="34" y="3"/>
                    <a:pt x="32" y="2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23" y="1"/>
                    <a:pt x="21" y="3"/>
                    <a:pt x="21" y="6"/>
                  </a:cubicBezTo>
                  <a:cubicBezTo>
                    <a:pt x="21" y="8"/>
                    <a:pt x="22" y="10"/>
                    <a:pt x="24" y="10"/>
                  </a:cubicBezTo>
                  <a:cubicBezTo>
                    <a:pt x="25" y="11"/>
                    <a:pt x="27" y="11"/>
                    <a:pt x="28" y="10"/>
                  </a:cubicBezTo>
                  <a:cubicBezTo>
                    <a:pt x="29" y="9"/>
                    <a:pt x="30" y="8"/>
                    <a:pt x="30" y="6"/>
                  </a:cubicBezTo>
                  <a:cubicBezTo>
                    <a:pt x="30" y="6"/>
                    <a:pt x="30" y="5"/>
                    <a:pt x="29" y="6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0"/>
                    <a:pt x="25" y="10"/>
                    <a:pt x="24" y="9"/>
                  </a:cubicBezTo>
                  <a:cubicBezTo>
                    <a:pt x="22" y="8"/>
                    <a:pt x="22" y="7"/>
                    <a:pt x="22" y="6"/>
                  </a:cubicBezTo>
                  <a:cubicBezTo>
                    <a:pt x="22" y="4"/>
                    <a:pt x="24" y="2"/>
                    <a:pt x="26" y="2"/>
                  </a:cubicBezTo>
                  <a:cubicBezTo>
                    <a:pt x="28" y="1"/>
                    <a:pt x="30" y="1"/>
                    <a:pt x="31" y="3"/>
                  </a:cubicBezTo>
                  <a:cubicBezTo>
                    <a:pt x="33" y="4"/>
                    <a:pt x="34" y="6"/>
                    <a:pt x="34" y="8"/>
                  </a:cubicBezTo>
                  <a:cubicBezTo>
                    <a:pt x="34" y="10"/>
                    <a:pt x="33" y="13"/>
                    <a:pt x="31" y="14"/>
                  </a:cubicBezTo>
                  <a:cubicBezTo>
                    <a:pt x="28" y="16"/>
                    <a:pt x="22" y="16"/>
                    <a:pt x="16" y="14"/>
                  </a:cubicBezTo>
                  <a:cubicBezTo>
                    <a:pt x="9" y="10"/>
                    <a:pt x="5" y="10"/>
                    <a:pt x="2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8"/>
                    <a:pt x="1" y="20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0" y="28"/>
                    <a:pt x="2" y="29"/>
                  </a:cubicBezTo>
                  <a:cubicBezTo>
                    <a:pt x="5" y="31"/>
                    <a:pt x="9" y="31"/>
                    <a:pt x="16" y="28"/>
                  </a:cubicBezTo>
                  <a:cubicBezTo>
                    <a:pt x="22" y="25"/>
                    <a:pt x="28" y="25"/>
                    <a:pt x="31" y="27"/>
                  </a:cubicBezTo>
                  <a:cubicBezTo>
                    <a:pt x="33" y="28"/>
                    <a:pt x="34" y="31"/>
                    <a:pt x="34" y="33"/>
                  </a:cubicBezTo>
                  <a:cubicBezTo>
                    <a:pt x="34" y="36"/>
                    <a:pt x="33" y="37"/>
                    <a:pt x="31" y="39"/>
                  </a:cubicBezTo>
                  <a:cubicBezTo>
                    <a:pt x="30" y="40"/>
                    <a:pt x="28" y="40"/>
                    <a:pt x="26" y="39"/>
                  </a:cubicBezTo>
                  <a:cubicBezTo>
                    <a:pt x="24" y="39"/>
                    <a:pt x="22" y="37"/>
                    <a:pt x="22" y="35"/>
                  </a:cubicBezTo>
                  <a:cubicBezTo>
                    <a:pt x="22" y="34"/>
                    <a:pt x="22" y="33"/>
                    <a:pt x="24" y="32"/>
                  </a:cubicBezTo>
                  <a:cubicBezTo>
                    <a:pt x="25" y="31"/>
                    <a:pt x="27" y="31"/>
                    <a:pt x="28" y="32"/>
                  </a:cubicBezTo>
                  <a:cubicBezTo>
                    <a:pt x="28" y="33"/>
                    <a:pt x="29" y="34"/>
                    <a:pt x="28" y="35"/>
                  </a:cubicBezTo>
                  <a:cubicBezTo>
                    <a:pt x="28" y="35"/>
                    <a:pt x="28" y="35"/>
                    <a:pt x="29" y="35"/>
                  </a:cubicBezTo>
                  <a:cubicBezTo>
                    <a:pt x="30" y="36"/>
                    <a:pt x="30" y="35"/>
                    <a:pt x="30" y="35"/>
                  </a:cubicBezTo>
                  <a:cubicBezTo>
                    <a:pt x="30" y="33"/>
                    <a:pt x="29" y="32"/>
                    <a:pt x="28" y="31"/>
                  </a:cubicBezTo>
                  <a:cubicBezTo>
                    <a:pt x="27" y="30"/>
                    <a:pt x="25" y="30"/>
                    <a:pt x="24" y="31"/>
                  </a:cubicBezTo>
                  <a:cubicBezTo>
                    <a:pt x="22" y="32"/>
                    <a:pt x="21" y="33"/>
                    <a:pt x="21" y="35"/>
                  </a:cubicBezTo>
                  <a:cubicBezTo>
                    <a:pt x="21" y="38"/>
                    <a:pt x="23" y="40"/>
                    <a:pt x="25" y="41"/>
                  </a:cubicBezTo>
                  <a:cubicBezTo>
                    <a:pt x="28" y="41"/>
                    <a:pt x="30" y="41"/>
                    <a:pt x="32" y="40"/>
                  </a:cubicBezTo>
                  <a:cubicBezTo>
                    <a:pt x="34" y="38"/>
                    <a:pt x="35" y="36"/>
                    <a:pt x="35" y="33"/>
                  </a:cubicBezTo>
                  <a:cubicBezTo>
                    <a:pt x="36" y="30"/>
                    <a:pt x="34" y="28"/>
                    <a:pt x="32" y="26"/>
                  </a:cubicBezTo>
                  <a:cubicBezTo>
                    <a:pt x="28" y="23"/>
                    <a:pt x="22" y="24"/>
                    <a:pt x="16" y="26"/>
                  </a:cubicBezTo>
                  <a:cubicBezTo>
                    <a:pt x="9" y="29"/>
                    <a:pt x="5" y="30"/>
                    <a:pt x="2" y="28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1" y="22"/>
                    <a:pt x="5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5" y="20"/>
                    <a:pt x="1" y="19"/>
                    <a:pt x="1" y="16"/>
                  </a:cubicBezTo>
                  <a:close/>
                  <a:moveTo>
                    <a:pt x="52" y="17"/>
                  </a:moveTo>
                  <a:cubicBezTo>
                    <a:pt x="54" y="15"/>
                    <a:pt x="54" y="12"/>
                    <a:pt x="52" y="9"/>
                  </a:cubicBezTo>
                  <a:cubicBezTo>
                    <a:pt x="51" y="6"/>
                    <a:pt x="48" y="4"/>
                    <a:pt x="45" y="4"/>
                  </a:cubicBezTo>
                  <a:cubicBezTo>
                    <a:pt x="42" y="5"/>
                    <a:pt x="39" y="6"/>
                    <a:pt x="38" y="9"/>
                  </a:cubicBezTo>
                  <a:cubicBezTo>
                    <a:pt x="37" y="12"/>
                    <a:pt x="37" y="14"/>
                    <a:pt x="39" y="16"/>
                  </a:cubicBezTo>
                  <a:cubicBezTo>
                    <a:pt x="41" y="17"/>
                    <a:pt x="43" y="18"/>
                    <a:pt x="46" y="17"/>
                  </a:cubicBezTo>
                  <a:cubicBezTo>
                    <a:pt x="48" y="15"/>
                    <a:pt x="48" y="14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5" y="10"/>
                    <a:pt x="44" y="10"/>
                    <a:pt x="44" y="11"/>
                  </a:cubicBezTo>
                  <a:cubicBezTo>
                    <a:pt x="44" y="11"/>
                    <a:pt x="45" y="11"/>
                    <a:pt x="45" y="11"/>
                  </a:cubicBezTo>
                  <a:cubicBezTo>
                    <a:pt x="46" y="11"/>
                    <a:pt x="46" y="12"/>
                    <a:pt x="47" y="13"/>
                  </a:cubicBezTo>
                  <a:cubicBezTo>
                    <a:pt x="47" y="13"/>
                    <a:pt x="46" y="15"/>
                    <a:pt x="45" y="16"/>
                  </a:cubicBezTo>
                  <a:cubicBezTo>
                    <a:pt x="43" y="16"/>
                    <a:pt x="41" y="16"/>
                    <a:pt x="40" y="15"/>
                  </a:cubicBezTo>
                  <a:cubicBezTo>
                    <a:pt x="39" y="14"/>
                    <a:pt x="38" y="12"/>
                    <a:pt x="39" y="9"/>
                  </a:cubicBezTo>
                  <a:cubicBezTo>
                    <a:pt x="40" y="7"/>
                    <a:pt x="42" y="6"/>
                    <a:pt x="45" y="6"/>
                  </a:cubicBezTo>
                  <a:cubicBezTo>
                    <a:pt x="47" y="6"/>
                    <a:pt x="50" y="7"/>
                    <a:pt x="51" y="10"/>
                  </a:cubicBezTo>
                  <a:cubicBezTo>
                    <a:pt x="53" y="13"/>
                    <a:pt x="52" y="15"/>
                    <a:pt x="51" y="17"/>
                  </a:cubicBezTo>
                  <a:cubicBezTo>
                    <a:pt x="50" y="19"/>
                    <a:pt x="48" y="20"/>
                    <a:pt x="46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1"/>
                    <a:pt x="50" y="22"/>
                    <a:pt x="51" y="24"/>
                  </a:cubicBezTo>
                  <a:cubicBezTo>
                    <a:pt x="52" y="26"/>
                    <a:pt x="53" y="28"/>
                    <a:pt x="51" y="31"/>
                  </a:cubicBezTo>
                  <a:cubicBezTo>
                    <a:pt x="50" y="34"/>
                    <a:pt x="47" y="36"/>
                    <a:pt x="45" y="35"/>
                  </a:cubicBezTo>
                  <a:cubicBezTo>
                    <a:pt x="42" y="35"/>
                    <a:pt x="40" y="34"/>
                    <a:pt x="39" y="32"/>
                  </a:cubicBezTo>
                  <a:cubicBezTo>
                    <a:pt x="38" y="30"/>
                    <a:pt x="39" y="27"/>
                    <a:pt x="40" y="26"/>
                  </a:cubicBezTo>
                  <a:cubicBezTo>
                    <a:pt x="41" y="25"/>
                    <a:pt x="43" y="25"/>
                    <a:pt x="45" y="26"/>
                  </a:cubicBezTo>
                  <a:cubicBezTo>
                    <a:pt x="46" y="26"/>
                    <a:pt x="47" y="28"/>
                    <a:pt x="47" y="29"/>
                  </a:cubicBezTo>
                  <a:cubicBezTo>
                    <a:pt x="46" y="29"/>
                    <a:pt x="46" y="30"/>
                    <a:pt x="45" y="30"/>
                  </a:cubicBezTo>
                  <a:cubicBezTo>
                    <a:pt x="45" y="30"/>
                    <a:pt x="44" y="30"/>
                    <a:pt x="44" y="31"/>
                  </a:cubicBezTo>
                  <a:cubicBezTo>
                    <a:pt x="44" y="31"/>
                    <a:pt x="45" y="31"/>
                    <a:pt x="45" y="31"/>
                  </a:cubicBezTo>
                  <a:cubicBezTo>
                    <a:pt x="46" y="31"/>
                    <a:pt x="47" y="30"/>
                    <a:pt x="48" y="29"/>
                  </a:cubicBezTo>
                  <a:cubicBezTo>
                    <a:pt x="48" y="28"/>
                    <a:pt x="48" y="26"/>
                    <a:pt x="46" y="24"/>
                  </a:cubicBezTo>
                  <a:cubicBezTo>
                    <a:pt x="43" y="23"/>
                    <a:pt x="41" y="24"/>
                    <a:pt x="39" y="25"/>
                  </a:cubicBezTo>
                  <a:cubicBezTo>
                    <a:pt x="37" y="27"/>
                    <a:pt x="37" y="29"/>
                    <a:pt x="38" y="32"/>
                  </a:cubicBezTo>
                  <a:cubicBezTo>
                    <a:pt x="39" y="35"/>
                    <a:pt x="42" y="36"/>
                    <a:pt x="45" y="37"/>
                  </a:cubicBezTo>
                  <a:cubicBezTo>
                    <a:pt x="48" y="37"/>
                    <a:pt x="51" y="35"/>
                    <a:pt x="52" y="32"/>
                  </a:cubicBezTo>
                  <a:cubicBezTo>
                    <a:pt x="54" y="29"/>
                    <a:pt x="54" y="26"/>
                    <a:pt x="52" y="24"/>
                  </a:cubicBezTo>
                  <a:cubicBezTo>
                    <a:pt x="51" y="22"/>
                    <a:pt x="50" y="21"/>
                    <a:pt x="48" y="21"/>
                  </a:cubicBezTo>
                  <a:cubicBezTo>
                    <a:pt x="50" y="20"/>
                    <a:pt x="51" y="19"/>
                    <a:pt x="52" y="17"/>
                  </a:cubicBezTo>
                  <a:close/>
                  <a:moveTo>
                    <a:pt x="58" y="18"/>
                  </a:moveTo>
                  <a:cubicBezTo>
                    <a:pt x="57" y="18"/>
                    <a:pt x="56" y="19"/>
                    <a:pt x="56" y="21"/>
                  </a:cubicBezTo>
                  <a:cubicBezTo>
                    <a:pt x="56" y="22"/>
                    <a:pt x="57" y="23"/>
                    <a:pt x="58" y="23"/>
                  </a:cubicBezTo>
                  <a:cubicBezTo>
                    <a:pt x="59" y="23"/>
                    <a:pt x="60" y="22"/>
                    <a:pt x="60" y="21"/>
                  </a:cubicBezTo>
                  <a:cubicBezTo>
                    <a:pt x="60" y="19"/>
                    <a:pt x="59" y="18"/>
                    <a:pt x="58" y="18"/>
                  </a:cubicBezTo>
                  <a:close/>
                  <a:moveTo>
                    <a:pt x="68" y="19"/>
                  </a:moveTo>
                  <a:cubicBezTo>
                    <a:pt x="67" y="19"/>
                    <a:pt x="66" y="20"/>
                    <a:pt x="66" y="21"/>
                  </a:cubicBezTo>
                  <a:cubicBezTo>
                    <a:pt x="66" y="22"/>
                    <a:pt x="67" y="22"/>
                    <a:pt x="68" y="22"/>
                  </a:cubicBezTo>
                  <a:cubicBezTo>
                    <a:pt x="69" y="22"/>
                    <a:pt x="70" y="22"/>
                    <a:pt x="70" y="21"/>
                  </a:cubicBezTo>
                  <a:cubicBezTo>
                    <a:pt x="70" y="20"/>
                    <a:pt x="69" y="19"/>
                    <a:pt x="68" y="19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0" name="Freeform 6"/>
            <p:cNvSpPr>
              <a:spLocks noEditPoints="1"/>
            </p:cNvSpPr>
            <p:nvPr/>
          </p:nvSpPr>
          <p:spPr bwMode="auto">
            <a:xfrm>
              <a:off x="0" y="0"/>
              <a:ext cx="2016125" cy="1336675"/>
            </a:xfrm>
            <a:custGeom>
              <a:avLst/>
              <a:gdLst>
                <a:gd name="T0" fmla="*/ 1929720 w 70"/>
                <a:gd name="T1" fmla="*/ 912851 h 41"/>
                <a:gd name="T2" fmla="*/ 1094468 w 70"/>
                <a:gd name="T3" fmla="*/ 847648 h 41"/>
                <a:gd name="T4" fmla="*/ 1094468 w 70"/>
                <a:gd name="T5" fmla="*/ 1304073 h 41"/>
                <a:gd name="T6" fmla="*/ 1411288 w 70"/>
                <a:gd name="T7" fmla="*/ 1141064 h 41"/>
                <a:gd name="T8" fmla="*/ 1180873 w 70"/>
                <a:gd name="T9" fmla="*/ 1010657 h 41"/>
                <a:gd name="T10" fmla="*/ 1180873 w 70"/>
                <a:gd name="T11" fmla="*/ 1141064 h 41"/>
                <a:gd name="T12" fmla="*/ 1209675 w 70"/>
                <a:gd name="T13" fmla="*/ 1043259 h 41"/>
                <a:gd name="T14" fmla="*/ 1353684 w 70"/>
                <a:gd name="T15" fmla="*/ 1141064 h 41"/>
                <a:gd name="T16" fmla="*/ 1094468 w 70"/>
                <a:gd name="T17" fmla="*/ 1271471 h 41"/>
                <a:gd name="T18" fmla="*/ 1123270 w 70"/>
                <a:gd name="T19" fmla="*/ 880249 h 41"/>
                <a:gd name="T20" fmla="*/ 1958521 w 70"/>
                <a:gd name="T21" fmla="*/ 945453 h 41"/>
                <a:gd name="T22" fmla="*/ 1900918 w 70"/>
                <a:gd name="T23" fmla="*/ 684638 h 41"/>
                <a:gd name="T24" fmla="*/ 1958521 w 70"/>
                <a:gd name="T25" fmla="*/ 391222 h 41"/>
                <a:gd name="T26" fmla="*/ 1123270 w 70"/>
                <a:gd name="T27" fmla="*/ 456426 h 41"/>
                <a:gd name="T28" fmla="*/ 1094468 w 70"/>
                <a:gd name="T29" fmla="*/ 97805 h 41"/>
                <a:gd name="T30" fmla="*/ 1353684 w 70"/>
                <a:gd name="T31" fmla="*/ 195611 h 41"/>
                <a:gd name="T32" fmla="*/ 1209675 w 70"/>
                <a:gd name="T33" fmla="*/ 293416 h 41"/>
                <a:gd name="T34" fmla="*/ 1180873 w 70"/>
                <a:gd name="T35" fmla="*/ 195611 h 41"/>
                <a:gd name="T36" fmla="*/ 1180873 w 70"/>
                <a:gd name="T37" fmla="*/ 326018 h 41"/>
                <a:gd name="T38" fmla="*/ 1411288 w 70"/>
                <a:gd name="T39" fmla="*/ 195611 h 41"/>
                <a:gd name="T40" fmla="*/ 1094468 w 70"/>
                <a:gd name="T41" fmla="*/ 65204 h 41"/>
                <a:gd name="T42" fmla="*/ 1094468 w 70"/>
                <a:gd name="T43" fmla="*/ 489027 h 41"/>
                <a:gd name="T44" fmla="*/ 1929720 w 70"/>
                <a:gd name="T45" fmla="*/ 423824 h 41"/>
                <a:gd name="T46" fmla="*/ 1814513 w 70"/>
                <a:gd name="T47" fmla="*/ 652037 h 41"/>
                <a:gd name="T48" fmla="*/ 892855 w 70"/>
                <a:gd name="T49" fmla="*/ 652037 h 41"/>
                <a:gd name="T50" fmla="*/ 1785711 w 70"/>
                <a:gd name="T51" fmla="*/ 684638 h 41"/>
                <a:gd name="T52" fmla="*/ 518432 w 70"/>
                <a:gd name="T53" fmla="*/ 782444 h 41"/>
                <a:gd name="T54" fmla="*/ 720045 w 70"/>
                <a:gd name="T55" fmla="*/ 1206268 h 41"/>
                <a:gd name="T56" fmla="*/ 864054 w 70"/>
                <a:gd name="T57" fmla="*/ 815046 h 41"/>
                <a:gd name="T58" fmla="*/ 633639 w 70"/>
                <a:gd name="T59" fmla="*/ 945453 h 41"/>
                <a:gd name="T60" fmla="*/ 720045 w 70"/>
                <a:gd name="T61" fmla="*/ 1010657 h 41"/>
                <a:gd name="T62" fmla="*/ 662441 w 70"/>
                <a:gd name="T63" fmla="*/ 945453 h 41"/>
                <a:gd name="T64" fmla="*/ 864054 w 70"/>
                <a:gd name="T65" fmla="*/ 847648 h 41"/>
                <a:gd name="T66" fmla="*/ 720045 w 70"/>
                <a:gd name="T67" fmla="*/ 1141064 h 41"/>
                <a:gd name="T68" fmla="*/ 547234 w 70"/>
                <a:gd name="T69" fmla="*/ 782444 h 41"/>
                <a:gd name="T70" fmla="*/ 1900918 w 70"/>
                <a:gd name="T71" fmla="*/ 684638 h 41"/>
                <a:gd name="T72" fmla="*/ 691243 w 70"/>
                <a:gd name="T73" fmla="*/ 652037 h 41"/>
                <a:gd name="T74" fmla="*/ 547234 w 70"/>
                <a:gd name="T75" fmla="*/ 554231 h 41"/>
                <a:gd name="T76" fmla="*/ 720045 w 70"/>
                <a:gd name="T77" fmla="*/ 195611 h 41"/>
                <a:gd name="T78" fmla="*/ 864054 w 70"/>
                <a:gd name="T79" fmla="*/ 489027 h 41"/>
                <a:gd name="T80" fmla="*/ 662441 w 70"/>
                <a:gd name="T81" fmla="*/ 423824 h 41"/>
                <a:gd name="T82" fmla="*/ 720045 w 70"/>
                <a:gd name="T83" fmla="*/ 358620 h 41"/>
                <a:gd name="T84" fmla="*/ 633639 w 70"/>
                <a:gd name="T85" fmla="*/ 391222 h 41"/>
                <a:gd name="T86" fmla="*/ 864054 w 70"/>
                <a:gd name="T87" fmla="*/ 521629 h 41"/>
                <a:gd name="T88" fmla="*/ 720045 w 70"/>
                <a:gd name="T89" fmla="*/ 130407 h 41"/>
                <a:gd name="T90" fmla="*/ 518432 w 70"/>
                <a:gd name="T91" fmla="*/ 554231 h 41"/>
                <a:gd name="T92" fmla="*/ 518432 w 70"/>
                <a:gd name="T93" fmla="*/ 782444 h 41"/>
                <a:gd name="T94" fmla="*/ 403225 w 70"/>
                <a:gd name="T95" fmla="*/ 684638 h 41"/>
                <a:gd name="T96" fmla="*/ 259216 w 70"/>
                <a:gd name="T97" fmla="*/ 684638 h 41"/>
                <a:gd name="T98" fmla="*/ 57604 w 70"/>
                <a:gd name="T99" fmla="*/ 717240 h 41"/>
                <a:gd name="T100" fmla="*/ 57604 w 70"/>
                <a:gd name="T101" fmla="*/ 619435 h 41"/>
                <a:gd name="T102" fmla="*/ 57604 w 70"/>
                <a:gd name="T103" fmla="*/ 717240 h 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" h="41">
                  <a:moveTo>
                    <a:pt x="69" y="25"/>
                  </a:moveTo>
                  <a:cubicBezTo>
                    <a:pt x="69" y="26"/>
                    <a:pt x="68" y="27"/>
                    <a:pt x="67" y="28"/>
                  </a:cubicBezTo>
                  <a:cubicBezTo>
                    <a:pt x="64" y="30"/>
                    <a:pt x="61" y="29"/>
                    <a:pt x="54" y="26"/>
                  </a:cubicBezTo>
                  <a:cubicBezTo>
                    <a:pt x="48" y="24"/>
                    <a:pt x="42" y="23"/>
                    <a:pt x="38" y="26"/>
                  </a:cubicBezTo>
                  <a:cubicBezTo>
                    <a:pt x="35" y="28"/>
                    <a:pt x="34" y="30"/>
                    <a:pt x="34" y="33"/>
                  </a:cubicBezTo>
                  <a:cubicBezTo>
                    <a:pt x="35" y="36"/>
                    <a:pt x="36" y="38"/>
                    <a:pt x="38" y="40"/>
                  </a:cubicBezTo>
                  <a:cubicBezTo>
                    <a:pt x="39" y="41"/>
                    <a:pt x="42" y="41"/>
                    <a:pt x="44" y="41"/>
                  </a:cubicBezTo>
                  <a:cubicBezTo>
                    <a:pt x="47" y="40"/>
                    <a:pt x="48" y="38"/>
                    <a:pt x="49" y="35"/>
                  </a:cubicBezTo>
                  <a:cubicBezTo>
                    <a:pt x="49" y="33"/>
                    <a:pt x="48" y="32"/>
                    <a:pt x="46" y="31"/>
                  </a:cubicBezTo>
                  <a:cubicBezTo>
                    <a:pt x="44" y="30"/>
                    <a:pt x="43" y="30"/>
                    <a:pt x="41" y="31"/>
                  </a:cubicBezTo>
                  <a:cubicBezTo>
                    <a:pt x="40" y="32"/>
                    <a:pt x="40" y="33"/>
                    <a:pt x="40" y="35"/>
                  </a:cubicBezTo>
                  <a:cubicBezTo>
                    <a:pt x="40" y="35"/>
                    <a:pt x="40" y="36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4"/>
                    <a:pt x="41" y="33"/>
                    <a:pt x="42" y="32"/>
                  </a:cubicBezTo>
                  <a:cubicBezTo>
                    <a:pt x="43" y="31"/>
                    <a:pt x="44" y="31"/>
                    <a:pt x="45" y="32"/>
                  </a:cubicBezTo>
                  <a:cubicBezTo>
                    <a:pt x="47" y="33"/>
                    <a:pt x="48" y="34"/>
                    <a:pt x="47" y="35"/>
                  </a:cubicBezTo>
                  <a:cubicBezTo>
                    <a:pt x="47" y="37"/>
                    <a:pt x="46" y="39"/>
                    <a:pt x="44" y="39"/>
                  </a:cubicBezTo>
                  <a:cubicBezTo>
                    <a:pt x="42" y="40"/>
                    <a:pt x="40" y="40"/>
                    <a:pt x="38" y="39"/>
                  </a:cubicBezTo>
                  <a:cubicBezTo>
                    <a:pt x="37" y="37"/>
                    <a:pt x="36" y="36"/>
                    <a:pt x="36" y="33"/>
                  </a:cubicBezTo>
                  <a:cubicBezTo>
                    <a:pt x="36" y="31"/>
                    <a:pt x="37" y="28"/>
                    <a:pt x="39" y="27"/>
                  </a:cubicBezTo>
                  <a:cubicBezTo>
                    <a:pt x="42" y="25"/>
                    <a:pt x="48" y="25"/>
                    <a:pt x="54" y="28"/>
                  </a:cubicBezTo>
                  <a:cubicBezTo>
                    <a:pt x="61" y="31"/>
                    <a:pt x="65" y="31"/>
                    <a:pt x="68" y="29"/>
                  </a:cubicBezTo>
                  <a:cubicBezTo>
                    <a:pt x="69" y="28"/>
                    <a:pt x="70" y="27"/>
                    <a:pt x="70" y="25"/>
                  </a:cubicBezTo>
                  <a:cubicBezTo>
                    <a:pt x="70" y="23"/>
                    <a:pt x="69" y="21"/>
                    <a:pt x="66" y="21"/>
                  </a:cubicBezTo>
                  <a:cubicBezTo>
                    <a:pt x="69" y="20"/>
                    <a:pt x="70" y="18"/>
                    <a:pt x="70" y="16"/>
                  </a:cubicBezTo>
                  <a:cubicBezTo>
                    <a:pt x="70" y="14"/>
                    <a:pt x="69" y="13"/>
                    <a:pt x="68" y="12"/>
                  </a:cubicBezTo>
                  <a:cubicBezTo>
                    <a:pt x="65" y="10"/>
                    <a:pt x="61" y="10"/>
                    <a:pt x="54" y="14"/>
                  </a:cubicBezTo>
                  <a:cubicBezTo>
                    <a:pt x="48" y="16"/>
                    <a:pt x="42" y="16"/>
                    <a:pt x="39" y="14"/>
                  </a:cubicBezTo>
                  <a:cubicBezTo>
                    <a:pt x="37" y="13"/>
                    <a:pt x="36" y="10"/>
                    <a:pt x="36" y="8"/>
                  </a:cubicBezTo>
                  <a:cubicBezTo>
                    <a:pt x="36" y="6"/>
                    <a:pt x="37" y="4"/>
                    <a:pt x="38" y="3"/>
                  </a:cubicBezTo>
                  <a:cubicBezTo>
                    <a:pt x="40" y="1"/>
                    <a:pt x="42" y="1"/>
                    <a:pt x="44" y="2"/>
                  </a:cubicBezTo>
                  <a:cubicBezTo>
                    <a:pt x="46" y="2"/>
                    <a:pt x="47" y="4"/>
                    <a:pt x="47" y="6"/>
                  </a:cubicBezTo>
                  <a:cubicBezTo>
                    <a:pt x="48" y="7"/>
                    <a:pt x="47" y="8"/>
                    <a:pt x="45" y="9"/>
                  </a:cubicBezTo>
                  <a:cubicBezTo>
                    <a:pt x="44" y="10"/>
                    <a:pt x="43" y="10"/>
                    <a:pt x="42" y="9"/>
                  </a:cubicBezTo>
                  <a:cubicBezTo>
                    <a:pt x="41" y="8"/>
                    <a:pt x="41" y="7"/>
                    <a:pt x="41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0" y="5"/>
                    <a:pt x="40" y="6"/>
                    <a:pt x="40" y="6"/>
                  </a:cubicBezTo>
                  <a:cubicBezTo>
                    <a:pt x="40" y="8"/>
                    <a:pt x="40" y="9"/>
                    <a:pt x="41" y="10"/>
                  </a:cubicBezTo>
                  <a:cubicBezTo>
                    <a:pt x="43" y="11"/>
                    <a:pt x="44" y="11"/>
                    <a:pt x="46" y="10"/>
                  </a:cubicBezTo>
                  <a:cubicBezTo>
                    <a:pt x="48" y="10"/>
                    <a:pt x="49" y="8"/>
                    <a:pt x="49" y="6"/>
                  </a:cubicBezTo>
                  <a:cubicBezTo>
                    <a:pt x="48" y="3"/>
                    <a:pt x="47" y="1"/>
                    <a:pt x="44" y="0"/>
                  </a:cubicBezTo>
                  <a:cubicBezTo>
                    <a:pt x="42" y="0"/>
                    <a:pt x="39" y="0"/>
                    <a:pt x="38" y="2"/>
                  </a:cubicBezTo>
                  <a:cubicBezTo>
                    <a:pt x="36" y="3"/>
                    <a:pt x="35" y="5"/>
                    <a:pt x="34" y="8"/>
                  </a:cubicBezTo>
                  <a:cubicBezTo>
                    <a:pt x="34" y="11"/>
                    <a:pt x="35" y="13"/>
                    <a:pt x="38" y="15"/>
                  </a:cubicBezTo>
                  <a:cubicBezTo>
                    <a:pt x="42" y="18"/>
                    <a:pt x="48" y="18"/>
                    <a:pt x="54" y="15"/>
                  </a:cubicBezTo>
                  <a:cubicBezTo>
                    <a:pt x="61" y="12"/>
                    <a:pt x="64" y="11"/>
                    <a:pt x="67" y="13"/>
                  </a:cubicBezTo>
                  <a:cubicBezTo>
                    <a:pt x="68" y="14"/>
                    <a:pt x="69" y="15"/>
                    <a:pt x="69" y="16"/>
                  </a:cubicBezTo>
                  <a:cubicBezTo>
                    <a:pt x="69" y="19"/>
                    <a:pt x="65" y="20"/>
                    <a:pt x="63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5" y="21"/>
                    <a:pt x="69" y="22"/>
                    <a:pt x="69" y="25"/>
                  </a:cubicBezTo>
                  <a:close/>
                  <a:moveTo>
                    <a:pt x="18" y="24"/>
                  </a:moveTo>
                  <a:cubicBezTo>
                    <a:pt x="16" y="26"/>
                    <a:pt x="16" y="29"/>
                    <a:pt x="17" y="32"/>
                  </a:cubicBezTo>
                  <a:cubicBezTo>
                    <a:pt x="19" y="35"/>
                    <a:pt x="22" y="37"/>
                    <a:pt x="25" y="37"/>
                  </a:cubicBezTo>
                  <a:cubicBezTo>
                    <a:pt x="28" y="36"/>
                    <a:pt x="31" y="35"/>
                    <a:pt x="32" y="32"/>
                  </a:cubicBezTo>
                  <a:cubicBezTo>
                    <a:pt x="33" y="29"/>
                    <a:pt x="32" y="27"/>
                    <a:pt x="30" y="25"/>
                  </a:cubicBezTo>
                  <a:cubicBezTo>
                    <a:pt x="29" y="24"/>
                    <a:pt x="26" y="23"/>
                    <a:pt x="24" y="24"/>
                  </a:cubicBezTo>
                  <a:cubicBezTo>
                    <a:pt x="22" y="26"/>
                    <a:pt x="22" y="28"/>
                    <a:pt x="22" y="29"/>
                  </a:cubicBezTo>
                  <a:cubicBezTo>
                    <a:pt x="22" y="30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6"/>
                    <a:pt x="25" y="26"/>
                  </a:cubicBezTo>
                  <a:cubicBezTo>
                    <a:pt x="26" y="25"/>
                    <a:pt x="28" y="25"/>
                    <a:pt x="30" y="26"/>
                  </a:cubicBezTo>
                  <a:cubicBezTo>
                    <a:pt x="31" y="27"/>
                    <a:pt x="31" y="30"/>
                    <a:pt x="31" y="32"/>
                  </a:cubicBezTo>
                  <a:cubicBezTo>
                    <a:pt x="30" y="34"/>
                    <a:pt x="28" y="35"/>
                    <a:pt x="25" y="35"/>
                  </a:cubicBezTo>
                  <a:cubicBezTo>
                    <a:pt x="22" y="35"/>
                    <a:pt x="20" y="34"/>
                    <a:pt x="19" y="31"/>
                  </a:cubicBezTo>
                  <a:cubicBezTo>
                    <a:pt x="17" y="28"/>
                    <a:pt x="18" y="26"/>
                    <a:pt x="19" y="24"/>
                  </a:cubicBezTo>
                  <a:cubicBezTo>
                    <a:pt x="20" y="22"/>
                    <a:pt x="22" y="21"/>
                    <a:pt x="24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9"/>
                    <a:pt x="19" y="17"/>
                  </a:cubicBezTo>
                  <a:cubicBezTo>
                    <a:pt x="18" y="15"/>
                    <a:pt x="17" y="13"/>
                    <a:pt x="19" y="10"/>
                  </a:cubicBezTo>
                  <a:cubicBezTo>
                    <a:pt x="20" y="7"/>
                    <a:pt x="22" y="6"/>
                    <a:pt x="25" y="6"/>
                  </a:cubicBezTo>
                  <a:cubicBezTo>
                    <a:pt x="28" y="6"/>
                    <a:pt x="30" y="7"/>
                    <a:pt x="31" y="9"/>
                  </a:cubicBezTo>
                  <a:cubicBezTo>
                    <a:pt x="31" y="12"/>
                    <a:pt x="31" y="14"/>
                    <a:pt x="30" y="15"/>
                  </a:cubicBezTo>
                  <a:cubicBezTo>
                    <a:pt x="28" y="16"/>
                    <a:pt x="26" y="16"/>
                    <a:pt x="25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3" y="12"/>
                    <a:pt x="24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2" y="11"/>
                    <a:pt x="22" y="12"/>
                  </a:cubicBezTo>
                  <a:cubicBezTo>
                    <a:pt x="22" y="14"/>
                    <a:pt x="22" y="15"/>
                    <a:pt x="24" y="17"/>
                  </a:cubicBezTo>
                  <a:cubicBezTo>
                    <a:pt x="26" y="18"/>
                    <a:pt x="29" y="17"/>
                    <a:pt x="30" y="16"/>
                  </a:cubicBezTo>
                  <a:cubicBezTo>
                    <a:pt x="32" y="14"/>
                    <a:pt x="33" y="12"/>
                    <a:pt x="32" y="9"/>
                  </a:cubicBezTo>
                  <a:cubicBezTo>
                    <a:pt x="31" y="6"/>
                    <a:pt x="28" y="5"/>
                    <a:pt x="25" y="4"/>
                  </a:cubicBezTo>
                  <a:cubicBezTo>
                    <a:pt x="22" y="4"/>
                    <a:pt x="19" y="6"/>
                    <a:pt x="17" y="9"/>
                  </a:cubicBezTo>
                  <a:cubicBezTo>
                    <a:pt x="16" y="12"/>
                    <a:pt x="16" y="15"/>
                    <a:pt x="18" y="17"/>
                  </a:cubicBezTo>
                  <a:cubicBezTo>
                    <a:pt x="19" y="19"/>
                    <a:pt x="20" y="20"/>
                    <a:pt x="21" y="21"/>
                  </a:cubicBezTo>
                  <a:cubicBezTo>
                    <a:pt x="20" y="21"/>
                    <a:pt x="19" y="22"/>
                    <a:pt x="18" y="24"/>
                  </a:cubicBezTo>
                  <a:close/>
                  <a:moveTo>
                    <a:pt x="12" y="23"/>
                  </a:moveTo>
                  <a:cubicBezTo>
                    <a:pt x="13" y="23"/>
                    <a:pt x="14" y="22"/>
                    <a:pt x="14" y="21"/>
                  </a:cubicBezTo>
                  <a:cubicBezTo>
                    <a:pt x="14" y="19"/>
                    <a:pt x="13" y="18"/>
                    <a:pt x="12" y="18"/>
                  </a:cubicBezTo>
                  <a:cubicBezTo>
                    <a:pt x="10" y="18"/>
                    <a:pt x="9" y="19"/>
                    <a:pt x="9" y="21"/>
                  </a:cubicBezTo>
                  <a:cubicBezTo>
                    <a:pt x="9" y="22"/>
                    <a:pt x="10" y="23"/>
                    <a:pt x="12" y="23"/>
                  </a:cubicBezTo>
                  <a:close/>
                  <a:moveTo>
                    <a:pt x="2" y="22"/>
                  </a:moveTo>
                  <a:cubicBezTo>
                    <a:pt x="3" y="22"/>
                    <a:pt x="3" y="21"/>
                    <a:pt x="3" y="21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1"/>
                    <a:pt x="1" y="22"/>
                    <a:pt x="2" y="2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439" name="矩形 12"/>
          <p:cNvSpPr>
            <a:spLocks noChangeArrowheads="1"/>
          </p:cNvSpPr>
          <p:nvPr/>
        </p:nvSpPr>
        <p:spPr bwMode="auto">
          <a:xfrm>
            <a:off x="3575050" y="3030538"/>
            <a:ext cx="1100138" cy="230346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0" name="矩形 13"/>
          <p:cNvSpPr>
            <a:spLocks noChangeArrowheads="1"/>
          </p:cNvSpPr>
          <p:nvPr/>
        </p:nvSpPr>
        <p:spPr bwMode="auto">
          <a:xfrm>
            <a:off x="5510213" y="3030538"/>
            <a:ext cx="1100137" cy="291941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1" name="矩形 14"/>
          <p:cNvSpPr>
            <a:spLocks noChangeArrowheads="1"/>
          </p:cNvSpPr>
          <p:nvPr/>
        </p:nvSpPr>
        <p:spPr bwMode="auto">
          <a:xfrm>
            <a:off x="7445375" y="3030538"/>
            <a:ext cx="1098550" cy="2054225"/>
          </a:xfrm>
          <a:prstGeom prst="rect">
            <a:avLst/>
          </a:prstGeom>
          <a:solidFill>
            <a:srgbClr val="3B3838">
              <a:alpha val="20000"/>
            </a:srgb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42" name="文本框 15"/>
          <p:cNvSpPr txBox="1">
            <a:spLocks noChangeArrowheads="1"/>
          </p:cNvSpPr>
          <p:nvPr/>
        </p:nvSpPr>
        <p:spPr bwMode="auto">
          <a:xfrm>
            <a:off x="3935413" y="2947988"/>
            <a:ext cx="61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FFFF"/>
                </a:solidFill>
              </a:rPr>
              <a:t>1</a:t>
            </a:r>
            <a:endParaRPr lang="zh-CN" altLang="en-US" sz="4400" b="1">
              <a:solidFill>
                <a:srgbClr val="FFFFFF"/>
              </a:solidFill>
            </a:endParaRPr>
          </a:p>
        </p:txBody>
      </p:sp>
      <p:sp>
        <p:nvSpPr>
          <p:cNvPr id="18443" name="文本框 16"/>
          <p:cNvSpPr txBox="1">
            <a:spLocks noChangeArrowheads="1"/>
          </p:cNvSpPr>
          <p:nvPr/>
        </p:nvSpPr>
        <p:spPr bwMode="auto">
          <a:xfrm>
            <a:off x="5808663" y="2947988"/>
            <a:ext cx="609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FFFF"/>
                </a:solidFill>
              </a:rPr>
              <a:t>2</a:t>
            </a:r>
            <a:endParaRPr lang="zh-CN" altLang="en-US" sz="4400" b="1">
              <a:solidFill>
                <a:srgbClr val="FFFFFF"/>
              </a:solidFill>
            </a:endParaRPr>
          </a:p>
        </p:txBody>
      </p:sp>
      <p:sp>
        <p:nvSpPr>
          <p:cNvPr id="18444" name="文本框 17"/>
          <p:cNvSpPr txBox="1">
            <a:spLocks noChangeArrowheads="1"/>
          </p:cNvSpPr>
          <p:nvPr/>
        </p:nvSpPr>
        <p:spPr bwMode="auto">
          <a:xfrm>
            <a:off x="7751763" y="2946400"/>
            <a:ext cx="61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FFFF"/>
                </a:solidFill>
              </a:rPr>
              <a:t>3</a:t>
            </a:r>
            <a:endParaRPr lang="zh-CN" altLang="en-US" sz="4400" b="1">
              <a:solidFill>
                <a:srgbClr val="FFFFFF"/>
              </a:solidFill>
            </a:endParaRPr>
          </a:p>
        </p:txBody>
      </p:sp>
      <p:sp>
        <p:nvSpPr>
          <p:cNvPr id="18445" name="文本框 18"/>
          <p:cNvSpPr txBox="1">
            <a:spLocks noChangeArrowheads="1"/>
          </p:cNvSpPr>
          <p:nvPr/>
        </p:nvSpPr>
        <p:spPr bwMode="auto">
          <a:xfrm>
            <a:off x="3867150" y="3719513"/>
            <a:ext cx="554038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446" name="文本框 19"/>
          <p:cNvSpPr txBox="1">
            <a:spLocks noChangeArrowheads="1"/>
          </p:cNvSpPr>
          <p:nvPr/>
        </p:nvSpPr>
        <p:spPr bwMode="auto">
          <a:xfrm>
            <a:off x="5808663" y="3765550"/>
            <a:ext cx="55403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8447" name="文本框 20"/>
          <p:cNvSpPr txBox="1">
            <a:spLocks noChangeArrowheads="1"/>
          </p:cNvSpPr>
          <p:nvPr/>
        </p:nvSpPr>
        <p:spPr bwMode="auto">
          <a:xfrm>
            <a:off x="7716838" y="3730625"/>
            <a:ext cx="554037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8448" name="直接连接符 21"/>
          <p:cNvCxnSpPr>
            <a:cxnSpLocks noChangeShapeType="1"/>
          </p:cNvCxnSpPr>
          <p:nvPr/>
        </p:nvCxnSpPr>
        <p:spPr bwMode="auto">
          <a:xfrm>
            <a:off x="3575050" y="3644900"/>
            <a:ext cx="49688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utoUpdateAnimBg="0"/>
      <p:bldP spid="18439" grpId="0" animBg="1" autoUpdateAnimBg="0"/>
      <p:bldP spid="18440" grpId="0" animBg="1" autoUpdateAnimBg="0"/>
      <p:bldP spid="18441" grpId="0" animBg="1" autoUpdateAnimBg="0"/>
      <p:bldP spid="18442" grpId="0" autoUpdateAnimBg="0"/>
      <p:bldP spid="18443" grpId="0" autoUpdateAnimBg="0"/>
      <p:bldP spid="18444" grpId="0" autoUpdateAnimBg="0"/>
      <p:bldP spid="18445" grpId="0" autoUpdateAnimBg="0"/>
      <p:bldP spid="18446" grpId="0" autoUpdateAnimBg="0"/>
      <p:bldP spid="184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17420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21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422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462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sp>
        <p:nvSpPr>
          <p:cNvPr id="19463" name="六边形 1"/>
          <p:cNvSpPr>
            <a:spLocks noChangeArrowheads="1"/>
          </p:cNvSpPr>
          <p:nvPr/>
        </p:nvSpPr>
        <p:spPr bwMode="auto">
          <a:xfrm>
            <a:off x="4295775" y="2133600"/>
            <a:ext cx="3714750" cy="3203575"/>
          </a:xfrm>
          <a:prstGeom prst="hexagon">
            <a:avLst>
              <a:gd name="adj" fmla="val 24990"/>
              <a:gd name="vf" fmla="val 115470"/>
            </a:avLst>
          </a:prstGeom>
          <a:solidFill>
            <a:srgbClr val="FFFF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64" name="文本框 5"/>
          <p:cNvSpPr>
            <a:spLocks noChangeArrowheads="1"/>
          </p:cNvSpPr>
          <p:nvPr/>
        </p:nvSpPr>
        <p:spPr bwMode="auto">
          <a:xfrm>
            <a:off x="5208588" y="3073400"/>
            <a:ext cx="18415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/>
              </a:rPr>
              <a:t>YOUR </a:t>
            </a:r>
          </a:p>
          <a:p>
            <a:pPr algn="ctr" eaLnBrk="1" hangingPunct="1"/>
            <a:r>
              <a:rPr lang="en-US" altLang="zh-CN" sz="4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/>
              </a:rPr>
              <a:t>TITLE</a:t>
            </a:r>
          </a:p>
        </p:txBody>
      </p:sp>
      <p:sp>
        <p:nvSpPr>
          <p:cNvPr id="19465" name="六边形 8"/>
          <p:cNvSpPr>
            <a:spLocks noChangeArrowheads="1"/>
          </p:cNvSpPr>
          <p:nvPr/>
        </p:nvSpPr>
        <p:spPr bwMode="auto">
          <a:xfrm>
            <a:off x="7539038" y="2060575"/>
            <a:ext cx="3714750" cy="3203575"/>
          </a:xfrm>
          <a:prstGeom prst="hexagon">
            <a:avLst>
              <a:gd name="adj" fmla="val 24990"/>
              <a:gd name="vf" fmla="val 115470"/>
            </a:avLst>
          </a:prstGeom>
          <a:noFill/>
          <a:ln w="12700">
            <a:solidFill>
              <a:srgbClr val="FFFFFF">
                <a:alpha val="34117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66" name="六边形 9"/>
          <p:cNvSpPr>
            <a:spLocks noChangeArrowheads="1"/>
          </p:cNvSpPr>
          <p:nvPr/>
        </p:nvSpPr>
        <p:spPr bwMode="auto">
          <a:xfrm>
            <a:off x="1090613" y="2060575"/>
            <a:ext cx="3714750" cy="3203575"/>
          </a:xfrm>
          <a:prstGeom prst="hexagon">
            <a:avLst>
              <a:gd name="adj" fmla="val 24990"/>
              <a:gd name="vf" fmla="val 115470"/>
            </a:avLst>
          </a:prstGeom>
          <a:noFill/>
          <a:ln w="12700">
            <a:solidFill>
              <a:srgbClr val="FFFFFF">
                <a:alpha val="34117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467" name="文本框 10"/>
          <p:cNvSpPr>
            <a:spLocks noChangeArrowheads="1"/>
          </p:cNvSpPr>
          <p:nvPr/>
        </p:nvSpPr>
        <p:spPr bwMode="auto">
          <a:xfrm>
            <a:off x="1968500" y="2616200"/>
            <a:ext cx="192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/>
              </a:rPr>
              <a:t>标题文字</a:t>
            </a:r>
            <a:endParaRPr 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/>
            </a:endParaRPr>
          </a:p>
        </p:txBody>
      </p:sp>
      <p:sp>
        <p:nvSpPr>
          <p:cNvPr id="19468" name="文本框 12"/>
          <p:cNvSpPr>
            <a:spLocks noChangeArrowheads="1"/>
          </p:cNvSpPr>
          <p:nvPr/>
        </p:nvSpPr>
        <p:spPr bwMode="auto">
          <a:xfrm>
            <a:off x="8451850" y="2616200"/>
            <a:ext cx="192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Roboto Th"/>
              </a:rPr>
              <a:t>标题文字</a:t>
            </a:r>
            <a:endParaRPr 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Roboto Th"/>
            </a:endParaRPr>
          </a:p>
        </p:txBody>
      </p:sp>
      <p:sp>
        <p:nvSpPr>
          <p:cNvPr id="19469" name="矩形 1"/>
          <p:cNvSpPr>
            <a:spLocks noChangeArrowheads="1"/>
          </p:cNvSpPr>
          <p:nvPr/>
        </p:nvSpPr>
        <p:spPr bwMode="auto">
          <a:xfrm>
            <a:off x="1985963" y="3089275"/>
            <a:ext cx="19034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70" name="矩形 1"/>
          <p:cNvSpPr>
            <a:spLocks noChangeArrowheads="1"/>
          </p:cNvSpPr>
          <p:nvPr/>
        </p:nvSpPr>
        <p:spPr bwMode="auto">
          <a:xfrm>
            <a:off x="8680450" y="3084513"/>
            <a:ext cx="19034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sz="11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utoUpdateAnimBg="0"/>
      <p:bldP spid="19463" grpId="0" animBg="1" autoUpdateAnimBg="0"/>
      <p:bldP spid="19464" grpId="0" autoUpdateAnimBg="0"/>
      <p:bldP spid="19465" grpId="0" animBg="1" autoUpdateAnimBg="0"/>
      <p:bldP spid="19466" grpId="0" animBg="1" autoUpdateAnimBg="0"/>
      <p:bldP spid="19467" grpId="0" autoUpdateAnimBg="0"/>
      <p:bldP spid="19468" grpId="0" autoUpdateAnimBg="0"/>
      <p:bldP spid="19469" grpId="0" autoUpdateAnimBg="0"/>
      <p:bldP spid="1947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18450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1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8452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486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sp>
        <p:nvSpPr>
          <p:cNvPr id="20487" name="椭圆 6"/>
          <p:cNvSpPr>
            <a:spLocks noChangeArrowheads="1"/>
          </p:cNvSpPr>
          <p:nvPr/>
        </p:nvSpPr>
        <p:spPr bwMode="auto">
          <a:xfrm>
            <a:off x="1320800" y="3717925"/>
            <a:ext cx="2438400" cy="2300288"/>
          </a:xfrm>
          <a:prstGeom prst="ellipse">
            <a:avLst/>
          </a:pr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8" name="椭圆 7"/>
          <p:cNvSpPr>
            <a:spLocks noChangeArrowheads="1"/>
          </p:cNvSpPr>
          <p:nvPr/>
        </p:nvSpPr>
        <p:spPr bwMode="auto">
          <a:xfrm>
            <a:off x="2844800" y="3443288"/>
            <a:ext cx="1936750" cy="1828800"/>
          </a:xfrm>
          <a:prstGeom prst="ellipse">
            <a:avLst/>
          </a:prstGeom>
          <a:solidFill>
            <a:srgbClr val="566D79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489" name="椭圆 8"/>
          <p:cNvSpPr>
            <a:spLocks noChangeArrowheads="1"/>
          </p:cNvSpPr>
          <p:nvPr/>
        </p:nvSpPr>
        <p:spPr bwMode="auto">
          <a:xfrm>
            <a:off x="1130300" y="1584325"/>
            <a:ext cx="2819400" cy="2773363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12700">
            <a:solidFill>
              <a:schemeClr val="bg1"/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20490" name="组合 9"/>
          <p:cNvGrpSpPr/>
          <p:nvPr/>
        </p:nvGrpSpPr>
        <p:grpSpPr bwMode="auto">
          <a:xfrm>
            <a:off x="5157788" y="2601913"/>
            <a:ext cx="6138862" cy="830670"/>
            <a:chOff x="0" y="0"/>
            <a:chExt cx="7223610" cy="480485"/>
          </a:xfrm>
        </p:grpSpPr>
        <p:sp>
          <p:nvSpPr>
            <p:cNvPr id="18448" name="TextBox 35"/>
            <p:cNvSpPr txBox="1">
              <a:spLocks noChangeArrowheads="1"/>
            </p:cNvSpPr>
            <p:nvPr/>
          </p:nvSpPr>
          <p:spPr bwMode="auto">
            <a:xfrm>
              <a:off x="1989" y="213444"/>
              <a:ext cx="7221621" cy="26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请在此处填入你需要的内容。请在此处填入你需要的内容。请在此处填入你需要的内容。请在此处填入你需要的内容。请在此处填入你需要的内容。请在此处填入你需要的内容。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9" name="文本框 11"/>
            <p:cNvSpPr txBox="1">
              <a:spLocks noChangeArrowheads="1"/>
            </p:cNvSpPr>
            <p:nvPr/>
          </p:nvSpPr>
          <p:spPr bwMode="auto">
            <a:xfrm>
              <a:off x="0" y="0"/>
              <a:ext cx="2183839" cy="21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1.</a:t>
              </a: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</a:p>
          </p:txBody>
        </p:sp>
      </p:grpSp>
      <p:grpSp>
        <p:nvGrpSpPr>
          <p:cNvPr id="20493" name="组合 12"/>
          <p:cNvGrpSpPr/>
          <p:nvPr/>
        </p:nvGrpSpPr>
        <p:grpSpPr bwMode="auto">
          <a:xfrm>
            <a:off x="5159375" y="3768725"/>
            <a:ext cx="6137275" cy="831376"/>
            <a:chOff x="0" y="0"/>
            <a:chExt cx="7223610" cy="479975"/>
          </a:xfrm>
        </p:grpSpPr>
        <p:sp>
          <p:nvSpPr>
            <p:cNvPr id="18446" name="TextBox 35"/>
            <p:cNvSpPr txBox="1">
              <a:spLocks noChangeArrowheads="1"/>
            </p:cNvSpPr>
            <p:nvPr/>
          </p:nvSpPr>
          <p:spPr bwMode="auto">
            <a:xfrm>
              <a:off x="1988" y="213444"/>
              <a:ext cx="7221622" cy="266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请在此处填入你需要的内容。请在此处填入你需要的内容。请在此处填入你需要的内容。请在此处填入你需要的内容。请在此处填入你需要的内容。请在此处填入你需要的内容。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7" name="文本框 14"/>
            <p:cNvSpPr txBox="1">
              <a:spLocks noChangeArrowheads="1"/>
            </p:cNvSpPr>
            <p:nvPr/>
          </p:nvSpPr>
          <p:spPr bwMode="auto">
            <a:xfrm>
              <a:off x="0" y="0"/>
              <a:ext cx="2183839" cy="21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2.</a:t>
              </a: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</a:p>
          </p:txBody>
        </p:sp>
      </p:grpSp>
      <p:grpSp>
        <p:nvGrpSpPr>
          <p:cNvPr id="20496" name="组合 15"/>
          <p:cNvGrpSpPr/>
          <p:nvPr/>
        </p:nvGrpSpPr>
        <p:grpSpPr bwMode="auto">
          <a:xfrm>
            <a:off x="5106988" y="4914900"/>
            <a:ext cx="6189662" cy="830671"/>
            <a:chOff x="0" y="0"/>
            <a:chExt cx="7223611" cy="480486"/>
          </a:xfrm>
        </p:grpSpPr>
        <p:sp>
          <p:nvSpPr>
            <p:cNvPr id="18444" name="TextBox 35"/>
            <p:cNvSpPr txBox="1">
              <a:spLocks noChangeArrowheads="1"/>
            </p:cNvSpPr>
            <p:nvPr/>
          </p:nvSpPr>
          <p:spPr bwMode="auto">
            <a:xfrm>
              <a:off x="1987" y="213445"/>
              <a:ext cx="7221624" cy="267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请在此处填入你需要的内容。请在此处填入你需要的内容。请在此处填入你需要的内容。请在此处填入你需要的内容。请在此处填入你需要的内容。请在此处填入你需要的内容。</a:t>
              </a:r>
              <a:endPara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445" name="文本框 17"/>
            <p:cNvSpPr txBox="1">
              <a:spLocks noChangeArrowheads="1"/>
            </p:cNvSpPr>
            <p:nvPr/>
          </p:nvSpPr>
          <p:spPr bwMode="auto">
            <a:xfrm>
              <a:off x="0" y="0"/>
              <a:ext cx="2183839" cy="213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3.</a:t>
              </a:r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添加您的文字</a:t>
              </a:r>
            </a:p>
          </p:txBody>
        </p:sp>
      </p:grpSp>
      <p:sp>
        <p:nvSpPr>
          <p:cNvPr id="20499" name="文本框 18"/>
          <p:cNvSpPr txBox="1">
            <a:spLocks noChangeArrowheads="1"/>
          </p:cNvSpPr>
          <p:nvPr/>
        </p:nvSpPr>
        <p:spPr bwMode="auto">
          <a:xfrm>
            <a:off x="5233988" y="1995488"/>
            <a:ext cx="2644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单击添加您的标题</a:t>
            </a:r>
          </a:p>
        </p:txBody>
      </p:sp>
      <p:cxnSp>
        <p:nvCxnSpPr>
          <p:cNvPr id="20500" name="直接连接符 19"/>
          <p:cNvCxnSpPr>
            <a:cxnSpLocks noChangeShapeType="1"/>
          </p:cNvCxnSpPr>
          <p:nvPr/>
        </p:nvCxnSpPr>
        <p:spPr bwMode="auto">
          <a:xfrm>
            <a:off x="5233988" y="2471738"/>
            <a:ext cx="606266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utoUpdateAnimBg="0"/>
      <p:bldP spid="20487" grpId="0" animBg="1" autoUpdateAnimBg="0"/>
      <p:bldP spid="20488" grpId="0" animBg="1" autoUpdateAnimBg="0"/>
      <p:bldP spid="20489" grpId="0" animBg="1" autoUpdateAnimBg="0"/>
      <p:bldP spid="20499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19473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74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475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510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pic>
        <p:nvPicPr>
          <p:cNvPr id="21511" name="组合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2493963"/>
            <a:ext cx="2828925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矩形 23"/>
          <p:cNvSpPr>
            <a:spLocks noChangeArrowheads="1"/>
          </p:cNvSpPr>
          <p:nvPr/>
        </p:nvSpPr>
        <p:spPr bwMode="auto">
          <a:xfrm>
            <a:off x="7877175" y="3798888"/>
            <a:ext cx="23860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513" name="文本框 24"/>
          <p:cNvSpPr txBox="1">
            <a:spLocks noChangeArrowheads="1"/>
          </p:cNvSpPr>
          <p:nvPr/>
        </p:nvSpPr>
        <p:spPr bwMode="auto">
          <a:xfrm>
            <a:off x="7847013" y="3371850"/>
            <a:ext cx="207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21514" name="直接连接符 25"/>
          <p:cNvCxnSpPr>
            <a:cxnSpLocks noChangeShapeType="1"/>
          </p:cNvCxnSpPr>
          <p:nvPr/>
        </p:nvCxnSpPr>
        <p:spPr bwMode="auto">
          <a:xfrm>
            <a:off x="7950200" y="3716338"/>
            <a:ext cx="2249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5" name="矩形 26"/>
          <p:cNvSpPr>
            <a:spLocks noChangeArrowheads="1"/>
          </p:cNvSpPr>
          <p:nvPr/>
        </p:nvSpPr>
        <p:spPr bwMode="auto">
          <a:xfrm>
            <a:off x="1247775" y="3798888"/>
            <a:ext cx="23860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516" name="文本框 27"/>
          <p:cNvSpPr txBox="1">
            <a:spLocks noChangeArrowheads="1"/>
          </p:cNvSpPr>
          <p:nvPr/>
        </p:nvSpPr>
        <p:spPr bwMode="auto">
          <a:xfrm>
            <a:off x="1217613" y="3371850"/>
            <a:ext cx="2068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21517" name="直接连接符 28"/>
          <p:cNvCxnSpPr>
            <a:cxnSpLocks noChangeShapeType="1"/>
          </p:cNvCxnSpPr>
          <p:nvPr/>
        </p:nvCxnSpPr>
        <p:spPr bwMode="auto">
          <a:xfrm>
            <a:off x="1320800" y="3716338"/>
            <a:ext cx="2249488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8" name="矩形 29"/>
          <p:cNvSpPr>
            <a:spLocks noChangeArrowheads="1"/>
          </p:cNvSpPr>
          <p:nvPr/>
        </p:nvSpPr>
        <p:spPr bwMode="auto">
          <a:xfrm>
            <a:off x="3741738" y="1752600"/>
            <a:ext cx="449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519" name="文本框 30"/>
          <p:cNvSpPr txBox="1">
            <a:spLocks noChangeArrowheads="1"/>
          </p:cNvSpPr>
          <p:nvPr/>
        </p:nvSpPr>
        <p:spPr bwMode="auto">
          <a:xfrm>
            <a:off x="3711575" y="1325563"/>
            <a:ext cx="20685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21520" name="直接连接符 31"/>
          <p:cNvCxnSpPr>
            <a:cxnSpLocks noChangeShapeType="1"/>
          </p:cNvCxnSpPr>
          <p:nvPr/>
        </p:nvCxnSpPr>
        <p:spPr bwMode="auto">
          <a:xfrm>
            <a:off x="3813175" y="1670050"/>
            <a:ext cx="2251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21" name="矩形 32"/>
          <p:cNvSpPr>
            <a:spLocks noChangeArrowheads="1"/>
          </p:cNvSpPr>
          <p:nvPr/>
        </p:nvSpPr>
        <p:spPr bwMode="auto">
          <a:xfrm>
            <a:off x="3741738" y="5886450"/>
            <a:ext cx="44958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1522" name="文本框 33"/>
          <p:cNvSpPr txBox="1">
            <a:spLocks noChangeArrowheads="1"/>
          </p:cNvSpPr>
          <p:nvPr/>
        </p:nvSpPr>
        <p:spPr bwMode="auto">
          <a:xfrm>
            <a:off x="3711575" y="5459413"/>
            <a:ext cx="2068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cxnSp>
        <p:nvCxnSpPr>
          <p:cNvPr id="21523" name="直接连接符 34"/>
          <p:cNvCxnSpPr>
            <a:cxnSpLocks noChangeShapeType="1"/>
          </p:cNvCxnSpPr>
          <p:nvPr/>
        </p:nvCxnSpPr>
        <p:spPr bwMode="auto">
          <a:xfrm>
            <a:off x="3813175" y="5803900"/>
            <a:ext cx="2251075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  <p:bldP spid="21512" grpId="0" autoUpdateAnimBg="0"/>
      <p:bldP spid="21513" grpId="0" autoUpdateAnimBg="0"/>
      <p:bldP spid="21515" grpId="0" autoUpdateAnimBg="0"/>
      <p:bldP spid="21516" grpId="0" autoUpdateAnimBg="0"/>
      <p:bldP spid="21518" grpId="0" autoUpdateAnimBg="0"/>
      <p:bldP spid="21519" grpId="0" autoUpdateAnimBg="0"/>
      <p:bldP spid="21521" grpId="0" autoUpdateAnimBg="0"/>
      <p:bldP spid="2152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5020" y="3936365"/>
            <a:ext cx="37172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请在此处填入你需要的内容。请在此处填入你需要的内容。请在此处填入你需要的内容。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21520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21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22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3558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sp>
        <p:nvSpPr>
          <p:cNvPr id="23559" name="六边形 2"/>
          <p:cNvSpPr>
            <a:spLocks noChangeArrowheads="1"/>
          </p:cNvSpPr>
          <p:nvPr/>
        </p:nvSpPr>
        <p:spPr bwMode="auto">
          <a:xfrm>
            <a:off x="5375275" y="2881313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0" name="六边形 3"/>
          <p:cNvSpPr>
            <a:spLocks noChangeArrowheads="1"/>
          </p:cNvSpPr>
          <p:nvPr/>
        </p:nvSpPr>
        <p:spPr bwMode="auto">
          <a:xfrm>
            <a:off x="4337050" y="3424238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六边形 4"/>
          <p:cNvSpPr>
            <a:spLocks noChangeArrowheads="1"/>
          </p:cNvSpPr>
          <p:nvPr/>
        </p:nvSpPr>
        <p:spPr bwMode="auto">
          <a:xfrm>
            <a:off x="5375275" y="4005263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六边形 5"/>
          <p:cNvSpPr>
            <a:spLocks noChangeArrowheads="1"/>
          </p:cNvSpPr>
          <p:nvPr/>
        </p:nvSpPr>
        <p:spPr bwMode="auto">
          <a:xfrm>
            <a:off x="6416675" y="3424238"/>
            <a:ext cx="1258888" cy="1085850"/>
          </a:xfrm>
          <a:prstGeom prst="hexagon">
            <a:avLst>
              <a:gd name="adj" fmla="val 24991"/>
              <a:gd name="vf" fmla="val 115470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3" name="矩形 6"/>
          <p:cNvSpPr>
            <a:spLocks noChangeArrowheads="1"/>
          </p:cNvSpPr>
          <p:nvPr/>
        </p:nvSpPr>
        <p:spPr bwMode="auto">
          <a:xfrm>
            <a:off x="5459413" y="320516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23564" name="矩形 7"/>
          <p:cNvSpPr>
            <a:spLocks noChangeArrowheads="1"/>
          </p:cNvSpPr>
          <p:nvPr/>
        </p:nvSpPr>
        <p:spPr bwMode="auto">
          <a:xfrm>
            <a:off x="5459413" y="4329113"/>
            <a:ext cx="109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FFFFFF"/>
                </a:solidFill>
                <a:sym typeface="Calibri" panose="020F0502020204030204" pitchFamily="34" charset="0"/>
              </a:rPr>
              <a:t>Your Title</a:t>
            </a:r>
            <a:endParaRPr lang="zh-CN" altLang="en-US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23565" name="矩形 8"/>
          <p:cNvSpPr>
            <a:spLocks noChangeArrowheads="1"/>
          </p:cNvSpPr>
          <p:nvPr/>
        </p:nvSpPr>
        <p:spPr bwMode="auto">
          <a:xfrm>
            <a:off x="4546600" y="36750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23566" name="矩形 9"/>
          <p:cNvSpPr>
            <a:spLocks noChangeArrowheads="1"/>
          </p:cNvSpPr>
          <p:nvPr/>
        </p:nvSpPr>
        <p:spPr bwMode="auto">
          <a:xfrm>
            <a:off x="6626225" y="3675063"/>
            <a:ext cx="866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sz="3200" b="1">
                <a:solidFill>
                  <a:srgbClr val="FFFFFF"/>
                </a:solidFill>
                <a:sym typeface="Calibri" panose="020F0502020204030204" pitchFamily="34" charset="0"/>
              </a:rPr>
              <a:t>text</a:t>
            </a:r>
            <a:endParaRPr lang="zh-CN" altLang="en-US" sz="3200" b="1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23567" name="矩形 1"/>
          <p:cNvSpPr>
            <a:spLocks noChangeArrowheads="1"/>
          </p:cNvSpPr>
          <p:nvPr/>
        </p:nvSpPr>
        <p:spPr bwMode="auto">
          <a:xfrm>
            <a:off x="1333500" y="2714625"/>
            <a:ext cx="363378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8" name="矩形 1"/>
          <p:cNvSpPr>
            <a:spLocks noChangeArrowheads="1"/>
          </p:cNvSpPr>
          <p:nvPr/>
        </p:nvSpPr>
        <p:spPr bwMode="auto">
          <a:xfrm>
            <a:off x="1327150" y="4602163"/>
            <a:ext cx="3633788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9" name="矩形 1"/>
          <p:cNvSpPr>
            <a:spLocks noChangeArrowheads="1"/>
          </p:cNvSpPr>
          <p:nvPr/>
        </p:nvSpPr>
        <p:spPr bwMode="auto">
          <a:xfrm>
            <a:off x="7043738" y="2714625"/>
            <a:ext cx="363378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70" name="矩形 1"/>
          <p:cNvSpPr>
            <a:spLocks noChangeArrowheads="1"/>
          </p:cNvSpPr>
          <p:nvPr/>
        </p:nvSpPr>
        <p:spPr bwMode="auto">
          <a:xfrm>
            <a:off x="7037388" y="4602163"/>
            <a:ext cx="3633787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zh-CN" altLang="en-US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0" dur="75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75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0" dur="75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5" dur="75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utoUpdateAnimBg="0"/>
      <p:bldP spid="23559" grpId="0" bldLvl="0" animBg="1" autoUpdateAnimBg="0"/>
      <p:bldP spid="23560" grpId="0" bldLvl="0" animBg="1" autoUpdateAnimBg="0"/>
      <p:bldP spid="23561" grpId="0" bldLvl="0" animBg="1" autoUpdateAnimBg="0"/>
      <p:bldP spid="23562" grpId="0" bldLvl="0" animBg="1" autoUpdateAnimBg="0"/>
      <p:bldP spid="23563" grpId="0" bldLvl="0" autoUpdateAnimBg="0"/>
      <p:bldP spid="23564" grpId="0" bldLvl="0" autoUpdateAnimBg="0"/>
      <p:bldP spid="23565" grpId="0" bldLvl="0" autoUpdateAnimBg="0"/>
      <p:bldP spid="23566" grpId="0" bldLvl="0" autoUpdateAnimBg="0"/>
      <p:bldP spid="23567" grpId="0" autoUpdateAnimBg="0"/>
      <p:bldP spid="23568" grpId="0" autoUpdateAnimBg="0"/>
      <p:bldP spid="23569" grpId="0" autoUpdateAnimBg="0"/>
      <p:bldP spid="235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椭圆 7"/>
          <p:cNvSpPr>
            <a:spLocks noChangeArrowheads="1"/>
          </p:cNvSpPr>
          <p:nvPr/>
        </p:nvSpPr>
        <p:spPr bwMode="auto">
          <a:xfrm>
            <a:off x="5322888" y="1173163"/>
            <a:ext cx="1439862" cy="1439862"/>
          </a:xfrm>
          <a:prstGeom prst="ellipse">
            <a:avLst/>
          </a:prstGeom>
          <a:solidFill>
            <a:srgbClr val="3B3838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 sz="3600">
              <a:solidFill>
                <a:srgbClr val="FFFFFF"/>
              </a:solidFill>
            </a:endParaRPr>
          </a:p>
        </p:txBody>
      </p:sp>
      <p:sp>
        <p:nvSpPr>
          <p:cNvPr id="6147" name="文本框 8"/>
          <p:cNvSpPr txBox="1">
            <a:spLocks noChangeArrowheads="1"/>
          </p:cNvSpPr>
          <p:nvPr/>
        </p:nvSpPr>
        <p:spPr bwMode="auto">
          <a:xfrm>
            <a:off x="5375275" y="1504950"/>
            <a:ext cx="1657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48" name="组合 9"/>
          <p:cNvGrpSpPr/>
          <p:nvPr/>
        </p:nvGrpSpPr>
        <p:grpSpPr bwMode="auto">
          <a:xfrm>
            <a:off x="4295775" y="1606550"/>
            <a:ext cx="3521075" cy="573088"/>
            <a:chOff x="0" y="0"/>
            <a:chExt cx="9704287" cy="1336675"/>
          </a:xfrm>
        </p:grpSpPr>
        <p:sp>
          <p:nvSpPr>
            <p:cNvPr id="4111" name="Freeform 5"/>
            <p:cNvSpPr>
              <a:spLocks noEditPoints="1"/>
            </p:cNvSpPr>
            <p:nvPr/>
          </p:nvSpPr>
          <p:spPr bwMode="auto">
            <a:xfrm>
              <a:off x="7688162" y="0"/>
              <a:ext cx="2016125" cy="1336675"/>
            </a:xfrm>
            <a:custGeom>
              <a:avLst/>
              <a:gdLst>
                <a:gd name="T0" fmla="*/ 57604 w 70"/>
                <a:gd name="T1" fmla="*/ 423824 h 41"/>
                <a:gd name="T2" fmla="*/ 921657 w 70"/>
                <a:gd name="T3" fmla="*/ 489027 h 41"/>
                <a:gd name="T4" fmla="*/ 921657 w 70"/>
                <a:gd name="T5" fmla="*/ 65204 h 41"/>
                <a:gd name="T6" fmla="*/ 604838 w 70"/>
                <a:gd name="T7" fmla="*/ 195611 h 41"/>
                <a:gd name="T8" fmla="*/ 806450 w 70"/>
                <a:gd name="T9" fmla="*/ 326018 h 41"/>
                <a:gd name="T10" fmla="*/ 835252 w 70"/>
                <a:gd name="T11" fmla="*/ 195611 h 41"/>
                <a:gd name="T12" fmla="*/ 806450 w 70"/>
                <a:gd name="T13" fmla="*/ 293416 h 41"/>
                <a:gd name="T14" fmla="*/ 633639 w 70"/>
                <a:gd name="T15" fmla="*/ 195611 h 41"/>
                <a:gd name="T16" fmla="*/ 892855 w 70"/>
                <a:gd name="T17" fmla="*/ 97805 h 41"/>
                <a:gd name="T18" fmla="*/ 892855 w 70"/>
                <a:gd name="T19" fmla="*/ 456426 h 41"/>
                <a:gd name="T20" fmla="*/ 57604 w 70"/>
                <a:gd name="T21" fmla="*/ 391222 h 41"/>
                <a:gd name="T22" fmla="*/ 86405 w 70"/>
                <a:gd name="T23" fmla="*/ 684638 h 41"/>
                <a:gd name="T24" fmla="*/ 57604 w 70"/>
                <a:gd name="T25" fmla="*/ 945453 h 41"/>
                <a:gd name="T26" fmla="*/ 892855 w 70"/>
                <a:gd name="T27" fmla="*/ 880249 h 41"/>
                <a:gd name="T28" fmla="*/ 892855 w 70"/>
                <a:gd name="T29" fmla="*/ 1271471 h 41"/>
                <a:gd name="T30" fmla="*/ 633639 w 70"/>
                <a:gd name="T31" fmla="*/ 1141064 h 41"/>
                <a:gd name="T32" fmla="*/ 806450 w 70"/>
                <a:gd name="T33" fmla="*/ 1043259 h 41"/>
                <a:gd name="T34" fmla="*/ 835252 w 70"/>
                <a:gd name="T35" fmla="*/ 1141064 h 41"/>
                <a:gd name="T36" fmla="*/ 806450 w 70"/>
                <a:gd name="T37" fmla="*/ 1010657 h 41"/>
                <a:gd name="T38" fmla="*/ 604838 w 70"/>
                <a:gd name="T39" fmla="*/ 1141064 h 41"/>
                <a:gd name="T40" fmla="*/ 921657 w 70"/>
                <a:gd name="T41" fmla="*/ 1304073 h 41"/>
                <a:gd name="T42" fmla="*/ 921657 w 70"/>
                <a:gd name="T43" fmla="*/ 847648 h 41"/>
                <a:gd name="T44" fmla="*/ 57604 w 70"/>
                <a:gd name="T45" fmla="*/ 912851 h 41"/>
                <a:gd name="T46" fmla="*/ 201613 w 70"/>
                <a:gd name="T47" fmla="*/ 684638 h 41"/>
                <a:gd name="T48" fmla="*/ 1094468 w 70"/>
                <a:gd name="T49" fmla="*/ 684638 h 41"/>
                <a:gd name="T50" fmla="*/ 230414 w 70"/>
                <a:gd name="T51" fmla="*/ 652037 h 41"/>
                <a:gd name="T52" fmla="*/ 1497693 w 70"/>
                <a:gd name="T53" fmla="*/ 554231 h 41"/>
                <a:gd name="T54" fmla="*/ 1296080 w 70"/>
                <a:gd name="T55" fmla="*/ 130407 h 41"/>
                <a:gd name="T56" fmla="*/ 1123270 w 70"/>
                <a:gd name="T57" fmla="*/ 521629 h 41"/>
                <a:gd name="T58" fmla="*/ 1382486 w 70"/>
                <a:gd name="T59" fmla="*/ 391222 h 41"/>
                <a:gd name="T60" fmla="*/ 1267279 w 70"/>
                <a:gd name="T61" fmla="*/ 358620 h 41"/>
                <a:gd name="T62" fmla="*/ 1353684 w 70"/>
                <a:gd name="T63" fmla="*/ 423824 h 41"/>
                <a:gd name="T64" fmla="*/ 1152071 w 70"/>
                <a:gd name="T65" fmla="*/ 489027 h 41"/>
                <a:gd name="T66" fmla="*/ 1296080 w 70"/>
                <a:gd name="T67" fmla="*/ 195611 h 41"/>
                <a:gd name="T68" fmla="*/ 1468891 w 70"/>
                <a:gd name="T69" fmla="*/ 554231 h 41"/>
                <a:gd name="T70" fmla="*/ 115207 w 70"/>
                <a:gd name="T71" fmla="*/ 652037 h 41"/>
                <a:gd name="T72" fmla="*/ 1324882 w 70"/>
                <a:gd name="T73" fmla="*/ 684638 h 41"/>
                <a:gd name="T74" fmla="*/ 1468891 w 70"/>
                <a:gd name="T75" fmla="*/ 782444 h 41"/>
                <a:gd name="T76" fmla="*/ 1296080 w 70"/>
                <a:gd name="T77" fmla="*/ 1141064 h 41"/>
                <a:gd name="T78" fmla="*/ 1152071 w 70"/>
                <a:gd name="T79" fmla="*/ 847648 h 41"/>
                <a:gd name="T80" fmla="*/ 1353684 w 70"/>
                <a:gd name="T81" fmla="*/ 945453 h 41"/>
                <a:gd name="T82" fmla="*/ 1267279 w 70"/>
                <a:gd name="T83" fmla="*/ 1010657 h 41"/>
                <a:gd name="T84" fmla="*/ 1382486 w 70"/>
                <a:gd name="T85" fmla="*/ 945453 h 41"/>
                <a:gd name="T86" fmla="*/ 1123270 w 70"/>
                <a:gd name="T87" fmla="*/ 815046 h 41"/>
                <a:gd name="T88" fmla="*/ 1296080 w 70"/>
                <a:gd name="T89" fmla="*/ 1206268 h 41"/>
                <a:gd name="T90" fmla="*/ 1497693 w 70"/>
                <a:gd name="T91" fmla="*/ 782444 h 41"/>
                <a:gd name="T92" fmla="*/ 1497693 w 70"/>
                <a:gd name="T93" fmla="*/ 554231 h 41"/>
                <a:gd name="T94" fmla="*/ 1612900 w 70"/>
                <a:gd name="T95" fmla="*/ 684638 h 41"/>
                <a:gd name="T96" fmla="*/ 1728107 w 70"/>
                <a:gd name="T97" fmla="*/ 684638 h 41"/>
                <a:gd name="T98" fmla="*/ 1958521 w 70"/>
                <a:gd name="T99" fmla="*/ 619435 h 41"/>
                <a:gd name="T100" fmla="*/ 1958521 w 70"/>
                <a:gd name="T101" fmla="*/ 717240 h 41"/>
                <a:gd name="T102" fmla="*/ 1958521 w 70"/>
                <a:gd name="T103" fmla="*/ 619435 h 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" h="41">
                  <a:moveTo>
                    <a:pt x="1" y="16"/>
                  </a:moveTo>
                  <a:cubicBezTo>
                    <a:pt x="1" y="15"/>
                    <a:pt x="1" y="14"/>
                    <a:pt x="2" y="13"/>
                  </a:cubicBezTo>
                  <a:cubicBezTo>
                    <a:pt x="5" y="11"/>
                    <a:pt x="9" y="12"/>
                    <a:pt x="16" y="15"/>
                  </a:cubicBezTo>
                  <a:cubicBezTo>
                    <a:pt x="22" y="18"/>
                    <a:pt x="28" y="18"/>
                    <a:pt x="32" y="15"/>
                  </a:cubicBezTo>
                  <a:cubicBezTo>
                    <a:pt x="34" y="13"/>
                    <a:pt x="36" y="11"/>
                    <a:pt x="35" y="8"/>
                  </a:cubicBezTo>
                  <a:cubicBezTo>
                    <a:pt x="35" y="5"/>
                    <a:pt x="34" y="3"/>
                    <a:pt x="32" y="2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23" y="1"/>
                    <a:pt x="21" y="3"/>
                    <a:pt x="21" y="6"/>
                  </a:cubicBezTo>
                  <a:cubicBezTo>
                    <a:pt x="21" y="8"/>
                    <a:pt x="22" y="10"/>
                    <a:pt x="24" y="10"/>
                  </a:cubicBezTo>
                  <a:cubicBezTo>
                    <a:pt x="25" y="11"/>
                    <a:pt x="27" y="11"/>
                    <a:pt x="28" y="10"/>
                  </a:cubicBezTo>
                  <a:cubicBezTo>
                    <a:pt x="29" y="9"/>
                    <a:pt x="30" y="8"/>
                    <a:pt x="30" y="6"/>
                  </a:cubicBezTo>
                  <a:cubicBezTo>
                    <a:pt x="30" y="6"/>
                    <a:pt x="30" y="5"/>
                    <a:pt x="29" y="6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0"/>
                    <a:pt x="25" y="10"/>
                    <a:pt x="24" y="9"/>
                  </a:cubicBezTo>
                  <a:cubicBezTo>
                    <a:pt x="22" y="8"/>
                    <a:pt x="22" y="7"/>
                    <a:pt x="22" y="6"/>
                  </a:cubicBezTo>
                  <a:cubicBezTo>
                    <a:pt x="22" y="4"/>
                    <a:pt x="24" y="2"/>
                    <a:pt x="26" y="2"/>
                  </a:cubicBezTo>
                  <a:cubicBezTo>
                    <a:pt x="28" y="1"/>
                    <a:pt x="30" y="1"/>
                    <a:pt x="31" y="3"/>
                  </a:cubicBezTo>
                  <a:cubicBezTo>
                    <a:pt x="33" y="4"/>
                    <a:pt x="34" y="6"/>
                    <a:pt x="34" y="8"/>
                  </a:cubicBezTo>
                  <a:cubicBezTo>
                    <a:pt x="34" y="10"/>
                    <a:pt x="33" y="13"/>
                    <a:pt x="31" y="14"/>
                  </a:cubicBezTo>
                  <a:cubicBezTo>
                    <a:pt x="28" y="16"/>
                    <a:pt x="22" y="16"/>
                    <a:pt x="16" y="14"/>
                  </a:cubicBezTo>
                  <a:cubicBezTo>
                    <a:pt x="9" y="10"/>
                    <a:pt x="5" y="10"/>
                    <a:pt x="2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8"/>
                    <a:pt x="1" y="20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0" y="28"/>
                    <a:pt x="2" y="29"/>
                  </a:cubicBezTo>
                  <a:cubicBezTo>
                    <a:pt x="5" y="31"/>
                    <a:pt x="9" y="31"/>
                    <a:pt x="16" y="28"/>
                  </a:cubicBezTo>
                  <a:cubicBezTo>
                    <a:pt x="22" y="25"/>
                    <a:pt x="28" y="25"/>
                    <a:pt x="31" y="27"/>
                  </a:cubicBezTo>
                  <a:cubicBezTo>
                    <a:pt x="33" y="28"/>
                    <a:pt x="34" y="31"/>
                    <a:pt x="34" y="33"/>
                  </a:cubicBezTo>
                  <a:cubicBezTo>
                    <a:pt x="34" y="36"/>
                    <a:pt x="33" y="37"/>
                    <a:pt x="31" y="39"/>
                  </a:cubicBezTo>
                  <a:cubicBezTo>
                    <a:pt x="30" y="40"/>
                    <a:pt x="28" y="40"/>
                    <a:pt x="26" y="39"/>
                  </a:cubicBezTo>
                  <a:cubicBezTo>
                    <a:pt x="24" y="39"/>
                    <a:pt x="22" y="37"/>
                    <a:pt x="22" y="35"/>
                  </a:cubicBezTo>
                  <a:cubicBezTo>
                    <a:pt x="22" y="34"/>
                    <a:pt x="22" y="33"/>
                    <a:pt x="24" y="32"/>
                  </a:cubicBezTo>
                  <a:cubicBezTo>
                    <a:pt x="25" y="31"/>
                    <a:pt x="27" y="31"/>
                    <a:pt x="28" y="32"/>
                  </a:cubicBezTo>
                  <a:cubicBezTo>
                    <a:pt x="28" y="33"/>
                    <a:pt x="29" y="34"/>
                    <a:pt x="28" y="35"/>
                  </a:cubicBezTo>
                  <a:cubicBezTo>
                    <a:pt x="28" y="35"/>
                    <a:pt x="28" y="35"/>
                    <a:pt x="29" y="35"/>
                  </a:cubicBezTo>
                  <a:cubicBezTo>
                    <a:pt x="30" y="36"/>
                    <a:pt x="30" y="35"/>
                    <a:pt x="30" y="35"/>
                  </a:cubicBezTo>
                  <a:cubicBezTo>
                    <a:pt x="30" y="33"/>
                    <a:pt x="29" y="32"/>
                    <a:pt x="28" y="31"/>
                  </a:cubicBezTo>
                  <a:cubicBezTo>
                    <a:pt x="27" y="30"/>
                    <a:pt x="25" y="30"/>
                    <a:pt x="24" y="31"/>
                  </a:cubicBezTo>
                  <a:cubicBezTo>
                    <a:pt x="22" y="32"/>
                    <a:pt x="21" y="33"/>
                    <a:pt x="21" y="35"/>
                  </a:cubicBezTo>
                  <a:cubicBezTo>
                    <a:pt x="21" y="38"/>
                    <a:pt x="23" y="40"/>
                    <a:pt x="25" y="41"/>
                  </a:cubicBezTo>
                  <a:cubicBezTo>
                    <a:pt x="28" y="41"/>
                    <a:pt x="30" y="41"/>
                    <a:pt x="32" y="40"/>
                  </a:cubicBezTo>
                  <a:cubicBezTo>
                    <a:pt x="34" y="38"/>
                    <a:pt x="35" y="36"/>
                    <a:pt x="35" y="33"/>
                  </a:cubicBezTo>
                  <a:cubicBezTo>
                    <a:pt x="36" y="30"/>
                    <a:pt x="34" y="28"/>
                    <a:pt x="32" y="26"/>
                  </a:cubicBezTo>
                  <a:cubicBezTo>
                    <a:pt x="28" y="23"/>
                    <a:pt x="22" y="24"/>
                    <a:pt x="16" y="26"/>
                  </a:cubicBezTo>
                  <a:cubicBezTo>
                    <a:pt x="9" y="29"/>
                    <a:pt x="5" y="30"/>
                    <a:pt x="2" y="28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1" y="22"/>
                    <a:pt x="5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5" y="20"/>
                    <a:pt x="1" y="19"/>
                    <a:pt x="1" y="16"/>
                  </a:cubicBezTo>
                  <a:close/>
                  <a:moveTo>
                    <a:pt x="52" y="17"/>
                  </a:moveTo>
                  <a:cubicBezTo>
                    <a:pt x="54" y="15"/>
                    <a:pt x="54" y="12"/>
                    <a:pt x="52" y="9"/>
                  </a:cubicBezTo>
                  <a:cubicBezTo>
                    <a:pt x="51" y="6"/>
                    <a:pt x="48" y="4"/>
                    <a:pt x="45" y="4"/>
                  </a:cubicBezTo>
                  <a:cubicBezTo>
                    <a:pt x="42" y="5"/>
                    <a:pt x="39" y="6"/>
                    <a:pt x="38" y="9"/>
                  </a:cubicBezTo>
                  <a:cubicBezTo>
                    <a:pt x="37" y="12"/>
                    <a:pt x="37" y="14"/>
                    <a:pt x="39" y="16"/>
                  </a:cubicBezTo>
                  <a:cubicBezTo>
                    <a:pt x="41" y="17"/>
                    <a:pt x="43" y="18"/>
                    <a:pt x="46" y="17"/>
                  </a:cubicBezTo>
                  <a:cubicBezTo>
                    <a:pt x="48" y="15"/>
                    <a:pt x="48" y="14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5" y="10"/>
                    <a:pt x="44" y="10"/>
                    <a:pt x="44" y="11"/>
                  </a:cubicBezTo>
                  <a:cubicBezTo>
                    <a:pt x="44" y="11"/>
                    <a:pt x="45" y="11"/>
                    <a:pt x="45" y="11"/>
                  </a:cubicBezTo>
                  <a:cubicBezTo>
                    <a:pt x="46" y="11"/>
                    <a:pt x="46" y="12"/>
                    <a:pt x="47" y="13"/>
                  </a:cubicBezTo>
                  <a:cubicBezTo>
                    <a:pt x="47" y="13"/>
                    <a:pt x="46" y="15"/>
                    <a:pt x="45" y="16"/>
                  </a:cubicBezTo>
                  <a:cubicBezTo>
                    <a:pt x="43" y="16"/>
                    <a:pt x="41" y="16"/>
                    <a:pt x="40" y="15"/>
                  </a:cubicBezTo>
                  <a:cubicBezTo>
                    <a:pt x="39" y="14"/>
                    <a:pt x="38" y="12"/>
                    <a:pt x="39" y="9"/>
                  </a:cubicBezTo>
                  <a:cubicBezTo>
                    <a:pt x="40" y="7"/>
                    <a:pt x="42" y="6"/>
                    <a:pt x="45" y="6"/>
                  </a:cubicBezTo>
                  <a:cubicBezTo>
                    <a:pt x="47" y="6"/>
                    <a:pt x="50" y="7"/>
                    <a:pt x="51" y="10"/>
                  </a:cubicBezTo>
                  <a:cubicBezTo>
                    <a:pt x="53" y="13"/>
                    <a:pt x="52" y="15"/>
                    <a:pt x="51" y="17"/>
                  </a:cubicBezTo>
                  <a:cubicBezTo>
                    <a:pt x="50" y="19"/>
                    <a:pt x="48" y="20"/>
                    <a:pt x="46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1"/>
                    <a:pt x="50" y="22"/>
                    <a:pt x="51" y="24"/>
                  </a:cubicBezTo>
                  <a:cubicBezTo>
                    <a:pt x="52" y="26"/>
                    <a:pt x="53" y="28"/>
                    <a:pt x="51" y="31"/>
                  </a:cubicBezTo>
                  <a:cubicBezTo>
                    <a:pt x="50" y="34"/>
                    <a:pt x="47" y="36"/>
                    <a:pt x="45" y="35"/>
                  </a:cubicBezTo>
                  <a:cubicBezTo>
                    <a:pt x="42" y="35"/>
                    <a:pt x="40" y="34"/>
                    <a:pt x="39" y="32"/>
                  </a:cubicBezTo>
                  <a:cubicBezTo>
                    <a:pt x="38" y="30"/>
                    <a:pt x="39" y="27"/>
                    <a:pt x="40" y="26"/>
                  </a:cubicBezTo>
                  <a:cubicBezTo>
                    <a:pt x="41" y="25"/>
                    <a:pt x="43" y="25"/>
                    <a:pt x="45" y="26"/>
                  </a:cubicBezTo>
                  <a:cubicBezTo>
                    <a:pt x="46" y="26"/>
                    <a:pt x="47" y="28"/>
                    <a:pt x="47" y="29"/>
                  </a:cubicBezTo>
                  <a:cubicBezTo>
                    <a:pt x="46" y="29"/>
                    <a:pt x="46" y="30"/>
                    <a:pt x="45" y="30"/>
                  </a:cubicBezTo>
                  <a:cubicBezTo>
                    <a:pt x="45" y="30"/>
                    <a:pt x="44" y="30"/>
                    <a:pt x="44" y="31"/>
                  </a:cubicBezTo>
                  <a:cubicBezTo>
                    <a:pt x="44" y="31"/>
                    <a:pt x="45" y="31"/>
                    <a:pt x="45" y="31"/>
                  </a:cubicBezTo>
                  <a:cubicBezTo>
                    <a:pt x="46" y="31"/>
                    <a:pt x="47" y="30"/>
                    <a:pt x="48" y="29"/>
                  </a:cubicBezTo>
                  <a:cubicBezTo>
                    <a:pt x="48" y="28"/>
                    <a:pt x="48" y="26"/>
                    <a:pt x="46" y="24"/>
                  </a:cubicBezTo>
                  <a:cubicBezTo>
                    <a:pt x="43" y="23"/>
                    <a:pt x="41" y="24"/>
                    <a:pt x="39" y="25"/>
                  </a:cubicBezTo>
                  <a:cubicBezTo>
                    <a:pt x="37" y="27"/>
                    <a:pt x="37" y="29"/>
                    <a:pt x="38" y="32"/>
                  </a:cubicBezTo>
                  <a:cubicBezTo>
                    <a:pt x="39" y="35"/>
                    <a:pt x="42" y="36"/>
                    <a:pt x="45" y="37"/>
                  </a:cubicBezTo>
                  <a:cubicBezTo>
                    <a:pt x="48" y="37"/>
                    <a:pt x="51" y="35"/>
                    <a:pt x="52" y="32"/>
                  </a:cubicBezTo>
                  <a:cubicBezTo>
                    <a:pt x="54" y="29"/>
                    <a:pt x="54" y="26"/>
                    <a:pt x="52" y="24"/>
                  </a:cubicBezTo>
                  <a:cubicBezTo>
                    <a:pt x="51" y="22"/>
                    <a:pt x="50" y="21"/>
                    <a:pt x="48" y="21"/>
                  </a:cubicBezTo>
                  <a:cubicBezTo>
                    <a:pt x="50" y="20"/>
                    <a:pt x="51" y="19"/>
                    <a:pt x="52" y="17"/>
                  </a:cubicBezTo>
                  <a:close/>
                  <a:moveTo>
                    <a:pt x="58" y="18"/>
                  </a:moveTo>
                  <a:cubicBezTo>
                    <a:pt x="57" y="18"/>
                    <a:pt x="56" y="19"/>
                    <a:pt x="56" y="21"/>
                  </a:cubicBezTo>
                  <a:cubicBezTo>
                    <a:pt x="56" y="22"/>
                    <a:pt x="57" y="23"/>
                    <a:pt x="58" y="23"/>
                  </a:cubicBezTo>
                  <a:cubicBezTo>
                    <a:pt x="59" y="23"/>
                    <a:pt x="60" y="22"/>
                    <a:pt x="60" y="21"/>
                  </a:cubicBezTo>
                  <a:cubicBezTo>
                    <a:pt x="60" y="19"/>
                    <a:pt x="59" y="18"/>
                    <a:pt x="58" y="18"/>
                  </a:cubicBezTo>
                  <a:close/>
                  <a:moveTo>
                    <a:pt x="68" y="19"/>
                  </a:moveTo>
                  <a:cubicBezTo>
                    <a:pt x="67" y="19"/>
                    <a:pt x="66" y="20"/>
                    <a:pt x="66" y="21"/>
                  </a:cubicBezTo>
                  <a:cubicBezTo>
                    <a:pt x="66" y="22"/>
                    <a:pt x="67" y="22"/>
                    <a:pt x="68" y="22"/>
                  </a:cubicBezTo>
                  <a:cubicBezTo>
                    <a:pt x="69" y="22"/>
                    <a:pt x="70" y="22"/>
                    <a:pt x="70" y="21"/>
                  </a:cubicBezTo>
                  <a:cubicBezTo>
                    <a:pt x="70" y="20"/>
                    <a:pt x="69" y="19"/>
                    <a:pt x="68" y="19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12" name="Freeform 6"/>
            <p:cNvSpPr>
              <a:spLocks noEditPoints="1"/>
            </p:cNvSpPr>
            <p:nvPr/>
          </p:nvSpPr>
          <p:spPr bwMode="auto">
            <a:xfrm>
              <a:off x="0" y="0"/>
              <a:ext cx="2016125" cy="1336675"/>
            </a:xfrm>
            <a:custGeom>
              <a:avLst/>
              <a:gdLst>
                <a:gd name="T0" fmla="*/ 1929720 w 70"/>
                <a:gd name="T1" fmla="*/ 912851 h 41"/>
                <a:gd name="T2" fmla="*/ 1094468 w 70"/>
                <a:gd name="T3" fmla="*/ 847648 h 41"/>
                <a:gd name="T4" fmla="*/ 1094468 w 70"/>
                <a:gd name="T5" fmla="*/ 1304073 h 41"/>
                <a:gd name="T6" fmla="*/ 1411288 w 70"/>
                <a:gd name="T7" fmla="*/ 1141064 h 41"/>
                <a:gd name="T8" fmla="*/ 1180873 w 70"/>
                <a:gd name="T9" fmla="*/ 1010657 h 41"/>
                <a:gd name="T10" fmla="*/ 1180873 w 70"/>
                <a:gd name="T11" fmla="*/ 1141064 h 41"/>
                <a:gd name="T12" fmla="*/ 1209675 w 70"/>
                <a:gd name="T13" fmla="*/ 1043259 h 41"/>
                <a:gd name="T14" fmla="*/ 1353684 w 70"/>
                <a:gd name="T15" fmla="*/ 1141064 h 41"/>
                <a:gd name="T16" fmla="*/ 1094468 w 70"/>
                <a:gd name="T17" fmla="*/ 1271471 h 41"/>
                <a:gd name="T18" fmla="*/ 1123270 w 70"/>
                <a:gd name="T19" fmla="*/ 880249 h 41"/>
                <a:gd name="T20" fmla="*/ 1958521 w 70"/>
                <a:gd name="T21" fmla="*/ 945453 h 41"/>
                <a:gd name="T22" fmla="*/ 1900918 w 70"/>
                <a:gd name="T23" fmla="*/ 684638 h 41"/>
                <a:gd name="T24" fmla="*/ 1958521 w 70"/>
                <a:gd name="T25" fmla="*/ 391222 h 41"/>
                <a:gd name="T26" fmla="*/ 1123270 w 70"/>
                <a:gd name="T27" fmla="*/ 456426 h 41"/>
                <a:gd name="T28" fmla="*/ 1094468 w 70"/>
                <a:gd name="T29" fmla="*/ 97805 h 41"/>
                <a:gd name="T30" fmla="*/ 1353684 w 70"/>
                <a:gd name="T31" fmla="*/ 195611 h 41"/>
                <a:gd name="T32" fmla="*/ 1209675 w 70"/>
                <a:gd name="T33" fmla="*/ 293416 h 41"/>
                <a:gd name="T34" fmla="*/ 1180873 w 70"/>
                <a:gd name="T35" fmla="*/ 195611 h 41"/>
                <a:gd name="T36" fmla="*/ 1180873 w 70"/>
                <a:gd name="T37" fmla="*/ 326018 h 41"/>
                <a:gd name="T38" fmla="*/ 1411288 w 70"/>
                <a:gd name="T39" fmla="*/ 195611 h 41"/>
                <a:gd name="T40" fmla="*/ 1094468 w 70"/>
                <a:gd name="T41" fmla="*/ 65204 h 41"/>
                <a:gd name="T42" fmla="*/ 1094468 w 70"/>
                <a:gd name="T43" fmla="*/ 489027 h 41"/>
                <a:gd name="T44" fmla="*/ 1929720 w 70"/>
                <a:gd name="T45" fmla="*/ 423824 h 41"/>
                <a:gd name="T46" fmla="*/ 1814513 w 70"/>
                <a:gd name="T47" fmla="*/ 652037 h 41"/>
                <a:gd name="T48" fmla="*/ 892855 w 70"/>
                <a:gd name="T49" fmla="*/ 652037 h 41"/>
                <a:gd name="T50" fmla="*/ 1785711 w 70"/>
                <a:gd name="T51" fmla="*/ 684638 h 41"/>
                <a:gd name="T52" fmla="*/ 518432 w 70"/>
                <a:gd name="T53" fmla="*/ 782444 h 41"/>
                <a:gd name="T54" fmla="*/ 720045 w 70"/>
                <a:gd name="T55" fmla="*/ 1206268 h 41"/>
                <a:gd name="T56" fmla="*/ 864054 w 70"/>
                <a:gd name="T57" fmla="*/ 815046 h 41"/>
                <a:gd name="T58" fmla="*/ 633639 w 70"/>
                <a:gd name="T59" fmla="*/ 945453 h 41"/>
                <a:gd name="T60" fmla="*/ 720045 w 70"/>
                <a:gd name="T61" fmla="*/ 1010657 h 41"/>
                <a:gd name="T62" fmla="*/ 662441 w 70"/>
                <a:gd name="T63" fmla="*/ 945453 h 41"/>
                <a:gd name="T64" fmla="*/ 864054 w 70"/>
                <a:gd name="T65" fmla="*/ 847648 h 41"/>
                <a:gd name="T66" fmla="*/ 720045 w 70"/>
                <a:gd name="T67" fmla="*/ 1141064 h 41"/>
                <a:gd name="T68" fmla="*/ 547234 w 70"/>
                <a:gd name="T69" fmla="*/ 782444 h 41"/>
                <a:gd name="T70" fmla="*/ 1900918 w 70"/>
                <a:gd name="T71" fmla="*/ 684638 h 41"/>
                <a:gd name="T72" fmla="*/ 691243 w 70"/>
                <a:gd name="T73" fmla="*/ 652037 h 41"/>
                <a:gd name="T74" fmla="*/ 547234 w 70"/>
                <a:gd name="T75" fmla="*/ 554231 h 41"/>
                <a:gd name="T76" fmla="*/ 720045 w 70"/>
                <a:gd name="T77" fmla="*/ 195611 h 41"/>
                <a:gd name="T78" fmla="*/ 864054 w 70"/>
                <a:gd name="T79" fmla="*/ 489027 h 41"/>
                <a:gd name="T80" fmla="*/ 662441 w 70"/>
                <a:gd name="T81" fmla="*/ 423824 h 41"/>
                <a:gd name="T82" fmla="*/ 720045 w 70"/>
                <a:gd name="T83" fmla="*/ 358620 h 41"/>
                <a:gd name="T84" fmla="*/ 633639 w 70"/>
                <a:gd name="T85" fmla="*/ 391222 h 41"/>
                <a:gd name="T86" fmla="*/ 864054 w 70"/>
                <a:gd name="T87" fmla="*/ 521629 h 41"/>
                <a:gd name="T88" fmla="*/ 720045 w 70"/>
                <a:gd name="T89" fmla="*/ 130407 h 41"/>
                <a:gd name="T90" fmla="*/ 518432 w 70"/>
                <a:gd name="T91" fmla="*/ 554231 h 41"/>
                <a:gd name="T92" fmla="*/ 518432 w 70"/>
                <a:gd name="T93" fmla="*/ 782444 h 41"/>
                <a:gd name="T94" fmla="*/ 403225 w 70"/>
                <a:gd name="T95" fmla="*/ 684638 h 41"/>
                <a:gd name="T96" fmla="*/ 259216 w 70"/>
                <a:gd name="T97" fmla="*/ 684638 h 41"/>
                <a:gd name="T98" fmla="*/ 57604 w 70"/>
                <a:gd name="T99" fmla="*/ 717240 h 41"/>
                <a:gd name="T100" fmla="*/ 57604 w 70"/>
                <a:gd name="T101" fmla="*/ 619435 h 41"/>
                <a:gd name="T102" fmla="*/ 57604 w 70"/>
                <a:gd name="T103" fmla="*/ 717240 h 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" h="41">
                  <a:moveTo>
                    <a:pt x="69" y="25"/>
                  </a:moveTo>
                  <a:cubicBezTo>
                    <a:pt x="69" y="26"/>
                    <a:pt x="68" y="27"/>
                    <a:pt x="67" y="28"/>
                  </a:cubicBezTo>
                  <a:cubicBezTo>
                    <a:pt x="64" y="30"/>
                    <a:pt x="61" y="29"/>
                    <a:pt x="54" y="26"/>
                  </a:cubicBezTo>
                  <a:cubicBezTo>
                    <a:pt x="48" y="24"/>
                    <a:pt x="42" y="23"/>
                    <a:pt x="38" y="26"/>
                  </a:cubicBezTo>
                  <a:cubicBezTo>
                    <a:pt x="35" y="28"/>
                    <a:pt x="34" y="30"/>
                    <a:pt x="34" y="33"/>
                  </a:cubicBezTo>
                  <a:cubicBezTo>
                    <a:pt x="35" y="36"/>
                    <a:pt x="36" y="38"/>
                    <a:pt x="38" y="40"/>
                  </a:cubicBezTo>
                  <a:cubicBezTo>
                    <a:pt x="39" y="41"/>
                    <a:pt x="42" y="41"/>
                    <a:pt x="44" y="41"/>
                  </a:cubicBezTo>
                  <a:cubicBezTo>
                    <a:pt x="47" y="40"/>
                    <a:pt x="48" y="38"/>
                    <a:pt x="49" y="35"/>
                  </a:cubicBezTo>
                  <a:cubicBezTo>
                    <a:pt x="49" y="33"/>
                    <a:pt x="48" y="32"/>
                    <a:pt x="46" y="31"/>
                  </a:cubicBezTo>
                  <a:cubicBezTo>
                    <a:pt x="44" y="30"/>
                    <a:pt x="43" y="30"/>
                    <a:pt x="41" y="31"/>
                  </a:cubicBezTo>
                  <a:cubicBezTo>
                    <a:pt x="40" y="32"/>
                    <a:pt x="40" y="33"/>
                    <a:pt x="40" y="35"/>
                  </a:cubicBezTo>
                  <a:cubicBezTo>
                    <a:pt x="40" y="35"/>
                    <a:pt x="40" y="36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4"/>
                    <a:pt x="41" y="33"/>
                    <a:pt x="42" y="32"/>
                  </a:cubicBezTo>
                  <a:cubicBezTo>
                    <a:pt x="43" y="31"/>
                    <a:pt x="44" y="31"/>
                    <a:pt x="45" y="32"/>
                  </a:cubicBezTo>
                  <a:cubicBezTo>
                    <a:pt x="47" y="33"/>
                    <a:pt x="48" y="34"/>
                    <a:pt x="47" y="35"/>
                  </a:cubicBezTo>
                  <a:cubicBezTo>
                    <a:pt x="47" y="37"/>
                    <a:pt x="46" y="39"/>
                    <a:pt x="44" y="39"/>
                  </a:cubicBezTo>
                  <a:cubicBezTo>
                    <a:pt x="42" y="40"/>
                    <a:pt x="40" y="40"/>
                    <a:pt x="38" y="39"/>
                  </a:cubicBezTo>
                  <a:cubicBezTo>
                    <a:pt x="37" y="37"/>
                    <a:pt x="36" y="36"/>
                    <a:pt x="36" y="33"/>
                  </a:cubicBezTo>
                  <a:cubicBezTo>
                    <a:pt x="36" y="31"/>
                    <a:pt x="37" y="28"/>
                    <a:pt x="39" y="27"/>
                  </a:cubicBezTo>
                  <a:cubicBezTo>
                    <a:pt x="42" y="25"/>
                    <a:pt x="48" y="25"/>
                    <a:pt x="54" y="28"/>
                  </a:cubicBezTo>
                  <a:cubicBezTo>
                    <a:pt x="61" y="31"/>
                    <a:pt x="65" y="31"/>
                    <a:pt x="68" y="29"/>
                  </a:cubicBezTo>
                  <a:cubicBezTo>
                    <a:pt x="69" y="28"/>
                    <a:pt x="70" y="27"/>
                    <a:pt x="70" y="25"/>
                  </a:cubicBezTo>
                  <a:cubicBezTo>
                    <a:pt x="70" y="23"/>
                    <a:pt x="69" y="21"/>
                    <a:pt x="66" y="21"/>
                  </a:cubicBezTo>
                  <a:cubicBezTo>
                    <a:pt x="69" y="20"/>
                    <a:pt x="70" y="18"/>
                    <a:pt x="70" y="16"/>
                  </a:cubicBezTo>
                  <a:cubicBezTo>
                    <a:pt x="70" y="14"/>
                    <a:pt x="69" y="13"/>
                    <a:pt x="68" y="12"/>
                  </a:cubicBezTo>
                  <a:cubicBezTo>
                    <a:pt x="65" y="10"/>
                    <a:pt x="61" y="10"/>
                    <a:pt x="54" y="14"/>
                  </a:cubicBezTo>
                  <a:cubicBezTo>
                    <a:pt x="48" y="16"/>
                    <a:pt x="42" y="16"/>
                    <a:pt x="39" y="14"/>
                  </a:cubicBezTo>
                  <a:cubicBezTo>
                    <a:pt x="37" y="13"/>
                    <a:pt x="36" y="10"/>
                    <a:pt x="36" y="8"/>
                  </a:cubicBezTo>
                  <a:cubicBezTo>
                    <a:pt x="36" y="6"/>
                    <a:pt x="37" y="4"/>
                    <a:pt x="38" y="3"/>
                  </a:cubicBezTo>
                  <a:cubicBezTo>
                    <a:pt x="40" y="1"/>
                    <a:pt x="42" y="1"/>
                    <a:pt x="44" y="2"/>
                  </a:cubicBezTo>
                  <a:cubicBezTo>
                    <a:pt x="46" y="2"/>
                    <a:pt x="47" y="4"/>
                    <a:pt x="47" y="6"/>
                  </a:cubicBezTo>
                  <a:cubicBezTo>
                    <a:pt x="48" y="7"/>
                    <a:pt x="47" y="8"/>
                    <a:pt x="45" y="9"/>
                  </a:cubicBezTo>
                  <a:cubicBezTo>
                    <a:pt x="44" y="10"/>
                    <a:pt x="43" y="10"/>
                    <a:pt x="42" y="9"/>
                  </a:cubicBezTo>
                  <a:cubicBezTo>
                    <a:pt x="41" y="8"/>
                    <a:pt x="41" y="7"/>
                    <a:pt x="41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0" y="5"/>
                    <a:pt x="40" y="6"/>
                    <a:pt x="40" y="6"/>
                  </a:cubicBezTo>
                  <a:cubicBezTo>
                    <a:pt x="40" y="8"/>
                    <a:pt x="40" y="9"/>
                    <a:pt x="41" y="10"/>
                  </a:cubicBezTo>
                  <a:cubicBezTo>
                    <a:pt x="43" y="11"/>
                    <a:pt x="44" y="11"/>
                    <a:pt x="46" y="10"/>
                  </a:cubicBezTo>
                  <a:cubicBezTo>
                    <a:pt x="48" y="10"/>
                    <a:pt x="49" y="8"/>
                    <a:pt x="49" y="6"/>
                  </a:cubicBezTo>
                  <a:cubicBezTo>
                    <a:pt x="48" y="3"/>
                    <a:pt x="47" y="1"/>
                    <a:pt x="44" y="0"/>
                  </a:cubicBezTo>
                  <a:cubicBezTo>
                    <a:pt x="42" y="0"/>
                    <a:pt x="39" y="0"/>
                    <a:pt x="38" y="2"/>
                  </a:cubicBezTo>
                  <a:cubicBezTo>
                    <a:pt x="36" y="3"/>
                    <a:pt x="35" y="5"/>
                    <a:pt x="34" y="8"/>
                  </a:cubicBezTo>
                  <a:cubicBezTo>
                    <a:pt x="34" y="11"/>
                    <a:pt x="35" y="13"/>
                    <a:pt x="38" y="15"/>
                  </a:cubicBezTo>
                  <a:cubicBezTo>
                    <a:pt x="42" y="18"/>
                    <a:pt x="48" y="18"/>
                    <a:pt x="54" y="15"/>
                  </a:cubicBezTo>
                  <a:cubicBezTo>
                    <a:pt x="61" y="12"/>
                    <a:pt x="64" y="11"/>
                    <a:pt x="67" y="13"/>
                  </a:cubicBezTo>
                  <a:cubicBezTo>
                    <a:pt x="68" y="14"/>
                    <a:pt x="69" y="15"/>
                    <a:pt x="69" y="16"/>
                  </a:cubicBezTo>
                  <a:cubicBezTo>
                    <a:pt x="69" y="19"/>
                    <a:pt x="65" y="20"/>
                    <a:pt x="63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5" y="21"/>
                    <a:pt x="69" y="22"/>
                    <a:pt x="69" y="25"/>
                  </a:cubicBezTo>
                  <a:close/>
                  <a:moveTo>
                    <a:pt x="18" y="24"/>
                  </a:moveTo>
                  <a:cubicBezTo>
                    <a:pt x="16" y="26"/>
                    <a:pt x="16" y="29"/>
                    <a:pt x="17" y="32"/>
                  </a:cubicBezTo>
                  <a:cubicBezTo>
                    <a:pt x="19" y="35"/>
                    <a:pt x="22" y="37"/>
                    <a:pt x="25" y="37"/>
                  </a:cubicBezTo>
                  <a:cubicBezTo>
                    <a:pt x="28" y="36"/>
                    <a:pt x="31" y="35"/>
                    <a:pt x="32" y="32"/>
                  </a:cubicBezTo>
                  <a:cubicBezTo>
                    <a:pt x="33" y="29"/>
                    <a:pt x="32" y="27"/>
                    <a:pt x="30" y="25"/>
                  </a:cubicBezTo>
                  <a:cubicBezTo>
                    <a:pt x="29" y="24"/>
                    <a:pt x="26" y="23"/>
                    <a:pt x="24" y="24"/>
                  </a:cubicBezTo>
                  <a:cubicBezTo>
                    <a:pt x="22" y="26"/>
                    <a:pt x="22" y="28"/>
                    <a:pt x="22" y="29"/>
                  </a:cubicBezTo>
                  <a:cubicBezTo>
                    <a:pt x="22" y="30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6"/>
                    <a:pt x="25" y="26"/>
                  </a:cubicBezTo>
                  <a:cubicBezTo>
                    <a:pt x="26" y="25"/>
                    <a:pt x="28" y="25"/>
                    <a:pt x="30" y="26"/>
                  </a:cubicBezTo>
                  <a:cubicBezTo>
                    <a:pt x="31" y="27"/>
                    <a:pt x="31" y="30"/>
                    <a:pt x="31" y="32"/>
                  </a:cubicBezTo>
                  <a:cubicBezTo>
                    <a:pt x="30" y="34"/>
                    <a:pt x="28" y="35"/>
                    <a:pt x="25" y="35"/>
                  </a:cubicBezTo>
                  <a:cubicBezTo>
                    <a:pt x="22" y="35"/>
                    <a:pt x="20" y="34"/>
                    <a:pt x="19" y="31"/>
                  </a:cubicBezTo>
                  <a:cubicBezTo>
                    <a:pt x="17" y="28"/>
                    <a:pt x="18" y="26"/>
                    <a:pt x="19" y="24"/>
                  </a:cubicBezTo>
                  <a:cubicBezTo>
                    <a:pt x="20" y="22"/>
                    <a:pt x="22" y="21"/>
                    <a:pt x="24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9"/>
                    <a:pt x="19" y="17"/>
                  </a:cubicBezTo>
                  <a:cubicBezTo>
                    <a:pt x="18" y="15"/>
                    <a:pt x="17" y="13"/>
                    <a:pt x="19" y="10"/>
                  </a:cubicBezTo>
                  <a:cubicBezTo>
                    <a:pt x="20" y="7"/>
                    <a:pt x="22" y="6"/>
                    <a:pt x="25" y="6"/>
                  </a:cubicBezTo>
                  <a:cubicBezTo>
                    <a:pt x="28" y="6"/>
                    <a:pt x="30" y="7"/>
                    <a:pt x="31" y="9"/>
                  </a:cubicBezTo>
                  <a:cubicBezTo>
                    <a:pt x="31" y="12"/>
                    <a:pt x="31" y="14"/>
                    <a:pt x="30" y="15"/>
                  </a:cubicBezTo>
                  <a:cubicBezTo>
                    <a:pt x="28" y="16"/>
                    <a:pt x="26" y="16"/>
                    <a:pt x="25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3" y="12"/>
                    <a:pt x="24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2" y="11"/>
                    <a:pt x="22" y="12"/>
                  </a:cubicBezTo>
                  <a:cubicBezTo>
                    <a:pt x="22" y="14"/>
                    <a:pt x="22" y="15"/>
                    <a:pt x="24" y="17"/>
                  </a:cubicBezTo>
                  <a:cubicBezTo>
                    <a:pt x="26" y="18"/>
                    <a:pt x="29" y="17"/>
                    <a:pt x="30" y="16"/>
                  </a:cubicBezTo>
                  <a:cubicBezTo>
                    <a:pt x="32" y="14"/>
                    <a:pt x="33" y="12"/>
                    <a:pt x="32" y="9"/>
                  </a:cubicBezTo>
                  <a:cubicBezTo>
                    <a:pt x="31" y="6"/>
                    <a:pt x="28" y="5"/>
                    <a:pt x="25" y="4"/>
                  </a:cubicBezTo>
                  <a:cubicBezTo>
                    <a:pt x="22" y="4"/>
                    <a:pt x="19" y="6"/>
                    <a:pt x="17" y="9"/>
                  </a:cubicBezTo>
                  <a:cubicBezTo>
                    <a:pt x="16" y="12"/>
                    <a:pt x="16" y="15"/>
                    <a:pt x="18" y="17"/>
                  </a:cubicBezTo>
                  <a:cubicBezTo>
                    <a:pt x="19" y="19"/>
                    <a:pt x="20" y="20"/>
                    <a:pt x="21" y="21"/>
                  </a:cubicBezTo>
                  <a:cubicBezTo>
                    <a:pt x="20" y="21"/>
                    <a:pt x="19" y="22"/>
                    <a:pt x="18" y="24"/>
                  </a:cubicBezTo>
                  <a:close/>
                  <a:moveTo>
                    <a:pt x="12" y="23"/>
                  </a:moveTo>
                  <a:cubicBezTo>
                    <a:pt x="13" y="23"/>
                    <a:pt x="14" y="22"/>
                    <a:pt x="14" y="21"/>
                  </a:cubicBezTo>
                  <a:cubicBezTo>
                    <a:pt x="14" y="19"/>
                    <a:pt x="13" y="18"/>
                    <a:pt x="12" y="18"/>
                  </a:cubicBezTo>
                  <a:cubicBezTo>
                    <a:pt x="10" y="18"/>
                    <a:pt x="9" y="19"/>
                    <a:pt x="9" y="21"/>
                  </a:cubicBezTo>
                  <a:cubicBezTo>
                    <a:pt x="9" y="22"/>
                    <a:pt x="10" y="23"/>
                    <a:pt x="12" y="23"/>
                  </a:cubicBezTo>
                  <a:close/>
                  <a:moveTo>
                    <a:pt x="2" y="22"/>
                  </a:moveTo>
                  <a:cubicBezTo>
                    <a:pt x="3" y="22"/>
                    <a:pt x="3" y="21"/>
                    <a:pt x="3" y="21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1"/>
                    <a:pt x="1" y="22"/>
                    <a:pt x="2" y="2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151" name="矩形 12"/>
          <p:cNvSpPr>
            <a:spLocks noChangeArrowheads="1"/>
          </p:cNvSpPr>
          <p:nvPr/>
        </p:nvSpPr>
        <p:spPr bwMode="auto">
          <a:xfrm>
            <a:off x="3575050" y="3030538"/>
            <a:ext cx="1100138" cy="2303462"/>
          </a:xfrm>
          <a:prstGeom prst="rect">
            <a:avLst/>
          </a:prstGeom>
          <a:solidFill>
            <a:srgbClr val="3B3838">
              <a:alpha val="20000"/>
            </a:srgb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2" name="矩形 13"/>
          <p:cNvSpPr>
            <a:spLocks noChangeArrowheads="1"/>
          </p:cNvSpPr>
          <p:nvPr/>
        </p:nvSpPr>
        <p:spPr bwMode="auto">
          <a:xfrm>
            <a:off x="5510213" y="3030538"/>
            <a:ext cx="1100137" cy="291941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3" name="矩形 14"/>
          <p:cNvSpPr>
            <a:spLocks noChangeArrowheads="1"/>
          </p:cNvSpPr>
          <p:nvPr/>
        </p:nvSpPr>
        <p:spPr bwMode="auto">
          <a:xfrm>
            <a:off x="7445375" y="3030538"/>
            <a:ext cx="1098550" cy="2054225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54" name="文本框 15"/>
          <p:cNvSpPr txBox="1">
            <a:spLocks noChangeArrowheads="1"/>
          </p:cNvSpPr>
          <p:nvPr/>
        </p:nvSpPr>
        <p:spPr bwMode="auto">
          <a:xfrm>
            <a:off x="3935413" y="2947988"/>
            <a:ext cx="61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FFFF"/>
                </a:solidFill>
              </a:rPr>
              <a:t>1</a:t>
            </a:r>
            <a:endParaRPr lang="zh-CN" altLang="en-US" sz="4400" b="1">
              <a:solidFill>
                <a:srgbClr val="FFFFFF"/>
              </a:solidFill>
            </a:endParaRPr>
          </a:p>
        </p:txBody>
      </p:sp>
      <p:sp>
        <p:nvSpPr>
          <p:cNvPr id="6155" name="文本框 16"/>
          <p:cNvSpPr txBox="1">
            <a:spLocks noChangeArrowheads="1"/>
          </p:cNvSpPr>
          <p:nvPr/>
        </p:nvSpPr>
        <p:spPr bwMode="auto">
          <a:xfrm>
            <a:off x="5808663" y="2947988"/>
            <a:ext cx="609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FFFF"/>
                </a:solidFill>
              </a:rPr>
              <a:t>2</a:t>
            </a:r>
            <a:endParaRPr lang="zh-CN" altLang="en-US" sz="4400" b="1">
              <a:solidFill>
                <a:srgbClr val="FFFFFF"/>
              </a:solidFill>
            </a:endParaRPr>
          </a:p>
        </p:txBody>
      </p:sp>
      <p:sp>
        <p:nvSpPr>
          <p:cNvPr id="6156" name="文本框 17"/>
          <p:cNvSpPr txBox="1">
            <a:spLocks noChangeArrowheads="1"/>
          </p:cNvSpPr>
          <p:nvPr/>
        </p:nvSpPr>
        <p:spPr bwMode="auto">
          <a:xfrm>
            <a:off x="7751763" y="2946400"/>
            <a:ext cx="61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FFFF"/>
                </a:solidFill>
              </a:rPr>
              <a:t>3</a:t>
            </a:r>
            <a:endParaRPr lang="zh-CN" altLang="en-US" sz="4400" b="1">
              <a:solidFill>
                <a:srgbClr val="FFFFFF"/>
              </a:solidFill>
            </a:endParaRPr>
          </a:p>
        </p:txBody>
      </p:sp>
      <p:sp>
        <p:nvSpPr>
          <p:cNvPr id="6157" name="文本框 18"/>
          <p:cNvSpPr txBox="1">
            <a:spLocks noChangeArrowheads="1"/>
          </p:cNvSpPr>
          <p:nvPr/>
        </p:nvSpPr>
        <p:spPr bwMode="auto">
          <a:xfrm>
            <a:off x="3867150" y="3719513"/>
            <a:ext cx="554038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158" name="文本框 19"/>
          <p:cNvSpPr txBox="1">
            <a:spLocks noChangeArrowheads="1"/>
          </p:cNvSpPr>
          <p:nvPr/>
        </p:nvSpPr>
        <p:spPr bwMode="auto">
          <a:xfrm>
            <a:off x="5808663" y="3765550"/>
            <a:ext cx="55403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159" name="文本框 20"/>
          <p:cNvSpPr txBox="1">
            <a:spLocks noChangeArrowheads="1"/>
          </p:cNvSpPr>
          <p:nvPr/>
        </p:nvSpPr>
        <p:spPr bwMode="auto">
          <a:xfrm>
            <a:off x="7716838" y="3730625"/>
            <a:ext cx="554037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6160" name="直接连接符 21"/>
          <p:cNvCxnSpPr>
            <a:cxnSpLocks noChangeShapeType="1"/>
          </p:cNvCxnSpPr>
          <p:nvPr/>
        </p:nvCxnSpPr>
        <p:spPr bwMode="auto">
          <a:xfrm>
            <a:off x="3575050" y="3644900"/>
            <a:ext cx="49688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 autoUpdateAnimBg="0"/>
      <p:bldP spid="6147" grpId="0" autoUpdateAnimBg="0"/>
      <p:bldP spid="6151" grpId="0" animBg="1" autoUpdateAnimBg="0"/>
      <p:bldP spid="6152" grpId="0" animBg="1" autoUpdateAnimBg="0"/>
      <p:bldP spid="6153" grpId="0" animBg="1" autoUpdateAnimBg="0"/>
      <p:bldP spid="6154" grpId="0" autoUpdateAnimBg="0"/>
      <p:bldP spid="6155" grpId="0" autoUpdateAnimBg="0"/>
      <p:bldP spid="6156" grpId="0" autoUpdateAnimBg="0"/>
      <p:bldP spid="6157" grpId="0" autoUpdateAnimBg="0"/>
      <p:bldP spid="6158" grpId="0" autoUpdateAnimBg="0"/>
      <p:bldP spid="615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222A35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79" name="文本框 2"/>
          <p:cNvSpPr txBox="1">
            <a:spLocks noChangeArrowheads="1"/>
          </p:cNvSpPr>
          <p:nvPr/>
        </p:nvSpPr>
        <p:spPr bwMode="auto">
          <a:xfrm>
            <a:off x="5400675" y="2101850"/>
            <a:ext cx="1860550" cy="1316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FFFFFF"/>
                </a:solidFill>
              </a:rPr>
              <a:t>20XX</a:t>
            </a:r>
            <a:endParaRPr lang="zh-CN" altLang="en-US" sz="4000" dirty="0">
              <a:solidFill>
                <a:srgbClr val="FFFFFF"/>
              </a:solidFill>
            </a:endParaRPr>
          </a:p>
          <a:p>
            <a:pPr eaLnBrk="1" hangingPunct="1"/>
            <a:r>
              <a:rPr lang="en-US" altLang="zh-CN" sz="4000" dirty="0">
                <a:solidFill>
                  <a:srgbClr val="FFFFFF"/>
                </a:solidFill>
              </a:rPr>
              <a:t>6</a:t>
            </a:r>
            <a:endParaRPr lang="zh-CN" altLang="en-US" sz="4000" dirty="0">
              <a:solidFill>
                <a:srgbClr val="FFFFFF"/>
              </a:solidFill>
            </a:endParaRPr>
          </a:p>
        </p:txBody>
      </p:sp>
      <p:cxnSp>
        <p:nvCxnSpPr>
          <p:cNvPr id="24580" name="肘形连接符 3"/>
          <p:cNvCxnSpPr>
            <a:cxnSpLocks noChangeShapeType="1"/>
          </p:cNvCxnSpPr>
          <p:nvPr/>
        </p:nvCxnSpPr>
        <p:spPr bwMode="auto">
          <a:xfrm flipV="1">
            <a:off x="4837113" y="2089150"/>
            <a:ext cx="3582987" cy="1544638"/>
          </a:xfrm>
          <a:prstGeom prst="bentConnector3">
            <a:avLst>
              <a:gd name="adj1" fmla="val -50449"/>
            </a:avLst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肘形连接符 4"/>
          <p:cNvCxnSpPr>
            <a:cxnSpLocks noChangeShapeType="1"/>
          </p:cNvCxnSpPr>
          <p:nvPr/>
        </p:nvCxnSpPr>
        <p:spPr bwMode="auto">
          <a:xfrm flipV="1">
            <a:off x="3665538" y="1916113"/>
            <a:ext cx="4137025" cy="1897062"/>
          </a:xfrm>
          <a:prstGeom prst="bentConnector3">
            <a:avLst>
              <a:gd name="adj1" fmla="val 128088"/>
            </a:avLst>
          </a:prstGeom>
          <a:noFill/>
          <a:ln w="1905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2" name="文本框 5"/>
          <p:cNvSpPr txBox="1">
            <a:spLocks noChangeArrowheads="1"/>
          </p:cNvSpPr>
          <p:nvPr/>
        </p:nvSpPr>
        <p:spPr bwMode="auto">
          <a:xfrm>
            <a:off x="3378200" y="2646363"/>
            <a:ext cx="52038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48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3" name="矩形 6"/>
          <p:cNvSpPr>
            <a:spLocks noChangeArrowheads="1"/>
          </p:cNvSpPr>
          <p:nvPr/>
        </p:nvSpPr>
        <p:spPr bwMode="auto">
          <a:xfrm>
            <a:off x="2154238" y="1644650"/>
            <a:ext cx="2159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4" name="矩形 7"/>
          <p:cNvSpPr>
            <a:spLocks noChangeArrowheads="1"/>
          </p:cNvSpPr>
          <p:nvPr/>
        </p:nvSpPr>
        <p:spPr bwMode="auto">
          <a:xfrm>
            <a:off x="2306638" y="1797050"/>
            <a:ext cx="215900" cy="2159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5" name="矩形 9"/>
          <p:cNvSpPr>
            <a:spLocks noChangeArrowheads="1"/>
          </p:cNvSpPr>
          <p:nvPr/>
        </p:nvSpPr>
        <p:spPr bwMode="auto">
          <a:xfrm>
            <a:off x="2579688" y="2143125"/>
            <a:ext cx="2159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6" name="文本框 14"/>
          <p:cNvSpPr txBox="1">
            <a:spLocks noChangeArrowheads="1"/>
          </p:cNvSpPr>
          <p:nvPr/>
        </p:nvSpPr>
        <p:spPr bwMode="auto">
          <a:xfrm>
            <a:off x="3338513" y="4105275"/>
            <a:ext cx="55260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anything what you like or what you need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1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up anything what you like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与梦偕行寻找更好的自己</a:t>
            </a:r>
          </a:p>
        </p:txBody>
      </p:sp>
      <p:sp>
        <p:nvSpPr>
          <p:cNvPr id="24587" name="矩形 15"/>
          <p:cNvSpPr>
            <a:spLocks noChangeArrowheads="1"/>
          </p:cNvSpPr>
          <p:nvPr/>
        </p:nvSpPr>
        <p:spPr bwMode="auto">
          <a:xfrm>
            <a:off x="2749550" y="1752600"/>
            <a:ext cx="2159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8" name="矩形 16"/>
          <p:cNvSpPr>
            <a:spLocks noChangeArrowheads="1"/>
          </p:cNvSpPr>
          <p:nvPr/>
        </p:nvSpPr>
        <p:spPr bwMode="auto">
          <a:xfrm>
            <a:off x="8439150" y="3929063"/>
            <a:ext cx="2159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89" name="矩形 17"/>
          <p:cNvSpPr>
            <a:spLocks noChangeArrowheads="1"/>
          </p:cNvSpPr>
          <p:nvPr/>
        </p:nvSpPr>
        <p:spPr bwMode="auto">
          <a:xfrm>
            <a:off x="8591550" y="4081463"/>
            <a:ext cx="215900" cy="215900"/>
          </a:xfrm>
          <a:prstGeom prst="rect">
            <a:avLst/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90" name="矩形 18"/>
          <p:cNvSpPr>
            <a:spLocks noChangeArrowheads="1"/>
          </p:cNvSpPr>
          <p:nvPr/>
        </p:nvSpPr>
        <p:spPr bwMode="auto">
          <a:xfrm>
            <a:off x="8864600" y="4425950"/>
            <a:ext cx="215900" cy="2174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591" name="矩形 19"/>
          <p:cNvSpPr>
            <a:spLocks noChangeArrowheads="1"/>
          </p:cNvSpPr>
          <p:nvPr/>
        </p:nvSpPr>
        <p:spPr bwMode="auto">
          <a:xfrm>
            <a:off x="9034463" y="4037013"/>
            <a:ext cx="215900" cy="2159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75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2" grpId="0" autoUpdateAnimBg="0"/>
      <p:bldP spid="24583" grpId="0" animBg="1" autoUpdateAnimBg="0"/>
      <p:bldP spid="24584" grpId="0" animBg="1" autoUpdateAnimBg="0"/>
      <p:bldP spid="24585" grpId="0" animBg="1" autoUpdateAnimBg="0"/>
      <p:bldP spid="24586" grpId="0" autoUpdateAnimBg="0"/>
      <p:bldP spid="24587" grpId="0" animBg="1" autoUpdateAnimBg="0"/>
      <p:bldP spid="24588" grpId="0" animBg="1" autoUpdateAnimBg="0"/>
      <p:bldP spid="24589" grpId="0" animBg="1" autoUpdateAnimBg="0"/>
      <p:bldP spid="24590" grpId="0" animBg="1" autoUpdateAnimBg="0"/>
      <p:bldP spid="2459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5139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0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141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174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sp>
        <p:nvSpPr>
          <p:cNvPr id="7175" name="任意多边形 6"/>
          <p:cNvSpPr/>
          <p:nvPr/>
        </p:nvSpPr>
        <p:spPr bwMode="auto">
          <a:xfrm>
            <a:off x="1546225" y="1692275"/>
            <a:ext cx="3862388" cy="3940175"/>
          </a:xfrm>
          <a:custGeom>
            <a:avLst/>
            <a:gdLst>
              <a:gd name="T0" fmla="*/ 1891974 w 4695585"/>
              <a:gd name="T1" fmla="*/ 0 h 4790942"/>
              <a:gd name="T2" fmla="*/ 1891976 w 4695585"/>
              <a:gd name="T3" fmla="*/ 0 h 4790942"/>
              <a:gd name="T4" fmla="*/ 3862388 w 4695585"/>
              <a:gd name="T5" fmla="*/ 1970088 h 4790942"/>
              <a:gd name="T6" fmla="*/ 1891976 w 4695585"/>
              <a:gd name="T7" fmla="*/ 3940175 h 4790942"/>
              <a:gd name="T8" fmla="*/ 10150 w 4695585"/>
              <a:gd name="T9" fmla="*/ 2555931 h 4790942"/>
              <a:gd name="T10" fmla="*/ 0 w 4695585"/>
              <a:gd name="T11" fmla="*/ 2516466 h 4790942"/>
              <a:gd name="T12" fmla="*/ 201602 w 4695585"/>
              <a:gd name="T13" fmla="*/ 2445254 h 4790942"/>
              <a:gd name="T14" fmla="*/ 213763 w 4695585"/>
              <a:gd name="T15" fmla="*/ 2492543 h 4790942"/>
              <a:gd name="T16" fmla="*/ 1891976 w 4695585"/>
              <a:gd name="T17" fmla="*/ 3727012 h 4790942"/>
              <a:gd name="T18" fmla="*/ 3649189 w 4695585"/>
              <a:gd name="T19" fmla="*/ 1970088 h 4790942"/>
              <a:gd name="T20" fmla="*/ 1891976 w 4695585"/>
              <a:gd name="T21" fmla="*/ 213163 h 4790942"/>
              <a:gd name="T22" fmla="*/ 1891974 w 4695585"/>
              <a:gd name="T23" fmla="*/ 213163 h 4790942"/>
              <a:gd name="T24" fmla="*/ 1891974 w 4695585"/>
              <a:gd name="T25" fmla="*/ 0 h 47909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4695585" h="4790942">
                <a:moveTo>
                  <a:pt x="2300112" y="0"/>
                </a:moveTo>
                <a:lnTo>
                  <a:pt x="2300114" y="0"/>
                </a:lnTo>
                <a:cubicBezTo>
                  <a:pt x="3623096" y="0"/>
                  <a:pt x="4695585" y="1072489"/>
                  <a:pt x="4695585" y="2395471"/>
                </a:cubicBezTo>
                <a:cubicBezTo>
                  <a:pt x="4695585" y="3718453"/>
                  <a:pt x="3623096" y="4790942"/>
                  <a:pt x="2300114" y="4790942"/>
                </a:cubicBezTo>
                <a:cubicBezTo>
                  <a:pt x="1225191" y="4790942"/>
                  <a:pt x="315633" y="4082932"/>
                  <a:pt x="12339" y="3107811"/>
                </a:cubicBezTo>
                <a:lnTo>
                  <a:pt x="0" y="3059824"/>
                </a:lnTo>
                <a:lnTo>
                  <a:pt x="245092" y="2973236"/>
                </a:lnTo>
                <a:lnTo>
                  <a:pt x="259876" y="3030736"/>
                </a:lnTo>
                <a:cubicBezTo>
                  <a:pt x="530354" y="3900348"/>
                  <a:pt x="1341498" y="4531752"/>
                  <a:pt x="2300114" y="4531752"/>
                </a:cubicBezTo>
                <a:cubicBezTo>
                  <a:pt x="3479949" y="4531752"/>
                  <a:pt x="4436395" y="3575306"/>
                  <a:pt x="4436395" y="2395471"/>
                </a:cubicBezTo>
                <a:cubicBezTo>
                  <a:pt x="4436395" y="1215636"/>
                  <a:pt x="3479949" y="259190"/>
                  <a:pt x="2300114" y="259190"/>
                </a:cubicBezTo>
                <a:lnTo>
                  <a:pt x="2300112" y="259190"/>
                </a:lnTo>
                <a:lnTo>
                  <a:pt x="2300112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6" name="任意多边形 7"/>
          <p:cNvSpPr/>
          <p:nvPr/>
        </p:nvSpPr>
        <p:spPr bwMode="auto">
          <a:xfrm>
            <a:off x="2303463" y="2152650"/>
            <a:ext cx="2654300" cy="3019425"/>
          </a:xfrm>
          <a:custGeom>
            <a:avLst/>
            <a:gdLst>
              <a:gd name="T0" fmla="*/ 1134279 w 3227233"/>
              <a:gd name="T1" fmla="*/ 0 h 3670480"/>
              <a:gd name="T2" fmla="*/ 2654300 w 3227233"/>
              <a:gd name="T3" fmla="*/ 1509713 h 3670480"/>
              <a:gd name="T4" fmla="*/ 1134279 w 3227233"/>
              <a:gd name="T5" fmla="*/ 3019425 h 3670480"/>
              <a:gd name="T6" fmla="*/ 59462 w 3227233"/>
              <a:gd name="T7" fmla="*/ 2577241 h 3670480"/>
              <a:gd name="T8" fmla="*/ 0 w 3227233"/>
              <a:gd name="T9" fmla="*/ 2512259 h 3670480"/>
              <a:gd name="T10" fmla="*/ 122256 w 3227233"/>
              <a:gd name="T11" fmla="*/ 2404202 h 3670480"/>
              <a:gd name="T12" fmla="*/ 174947 w 3227233"/>
              <a:gd name="T13" fmla="*/ 2461734 h 3670480"/>
              <a:gd name="T14" fmla="*/ 1134279 w 3227233"/>
              <a:gd name="T15" fmla="*/ 2856074 h 3670480"/>
              <a:gd name="T16" fmla="*/ 2490980 w 3227233"/>
              <a:gd name="T17" fmla="*/ 1509713 h 3670480"/>
              <a:gd name="T18" fmla="*/ 1134279 w 3227233"/>
              <a:gd name="T19" fmla="*/ 163351 h 3670480"/>
              <a:gd name="T20" fmla="*/ 1134278 w 3227233"/>
              <a:gd name="T21" fmla="*/ 163351 h 3670480"/>
              <a:gd name="T22" fmla="*/ 1134278 w 3227233"/>
              <a:gd name="T23" fmla="*/ 0 h 3670480"/>
              <a:gd name="T24" fmla="*/ 1134279 w 3227233"/>
              <a:gd name="T25" fmla="*/ 0 h 3670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27233" h="3670480">
                <a:moveTo>
                  <a:pt x="1379114" y="0"/>
                </a:moveTo>
                <a:cubicBezTo>
                  <a:pt x="2399802" y="0"/>
                  <a:pt x="3227233" y="821665"/>
                  <a:pt x="3227233" y="1835240"/>
                </a:cubicBezTo>
                <a:cubicBezTo>
                  <a:pt x="3227233" y="2848815"/>
                  <a:pt x="2399802" y="3670480"/>
                  <a:pt x="1379114" y="3670480"/>
                </a:cubicBezTo>
                <a:cubicBezTo>
                  <a:pt x="868770" y="3670480"/>
                  <a:pt x="406740" y="3465064"/>
                  <a:pt x="72297" y="3132951"/>
                </a:cubicBezTo>
                <a:lnTo>
                  <a:pt x="0" y="3053958"/>
                </a:lnTo>
                <a:lnTo>
                  <a:pt x="148645" y="2922601"/>
                </a:lnTo>
                <a:lnTo>
                  <a:pt x="212709" y="2992539"/>
                </a:lnTo>
                <a:cubicBezTo>
                  <a:pt x="511218" y="3288717"/>
                  <a:pt x="923605" y="3471907"/>
                  <a:pt x="1379114" y="3471907"/>
                </a:cubicBezTo>
                <a:cubicBezTo>
                  <a:pt x="2290133" y="3471907"/>
                  <a:pt x="3028660" y="2739146"/>
                  <a:pt x="3028660" y="1835240"/>
                </a:cubicBezTo>
                <a:cubicBezTo>
                  <a:pt x="3028660" y="931334"/>
                  <a:pt x="2290133" y="198573"/>
                  <a:pt x="1379114" y="198573"/>
                </a:cubicBezTo>
                <a:lnTo>
                  <a:pt x="1379113" y="198573"/>
                </a:lnTo>
                <a:lnTo>
                  <a:pt x="1379113" y="0"/>
                </a:lnTo>
                <a:lnTo>
                  <a:pt x="1379114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7" name="任意多边形 8"/>
          <p:cNvSpPr/>
          <p:nvPr/>
        </p:nvSpPr>
        <p:spPr bwMode="auto">
          <a:xfrm>
            <a:off x="3025775" y="2582863"/>
            <a:ext cx="1492250" cy="2159000"/>
          </a:xfrm>
          <a:custGeom>
            <a:avLst/>
            <a:gdLst>
              <a:gd name="T0" fmla="*/ 412487 w 1813995"/>
              <a:gd name="T1" fmla="*/ 0 h 2625144"/>
              <a:gd name="T2" fmla="*/ 1492250 w 1813995"/>
              <a:gd name="T3" fmla="*/ 1079500 h 2625144"/>
              <a:gd name="T4" fmla="*/ 412487 w 1813995"/>
              <a:gd name="T5" fmla="*/ 2159000 h 2625144"/>
              <a:gd name="T6" fmla="*/ 91399 w 1813995"/>
              <a:gd name="T7" fmla="*/ 2110468 h 2625144"/>
              <a:gd name="T8" fmla="*/ 0 w 1813995"/>
              <a:gd name="T9" fmla="*/ 2077024 h 2625144"/>
              <a:gd name="T10" fmla="*/ 44631 w 1813995"/>
              <a:gd name="T11" fmla="*/ 1969092 h 2625144"/>
              <a:gd name="T12" fmla="*/ 126139 w 1813995"/>
              <a:gd name="T13" fmla="*/ 1998917 h 2625144"/>
              <a:gd name="T14" fmla="*/ 412486 w 1813995"/>
              <a:gd name="T15" fmla="*/ 2042198 h 2625144"/>
              <a:gd name="T16" fmla="*/ 1375418 w 1813995"/>
              <a:gd name="T17" fmla="*/ 1079500 h 2625144"/>
              <a:gd name="T18" fmla="*/ 412486 w 1813995"/>
              <a:gd name="T19" fmla="*/ 116802 h 2625144"/>
              <a:gd name="T20" fmla="*/ 412486 w 1813995"/>
              <a:gd name="T21" fmla="*/ 0 h 2625144"/>
              <a:gd name="T22" fmla="*/ 412487 w 1813995"/>
              <a:gd name="T23" fmla="*/ 0 h 262514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813995" h="2625144">
                <a:moveTo>
                  <a:pt x="501423" y="0"/>
                </a:moveTo>
                <a:cubicBezTo>
                  <a:pt x="1226336" y="0"/>
                  <a:pt x="1813995" y="587659"/>
                  <a:pt x="1813995" y="1312572"/>
                </a:cubicBezTo>
                <a:cubicBezTo>
                  <a:pt x="1813995" y="2037485"/>
                  <a:pt x="1226336" y="2625144"/>
                  <a:pt x="501423" y="2625144"/>
                </a:cubicBezTo>
                <a:cubicBezTo>
                  <a:pt x="365502" y="2625144"/>
                  <a:pt x="234406" y="2604484"/>
                  <a:pt x="111105" y="2566134"/>
                </a:cubicBezTo>
                <a:lnTo>
                  <a:pt x="0" y="2525469"/>
                </a:lnTo>
                <a:lnTo>
                  <a:pt x="54254" y="2394233"/>
                </a:lnTo>
                <a:lnTo>
                  <a:pt x="153336" y="2430498"/>
                </a:lnTo>
                <a:cubicBezTo>
                  <a:pt x="263297" y="2464699"/>
                  <a:pt x="380208" y="2483123"/>
                  <a:pt x="501422" y="2483123"/>
                </a:cubicBezTo>
                <a:cubicBezTo>
                  <a:pt x="1147899" y="2483123"/>
                  <a:pt x="1671973" y="1959049"/>
                  <a:pt x="1671973" y="1312572"/>
                </a:cubicBezTo>
                <a:cubicBezTo>
                  <a:pt x="1671973" y="666095"/>
                  <a:pt x="1147899" y="142021"/>
                  <a:pt x="501422" y="142021"/>
                </a:cubicBezTo>
                <a:lnTo>
                  <a:pt x="501422" y="0"/>
                </a:lnTo>
                <a:lnTo>
                  <a:pt x="501423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五边形 9"/>
          <p:cNvSpPr>
            <a:spLocks noChangeArrowheads="1"/>
          </p:cNvSpPr>
          <p:nvPr/>
        </p:nvSpPr>
        <p:spPr bwMode="auto">
          <a:xfrm>
            <a:off x="7958138" y="1798638"/>
            <a:ext cx="2730500" cy="619125"/>
          </a:xfrm>
          <a:prstGeom prst="homePlate">
            <a:avLst>
              <a:gd name="adj" fmla="val 50024"/>
            </a:avLst>
          </a:prstGeom>
          <a:solidFill>
            <a:schemeClr val="bg1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79" name="任意多边形 10"/>
          <p:cNvSpPr/>
          <p:nvPr/>
        </p:nvSpPr>
        <p:spPr bwMode="auto">
          <a:xfrm>
            <a:off x="10261600" y="1798638"/>
            <a:ext cx="504825" cy="619125"/>
          </a:xfrm>
          <a:custGeom>
            <a:avLst/>
            <a:gdLst>
              <a:gd name="T0" fmla="*/ 0 w 504957"/>
              <a:gd name="T1" fmla="*/ 0 h 619256"/>
              <a:gd name="T2" fmla="*/ 195278 w 504957"/>
              <a:gd name="T3" fmla="*/ 0 h 619256"/>
              <a:gd name="T4" fmla="*/ 504825 w 504957"/>
              <a:gd name="T5" fmla="*/ 309563 h 619256"/>
              <a:gd name="T6" fmla="*/ 195278 w 504957"/>
              <a:gd name="T7" fmla="*/ 619125 h 619256"/>
              <a:gd name="T8" fmla="*/ 0 w 504957"/>
              <a:gd name="T9" fmla="*/ 619125 h 619256"/>
              <a:gd name="T10" fmla="*/ 309547 w 504957"/>
              <a:gd name="T11" fmla="*/ 309563 h 619256"/>
              <a:gd name="T12" fmla="*/ 0 w 504957"/>
              <a:gd name="T13" fmla="*/ 0 h 619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4957" h="619256">
                <a:moveTo>
                  <a:pt x="0" y="0"/>
                </a:moveTo>
                <a:lnTo>
                  <a:pt x="195329" y="0"/>
                </a:lnTo>
                <a:lnTo>
                  <a:pt x="504957" y="309628"/>
                </a:lnTo>
                <a:lnTo>
                  <a:pt x="195329" y="619256"/>
                </a:lnTo>
                <a:lnTo>
                  <a:pt x="0" y="619256"/>
                </a:lnTo>
                <a:lnTo>
                  <a:pt x="309628" y="3096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80" name="五边形 11"/>
          <p:cNvSpPr>
            <a:spLocks noChangeArrowheads="1"/>
          </p:cNvSpPr>
          <p:nvPr/>
        </p:nvSpPr>
        <p:spPr bwMode="auto">
          <a:xfrm>
            <a:off x="7958138" y="3344863"/>
            <a:ext cx="2730500" cy="619125"/>
          </a:xfrm>
          <a:prstGeom prst="homePlate">
            <a:avLst>
              <a:gd name="adj" fmla="val 50024"/>
            </a:avLst>
          </a:prstGeom>
          <a:solidFill>
            <a:schemeClr val="bg1">
              <a:alpha val="2980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81" name="五边形 12"/>
          <p:cNvSpPr>
            <a:spLocks noChangeArrowheads="1"/>
          </p:cNvSpPr>
          <p:nvPr/>
        </p:nvSpPr>
        <p:spPr bwMode="auto">
          <a:xfrm>
            <a:off x="7958138" y="4891088"/>
            <a:ext cx="2730500" cy="620712"/>
          </a:xfrm>
          <a:prstGeom prst="homePlate">
            <a:avLst>
              <a:gd name="adj" fmla="val 49896"/>
            </a:avLst>
          </a:prstGeom>
          <a:solidFill>
            <a:schemeClr val="bg1">
              <a:alpha val="980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82" name="文本框 13"/>
          <p:cNvSpPr txBox="1">
            <a:spLocks noChangeArrowheads="1"/>
          </p:cNvSpPr>
          <p:nvPr/>
        </p:nvSpPr>
        <p:spPr bwMode="auto">
          <a:xfrm>
            <a:off x="5903913" y="1816100"/>
            <a:ext cx="155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3" name="文本框 14"/>
          <p:cNvSpPr txBox="1">
            <a:spLocks noChangeArrowheads="1"/>
          </p:cNvSpPr>
          <p:nvPr/>
        </p:nvSpPr>
        <p:spPr bwMode="auto">
          <a:xfrm>
            <a:off x="5903913" y="3389313"/>
            <a:ext cx="1558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63%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4" name="文本框 15"/>
          <p:cNvSpPr txBox="1">
            <a:spLocks noChangeArrowheads="1"/>
          </p:cNvSpPr>
          <p:nvPr/>
        </p:nvSpPr>
        <p:spPr bwMode="auto">
          <a:xfrm>
            <a:off x="5903913" y="4926013"/>
            <a:ext cx="1558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5" name="任意多边形 16"/>
          <p:cNvSpPr/>
          <p:nvPr/>
        </p:nvSpPr>
        <p:spPr bwMode="auto">
          <a:xfrm>
            <a:off x="10261600" y="3344863"/>
            <a:ext cx="504825" cy="619125"/>
          </a:xfrm>
          <a:custGeom>
            <a:avLst/>
            <a:gdLst>
              <a:gd name="T0" fmla="*/ 0 w 504957"/>
              <a:gd name="T1" fmla="*/ 0 h 619256"/>
              <a:gd name="T2" fmla="*/ 195278 w 504957"/>
              <a:gd name="T3" fmla="*/ 0 h 619256"/>
              <a:gd name="T4" fmla="*/ 504825 w 504957"/>
              <a:gd name="T5" fmla="*/ 309563 h 619256"/>
              <a:gd name="T6" fmla="*/ 195278 w 504957"/>
              <a:gd name="T7" fmla="*/ 619125 h 619256"/>
              <a:gd name="T8" fmla="*/ 0 w 504957"/>
              <a:gd name="T9" fmla="*/ 619125 h 619256"/>
              <a:gd name="T10" fmla="*/ 309547 w 504957"/>
              <a:gd name="T11" fmla="*/ 309563 h 619256"/>
              <a:gd name="T12" fmla="*/ 0 w 504957"/>
              <a:gd name="T13" fmla="*/ 0 h 619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4957" h="619256">
                <a:moveTo>
                  <a:pt x="0" y="0"/>
                </a:moveTo>
                <a:lnTo>
                  <a:pt x="195329" y="0"/>
                </a:lnTo>
                <a:lnTo>
                  <a:pt x="504957" y="309628"/>
                </a:lnTo>
                <a:lnTo>
                  <a:pt x="195329" y="619256"/>
                </a:lnTo>
                <a:lnTo>
                  <a:pt x="0" y="619256"/>
                </a:lnTo>
                <a:lnTo>
                  <a:pt x="309628" y="3096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86" name="任意多边形 17"/>
          <p:cNvSpPr/>
          <p:nvPr/>
        </p:nvSpPr>
        <p:spPr bwMode="auto">
          <a:xfrm>
            <a:off x="10261600" y="4891088"/>
            <a:ext cx="504825" cy="620712"/>
          </a:xfrm>
          <a:custGeom>
            <a:avLst/>
            <a:gdLst>
              <a:gd name="T0" fmla="*/ 0 w 504957"/>
              <a:gd name="T1" fmla="*/ 0 h 619256"/>
              <a:gd name="T2" fmla="*/ 195278 w 504957"/>
              <a:gd name="T3" fmla="*/ 0 h 619256"/>
              <a:gd name="T4" fmla="*/ 504825 w 504957"/>
              <a:gd name="T5" fmla="*/ 310356 h 619256"/>
              <a:gd name="T6" fmla="*/ 195278 w 504957"/>
              <a:gd name="T7" fmla="*/ 620712 h 619256"/>
              <a:gd name="T8" fmla="*/ 0 w 504957"/>
              <a:gd name="T9" fmla="*/ 620712 h 619256"/>
              <a:gd name="T10" fmla="*/ 309547 w 504957"/>
              <a:gd name="T11" fmla="*/ 310356 h 619256"/>
              <a:gd name="T12" fmla="*/ 0 w 504957"/>
              <a:gd name="T13" fmla="*/ 0 h 6192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04957" h="619256">
                <a:moveTo>
                  <a:pt x="0" y="0"/>
                </a:moveTo>
                <a:lnTo>
                  <a:pt x="195329" y="0"/>
                </a:lnTo>
                <a:lnTo>
                  <a:pt x="504957" y="309628"/>
                </a:lnTo>
                <a:lnTo>
                  <a:pt x="195329" y="619256"/>
                </a:lnTo>
                <a:lnTo>
                  <a:pt x="0" y="619256"/>
                </a:lnTo>
                <a:lnTo>
                  <a:pt x="309628" y="3096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87" name="文本框 18"/>
          <p:cNvSpPr txBox="1">
            <a:spLocks noChangeArrowheads="1"/>
          </p:cNvSpPr>
          <p:nvPr/>
        </p:nvSpPr>
        <p:spPr bwMode="auto">
          <a:xfrm>
            <a:off x="7751763" y="1903413"/>
            <a:ext cx="2716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188" name="文本框 19"/>
          <p:cNvSpPr txBox="1">
            <a:spLocks noChangeArrowheads="1"/>
          </p:cNvSpPr>
          <p:nvPr/>
        </p:nvSpPr>
        <p:spPr bwMode="auto">
          <a:xfrm>
            <a:off x="7800975" y="3473450"/>
            <a:ext cx="2716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189" name="文本框 20"/>
          <p:cNvSpPr txBox="1">
            <a:spLocks noChangeArrowheads="1"/>
          </p:cNvSpPr>
          <p:nvPr/>
        </p:nvSpPr>
        <p:spPr bwMode="auto">
          <a:xfrm>
            <a:off x="7839075" y="5018088"/>
            <a:ext cx="2716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8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1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2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7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0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425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49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75" grpId="0" animBg="1"/>
      <p:bldP spid="7176" grpId="0" animBg="1"/>
      <p:bldP spid="7177" grpId="0" animBg="1"/>
      <p:bldP spid="7178" grpId="0" animBg="1" autoUpdateAnimBg="0"/>
      <p:bldP spid="7179" grpId="0" animBg="1"/>
      <p:bldP spid="7180" grpId="0" animBg="1" autoUpdateAnimBg="0"/>
      <p:bldP spid="7181" grpId="0" animBg="1" autoUpdateAnimBg="0"/>
      <p:bldP spid="7182" grpId="0" autoUpdateAnimBg="0"/>
      <p:bldP spid="7183" grpId="0" autoUpdateAnimBg="0"/>
      <p:bldP spid="7184" grpId="0" autoUpdateAnimBg="0"/>
      <p:bldP spid="7185" grpId="0" animBg="1"/>
      <p:bldP spid="7186" grpId="0" animBg="1"/>
      <p:bldP spid="7187" grpId="0" autoUpdateAnimBg="0"/>
      <p:bldP spid="7188" grpId="0" autoUpdateAnimBg="0"/>
      <p:bldP spid="718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6159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60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61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198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grpSp>
        <p:nvGrpSpPr>
          <p:cNvPr id="8199" name="组合 6"/>
          <p:cNvGrpSpPr/>
          <p:nvPr/>
        </p:nvGrpSpPr>
        <p:grpSpPr bwMode="auto">
          <a:xfrm>
            <a:off x="5735638" y="2060575"/>
            <a:ext cx="4570412" cy="3444875"/>
            <a:chOff x="0" y="0"/>
            <a:chExt cx="5389939" cy="4062493"/>
          </a:xfrm>
        </p:grpSpPr>
        <p:sp>
          <p:nvSpPr>
            <p:cNvPr id="6151" name="六边形 7"/>
            <p:cNvSpPr>
              <a:spLocks noChangeArrowheads="1"/>
            </p:cNvSpPr>
            <p:nvPr/>
          </p:nvSpPr>
          <p:spPr bwMode="auto">
            <a:xfrm>
              <a:off x="2088571" y="1092096"/>
              <a:ext cx="1805879" cy="155679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C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52" name="六边形 8"/>
            <p:cNvSpPr>
              <a:spLocks noChangeArrowheads="1"/>
            </p:cNvSpPr>
            <p:nvPr/>
          </p:nvSpPr>
          <p:spPr bwMode="auto">
            <a:xfrm>
              <a:off x="3732563" y="260023"/>
              <a:ext cx="1463161" cy="1261346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C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53" name="六边形 9"/>
            <p:cNvSpPr>
              <a:spLocks noChangeArrowheads="1"/>
            </p:cNvSpPr>
            <p:nvPr/>
          </p:nvSpPr>
          <p:spPr bwMode="auto">
            <a:xfrm>
              <a:off x="4094883" y="1709236"/>
              <a:ext cx="665015" cy="573289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rgbClr val="FFC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54" name="六边形 10"/>
            <p:cNvSpPr>
              <a:spLocks noChangeArrowheads="1"/>
            </p:cNvSpPr>
            <p:nvPr/>
          </p:nvSpPr>
          <p:spPr bwMode="auto">
            <a:xfrm>
              <a:off x="0" y="1857880"/>
              <a:ext cx="2338820" cy="2016224"/>
            </a:xfrm>
            <a:prstGeom prst="hexagon">
              <a:avLst>
                <a:gd name="adj" fmla="val 24999"/>
                <a:gd name="vf" fmla="val 115470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55" name="六边形 11"/>
            <p:cNvSpPr>
              <a:spLocks noChangeArrowheads="1"/>
            </p:cNvSpPr>
            <p:nvPr/>
          </p:nvSpPr>
          <p:spPr bwMode="auto">
            <a:xfrm>
              <a:off x="2362790" y="2976905"/>
              <a:ext cx="1169410" cy="1008112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56" name="六边形 12"/>
            <p:cNvSpPr>
              <a:spLocks noChangeArrowheads="1"/>
            </p:cNvSpPr>
            <p:nvPr/>
          </p:nvSpPr>
          <p:spPr bwMode="auto">
            <a:xfrm>
              <a:off x="3732563" y="2633721"/>
              <a:ext cx="1657376" cy="1428772"/>
            </a:xfrm>
            <a:prstGeom prst="hexagon">
              <a:avLst>
                <a:gd name="adj" fmla="val 24999"/>
                <a:gd name="vf" fmla="val 115470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57" name="六边形 13"/>
            <p:cNvSpPr>
              <a:spLocks noChangeArrowheads="1"/>
            </p:cNvSpPr>
            <p:nvPr/>
          </p:nvSpPr>
          <p:spPr bwMode="auto">
            <a:xfrm>
              <a:off x="2088571" y="0"/>
              <a:ext cx="908197" cy="782928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58" name="六边形 14"/>
            <p:cNvSpPr>
              <a:spLocks noChangeArrowheads="1"/>
            </p:cNvSpPr>
            <p:nvPr/>
          </p:nvSpPr>
          <p:spPr bwMode="auto">
            <a:xfrm>
              <a:off x="1351499" y="901699"/>
              <a:ext cx="665015" cy="573289"/>
            </a:xfrm>
            <a:prstGeom prst="hexagon">
              <a:avLst>
                <a:gd name="adj" fmla="val 24999"/>
                <a:gd name="vf" fmla="val 11547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8208" name="矩形 15"/>
          <p:cNvSpPr>
            <a:spLocks noChangeArrowheads="1"/>
          </p:cNvSpPr>
          <p:nvPr/>
        </p:nvSpPr>
        <p:spPr bwMode="auto">
          <a:xfrm>
            <a:off x="1801813" y="3140075"/>
            <a:ext cx="35083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</a:t>
            </a:r>
            <a:endParaRPr lang="zh-CN" altLang="en-US" sz="1400" dirty="0">
              <a:solidFill>
                <a:schemeClr val="bg1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8209" name="文本框 16"/>
          <p:cNvSpPr txBox="1">
            <a:spLocks noChangeArrowheads="1"/>
          </p:cNvSpPr>
          <p:nvPr/>
        </p:nvSpPr>
        <p:spPr bwMode="auto">
          <a:xfrm>
            <a:off x="1789113" y="2641600"/>
            <a:ext cx="2024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单击输入标题文字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208" grpId="0" autoUpdateAnimBg="0"/>
      <p:bldP spid="820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7180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81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182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9222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pic>
        <p:nvPicPr>
          <p:cNvPr id="9223" name="组合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1670050"/>
            <a:ext cx="7473950" cy="422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泪滴形 1222"/>
          <p:cNvSpPr/>
          <p:nvPr/>
        </p:nvSpPr>
        <p:spPr bwMode="auto">
          <a:xfrm>
            <a:off x="2744788" y="2843213"/>
            <a:ext cx="533400" cy="533400"/>
          </a:xfrm>
          <a:custGeom>
            <a:avLst/>
            <a:gdLst>
              <a:gd name="T0" fmla="*/ 0 w 533400"/>
              <a:gd name="T1" fmla="*/ 266700 h 533400"/>
              <a:gd name="T2" fmla="*/ 266700 w 533400"/>
              <a:gd name="T3" fmla="*/ 0 h 533400"/>
              <a:gd name="T4" fmla="*/ 533400 w 533400"/>
              <a:gd name="T5" fmla="*/ 0 h 533400"/>
              <a:gd name="T6" fmla="*/ 533400 w 533400"/>
              <a:gd name="T7" fmla="*/ 266700 h 533400"/>
              <a:gd name="T8" fmla="*/ 266700 w 533400"/>
              <a:gd name="T9" fmla="*/ 533400 h 533400"/>
              <a:gd name="T10" fmla="*/ 0 w 533400"/>
              <a:gd name="T11" fmla="*/ 266700 h 533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3400" h="533400">
                <a:moveTo>
                  <a:pt x="0" y="266700"/>
                </a:moveTo>
                <a:cubicBezTo>
                  <a:pt x="0" y="119406"/>
                  <a:pt x="119406" y="0"/>
                  <a:pt x="266700" y="0"/>
                </a:cubicBezTo>
                <a:lnTo>
                  <a:pt x="533400" y="0"/>
                </a:lnTo>
                <a:lnTo>
                  <a:pt x="533400" y="266700"/>
                </a:lnTo>
                <a:cubicBezTo>
                  <a:pt x="533400" y="413994"/>
                  <a:pt x="413994" y="533400"/>
                  <a:pt x="266700" y="533400"/>
                </a:cubicBezTo>
                <a:cubicBezTo>
                  <a:pt x="119406" y="533400"/>
                  <a:pt x="0" y="413994"/>
                  <a:pt x="0" y="266700"/>
                </a:cubicBezTo>
                <a:close/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泪滴形 1223"/>
          <p:cNvSpPr/>
          <p:nvPr/>
        </p:nvSpPr>
        <p:spPr bwMode="auto">
          <a:xfrm>
            <a:off x="7866063" y="3727450"/>
            <a:ext cx="533400" cy="533400"/>
          </a:xfrm>
          <a:custGeom>
            <a:avLst/>
            <a:gdLst>
              <a:gd name="T0" fmla="*/ 0 w 533400"/>
              <a:gd name="T1" fmla="*/ 266700 h 533400"/>
              <a:gd name="T2" fmla="*/ 266700 w 533400"/>
              <a:gd name="T3" fmla="*/ 0 h 533400"/>
              <a:gd name="T4" fmla="*/ 533400 w 533400"/>
              <a:gd name="T5" fmla="*/ 0 h 533400"/>
              <a:gd name="T6" fmla="*/ 533400 w 533400"/>
              <a:gd name="T7" fmla="*/ 266700 h 533400"/>
              <a:gd name="T8" fmla="*/ 266700 w 533400"/>
              <a:gd name="T9" fmla="*/ 533400 h 533400"/>
              <a:gd name="T10" fmla="*/ 0 w 533400"/>
              <a:gd name="T11" fmla="*/ 266700 h 533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3400" h="533400">
                <a:moveTo>
                  <a:pt x="0" y="266700"/>
                </a:moveTo>
                <a:cubicBezTo>
                  <a:pt x="0" y="119406"/>
                  <a:pt x="119406" y="0"/>
                  <a:pt x="266700" y="0"/>
                </a:cubicBezTo>
                <a:lnTo>
                  <a:pt x="533400" y="0"/>
                </a:lnTo>
                <a:lnTo>
                  <a:pt x="533400" y="266700"/>
                </a:lnTo>
                <a:cubicBezTo>
                  <a:pt x="533400" y="413994"/>
                  <a:pt x="413994" y="533400"/>
                  <a:pt x="266700" y="533400"/>
                </a:cubicBezTo>
                <a:cubicBezTo>
                  <a:pt x="119406" y="533400"/>
                  <a:pt x="0" y="413994"/>
                  <a:pt x="0" y="266700"/>
                </a:cubicBezTo>
                <a:close/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6" name="泪滴形 1224"/>
          <p:cNvSpPr/>
          <p:nvPr/>
        </p:nvSpPr>
        <p:spPr bwMode="auto">
          <a:xfrm>
            <a:off x="8399463" y="5297488"/>
            <a:ext cx="533400" cy="533400"/>
          </a:xfrm>
          <a:custGeom>
            <a:avLst/>
            <a:gdLst>
              <a:gd name="T0" fmla="*/ 0 w 533400"/>
              <a:gd name="T1" fmla="*/ 266700 h 533400"/>
              <a:gd name="T2" fmla="*/ 266700 w 533400"/>
              <a:gd name="T3" fmla="*/ 0 h 533400"/>
              <a:gd name="T4" fmla="*/ 533400 w 533400"/>
              <a:gd name="T5" fmla="*/ 0 h 533400"/>
              <a:gd name="T6" fmla="*/ 533400 w 533400"/>
              <a:gd name="T7" fmla="*/ 266700 h 533400"/>
              <a:gd name="T8" fmla="*/ 266700 w 533400"/>
              <a:gd name="T9" fmla="*/ 533400 h 533400"/>
              <a:gd name="T10" fmla="*/ 0 w 533400"/>
              <a:gd name="T11" fmla="*/ 266700 h 533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3400" h="533400">
                <a:moveTo>
                  <a:pt x="0" y="266700"/>
                </a:moveTo>
                <a:cubicBezTo>
                  <a:pt x="0" y="119406"/>
                  <a:pt x="119406" y="0"/>
                  <a:pt x="266700" y="0"/>
                </a:cubicBezTo>
                <a:lnTo>
                  <a:pt x="533400" y="0"/>
                </a:lnTo>
                <a:lnTo>
                  <a:pt x="533400" y="266700"/>
                </a:lnTo>
                <a:cubicBezTo>
                  <a:pt x="533400" y="413994"/>
                  <a:pt x="413994" y="533400"/>
                  <a:pt x="266700" y="533400"/>
                </a:cubicBezTo>
                <a:cubicBezTo>
                  <a:pt x="119406" y="533400"/>
                  <a:pt x="0" y="413994"/>
                  <a:pt x="0" y="266700"/>
                </a:cubicBezTo>
                <a:close/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7" name="泪滴形 1225"/>
          <p:cNvSpPr/>
          <p:nvPr/>
        </p:nvSpPr>
        <p:spPr bwMode="auto">
          <a:xfrm>
            <a:off x="4573588" y="2309813"/>
            <a:ext cx="533400" cy="533400"/>
          </a:xfrm>
          <a:custGeom>
            <a:avLst/>
            <a:gdLst>
              <a:gd name="T0" fmla="*/ 0 w 533400"/>
              <a:gd name="T1" fmla="*/ 266700 h 533400"/>
              <a:gd name="T2" fmla="*/ 266700 w 533400"/>
              <a:gd name="T3" fmla="*/ 0 h 533400"/>
              <a:gd name="T4" fmla="*/ 533400 w 533400"/>
              <a:gd name="T5" fmla="*/ 0 h 533400"/>
              <a:gd name="T6" fmla="*/ 533400 w 533400"/>
              <a:gd name="T7" fmla="*/ 266700 h 533400"/>
              <a:gd name="T8" fmla="*/ 266700 w 533400"/>
              <a:gd name="T9" fmla="*/ 533400 h 533400"/>
              <a:gd name="T10" fmla="*/ 0 w 533400"/>
              <a:gd name="T11" fmla="*/ 266700 h 533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3400" h="533400">
                <a:moveTo>
                  <a:pt x="0" y="266700"/>
                </a:moveTo>
                <a:cubicBezTo>
                  <a:pt x="0" y="119406"/>
                  <a:pt x="119406" y="0"/>
                  <a:pt x="266700" y="0"/>
                </a:cubicBezTo>
                <a:lnTo>
                  <a:pt x="533400" y="0"/>
                </a:lnTo>
                <a:lnTo>
                  <a:pt x="533400" y="266700"/>
                </a:lnTo>
                <a:cubicBezTo>
                  <a:pt x="533400" y="413994"/>
                  <a:pt x="413994" y="533400"/>
                  <a:pt x="266700" y="533400"/>
                </a:cubicBezTo>
                <a:cubicBezTo>
                  <a:pt x="119406" y="533400"/>
                  <a:pt x="0" y="413994"/>
                  <a:pt x="0" y="266700"/>
                </a:cubicBezTo>
                <a:close/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8" name="泪滴形 1226"/>
          <p:cNvSpPr/>
          <p:nvPr/>
        </p:nvSpPr>
        <p:spPr bwMode="auto">
          <a:xfrm>
            <a:off x="4040188" y="4505325"/>
            <a:ext cx="533400" cy="533400"/>
          </a:xfrm>
          <a:custGeom>
            <a:avLst/>
            <a:gdLst>
              <a:gd name="T0" fmla="*/ 0 w 533400"/>
              <a:gd name="T1" fmla="*/ 266700 h 533400"/>
              <a:gd name="T2" fmla="*/ 266700 w 533400"/>
              <a:gd name="T3" fmla="*/ 0 h 533400"/>
              <a:gd name="T4" fmla="*/ 533400 w 533400"/>
              <a:gd name="T5" fmla="*/ 0 h 533400"/>
              <a:gd name="T6" fmla="*/ 533400 w 533400"/>
              <a:gd name="T7" fmla="*/ 266700 h 533400"/>
              <a:gd name="T8" fmla="*/ 266700 w 533400"/>
              <a:gd name="T9" fmla="*/ 533400 h 533400"/>
              <a:gd name="T10" fmla="*/ 0 w 533400"/>
              <a:gd name="T11" fmla="*/ 266700 h 533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3400" h="533400">
                <a:moveTo>
                  <a:pt x="0" y="266700"/>
                </a:moveTo>
                <a:cubicBezTo>
                  <a:pt x="0" y="119406"/>
                  <a:pt x="119406" y="0"/>
                  <a:pt x="266700" y="0"/>
                </a:cubicBezTo>
                <a:lnTo>
                  <a:pt x="533400" y="0"/>
                </a:lnTo>
                <a:lnTo>
                  <a:pt x="533400" y="266700"/>
                </a:lnTo>
                <a:cubicBezTo>
                  <a:pt x="533400" y="413994"/>
                  <a:pt x="413994" y="533400"/>
                  <a:pt x="266700" y="533400"/>
                </a:cubicBezTo>
                <a:cubicBezTo>
                  <a:pt x="119406" y="533400"/>
                  <a:pt x="0" y="413994"/>
                  <a:pt x="0" y="266700"/>
                </a:cubicBezTo>
                <a:close/>
              </a:path>
            </a:pathLst>
          </a:custGeom>
          <a:solidFill>
            <a:schemeClr val="accent2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9" name="文本框 70"/>
          <p:cNvSpPr>
            <a:spLocks noChangeArrowheads="1"/>
          </p:cNvSpPr>
          <p:nvPr/>
        </p:nvSpPr>
        <p:spPr bwMode="auto">
          <a:xfrm>
            <a:off x="1211263" y="4214813"/>
            <a:ext cx="1363662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</a:p>
        </p:txBody>
      </p:sp>
      <p:sp>
        <p:nvSpPr>
          <p:cNvPr id="9230" name="矩形 59"/>
          <p:cNvSpPr>
            <a:spLocks noChangeArrowheads="1"/>
          </p:cNvSpPr>
          <p:nvPr/>
        </p:nvSpPr>
        <p:spPr bwMode="auto">
          <a:xfrm>
            <a:off x="1266825" y="4772025"/>
            <a:ext cx="203993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4" grpId="0" animBg="1"/>
      <p:bldP spid="9225" grpId="0" animBg="1"/>
      <p:bldP spid="9226" grpId="0" animBg="1"/>
      <p:bldP spid="9227" grpId="0" animBg="1"/>
      <p:bldP spid="9228" grpId="0" animBg="1"/>
      <p:bldP spid="9229" grpId="0" autoUpdateAnimBg="0"/>
      <p:bldP spid="92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8202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03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204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246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grpSp>
        <p:nvGrpSpPr>
          <p:cNvPr id="10247" name="组合 8"/>
          <p:cNvGrpSpPr/>
          <p:nvPr/>
        </p:nvGrpSpPr>
        <p:grpSpPr bwMode="auto">
          <a:xfrm>
            <a:off x="5988050" y="2870200"/>
            <a:ext cx="1130300" cy="1060450"/>
            <a:chOff x="0" y="0"/>
            <a:chExt cx="1130424" cy="1060704"/>
          </a:xfrm>
        </p:grpSpPr>
        <p:sp>
          <p:nvSpPr>
            <p:cNvPr id="8200" name="等腰三角形 4"/>
            <p:cNvSpPr>
              <a:spLocks noChangeArrowheads="1"/>
            </p:cNvSpPr>
            <p:nvPr/>
          </p:nvSpPr>
          <p:spPr bwMode="auto">
            <a:xfrm rot="5400000">
              <a:off x="142872" y="73152"/>
              <a:ext cx="1060704" cy="914400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1" name="等腰三角形 2"/>
            <p:cNvSpPr>
              <a:spLocks noChangeArrowheads="1"/>
            </p:cNvSpPr>
            <p:nvPr/>
          </p:nvSpPr>
          <p:spPr bwMode="auto">
            <a:xfrm rot="5400000">
              <a:off x="-73152" y="73152"/>
              <a:ext cx="1060704" cy="914400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7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228850"/>
            <a:ext cx="3532187" cy="2344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TextBox 7"/>
          <p:cNvSpPr>
            <a:spLocks noChangeArrowheads="1"/>
          </p:cNvSpPr>
          <p:nvPr/>
        </p:nvSpPr>
        <p:spPr bwMode="auto">
          <a:xfrm>
            <a:off x="7242175" y="2644775"/>
            <a:ext cx="34575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FFFFFF"/>
                </a:solidFill>
                <a:sym typeface="Calibri" panose="020F0502020204030204" pitchFamily="34" charset="0"/>
              </a:rPr>
              <a:t>You can click here to enter your text. 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FFFFFF"/>
                </a:solidFill>
                <a:sym typeface="Calibri" panose="020F0502020204030204" pitchFamily="34" charset="0"/>
              </a:rPr>
              <a:t>You can click here to enter your text. </a:t>
            </a:r>
          </a:p>
          <a:p>
            <a:pPr marL="285750" indent="-285750" eaLnBrk="1" hangingPunct="1">
              <a:lnSpc>
                <a:spcPct val="15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FFFFFF"/>
                </a:solidFill>
                <a:sym typeface="Calibri" panose="020F0502020204030204" pitchFamily="34" charset="0"/>
              </a:rPr>
              <a:t>You can click here to enter your text. </a:t>
            </a:r>
            <a:endParaRPr lang="zh-CN" altLang="en-US" sz="1400">
              <a:solidFill>
                <a:srgbClr val="FFFFFF"/>
              </a:solidFill>
              <a:sym typeface="宋体" panose="02010600030101010101" pitchFamily="2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FFFFFF"/>
                </a:solidFill>
                <a:sym typeface="Calibri" panose="020F0502020204030204" pitchFamily="34" charset="0"/>
              </a:rPr>
              <a:t>You can click here to enter your text. </a:t>
            </a:r>
            <a:endParaRPr lang="zh-CN" altLang="en-US" sz="1400">
              <a:solidFill>
                <a:srgbClr val="FFFFFF"/>
              </a:solidFill>
              <a:sym typeface="宋体" panose="02010600030101010101" pitchFamily="2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FFFFFF"/>
                </a:solidFill>
                <a:sym typeface="Calibri" panose="020F0502020204030204" pitchFamily="34" charset="0"/>
              </a:rPr>
              <a:t>You can click here to enter your text.</a:t>
            </a:r>
            <a:endParaRPr lang="zh-CN" altLang="en-US" sz="1400">
              <a:solidFill>
                <a:srgbClr val="FFFFFF"/>
              </a:solidFill>
              <a:sym typeface="宋体" panose="02010600030101010101" pitchFamily="2" charset="-122"/>
            </a:endParaRPr>
          </a:p>
        </p:txBody>
      </p:sp>
      <p:sp>
        <p:nvSpPr>
          <p:cNvPr id="10252" name="矩形 3"/>
          <p:cNvSpPr>
            <a:spLocks noChangeArrowheads="1"/>
          </p:cNvSpPr>
          <p:nvPr/>
        </p:nvSpPr>
        <p:spPr bwMode="auto">
          <a:xfrm>
            <a:off x="9191625" y="2274888"/>
            <a:ext cx="1114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b="1">
                <a:solidFill>
                  <a:srgbClr val="FFFFFF"/>
                </a:solidFill>
                <a:sym typeface="Calibri" panose="020F0502020204030204" pitchFamily="34" charset="0"/>
              </a:rPr>
              <a:t>添加标题</a:t>
            </a:r>
            <a:endParaRPr lang="en-US" b="1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utoUpdateAnimBg="0"/>
      <p:bldP spid="10251" grpId="0" autoUpdateAnimBg="0"/>
      <p:bldP spid="1025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9237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38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239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1270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grpSp>
        <p:nvGrpSpPr>
          <p:cNvPr id="11271" name="组合 6"/>
          <p:cNvGrpSpPr/>
          <p:nvPr/>
        </p:nvGrpSpPr>
        <p:grpSpPr bwMode="auto">
          <a:xfrm>
            <a:off x="596900" y="3036888"/>
            <a:ext cx="3879850" cy="3811587"/>
            <a:chOff x="0" y="0"/>
            <a:chExt cx="3879849" cy="3811588"/>
          </a:xfrm>
        </p:grpSpPr>
        <p:sp>
          <p:nvSpPr>
            <p:cNvPr id="9224" name="Freeform 5"/>
            <p:cNvSpPr>
              <a:spLocks noEditPoints="1"/>
            </p:cNvSpPr>
            <p:nvPr/>
          </p:nvSpPr>
          <p:spPr bwMode="auto">
            <a:xfrm>
              <a:off x="0" y="0"/>
              <a:ext cx="3879849" cy="3811588"/>
            </a:xfrm>
            <a:custGeom>
              <a:avLst/>
              <a:gdLst>
                <a:gd name="T0" fmla="*/ 3186697 w 431"/>
                <a:gd name="T1" fmla="*/ 2750816 h 424"/>
                <a:gd name="T2" fmla="*/ 3186697 w 431"/>
                <a:gd name="T3" fmla="*/ 2921618 h 424"/>
                <a:gd name="T4" fmla="*/ 3222705 w 431"/>
                <a:gd name="T5" fmla="*/ 3299181 h 424"/>
                <a:gd name="T6" fmla="*/ 2574563 w 431"/>
                <a:gd name="T7" fmla="*/ 3308171 h 424"/>
                <a:gd name="T8" fmla="*/ 2232489 w 431"/>
                <a:gd name="T9" fmla="*/ 3793609 h 424"/>
                <a:gd name="T10" fmla="*/ 450098 w 431"/>
                <a:gd name="T11" fmla="*/ 3811588 h 424"/>
                <a:gd name="T12" fmla="*/ 855187 w 431"/>
                <a:gd name="T13" fmla="*/ 2633951 h 424"/>
                <a:gd name="T14" fmla="*/ 801175 w 431"/>
                <a:gd name="T15" fmla="*/ 539376 h 424"/>
                <a:gd name="T16" fmla="*/ 2493546 w 431"/>
                <a:gd name="T17" fmla="*/ 242719 h 424"/>
                <a:gd name="T18" fmla="*/ 3330729 w 431"/>
                <a:gd name="T19" fmla="*/ 961887 h 424"/>
                <a:gd name="T20" fmla="*/ 3411747 w 431"/>
                <a:gd name="T21" fmla="*/ 1366418 h 424"/>
                <a:gd name="T22" fmla="*/ 3402745 w 431"/>
                <a:gd name="T23" fmla="*/ 1833877 h 424"/>
                <a:gd name="T24" fmla="*/ 3654800 w 431"/>
                <a:gd name="T25" fmla="*/ 2121544 h 424"/>
                <a:gd name="T26" fmla="*/ 3456756 w 431"/>
                <a:gd name="T27" fmla="*/ 2292347 h 424"/>
                <a:gd name="T28" fmla="*/ 3375739 w 431"/>
                <a:gd name="T29" fmla="*/ 2615972 h 424"/>
                <a:gd name="T30" fmla="*/ 3186697 w 431"/>
                <a:gd name="T31" fmla="*/ 2732837 h 424"/>
                <a:gd name="T32" fmla="*/ 3186697 w 431"/>
                <a:gd name="T33" fmla="*/ 2750816 h 424"/>
                <a:gd name="T34" fmla="*/ 1953427 w 431"/>
                <a:gd name="T35" fmla="*/ 647251 h 424"/>
                <a:gd name="T36" fmla="*/ 972213 w 431"/>
                <a:gd name="T37" fmla="*/ 1555200 h 424"/>
                <a:gd name="T38" fmla="*/ 1953427 w 431"/>
                <a:gd name="T39" fmla="*/ 2454159 h 424"/>
                <a:gd name="T40" fmla="*/ 2934642 w 431"/>
                <a:gd name="T41" fmla="*/ 1555200 h 424"/>
                <a:gd name="T42" fmla="*/ 1953427 w 431"/>
                <a:gd name="T43" fmla="*/ 647251 h 4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31" h="424">
                  <a:moveTo>
                    <a:pt x="354" y="306"/>
                  </a:moveTo>
                  <a:cubicBezTo>
                    <a:pt x="351" y="312"/>
                    <a:pt x="354" y="318"/>
                    <a:pt x="354" y="325"/>
                  </a:cubicBezTo>
                  <a:cubicBezTo>
                    <a:pt x="354" y="339"/>
                    <a:pt x="358" y="353"/>
                    <a:pt x="358" y="367"/>
                  </a:cubicBezTo>
                  <a:cubicBezTo>
                    <a:pt x="334" y="370"/>
                    <a:pt x="310" y="368"/>
                    <a:pt x="286" y="368"/>
                  </a:cubicBezTo>
                  <a:cubicBezTo>
                    <a:pt x="263" y="368"/>
                    <a:pt x="248" y="422"/>
                    <a:pt x="248" y="422"/>
                  </a:cubicBezTo>
                  <a:cubicBezTo>
                    <a:pt x="50" y="424"/>
                    <a:pt x="50" y="424"/>
                    <a:pt x="50" y="424"/>
                  </a:cubicBezTo>
                  <a:cubicBezTo>
                    <a:pt x="140" y="380"/>
                    <a:pt x="95" y="293"/>
                    <a:pt x="95" y="293"/>
                  </a:cubicBezTo>
                  <a:cubicBezTo>
                    <a:pt x="0" y="155"/>
                    <a:pt x="89" y="60"/>
                    <a:pt x="89" y="60"/>
                  </a:cubicBezTo>
                  <a:cubicBezTo>
                    <a:pt x="161" y="0"/>
                    <a:pt x="277" y="27"/>
                    <a:pt x="277" y="27"/>
                  </a:cubicBezTo>
                  <a:cubicBezTo>
                    <a:pt x="317" y="40"/>
                    <a:pt x="354" y="67"/>
                    <a:pt x="370" y="107"/>
                  </a:cubicBezTo>
                  <a:cubicBezTo>
                    <a:pt x="375" y="120"/>
                    <a:pt x="379" y="138"/>
                    <a:pt x="379" y="152"/>
                  </a:cubicBezTo>
                  <a:cubicBezTo>
                    <a:pt x="379" y="170"/>
                    <a:pt x="371" y="187"/>
                    <a:pt x="378" y="204"/>
                  </a:cubicBezTo>
                  <a:cubicBezTo>
                    <a:pt x="384" y="216"/>
                    <a:pt x="397" y="227"/>
                    <a:pt x="406" y="236"/>
                  </a:cubicBezTo>
                  <a:cubicBezTo>
                    <a:pt x="406" y="236"/>
                    <a:pt x="431" y="253"/>
                    <a:pt x="384" y="255"/>
                  </a:cubicBezTo>
                  <a:cubicBezTo>
                    <a:pt x="382" y="255"/>
                    <a:pt x="375" y="288"/>
                    <a:pt x="375" y="291"/>
                  </a:cubicBezTo>
                  <a:cubicBezTo>
                    <a:pt x="375" y="291"/>
                    <a:pt x="357" y="299"/>
                    <a:pt x="354" y="304"/>
                  </a:cubicBezTo>
                  <a:cubicBezTo>
                    <a:pt x="354" y="304"/>
                    <a:pt x="354" y="305"/>
                    <a:pt x="354" y="306"/>
                  </a:cubicBezTo>
                  <a:close/>
                  <a:moveTo>
                    <a:pt x="217" y="72"/>
                  </a:moveTo>
                  <a:cubicBezTo>
                    <a:pt x="157" y="72"/>
                    <a:pt x="108" y="117"/>
                    <a:pt x="108" y="173"/>
                  </a:cubicBezTo>
                  <a:cubicBezTo>
                    <a:pt x="108" y="228"/>
                    <a:pt x="157" y="273"/>
                    <a:pt x="217" y="273"/>
                  </a:cubicBezTo>
                  <a:cubicBezTo>
                    <a:pt x="277" y="273"/>
                    <a:pt x="326" y="228"/>
                    <a:pt x="326" y="173"/>
                  </a:cubicBezTo>
                  <a:cubicBezTo>
                    <a:pt x="326" y="117"/>
                    <a:pt x="277" y="72"/>
                    <a:pt x="217" y="72"/>
                  </a:cubicBezTo>
                  <a:close/>
                </a:path>
              </a:pathLst>
            </a:custGeom>
            <a:solidFill>
              <a:schemeClr val="bg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5" name="Freeform 6"/>
            <p:cNvSpPr/>
            <p:nvPr/>
          </p:nvSpPr>
          <p:spPr bwMode="auto">
            <a:xfrm>
              <a:off x="1611312" y="1006475"/>
              <a:ext cx="900112" cy="1025525"/>
            </a:xfrm>
            <a:custGeom>
              <a:avLst/>
              <a:gdLst>
                <a:gd name="T0" fmla="*/ 216027 w 100"/>
                <a:gd name="T1" fmla="*/ 1025525 h 114"/>
                <a:gd name="T2" fmla="*/ 225028 w 100"/>
                <a:gd name="T3" fmla="*/ 278871 h 114"/>
                <a:gd name="T4" fmla="*/ 900112 w 100"/>
                <a:gd name="T5" fmla="*/ 0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" h="114">
                  <a:moveTo>
                    <a:pt x="24" y="114"/>
                  </a:moveTo>
                  <a:cubicBezTo>
                    <a:pt x="24" y="114"/>
                    <a:pt x="0" y="53"/>
                    <a:pt x="25" y="31"/>
                  </a:cubicBezTo>
                  <a:cubicBezTo>
                    <a:pt x="50" y="9"/>
                    <a:pt x="100" y="0"/>
                    <a:pt x="100" y="0"/>
                  </a:cubicBezTo>
                </a:path>
              </a:pathLst>
            </a:custGeom>
            <a:solidFill>
              <a:srgbClr val="1C8937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6" name="Freeform 7"/>
            <p:cNvSpPr/>
            <p:nvPr/>
          </p:nvSpPr>
          <p:spPr bwMode="auto">
            <a:xfrm>
              <a:off x="1827212" y="1006475"/>
              <a:ext cx="765175" cy="1025525"/>
            </a:xfrm>
            <a:custGeom>
              <a:avLst/>
              <a:gdLst>
                <a:gd name="T0" fmla="*/ 684156 w 85"/>
                <a:gd name="T1" fmla="*/ 0 h 114"/>
                <a:gd name="T2" fmla="*/ 675154 w 85"/>
                <a:gd name="T3" fmla="*/ 719667 h 114"/>
                <a:gd name="T4" fmla="*/ 0 w 85"/>
                <a:gd name="T5" fmla="*/ 1025525 h 1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" h="114">
                  <a:moveTo>
                    <a:pt x="76" y="0"/>
                  </a:moveTo>
                  <a:cubicBezTo>
                    <a:pt x="76" y="0"/>
                    <a:pt x="85" y="48"/>
                    <a:pt x="75" y="80"/>
                  </a:cubicBezTo>
                  <a:cubicBezTo>
                    <a:pt x="64" y="111"/>
                    <a:pt x="0" y="114"/>
                    <a:pt x="0" y="114"/>
                  </a:cubicBezTo>
                </a:path>
              </a:pathLst>
            </a:custGeom>
            <a:solidFill>
              <a:srgbClr val="1C8937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7" name="Freeform 8"/>
            <p:cNvSpPr/>
            <p:nvPr/>
          </p:nvSpPr>
          <p:spPr bwMode="auto">
            <a:xfrm>
              <a:off x="1809749" y="1096962"/>
              <a:ext cx="638175" cy="962025"/>
            </a:xfrm>
            <a:custGeom>
              <a:avLst/>
              <a:gdLst>
                <a:gd name="T0" fmla="*/ 0 w 71"/>
                <a:gd name="T1" fmla="*/ 962025 h 107"/>
                <a:gd name="T2" fmla="*/ 314593 w 71"/>
                <a:gd name="T3" fmla="*/ 476517 h 107"/>
                <a:gd name="T4" fmla="*/ 467396 w 71"/>
                <a:gd name="T5" fmla="*/ 233763 h 107"/>
                <a:gd name="T6" fmla="*/ 638175 w 71"/>
                <a:gd name="T7" fmla="*/ 0 h 107"/>
                <a:gd name="T8" fmla="*/ 638175 w 71"/>
                <a:gd name="T9" fmla="*/ 0 h 107"/>
                <a:gd name="T10" fmla="*/ 494361 w 71"/>
                <a:gd name="T11" fmla="*/ 251745 h 107"/>
                <a:gd name="T12" fmla="*/ 332570 w 71"/>
                <a:gd name="T13" fmla="*/ 485508 h 107"/>
                <a:gd name="T14" fmla="*/ 0 w 71"/>
                <a:gd name="T15" fmla="*/ 962025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1" h="107">
                  <a:moveTo>
                    <a:pt x="0" y="107"/>
                  </a:moveTo>
                  <a:cubicBezTo>
                    <a:pt x="12" y="89"/>
                    <a:pt x="23" y="71"/>
                    <a:pt x="35" y="53"/>
                  </a:cubicBezTo>
                  <a:cubicBezTo>
                    <a:pt x="40" y="44"/>
                    <a:pt x="46" y="35"/>
                    <a:pt x="52" y="26"/>
                  </a:cubicBezTo>
                  <a:cubicBezTo>
                    <a:pt x="58" y="17"/>
                    <a:pt x="64" y="9"/>
                    <a:pt x="7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6" y="10"/>
                    <a:pt x="60" y="19"/>
                    <a:pt x="55" y="28"/>
                  </a:cubicBezTo>
                  <a:cubicBezTo>
                    <a:pt x="49" y="37"/>
                    <a:pt x="43" y="46"/>
                    <a:pt x="37" y="54"/>
                  </a:cubicBezTo>
                  <a:cubicBezTo>
                    <a:pt x="25" y="72"/>
                    <a:pt x="13" y="90"/>
                    <a:pt x="0" y="107"/>
                  </a:cubicBezTo>
                  <a:close/>
                </a:path>
              </a:pathLst>
            </a:custGeom>
            <a:solidFill>
              <a:srgbClr val="F5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8" name="Freeform 9"/>
            <p:cNvSpPr/>
            <p:nvPr/>
          </p:nvSpPr>
          <p:spPr bwMode="auto">
            <a:xfrm>
              <a:off x="2133599" y="1195387"/>
              <a:ext cx="331787" cy="225425"/>
            </a:xfrm>
            <a:custGeom>
              <a:avLst/>
              <a:gdLst>
                <a:gd name="T0" fmla="*/ 0 w 37"/>
                <a:gd name="T1" fmla="*/ 0 h 25"/>
                <a:gd name="T2" fmla="*/ 134508 w 37"/>
                <a:gd name="T3" fmla="*/ 189357 h 25"/>
                <a:gd name="T4" fmla="*/ 125541 w 37"/>
                <a:gd name="T5" fmla="*/ 180340 h 25"/>
                <a:gd name="T6" fmla="*/ 331787 w 37"/>
                <a:gd name="T7" fmla="*/ 225425 h 25"/>
                <a:gd name="T8" fmla="*/ 116574 w 37"/>
                <a:gd name="T9" fmla="*/ 207391 h 25"/>
                <a:gd name="T10" fmla="*/ 107607 w 37"/>
                <a:gd name="T11" fmla="*/ 207391 h 25"/>
                <a:gd name="T12" fmla="*/ 107607 w 37"/>
                <a:gd name="T13" fmla="*/ 198374 h 25"/>
                <a:gd name="T14" fmla="*/ 0 w 37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25">
                  <a:moveTo>
                    <a:pt x="0" y="0"/>
                  </a:moveTo>
                  <a:cubicBezTo>
                    <a:pt x="6" y="7"/>
                    <a:pt x="10" y="14"/>
                    <a:pt x="15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2" y="21"/>
                    <a:pt x="30" y="23"/>
                    <a:pt x="37" y="25"/>
                  </a:cubicBezTo>
                  <a:cubicBezTo>
                    <a:pt x="29" y="25"/>
                    <a:pt x="21" y="24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8" y="15"/>
                    <a:pt x="3" y="8"/>
                    <a:pt x="0" y="0"/>
                  </a:cubicBezTo>
                  <a:close/>
                </a:path>
              </a:pathLst>
            </a:custGeom>
            <a:solidFill>
              <a:srgbClr val="F5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29" name="Freeform 10"/>
            <p:cNvSpPr/>
            <p:nvPr/>
          </p:nvSpPr>
          <p:spPr bwMode="auto">
            <a:xfrm>
              <a:off x="2025649" y="1366837"/>
              <a:ext cx="331787" cy="223838"/>
            </a:xfrm>
            <a:custGeom>
              <a:avLst/>
              <a:gdLst>
                <a:gd name="T0" fmla="*/ 0 w 37"/>
                <a:gd name="T1" fmla="*/ 0 h 25"/>
                <a:gd name="T2" fmla="*/ 125541 w 37"/>
                <a:gd name="T3" fmla="*/ 179070 h 25"/>
                <a:gd name="T4" fmla="*/ 116574 w 37"/>
                <a:gd name="T5" fmla="*/ 179070 h 25"/>
                <a:gd name="T6" fmla="*/ 331787 w 37"/>
                <a:gd name="T7" fmla="*/ 223838 h 25"/>
                <a:gd name="T8" fmla="*/ 116574 w 37"/>
                <a:gd name="T9" fmla="*/ 205931 h 25"/>
                <a:gd name="T10" fmla="*/ 107607 w 37"/>
                <a:gd name="T11" fmla="*/ 205931 h 25"/>
                <a:gd name="T12" fmla="*/ 107607 w 37"/>
                <a:gd name="T13" fmla="*/ 196977 h 25"/>
                <a:gd name="T14" fmla="*/ 0 w 37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" h="25">
                  <a:moveTo>
                    <a:pt x="0" y="0"/>
                  </a:moveTo>
                  <a:cubicBezTo>
                    <a:pt x="5" y="7"/>
                    <a:pt x="10" y="13"/>
                    <a:pt x="14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1" y="21"/>
                    <a:pt x="29" y="23"/>
                    <a:pt x="37" y="25"/>
                  </a:cubicBezTo>
                  <a:cubicBezTo>
                    <a:pt x="29" y="25"/>
                    <a:pt x="21" y="24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7" y="15"/>
                    <a:pt x="3" y="8"/>
                    <a:pt x="0" y="0"/>
                  </a:cubicBezTo>
                  <a:close/>
                </a:path>
              </a:pathLst>
            </a:custGeom>
            <a:solidFill>
              <a:srgbClr val="F5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0" name="Freeform 11"/>
            <p:cNvSpPr/>
            <p:nvPr/>
          </p:nvSpPr>
          <p:spPr bwMode="auto">
            <a:xfrm>
              <a:off x="1854199" y="1482725"/>
              <a:ext cx="476250" cy="315913"/>
            </a:xfrm>
            <a:custGeom>
              <a:avLst/>
              <a:gdLst>
                <a:gd name="T0" fmla="*/ 0 w 53"/>
                <a:gd name="T1" fmla="*/ 0 h 35"/>
                <a:gd name="T2" fmla="*/ 197689 w 53"/>
                <a:gd name="T3" fmla="*/ 225652 h 35"/>
                <a:gd name="T4" fmla="*/ 197689 w 53"/>
                <a:gd name="T5" fmla="*/ 225652 h 35"/>
                <a:gd name="T6" fmla="*/ 476250 w 53"/>
                <a:gd name="T7" fmla="*/ 315913 h 35"/>
                <a:gd name="T8" fmla="*/ 188703 w 53"/>
                <a:gd name="T9" fmla="*/ 252730 h 35"/>
                <a:gd name="T10" fmla="*/ 179717 w 53"/>
                <a:gd name="T11" fmla="*/ 252730 h 35"/>
                <a:gd name="T12" fmla="*/ 179717 w 53"/>
                <a:gd name="T13" fmla="*/ 243704 h 35"/>
                <a:gd name="T14" fmla="*/ 0 w 53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3" h="35">
                  <a:moveTo>
                    <a:pt x="0" y="0"/>
                  </a:moveTo>
                  <a:cubicBezTo>
                    <a:pt x="8" y="8"/>
                    <a:pt x="15" y="17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2" y="28"/>
                    <a:pt x="42" y="31"/>
                    <a:pt x="53" y="35"/>
                  </a:cubicBezTo>
                  <a:cubicBezTo>
                    <a:pt x="42" y="33"/>
                    <a:pt x="31" y="31"/>
                    <a:pt x="21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3" y="19"/>
                    <a:pt x="6" y="10"/>
                    <a:pt x="0" y="0"/>
                  </a:cubicBezTo>
                  <a:close/>
                </a:path>
              </a:pathLst>
            </a:custGeom>
            <a:solidFill>
              <a:srgbClr val="F5EB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1" name="Freeform 12"/>
            <p:cNvSpPr/>
            <p:nvPr/>
          </p:nvSpPr>
          <p:spPr bwMode="auto">
            <a:xfrm>
              <a:off x="1250949" y="1536700"/>
              <a:ext cx="531812" cy="450850"/>
            </a:xfrm>
            <a:custGeom>
              <a:avLst/>
              <a:gdLst>
                <a:gd name="T0" fmla="*/ 459702 w 59"/>
                <a:gd name="T1" fmla="*/ 450850 h 50"/>
                <a:gd name="T2" fmla="*/ 387592 w 59"/>
                <a:gd name="T3" fmla="*/ 72136 h 50"/>
                <a:gd name="T4" fmla="*/ 0 w 59"/>
                <a:gd name="T5" fmla="*/ 0 h 5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9" h="50">
                  <a:moveTo>
                    <a:pt x="51" y="50"/>
                  </a:moveTo>
                  <a:cubicBezTo>
                    <a:pt x="51" y="50"/>
                    <a:pt x="59" y="16"/>
                    <a:pt x="43" y="8"/>
                  </a:cubicBezTo>
                  <a:cubicBezTo>
                    <a:pt x="27" y="0"/>
                    <a:pt x="0" y="0"/>
                    <a:pt x="0" y="0"/>
                  </a:cubicBezTo>
                </a:path>
              </a:pathLst>
            </a:custGeom>
            <a:solidFill>
              <a:srgbClr val="1C8937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2" name="Freeform 13"/>
            <p:cNvSpPr/>
            <p:nvPr/>
          </p:nvSpPr>
          <p:spPr bwMode="auto">
            <a:xfrm>
              <a:off x="1241424" y="1536700"/>
              <a:ext cx="477837" cy="495300"/>
            </a:xfrm>
            <a:custGeom>
              <a:avLst/>
              <a:gdLst>
                <a:gd name="T0" fmla="*/ 9016 w 53"/>
                <a:gd name="T1" fmla="*/ 0 h 55"/>
                <a:gd name="T2" fmla="*/ 81142 w 53"/>
                <a:gd name="T3" fmla="*/ 360218 h 55"/>
                <a:gd name="T4" fmla="*/ 477837 w 53"/>
                <a:gd name="T5" fmla="*/ 450273 h 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55">
                  <a:moveTo>
                    <a:pt x="1" y="0"/>
                  </a:moveTo>
                  <a:cubicBezTo>
                    <a:pt x="1" y="0"/>
                    <a:pt x="0" y="25"/>
                    <a:pt x="9" y="40"/>
                  </a:cubicBezTo>
                  <a:cubicBezTo>
                    <a:pt x="18" y="55"/>
                    <a:pt x="53" y="50"/>
                    <a:pt x="53" y="50"/>
                  </a:cubicBezTo>
                </a:path>
              </a:pathLst>
            </a:custGeom>
            <a:solidFill>
              <a:srgbClr val="1C8937">
                <a:alpha val="7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3" name="Freeform 14"/>
            <p:cNvSpPr/>
            <p:nvPr/>
          </p:nvSpPr>
          <p:spPr bwMode="auto">
            <a:xfrm>
              <a:off x="1287462" y="1582737"/>
              <a:ext cx="441325" cy="412750"/>
            </a:xfrm>
            <a:custGeom>
              <a:avLst/>
              <a:gdLst>
                <a:gd name="T0" fmla="*/ 441325 w 49"/>
                <a:gd name="T1" fmla="*/ 412750 h 46"/>
                <a:gd name="T2" fmla="*/ 225166 w 49"/>
                <a:gd name="T3" fmla="*/ 206375 h 46"/>
                <a:gd name="T4" fmla="*/ 117086 w 49"/>
                <a:gd name="T5" fmla="*/ 98701 h 46"/>
                <a:gd name="T6" fmla="*/ 0 w 49"/>
                <a:gd name="T7" fmla="*/ 0 h 46"/>
                <a:gd name="T8" fmla="*/ 0 w 49"/>
                <a:gd name="T9" fmla="*/ 0 h 46"/>
                <a:gd name="T10" fmla="*/ 108080 w 49"/>
                <a:gd name="T11" fmla="*/ 107674 h 46"/>
                <a:gd name="T12" fmla="*/ 216159 w 49"/>
                <a:gd name="T13" fmla="*/ 206375 h 46"/>
                <a:gd name="T14" fmla="*/ 441325 w 49"/>
                <a:gd name="T15" fmla="*/ 412750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9" h="46">
                  <a:moveTo>
                    <a:pt x="49" y="46"/>
                  </a:moveTo>
                  <a:cubicBezTo>
                    <a:pt x="41" y="38"/>
                    <a:pt x="33" y="30"/>
                    <a:pt x="25" y="23"/>
                  </a:cubicBezTo>
                  <a:cubicBezTo>
                    <a:pt x="21" y="19"/>
                    <a:pt x="17" y="15"/>
                    <a:pt x="13" y="11"/>
                  </a:cubicBezTo>
                  <a:cubicBezTo>
                    <a:pt x="9" y="7"/>
                    <a:pt x="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8" y="8"/>
                    <a:pt x="12" y="12"/>
                  </a:cubicBezTo>
                  <a:cubicBezTo>
                    <a:pt x="16" y="16"/>
                    <a:pt x="20" y="20"/>
                    <a:pt x="24" y="23"/>
                  </a:cubicBezTo>
                  <a:cubicBezTo>
                    <a:pt x="32" y="31"/>
                    <a:pt x="40" y="39"/>
                    <a:pt x="49" y="46"/>
                  </a:cubicBezTo>
                  <a:close/>
                </a:path>
              </a:pathLst>
            </a:custGeom>
            <a:solidFill>
              <a:srgbClr val="F2E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4" name="Freeform 15"/>
            <p:cNvSpPr/>
            <p:nvPr/>
          </p:nvSpPr>
          <p:spPr bwMode="auto">
            <a:xfrm>
              <a:off x="1314449" y="1600200"/>
              <a:ext cx="152400" cy="144463"/>
            </a:xfrm>
            <a:custGeom>
              <a:avLst/>
              <a:gdLst>
                <a:gd name="T0" fmla="*/ 152400 w 17"/>
                <a:gd name="T1" fmla="*/ 0 h 16"/>
                <a:gd name="T2" fmla="*/ 98612 w 17"/>
                <a:gd name="T3" fmla="*/ 99318 h 16"/>
                <a:gd name="T4" fmla="*/ 107576 w 17"/>
                <a:gd name="T5" fmla="*/ 99318 h 16"/>
                <a:gd name="T6" fmla="*/ 0 w 17"/>
                <a:gd name="T7" fmla="*/ 144463 h 16"/>
                <a:gd name="T8" fmla="*/ 107576 w 17"/>
                <a:gd name="T9" fmla="*/ 108347 h 16"/>
                <a:gd name="T10" fmla="*/ 116541 w 17"/>
                <a:gd name="T11" fmla="*/ 108347 h 16"/>
                <a:gd name="T12" fmla="*/ 116541 w 17"/>
                <a:gd name="T13" fmla="*/ 108347 h 16"/>
                <a:gd name="T14" fmla="*/ 152400 w 17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" h="16">
                  <a:moveTo>
                    <a:pt x="17" y="0"/>
                  </a:moveTo>
                  <a:cubicBezTo>
                    <a:pt x="15" y="3"/>
                    <a:pt x="13" y="7"/>
                    <a:pt x="11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8" y="12"/>
                    <a:pt x="4" y="14"/>
                    <a:pt x="0" y="16"/>
                  </a:cubicBezTo>
                  <a:cubicBezTo>
                    <a:pt x="4" y="15"/>
                    <a:pt x="8" y="14"/>
                    <a:pt x="12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6" y="4"/>
                    <a:pt x="17" y="0"/>
                  </a:cubicBezTo>
                  <a:close/>
                </a:path>
              </a:pathLst>
            </a:custGeom>
            <a:solidFill>
              <a:srgbClr val="F2E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5" name="Freeform 16"/>
            <p:cNvSpPr/>
            <p:nvPr/>
          </p:nvSpPr>
          <p:spPr bwMode="auto">
            <a:xfrm>
              <a:off x="1385887" y="1671637"/>
              <a:ext cx="161925" cy="144463"/>
            </a:xfrm>
            <a:custGeom>
              <a:avLst/>
              <a:gdLst>
                <a:gd name="T0" fmla="*/ 161925 w 18"/>
                <a:gd name="T1" fmla="*/ 0 h 16"/>
                <a:gd name="T2" fmla="*/ 107950 w 18"/>
                <a:gd name="T3" fmla="*/ 108347 h 16"/>
                <a:gd name="T4" fmla="*/ 107950 w 18"/>
                <a:gd name="T5" fmla="*/ 99318 h 16"/>
                <a:gd name="T6" fmla="*/ 0 w 18"/>
                <a:gd name="T7" fmla="*/ 144463 h 16"/>
                <a:gd name="T8" fmla="*/ 116946 w 18"/>
                <a:gd name="T9" fmla="*/ 117376 h 16"/>
                <a:gd name="T10" fmla="*/ 116946 w 18"/>
                <a:gd name="T11" fmla="*/ 117376 h 16"/>
                <a:gd name="T12" fmla="*/ 116946 w 18"/>
                <a:gd name="T13" fmla="*/ 108347 h 16"/>
                <a:gd name="T14" fmla="*/ 161925 w 18"/>
                <a:gd name="T15" fmla="*/ 0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16">
                  <a:moveTo>
                    <a:pt x="18" y="0"/>
                  </a:moveTo>
                  <a:cubicBezTo>
                    <a:pt x="15" y="4"/>
                    <a:pt x="14" y="8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8" y="13"/>
                    <a:pt x="4" y="14"/>
                    <a:pt x="0" y="16"/>
                  </a:cubicBezTo>
                  <a:cubicBezTo>
                    <a:pt x="5" y="15"/>
                    <a:pt x="9" y="14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5" y="8"/>
                    <a:pt x="17" y="4"/>
                    <a:pt x="18" y="0"/>
                  </a:cubicBezTo>
                  <a:close/>
                </a:path>
              </a:pathLst>
            </a:custGeom>
            <a:solidFill>
              <a:srgbClr val="F2E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36" name="Freeform 17"/>
            <p:cNvSpPr/>
            <p:nvPr/>
          </p:nvSpPr>
          <p:spPr bwMode="auto">
            <a:xfrm>
              <a:off x="1422399" y="1717675"/>
              <a:ext cx="225425" cy="206375"/>
            </a:xfrm>
            <a:custGeom>
              <a:avLst/>
              <a:gdLst>
                <a:gd name="T0" fmla="*/ 225425 w 25"/>
                <a:gd name="T1" fmla="*/ 0 h 23"/>
                <a:gd name="T2" fmla="*/ 135255 w 25"/>
                <a:gd name="T3" fmla="*/ 134592 h 23"/>
                <a:gd name="T4" fmla="*/ 144272 w 25"/>
                <a:gd name="T5" fmla="*/ 125620 h 23"/>
                <a:gd name="T6" fmla="*/ 0 w 25"/>
                <a:gd name="T7" fmla="*/ 206375 h 23"/>
                <a:gd name="T8" fmla="*/ 153289 w 25"/>
                <a:gd name="T9" fmla="*/ 143565 h 23"/>
                <a:gd name="T10" fmla="*/ 153289 w 25"/>
                <a:gd name="T11" fmla="*/ 143565 h 23"/>
                <a:gd name="T12" fmla="*/ 153289 w 25"/>
                <a:gd name="T13" fmla="*/ 134592 h 23"/>
                <a:gd name="T14" fmla="*/ 225425 w 25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23">
                  <a:moveTo>
                    <a:pt x="25" y="0"/>
                  </a:moveTo>
                  <a:cubicBezTo>
                    <a:pt x="21" y="4"/>
                    <a:pt x="18" y="10"/>
                    <a:pt x="15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1" y="17"/>
                    <a:pt x="5" y="19"/>
                    <a:pt x="0" y="23"/>
                  </a:cubicBezTo>
                  <a:cubicBezTo>
                    <a:pt x="6" y="21"/>
                    <a:pt x="11" y="18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20" y="10"/>
                    <a:pt x="23" y="5"/>
                    <a:pt x="25" y="0"/>
                  </a:cubicBezTo>
                  <a:close/>
                </a:path>
              </a:pathLst>
            </a:custGeom>
            <a:solidFill>
              <a:srgbClr val="F2E8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85" name="文本框 20"/>
          <p:cNvSpPr txBox="1">
            <a:spLocks noChangeArrowheads="1"/>
          </p:cNvSpPr>
          <p:nvPr/>
        </p:nvSpPr>
        <p:spPr bwMode="auto">
          <a:xfrm>
            <a:off x="5880100" y="1839913"/>
            <a:ext cx="4733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单击输入您的标题文字</a:t>
            </a:r>
          </a:p>
        </p:txBody>
      </p:sp>
      <p:sp>
        <p:nvSpPr>
          <p:cNvPr id="11286" name="矩形 21"/>
          <p:cNvSpPr>
            <a:spLocks noChangeArrowheads="1"/>
          </p:cNvSpPr>
          <p:nvPr/>
        </p:nvSpPr>
        <p:spPr bwMode="auto">
          <a:xfrm>
            <a:off x="5957888" y="2409825"/>
            <a:ext cx="45783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。请在此处填入你需要的内容</a:t>
            </a:r>
          </a:p>
          <a:p>
            <a:pPr eaLnBrk="1" hangingPunct="1"/>
            <a:endParaRPr lang="zh-CN" altLang="en-US" sz="2000" dirty="0"/>
          </a:p>
        </p:txBody>
      </p:sp>
      <p:sp>
        <p:nvSpPr>
          <p:cNvPr id="11287" name="圆角矩形标注 22"/>
          <p:cNvSpPr>
            <a:spLocks noChangeArrowheads="1"/>
          </p:cNvSpPr>
          <p:nvPr/>
        </p:nvSpPr>
        <p:spPr bwMode="auto">
          <a:xfrm>
            <a:off x="5519738" y="1484313"/>
            <a:ext cx="5559425" cy="2747962"/>
          </a:xfrm>
          <a:prstGeom prst="wedgeRoundRectCallout">
            <a:avLst>
              <a:gd name="adj1" fmla="val -40616"/>
              <a:gd name="adj2" fmla="val 61301"/>
              <a:gd name="adj3" fmla="val 16667"/>
            </a:avLst>
          </a:prstGeom>
          <a:noFill/>
          <a:ln w="12700">
            <a:solidFill>
              <a:schemeClr val="bg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utoUpdateAnimBg="0"/>
      <p:bldP spid="11285" grpId="0" autoUpdateAnimBg="0"/>
      <p:bldP spid="11286" grpId="0" autoUpdateAnimBg="0"/>
      <p:bldP spid="1128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椭圆 7"/>
          <p:cNvSpPr>
            <a:spLocks noChangeArrowheads="1"/>
          </p:cNvSpPr>
          <p:nvPr/>
        </p:nvSpPr>
        <p:spPr bwMode="auto">
          <a:xfrm>
            <a:off x="5322888" y="1173163"/>
            <a:ext cx="1439862" cy="1439862"/>
          </a:xfrm>
          <a:prstGeom prst="ellipse">
            <a:avLst/>
          </a:prstGeom>
          <a:solidFill>
            <a:srgbClr val="3B3838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 sz="3600">
              <a:solidFill>
                <a:srgbClr val="FFFFFF"/>
              </a:solidFill>
            </a:endParaRPr>
          </a:p>
        </p:txBody>
      </p:sp>
      <p:sp>
        <p:nvSpPr>
          <p:cNvPr id="12291" name="文本框 8"/>
          <p:cNvSpPr txBox="1">
            <a:spLocks noChangeArrowheads="1"/>
          </p:cNvSpPr>
          <p:nvPr/>
        </p:nvSpPr>
        <p:spPr bwMode="auto">
          <a:xfrm>
            <a:off x="5375275" y="1504950"/>
            <a:ext cx="1657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292" name="组合 9"/>
          <p:cNvGrpSpPr/>
          <p:nvPr/>
        </p:nvGrpSpPr>
        <p:grpSpPr bwMode="auto">
          <a:xfrm>
            <a:off x="4295775" y="1606550"/>
            <a:ext cx="3521075" cy="573088"/>
            <a:chOff x="0" y="0"/>
            <a:chExt cx="9704287" cy="1336675"/>
          </a:xfrm>
        </p:grpSpPr>
        <p:sp>
          <p:nvSpPr>
            <p:cNvPr id="10255" name="Freeform 5"/>
            <p:cNvSpPr>
              <a:spLocks noEditPoints="1"/>
            </p:cNvSpPr>
            <p:nvPr/>
          </p:nvSpPr>
          <p:spPr bwMode="auto">
            <a:xfrm>
              <a:off x="7688162" y="0"/>
              <a:ext cx="2016125" cy="1336675"/>
            </a:xfrm>
            <a:custGeom>
              <a:avLst/>
              <a:gdLst>
                <a:gd name="T0" fmla="*/ 57604 w 70"/>
                <a:gd name="T1" fmla="*/ 423824 h 41"/>
                <a:gd name="T2" fmla="*/ 921657 w 70"/>
                <a:gd name="T3" fmla="*/ 489027 h 41"/>
                <a:gd name="T4" fmla="*/ 921657 w 70"/>
                <a:gd name="T5" fmla="*/ 65204 h 41"/>
                <a:gd name="T6" fmla="*/ 604838 w 70"/>
                <a:gd name="T7" fmla="*/ 195611 h 41"/>
                <a:gd name="T8" fmla="*/ 806450 w 70"/>
                <a:gd name="T9" fmla="*/ 326018 h 41"/>
                <a:gd name="T10" fmla="*/ 835252 w 70"/>
                <a:gd name="T11" fmla="*/ 195611 h 41"/>
                <a:gd name="T12" fmla="*/ 806450 w 70"/>
                <a:gd name="T13" fmla="*/ 293416 h 41"/>
                <a:gd name="T14" fmla="*/ 633639 w 70"/>
                <a:gd name="T15" fmla="*/ 195611 h 41"/>
                <a:gd name="T16" fmla="*/ 892855 w 70"/>
                <a:gd name="T17" fmla="*/ 97805 h 41"/>
                <a:gd name="T18" fmla="*/ 892855 w 70"/>
                <a:gd name="T19" fmla="*/ 456426 h 41"/>
                <a:gd name="T20" fmla="*/ 57604 w 70"/>
                <a:gd name="T21" fmla="*/ 391222 h 41"/>
                <a:gd name="T22" fmla="*/ 86405 w 70"/>
                <a:gd name="T23" fmla="*/ 684638 h 41"/>
                <a:gd name="T24" fmla="*/ 57604 w 70"/>
                <a:gd name="T25" fmla="*/ 945453 h 41"/>
                <a:gd name="T26" fmla="*/ 892855 w 70"/>
                <a:gd name="T27" fmla="*/ 880249 h 41"/>
                <a:gd name="T28" fmla="*/ 892855 w 70"/>
                <a:gd name="T29" fmla="*/ 1271471 h 41"/>
                <a:gd name="T30" fmla="*/ 633639 w 70"/>
                <a:gd name="T31" fmla="*/ 1141064 h 41"/>
                <a:gd name="T32" fmla="*/ 806450 w 70"/>
                <a:gd name="T33" fmla="*/ 1043259 h 41"/>
                <a:gd name="T34" fmla="*/ 835252 w 70"/>
                <a:gd name="T35" fmla="*/ 1141064 h 41"/>
                <a:gd name="T36" fmla="*/ 806450 w 70"/>
                <a:gd name="T37" fmla="*/ 1010657 h 41"/>
                <a:gd name="T38" fmla="*/ 604838 w 70"/>
                <a:gd name="T39" fmla="*/ 1141064 h 41"/>
                <a:gd name="T40" fmla="*/ 921657 w 70"/>
                <a:gd name="T41" fmla="*/ 1304073 h 41"/>
                <a:gd name="T42" fmla="*/ 921657 w 70"/>
                <a:gd name="T43" fmla="*/ 847648 h 41"/>
                <a:gd name="T44" fmla="*/ 57604 w 70"/>
                <a:gd name="T45" fmla="*/ 912851 h 41"/>
                <a:gd name="T46" fmla="*/ 201613 w 70"/>
                <a:gd name="T47" fmla="*/ 684638 h 41"/>
                <a:gd name="T48" fmla="*/ 1094468 w 70"/>
                <a:gd name="T49" fmla="*/ 684638 h 41"/>
                <a:gd name="T50" fmla="*/ 230414 w 70"/>
                <a:gd name="T51" fmla="*/ 652037 h 41"/>
                <a:gd name="T52" fmla="*/ 1497693 w 70"/>
                <a:gd name="T53" fmla="*/ 554231 h 41"/>
                <a:gd name="T54" fmla="*/ 1296080 w 70"/>
                <a:gd name="T55" fmla="*/ 130407 h 41"/>
                <a:gd name="T56" fmla="*/ 1123270 w 70"/>
                <a:gd name="T57" fmla="*/ 521629 h 41"/>
                <a:gd name="T58" fmla="*/ 1382486 w 70"/>
                <a:gd name="T59" fmla="*/ 391222 h 41"/>
                <a:gd name="T60" fmla="*/ 1267279 w 70"/>
                <a:gd name="T61" fmla="*/ 358620 h 41"/>
                <a:gd name="T62" fmla="*/ 1353684 w 70"/>
                <a:gd name="T63" fmla="*/ 423824 h 41"/>
                <a:gd name="T64" fmla="*/ 1152071 w 70"/>
                <a:gd name="T65" fmla="*/ 489027 h 41"/>
                <a:gd name="T66" fmla="*/ 1296080 w 70"/>
                <a:gd name="T67" fmla="*/ 195611 h 41"/>
                <a:gd name="T68" fmla="*/ 1468891 w 70"/>
                <a:gd name="T69" fmla="*/ 554231 h 41"/>
                <a:gd name="T70" fmla="*/ 115207 w 70"/>
                <a:gd name="T71" fmla="*/ 652037 h 41"/>
                <a:gd name="T72" fmla="*/ 1324882 w 70"/>
                <a:gd name="T73" fmla="*/ 684638 h 41"/>
                <a:gd name="T74" fmla="*/ 1468891 w 70"/>
                <a:gd name="T75" fmla="*/ 782444 h 41"/>
                <a:gd name="T76" fmla="*/ 1296080 w 70"/>
                <a:gd name="T77" fmla="*/ 1141064 h 41"/>
                <a:gd name="T78" fmla="*/ 1152071 w 70"/>
                <a:gd name="T79" fmla="*/ 847648 h 41"/>
                <a:gd name="T80" fmla="*/ 1353684 w 70"/>
                <a:gd name="T81" fmla="*/ 945453 h 41"/>
                <a:gd name="T82" fmla="*/ 1267279 w 70"/>
                <a:gd name="T83" fmla="*/ 1010657 h 41"/>
                <a:gd name="T84" fmla="*/ 1382486 w 70"/>
                <a:gd name="T85" fmla="*/ 945453 h 41"/>
                <a:gd name="T86" fmla="*/ 1123270 w 70"/>
                <a:gd name="T87" fmla="*/ 815046 h 41"/>
                <a:gd name="T88" fmla="*/ 1296080 w 70"/>
                <a:gd name="T89" fmla="*/ 1206268 h 41"/>
                <a:gd name="T90" fmla="*/ 1497693 w 70"/>
                <a:gd name="T91" fmla="*/ 782444 h 41"/>
                <a:gd name="T92" fmla="*/ 1497693 w 70"/>
                <a:gd name="T93" fmla="*/ 554231 h 41"/>
                <a:gd name="T94" fmla="*/ 1612900 w 70"/>
                <a:gd name="T95" fmla="*/ 684638 h 41"/>
                <a:gd name="T96" fmla="*/ 1728107 w 70"/>
                <a:gd name="T97" fmla="*/ 684638 h 41"/>
                <a:gd name="T98" fmla="*/ 1958521 w 70"/>
                <a:gd name="T99" fmla="*/ 619435 h 41"/>
                <a:gd name="T100" fmla="*/ 1958521 w 70"/>
                <a:gd name="T101" fmla="*/ 717240 h 41"/>
                <a:gd name="T102" fmla="*/ 1958521 w 70"/>
                <a:gd name="T103" fmla="*/ 619435 h 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" h="41">
                  <a:moveTo>
                    <a:pt x="1" y="16"/>
                  </a:moveTo>
                  <a:cubicBezTo>
                    <a:pt x="1" y="15"/>
                    <a:pt x="1" y="14"/>
                    <a:pt x="2" y="13"/>
                  </a:cubicBezTo>
                  <a:cubicBezTo>
                    <a:pt x="5" y="11"/>
                    <a:pt x="9" y="12"/>
                    <a:pt x="16" y="15"/>
                  </a:cubicBezTo>
                  <a:cubicBezTo>
                    <a:pt x="22" y="18"/>
                    <a:pt x="28" y="18"/>
                    <a:pt x="32" y="15"/>
                  </a:cubicBezTo>
                  <a:cubicBezTo>
                    <a:pt x="34" y="13"/>
                    <a:pt x="36" y="11"/>
                    <a:pt x="35" y="8"/>
                  </a:cubicBezTo>
                  <a:cubicBezTo>
                    <a:pt x="35" y="5"/>
                    <a:pt x="34" y="3"/>
                    <a:pt x="32" y="2"/>
                  </a:cubicBezTo>
                  <a:cubicBezTo>
                    <a:pt x="30" y="0"/>
                    <a:pt x="28" y="0"/>
                    <a:pt x="25" y="0"/>
                  </a:cubicBezTo>
                  <a:cubicBezTo>
                    <a:pt x="23" y="1"/>
                    <a:pt x="21" y="3"/>
                    <a:pt x="21" y="6"/>
                  </a:cubicBezTo>
                  <a:cubicBezTo>
                    <a:pt x="21" y="8"/>
                    <a:pt x="22" y="10"/>
                    <a:pt x="24" y="10"/>
                  </a:cubicBezTo>
                  <a:cubicBezTo>
                    <a:pt x="25" y="11"/>
                    <a:pt x="27" y="11"/>
                    <a:pt x="28" y="10"/>
                  </a:cubicBezTo>
                  <a:cubicBezTo>
                    <a:pt x="29" y="9"/>
                    <a:pt x="30" y="8"/>
                    <a:pt x="30" y="6"/>
                  </a:cubicBezTo>
                  <a:cubicBezTo>
                    <a:pt x="30" y="6"/>
                    <a:pt x="30" y="5"/>
                    <a:pt x="29" y="6"/>
                  </a:cubicBezTo>
                  <a:cubicBezTo>
                    <a:pt x="28" y="6"/>
                    <a:pt x="28" y="7"/>
                    <a:pt x="28" y="7"/>
                  </a:cubicBezTo>
                  <a:cubicBezTo>
                    <a:pt x="29" y="7"/>
                    <a:pt x="28" y="8"/>
                    <a:pt x="28" y="9"/>
                  </a:cubicBezTo>
                  <a:cubicBezTo>
                    <a:pt x="27" y="10"/>
                    <a:pt x="25" y="10"/>
                    <a:pt x="24" y="9"/>
                  </a:cubicBezTo>
                  <a:cubicBezTo>
                    <a:pt x="22" y="8"/>
                    <a:pt x="22" y="7"/>
                    <a:pt x="22" y="6"/>
                  </a:cubicBezTo>
                  <a:cubicBezTo>
                    <a:pt x="22" y="4"/>
                    <a:pt x="24" y="2"/>
                    <a:pt x="26" y="2"/>
                  </a:cubicBezTo>
                  <a:cubicBezTo>
                    <a:pt x="28" y="1"/>
                    <a:pt x="30" y="1"/>
                    <a:pt x="31" y="3"/>
                  </a:cubicBezTo>
                  <a:cubicBezTo>
                    <a:pt x="33" y="4"/>
                    <a:pt x="34" y="6"/>
                    <a:pt x="34" y="8"/>
                  </a:cubicBezTo>
                  <a:cubicBezTo>
                    <a:pt x="34" y="10"/>
                    <a:pt x="33" y="13"/>
                    <a:pt x="31" y="14"/>
                  </a:cubicBezTo>
                  <a:cubicBezTo>
                    <a:pt x="28" y="16"/>
                    <a:pt x="22" y="16"/>
                    <a:pt x="16" y="14"/>
                  </a:cubicBezTo>
                  <a:cubicBezTo>
                    <a:pt x="9" y="10"/>
                    <a:pt x="5" y="10"/>
                    <a:pt x="2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8"/>
                    <a:pt x="1" y="20"/>
                    <a:pt x="3" y="21"/>
                  </a:cubicBezTo>
                  <a:cubicBezTo>
                    <a:pt x="1" y="21"/>
                    <a:pt x="0" y="23"/>
                    <a:pt x="0" y="25"/>
                  </a:cubicBezTo>
                  <a:cubicBezTo>
                    <a:pt x="0" y="27"/>
                    <a:pt x="0" y="28"/>
                    <a:pt x="2" y="29"/>
                  </a:cubicBezTo>
                  <a:cubicBezTo>
                    <a:pt x="5" y="31"/>
                    <a:pt x="9" y="31"/>
                    <a:pt x="16" y="28"/>
                  </a:cubicBezTo>
                  <a:cubicBezTo>
                    <a:pt x="22" y="25"/>
                    <a:pt x="28" y="25"/>
                    <a:pt x="31" y="27"/>
                  </a:cubicBezTo>
                  <a:cubicBezTo>
                    <a:pt x="33" y="28"/>
                    <a:pt x="34" y="31"/>
                    <a:pt x="34" y="33"/>
                  </a:cubicBezTo>
                  <a:cubicBezTo>
                    <a:pt x="34" y="36"/>
                    <a:pt x="33" y="37"/>
                    <a:pt x="31" y="39"/>
                  </a:cubicBezTo>
                  <a:cubicBezTo>
                    <a:pt x="30" y="40"/>
                    <a:pt x="28" y="40"/>
                    <a:pt x="26" y="39"/>
                  </a:cubicBezTo>
                  <a:cubicBezTo>
                    <a:pt x="24" y="39"/>
                    <a:pt x="22" y="37"/>
                    <a:pt x="22" y="35"/>
                  </a:cubicBezTo>
                  <a:cubicBezTo>
                    <a:pt x="22" y="34"/>
                    <a:pt x="22" y="33"/>
                    <a:pt x="24" y="32"/>
                  </a:cubicBezTo>
                  <a:cubicBezTo>
                    <a:pt x="25" y="31"/>
                    <a:pt x="27" y="31"/>
                    <a:pt x="28" y="32"/>
                  </a:cubicBezTo>
                  <a:cubicBezTo>
                    <a:pt x="28" y="33"/>
                    <a:pt x="29" y="34"/>
                    <a:pt x="28" y="35"/>
                  </a:cubicBezTo>
                  <a:cubicBezTo>
                    <a:pt x="28" y="35"/>
                    <a:pt x="28" y="35"/>
                    <a:pt x="29" y="35"/>
                  </a:cubicBezTo>
                  <a:cubicBezTo>
                    <a:pt x="30" y="36"/>
                    <a:pt x="30" y="35"/>
                    <a:pt x="30" y="35"/>
                  </a:cubicBezTo>
                  <a:cubicBezTo>
                    <a:pt x="30" y="33"/>
                    <a:pt x="29" y="32"/>
                    <a:pt x="28" y="31"/>
                  </a:cubicBezTo>
                  <a:cubicBezTo>
                    <a:pt x="27" y="30"/>
                    <a:pt x="25" y="30"/>
                    <a:pt x="24" y="31"/>
                  </a:cubicBezTo>
                  <a:cubicBezTo>
                    <a:pt x="22" y="32"/>
                    <a:pt x="21" y="33"/>
                    <a:pt x="21" y="35"/>
                  </a:cubicBezTo>
                  <a:cubicBezTo>
                    <a:pt x="21" y="38"/>
                    <a:pt x="23" y="40"/>
                    <a:pt x="25" y="41"/>
                  </a:cubicBezTo>
                  <a:cubicBezTo>
                    <a:pt x="28" y="41"/>
                    <a:pt x="30" y="41"/>
                    <a:pt x="32" y="40"/>
                  </a:cubicBezTo>
                  <a:cubicBezTo>
                    <a:pt x="34" y="38"/>
                    <a:pt x="35" y="36"/>
                    <a:pt x="35" y="33"/>
                  </a:cubicBezTo>
                  <a:cubicBezTo>
                    <a:pt x="36" y="30"/>
                    <a:pt x="34" y="28"/>
                    <a:pt x="32" y="26"/>
                  </a:cubicBezTo>
                  <a:cubicBezTo>
                    <a:pt x="28" y="23"/>
                    <a:pt x="22" y="24"/>
                    <a:pt x="16" y="26"/>
                  </a:cubicBezTo>
                  <a:cubicBezTo>
                    <a:pt x="9" y="29"/>
                    <a:pt x="5" y="30"/>
                    <a:pt x="2" y="28"/>
                  </a:cubicBezTo>
                  <a:cubicBezTo>
                    <a:pt x="1" y="27"/>
                    <a:pt x="1" y="26"/>
                    <a:pt x="1" y="25"/>
                  </a:cubicBezTo>
                  <a:cubicBezTo>
                    <a:pt x="1" y="22"/>
                    <a:pt x="5" y="21"/>
                    <a:pt x="7" y="21"/>
                  </a:cubicBezTo>
                  <a:cubicBezTo>
                    <a:pt x="7" y="21"/>
                    <a:pt x="7" y="21"/>
                    <a:pt x="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5" y="20"/>
                    <a:pt x="1" y="19"/>
                    <a:pt x="1" y="16"/>
                  </a:cubicBezTo>
                  <a:close/>
                  <a:moveTo>
                    <a:pt x="52" y="17"/>
                  </a:moveTo>
                  <a:cubicBezTo>
                    <a:pt x="54" y="15"/>
                    <a:pt x="54" y="12"/>
                    <a:pt x="52" y="9"/>
                  </a:cubicBezTo>
                  <a:cubicBezTo>
                    <a:pt x="51" y="6"/>
                    <a:pt x="48" y="4"/>
                    <a:pt x="45" y="4"/>
                  </a:cubicBezTo>
                  <a:cubicBezTo>
                    <a:pt x="42" y="5"/>
                    <a:pt x="39" y="6"/>
                    <a:pt x="38" y="9"/>
                  </a:cubicBezTo>
                  <a:cubicBezTo>
                    <a:pt x="37" y="12"/>
                    <a:pt x="37" y="14"/>
                    <a:pt x="39" y="16"/>
                  </a:cubicBezTo>
                  <a:cubicBezTo>
                    <a:pt x="41" y="17"/>
                    <a:pt x="43" y="18"/>
                    <a:pt x="46" y="17"/>
                  </a:cubicBezTo>
                  <a:cubicBezTo>
                    <a:pt x="48" y="15"/>
                    <a:pt x="48" y="14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5" y="10"/>
                    <a:pt x="44" y="10"/>
                    <a:pt x="44" y="11"/>
                  </a:cubicBezTo>
                  <a:cubicBezTo>
                    <a:pt x="44" y="11"/>
                    <a:pt x="45" y="11"/>
                    <a:pt x="45" y="11"/>
                  </a:cubicBezTo>
                  <a:cubicBezTo>
                    <a:pt x="46" y="11"/>
                    <a:pt x="46" y="12"/>
                    <a:pt x="47" y="13"/>
                  </a:cubicBezTo>
                  <a:cubicBezTo>
                    <a:pt x="47" y="13"/>
                    <a:pt x="46" y="15"/>
                    <a:pt x="45" y="16"/>
                  </a:cubicBezTo>
                  <a:cubicBezTo>
                    <a:pt x="43" y="16"/>
                    <a:pt x="41" y="16"/>
                    <a:pt x="40" y="15"/>
                  </a:cubicBezTo>
                  <a:cubicBezTo>
                    <a:pt x="39" y="14"/>
                    <a:pt x="38" y="12"/>
                    <a:pt x="39" y="9"/>
                  </a:cubicBezTo>
                  <a:cubicBezTo>
                    <a:pt x="40" y="7"/>
                    <a:pt x="42" y="6"/>
                    <a:pt x="45" y="6"/>
                  </a:cubicBezTo>
                  <a:cubicBezTo>
                    <a:pt x="47" y="6"/>
                    <a:pt x="50" y="7"/>
                    <a:pt x="51" y="10"/>
                  </a:cubicBezTo>
                  <a:cubicBezTo>
                    <a:pt x="53" y="13"/>
                    <a:pt x="52" y="15"/>
                    <a:pt x="51" y="17"/>
                  </a:cubicBezTo>
                  <a:cubicBezTo>
                    <a:pt x="50" y="19"/>
                    <a:pt x="48" y="20"/>
                    <a:pt x="46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8" y="21"/>
                    <a:pt x="50" y="22"/>
                    <a:pt x="51" y="24"/>
                  </a:cubicBezTo>
                  <a:cubicBezTo>
                    <a:pt x="52" y="26"/>
                    <a:pt x="53" y="28"/>
                    <a:pt x="51" y="31"/>
                  </a:cubicBezTo>
                  <a:cubicBezTo>
                    <a:pt x="50" y="34"/>
                    <a:pt x="47" y="36"/>
                    <a:pt x="45" y="35"/>
                  </a:cubicBezTo>
                  <a:cubicBezTo>
                    <a:pt x="42" y="35"/>
                    <a:pt x="40" y="34"/>
                    <a:pt x="39" y="32"/>
                  </a:cubicBezTo>
                  <a:cubicBezTo>
                    <a:pt x="38" y="30"/>
                    <a:pt x="39" y="27"/>
                    <a:pt x="40" y="26"/>
                  </a:cubicBezTo>
                  <a:cubicBezTo>
                    <a:pt x="41" y="25"/>
                    <a:pt x="43" y="25"/>
                    <a:pt x="45" y="26"/>
                  </a:cubicBezTo>
                  <a:cubicBezTo>
                    <a:pt x="46" y="26"/>
                    <a:pt x="47" y="28"/>
                    <a:pt x="47" y="29"/>
                  </a:cubicBezTo>
                  <a:cubicBezTo>
                    <a:pt x="46" y="29"/>
                    <a:pt x="46" y="30"/>
                    <a:pt x="45" y="30"/>
                  </a:cubicBezTo>
                  <a:cubicBezTo>
                    <a:pt x="45" y="30"/>
                    <a:pt x="44" y="30"/>
                    <a:pt x="44" y="31"/>
                  </a:cubicBezTo>
                  <a:cubicBezTo>
                    <a:pt x="44" y="31"/>
                    <a:pt x="45" y="31"/>
                    <a:pt x="45" y="31"/>
                  </a:cubicBezTo>
                  <a:cubicBezTo>
                    <a:pt x="46" y="31"/>
                    <a:pt x="47" y="30"/>
                    <a:pt x="48" y="29"/>
                  </a:cubicBezTo>
                  <a:cubicBezTo>
                    <a:pt x="48" y="28"/>
                    <a:pt x="48" y="26"/>
                    <a:pt x="46" y="24"/>
                  </a:cubicBezTo>
                  <a:cubicBezTo>
                    <a:pt x="43" y="23"/>
                    <a:pt x="41" y="24"/>
                    <a:pt x="39" y="25"/>
                  </a:cubicBezTo>
                  <a:cubicBezTo>
                    <a:pt x="37" y="27"/>
                    <a:pt x="37" y="29"/>
                    <a:pt x="38" y="32"/>
                  </a:cubicBezTo>
                  <a:cubicBezTo>
                    <a:pt x="39" y="35"/>
                    <a:pt x="42" y="36"/>
                    <a:pt x="45" y="37"/>
                  </a:cubicBezTo>
                  <a:cubicBezTo>
                    <a:pt x="48" y="37"/>
                    <a:pt x="51" y="35"/>
                    <a:pt x="52" y="32"/>
                  </a:cubicBezTo>
                  <a:cubicBezTo>
                    <a:pt x="54" y="29"/>
                    <a:pt x="54" y="26"/>
                    <a:pt x="52" y="24"/>
                  </a:cubicBezTo>
                  <a:cubicBezTo>
                    <a:pt x="51" y="22"/>
                    <a:pt x="50" y="21"/>
                    <a:pt x="48" y="21"/>
                  </a:cubicBezTo>
                  <a:cubicBezTo>
                    <a:pt x="50" y="20"/>
                    <a:pt x="51" y="19"/>
                    <a:pt x="52" y="17"/>
                  </a:cubicBezTo>
                  <a:close/>
                  <a:moveTo>
                    <a:pt x="58" y="18"/>
                  </a:moveTo>
                  <a:cubicBezTo>
                    <a:pt x="57" y="18"/>
                    <a:pt x="56" y="19"/>
                    <a:pt x="56" y="21"/>
                  </a:cubicBezTo>
                  <a:cubicBezTo>
                    <a:pt x="56" y="22"/>
                    <a:pt x="57" y="23"/>
                    <a:pt x="58" y="23"/>
                  </a:cubicBezTo>
                  <a:cubicBezTo>
                    <a:pt x="59" y="23"/>
                    <a:pt x="60" y="22"/>
                    <a:pt x="60" y="21"/>
                  </a:cubicBezTo>
                  <a:cubicBezTo>
                    <a:pt x="60" y="19"/>
                    <a:pt x="59" y="18"/>
                    <a:pt x="58" y="18"/>
                  </a:cubicBezTo>
                  <a:close/>
                  <a:moveTo>
                    <a:pt x="68" y="19"/>
                  </a:moveTo>
                  <a:cubicBezTo>
                    <a:pt x="67" y="19"/>
                    <a:pt x="66" y="20"/>
                    <a:pt x="66" y="21"/>
                  </a:cubicBezTo>
                  <a:cubicBezTo>
                    <a:pt x="66" y="22"/>
                    <a:pt x="67" y="22"/>
                    <a:pt x="68" y="22"/>
                  </a:cubicBezTo>
                  <a:cubicBezTo>
                    <a:pt x="69" y="22"/>
                    <a:pt x="70" y="22"/>
                    <a:pt x="70" y="21"/>
                  </a:cubicBezTo>
                  <a:cubicBezTo>
                    <a:pt x="70" y="20"/>
                    <a:pt x="69" y="19"/>
                    <a:pt x="68" y="19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6" name="Freeform 6"/>
            <p:cNvSpPr>
              <a:spLocks noEditPoints="1"/>
            </p:cNvSpPr>
            <p:nvPr/>
          </p:nvSpPr>
          <p:spPr bwMode="auto">
            <a:xfrm>
              <a:off x="0" y="0"/>
              <a:ext cx="2016125" cy="1336675"/>
            </a:xfrm>
            <a:custGeom>
              <a:avLst/>
              <a:gdLst>
                <a:gd name="T0" fmla="*/ 1929720 w 70"/>
                <a:gd name="T1" fmla="*/ 912851 h 41"/>
                <a:gd name="T2" fmla="*/ 1094468 w 70"/>
                <a:gd name="T3" fmla="*/ 847648 h 41"/>
                <a:gd name="T4" fmla="*/ 1094468 w 70"/>
                <a:gd name="T5" fmla="*/ 1304073 h 41"/>
                <a:gd name="T6" fmla="*/ 1411288 w 70"/>
                <a:gd name="T7" fmla="*/ 1141064 h 41"/>
                <a:gd name="T8" fmla="*/ 1180873 w 70"/>
                <a:gd name="T9" fmla="*/ 1010657 h 41"/>
                <a:gd name="T10" fmla="*/ 1180873 w 70"/>
                <a:gd name="T11" fmla="*/ 1141064 h 41"/>
                <a:gd name="T12" fmla="*/ 1209675 w 70"/>
                <a:gd name="T13" fmla="*/ 1043259 h 41"/>
                <a:gd name="T14" fmla="*/ 1353684 w 70"/>
                <a:gd name="T15" fmla="*/ 1141064 h 41"/>
                <a:gd name="T16" fmla="*/ 1094468 w 70"/>
                <a:gd name="T17" fmla="*/ 1271471 h 41"/>
                <a:gd name="T18" fmla="*/ 1123270 w 70"/>
                <a:gd name="T19" fmla="*/ 880249 h 41"/>
                <a:gd name="T20" fmla="*/ 1958521 w 70"/>
                <a:gd name="T21" fmla="*/ 945453 h 41"/>
                <a:gd name="T22" fmla="*/ 1900918 w 70"/>
                <a:gd name="T23" fmla="*/ 684638 h 41"/>
                <a:gd name="T24" fmla="*/ 1958521 w 70"/>
                <a:gd name="T25" fmla="*/ 391222 h 41"/>
                <a:gd name="T26" fmla="*/ 1123270 w 70"/>
                <a:gd name="T27" fmla="*/ 456426 h 41"/>
                <a:gd name="T28" fmla="*/ 1094468 w 70"/>
                <a:gd name="T29" fmla="*/ 97805 h 41"/>
                <a:gd name="T30" fmla="*/ 1353684 w 70"/>
                <a:gd name="T31" fmla="*/ 195611 h 41"/>
                <a:gd name="T32" fmla="*/ 1209675 w 70"/>
                <a:gd name="T33" fmla="*/ 293416 h 41"/>
                <a:gd name="T34" fmla="*/ 1180873 w 70"/>
                <a:gd name="T35" fmla="*/ 195611 h 41"/>
                <a:gd name="T36" fmla="*/ 1180873 w 70"/>
                <a:gd name="T37" fmla="*/ 326018 h 41"/>
                <a:gd name="T38" fmla="*/ 1411288 w 70"/>
                <a:gd name="T39" fmla="*/ 195611 h 41"/>
                <a:gd name="T40" fmla="*/ 1094468 w 70"/>
                <a:gd name="T41" fmla="*/ 65204 h 41"/>
                <a:gd name="T42" fmla="*/ 1094468 w 70"/>
                <a:gd name="T43" fmla="*/ 489027 h 41"/>
                <a:gd name="T44" fmla="*/ 1929720 w 70"/>
                <a:gd name="T45" fmla="*/ 423824 h 41"/>
                <a:gd name="T46" fmla="*/ 1814513 w 70"/>
                <a:gd name="T47" fmla="*/ 652037 h 41"/>
                <a:gd name="T48" fmla="*/ 892855 w 70"/>
                <a:gd name="T49" fmla="*/ 652037 h 41"/>
                <a:gd name="T50" fmla="*/ 1785711 w 70"/>
                <a:gd name="T51" fmla="*/ 684638 h 41"/>
                <a:gd name="T52" fmla="*/ 518432 w 70"/>
                <a:gd name="T53" fmla="*/ 782444 h 41"/>
                <a:gd name="T54" fmla="*/ 720045 w 70"/>
                <a:gd name="T55" fmla="*/ 1206268 h 41"/>
                <a:gd name="T56" fmla="*/ 864054 w 70"/>
                <a:gd name="T57" fmla="*/ 815046 h 41"/>
                <a:gd name="T58" fmla="*/ 633639 w 70"/>
                <a:gd name="T59" fmla="*/ 945453 h 41"/>
                <a:gd name="T60" fmla="*/ 720045 w 70"/>
                <a:gd name="T61" fmla="*/ 1010657 h 41"/>
                <a:gd name="T62" fmla="*/ 662441 w 70"/>
                <a:gd name="T63" fmla="*/ 945453 h 41"/>
                <a:gd name="T64" fmla="*/ 864054 w 70"/>
                <a:gd name="T65" fmla="*/ 847648 h 41"/>
                <a:gd name="T66" fmla="*/ 720045 w 70"/>
                <a:gd name="T67" fmla="*/ 1141064 h 41"/>
                <a:gd name="T68" fmla="*/ 547234 w 70"/>
                <a:gd name="T69" fmla="*/ 782444 h 41"/>
                <a:gd name="T70" fmla="*/ 1900918 w 70"/>
                <a:gd name="T71" fmla="*/ 684638 h 41"/>
                <a:gd name="T72" fmla="*/ 691243 w 70"/>
                <a:gd name="T73" fmla="*/ 652037 h 41"/>
                <a:gd name="T74" fmla="*/ 547234 w 70"/>
                <a:gd name="T75" fmla="*/ 554231 h 41"/>
                <a:gd name="T76" fmla="*/ 720045 w 70"/>
                <a:gd name="T77" fmla="*/ 195611 h 41"/>
                <a:gd name="T78" fmla="*/ 864054 w 70"/>
                <a:gd name="T79" fmla="*/ 489027 h 41"/>
                <a:gd name="T80" fmla="*/ 662441 w 70"/>
                <a:gd name="T81" fmla="*/ 423824 h 41"/>
                <a:gd name="T82" fmla="*/ 720045 w 70"/>
                <a:gd name="T83" fmla="*/ 358620 h 41"/>
                <a:gd name="T84" fmla="*/ 633639 w 70"/>
                <a:gd name="T85" fmla="*/ 391222 h 41"/>
                <a:gd name="T86" fmla="*/ 864054 w 70"/>
                <a:gd name="T87" fmla="*/ 521629 h 41"/>
                <a:gd name="T88" fmla="*/ 720045 w 70"/>
                <a:gd name="T89" fmla="*/ 130407 h 41"/>
                <a:gd name="T90" fmla="*/ 518432 w 70"/>
                <a:gd name="T91" fmla="*/ 554231 h 41"/>
                <a:gd name="T92" fmla="*/ 518432 w 70"/>
                <a:gd name="T93" fmla="*/ 782444 h 41"/>
                <a:gd name="T94" fmla="*/ 403225 w 70"/>
                <a:gd name="T95" fmla="*/ 684638 h 41"/>
                <a:gd name="T96" fmla="*/ 259216 w 70"/>
                <a:gd name="T97" fmla="*/ 684638 h 41"/>
                <a:gd name="T98" fmla="*/ 57604 w 70"/>
                <a:gd name="T99" fmla="*/ 717240 h 41"/>
                <a:gd name="T100" fmla="*/ 57604 w 70"/>
                <a:gd name="T101" fmla="*/ 619435 h 41"/>
                <a:gd name="T102" fmla="*/ 57604 w 70"/>
                <a:gd name="T103" fmla="*/ 717240 h 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" h="41">
                  <a:moveTo>
                    <a:pt x="69" y="25"/>
                  </a:moveTo>
                  <a:cubicBezTo>
                    <a:pt x="69" y="26"/>
                    <a:pt x="68" y="27"/>
                    <a:pt x="67" y="28"/>
                  </a:cubicBezTo>
                  <a:cubicBezTo>
                    <a:pt x="64" y="30"/>
                    <a:pt x="61" y="29"/>
                    <a:pt x="54" y="26"/>
                  </a:cubicBezTo>
                  <a:cubicBezTo>
                    <a:pt x="48" y="24"/>
                    <a:pt x="42" y="23"/>
                    <a:pt x="38" y="26"/>
                  </a:cubicBezTo>
                  <a:cubicBezTo>
                    <a:pt x="35" y="28"/>
                    <a:pt x="34" y="30"/>
                    <a:pt x="34" y="33"/>
                  </a:cubicBezTo>
                  <a:cubicBezTo>
                    <a:pt x="35" y="36"/>
                    <a:pt x="36" y="38"/>
                    <a:pt x="38" y="40"/>
                  </a:cubicBezTo>
                  <a:cubicBezTo>
                    <a:pt x="39" y="41"/>
                    <a:pt x="42" y="41"/>
                    <a:pt x="44" y="41"/>
                  </a:cubicBezTo>
                  <a:cubicBezTo>
                    <a:pt x="47" y="40"/>
                    <a:pt x="48" y="38"/>
                    <a:pt x="49" y="35"/>
                  </a:cubicBezTo>
                  <a:cubicBezTo>
                    <a:pt x="49" y="33"/>
                    <a:pt x="48" y="32"/>
                    <a:pt x="46" y="31"/>
                  </a:cubicBezTo>
                  <a:cubicBezTo>
                    <a:pt x="44" y="30"/>
                    <a:pt x="43" y="30"/>
                    <a:pt x="41" y="31"/>
                  </a:cubicBezTo>
                  <a:cubicBezTo>
                    <a:pt x="40" y="32"/>
                    <a:pt x="40" y="33"/>
                    <a:pt x="40" y="35"/>
                  </a:cubicBezTo>
                  <a:cubicBezTo>
                    <a:pt x="40" y="35"/>
                    <a:pt x="40" y="36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4"/>
                    <a:pt x="41" y="33"/>
                    <a:pt x="42" y="32"/>
                  </a:cubicBezTo>
                  <a:cubicBezTo>
                    <a:pt x="43" y="31"/>
                    <a:pt x="44" y="31"/>
                    <a:pt x="45" y="32"/>
                  </a:cubicBezTo>
                  <a:cubicBezTo>
                    <a:pt x="47" y="33"/>
                    <a:pt x="48" y="34"/>
                    <a:pt x="47" y="35"/>
                  </a:cubicBezTo>
                  <a:cubicBezTo>
                    <a:pt x="47" y="37"/>
                    <a:pt x="46" y="39"/>
                    <a:pt x="44" y="39"/>
                  </a:cubicBezTo>
                  <a:cubicBezTo>
                    <a:pt x="42" y="40"/>
                    <a:pt x="40" y="40"/>
                    <a:pt x="38" y="39"/>
                  </a:cubicBezTo>
                  <a:cubicBezTo>
                    <a:pt x="37" y="37"/>
                    <a:pt x="36" y="36"/>
                    <a:pt x="36" y="33"/>
                  </a:cubicBezTo>
                  <a:cubicBezTo>
                    <a:pt x="36" y="31"/>
                    <a:pt x="37" y="28"/>
                    <a:pt x="39" y="27"/>
                  </a:cubicBezTo>
                  <a:cubicBezTo>
                    <a:pt x="42" y="25"/>
                    <a:pt x="48" y="25"/>
                    <a:pt x="54" y="28"/>
                  </a:cubicBezTo>
                  <a:cubicBezTo>
                    <a:pt x="61" y="31"/>
                    <a:pt x="65" y="31"/>
                    <a:pt x="68" y="29"/>
                  </a:cubicBezTo>
                  <a:cubicBezTo>
                    <a:pt x="69" y="28"/>
                    <a:pt x="70" y="27"/>
                    <a:pt x="70" y="25"/>
                  </a:cubicBezTo>
                  <a:cubicBezTo>
                    <a:pt x="70" y="23"/>
                    <a:pt x="69" y="21"/>
                    <a:pt x="66" y="21"/>
                  </a:cubicBezTo>
                  <a:cubicBezTo>
                    <a:pt x="69" y="20"/>
                    <a:pt x="70" y="18"/>
                    <a:pt x="70" y="16"/>
                  </a:cubicBezTo>
                  <a:cubicBezTo>
                    <a:pt x="70" y="14"/>
                    <a:pt x="69" y="13"/>
                    <a:pt x="68" y="12"/>
                  </a:cubicBezTo>
                  <a:cubicBezTo>
                    <a:pt x="65" y="10"/>
                    <a:pt x="61" y="10"/>
                    <a:pt x="54" y="14"/>
                  </a:cubicBezTo>
                  <a:cubicBezTo>
                    <a:pt x="48" y="16"/>
                    <a:pt x="42" y="16"/>
                    <a:pt x="39" y="14"/>
                  </a:cubicBezTo>
                  <a:cubicBezTo>
                    <a:pt x="37" y="13"/>
                    <a:pt x="36" y="10"/>
                    <a:pt x="36" y="8"/>
                  </a:cubicBezTo>
                  <a:cubicBezTo>
                    <a:pt x="36" y="6"/>
                    <a:pt x="37" y="4"/>
                    <a:pt x="38" y="3"/>
                  </a:cubicBezTo>
                  <a:cubicBezTo>
                    <a:pt x="40" y="1"/>
                    <a:pt x="42" y="1"/>
                    <a:pt x="44" y="2"/>
                  </a:cubicBezTo>
                  <a:cubicBezTo>
                    <a:pt x="46" y="2"/>
                    <a:pt x="47" y="4"/>
                    <a:pt x="47" y="6"/>
                  </a:cubicBezTo>
                  <a:cubicBezTo>
                    <a:pt x="48" y="7"/>
                    <a:pt x="47" y="8"/>
                    <a:pt x="45" y="9"/>
                  </a:cubicBezTo>
                  <a:cubicBezTo>
                    <a:pt x="44" y="10"/>
                    <a:pt x="43" y="10"/>
                    <a:pt x="42" y="9"/>
                  </a:cubicBezTo>
                  <a:cubicBezTo>
                    <a:pt x="41" y="8"/>
                    <a:pt x="41" y="7"/>
                    <a:pt x="41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0" y="5"/>
                    <a:pt x="40" y="6"/>
                    <a:pt x="40" y="6"/>
                  </a:cubicBezTo>
                  <a:cubicBezTo>
                    <a:pt x="40" y="8"/>
                    <a:pt x="40" y="9"/>
                    <a:pt x="41" y="10"/>
                  </a:cubicBezTo>
                  <a:cubicBezTo>
                    <a:pt x="43" y="11"/>
                    <a:pt x="44" y="11"/>
                    <a:pt x="46" y="10"/>
                  </a:cubicBezTo>
                  <a:cubicBezTo>
                    <a:pt x="48" y="10"/>
                    <a:pt x="49" y="8"/>
                    <a:pt x="49" y="6"/>
                  </a:cubicBezTo>
                  <a:cubicBezTo>
                    <a:pt x="48" y="3"/>
                    <a:pt x="47" y="1"/>
                    <a:pt x="44" y="0"/>
                  </a:cubicBezTo>
                  <a:cubicBezTo>
                    <a:pt x="42" y="0"/>
                    <a:pt x="39" y="0"/>
                    <a:pt x="38" y="2"/>
                  </a:cubicBezTo>
                  <a:cubicBezTo>
                    <a:pt x="36" y="3"/>
                    <a:pt x="35" y="5"/>
                    <a:pt x="34" y="8"/>
                  </a:cubicBezTo>
                  <a:cubicBezTo>
                    <a:pt x="34" y="11"/>
                    <a:pt x="35" y="13"/>
                    <a:pt x="38" y="15"/>
                  </a:cubicBezTo>
                  <a:cubicBezTo>
                    <a:pt x="42" y="18"/>
                    <a:pt x="48" y="18"/>
                    <a:pt x="54" y="15"/>
                  </a:cubicBezTo>
                  <a:cubicBezTo>
                    <a:pt x="61" y="12"/>
                    <a:pt x="64" y="11"/>
                    <a:pt x="67" y="13"/>
                  </a:cubicBezTo>
                  <a:cubicBezTo>
                    <a:pt x="68" y="14"/>
                    <a:pt x="69" y="15"/>
                    <a:pt x="69" y="16"/>
                  </a:cubicBezTo>
                  <a:cubicBezTo>
                    <a:pt x="69" y="19"/>
                    <a:pt x="65" y="20"/>
                    <a:pt x="63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5" y="21"/>
                    <a:pt x="69" y="22"/>
                    <a:pt x="69" y="25"/>
                  </a:cubicBezTo>
                  <a:close/>
                  <a:moveTo>
                    <a:pt x="18" y="24"/>
                  </a:moveTo>
                  <a:cubicBezTo>
                    <a:pt x="16" y="26"/>
                    <a:pt x="16" y="29"/>
                    <a:pt x="17" y="32"/>
                  </a:cubicBezTo>
                  <a:cubicBezTo>
                    <a:pt x="19" y="35"/>
                    <a:pt x="22" y="37"/>
                    <a:pt x="25" y="37"/>
                  </a:cubicBezTo>
                  <a:cubicBezTo>
                    <a:pt x="28" y="36"/>
                    <a:pt x="31" y="35"/>
                    <a:pt x="32" y="32"/>
                  </a:cubicBezTo>
                  <a:cubicBezTo>
                    <a:pt x="33" y="29"/>
                    <a:pt x="32" y="27"/>
                    <a:pt x="30" y="25"/>
                  </a:cubicBezTo>
                  <a:cubicBezTo>
                    <a:pt x="29" y="24"/>
                    <a:pt x="26" y="23"/>
                    <a:pt x="24" y="24"/>
                  </a:cubicBezTo>
                  <a:cubicBezTo>
                    <a:pt x="22" y="26"/>
                    <a:pt x="22" y="28"/>
                    <a:pt x="22" y="29"/>
                  </a:cubicBezTo>
                  <a:cubicBezTo>
                    <a:pt x="22" y="30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4" y="30"/>
                    <a:pt x="23" y="29"/>
                    <a:pt x="23" y="29"/>
                  </a:cubicBezTo>
                  <a:cubicBezTo>
                    <a:pt x="23" y="28"/>
                    <a:pt x="23" y="26"/>
                    <a:pt x="25" y="26"/>
                  </a:cubicBezTo>
                  <a:cubicBezTo>
                    <a:pt x="26" y="25"/>
                    <a:pt x="28" y="25"/>
                    <a:pt x="30" y="26"/>
                  </a:cubicBezTo>
                  <a:cubicBezTo>
                    <a:pt x="31" y="27"/>
                    <a:pt x="31" y="30"/>
                    <a:pt x="31" y="32"/>
                  </a:cubicBezTo>
                  <a:cubicBezTo>
                    <a:pt x="30" y="34"/>
                    <a:pt x="28" y="35"/>
                    <a:pt x="25" y="35"/>
                  </a:cubicBezTo>
                  <a:cubicBezTo>
                    <a:pt x="22" y="35"/>
                    <a:pt x="20" y="34"/>
                    <a:pt x="19" y="31"/>
                  </a:cubicBezTo>
                  <a:cubicBezTo>
                    <a:pt x="17" y="28"/>
                    <a:pt x="18" y="26"/>
                    <a:pt x="19" y="24"/>
                  </a:cubicBezTo>
                  <a:cubicBezTo>
                    <a:pt x="20" y="22"/>
                    <a:pt x="22" y="21"/>
                    <a:pt x="24" y="21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19"/>
                    <a:pt x="19" y="17"/>
                  </a:cubicBezTo>
                  <a:cubicBezTo>
                    <a:pt x="18" y="15"/>
                    <a:pt x="17" y="13"/>
                    <a:pt x="19" y="10"/>
                  </a:cubicBezTo>
                  <a:cubicBezTo>
                    <a:pt x="20" y="7"/>
                    <a:pt x="22" y="6"/>
                    <a:pt x="25" y="6"/>
                  </a:cubicBezTo>
                  <a:cubicBezTo>
                    <a:pt x="28" y="6"/>
                    <a:pt x="30" y="7"/>
                    <a:pt x="31" y="9"/>
                  </a:cubicBezTo>
                  <a:cubicBezTo>
                    <a:pt x="31" y="12"/>
                    <a:pt x="31" y="14"/>
                    <a:pt x="30" y="15"/>
                  </a:cubicBezTo>
                  <a:cubicBezTo>
                    <a:pt x="28" y="16"/>
                    <a:pt x="26" y="16"/>
                    <a:pt x="25" y="16"/>
                  </a:cubicBezTo>
                  <a:cubicBezTo>
                    <a:pt x="23" y="15"/>
                    <a:pt x="23" y="13"/>
                    <a:pt x="23" y="13"/>
                  </a:cubicBezTo>
                  <a:cubicBezTo>
                    <a:pt x="23" y="12"/>
                    <a:pt x="24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0"/>
                    <a:pt x="22" y="11"/>
                    <a:pt x="22" y="12"/>
                  </a:cubicBezTo>
                  <a:cubicBezTo>
                    <a:pt x="22" y="14"/>
                    <a:pt x="22" y="15"/>
                    <a:pt x="24" y="17"/>
                  </a:cubicBezTo>
                  <a:cubicBezTo>
                    <a:pt x="26" y="18"/>
                    <a:pt x="29" y="17"/>
                    <a:pt x="30" y="16"/>
                  </a:cubicBezTo>
                  <a:cubicBezTo>
                    <a:pt x="32" y="14"/>
                    <a:pt x="33" y="12"/>
                    <a:pt x="32" y="9"/>
                  </a:cubicBezTo>
                  <a:cubicBezTo>
                    <a:pt x="31" y="6"/>
                    <a:pt x="28" y="5"/>
                    <a:pt x="25" y="4"/>
                  </a:cubicBezTo>
                  <a:cubicBezTo>
                    <a:pt x="22" y="4"/>
                    <a:pt x="19" y="6"/>
                    <a:pt x="17" y="9"/>
                  </a:cubicBezTo>
                  <a:cubicBezTo>
                    <a:pt x="16" y="12"/>
                    <a:pt x="16" y="15"/>
                    <a:pt x="18" y="17"/>
                  </a:cubicBezTo>
                  <a:cubicBezTo>
                    <a:pt x="19" y="19"/>
                    <a:pt x="20" y="20"/>
                    <a:pt x="21" y="21"/>
                  </a:cubicBezTo>
                  <a:cubicBezTo>
                    <a:pt x="20" y="21"/>
                    <a:pt x="19" y="22"/>
                    <a:pt x="18" y="24"/>
                  </a:cubicBezTo>
                  <a:close/>
                  <a:moveTo>
                    <a:pt x="12" y="23"/>
                  </a:moveTo>
                  <a:cubicBezTo>
                    <a:pt x="13" y="23"/>
                    <a:pt x="14" y="22"/>
                    <a:pt x="14" y="21"/>
                  </a:cubicBezTo>
                  <a:cubicBezTo>
                    <a:pt x="14" y="19"/>
                    <a:pt x="13" y="18"/>
                    <a:pt x="12" y="18"/>
                  </a:cubicBezTo>
                  <a:cubicBezTo>
                    <a:pt x="10" y="18"/>
                    <a:pt x="9" y="19"/>
                    <a:pt x="9" y="21"/>
                  </a:cubicBezTo>
                  <a:cubicBezTo>
                    <a:pt x="9" y="22"/>
                    <a:pt x="10" y="23"/>
                    <a:pt x="12" y="23"/>
                  </a:cubicBezTo>
                  <a:close/>
                  <a:moveTo>
                    <a:pt x="2" y="22"/>
                  </a:moveTo>
                  <a:cubicBezTo>
                    <a:pt x="3" y="22"/>
                    <a:pt x="3" y="21"/>
                    <a:pt x="3" y="21"/>
                  </a:cubicBezTo>
                  <a:cubicBezTo>
                    <a:pt x="3" y="20"/>
                    <a:pt x="3" y="19"/>
                    <a:pt x="2" y="19"/>
                  </a:cubicBezTo>
                  <a:cubicBezTo>
                    <a:pt x="1" y="19"/>
                    <a:pt x="0" y="20"/>
                    <a:pt x="0" y="21"/>
                  </a:cubicBezTo>
                  <a:cubicBezTo>
                    <a:pt x="0" y="21"/>
                    <a:pt x="1" y="22"/>
                    <a:pt x="2" y="22"/>
                  </a:cubicBezTo>
                  <a:close/>
                </a:path>
              </a:pathLst>
            </a:custGeom>
            <a:solidFill>
              <a:schemeClr val="bg1"/>
            </a:solidFill>
            <a:ln w="9525" cmpd="sng">
              <a:solidFill>
                <a:schemeClr val="bg1"/>
              </a:solidFill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295" name="矩形 12"/>
          <p:cNvSpPr>
            <a:spLocks noChangeArrowheads="1"/>
          </p:cNvSpPr>
          <p:nvPr/>
        </p:nvSpPr>
        <p:spPr bwMode="auto">
          <a:xfrm>
            <a:off x="3575050" y="3030538"/>
            <a:ext cx="1100138" cy="2303462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6" name="矩形 13"/>
          <p:cNvSpPr>
            <a:spLocks noChangeArrowheads="1"/>
          </p:cNvSpPr>
          <p:nvPr/>
        </p:nvSpPr>
        <p:spPr bwMode="auto">
          <a:xfrm>
            <a:off x="5510213" y="3030538"/>
            <a:ext cx="1100137" cy="2919412"/>
          </a:xfrm>
          <a:prstGeom prst="rect">
            <a:avLst/>
          </a:prstGeom>
          <a:solidFill>
            <a:srgbClr val="3B3838">
              <a:alpha val="20000"/>
            </a:srgb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7" name="矩形 14"/>
          <p:cNvSpPr>
            <a:spLocks noChangeArrowheads="1"/>
          </p:cNvSpPr>
          <p:nvPr/>
        </p:nvSpPr>
        <p:spPr bwMode="auto">
          <a:xfrm>
            <a:off x="7445375" y="3030538"/>
            <a:ext cx="1098550" cy="2054225"/>
          </a:xfrm>
          <a:prstGeom prst="rect">
            <a:avLst/>
          </a:prstGeom>
          <a:solidFill>
            <a:schemeClr val="bg1">
              <a:alpha val="20000"/>
            </a:schemeClr>
          </a:solidFill>
          <a:ln w="12700">
            <a:solidFill>
              <a:schemeClr val="bg1"/>
            </a:solidFill>
            <a:miter lim="800000"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298" name="文本框 15"/>
          <p:cNvSpPr txBox="1">
            <a:spLocks noChangeArrowheads="1"/>
          </p:cNvSpPr>
          <p:nvPr/>
        </p:nvSpPr>
        <p:spPr bwMode="auto">
          <a:xfrm>
            <a:off x="3935413" y="2947988"/>
            <a:ext cx="61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FFFF"/>
                </a:solidFill>
              </a:rPr>
              <a:t>1</a:t>
            </a:r>
            <a:endParaRPr lang="zh-CN" altLang="en-US" sz="4400" b="1">
              <a:solidFill>
                <a:srgbClr val="FFFFFF"/>
              </a:solidFill>
            </a:endParaRPr>
          </a:p>
        </p:txBody>
      </p:sp>
      <p:sp>
        <p:nvSpPr>
          <p:cNvPr id="12299" name="文本框 16"/>
          <p:cNvSpPr txBox="1">
            <a:spLocks noChangeArrowheads="1"/>
          </p:cNvSpPr>
          <p:nvPr/>
        </p:nvSpPr>
        <p:spPr bwMode="auto">
          <a:xfrm>
            <a:off x="5808663" y="2947988"/>
            <a:ext cx="609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FFFF"/>
                </a:solidFill>
              </a:rPr>
              <a:t>2</a:t>
            </a:r>
            <a:endParaRPr lang="zh-CN" altLang="en-US" sz="4400" b="1">
              <a:solidFill>
                <a:srgbClr val="FFFFFF"/>
              </a:solidFill>
            </a:endParaRPr>
          </a:p>
        </p:txBody>
      </p:sp>
      <p:sp>
        <p:nvSpPr>
          <p:cNvPr id="12300" name="文本框 17"/>
          <p:cNvSpPr txBox="1">
            <a:spLocks noChangeArrowheads="1"/>
          </p:cNvSpPr>
          <p:nvPr/>
        </p:nvSpPr>
        <p:spPr bwMode="auto">
          <a:xfrm>
            <a:off x="7751763" y="2946400"/>
            <a:ext cx="61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FFFF"/>
                </a:solidFill>
              </a:rPr>
              <a:t>3</a:t>
            </a:r>
            <a:endParaRPr lang="zh-CN" altLang="en-US" sz="4400" b="1">
              <a:solidFill>
                <a:srgbClr val="FFFFFF"/>
              </a:solidFill>
            </a:endParaRPr>
          </a:p>
        </p:txBody>
      </p:sp>
      <p:sp>
        <p:nvSpPr>
          <p:cNvPr id="12301" name="文本框 18"/>
          <p:cNvSpPr txBox="1">
            <a:spLocks noChangeArrowheads="1"/>
          </p:cNvSpPr>
          <p:nvPr/>
        </p:nvSpPr>
        <p:spPr bwMode="auto">
          <a:xfrm>
            <a:off x="3867150" y="3719513"/>
            <a:ext cx="554038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302" name="文本框 19"/>
          <p:cNvSpPr txBox="1">
            <a:spLocks noChangeArrowheads="1"/>
          </p:cNvSpPr>
          <p:nvPr/>
        </p:nvSpPr>
        <p:spPr bwMode="auto">
          <a:xfrm>
            <a:off x="5808663" y="3765550"/>
            <a:ext cx="554037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303" name="文本框 20"/>
          <p:cNvSpPr txBox="1">
            <a:spLocks noChangeArrowheads="1"/>
          </p:cNvSpPr>
          <p:nvPr/>
        </p:nvSpPr>
        <p:spPr bwMode="auto">
          <a:xfrm>
            <a:off x="7716838" y="3730625"/>
            <a:ext cx="554037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cxnSp>
        <p:nvCxnSpPr>
          <p:cNvPr id="12304" name="直接连接符 21"/>
          <p:cNvCxnSpPr>
            <a:cxnSpLocks noChangeShapeType="1"/>
          </p:cNvCxnSpPr>
          <p:nvPr/>
        </p:nvCxnSpPr>
        <p:spPr bwMode="auto">
          <a:xfrm>
            <a:off x="3575050" y="3644900"/>
            <a:ext cx="496887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 autoUpdateAnimBg="0"/>
      <p:bldP spid="12291" grpId="0" autoUpdateAnimBg="0"/>
      <p:bldP spid="12295" grpId="0" animBg="1" autoUpdateAnimBg="0"/>
      <p:bldP spid="12296" grpId="0" animBg="1" autoUpdateAnimBg="0"/>
      <p:bldP spid="12297" grpId="0" animBg="1" autoUpdateAnimBg="0"/>
      <p:bldP spid="12298" grpId="0" autoUpdateAnimBg="0"/>
      <p:bldP spid="12299" grpId="0" autoUpdateAnimBg="0"/>
      <p:bldP spid="12300" grpId="0" autoUpdateAnimBg="0"/>
      <p:bldP spid="12301" grpId="0" autoUpdateAnimBg="0"/>
      <p:bldP spid="12302" grpId="0" autoUpdateAnimBg="0"/>
      <p:bldP spid="1230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组合 4"/>
          <p:cNvGrpSpPr/>
          <p:nvPr/>
        </p:nvGrpSpPr>
        <p:grpSpPr bwMode="auto">
          <a:xfrm>
            <a:off x="263525" y="188913"/>
            <a:ext cx="2463800" cy="271462"/>
            <a:chOff x="0" y="0"/>
            <a:chExt cx="3338688" cy="368424"/>
          </a:xfrm>
        </p:grpSpPr>
        <p:sp>
          <p:nvSpPr>
            <p:cNvPr id="11269" name="矩形 1"/>
            <p:cNvSpPr>
              <a:spLocks noChangeArrowheads="1"/>
            </p:cNvSpPr>
            <p:nvPr/>
          </p:nvSpPr>
          <p:spPr bwMode="auto">
            <a:xfrm>
              <a:off x="0" y="0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270" name="矩形 2"/>
            <p:cNvSpPr>
              <a:spLocks noChangeArrowheads="1"/>
            </p:cNvSpPr>
            <p:nvPr/>
          </p:nvSpPr>
          <p:spPr bwMode="auto">
            <a:xfrm>
              <a:off x="152400" y="152400"/>
              <a:ext cx="216024" cy="216024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271" name="矩形 3"/>
            <p:cNvSpPr>
              <a:spLocks noChangeArrowheads="1"/>
            </p:cNvSpPr>
            <p:nvPr/>
          </p:nvSpPr>
          <p:spPr bwMode="auto">
            <a:xfrm>
              <a:off x="3122664" y="108011"/>
              <a:ext cx="216024" cy="216024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18" name="矩形 5"/>
          <p:cNvSpPr>
            <a:spLocks noChangeArrowheads="1"/>
          </p:cNvSpPr>
          <p:nvPr/>
        </p:nvSpPr>
        <p:spPr bwMode="auto">
          <a:xfrm>
            <a:off x="655638" y="179388"/>
            <a:ext cx="1827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单击这里添加标题</a:t>
            </a:r>
          </a:p>
        </p:txBody>
      </p:sp>
      <p:pic>
        <p:nvPicPr>
          <p:cNvPr id="13319" name="图示 6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463550"/>
            <a:ext cx="9936162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1887</Words>
  <Application>Microsoft Office PowerPoint</Application>
  <PresentationFormat>宽屏</PresentationFormat>
  <Paragraphs>115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818.城市街景唯美通用PPT模板</dc:title>
  <dc:creator/>
  <cp:lastModifiedBy>天 下</cp:lastModifiedBy>
  <cp:revision>24</cp:revision>
  <dcterms:created xsi:type="dcterms:W3CDTF">2015-07-31T06:53:00Z</dcterms:created>
  <dcterms:modified xsi:type="dcterms:W3CDTF">2021-01-04T13:47:22Z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