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60" r:id="rId5"/>
    <p:sldId id="283" r:id="rId6"/>
    <p:sldId id="284" r:id="rId7"/>
    <p:sldId id="285" r:id="rId8"/>
    <p:sldId id="286" r:id="rId9"/>
    <p:sldId id="287" r:id="rId10"/>
    <p:sldId id="288" r:id="rId11"/>
    <p:sldId id="262" r:id="rId12"/>
    <p:sldId id="265" r:id="rId13"/>
    <p:sldId id="266" r:id="rId14"/>
    <p:sldId id="267" r:id="rId15"/>
    <p:sldId id="268" r:id="rId16"/>
    <p:sldId id="269" r:id="rId17"/>
    <p:sldId id="271" r:id="rId18"/>
    <p:sldId id="289" r:id="rId19"/>
    <p:sldId id="273" r:id="rId20"/>
    <p:sldId id="274" r:id="rId21"/>
    <p:sldId id="275" r:id="rId22"/>
    <p:sldId id="276" r:id="rId23"/>
    <p:sldId id="277" r:id="rId24"/>
    <p:sldId id="279" r:id="rId25"/>
    <p:sldId id="280" r:id="rId26"/>
    <p:sldId id="281" r:id="rId27"/>
    <p:sldId id="290" r:id="rId28"/>
  </p:sldIdLst>
  <p:sldSz cx="9144000" cy="5143500" type="screen16x9"/>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86"/>
    <a:srgbClr val="FF0066"/>
    <a:srgbClr val="FF9FC6"/>
    <a:srgbClr val="FF7DB2"/>
    <a:srgbClr val="FF5D9F"/>
    <a:srgbClr val="D60093"/>
    <a:srgbClr val="015198"/>
    <a:srgbClr val="9A0000"/>
    <a:srgbClr val="FF0505"/>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26"/>
      </p:cViewPr>
      <p:guideLst>
        <p:guide orient="horz" pos="1620"/>
        <p:guide pos="2880"/>
      </p:guideLst>
    </p:cSldViewPr>
  </p:slideViewPr>
  <p:notesTextViewPr>
    <p:cViewPr>
      <p:scale>
        <a:sx n="1" d="1"/>
        <a:sy n="1" d="1"/>
      </p:scale>
      <p:origin x="0" y="0"/>
    </p:cViewPr>
  </p:notesTextViewPr>
  <p:sorterViewPr>
    <p:cViewPr>
      <p:scale>
        <a:sx n="192" d="100"/>
        <a:sy n="19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C00000"/>
            </a:solidFill>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0D1-46EB-AC6C-C35AEFB70ED5}"/>
            </c:ext>
          </c:extLst>
        </c:ser>
        <c:dLbls>
          <c:showLegendKey val="0"/>
          <c:showVal val="0"/>
          <c:showCatName val="0"/>
          <c:showSerName val="0"/>
          <c:showPercent val="0"/>
          <c:showBubbleSize val="0"/>
        </c:dLbls>
        <c:gapWidth val="150"/>
        <c:axId val="109173760"/>
        <c:axId val="109179648"/>
      </c:barChart>
      <c:catAx>
        <c:axId val="109173760"/>
        <c:scaling>
          <c:orientation val="minMax"/>
        </c:scaling>
        <c:delete val="0"/>
        <c:axPos val="b"/>
        <c:numFmt formatCode="General" sourceLinked="0"/>
        <c:majorTickMark val="out"/>
        <c:minorTickMark val="none"/>
        <c:tickLblPos val="nextTo"/>
        <c:spPr>
          <a:ln w="9525" cap="flat" cmpd="sng" algn="ctr">
            <a:solidFill>
              <a:schemeClr val="tx1">
                <a:lumMod val="85000"/>
                <a:lumOff val="15000"/>
              </a:schemeClr>
            </a:solidFill>
            <a:prstDash val="solid"/>
            <a:round/>
          </a:ln>
        </c:spPr>
        <c:txPr>
          <a:bodyPr rot="-60000000" spcFirstLastPara="0" vertOverflow="ellipsis" vert="horz" wrap="square" anchor="ctr" anchorCtr="1"/>
          <a:lstStyle/>
          <a:p>
            <a:pPr>
              <a:defRPr lang="zh-CN" sz="1200" b="0" i="0" u="none" strike="noStrike" kern="1200" baseline="0">
                <a:solidFill>
                  <a:srgbClr val="C00000"/>
                </a:solidFill>
                <a:latin typeface="+mn-lt"/>
                <a:ea typeface="+mn-ea"/>
                <a:cs typeface="+mn-cs"/>
              </a:defRPr>
            </a:pPr>
            <a:endParaRPr lang="zh-CN"/>
          </a:p>
        </c:txPr>
        <c:crossAx val="109179648"/>
        <c:crosses val="autoZero"/>
        <c:auto val="1"/>
        <c:lblAlgn val="ctr"/>
        <c:lblOffset val="100"/>
        <c:noMultiLvlLbl val="0"/>
      </c:catAx>
      <c:valAx>
        <c:axId val="109179648"/>
        <c:scaling>
          <c:orientation val="minMax"/>
        </c:scaling>
        <c:delete val="0"/>
        <c:axPos val="l"/>
        <c:majorGridlines>
          <c:spPr>
            <a:ln w="9525" cap="flat" cmpd="sng" algn="ctr">
              <a:solidFill>
                <a:schemeClr val="tx1">
                  <a:lumMod val="85000"/>
                  <a:lumOff val="15000"/>
                </a:schemeClr>
              </a:solidFill>
              <a:prstDash val="solid"/>
              <a:round/>
            </a:ln>
          </c:spPr>
        </c:majorGridlines>
        <c:numFmt formatCode="General" sourceLinked="1"/>
        <c:majorTickMark val="out"/>
        <c:minorTickMark val="none"/>
        <c:tickLblPos val="nextTo"/>
        <c:spPr>
          <a:ln w="9525" cap="flat" cmpd="sng" algn="ctr">
            <a:solidFill>
              <a:schemeClr val="tx1">
                <a:lumMod val="85000"/>
                <a:lumOff val="15000"/>
              </a:schemeClr>
            </a:solidFill>
            <a:prstDash val="solid"/>
            <a:round/>
          </a:ln>
        </c:spPr>
        <c:txPr>
          <a:bodyPr rot="-60000000" spcFirstLastPara="0" vertOverflow="ellipsis" vert="horz" wrap="square" anchor="ctr" anchorCtr="1"/>
          <a:lstStyle/>
          <a:p>
            <a:pPr>
              <a:defRPr lang="zh-CN" sz="1600" b="0" i="0" u="none" strike="noStrike" kern="1200" baseline="0">
                <a:solidFill>
                  <a:srgbClr val="C00000"/>
                </a:solidFill>
                <a:latin typeface="+mn-lt"/>
                <a:ea typeface="+mn-ea"/>
                <a:cs typeface="+mn-cs"/>
              </a:defRPr>
            </a:pPr>
            <a:endParaRPr lang="zh-CN"/>
          </a:p>
        </c:txPr>
        <c:crossAx val="109173760"/>
        <c:crosses val="autoZero"/>
        <c:crossBetween val="between"/>
      </c:valAx>
      <c:spPr>
        <a:noFill/>
        <a:ln>
          <a:solidFill>
            <a:schemeClr val="tx1">
              <a:lumMod val="85000"/>
              <a:lumOff val="15000"/>
            </a:schemeClr>
          </a:solidFill>
        </a:ln>
        <a:effectLst/>
      </c:spPr>
    </c:plotArea>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74124F-9D6A-4FE1-B4AF-901F06DD4E91}"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2C7D8-2DE7-48AD-8DA1-633C5DEEE70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52C7D8-2DE7-48AD-8DA1-633C5DEEE70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2C7D8-2DE7-48AD-8DA1-633C5DEEE70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r="36090"/>
          <a:stretch>
            <a:fillRect/>
          </a:stretch>
        </p:blipFill>
        <p:spPr>
          <a:xfrm>
            <a:off x="0" y="483704"/>
            <a:ext cx="5567159" cy="4659796"/>
          </a:xfrm>
          <a:prstGeom prst="rect">
            <a:avLst/>
          </a:prstGeom>
        </p:spPr>
      </p:pic>
      <p:sp>
        <p:nvSpPr>
          <p:cNvPr id="4" name="TextBox 3"/>
          <p:cNvSpPr txBox="1"/>
          <p:nvPr/>
        </p:nvSpPr>
        <p:spPr>
          <a:xfrm>
            <a:off x="4427984" y="1131590"/>
            <a:ext cx="4262705" cy="1107996"/>
          </a:xfrm>
          <a:prstGeom prst="rect">
            <a:avLst/>
          </a:prstGeom>
          <a:noFill/>
        </p:spPr>
        <p:txBody>
          <a:bodyPr wrap="none" rtlCol="0">
            <a:spAutoFit/>
          </a:bodyPr>
          <a:lstStyle/>
          <a:p>
            <a:r>
              <a:rPr lang="zh-CN" altLang="en-US" sz="4800" b="1" dirty="0">
                <a:latin typeface="禹卫书法行书简体" pitchFamily="2" charset="-122"/>
                <a:ea typeface="禹卫书法行书简体" pitchFamily="2" charset="-122"/>
              </a:rPr>
              <a:t>关爱</a:t>
            </a:r>
            <a:r>
              <a:rPr lang="zh-CN" altLang="en-US" sz="6600" b="1" dirty="0">
                <a:solidFill>
                  <a:srgbClr val="C00000"/>
                </a:solidFill>
                <a:latin typeface="禹卫书法行书简体" pitchFamily="2" charset="-122"/>
                <a:ea typeface="禹卫书法行书简体" pitchFamily="2" charset="-122"/>
              </a:rPr>
              <a:t>空巢</a:t>
            </a:r>
            <a:r>
              <a:rPr lang="zh-CN" altLang="en-US" sz="4800" b="1" dirty="0">
                <a:latin typeface="禹卫书法行书简体" pitchFamily="2" charset="-122"/>
                <a:ea typeface="禹卫书法行书简体" pitchFamily="2" charset="-122"/>
              </a:rPr>
              <a:t>老人</a:t>
            </a:r>
          </a:p>
        </p:txBody>
      </p:sp>
      <p:sp>
        <p:nvSpPr>
          <p:cNvPr id="6" name="TextBox 5"/>
          <p:cNvSpPr txBox="1"/>
          <p:nvPr/>
        </p:nvSpPr>
        <p:spPr>
          <a:xfrm>
            <a:off x="5292080" y="2427734"/>
            <a:ext cx="2339102" cy="553998"/>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用心关爱 永爱关怀 </a:t>
            </a:r>
          </a:p>
          <a:p>
            <a:r>
              <a:rPr lang="zh-CN" altLang="en-US" sz="1200" b="1" dirty="0">
                <a:solidFill>
                  <a:srgbClr val="C00000"/>
                </a:solidFill>
                <a:latin typeface="微软雅黑" panose="020B0503020204020204" pitchFamily="34" charset="-122"/>
                <a:ea typeface="微软雅黑" panose="020B0503020204020204" pitchFamily="34"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5"/>
          <p:cNvSpPr txBox="1">
            <a:spLocks noChangeArrowheads="1"/>
          </p:cNvSpPr>
          <p:nvPr/>
        </p:nvSpPr>
        <p:spPr bwMode="auto">
          <a:xfrm>
            <a:off x="600172" y="2236594"/>
            <a:ext cx="3275012"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2800" dirty="0">
                <a:solidFill>
                  <a:srgbClr val="C00000"/>
                </a:solidFill>
                <a:latin typeface="微软雅黑" panose="020B0503020204020204" pitchFamily="34" charset="-122"/>
              </a:rPr>
              <a:t>多方面关爱空巢老人</a:t>
            </a:r>
            <a:endParaRPr lang="en-US" altLang="zh-CN" sz="2800" dirty="0">
              <a:solidFill>
                <a:srgbClr val="C00000"/>
              </a:solidFill>
              <a:latin typeface="微软雅黑" panose="020B0503020204020204" pitchFamily="34" charset="-122"/>
            </a:endParaRPr>
          </a:p>
          <a:p>
            <a:pPr algn="r" eaLnBrk="1" hangingPunct="1"/>
            <a:r>
              <a:rPr lang="en-US" altLang="zh-CN" sz="1700" dirty="0">
                <a:solidFill>
                  <a:schemeClr val="tx1">
                    <a:lumMod val="85000"/>
                    <a:lumOff val="15000"/>
                  </a:schemeClr>
                </a:solidFill>
                <a:latin typeface="Berlin Sans FB" pitchFamily="34" charset="0"/>
              </a:rPr>
              <a:t>The ten rules of safe production</a:t>
            </a:r>
            <a:endParaRPr lang="zh-CN" altLang="en-US" sz="1700" dirty="0">
              <a:solidFill>
                <a:schemeClr val="tx1">
                  <a:lumMod val="85000"/>
                  <a:lumOff val="15000"/>
                </a:schemeClr>
              </a:solidFill>
              <a:latin typeface="Berlin Sans FB" pitchFamily="34" charset="0"/>
            </a:endParaRPr>
          </a:p>
        </p:txBody>
      </p:sp>
      <p:grpSp>
        <p:nvGrpSpPr>
          <p:cNvPr id="7" name="组合 6"/>
          <p:cNvGrpSpPr/>
          <p:nvPr/>
        </p:nvGrpSpPr>
        <p:grpSpPr>
          <a:xfrm>
            <a:off x="1790797" y="974531"/>
            <a:ext cx="1131887" cy="1074738"/>
            <a:chOff x="1762919" y="1203598"/>
            <a:chExt cx="1131887" cy="1074738"/>
          </a:xfrm>
        </p:grpSpPr>
        <p:sp>
          <p:nvSpPr>
            <p:cNvPr id="8" name="矩形 7"/>
            <p:cNvSpPr/>
            <p:nvPr/>
          </p:nvSpPr>
          <p:spPr>
            <a:xfrm>
              <a:off x="1762919" y="1203598"/>
              <a:ext cx="1131887" cy="1074738"/>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anose="020B0503020204020204" pitchFamily="34" charset="-122"/>
                </a:rPr>
                <a:t>输入文字</a:t>
              </a:r>
            </a:p>
          </p:txBody>
        </p:sp>
        <p:sp>
          <p:nvSpPr>
            <p:cNvPr id="9" name="矩形 8"/>
            <p:cNvSpPr/>
            <p:nvPr/>
          </p:nvSpPr>
          <p:spPr>
            <a:xfrm>
              <a:off x="2639219" y="2017986"/>
              <a:ext cx="255587" cy="255587"/>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r>
                <a:rPr lang="en-US" altLang="zh-CN" sz="1200" dirty="0">
                  <a:solidFill>
                    <a:srgbClr val="07101B"/>
                  </a:solidFill>
                  <a:latin typeface="Impact" panose="020B0806030902050204" pitchFamily="34" charset="0"/>
                </a:rPr>
                <a:t>1</a:t>
              </a:r>
              <a:endParaRPr lang="zh-CN" altLang="en-US" sz="1200" dirty="0">
                <a:solidFill>
                  <a:srgbClr val="07101B"/>
                </a:solidFill>
                <a:latin typeface="Impact" panose="020B0806030902050204" pitchFamily="34" charset="0"/>
              </a:endParaRPr>
            </a:p>
          </p:txBody>
        </p:sp>
      </p:grpSp>
      <p:grpSp>
        <p:nvGrpSpPr>
          <p:cNvPr id="10" name="组合 9"/>
          <p:cNvGrpSpPr/>
          <p:nvPr/>
        </p:nvGrpSpPr>
        <p:grpSpPr>
          <a:xfrm>
            <a:off x="3003647" y="974531"/>
            <a:ext cx="1133475" cy="1074738"/>
            <a:chOff x="2975769" y="1203598"/>
            <a:chExt cx="1133475" cy="1074738"/>
          </a:xfrm>
        </p:grpSpPr>
        <p:sp>
          <p:nvSpPr>
            <p:cNvPr id="11" name="矩形 10"/>
            <p:cNvSpPr/>
            <p:nvPr/>
          </p:nvSpPr>
          <p:spPr>
            <a:xfrm>
              <a:off x="2975769" y="1203598"/>
              <a:ext cx="1133475" cy="1074738"/>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rPr>
                <a:t>输入文字</a:t>
              </a:r>
            </a:p>
          </p:txBody>
        </p:sp>
        <p:sp>
          <p:nvSpPr>
            <p:cNvPr id="12" name="矩形 11"/>
            <p:cNvSpPr/>
            <p:nvPr/>
          </p:nvSpPr>
          <p:spPr>
            <a:xfrm>
              <a:off x="3847306" y="2017986"/>
              <a:ext cx="255588" cy="255587"/>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r>
                <a:rPr lang="en-US" altLang="zh-CN" sz="1200" dirty="0">
                  <a:solidFill>
                    <a:srgbClr val="07101B"/>
                  </a:solidFill>
                  <a:latin typeface="Impact" panose="020B0806030902050204" pitchFamily="34" charset="0"/>
                </a:rPr>
                <a:t>2</a:t>
              </a:r>
              <a:endParaRPr lang="zh-CN" altLang="en-US" sz="1200" dirty="0">
                <a:solidFill>
                  <a:srgbClr val="07101B"/>
                </a:solidFill>
                <a:latin typeface="Impact" panose="020B0806030902050204" pitchFamily="34" charset="0"/>
              </a:endParaRPr>
            </a:p>
          </p:txBody>
        </p:sp>
      </p:grpSp>
      <p:grpSp>
        <p:nvGrpSpPr>
          <p:cNvPr id="13" name="组合 12"/>
          <p:cNvGrpSpPr/>
          <p:nvPr/>
        </p:nvGrpSpPr>
        <p:grpSpPr>
          <a:xfrm>
            <a:off x="4218084" y="974531"/>
            <a:ext cx="1131888" cy="1074738"/>
            <a:chOff x="4190206" y="1203598"/>
            <a:chExt cx="1131888" cy="1074738"/>
          </a:xfrm>
        </p:grpSpPr>
        <p:sp>
          <p:nvSpPr>
            <p:cNvPr id="14" name="矩形 13"/>
            <p:cNvSpPr/>
            <p:nvPr/>
          </p:nvSpPr>
          <p:spPr>
            <a:xfrm>
              <a:off x="4190206" y="1203598"/>
              <a:ext cx="1131888" cy="1074738"/>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rPr>
                <a:t>输入文字</a:t>
              </a:r>
            </a:p>
          </p:txBody>
        </p:sp>
        <p:sp>
          <p:nvSpPr>
            <p:cNvPr id="19" name="矩形 18"/>
            <p:cNvSpPr/>
            <p:nvPr/>
          </p:nvSpPr>
          <p:spPr>
            <a:xfrm>
              <a:off x="5063331" y="2017986"/>
              <a:ext cx="255588" cy="255587"/>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r>
                <a:rPr lang="en-US" altLang="zh-CN" sz="1200" dirty="0">
                  <a:solidFill>
                    <a:srgbClr val="07101B"/>
                  </a:solidFill>
                  <a:latin typeface="Impact" panose="020B0806030902050204" pitchFamily="34" charset="0"/>
                </a:rPr>
                <a:t>3</a:t>
              </a:r>
              <a:endParaRPr lang="zh-CN" altLang="en-US" sz="1200" dirty="0">
                <a:solidFill>
                  <a:srgbClr val="07101B"/>
                </a:solidFill>
                <a:latin typeface="Impact" panose="020B0806030902050204" pitchFamily="34" charset="0"/>
              </a:endParaRPr>
            </a:p>
          </p:txBody>
        </p:sp>
      </p:grpSp>
      <p:grpSp>
        <p:nvGrpSpPr>
          <p:cNvPr id="20" name="组合 19"/>
          <p:cNvGrpSpPr/>
          <p:nvPr/>
        </p:nvGrpSpPr>
        <p:grpSpPr>
          <a:xfrm>
            <a:off x="5430934" y="974531"/>
            <a:ext cx="1133475" cy="1074738"/>
            <a:chOff x="5403056" y="1203598"/>
            <a:chExt cx="1133475" cy="1074738"/>
          </a:xfrm>
        </p:grpSpPr>
        <p:sp>
          <p:nvSpPr>
            <p:cNvPr id="21" name="矩形 20"/>
            <p:cNvSpPr/>
            <p:nvPr/>
          </p:nvSpPr>
          <p:spPr>
            <a:xfrm>
              <a:off x="5403056" y="1203598"/>
              <a:ext cx="1133475" cy="1074738"/>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rPr>
                <a:t>输入文字</a:t>
              </a:r>
            </a:p>
          </p:txBody>
        </p:sp>
        <p:sp>
          <p:nvSpPr>
            <p:cNvPr id="22" name="矩形 21"/>
            <p:cNvSpPr/>
            <p:nvPr/>
          </p:nvSpPr>
          <p:spPr>
            <a:xfrm>
              <a:off x="6279356" y="2017986"/>
              <a:ext cx="255588" cy="255587"/>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r>
                <a:rPr lang="en-US" altLang="zh-CN" sz="1200" dirty="0">
                  <a:solidFill>
                    <a:srgbClr val="07101B"/>
                  </a:solidFill>
                  <a:latin typeface="Impact" panose="020B0806030902050204" pitchFamily="34" charset="0"/>
                </a:rPr>
                <a:t>4</a:t>
              </a:r>
              <a:endParaRPr lang="zh-CN" altLang="en-US" sz="1200" dirty="0">
                <a:solidFill>
                  <a:srgbClr val="07101B"/>
                </a:solidFill>
                <a:latin typeface="Impact" panose="020B0806030902050204" pitchFamily="34" charset="0"/>
              </a:endParaRPr>
            </a:p>
          </p:txBody>
        </p:sp>
      </p:grpSp>
      <p:grpSp>
        <p:nvGrpSpPr>
          <p:cNvPr id="23" name="组合 22"/>
          <p:cNvGrpSpPr/>
          <p:nvPr/>
        </p:nvGrpSpPr>
        <p:grpSpPr>
          <a:xfrm>
            <a:off x="4218084" y="2120706"/>
            <a:ext cx="1131888" cy="1074738"/>
            <a:chOff x="4190206" y="2349773"/>
            <a:chExt cx="1131888" cy="1074738"/>
          </a:xfrm>
        </p:grpSpPr>
        <p:sp>
          <p:nvSpPr>
            <p:cNvPr id="24" name="矩形 23"/>
            <p:cNvSpPr/>
            <p:nvPr/>
          </p:nvSpPr>
          <p:spPr>
            <a:xfrm>
              <a:off x="4190206" y="2349773"/>
              <a:ext cx="1131888" cy="1074738"/>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rPr>
                <a:t>输入文字</a:t>
              </a:r>
            </a:p>
          </p:txBody>
        </p:sp>
        <p:sp>
          <p:nvSpPr>
            <p:cNvPr id="25" name="矩形 24"/>
            <p:cNvSpPr/>
            <p:nvPr/>
          </p:nvSpPr>
          <p:spPr>
            <a:xfrm>
              <a:off x="5063331" y="3168923"/>
              <a:ext cx="255588" cy="255588"/>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r>
                <a:rPr lang="en-US" altLang="zh-CN" sz="1200" dirty="0">
                  <a:solidFill>
                    <a:srgbClr val="07101B"/>
                  </a:solidFill>
                  <a:latin typeface="Impact" panose="020B0806030902050204" pitchFamily="34" charset="0"/>
                </a:rPr>
                <a:t>5</a:t>
              </a:r>
              <a:endParaRPr lang="zh-CN" altLang="en-US" sz="1200" dirty="0">
                <a:solidFill>
                  <a:srgbClr val="07101B"/>
                </a:solidFill>
                <a:latin typeface="Impact" panose="020B0806030902050204" pitchFamily="34" charset="0"/>
              </a:endParaRPr>
            </a:p>
          </p:txBody>
        </p:sp>
      </p:grpSp>
      <p:grpSp>
        <p:nvGrpSpPr>
          <p:cNvPr id="26" name="组合 25"/>
          <p:cNvGrpSpPr/>
          <p:nvPr/>
        </p:nvGrpSpPr>
        <p:grpSpPr>
          <a:xfrm>
            <a:off x="5430934" y="2120706"/>
            <a:ext cx="1133475" cy="1074738"/>
            <a:chOff x="5403056" y="2349773"/>
            <a:chExt cx="1133475" cy="1074738"/>
          </a:xfrm>
        </p:grpSpPr>
        <p:sp>
          <p:nvSpPr>
            <p:cNvPr id="27" name="矩形 26"/>
            <p:cNvSpPr/>
            <p:nvPr/>
          </p:nvSpPr>
          <p:spPr>
            <a:xfrm>
              <a:off x="5403056" y="2349773"/>
              <a:ext cx="1133475" cy="1074738"/>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rPr>
                <a:t>输入文字</a:t>
              </a:r>
            </a:p>
          </p:txBody>
        </p:sp>
        <p:sp>
          <p:nvSpPr>
            <p:cNvPr id="28" name="矩形 27"/>
            <p:cNvSpPr/>
            <p:nvPr/>
          </p:nvSpPr>
          <p:spPr>
            <a:xfrm>
              <a:off x="6279356" y="3168923"/>
              <a:ext cx="255588" cy="255588"/>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r>
                <a:rPr lang="en-US" altLang="zh-CN" sz="1200" dirty="0">
                  <a:solidFill>
                    <a:srgbClr val="07101B"/>
                  </a:solidFill>
                  <a:latin typeface="Impact" panose="020B0806030902050204" pitchFamily="34" charset="0"/>
                </a:rPr>
                <a:t>6</a:t>
              </a:r>
              <a:endParaRPr lang="zh-CN" altLang="en-US" sz="1200" dirty="0">
                <a:solidFill>
                  <a:srgbClr val="07101B"/>
                </a:solidFill>
                <a:latin typeface="Impact" panose="020B0806030902050204" pitchFamily="34" charset="0"/>
              </a:endParaRPr>
            </a:p>
          </p:txBody>
        </p:sp>
      </p:grpSp>
      <p:grpSp>
        <p:nvGrpSpPr>
          <p:cNvPr id="29" name="组合 28"/>
          <p:cNvGrpSpPr/>
          <p:nvPr/>
        </p:nvGrpSpPr>
        <p:grpSpPr>
          <a:xfrm>
            <a:off x="6645372" y="2120706"/>
            <a:ext cx="1131887" cy="1074738"/>
            <a:chOff x="6617494" y="2349773"/>
            <a:chExt cx="1131887" cy="1074738"/>
          </a:xfrm>
        </p:grpSpPr>
        <p:sp>
          <p:nvSpPr>
            <p:cNvPr id="30" name="矩形 29"/>
            <p:cNvSpPr/>
            <p:nvPr/>
          </p:nvSpPr>
          <p:spPr>
            <a:xfrm>
              <a:off x="6617494" y="2349773"/>
              <a:ext cx="1131887" cy="1074738"/>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rPr>
                <a:t>输入文字</a:t>
              </a:r>
            </a:p>
          </p:txBody>
        </p:sp>
        <p:sp>
          <p:nvSpPr>
            <p:cNvPr id="31" name="矩形 30"/>
            <p:cNvSpPr/>
            <p:nvPr/>
          </p:nvSpPr>
          <p:spPr>
            <a:xfrm>
              <a:off x="7482681" y="3168923"/>
              <a:ext cx="255588" cy="255588"/>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r>
                <a:rPr lang="en-US" altLang="zh-CN" sz="1200" dirty="0">
                  <a:solidFill>
                    <a:srgbClr val="07101B"/>
                  </a:solidFill>
                  <a:latin typeface="Impact" panose="020B0806030902050204" pitchFamily="34" charset="0"/>
                </a:rPr>
                <a:t>7</a:t>
              </a:r>
              <a:endParaRPr lang="zh-CN" altLang="en-US" sz="1200" dirty="0">
                <a:solidFill>
                  <a:srgbClr val="07101B"/>
                </a:solidFill>
                <a:latin typeface="Impact" panose="020B0806030902050204" pitchFamily="34" charset="0"/>
              </a:endParaRPr>
            </a:p>
          </p:txBody>
        </p:sp>
      </p:grpSp>
      <p:grpSp>
        <p:nvGrpSpPr>
          <p:cNvPr id="32" name="组合 31"/>
          <p:cNvGrpSpPr/>
          <p:nvPr/>
        </p:nvGrpSpPr>
        <p:grpSpPr>
          <a:xfrm>
            <a:off x="4218084" y="3257356"/>
            <a:ext cx="1131888" cy="1074738"/>
            <a:chOff x="4190206" y="3486423"/>
            <a:chExt cx="1131888" cy="1074738"/>
          </a:xfrm>
        </p:grpSpPr>
        <p:sp>
          <p:nvSpPr>
            <p:cNvPr id="33" name="矩形 32"/>
            <p:cNvSpPr/>
            <p:nvPr/>
          </p:nvSpPr>
          <p:spPr>
            <a:xfrm>
              <a:off x="4190206" y="3486423"/>
              <a:ext cx="1131888" cy="1074738"/>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rPr>
                <a:t>输入文字</a:t>
              </a:r>
            </a:p>
          </p:txBody>
        </p:sp>
        <p:sp>
          <p:nvSpPr>
            <p:cNvPr id="34" name="矩形 33"/>
            <p:cNvSpPr/>
            <p:nvPr/>
          </p:nvSpPr>
          <p:spPr>
            <a:xfrm>
              <a:off x="5063331" y="4305573"/>
              <a:ext cx="255588" cy="255588"/>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r>
                <a:rPr lang="en-US" altLang="zh-CN" sz="1200" dirty="0">
                  <a:solidFill>
                    <a:srgbClr val="07101B"/>
                  </a:solidFill>
                  <a:latin typeface="Impact" panose="020B0806030902050204" pitchFamily="34" charset="0"/>
                </a:rPr>
                <a:t>9</a:t>
              </a:r>
              <a:endParaRPr lang="zh-CN" altLang="en-US" sz="1200" dirty="0">
                <a:solidFill>
                  <a:srgbClr val="07101B"/>
                </a:solidFill>
                <a:latin typeface="Impact" panose="020B0806030902050204" pitchFamily="34" charset="0"/>
              </a:endParaRPr>
            </a:p>
          </p:txBody>
        </p:sp>
      </p:grpSp>
      <p:grpSp>
        <p:nvGrpSpPr>
          <p:cNvPr id="35" name="组合 34"/>
          <p:cNvGrpSpPr/>
          <p:nvPr/>
        </p:nvGrpSpPr>
        <p:grpSpPr>
          <a:xfrm>
            <a:off x="5430934" y="3257356"/>
            <a:ext cx="1133475" cy="1074738"/>
            <a:chOff x="5403056" y="3486423"/>
            <a:chExt cx="1133475" cy="1074738"/>
          </a:xfrm>
        </p:grpSpPr>
        <p:sp>
          <p:nvSpPr>
            <p:cNvPr id="36" name="矩形 35"/>
            <p:cNvSpPr/>
            <p:nvPr/>
          </p:nvSpPr>
          <p:spPr>
            <a:xfrm>
              <a:off x="5403056" y="3486423"/>
              <a:ext cx="1133475" cy="1074738"/>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rPr>
                <a:t>输入文字</a:t>
              </a:r>
            </a:p>
          </p:txBody>
        </p:sp>
        <p:sp>
          <p:nvSpPr>
            <p:cNvPr id="37" name="矩形 36"/>
            <p:cNvSpPr/>
            <p:nvPr/>
          </p:nvSpPr>
          <p:spPr>
            <a:xfrm>
              <a:off x="6279356" y="4305573"/>
              <a:ext cx="255588" cy="255588"/>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200" dirty="0">
                  <a:solidFill>
                    <a:srgbClr val="07101B"/>
                  </a:solidFill>
                  <a:latin typeface="Impact" panose="020B0806030902050204" pitchFamily="34" charset="0"/>
                </a:rPr>
                <a:t>10</a:t>
              </a:r>
              <a:endParaRPr lang="zh-CN" altLang="en-US" sz="1200" dirty="0">
                <a:solidFill>
                  <a:srgbClr val="07101B"/>
                </a:solidFill>
                <a:latin typeface="Impact" panose="020B0806030902050204" pitchFamily="34" charset="0"/>
              </a:endParaRPr>
            </a:p>
          </p:txBody>
        </p:sp>
      </p:grpSp>
      <p:grpSp>
        <p:nvGrpSpPr>
          <p:cNvPr id="38" name="组合 37"/>
          <p:cNvGrpSpPr/>
          <p:nvPr/>
        </p:nvGrpSpPr>
        <p:grpSpPr>
          <a:xfrm>
            <a:off x="3003647" y="3257356"/>
            <a:ext cx="1133475" cy="1074738"/>
            <a:chOff x="2975769" y="3486423"/>
            <a:chExt cx="1133475" cy="1074738"/>
          </a:xfrm>
        </p:grpSpPr>
        <p:sp>
          <p:nvSpPr>
            <p:cNvPr id="39" name="矩形 38"/>
            <p:cNvSpPr/>
            <p:nvPr/>
          </p:nvSpPr>
          <p:spPr>
            <a:xfrm>
              <a:off x="2975769" y="3486423"/>
              <a:ext cx="1133475" cy="1074738"/>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微软雅黑" panose="020B0503020204020204" pitchFamily="34" charset="-122"/>
                </a:rPr>
                <a:t>输入文字</a:t>
              </a:r>
            </a:p>
          </p:txBody>
        </p:sp>
        <p:sp>
          <p:nvSpPr>
            <p:cNvPr id="40" name="矩形 39"/>
            <p:cNvSpPr/>
            <p:nvPr/>
          </p:nvSpPr>
          <p:spPr>
            <a:xfrm>
              <a:off x="3847306" y="4305573"/>
              <a:ext cx="255588" cy="255588"/>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r>
                <a:rPr lang="en-US" altLang="zh-CN" sz="1200" dirty="0">
                  <a:solidFill>
                    <a:srgbClr val="07101B"/>
                  </a:solidFill>
                  <a:latin typeface="Impact" panose="020B0806030902050204" pitchFamily="34" charset="0"/>
                </a:rPr>
                <a:t>8</a:t>
              </a:r>
              <a:endParaRPr lang="zh-CN" altLang="en-US" sz="1200" dirty="0">
                <a:solidFill>
                  <a:srgbClr val="07101B"/>
                </a:solidFill>
                <a:latin typeface="Impact" panose="020B0806030902050204" pitchFamily="34" charset="0"/>
              </a:endParaRPr>
            </a:p>
          </p:txBody>
        </p:sp>
      </p:grpSp>
      <p:sp>
        <p:nvSpPr>
          <p:cNvPr id="45"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6" name="矩形 45"/>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ppt_w</p:attrName>
                                        </p:attrNameLst>
                                      </p:cBhvr>
                                      <p:tavLst>
                                        <p:tav tm="0" fmla="#ppt_w*sin(2.5*pi*$)">
                                          <p:val>
                                            <p:fltVal val="0"/>
                                          </p:val>
                                        </p:tav>
                                        <p:tav tm="100000">
                                          <p:val>
                                            <p:fltVal val="1"/>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45"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ppt_w</p:attrName>
                                        </p:attrNameLst>
                                      </p:cBhvr>
                                      <p:tavLst>
                                        <p:tav tm="0" fmla="#ppt_w*sin(2.5*pi*$)">
                                          <p:val>
                                            <p:fltVal val="0"/>
                                          </p:val>
                                        </p:tav>
                                        <p:tav tm="100000">
                                          <p:val>
                                            <p:fltVal val="1"/>
                                          </p:val>
                                        </p:tav>
                                      </p:tavLst>
                                    </p:anim>
                                    <p:anim calcmode="lin" valueType="num">
                                      <p:cBhvr>
                                        <p:cTn id="19" dur="500" fill="hold"/>
                                        <p:tgtEl>
                                          <p:spTgt spid="10"/>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45"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ppt_w</p:attrName>
                                        </p:attrNameLst>
                                      </p:cBhvr>
                                      <p:tavLst>
                                        <p:tav tm="0" fmla="#ppt_w*sin(2.5*pi*$)">
                                          <p:val>
                                            <p:fltVal val="0"/>
                                          </p:val>
                                        </p:tav>
                                        <p:tav tm="100000">
                                          <p:val>
                                            <p:fltVal val="1"/>
                                          </p:val>
                                        </p:tav>
                                      </p:tavLst>
                                    </p:anim>
                                    <p:anim calcmode="lin" valueType="num">
                                      <p:cBhvr>
                                        <p:cTn id="25" dur="500" fill="hold"/>
                                        <p:tgtEl>
                                          <p:spTgt spid="13"/>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45"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anim calcmode="lin" valueType="num">
                                      <p:cBhvr>
                                        <p:cTn id="30" dur="500" fill="hold"/>
                                        <p:tgtEl>
                                          <p:spTgt spid="20"/>
                                        </p:tgtEl>
                                        <p:attrNameLst>
                                          <p:attrName>ppt_w</p:attrName>
                                        </p:attrNameLst>
                                      </p:cBhvr>
                                      <p:tavLst>
                                        <p:tav tm="0" fmla="#ppt_w*sin(2.5*pi*$)">
                                          <p:val>
                                            <p:fltVal val="0"/>
                                          </p:val>
                                        </p:tav>
                                        <p:tav tm="100000">
                                          <p:val>
                                            <p:fltVal val="1"/>
                                          </p:val>
                                        </p:tav>
                                      </p:tavLst>
                                    </p:anim>
                                    <p:anim calcmode="lin" valueType="num">
                                      <p:cBhvr>
                                        <p:cTn id="31" dur="500" fill="hold"/>
                                        <p:tgtEl>
                                          <p:spTgt spid="20"/>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45"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anim calcmode="lin" valueType="num">
                                      <p:cBhvr>
                                        <p:cTn id="36" dur="500" fill="hold"/>
                                        <p:tgtEl>
                                          <p:spTgt spid="23"/>
                                        </p:tgtEl>
                                        <p:attrNameLst>
                                          <p:attrName>ppt_w</p:attrName>
                                        </p:attrNameLst>
                                      </p:cBhvr>
                                      <p:tavLst>
                                        <p:tav tm="0" fmla="#ppt_w*sin(2.5*pi*$)">
                                          <p:val>
                                            <p:fltVal val="0"/>
                                          </p:val>
                                        </p:tav>
                                        <p:tav tm="100000">
                                          <p:val>
                                            <p:fltVal val="1"/>
                                          </p:val>
                                        </p:tav>
                                      </p:tavLst>
                                    </p:anim>
                                    <p:anim calcmode="lin" valueType="num">
                                      <p:cBhvr>
                                        <p:cTn id="37" dur="500" fill="hold"/>
                                        <p:tgtEl>
                                          <p:spTgt spid="23"/>
                                        </p:tgtEl>
                                        <p:attrNameLst>
                                          <p:attrName>ppt_h</p:attrName>
                                        </p:attrNameLst>
                                      </p:cBhvr>
                                      <p:tavLst>
                                        <p:tav tm="0">
                                          <p:val>
                                            <p:strVal val="#ppt_h"/>
                                          </p:val>
                                        </p:tav>
                                        <p:tav tm="100000">
                                          <p:val>
                                            <p:strVal val="#ppt_h"/>
                                          </p:val>
                                        </p:tav>
                                      </p:tavLst>
                                    </p:anim>
                                  </p:childTnLst>
                                </p:cTn>
                              </p:par>
                            </p:childTnLst>
                          </p:cTn>
                        </p:par>
                        <p:par>
                          <p:cTn id="38" fill="hold">
                            <p:stCondLst>
                              <p:cond delay="3000"/>
                            </p:stCondLst>
                            <p:childTnLst>
                              <p:par>
                                <p:cTn id="39" presetID="45"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anim calcmode="lin" valueType="num">
                                      <p:cBhvr>
                                        <p:cTn id="42" dur="500" fill="hold"/>
                                        <p:tgtEl>
                                          <p:spTgt spid="26"/>
                                        </p:tgtEl>
                                        <p:attrNameLst>
                                          <p:attrName>ppt_w</p:attrName>
                                        </p:attrNameLst>
                                      </p:cBhvr>
                                      <p:tavLst>
                                        <p:tav tm="0" fmla="#ppt_w*sin(2.5*pi*$)">
                                          <p:val>
                                            <p:fltVal val="0"/>
                                          </p:val>
                                        </p:tav>
                                        <p:tav tm="100000">
                                          <p:val>
                                            <p:fltVal val="1"/>
                                          </p:val>
                                        </p:tav>
                                      </p:tavLst>
                                    </p:anim>
                                    <p:anim calcmode="lin" valueType="num">
                                      <p:cBhvr>
                                        <p:cTn id="43" dur="500" fill="hold"/>
                                        <p:tgtEl>
                                          <p:spTgt spid="26"/>
                                        </p:tgtEl>
                                        <p:attrNameLst>
                                          <p:attrName>ppt_h</p:attrName>
                                        </p:attrNameLst>
                                      </p:cBhvr>
                                      <p:tavLst>
                                        <p:tav tm="0">
                                          <p:val>
                                            <p:strVal val="#ppt_h"/>
                                          </p:val>
                                        </p:tav>
                                        <p:tav tm="100000">
                                          <p:val>
                                            <p:strVal val="#ppt_h"/>
                                          </p:val>
                                        </p:tav>
                                      </p:tavLst>
                                    </p:anim>
                                  </p:childTnLst>
                                </p:cTn>
                              </p:par>
                            </p:childTnLst>
                          </p:cTn>
                        </p:par>
                        <p:par>
                          <p:cTn id="44" fill="hold">
                            <p:stCondLst>
                              <p:cond delay="3500"/>
                            </p:stCondLst>
                            <p:childTnLst>
                              <p:par>
                                <p:cTn id="45" presetID="45" presetClass="entr" presetSubtype="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anim calcmode="lin" valueType="num">
                                      <p:cBhvr>
                                        <p:cTn id="48" dur="500" fill="hold"/>
                                        <p:tgtEl>
                                          <p:spTgt spid="29"/>
                                        </p:tgtEl>
                                        <p:attrNameLst>
                                          <p:attrName>ppt_w</p:attrName>
                                        </p:attrNameLst>
                                      </p:cBhvr>
                                      <p:tavLst>
                                        <p:tav tm="0" fmla="#ppt_w*sin(2.5*pi*$)">
                                          <p:val>
                                            <p:fltVal val="0"/>
                                          </p:val>
                                        </p:tav>
                                        <p:tav tm="100000">
                                          <p:val>
                                            <p:fltVal val="1"/>
                                          </p:val>
                                        </p:tav>
                                      </p:tavLst>
                                    </p:anim>
                                    <p:anim calcmode="lin" valueType="num">
                                      <p:cBhvr>
                                        <p:cTn id="49" dur="500" fill="hold"/>
                                        <p:tgtEl>
                                          <p:spTgt spid="29"/>
                                        </p:tgtEl>
                                        <p:attrNameLst>
                                          <p:attrName>ppt_h</p:attrName>
                                        </p:attrNameLst>
                                      </p:cBhvr>
                                      <p:tavLst>
                                        <p:tav tm="0">
                                          <p:val>
                                            <p:strVal val="#ppt_h"/>
                                          </p:val>
                                        </p:tav>
                                        <p:tav tm="100000">
                                          <p:val>
                                            <p:strVal val="#ppt_h"/>
                                          </p:val>
                                        </p:tav>
                                      </p:tavLst>
                                    </p:anim>
                                  </p:childTnLst>
                                </p:cTn>
                              </p:par>
                            </p:childTnLst>
                          </p:cTn>
                        </p:par>
                        <p:par>
                          <p:cTn id="50" fill="hold">
                            <p:stCondLst>
                              <p:cond delay="4000"/>
                            </p:stCondLst>
                            <p:childTnLst>
                              <p:par>
                                <p:cTn id="51" presetID="45"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anim calcmode="lin" valueType="num">
                                      <p:cBhvr>
                                        <p:cTn id="54" dur="500" fill="hold"/>
                                        <p:tgtEl>
                                          <p:spTgt spid="38"/>
                                        </p:tgtEl>
                                        <p:attrNameLst>
                                          <p:attrName>ppt_w</p:attrName>
                                        </p:attrNameLst>
                                      </p:cBhvr>
                                      <p:tavLst>
                                        <p:tav tm="0" fmla="#ppt_w*sin(2.5*pi*$)">
                                          <p:val>
                                            <p:fltVal val="0"/>
                                          </p:val>
                                        </p:tav>
                                        <p:tav tm="100000">
                                          <p:val>
                                            <p:fltVal val="1"/>
                                          </p:val>
                                        </p:tav>
                                      </p:tavLst>
                                    </p:anim>
                                    <p:anim calcmode="lin" valueType="num">
                                      <p:cBhvr>
                                        <p:cTn id="55" dur="500" fill="hold"/>
                                        <p:tgtEl>
                                          <p:spTgt spid="38"/>
                                        </p:tgtEl>
                                        <p:attrNameLst>
                                          <p:attrName>ppt_h</p:attrName>
                                        </p:attrNameLst>
                                      </p:cBhvr>
                                      <p:tavLst>
                                        <p:tav tm="0">
                                          <p:val>
                                            <p:strVal val="#ppt_h"/>
                                          </p:val>
                                        </p:tav>
                                        <p:tav tm="100000">
                                          <p:val>
                                            <p:strVal val="#ppt_h"/>
                                          </p:val>
                                        </p:tav>
                                      </p:tavLst>
                                    </p:anim>
                                  </p:childTnLst>
                                </p:cTn>
                              </p:par>
                            </p:childTnLst>
                          </p:cTn>
                        </p:par>
                        <p:par>
                          <p:cTn id="56" fill="hold">
                            <p:stCondLst>
                              <p:cond delay="4500"/>
                            </p:stCondLst>
                            <p:childTnLst>
                              <p:par>
                                <p:cTn id="57" presetID="45" presetClass="entr" presetSubtype="0"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anim calcmode="lin" valueType="num">
                                      <p:cBhvr>
                                        <p:cTn id="60" dur="500" fill="hold"/>
                                        <p:tgtEl>
                                          <p:spTgt spid="32"/>
                                        </p:tgtEl>
                                        <p:attrNameLst>
                                          <p:attrName>ppt_w</p:attrName>
                                        </p:attrNameLst>
                                      </p:cBhvr>
                                      <p:tavLst>
                                        <p:tav tm="0" fmla="#ppt_w*sin(2.5*pi*$)">
                                          <p:val>
                                            <p:fltVal val="0"/>
                                          </p:val>
                                        </p:tav>
                                        <p:tav tm="100000">
                                          <p:val>
                                            <p:fltVal val="1"/>
                                          </p:val>
                                        </p:tav>
                                      </p:tavLst>
                                    </p:anim>
                                    <p:anim calcmode="lin" valueType="num">
                                      <p:cBhvr>
                                        <p:cTn id="61" dur="500" fill="hold"/>
                                        <p:tgtEl>
                                          <p:spTgt spid="32"/>
                                        </p:tgtEl>
                                        <p:attrNameLst>
                                          <p:attrName>ppt_h</p:attrName>
                                        </p:attrNameLst>
                                      </p:cBhvr>
                                      <p:tavLst>
                                        <p:tav tm="0">
                                          <p:val>
                                            <p:strVal val="#ppt_h"/>
                                          </p:val>
                                        </p:tav>
                                        <p:tav tm="100000">
                                          <p:val>
                                            <p:strVal val="#ppt_h"/>
                                          </p:val>
                                        </p:tav>
                                      </p:tavLst>
                                    </p:anim>
                                  </p:childTnLst>
                                </p:cTn>
                              </p:par>
                            </p:childTnLst>
                          </p:cTn>
                        </p:par>
                        <p:par>
                          <p:cTn id="62" fill="hold">
                            <p:stCondLst>
                              <p:cond delay="5000"/>
                            </p:stCondLst>
                            <p:childTnLst>
                              <p:par>
                                <p:cTn id="63" presetID="45" presetClass="entr" presetSubtype="0"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anim calcmode="lin" valueType="num">
                                      <p:cBhvr>
                                        <p:cTn id="66" dur="500" fill="hold"/>
                                        <p:tgtEl>
                                          <p:spTgt spid="35"/>
                                        </p:tgtEl>
                                        <p:attrNameLst>
                                          <p:attrName>ppt_w</p:attrName>
                                        </p:attrNameLst>
                                      </p:cBhvr>
                                      <p:tavLst>
                                        <p:tav tm="0" fmla="#ppt_w*sin(2.5*pi*$)">
                                          <p:val>
                                            <p:fltVal val="0"/>
                                          </p:val>
                                        </p:tav>
                                        <p:tav tm="100000">
                                          <p:val>
                                            <p:fltVal val="1"/>
                                          </p:val>
                                        </p:tav>
                                      </p:tavLst>
                                    </p:anim>
                                    <p:anim calcmode="lin" valueType="num">
                                      <p:cBhvr>
                                        <p:cTn id="67"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54432" y="908738"/>
            <a:ext cx="7479018" cy="3067553"/>
          </a:xfrm>
          <a:prstGeom prst="rect">
            <a:avLst/>
          </a:prstGeom>
          <a:solidFill>
            <a:srgbClr val="C00000"/>
          </a:solidFill>
          <a:ln>
            <a:noFill/>
          </a:ln>
          <a:effectLst/>
        </p:spPr>
        <p:txBody>
          <a:bodyPr anchor="ctr"/>
          <a:lstStyle/>
          <a:p>
            <a:pPr algn="ctr" eaLnBrk="1" hangingPunct="1">
              <a:buFont typeface="Arial" panose="020B0604020202020204" pitchFamily="34" charset="0"/>
              <a:buNone/>
            </a:pPr>
            <a:endParaRPr lang="zh-CN" altLang="zh-CN" sz="1100">
              <a:latin typeface="Arial" panose="020B0604020202020204" pitchFamily="34" charset="0"/>
              <a:ea typeface="宋体" panose="02010600030101010101" pitchFamily="2" charset="-122"/>
            </a:endParaRPr>
          </a:p>
        </p:txBody>
      </p:sp>
      <p:grpSp>
        <p:nvGrpSpPr>
          <p:cNvPr id="3" name="组合 2"/>
          <p:cNvGrpSpPr/>
          <p:nvPr/>
        </p:nvGrpSpPr>
        <p:grpSpPr>
          <a:xfrm>
            <a:off x="838955" y="1056356"/>
            <a:ext cx="1619328" cy="2806984"/>
            <a:chOff x="1209803" y="1465829"/>
            <a:chExt cx="1619328" cy="2806984"/>
          </a:xfrm>
        </p:grpSpPr>
        <p:sp>
          <p:nvSpPr>
            <p:cNvPr id="4" name="矩形 3"/>
            <p:cNvSpPr>
              <a:spLocks noChangeArrowheads="1"/>
            </p:cNvSpPr>
            <p:nvPr/>
          </p:nvSpPr>
          <p:spPr bwMode="auto">
            <a:xfrm>
              <a:off x="1209803" y="1465829"/>
              <a:ext cx="1619328" cy="2806984"/>
            </a:xfrm>
            <a:prstGeom prst="rect">
              <a:avLst/>
            </a:prstGeom>
            <a:solidFill>
              <a:schemeClr val="bg1">
                <a:alpha val="95000"/>
              </a:schemeClr>
            </a:solidFill>
            <a:ln>
              <a:noFill/>
            </a:ln>
          </p:spPr>
          <p:txBody>
            <a:bodyPr anchor="ctr"/>
            <a:lstStyle/>
            <a:p>
              <a:pPr algn="ctr" eaLnBrk="1" hangingPunct="1">
                <a:buFont typeface="Arial" panose="020B0604020202020204" pitchFamily="34" charset="0"/>
                <a:buNone/>
              </a:pPr>
              <a:endParaRPr lang="zh-CN" altLang="zh-CN" sz="1100">
                <a:latin typeface="Arial" panose="020B0604020202020204" pitchFamily="34" charset="0"/>
                <a:ea typeface="宋体" panose="02010600030101010101" pitchFamily="2" charset="-122"/>
              </a:endParaRPr>
            </a:p>
          </p:txBody>
        </p:sp>
        <p:sp>
          <p:nvSpPr>
            <p:cNvPr id="5" name="TextBox 10"/>
            <p:cNvSpPr txBox="1">
              <a:spLocks noChangeArrowheads="1"/>
            </p:cNvSpPr>
            <p:nvPr/>
          </p:nvSpPr>
          <p:spPr bwMode="auto">
            <a:xfrm>
              <a:off x="1256772" y="3634253"/>
              <a:ext cx="1503022" cy="56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eaLnBrk="1" hangingPunct="1">
                <a:buFont typeface="Arial" panose="020B0604020202020204" pitchFamily="34" charset="0"/>
                <a:buNone/>
              </a:pPr>
              <a:r>
                <a:rPr lang="zh-CN" sz="900">
                  <a:latin typeface="微软雅黑" panose="020B0503020204020204" pitchFamily="34" charset="-122"/>
                </a:rPr>
                <a:t>标题框及正文框中的文字可直接改为您所需文字</a:t>
              </a:r>
            </a:p>
          </p:txBody>
        </p:sp>
        <p:sp>
          <p:nvSpPr>
            <p:cNvPr id="6" name="TextBox 11"/>
            <p:cNvSpPr txBox="1">
              <a:spLocks noChangeArrowheads="1"/>
            </p:cNvSpPr>
            <p:nvPr/>
          </p:nvSpPr>
          <p:spPr bwMode="auto">
            <a:xfrm>
              <a:off x="1256772" y="3351317"/>
              <a:ext cx="1456053" cy="23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buFont typeface="Arial" panose="020B0604020202020204" pitchFamily="34" charset="0"/>
                <a:buNone/>
              </a:pPr>
              <a:r>
                <a:rPr lang="zh-CN" sz="1200">
                  <a:latin typeface="微软雅黑" panose="020B0503020204020204" pitchFamily="34" charset="-122"/>
                </a:rPr>
                <a:t>更改文字</a:t>
              </a:r>
            </a:p>
          </p:txBody>
        </p:sp>
        <p:sp>
          <p:nvSpPr>
            <p:cNvPr id="7" name="Text Box 14" descr="黑白2"/>
            <p:cNvSpPr txBox="1">
              <a:spLocks noChangeArrowheads="1"/>
            </p:cNvSpPr>
            <p:nvPr/>
          </p:nvSpPr>
          <p:spPr bwMode="auto">
            <a:xfrm>
              <a:off x="1305978" y="1551940"/>
              <a:ext cx="1386717" cy="1611499"/>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buFont typeface="Arial" panose="020B0604020202020204" pitchFamily="34" charset="0"/>
                <a:buNone/>
              </a:pPr>
              <a:endParaRPr lang="zh-CN" altLang="zh-CN" sz="1100">
                <a:latin typeface="Arial" panose="020B0604020202020204" pitchFamily="34" charset="0"/>
                <a:ea typeface="宋体" panose="02010600030101010101" pitchFamily="2" charset="-122"/>
              </a:endParaRPr>
            </a:p>
          </p:txBody>
        </p:sp>
      </p:grpSp>
      <p:grpSp>
        <p:nvGrpSpPr>
          <p:cNvPr id="8" name="组合 7"/>
          <p:cNvGrpSpPr/>
          <p:nvPr/>
        </p:nvGrpSpPr>
        <p:grpSpPr>
          <a:xfrm>
            <a:off x="4307984" y="1056356"/>
            <a:ext cx="1619328" cy="2806984"/>
            <a:chOff x="4678832" y="1465829"/>
            <a:chExt cx="1619328" cy="2806984"/>
          </a:xfrm>
        </p:grpSpPr>
        <p:sp>
          <p:nvSpPr>
            <p:cNvPr id="9" name="矩形 6"/>
            <p:cNvSpPr>
              <a:spLocks noChangeArrowheads="1"/>
            </p:cNvSpPr>
            <p:nvPr/>
          </p:nvSpPr>
          <p:spPr bwMode="auto">
            <a:xfrm>
              <a:off x="4678832" y="1465829"/>
              <a:ext cx="1619328" cy="2806984"/>
            </a:xfrm>
            <a:prstGeom prst="rect">
              <a:avLst/>
            </a:prstGeom>
            <a:solidFill>
              <a:schemeClr val="bg1">
                <a:alpha val="95000"/>
              </a:schemeClr>
            </a:solidFill>
            <a:ln>
              <a:noFill/>
            </a:ln>
          </p:spPr>
          <p:txBody>
            <a:bodyPr anchor="ctr"/>
            <a:lstStyle/>
            <a:p>
              <a:pPr algn="ctr" eaLnBrk="1" hangingPunct="1">
                <a:buFont typeface="Arial" panose="020B0604020202020204" pitchFamily="34" charset="0"/>
                <a:buNone/>
              </a:pPr>
              <a:endParaRPr lang="zh-CN" altLang="zh-CN" sz="1100">
                <a:latin typeface="Arial" panose="020B0604020202020204" pitchFamily="34" charset="0"/>
                <a:ea typeface="宋体" panose="02010600030101010101" pitchFamily="2" charset="-122"/>
              </a:endParaRPr>
            </a:p>
          </p:txBody>
        </p:sp>
        <p:sp>
          <p:nvSpPr>
            <p:cNvPr id="10" name="TextBox 14"/>
            <p:cNvSpPr txBox="1">
              <a:spLocks noChangeArrowheads="1"/>
            </p:cNvSpPr>
            <p:nvPr/>
          </p:nvSpPr>
          <p:spPr bwMode="auto">
            <a:xfrm>
              <a:off x="4724683" y="3634253"/>
              <a:ext cx="1504141" cy="56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eaLnBrk="1" hangingPunct="1">
                <a:buFont typeface="Arial" panose="020B0604020202020204" pitchFamily="34" charset="0"/>
                <a:buNone/>
              </a:pPr>
              <a:r>
                <a:rPr lang="zh-CN" sz="900">
                  <a:latin typeface="微软雅黑" panose="020B0503020204020204" pitchFamily="34" charset="-122"/>
                </a:rPr>
                <a:t>直接复制粘贴图片来增加图片数，复制后更改方法见“更改图片”</a:t>
              </a:r>
            </a:p>
          </p:txBody>
        </p:sp>
        <p:sp>
          <p:nvSpPr>
            <p:cNvPr id="11" name="TextBox 15"/>
            <p:cNvSpPr txBox="1">
              <a:spLocks noChangeArrowheads="1"/>
            </p:cNvSpPr>
            <p:nvPr/>
          </p:nvSpPr>
          <p:spPr bwMode="auto">
            <a:xfrm>
              <a:off x="4724683" y="3351317"/>
              <a:ext cx="1457172" cy="23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buFont typeface="Arial" panose="020B0604020202020204" pitchFamily="34" charset="0"/>
                <a:buNone/>
              </a:pPr>
              <a:r>
                <a:rPr lang="zh-CN" sz="1200">
                  <a:latin typeface="微软雅黑" panose="020B0503020204020204" pitchFamily="34" charset="-122"/>
                </a:rPr>
                <a:t>增加图片</a:t>
              </a:r>
            </a:p>
          </p:txBody>
        </p:sp>
        <p:sp>
          <p:nvSpPr>
            <p:cNvPr id="12" name="矩形 11"/>
            <p:cNvSpPr>
              <a:spLocks noChangeArrowheads="1"/>
            </p:cNvSpPr>
            <p:nvPr/>
          </p:nvSpPr>
          <p:spPr bwMode="auto">
            <a:xfrm>
              <a:off x="4799611" y="1551940"/>
              <a:ext cx="1386717" cy="1611499"/>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zh-CN" sz="1100">
                <a:latin typeface="Arial" panose="020B0604020202020204" pitchFamily="34" charset="0"/>
                <a:ea typeface="宋体" panose="02010600030101010101" pitchFamily="2" charset="-122"/>
              </a:endParaRPr>
            </a:p>
          </p:txBody>
        </p:sp>
      </p:grpSp>
      <p:grpSp>
        <p:nvGrpSpPr>
          <p:cNvPr id="13" name="组合 12"/>
          <p:cNvGrpSpPr/>
          <p:nvPr/>
        </p:nvGrpSpPr>
        <p:grpSpPr>
          <a:xfrm>
            <a:off x="2573469" y="1056356"/>
            <a:ext cx="1619328" cy="2806984"/>
            <a:chOff x="2944317" y="1465829"/>
            <a:chExt cx="1619328" cy="2806984"/>
          </a:xfrm>
        </p:grpSpPr>
        <p:sp>
          <p:nvSpPr>
            <p:cNvPr id="14" name="矩形 5"/>
            <p:cNvSpPr>
              <a:spLocks noChangeArrowheads="1"/>
            </p:cNvSpPr>
            <p:nvPr/>
          </p:nvSpPr>
          <p:spPr bwMode="auto">
            <a:xfrm>
              <a:off x="2944317" y="1465829"/>
              <a:ext cx="1619328" cy="2806984"/>
            </a:xfrm>
            <a:prstGeom prst="rect">
              <a:avLst/>
            </a:prstGeom>
            <a:solidFill>
              <a:schemeClr val="bg1">
                <a:alpha val="95000"/>
              </a:schemeClr>
            </a:solidFill>
            <a:ln>
              <a:noFill/>
            </a:ln>
          </p:spPr>
          <p:txBody>
            <a:bodyPr anchor="ctr"/>
            <a:lstStyle/>
            <a:p>
              <a:pPr algn="ctr" eaLnBrk="1" hangingPunct="1">
                <a:buFont typeface="Arial" panose="020B0604020202020204" pitchFamily="34" charset="0"/>
                <a:buNone/>
              </a:pPr>
              <a:endParaRPr lang="zh-CN" altLang="zh-CN" sz="1100">
                <a:latin typeface="Arial" panose="020B0604020202020204" pitchFamily="34" charset="0"/>
                <a:ea typeface="宋体" panose="02010600030101010101" pitchFamily="2" charset="-122"/>
              </a:endParaRPr>
            </a:p>
          </p:txBody>
        </p:sp>
        <p:sp>
          <p:nvSpPr>
            <p:cNvPr id="15" name="TextBox 12"/>
            <p:cNvSpPr txBox="1">
              <a:spLocks noChangeArrowheads="1"/>
            </p:cNvSpPr>
            <p:nvPr/>
          </p:nvSpPr>
          <p:spPr bwMode="auto">
            <a:xfrm>
              <a:off x="2990168" y="3634253"/>
              <a:ext cx="1503022" cy="56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eaLnBrk="1" hangingPunct="1">
                <a:buFont typeface="Arial" panose="020B0604020202020204" pitchFamily="34" charset="0"/>
                <a:buNone/>
              </a:pPr>
              <a:r>
                <a:rPr lang="zh-CN" altLang="en-US" sz="900">
                  <a:latin typeface="微软雅黑" panose="020B0503020204020204" pitchFamily="34" charset="-122"/>
                </a:rPr>
                <a:t>点中图片</a:t>
              </a:r>
              <a:r>
                <a:rPr lang="en-US" altLang="zh-CN" sz="900">
                  <a:latin typeface="微软雅黑" panose="020B0503020204020204" pitchFamily="34" charset="-122"/>
                </a:rPr>
                <a:t>》</a:t>
              </a:r>
              <a:r>
                <a:rPr lang="zh-CN" altLang="en-US" sz="900">
                  <a:latin typeface="微软雅黑" panose="020B0503020204020204" pitchFamily="34" charset="-122"/>
                </a:rPr>
                <a:t>绘图工具</a:t>
              </a:r>
              <a:r>
                <a:rPr lang="en-US" altLang="zh-CN" sz="900">
                  <a:latin typeface="微软雅黑" panose="020B0503020204020204" pitchFamily="34" charset="-122"/>
                </a:rPr>
                <a:t>》</a:t>
              </a:r>
              <a:r>
                <a:rPr lang="zh-CN" altLang="en-US" sz="900">
                  <a:latin typeface="微软雅黑" panose="020B0503020204020204" pitchFamily="34" charset="-122"/>
                </a:rPr>
                <a:t>格式</a:t>
              </a:r>
              <a:r>
                <a:rPr lang="en-US" altLang="zh-CN" sz="900">
                  <a:latin typeface="微软雅黑" panose="020B0503020204020204" pitchFamily="34" charset="-122"/>
                </a:rPr>
                <a:t>》</a:t>
              </a:r>
              <a:r>
                <a:rPr lang="zh-CN" altLang="en-US" sz="900">
                  <a:latin typeface="微软雅黑" panose="020B0503020204020204" pitchFamily="34" charset="-122"/>
                </a:rPr>
                <a:t>填充</a:t>
              </a:r>
              <a:r>
                <a:rPr lang="en-US" altLang="zh-CN" sz="900">
                  <a:latin typeface="微软雅黑" panose="020B0503020204020204" pitchFamily="34" charset="-122"/>
                </a:rPr>
                <a:t>》</a:t>
              </a:r>
              <a:r>
                <a:rPr lang="zh-CN" altLang="en-US" sz="900">
                  <a:latin typeface="微软雅黑" panose="020B0503020204020204" pitchFamily="34" charset="-122"/>
                </a:rPr>
                <a:t>图片</a:t>
              </a:r>
              <a:r>
                <a:rPr lang="en-US" altLang="zh-CN" sz="900">
                  <a:latin typeface="微软雅黑" panose="020B0503020204020204" pitchFamily="34" charset="-122"/>
                </a:rPr>
                <a:t>》</a:t>
              </a:r>
              <a:r>
                <a:rPr lang="zh-CN" altLang="en-US" sz="900">
                  <a:latin typeface="微软雅黑" panose="020B0503020204020204" pitchFamily="34" charset="-122"/>
                </a:rPr>
                <a:t>选择您需要展示的图片</a:t>
              </a:r>
            </a:p>
          </p:txBody>
        </p:sp>
        <p:sp>
          <p:nvSpPr>
            <p:cNvPr id="16" name="TextBox 13"/>
            <p:cNvSpPr txBox="1">
              <a:spLocks noChangeArrowheads="1"/>
            </p:cNvSpPr>
            <p:nvPr/>
          </p:nvSpPr>
          <p:spPr bwMode="auto">
            <a:xfrm>
              <a:off x="2990168" y="3351317"/>
              <a:ext cx="1457171" cy="23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buFont typeface="Arial" panose="020B0604020202020204" pitchFamily="34" charset="0"/>
                <a:buNone/>
              </a:pPr>
              <a:r>
                <a:rPr lang="zh-CN" sz="1200">
                  <a:latin typeface="微软雅黑" panose="020B0503020204020204" pitchFamily="34" charset="-122"/>
                </a:rPr>
                <a:t>更改图片</a:t>
              </a:r>
            </a:p>
          </p:txBody>
        </p:sp>
        <p:sp>
          <p:nvSpPr>
            <p:cNvPr id="17" name="矩形 18"/>
            <p:cNvSpPr>
              <a:spLocks noChangeArrowheads="1"/>
            </p:cNvSpPr>
            <p:nvPr/>
          </p:nvSpPr>
          <p:spPr bwMode="auto">
            <a:xfrm>
              <a:off x="3082989" y="1550821"/>
              <a:ext cx="1386717" cy="1611500"/>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zh-CN" sz="1100">
                <a:latin typeface="Arial" panose="020B0604020202020204" pitchFamily="34" charset="0"/>
                <a:ea typeface="宋体" panose="02010600030101010101" pitchFamily="2" charset="-122"/>
              </a:endParaRPr>
            </a:p>
          </p:txBody>
        </p:sp>
      </p:grpSp>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l="33667" t="27310" r="38672" b="46667"/>
          <a:stretch>
            <a:fillRect/>
          </a:stretch>
        </p:blipFill>
        <p:spPr>
          <a:xfrm flipH="1">
            <a:off x="1395740" y="2937350"/>
            <a:ext cx="1316401" cy="1469134"/>
          </a:xfrm>
          <a:prstGeom prst="rect">
            <a:avLst/>
          </a:prstGeom>
        </p:spPr>
      </p:pic>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33667" t="27310" r="38672" b="46667"/>
          <a:stretch>
            <a:fillRect/>
          </a:stretch>
        </p:blipFill>
        <p:spPr>
          <a:xfrm flipH="1">
            <a:off x="2879968" y="2941844"/>
            <a:ext cx="1316401" cy="1469134"/>
          </a:xfrm>
          <a:prstGeom prst="rect">
            <a:avLst/>
          </a:prstGeom>
        </p:spPr>
      </p:pic>
      <p:pic>
        <p:nvPicPr>
          <p:cNvPr id="20" name="图片 19"/>
          <p:cNvPicPr>
            <a:picLocks noChangeAspect="1"/>
          </p:cNvPicPr>
          <p:nvPr/>
        </p:nvPicPr>
        <p:blipFill rotWithShape="1">
          <a:blip r:embed="rId6" cstate="print">
            <a:extLst>
              <a:ext uri="{28A0092B-C50C-407E-A947-70E740481C1C}">
                <a14:useLocalDpi xmlns:a14="http://schemas.microsoft.com/office/drawing/2010/main" val="0"/>
              </a:ext>
            </a:extLst>
          </a:blip>
          <a:srcRect l="33667" t="27310" r="38672" b="46667"/>
          <a:stretch>
            <a:fillRect/>
          </a:stretch>
        </p:blipFill>
        <p:spPr>
          <a:xfrm flipH="1">
            <a:off x="4615794" y="2937350"/>
            <a:ext cx="1316401" cy="1469134"/>
          </a:xfrm>
          <a:prstGeom prst="rect">
            <a:avLst/>
          </a:prstGeom>
        </p:spPr>
      </p:pic>
      <p:grpSp>
        <p:nvGrpSpPr>
          <p:cNvPr id="21" name="组合 20"/>
          <p:cNvGrpSpPr/>
          <p:nvPr/>
        </p:nvGrpSpPr>
        <p:grpSpPr>
          <a:xfrm>
            <a:off x="6230227" y="1076379"/>
            <a:ext cx="1619328" cy="2806984"/>
            <a:chOff x="4678832" y="1465829"/>
            <a:chExt cx="1619328" cy="2806984"/>
          </a:xfrm>
        </p:grpSpPr>
        <p:sp>
          <p:nvSpPr>
            <p:cNvPr id="22" name="矩形 6"/>
            <p:cNvSpPr>
              <a:spLocks noChangeArrowheads="1"/>
            </p:cNvSpPr>
            <p:nvPr/>
          </p:nvSpPr>
          <p:spPr bwMode="auto">
            <a:xfrm>
              <a:off x="4678832" y="1465829"/>
              <a:ext cx="1619328" cy="2806984"/>
            </a:xfrm>
            <a:prstGeom prst="rect">
              <a:avLst/>
            </a:prstGeom>
            <a:solidFill>
              <a:schemeClr val="bg1">
                <a:alpha val="95000"/>
              </a:schemeClr>
            </a:solidFill>
            <a:ln>
              <a:noFill/>
            </a:ln>
          </p:spPr>
          <p:txBody>
            <a:bodyPr anchor="ctr"/>
            <a:lstStyle/>
            <a:p>
              <a:pPr algn="ctr" eaLnBrk="1" hangingPunct="1">
                <a:buFont typeface="Arial" panose="020B0604020202020204" pitchFamily="34" charset="0"/>
                <a:buNone/>
              </a:pPr>
              <a:endParaRPr lang="zh-CN" altLang="zh-CN" sz="1100">
                <a:latin typeface="Arial" panose="020B0604020202020204" pitchFamily="34" charset="0"/>
                <a:ea typeface="宋体" panose="02010600030101010101" pitchFamily="2" charset="-122"/>
              </a:endParaRPr>
            </a:p>
          </p:txBody>
        </p:sp>
        <p:sp>
          <p:nvSpPr>
            <p:cNvPr id="23" name="TextBox 14"/>
            <p:cNvSpPr txBox="1">
              <a:spLocks noChangeArrowheads="1"/>
            </p:cNvSpPr>
            <p:nvPr/>
          </p:nvSpPr>
          <p:spPr bwMode="auto">
            <a:xfrm>
              <a:off x="4724683" y="3634253"/>
              <a:ext cx="1504141" cy="56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eaLnBrk="1" hangingPunct="1">
                <a:buFont typeface="Arial" panose="020B0604020202020204" pitchFamily="34" charset="0"/>
                <a:buNone/>
              </a:pPr>
              <a:r>
                <a:rPr lang="zh-CN" sz="900">
                  <a:latin typeface="微软雅黑" panose="020B0503020204020204" pitchFamily="34" charset="-122"/>
                </a:rPr>
                <a:t>直接复制粘贴图片来增加图片数，复制后更改方法见“更改图片”</a:t>
              </a:r>
            </a:p>
          </p:txBody>
        </p:sp>
        <p:sp>
          <p:nvSpPr>
            <p:cNvPr id="24" name="TextBox 15"/>
            <p:cNvSpPr txBox="1">
              <a:spLocks noChangeArrowheads="1"/>
            </p:cNvSpPr>
            <p:nvPr/>
          </p:nvSpPr>
          <p:spPr bwMode="auto">
            <a:xfrm>
              <a:off x="4724683" y="3351317"/>
              <a:ext cx="1457172" cy="23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buFont typeface="Arial" panose="020B0604020202020204" pitchFamily="34" charset="0"/>
                <a:buNone/>
              </a:pPr>
              <a:r>
                <a:rPr lang="zh-CN" sz="1200">
                  <a:latin typeface="微软雅黑" panose="020B0503020204020204" pitchFamily="34" charset="-122"/>
                </a:rPr>
                <a:t>增加图片</a:t>
              </a:r>
            </a:p>
          </p:txBody>
        </p:sp>
        <p:sp>
          <p:nvSpPr>
            <p:cNvPr id="25" name="矩形 24"/>
            <p:cNvSpPr>
              <a:spLocks noChangeArrowheads="1"/>
            </p:cNvSpPr>
            <p:nvPr/>
          </p:nvSpPr>
          <p:spPr bwMode="auto">
            <a:xfrm>
              <a:off x="4799611" y="1551940"/>
              <a:ext cx="1386717" cy="1611499"/>
            </a:xfrm>
            <a:prstGeom prst="rect">
              <a:avLst/>
            </a:prstGeom>
            <a:blipFill dpi="0" rotWithShape="1">
              <a:blip r:embed="rId7"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zh-CN" sz="1100">
                <a:latin typeface="Arial" panose="020B0604020202020204" pitchFamily="34" charset="0"/>
                <a:ea typeface="宋体" panose="02010600030101010101" pitchFamily="2" charset="-122"/>
              </a:endParaRPr>
            </a:p>
          </p:txBody>
        </p:sp>
      </p:grpSp>
      <p:pic>
        <p:nvPicPr>
          <p:cNvPr id="26" name="图片 25"/>
          <p:cNvPicPr>
            <a:picLocks noChangeAspect="1"/>
          </p:cNvPicPr>
          <p:nvPr/>
        </p:nvPicPr>
        <p:blipFill rotWithShape="1">
          <a:blip r:embed="rId6" cstate="print">
            <a:extLst>
              <a:ext uri="{28A0092B-C50C-407E-A947-70E740481C1C}">
                <a14:useLocalDpi xmlns:a14="http://schemas.microsoft.com/office/drawing/2010/main" val="0"/>
              </a:ext>
            </a:extLst>
          </a:blip>
          <a:srcRect l="33667" t="27310" r="38672" b="46667"/>
          <a:stretch>
            <a:fillRect/>
          </a:stretch>
        </p:blipFill>
        <p:spPr>
          <a:xfrm flipH="1">
            <a:off x="6538037" y="2957373"/>
            <a:ext cx="1316401" cy="1469134"/>
          </a:xfrm>
          <a:prstGeom prst="rect">
            <a:avLst/>
          </a:prstGeom>
        </p:spPr>
      </p:pic>
      <p:sp>
        <p:nvSpPr>
          <p:cNvPr id="33"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4" name="矩形 33"/>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8"/>
                                        </p:tgtEl>
                                        <p:attrNameLst>
                                          <p:attrName>style.visibility</p:attrName>
                                        </p:attrNameLst>
                                      </p:cBhvr>
                                      <p:to>
                                        <p:strVal val="visible"/>
                                      </p:to>
                                    </p:set>
                                  </p:childTnLst>
                                </p:cTn>
                              </p:par>
                            </p:childTnLst>
                          </p:cTn>
                        </p:par>
                        <p:par>
                          <p:cTn id="11" fill="hold">
                            <p:stCondLst>
                              <p:cond delay="1000"/>
                            </p:stCondLst>
                            <p:childTnLst>
                              <p:par>
                                <p:cTn id="12" presetID="42" presetClass="path" presetSubtype="0" accel="50000" decel="50000" fill="hold" nodeType="afterEffect">
                                  <p:stCondLst>
                                    <p:cond delay="0"/>
                                  </p:stCondLst>
                                  <p:childTnLst>
                                    <p:animMotion origin="layout" path="M 0.00052 -0.53609 L 3.61111E-6 4.87353E-6 " pathEditMode="relative" rAng="0" ptsTypes="AA">
                                      <p:cBhvr>
                                        <p:cTn id="13" dur="1000" fill="hold"/>
                                        <p:tgtEl>
                                          <p:spTgt spid="18"/>
                                        </p:tgtEl>
                                        <p:attrNameLst>
                                          <p:attrName>ppt_x</p:attrName>
                                          <p:attrName>ppt_y</p:attrName>
                                        </p:attrNameLst>
                                      </p:cBhvr>
                                      <p:rCtr x="-35" y="26804"/>
                                    </p:animMotion>
                                  </p:childTnLst>
                                </p:cTn>
                              </p:par>
                              <p:par>
                                <p:cTn id="14" presetID="2" presetClass="entr" presetSubtype="1" fill="hold" nodeType="withEffect">
                                  <p:stCondLst>
                                    <p:cond delay="50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750" fill="hold"/>
                                        <p:tgtEl>
                                          <p:spTgt spid="3"/>
                                        </p:tgtEl>
                                        <p:attrNameLst>
                                          <p:attrName>ppt_x</p:attrName>
                                        </p:attrNameLst>
                                      </p:cBhvr>
                                      <p:tavLst>
                                        <p:tav tm="0">
                                          <p:val>
                                            <p:strVal val="#ppt_x"/>
                                          </p:val>
                                        </p:tav>
                                        <p:tav tm="100000">
                                          <p:val>
                                            <p:strVal val="#ppt_x"/>
                                          </p:val>
                                        </p:tav>
                                      </p:tavLst>
                                    </p:anim>
                                    <p:anim calcmode="lin" valueType="num">
                                      <p:cBhvr additive="base">
                                        <p:cTn id="17" dur="75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xit" presetSubtype="4" fill="hold" nodeType="afterEffect">
                                  <p:stCondLst>
                                    <p:cond delay="0"/>
                                  </p:stCondLst>
                                  <p:childTnLst>
                                    <p:anim calcmode="lin" valueType="num">
                                      <p:cBhvr additive="base">
                                        <p:cTn id="20" dur="500"/>
                                        <p:tgtEl>
                                          <p:spTgt spid="18"/>
                                        </p:tgtEl>
                                        <p:attrNameLst>
                                          <p:attrName>ppt_x</p:attrName>
                                        </p:attrNameLst>
                                      </p:cBhvr>
                                      <p:tavLst>
                                        <p:tav tm="0">
                                          <p:val>
                                            <p:strVal val="ppt_x"/>
                                          </p:val>
                                        </p:tav>
                                        <p:tav tm="100000">
                                          <p:val>
                                            <p:strVal val="ppt_x"/>
                                          </p:val>
                                        </p:tav>
                                      </p:tavLst>
                                    </p:anim>
                                    <p:anim calcmode="lin" valueType="num">
                                      <p:cBhvr additive="base">
                                        <p:cTn id="21" dur="500"/>
                                        <p:tgtEl>
                                          <p:spTgt spid="18"/>
                                        </p:tgtEl>
                                        <p:attrNameLst>
                                          <p:attrName>ppt_y</p:attrName>
                                        </p:attrNameLst>
                                      </p:cBhvr>
                                      <p:tavLst>
                                        <p:tav tm="0">
                                          <p:val>
                                            <p:strVal val="ppt_y"/>
                                          </p:val>
                                        </p:tav>
                                        <p:tav tm="100000">
                                          <p:val>
                                            <p:strVal val="1+ppt_h/2"/>
                                          </p:val>
                                        </p:tav>
                                      </p:tavLst>
                                    </p:anim>
                                    <p:set>
                                      <p:cBhvr>
                                        <p:cTn id="22" dur="1" fill="hold">
                                          <p:stCondLst>
                                            <p:cond delay="499"/>
                                          </p:stCondLst>
                                        </p:cTn>
                                        <p:tgtEl>
                                          <p:spTgt spid="18"/>
                                        </p:tgtEl>
                                        <p:attrNameLst>
                                          <p:attrName>style.visibility</p:attrName>
                                        </p:attrNameLst>
                                      </p:cBhvr>
                                      <p:to>
                                        <p:strVal val="hidden"/>
                                      </p:to>
                                    </p:set>
                                  </p:childTnLst>
                                </p:cTn>
                              </p:par>
                            </p:childTnLst>
                          </p:cTn>
                        </p:par>
                        <p:par>
                          <p:cTn id="23" fill="hold">
                            <p:stCondLst>
                              <p:cond delay="2500"/>
                            </p:stCondLst>
                            <p:childTnLst>
                              <p:par>
                                <p:cTn id="24" presetID="1" presetClass="entr" presetSubtype="0" fill="hold" nodeType="afterEffect">
                                  <p:stCondLst>
                                    <p:cond delay="0"/>
                                  </p:stCondLst>
                                  <p:childTnLst>
                                    <p:set>
                                      <p:cBhvr>
                                        <p:cTn id="25" dur="1" fill="hold">
                                          <p:stCondLst>
                                            <p:cond delay="499"/>
                                          </p:stCondLst>
                                        </p:cTn>
                                        <p:tgtEl>
                                          <p:spTgt spid="19"/>
                                        </p:tgtEl>
                                        <p:attrNameLst>
                                          <p:attrName>style.visibility</p:attrName>
                                        </p:attrNameLst>
                                      </p:cBhvr>
                                      <p:to>
                                        <p:strVal val="visible"/>
                                      </p:to>
                                    </p:set>
                                  </p:childTnLst>
                                </p:cTn>
                              </p:par>
                            </p:childTnLst>
                          </p:cTn>
                        </p:par>
                        <p:par>
                          <p:cTn id="26" fill="hold">
                            <p:stCondLst>
                              <p:cond delay="3000"/>
                            </p:stCondLst>
                            <p:childTnLst>
                              <p:par>
                                <p:cTn id="27" presetID="42" presetClass="path" presetSubtype="0" accel="50000" decel="50000" fill="hold" nodeType="afterEffect">
                                  <p:stCondLst>
                                    <p:cond delay="0"/>
                                  </p:stCondLst>
                                  <p:childTnLst>
                                    <p:animMotion origin="layout" path="M -0.00434 -0.53701 L -2.77778E-6 -4.81184E-7 " pathEditMode="relative" rAng="0" ptsTypes="AA">
                                      <p:cBhvr>
                                        <p:cTn id="28" dur="1000" fill="hold"/>
                                        <p:tgtEl>
                                          <p:spTgt spid="19"/>
                                        </p:tgtEl>
                                        <p:attrNameLst>
                                          <p:attrName>ppt_x</p:attrName>
                                          <p:attrName>ppt_y</p:attrName>
                                        </p:attrNameLst>
                                      </p:cBhvr>
                                      <p:rCtr x="208" y="26835"/>
                                    </p:animMotion>
                                  </p:childTnLst>
                                </p:cTn>
                              </p:par>
                              <p:par>
                                <p:cTn id="29" presetID="2" presetClass="entr" presetSubtype="1" fill="hold" nodeType="withEffect">
                                  <p:stCondLst>
                                    <p:cond delay="5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2" presetClass="exit" presetSubtype="4" fill="hold" nodeType="afterEffect">
                                  <p:stCondLst>
                                    <p:cond delay="0"/>
                                  </p:stCondLst>
                                  <p:childTnLst>
                                    <p:anim calcmode="lin" valueType="num">
                                      <p:cBhvr additive="base">
                                        <p:cTn id="35" dur="500"/>
                                        <p:tgtEl>
                                          <p:spTgt spid="19"/>
                                        </p:tgtEl>
                                        <p:attrNameLst>
                                          <p:attrName>ppt_x</p:attrName>
                                        </p:attrNameLst>
                                      </p:cBhvr>
                                      <p:tavLst>
                                        <p:tav tm="0">
                                          <p:val>
                                            <p:strVal val="ppt_x"/>
                                          </p:val>
                                        </p:tav>
                                        <p:tav tm="100000">
                                          <p:val>
                                            <p:strVal val="ppt_x"/>
                                          </p:val>
                                        </p:tav>
                                      </p:tavLst>
                                    </p:anim>
                                    <p:anim calcmode="lin" valueType="num">
                                      <p:cBhvr additive="base">
                                        <p:cTn id="36" dur="500"/>
                                        <p:tgtEl>
                                          <p:spTgt spid="19"/>
                                        </p:tgtEl>
                                        <p:attrNameLst>
                                          <p:attrName>ppt_y</p:attrName>
                                        </p:attrNameLst>
                                      </p:cBhvr>
                                      <p:tavLst>
                                        <p:tav tm="0">
                                          <p:val>
                                            <p:strVal val="ppt_y"/>
                                          </p:val>
                                        </p:tav>
                                        <p:tav tm="100000">
                                          <p:val>
                                            <p:strVal val="1+ppt_h/2"/>
                                          </p:val>
                                        </p:tav>
                                      </p:tavLst>
                                    </p:anim>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4500"/>
                            </p:stCondLst>
                            <p:childTnLst>
                              <p:par>
                                <p:cTn id="39" presetID="1" presetClass="entr" presetSubtype="0" fill="hold" nodeType="afterEffect">
                                  <p:stCondLst>
                                    <p:cond delay="0"/>
                                  </p:stCondLst>
                                  <p:childTnLst>
                                    <p:set>
                                      <p:cBhvr>
                                        <p:cTn id="40" dur="1" fill="hold">
                                          <p:stCondLst>
                                            <p:cond delay="499"/>
                                          </p:stCondLst>
                                        </p:cTn>
                                        <p:tgtEl>
                                          <p:spTgt spid="20"/>
                                        </p:tgtEl>
                                        <p:attrNameLst>
                                          <p:attrName>style.visibility</p:attrName>
                                        </p:attrNameLst>
                                      </p:cBhvr>
                                      <p:to>
                                        <p:strVal val="visible"/>
                                      </p:to>
                                    </p:set>
                                  </p:childTnLst>
                                </p:cTn>
                              </p:par>
                            </p:childTnLst>
                          </p:cTn>
                        </p:par>
                        <p:par>
                          <p:cTn id="41" fill="hold">
                            <p:stCondLst>
                              <p:cond delay="5000"/>
                            </p:stCondLst>
                            <p:childTnLst>
                              <p:par>
                                <p:cTn id="42" presetID="42" presetClass="path" presetSubtype="0" accel="50000" decel="50000" fill="hold" nodeType="afterEffect">
                                  <p:stCondLst>
                                    <p:cond delay="0"/>
                                  </p:stCondLst>
                                  <p:childTnLst>
                                    <p:animMotion origin="layout" path="M -0.00503 -0.5219 L 2.77778E-7 4.87353E-6 " pathEditMode="relative" rAng="0" ptsTypes="AA">
                                      <p:cBhvr>
                                        <p:cTn id="43" dur="1000" fill="hold"/>
                                        <p:tgtEl>
                                          <p:spTgt spid="20"/>
                                        </p:tgtEl>
                                        <p:attrNameLst>
                                          <p:attrName>ppt_x</p:attrName>
                                          <p:attrName>ppt_y</p:attrName>
                                        </p:attrNameLst>
                                      </p:cBhvr>
                                      <p:rCtr x="243" y="26095"/>
                                    </p:animMotion>
                                  </p:childTnLst>
                                </p:cTn>
                              </p:par>
                              <p:par>
                                <p:cTn id="44" presetID="2" presetClass="entr" presetSubtype="1" fill="hold" nodeType="withEffect">
                                  <p:stCondLst>
                                    <p:cond delay="50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0-#ppt_h/2"/>
                                          </p:val>
                                        </p:tav>
                                        <p:tav tm="100000">
                                          <p:val>
                                            <p:strVal val="#ppt_y"/>
                                          </p:val>
                                        </p:tav>
                                      </p:tavLst>
                                    </p:anim>
                                  </p:childTnLst>
                                </p:cTn>
                              </p:par>
                            </p:childTnLst>
                          </p:cTn>
                        </p:par>
                        <p:par>
                          <p:cTn id="48" fill="hold">
                            <p:stCondLst>
                              <p:cond delay="6000"/>
                            </p:stCondLst>
                            <p:childTnLst>
                              <p:par>
                                <p:cTn id="49" presetID="2" presetClass="exit" presetSubtype="4" fill="hold" nodeType="afterEffect">
                                  <p:stCondLst>
                                    <p:cond delay="0"/>
                                  </p:stCondLst>
                                  <p:childTnLst>
                                    <p:anim calcmode="lin" valueType="num">
                                      <p:cBhvr additive="base">
                                        <p:cTn id="50" dur="500"/>
                                        <p:tgtEl>
                                          <p:spTgt spid="20"/>
                                        </p:tgtEl>
                                        <p:attrNameLst>
                                          <p:attrName>ppt_x</p:attrName>
                                        </p:attrNameLst>
                                      </p:cBhvr>
                                      <p:tavLst>
                                        <p:tav tm="0">
                                          <p:val>
                                            <p:strVal val="ppt_x"/>
                                          </p:val>
                                        </p:tav>
                                        <p:tav tm="100000">
                                          <p:val>
                                            <p:strVal val="ppt_x"/>
                                          </p:val>
                                        </p:tav>
                                      </p:tavLst>
                                    </p:anim>
                                    <p:anim calcmode="lin" valueType="num">
                                      <p:cBhvr additive="base">
                                        <p:cTn id="51" dur="500"/>
                                        <p:tgtEl>
                                          <p:spTgt spid="20"/>
                                        </p:tgtEl>
                                        <p:attrNameLst>
                                          <p:attrName>ppt_y</p:attrName>
                                        </p:attrNameLst>
                                      </p:cBhvr>
                                      <p:tavLst>
                                        <p:tav tm="0">
                                          <p:val>
                                            <p:strVal val="ppt_y"/>
                                          </p:val>
                                        </p:tav>
                                        <p:tav tm="100000">
                                          <p:val>
                                            <p:strVal val="1+ppt_h/2"/>
                                          </p:val>
                                        </p:tav>
                                      </p:tavLst>
                                    </p:anim>
                                    <p:set>
                                      <p:cBhvr>
                                        <p:cTn id="52" dur="1" fill="hold">
                                          <p:stCondLst>
                                            <p:cond delay="499"/>
                                          </p:stCondLst>
                                        </p:cTn>
                                        <p:tgtEl>
                                          <p:spTgt spid="20"/>
                                        </p:tgtEl>
                                        <p:attrNameLst>
                                          <p:attrName>style.visibility</p:attrName>
                                        </p:attrNameLst>
                                      </p:cBhvr>
                                      <p:to>
                                        <p:strVal val="hidden"/>
                                      </p:to>
                                    </p:set>
                                  </p:childTnLst>
                                </p:cTn>
                              </p:par>
                            </p:childTnLst>
                          </p:cTn>
                        </p:par>
                        <p:par>
                          <p:cTn id="53" fill="hold">
                            <p:stCondLst>
                              <p:cond delay="6500"/>
                            </p:stCondLst>
                            <p:childTnLst>
                              <p:par>
                                <p:cTn id="54" presetID="1" presetClass="entr" presetSubtype="0" fill="hold" nodeType="afterEffect">
                                  <p:stCondLst>
                                    <p:cond delay="0"/>
                                  </p:stCondLst>
                                  <p:childTnLst>
                                    <p:set>
                                      <p:cBhvr>
                                        <p:cTn id="55" dur="1" fill="hold">
                                          <p:stCondLst>
                                            <p:cond delay="499"/>
                                          </p:stCondLst>
                                        </p:cTn>
                                        <p:tgtEl>
                                          <p:spTgt spid="26"/>
                                        </p:tgtEl>
                                        <p:attrNameLst>
                                          <p:attrName>style.visibility</p:attrName>
                                        </p:attrNameLst>
                                      </p:cBhvr>
                                      <p:to>
                                        <p:strVal val="visible"/>
                                      </p:to>
                                    </p:set>
                                  </p:childTnLst>
                                </p:cTn>
                              </p:par>
                            </p:childTnLst>
                          </p:cTn>
                        </p:par>
                        <p:par>
                          <p:cTn id="56" fill="hold">
                            <p:stCondLst>
                              <p:cond delay="7000"/>
                            </p:stCondLst>
                            <p:childTnLst>
                              <p:par>
                                <p:cTn id="57" presetID="42" presetClass="path" presetSubtype="0" accel="50000" decel="50000" fill="hold" nodeType="afterEffect">
                                  <p:stCondLst>
                                    <p:cond delay="0"/>
                                  </p:stCondLst>
                                  <p:childTnLst>
                                    <p:animMotion origin="layout" path="M -0.00503 -0.5219 L 2.77778E-7 4.87353E-6 " pathEditMode="relative" rAng="0" ptsTypes="AA">
                                      <p:cBhvr>
                                        <p:cTn id="58" dur="1000" fill="hold"/>
                                        <p:tgtEl>
                                          <p:spTgt spid="26"/>
                                        </p:tgtEl>
                                        <p:attrNameLst>
                                          <p:attrName>ppt_x</p:attrName>
                                          <p:attrName>ppt_y</p:attrName>
                                        </p:attrNameLst>
                                      </p:cBhvr>
                                      <p:rCtr x="243" y="26095"/>
                                    </p:animMotion>
                                  </p:childTnLst>
                                </p:cTn>
                              </p:par>
                              <p:par>
                                <p:cTn id="59" presetID="2" presetClass="entr" presetSubtype="1" fill="hold" nodeType="withEffect">
                                  <p:stCondLst>
                                    <p:cond delay="50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0-#ppt_h/2"/>
                                          </p:val>
                                        </p:tav>
                                        <p:tav tm="100000">
                                          <p:val>
                                            <p:strVal val="#ppt_y"/>
                                          </p:val>
                                        </p:tav>
                                      </p:tavLst>
                                    </p:anim>
                                  </p:childTnLst>
                                </p:cTn>
                              </p:par>
                            </p:childTnLst>
                          </p:cTn>
                        </p:par>
                        <p:par>
                          <p:cTn id="63" fill="hold">
                            <p:stCondLst>
                              <p:cond delay="8000"/>
                            </p:stCondLst>
                            <p:childTnLst>
                              <p:par>
                                <p:cTn id="64" presetID="2" presetClass="exit" presetSubtype="4" fill="hold" nodeType="afterEffect">
                                  <p:stCondLst>
                                    <p:cond delay="0"/>
                                  </p:stCondLst>
                                  <p:childTnLst>
                                    <p:anim calcmode="lin" valueType="num">
                                      <p:cBhvr additive="base">
                                        <p:cTn id="65" dur="500"/>
                                        <p:tgtEl>
                                          <p:spTgt spid="26"/>
                                        </p:tgtEl>
                                        <p:attrNameLst>
                                          <p:attrName>ppt_x</p:attrName>
                                        </p:attrNameLst>
                                      </p:cBhvr>
                                      <p:tavLst>
                                        <p:tav tm="0">
                                          <p:val>
                                            <p:strVal val="ppt_x"/>
                                          </p:val>
                                        </p:tav>
                                        <p:tav tm="100000">
                                          <p:val>
                                            <p:strVal val="ppt_x"/>
                                          </p:val>
                                        </p:tav>
                                      </p:tavLst>
                                    </p:anim>
                                    <p:anim calcmode="lin" valueType="num">
                                      <p:cBhvr additive="base">
                                        <p:cTn id="66" dur="500"/>
                                        <p:tgtEl>
                                          <p:spTgt spid="26"/>
                                        </p:tgtEl>
                                        <p:attrNameLst>
                                          <p:attrName>ppt_y</p:attrName>
                                        </p:attrNameLst>
                                      </p:cBhvr>
                                      <p:tavLst>
                                        <p:tav tm="0">
                                          <p:val>
                                            <p:strVal val="ppt_y"/>
                                          </p:val>
                                        </p:tav>
                                        <p:tav tm="100000">
                                          <p:val>
                                            <p:strVal val="1+ppt_h/2"/>
                                          </p:val>
                                        </p:tav>
                                      </p:tavLst>
                                    </p:anim>
                                    <p:set>
                                      <p:cBhvr>
                                        <p:cTn id="6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788145" y="995931"/>
            <a:ext cx="0" cy="257991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文本框 8"/>
          <p:cNvSpPr txBox="1"/>
          <p:nvPr/>
        </p:nvSpPr>
        <p:spPr>
          <a:xfrm>
            <a:off x="6015758" y="976735"/>
            <a:ext cx="2773443" cy="5155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dirty="0">
                <a:solidFill>
                  <a:srgbClr val="C00000"/>
                </a:solidFill>
              </a:rPr>
              <a:t>输入重点文字</a:t>
            </a:r>
            <a:endParaRPr lang="en-US" altLang="zh-CN" sz="1100" b="1" dirty="0">
              <a:solidFill>
                <a:srgbClr val="C00000"/>
              </a:solidFill>
            </a:endParaRPr>
          </a:p>
          <a:p>
            <a:r>
              <a:rPr lang="zh-CN" altLang="en-US" sz="900" b="1" dirty="0">
                <a:solidFill>
                  <a:schemeClr val="tx1">
                    <a:lumMod val="85000"/>
                    <a:lumOff val="15000"/>
                  </a:schemeClr>
                </a:solidFill>
              </a:rPr>
              <a:t>请在此粘贴或者输入你的文字内容请在此粘贴或者输入你的文字内容</a:t>
            </a:r>
            <a:endParaRPr lang="en-US" altLang="zh-CN" sz="900" b="1" dirty="0">
              <a:solidFill>
                <a:schemeClr val="tx1">
                  <a:lumMod val="85000"/>
                  <a:lumOff val="15000"/>
                </a:schemeClr>
              </a:solidFill>
            </a:endParaRPr>
          </a:p>
        </p:txBody>
      </p:sp>
      <p:sp>
        <p:nvSpPr>
          <p:cNvPr id="4" name="文本框 8"/>
          <p:cNvSpPr txBox="1"/>
          <p:nvPr/>
        </p:nvSpPr>
        <p:spPr>
          <a:xfrm>
            <a:off x="6015758" y="1729438"/>
            <a:ext cx="2773443" cy="5155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dirty="0">
                <a:solidFill>
                  <a:srgbClr val="C00000"/>
                </a:solidFill>
              </a:rPr>
              <a:t>输入重点文字</a:t>
            </a:r>
            <a:endParaRPr lang="en-US" altLang="zh-CN" sz="1100" b="1" dirty="0">
              <a:solidFill>
                <a:srgbClr val="C00000"/>
              </a:solidFill>
            </a:endParaRPr>
          </a:p>
          <a:p>
            <a:r>
              <a:rPr lang="zh-CN" altLang="en-US" sz="900" b="1" dirty="0">
                <a:solidFill>
                  <a:schemeClr val="tx1">
                    <a:lumMod val="85000"/>
                    <a:lumOff val="15000"/>
                  </a:schemeClr>
                </a:solidFill>
              </a:rPr>
              <a:t>请在此粘贴或者输入你的文字内容请在此粘贴或者输入你的文字内容</a:t>
            </a:r>
            <a:endParaRPr lang="en-US" altLang="zh-CN" sz="900" b="1" dirty="0">
              <a:solidFill>
                <a:schemeClr val="tx1">
                  <a:lumMod val="85000"/>
                  <a:lumOff val="15000"/>
                </a:schemeClr>
              </a:solidFill>
            </a:endParaRPr>
          </a:p>
        </p:txBody>
      </p:sp>
      <p:sp>
        <p:nvSpPr>
          <p:cNvPr id="5" name="文本框 8"/>
          <p:cNvSpPr txBox="1"/>
          <p:nvPr/>
        </p:nvSpPr>
        <p:spPr>
          <a:xfrm>
            <a:off x="6015758" y="2482142"/>
            <a:ext cx="2773443" cy="5155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dirty="0">
                <a:solidFill>
                  <a:srgbClr val="C00000"/>
                </a:solidFill>
              </a:rPr>
              <a:t>输入重点文字</a:t>
            </a:r>
            <a:endParaRPr lang="en-US" altLang="zh-CN" sz="1100" b="1" dirty="0">
              <a:solidFill>
                <a:srgbClr val="C00000"/>
              </a:solidFill>
            </a:endParaRPr>
          </a:p>
          <a:p>
            <a:r>
              <a:rPr lang="zh-CN" altLang="en-US" sz="900" b="1" dirty="0">
                <a:solidFill>
                  <a:schemeClr val="tx1">
                    <a:lumMod val="85000"/>
                    <a:lumOff val="15000"/>
                  </a:schemeClr>
                </a:solidFill>
              </a:rPr>
              <a:t>请在此粘贴或者输入你的文字内容请在此粘贴或者输入你的文字内容</a:t>
            </a:r>
            <a:endParaRPr lang="en-US" altLang="zh-CN" sz="900" b="1" dirty="0">
              <a:solidFill>
                <a:schemeClr val="tx1">
                  <a:lumMod val="85000"/>
                  <a:lumOff val="15000"/>
                </a:schemeClr>
              </a:solidFill>
            </a:endParaRPr>
          </a:p>
        </p:txBody>
      </p:sp>
      <p:graphicFrame>
        <p:nvGraphicFramePr>
          <p:cNvPr id="7" name="图表 6"/>
          <p:cNvGraphicFramePr/>
          <p:nvPr/>
        </p:nvGraphicFramePr>
        <p:xfrm>
          <a:off x="546202" y="816606"/>
          <a:ext cx="5029177" cy="293856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7467600" y="291548"/>
            <a:ext cx="1511952" cy="307777"/>
          </a:xfrm>
          <a:prstGeom prst="rect">
            <a:avLst/>
          </a:prstGeom>
          <a:noFill/>
        </p:spPr>
        <p:txBody>
          <a:bodyPr wrap="none" rtlCol="0">
            <a:spAutoFit/>
          </a:bodyPr>
          <a:lstStyle/>
          <a:p>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北京</a:t>
            </a:r>
            <a:r>
              <a:rPr lang="en-US" altLang="zh-CN"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XX</a:t>
            </a:r>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妇联中心</a:t>
            </a:r>
          </a:p>
        </p:txBody>
      </p:sp>
      <p:sp>
        <p:nvSpPr>
          <p:cNvPr id="12"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 name="矩形 15"/>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
        <p:nvSpPr>
          <p:cNvPr id="17" name="文本框 8"/>
          <p:cNvSpPr txBox="1"/>
          <p:nvPr/>
        </p:nvSpPr>
        <p:spPr>
          <a:xfrm>
            <a:off x="6035636" y="3138125"/>
            <a:ext cx="2773443" cy="5155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dirty="0">
                <a:solidFill>
                  <a:srgbClr val="C00000"/>
                </a:solidFill>
              </a:rPr>
              <a:t>输入重点文字</a:t>
            </a:r>
            <a:endParaRPr lang="en-US" altLang="zh-CN" sz="1100" b="1" dirty="0">
              <a:solidFill>
                <a:srgbClr val="C00000"/>
              </a:solidFill>
            </a:endParaRPr>
          </a:p>
          <a:p>
            <a:r>
              <a:rPr lang="zh-CN" altLang="en-US" sz="900" b="1" dirty="0">
                <a:solidFill>
                  <a:schemeClr val="tx1">
                    <a:lumMod val="85000"/>
                    <a:lumOff val="15000"/>
                  </a:schemeClr>
                </a:solidFill>
              </a:rPr>
              <a:t>请在此粘贴或者输入你的文字内容请在此粘贴或者输入你的文字内容</a:t>
            </a:r>
            <a:endParaRPr lang="en-US" altLang="zh-CN" sz="900" b="1"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50" fill="hold"/>
                                        <p:tgtEl>
                                          <p:spTgt spid="2"/>
                                        </p:tgtEl>
                                        <p:attrNameLst>
                                          <p:attrName>ppt_x</p:attrName>
                                        </p:attrNameLst>
                                      </p:cBhvr>
                                      <p:tavLst>
                                        <p:tav tm="0">
                                          <p:val>
                                            <p:strVal val="#ppt_x"/>
                                          </p:val>
                                        </p:tav>
                                        <p:tav tm="100000">
                                          <p:val>
                                            <p:strVal val="#ppt_x"/>
                                          </p:val>
                                        </p:tav>
                                      </p:tavLst>
                                    </p:anim>
                                    <p:anim calcmode="lin" valueType="num">
                                      <p:cBhvr additive="base">
                                        <p:cTn id="15" dur="2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p:bldAsOne/>
      </p:bldGraphic>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79564" y="682586"/>
            <a:ext cx="4869177" cy="2885696"/>
            <a:chOff x="467544" y="1985715"/>
            <a:chExt cx="4869177" cy="2885696"/>
          </a:xfrm>
        </p:grpSpPr>
        <p:sp>
          <p:nvSpPr>
            <p:cNvPr id="11" name="任意多边形 10"/>
            <p:cNvSpPr/>
            <p:nvPr/>
          </p:nvSpPr>
          <p:spPr>
            <a:xfrm>
              <a:off x="2260817" y="1985715"/>
              <a:ext cx="3075904" cy="1956341"/>
            </a:xfrm>
            <a:custGeom>
              <a:avLst/>
              <a:gdLst/>
              <a:ahLst/>
              <a:cxnLst/>
              <a:rect l="l" t="t" r="r" b="b"/>
              <a:pathLst>
                <a:path w="3800254" h="2416645">
                  <a:moveTo>
                    <a:pt x="1473241" y="551"/>
                  </a:moveTo>
                  <a:cubicBezTo>
                    <a:pt x="1676198" y="6411"/>
                    <a:pt x="2202270" y="130970"/>
                    <a:pt x="2405226" y="695143"/>
                  </a:cubicBezTo>
                  <a:cubicBezTo>
                    <a:pt x="2575210" y="577912"/>
                    <a:pt x="2762046" y="527601"/>
                    <a:pt x="2967933" y="633597"/>
                  </a:cubicBezTo>
                  <a:cubicBezTo>
                    <a:pt x="3173820" y="739593"/>
                    <a:pt x="3205081" y="851939"/>
                    <a:pt x="3214118" y="1046835"/>
                  </a:cubicBezTo>
                  <a:cubicBezTo>
                    <a:pt x="3499624" y="1191908"/>
                    <a:pt x="3752728" y="1367388"/>
                    <a:pt x="3794410" y="1653504"/>
                  </a:cubicBezTo>
                  <a:cubicBezTo>
                    <a:pt x="3836092" y="1939620"/>
                    <a:pt x="3663746" y="2369589"/>
                    <a:pt x="2987960" y="2401583"/>
                  </a:cubicBezTo>
                  <a:cubicBezTo>
                    <a:pt x="2396491" y="2429585"/>
                    <a:pt x="1141044" y="2413810"/>
                    <a:pt x="94386" y="2392571"/>
                  </a:cubicBezTo>
                  <a:cubicBezTo>
                    <a:pt x="460192" y="2243311"/>
                    <a:pt x="717747" y="1883942"/>
                    <a:pt x="717747" y="1464418"/>
                  </a:cubicBezTo>
                  <a:cubicBezTo>
                    <a:pt x="717747" y="1009626"/>
                    <a:pt x="415068" y="625529"/>
                    <a:pt x="0" y="503133"/>
                  </a:cubicBezTo>
                  <a:cubicBezTo>
                    <a:pt x="155701" y="398659"/>
                    <a:pt x="313310" y="353245"/>
                    <a:pt x="470918" y="387412"/>
                  </a:cubicBezTo>
                  <a:cubicBezTo>
                    <a:pt x="752272" y="29858"/>
                    <a:pt x="1270284" y="-5309"/>
                    <a:pt x="1473241" y="551"/>
                  </a:cubicBezTo>
                  <a:close/>
                </a:path>
              </a:pathLst>
            </a:custGeom>
            <a:solidFill>
              <a:srgbClr val="C00000"/>
            </a:solidFill>
            <a:ln w="38100" cap="flat" cmpd="sng" algn="ctr">
              <a:noFill/>
              <a:prstDash val="solid"/>
              <a:miter lim="800000"/>
            </a:ln>
            <a:effectLst>
              <a:outerShdw blurRad="50800" dist="50800" algn="l" rotWithShape="0">
                <a:sysClr val="windowText" lastClr="000000">
                  <a:lumMod val="65000"/>
                  <a:lumOff val="35000"/>
                  <a:alpha val="20000"/>
                </a:sysClr>
              </a:outerShdw>
            </a:effectLst>
          </p:spPr>
          <p:txBody>
            <a:bodyPr lIns="360000" tIns="540000" rIns="18000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zh-CN" altLang="en-US" sz="1400" b="1" dirty="0">
                  <a:solidFill>
                    <a:schemeClr val="bg1"/>
                  </a:solidFill>
                  <a:latin typeface="+mn-ea"/>
                </a:rPr>
                <a:t>请在此处输入您的文本</a:t>
              </a:r>
              <a:endParaRPr lang="en-US" altLang="zh-CN" sz="1400" b="1" dirty="0">
                <a:solidFill>
                  <a:schemeClr val="bg1"/>
                </a:solidFill>
                <a:latin typeface="+mn-ea"/>
              </a:endParaRPr>
            </a:p>
            <a:p>
              <a:pPr algn="ctr" fontAlgn="auto">
                <a:spcBef>
                  <a:spcPts val="0"/>
                </a:spcBef>
                <a:spcAft>
                  <a:spcPts val="0"/>
                </a:spcAft>
                <a:defRPr/>
              </a:pPr>
              <a:r>
                <a:rPr lang="zh-CN" altLang="en-US" sz="1400" b="1" dirty="0">
                  <a:solidFill>
                    <a:schemeClr val="bg1"/>
                  </a:solidFill>
                  <a:latin typeface="+mn-ea"/>
                </a:rPr>
                <a:t>请在此处输入您的文本</a:t>
              </a:r>
              <a:endParaRPr lang="en-US" altLang="zh-CN" sz="1400" b="1" dirty="0">
                <a:solidFill>
                  <a:schemeClr val="bg1"/>
                </a:solidFill>
                <a:latin typeface="+mn-ea"/>
              </a:endParaRPr>
            </a:p>
            <a:p>
              <a:pPr algn="ctr" fontAlgn="auto">
                <a:spcBef>
                  <a:spcPts val="0"/>
                </a:spcBef>
                <a:spcAft>
                  <a:spcPts val="0"/>
                </a:spcAft>
                <a:defRPr/>
              </a:pPr>
              <a:r>
                <a:rPr lang="zh-CN" altLang="en-US" sz="1400" b="1" dirty="0">
                  <a:solidFill>
                    <a:schemeClr val="bg1"/>
                  </a:solidFill>
                  <a:latin typeface="+mn-ea"/>
                </a:rPr>
                <a:t>请在此处输入您的文本</a:t>
              </a:r>
              <a:endParaRPr lang="en-US" altLang="zh-CN" sz="1400" b="1" dirty="0">
                <a:solidFill>
                  <a:schemeClr val="bg1"/>
                </a:solidFill>
                <a:latin typeface="+mn-ea"/>
              </a:endParaRPr>
            </a:p>
          </p:txBody>
        </p:sp>
        <p:sp>
          <p:nvSpPr>
            <p:cNvPr id="12" name="椭圆 11"/>
            <p:cNvSpPr/>
            <p:nvPr/>
          </p:nvSpPr>
          <p:spPr>
            <a:xfrm>
              <a:off x="1314535" y="2456823"/>
              <a:ext cx="1429302" cy="1429302"/>
            </a:xfrm>
            <a:prstGeom prst="ellipse">
              <a:avLst/>
            </a:prstGeom>
            <a:solidFill>
              <a:sysClr val="window" lastClr="FFFFFF">
                <a:alpha val="40000"/>
              </a:sysClr>
            </a:solidFill>
            <a:ln w="127000" cap="flat" cmpd="sng" algn="ctr">
              <a:solidFill>
                <a:srgbClr val="C00000"/>
              </a:solidFill>
              <a:prstDash val="solid"/>
              <a:miter lim="800000"/>
            </a:ln>
            <a:effectLst/>
          </p:spPr>
          <p:txBody>
            <a:bodyPr lIns="0" tIns="0" rIns="0" bIns="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zh-CN" altLang="en-US" sz="2800" b="1" dirty="0">
                  <a:solidFill>
                    <a:srgbClr val="C00000"/>
                  </a:solidFill>
                  <a:latin typeface="+mn-ea"/>
                </a:rPr>
                <a:t>标题</a:t>
              </a:r>
            </a:p>
          </p:txBody>
        </p:sp>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3074" r="70945" b="73004"/>
            <a:stretch>
              <a:fillRect/>
            </a:stretch>
          </p:blipFill>
          <p:spPr>
            <a:xfrm>
              <a:off x="467544" y="3012700"/>
              <a:ext cx="1507840" cy="1858711"/>
            </a:xfrm>
            <a:prstGeom prst="rect">
              <a:avLst/>
            </a:prstGeom>
          </p:spPr>
        </p:pic>
      </p:grpSp>
      <p:grpSp>
        <p:nvGrpSpPr>
          <p:cNvPr id="14" name="组合 13"/>
          <p:cNvGrpSpPr/>
          <p:nvPr/>
        </p:nvGrpSpPr>
        <p:grpSpPr>
          <a:xfrm>
            <a:off x="5211776" y="1471474"/>
            <a:ext cx="3393911" cy="2498084"/>
            <a:chOff x="4562465" y="1512430"/>
            <a:chExt cx="3393911" cy="2498084"/>
          </a:xfrm>
        </p:grpSpPr>
        <p:sp>
          <p:nvSpPr>
            <p:cNvPr id="15" name="任意多边形 14"/>
            <p:cNvSpPr/>
            <p:nvPr/>
          </p:nvSpPr>
          <p:spPr>
            <a:xfrm>
              <a:off x="5899109" y="1512430"/>
              <a:ext cx="2057267" cy="1307920"/>
            </a:xfrm>
            <a:custGeom>
              <a:avLst/>
              <a:gdLst/>
              <a:ahLst/>
              <a:cxnLst/>
              <a:rect l="l" t="t" r="r" b="b"/>
              <a:pathLst>
                <a:path w="3800254" h="2416645">
                  <a:moveTo>
                    <a:pt x="1473241" y="551"/>
                  </a:moveTo>
                  <a:cubicBezTo>
                    <a:pt x="1676198" y="6411"/>
                    <a:pt x="2202270" y="130970"/>
                    <a:pt x="2405226" y="695143"/>
                  </a:cubicBezTo>
                  <a:cubicBezTo>
                    <a:pt x="2575210" y="577912"/>
                    <a:pt x="2762046" y="527601"/>
                    <a:pt x="2967933" y="633597"/>
                  </a:cubicBezTo>
                  <a:cubicBezTo>
                    <a:pt x="3173820" y="739593"/>
                    <a:pt x="3205081" y="851939"/>
                    <a:pt x="3214118" y="1046835"/>
                  </a:cubicBezTo>
                  <a:cubicBezTo>
                    <a:pt x="3499624" y="1191908"/>
                    <a:pt x="3752728" y="1367388"/>
                    <a:pt x="3794410" y="1653504"/>
                  </a:cubicBezTo>
                  <a:cubicBezTo>
                    <a:pt x="3836092" y="1939620"/>
                    <a:pt x="3663746" y="2369589"/>
                    <a:pt x="2987960" y="2401583"/>
                  </a:cubicBezTo>
                  <a:cubicBezTo>
                    <a:pt x="2396491" y="2429585"/>
                    <a:pt x="1141044" y="2413810"/>
                    <a:pt x="94386" y="2392571"/>
                  </a:cubicBezTo>
                  <a:cubicBezTo>
                    <a:pt x="460192" y="2243311"/>
                    <a:pt x="717747" y="1883942"/>
                    <a:pt x="717747" y="1464418"/>
                  </a:cubicBezTo>
                  <a:cubicBezTo>
                    <a:pt x="717747" y="1009626"/>
                    <a:pt x="415068" y="625529"/>
                    <a:pt x="0" y="503133"/>
                  </a:cubicBezTo>
                  <a:cubicBezTo>
                    <a:pt x="155701" y="398659"/>
                    <a:pt x="313310" y="353245"/>
                    <a:pt x="470918" y="387412"/>
                  </a:cubicBezTo>
                  <a:cubicBezTo>
                    <a:pt x="752272" y="29858"/>
                    <a:pt x="1270284" y="-5309"/>
                    <a:pt x="1473241" y="551"/>
                  </a:cubicBezTo>
                  <a:close/>
                </a:path>
              </a:pathLst>
            </a:custGeom>
            <a:solidFill>
              <a:srgbClr val="C00000"/>
            </a:solidFill>
            <a:ln w="38100" cap="flat" cmpd="sng" algn="ctr">
              <a:noFill/>
              <a:prstDash val="solid"/>
              <a:miter lim="800000"/>
            </a:ln>
            <a:effectLst>
              <a:outerShdw blurRad="50800" dist="50800" algn="l" rotWithShape="0">
                <a:srgbClr val="000000">
                  <a:alpha val="20000"/>
                </a:srgbClr>
              </a:outerShdw>
            </a:effectLst>
          </p:spPr>
          <p:txBody>
            <a:bodyPr lIns="360000" tIns="540000" rIns="18000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zh-CN" altLang="en-US" sz="1100" b="1" dirty="0">
                  <a:solidFill>
                    <a:schemeClr val="bg1"/>
                  </a:solidFill>
                  <a:latin typeface="+mn-ea"/>
                </a:rPr>
                <a:t>请在此处输入您的文本</a:t>
              </a:r>
              <a:endParaRPr lang="en-US" altLang="zh-CN" sz="1100" b="1" dirty="0">
                <a:solidFill>
                  <a:schemeClr val="bg1"/>
                </a:solidFill>
                <a:latin typeface="+mn-ea"/>
              </a:endParaRPr>
            </a:p>
            <a:p>
              <a:pPr algn="ctr" fontAlgn="auto">
                <a:spcBef>
                  <a:spcPts val="0"/>
                </a:spcBef>
                <a:spcAft>
                  <a:spcPts val="0"/>
                </a:spcAft>
                <a:defRPr/>
              </a:pPr>
              <a:r>
                <a:rPr lang="zh-CN" altLang="en-US" sz="1100" b="1" dirty="0">
                  <a:solidFill>
                    <a:schemeClr val="bg1"/>
                  </a:solidFill>
                  <a:latin typeface="+mn-ea"/>
                </a:rPr>
                <a:t>请在此处输入您的文本</a:t>
              </a:r>
              <a:endParaRPr lang="en-US" altLang="zh-CN" sz="1100" b="1" dirty="0">
                <a:solidFill>
                  <a:schemeClr val="bg1"/>
                </a:solidFill>
                <a:latin typeface="+mn-ea"/>
              </a:endParaRPr>
            </a:p>
            <a:p>
              <a:pPr algn="ctr" fontAlgn="auto">
                <a:spcBef>
                  <a:spcPts val="0"/>
                </a:spcBef>
                <a:spcAft>
                  <a:spcPts val="0"/>
                </a:spcAft>
                <a:defRPr/>
              </a:pPr>
              <a:r>
                <a:rPr lang="zh-CN" altLang="en-US" sz="1100" b="1" dirty="0">
                  <a:solidFill>
                    <a:schemeClr val="bg1"/>
                  </a:solidFill>
                  <a:latin typeface="+mn-ea"/>
                </a:rPr>
                <a:t>请在此处输入您的文本</a:t>
              </a:r>
              <a:endParaRPr lang="en-US" altLang="zh-CN" sz="1100" b="1" dirty="0">
                <a:solidFill>
                  <a:schemeClr val="bg1"/>
                </a:solidFill>
                <a:latin typeface="+mn-ea"/>
              </a:endParaRPr>
            </a:p>
          </p:txBody>
        </p:sp>
        <p:sp>
          <p:nvSpPr>
            <p:cNvPr id="16" name="椭圆 15"/>
            <p:cNvSpPr/>
            <p:nvPr/>
          </p:nvSpPr>
          <p:spPr>
            <a:xfrm>
              <a:off x="5230097" y="1827001"/>
              <a:ext cx="955566" cy="955566"/>
            </a:xfrm>
            <a:prstGeom prst="ellipse">
              <a:avLst/>
            </a:prstGeom>
            <a:solidFill>
              <a:sysClr val="window" lastClr="FFFFFF">
                <a:alpha val="35000"/>
              </a:sysClr>
            </a:solidFill>
            <a:ln w="127000" cap="flat" cmpd="sng" algn="ctr">
              <a:solidFill>
                <a:srgbClr val="C00000"/>
              </a:solidFill>
              <a:prstDash val="solid"/>
              <a:miter lim="800000"/>
            </a:ln>
            <a:effectLst/>
          </p:spPr>
          <p:txBody>
            <a:bodyPr lIns="0" tIns="0" rIns="0" bIns="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zh-CN" altLang="en-US" sz="2000" b="1" dirty="0">
                  <a:solidFill>
                    <a:srgbClr val="C00000"/>
                  </a:solidFill>
                  <a:latin typeface="+mn-ea"/>
                </a:rPr>
                <a:t>标题</a:t>
              </a:r>
            </a:p>
          </p:txBody>
        </p:sp>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l="3074" r="70945" b="73004"/>
            <a:stretch>
              <a:fillRect/>
            </a:stretch>
          </p:blipFill>
          <p:spPr>
            <a:xfrm>
              <a:off x="4562465" y="2151803"/>
              <a:ext cx="1507840" cy="1858711"/>
            </a:xfrm>
            <a:prstGeom prst="rect">
              <a:avLst/>
            </a:prstGeom>
          </p:spPr>
        </p:pic>
      </p:grpSp>
      <p:sp>
        <p:nvSpPr>
          <p:cNvPr id="18"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矩形 18"/>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68264 0.00123 L 0.06458 0.00123 " pathEditMode="relative" rAng="0" ptsTypes="AA">
                                      <p:cBhvr>
                                        <p:cTn id="10" dur="2000" fill="hold"/>
                                        <p:tgtEl>
                                          <p:spTgt spid="10"/>
                                        </p:tgtEl>
                                        <p:attrNameLst>
                                          <p:attrName>ppt_x</p:attrName>
                                          <p:attrName>ppt_y</p:attrName>
                                        </p:attrNameLst>
                                      </p:cBhvr>
                                      <p:rCtr x="-30903"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0.37673 -0.00865 L 0.0302 -0.00865 " pathEditMode="relative" rAng="0" ptsTypes="AA">
                                      <p:cBhvr>
                                        <p:cTn id="18" dur="2000" fill="hold"/>
                                        <p:tgtEl>
                                          <p:spTgt spid="14"/>
                                        </p:tgtEl>
                                        <p:attrNameLst>
                                          <p:attrName>ppt_x</p:attrName>
                                          <p:attrName>ppt_y</p:attrName>
                                        </p:attrNameLst>
                                      </p:cBhvr>
                                      <p:rCtr x="-173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79979" y="930263"/>
            <a:ext cx="2430462" cy="3151188"/>
            <a:chOff x="2997498" y="1151731"/>
            <a:chExt cx="2430462" cy="3151188"/>
          </a:xfrm>
        </p:grpSpPr>
        <p:sp>
          <p:nvSpPr>
            <p:cNvPr id="3" name="椭圆 2"/>
            <p:cNvSpPr/>
            <p:nvPr/>
          </p:nvSpPr>
          <p:spPr>
            <a:xfrm rot="10800000">
              <a:off x="3046710" y="1151731"/>
              <a:ext cx="2381250" cy="3151188"/>
            </a:xfrm>
            <a:custGeom>
              <a:avLst/>
              <a:gdLst/>
              <a:ahLst/>
              <a:cxnLst/>
              <a:rect l="l" t="t" r="r" b="b"/>
              <a:pathLst>
                <a:path w="1517963" h="2007730">
                  <a:moveTo>
                    <a:pt x="514098" y="0"/>
                  </a:moveTo>
                  <a:cubicBezTo>
                    <a:pt x="1068517" y="0"/>
                    <a:pt x="1517963" y="449446"/>
                    <a:pt x="1517963" y="1003865"/>
                  </a:cubicBezTo>
                  <a:cubicBezTo>
                    <a:pt x="1517963" y="1558284"/>
                    <a:pt x="1068517" y="2007730"/>
                    <a:pt x="514098" y="2007730"/>
                  </a:cubicBezTo>
                  <a:cubicBezTo>
                    <a:pt x="406972" y="2007730"/>
                    <a:pt x="303765" y="1990950"/>
                    <a:pt x="207086" y="1959490"/>
                  </a:cubicBezTo>
                  <a:cubicBezTo>
                    <a:pt x="279744" y="1976607"/>
                    <a:pt x="355632" y="1985188"/>
                    <a:pt x="433595" y="1985188"/>
                  </a:cubicBezTo>
                  <a:cubicBezTo>
                    <a:pt x="988014" y="1985188"/>
                    <a:pt x="1437460" y="1551240"/>
                    <a:pt x="1437460" y="1015939"/>
                  </a:cubicBezTo>
                  <a:cubicBezTo>
                    <a:pt x="1437460" y="480638"/>
                    <a:pt x="988014" y="46690"/>
                    <a:pt x="433595" y="46690"/>
                  </a:cubicBezTo>
                  <a:cubicBezTo>
                    <a:pt x="278114" y="46690"/>
                    <a:pt x="130888" y="80819"/>
                    <a:pt x="0" y="142787"/>
                  </a:cubicBezTo>
                  <a:cubicBezTo>
                    <a:pt x="149912" y="51755"/>
                    <a:pt x="325961" y="0"/>
                    <a:pt x="514098" y="0"/>
                  </a:cubicBezTo>
                  <a:close/>
                </a:path>
              </a:pathLst>
            </a:custGeom>
            <a:solidFill>
              <a:srgbClr val="C00000"/>
            </a:solidFill>
            <a:ln w="63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solidFill>
                  <a:schemeClr val="bg1"/>
                </a:solidFill>
              </a:endParaRPr>
            </a:p>
          </p:txBody>
        </p:sp>
        <p:sp>
          <p:nvSpPr>
            <p:cNvPr id="4" name="椭圆 3"/>
            <p:cNvSpPr/>
            <p:nvPr/>
          </p:nvSpPr>
          <p:spPr bwMode="auto">
            <a:xfrm rot="1267204">
              <a:off x="3429298" y="1531144"/>
              <a:ext cx="225425" cy="225425"/>
            </a:xfrm>
            <a:prstGeom prst="ellipse">
              <a:avLst/>
            </a:prstGeom>
            <a:solidFill>
              <a:schemeClr val="bg1"/>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endParaRPr>
            </a:p>
          </p:txBody>
        </p:sp>
        <p:sp>
          <p:nvSpPr>
            <p:cNvPr id="5" name="椭圆 4"/>
            <p:cNvSpPr/>
            <p:nvPr/>
          </p:nvSpPr>
          <p:spPr bwMode="auto">
            <a:xfrm rot="1267204">
              <a:off x="3091160" y="2080419"/>
              <a:ext cx="227013" cy="225425"/>
            </a:xfrm>
            <a:prstGeom prst="ellipse">
              <a:avLst/>
            </a:prstGeom>
            <a:solidFill>
              <a:schemeClr val="bg1"/>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endParaRPr>
            </a:p>
          </p:txBody>
        </p:sp>
        <p:sp>
          <p:nvSpPr>
            <p:cNvPr id="6" name="椭圆 5"/>
            <p:cNvSpPr/>
            <p:nvPr/>
          </p:nvSpPr>
          <p:spPr bwMode="auto">
            <a:xfrm rot="1267204">
              <a:off x="2997498" y="2642394"/>
              <a:ext cx="227012" cy="225425"/>
            </a:xfrm>
            <a:prstGeom prst="ellipse">
              <a:avLst/>
            </a:prstGeom>
            <a:solidFill>
              <a:schemeClr val="bg1"/>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endParaRPr>
            </a:p>
          </p:txBody>
        </p:sp>
        <p:sp>
          <p:nvSpPr>
            <p:cNvPr id="7" name="椭圆 6"/>
            <p:cNvSpPr/>
            <p:nvPr/>
          </p:nvSpPr>
          <p:spPr bwMode="auto">
            <a:xfrm rot="1267204">
              <a:off x="3114973" y="3204369"/>
              <a:ext cx="225425" cy="225425"/>
            </a:xfrm>
            <a:prstGeom prst="ellipse">
              <a:avLst/>
            </a:prstGeom>
            <a:solidFill>
              <a:schemeClr val="bg1"/>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endParaRPr>
            </a:p>
          </p:txBody>
        </p:sp>
        <p:sp>
          <p:nvSpPr>
            <p:cNvPr id="8" name="椭圆 7"/>
            <p:cNvSpPr/>
            <p:nvPr/>
          </p:nvSpPr>
          <p:spPr bwMode="auto">
            <a:xfrm rot="1267204">
              <a:off x="3489623" y="3721894"/>
              <a:ext cx="225425" cy="225425"/>
            </a:xfrm>
            <a:prstGeom prst="ellipse">
              <a:avLst/>
            </a:prstGeom>
            <a:solidFill>
              <a:schemeClr val="bg1"/>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solidFill>
              </a:endParaRPr>
            </a:p>
          </p:txBody>
        </p:sp>
      </p:grpSp>
      <p:sp>
        <p:nvSpPr>
          <p:cNvPr id="9" name="TextBox 8"/>
          <p:cNvSpPr txBox="1"/>
          <p:nvPr/>
        </p:nvSpPr>
        <p:spPr>
          <a:xfrm>
            <a:off x="2051279" y="1238238"/>
            <a:ext cx="1457325" cy="330200"/>
          </a:xfrm>
          <a:prstGeom prst="rect">
            <a:avLst/>
          </a:prstGeom>
          <a:noFill/>
        </p:spPr>
        <p:txBody>
          <a:bodyPr anchor="ctr"/>
          <a:lstStyle/>
          <a:p>
            <a:pPr algn="ctr" eaLnBrk="1" fontAlgn="auto" hangingPunct="1">
              <a:lnSpc>
                <a:spcPct val="110000"/>
              </a:lnSpc>
              <a:spcBef>
                <a:spcPts val="0"/>
              </a:spcBef>
              <a:spcAft>
                <a:spcPts val="0"/>
              </a:spcAft>
              <a:defRPr/>
            </a:pPr>
            <a:r>
              <a:rPr lang="zh-CN" altLang="en-US" b="1" kern="0" dirty="0">
                <a:solidFill>
                  <a:srgbClr val="C00000"/>
                </a:solidFill>
                <a:latin typeface="微软雅黑" panose="020B0503020204020204" pitchFamily="34" charset="-122"/>
                <a:ea typeface="微软雅黑" panose="020B0503020204020204" pitchFamily="34" charset="-122"/>
              </a:rPr>
              <a:t>做好表率</a:t>
            </a:r>
          </a:p>
        </p:txBody>
      </p:sp>
      <p:sp>
        <p:nvSpPr>
          <p:cNvPr id="10" name="TextBox 9"/>
          <p:cNvSpPr txBox="1"/>
          <p:nvPr/>
        </p:nvSpPr>
        <p:spPr>
          <a:xfrm>
            <a:off x="1702029" y="1795451"/>
            <a:ext cx="1455737" cy="330200"/>
          </a:xfrm>
          <a:prstGeom prst="rect">
            <a:avLst/>
          </a:prstGeom>
          <a:noFill/>
        </p:spPr>
        <p:txBody>
          <a:bodyPr anchor="ctr"/>
          <a:lstStyle/>
          <a:p>
            <a:pPr algn="ctr" eaLnBrk="1" fontAlgn="auto" hangingPunct="1">
              <a:lnSpc>
                <a:spcPct val="110000"/>
              </a:lnSpc>
              <a:spcBef>
                <a:spcPts val="0"/>
              </a:spcBef>
              <a:spcAft>
                <a:spcPts val="0"/>
              </a:spcAft>
              <a:defRPr/>
            </a:pPr>
            <a:r>
              <a:rPr lang="zh-CN" altLang="en-US" b="1" kern="0" dirty="0">
                <a:solidFill>
                  <a:srgbClr val="C00000"/>
                </a:solidFill>
                <a:latin typeface="微软雅黑" panose="020B0503020204020204" pitchFamily="34" charset="-122"/>
                <a:ea typeface="微软雅黑" panose="020B0503020204020204" pitchFamily="34" charset="-122"/>
              </a:rPr>
              <a:t>简化流程</a:t>
            </a:r>
          </a:p>
        </p:txBody>
      </p:sp>
      <p:sp>
        <p:nvSpPr>
          <p:cNvPr id="11" name="TextBox 10"/>
          <p:cNvSpPr txBox="1"/>
          <p:nvPr/>
        </p:nvSpPr>
        <p:spPr>
          <a:xfrm>
            <a:off x="1594079" y="2354251"/>
            <a:ext cx="1457325" cy="328612"/>
          </a:xfrm>
          <a:prstGeom prst="rect">
            <a:avLst/>
          </a:prstGeom>
          <a:noFill/>
        </p:spPr>
        <p:txBody>
          <a:bodyPr anchor="ctr"/>
          <a:lstStyle/>
          <a:p>
            <a:pPr algn="ctr" eaLnBrk="1" fontAlgn="auto" hangingPunct="1">
              <a:lnSpc>
                <a:spcPct val="110000"/>
              </a:lnSpc>
              <a:spcBef>
                <a:spcPts val="0"/>
              </a:spcBef>
              <a:spcAft>
                <a:spcPts val="0"/>
              </a:spcAft>
              <a:defRPr/>
            </a:pPr>
            <a:r>
              <a:rPr lang="zh-CN" altLang="en-US" b="1" kern="0" dirty="0">
                <a:solidFill>
                  <a:srgbClr val="C00000"/>
                </a:solidFill>
                <a:latin typeface="微软雅黑" panose="020B0503020204020204" pitchFamily="34" charset="-122"/>
                <a:ea typeface="微软雅黑" panose="020B0503020204020204" pitchFamily="34" charset="-122"/>
              </a:rPr>
              <a:t>选好员工</a:t>
            </a:r>
          </a:p>
        </p:txBody>
      </p:sp>
      <p:sp>
        <p:nvSpPr>
          <p:cNvPr id="12" name="TextBox 11"/>
          <p:cNvSpPr txBox="1"/>
          <p:nvPr/>
        </p:nvSpPr>
        <p:spPr>
          <a:xfrm>
            <a:off x="1738541" y="2940038"/>
            <a:ext cx="1455738" cy="330200"/>
          </a:xfrm>
          <a:prstGeom prst="rect">
            <a:avLst/>
          </a:prstGeom>
          <a:noFill/>
        </p:spPr>
        <p:txBody>
          <a:bodyPr anchor="ctr"/>
          <a:lstStyle/>
          <a:p>
            <a:pPr algn="ctr" eaLnBrk="1" fontAlgn="auto" hangingPunct="1">
              <a:lnSpc>
                <a:spcPct val="110000"/>
              </a:lnSpc>
              <a:spcBef>
                <a:spcPts val="0"/>
              </a:spcBef>
              <a:spcAft>
                <a:spcPts val="0"/>
              </a:spcAft>
              <a:defRPr/>
            </a:pPr>
            <a:r>
              <a:rPr lang="zh-CN" altLang="en-US" b="1" kern="0" dirty="0">
                <a:solidFill>
                  <a:srgbClr val="C00000"/>
                </a:solidFill>
                <a:latin typeface="微软雅黑" panose="020B0503020204020204" pitchFamily="34" charset="-122"/>
                <a:ea typeface="微软雅黑" panose="020B0503020204020204" pitchFamily="34" charset="-122"/>
              </a:rPr>
              <a:t>监督检查</a:t>
            </a:r>
          </a:p>
        </p:txBody>
      </p:sp>
      <p:sp>
        <p:nvSpPr>
          <p:cNvPr id="13" name="TextBox 12"/>
          <p:cNvSpPr txBox="1"/>
          <p:nvPr/>
        </p:nvSpPr>
        <p:spPr>
          <a:xfrm>
            <a:off x="2114779" y="3467088"/>
            <a:ext cx="1455737" cy="330200"/>
          </a:xfrm>
          <a:prstGeom prst="rect">
            <a:avLst/>
          </a:prstGeom>
          <a:noFill/>
        </p:spPr>
        <p:txBody>
          <a:bodyPr anchor="ctr"/>
          <a:lstStyle/>
          <a:p>
            <a:pPr algn="ctr" eaLnBrk="1" fontAlgn="auto" hangingPunct="1">
              <a:lnSpc>
                <a:spcPct val="110000"/>
              </a:lnSpc>
              <a:spcBef>
                <a:spcPts val="0"/>
              </a:spcBef>
              <a:spcAft>
                <a:spcPts val="0"/>
              </a:spcAft>
              <a:defRPr/>
            </a:pPr>
            <a:r>
              <a:rPr lang="zh-CN" altLang="en-US" b="1" kern="0" dirty="0">
                <a:solidFill>
                  <a:srgbClr val="C00000"/>
                </a:solidFill>
                <a:latin typeface="微软雅黑" panose="020B0503020204020204" pitchFamily="34" charset="-122"/>
                <a:ea typeface="微软雅黑" panose="020B0503020204020204" pitchFamily="34" charset="-122"/>
              </a:rPr>
              <a:t>奖惩分明</a:t>
            </a:r>
          </a:p>
        </p:txBody>
      </p:sp>
      <p:sp>
        <p:nvSpPr>
          <p:cNvPr id="14" name="圆角矩形 13"/>
          <p:cNvSpPr/>
          <p:nvPr/>
        </p:nvSpPr>
        <p:spPr>
          <a:xfrm>
            <a:off x="3945166" y="1276338"/>
            <a:ext cx="3186113" cy="303213"/>
          </a:xfrm>
          <a:prstGeom prst="roundRect">
            <a:avLst>
              <a:gd name="adj" fmla="val 5000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46800" rIns="68580" bIns="46800" anchor="ctr"/>
          <a:lstStyle/>
          <a:p>
            <a:pPr algn="r" eaLnBrk="1" fontAlgn="auto" hangingPunct="1">
              <a:spcBef>
                <a:spcPts val="0"/>
              </a:spcBef>
              <a:spcAft>
                <a:spcPts val="0"/>
              </a:spcAft>
              <a:defRPr/>
            </a:pPr>
            <a:r>
              <a:rPr lang="zh-CN" altLang="en-US" sz="1200" b="1" dirty="0">
                <a:solidFill>
                  <a:schemeClr val="bg1"/>
                </a:solidFill>
                <a:latin typeface="微软雅黑" panose="020B0503020204020204" pitchFamily="34" charset="-122"/>
              </a:rPr>
              <a:t>领导者表率对执行力影响是决定性的</a:t>
            </a:r>
          </a:p>
        </p:txBody>
      </p:sp>
      <p:sp>
        <p:nvSpPr>
          <p:cNvPr id="15" name="圆角矩形 14"/>
          <p:cNvSpPr/>
          <p:nvPr/>
        </p:nvSpPr>
        <p:spPr>
          <a:xfrm>
            <a:off x="3694341" y="1824026"/>
            <a:ext cx="3436938" cy="303212"/>
          </a:xfrm>
          <a:prstGeom prst="roundRect">
            <a:avLst>
              <a:gd name="adj" fmla="val 5000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46800" rIns="68580" bIns="46800" anchor="ctr"/>
          <a:lstStyle/>
          <a:p>
            <a:pPr algn="r" eaLnBrk="1" fontAlgn="auto" hangingPunct="1">
              <a:spcBef>
                <a:spcPts val="0"/>
              </a:spcBef>
              <a:spcAft>
                <a:spcPts val="0"/>
              </a:spcAft>
              <a:defRPr/>
            </a:pPr>
            <a:r>
              <a:rPr lang="zh-CN" altLang="en-US" sz="1200" b="1" dirty="0">
                <a:solidFill>
                  <a:schemeClr val="bg1"/>
                </a:solidFill>
                <a:latin typeface="微软雅黑" panose="020B0503020204020204" pitchFamily="34" charset="-122"/>
              </a:rPr>
              <a:t>言简意赅，说话不拐弯抹角也不虚伪矫饰</a:t>
            </a:r>
          </a:p>
        </p:txBody>
      </p:sp>
      <p:sp>
        <p:nvSpPr>
          <p:cNvPr id="16" name="圆角矩形 15"/>
          <p:cNvSpPr/>
          <p:nvPr/>
        </p:nvSpPr>
        <p:spPr>
          <a:xfrm>
            <a:off x="3637191" y="2371713"/>
            <a:ext cx="3494088" cy="303213"/>
          </a:xfrm>
          <a:prstGeom prst="roundRect">
            <a:avLst>
              <a:gd name="adj" fmla="val 5000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46800" rIns="68580" bIns="46800" anchor="ctr"/>
          <a:lstStyle/>
          <a:p>
            <a:pPr algn="r" eaLnBrk="1" fontAlgn="auto" hangingPunct="1">
              <a:spcBef>
                <a:spcPts val="0"/>
              </a:spcBef>
              <a:spcAft>
                <a:spcPts val="0"/>
              </a:spcAft>
              <a:defRPr/>
            </a:pPr>
            <a:r>
              <a:rPr lang="zh-CN" altLang="en-US" sz="1200" b="1" dirty="0">
                <a:solidFill>
                  <a:schemeClr val="bg1"/>
                </a:solidFill>
                <a:latin typeface="微软雅黑" panose="020B0503020204020204" pitchFamily="34" charset="-122"/>
              </a:rPr>
              <a:t>执行力就是积极选拔合适的人到合适的岗位</a:t>
            </a:r>
          </a:p>
        </p:txBody>
      </p:sp>
      <p:sp>
        <p:nvSpPr>
          <p:cNvPr id="17" name="圆角矩形 16"/>
          <p:cNvSpPr/>
          <p:nvPr/>
        </p:nvSpPr>
        <p:spPr>
          <a:xfrm>
            <a:off x="3694341" y="2919401"/>
            <a:ext cx="3436938" cy="303212"/>
          </a:xfrm>
          <a:prstGeom prst="roundRect">
            <a:avLst>
              <a:gd name="adj" fmla="val 5000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46800" rIns="68580" bIns="46800" anchor="ctr"/>
          <a:lstStyle/>
          <a:p>
            <a:pPr algn="r" eaLnBrk="1" fontAlgn="auto" hangingPunct="1">
              <a:spcBef>
                <a:spcPts val="0"/>
              </a:spcBef>
              <a:spcAft>
                <a:spcPts val="0"/>
              </a:spcAft>
              <a:defRPr/>
            </a:pPr>
            <a:r>
              <a:rPr lang="zh-CN" altLang="en-US" sz="1200" b="1" dirty="0">
                <a:solidFill>
                  <a:schemeClr val="bg1"/>
                </a:solidFill>
                <a:latin typeface="微软雅黑" panose="020B0503020204020204" pitchFamily="34" charset="-122"/>
              </a:rPr>
              <a:t>监督和检查非关信任与否，而是游戏规则</a:t>
            </a:r>
          </a:p>
        </p:txBody>
      </p:sp>
      <p:sp>
        <p:nvSpPr>
          <p:cNvPr id="18" name="圆角矩形 17"/>
          <p:cNvSpPr/>
          <p:nvPr/>
        </p:nvSpPr>
        <p:spPr>
          <a:xfrm>
            <a:off x="3945166" y="3467088"/>
            <a:ext cx="3186113" cy="303213"/>
          </a:xfrm>
          <a:prstGeom prst="roundRect">
            <a:avLst>
              <a:gd name="adj" fmla="val 50000"/>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46800" rIns="68580" bIns="46800" anchor="ctr"/>
          <a:lstStyle/>
          <a:p>
            <a:pPr algn="r" eaLnBrk="1" fontAlgn="auto" hangingPunct="1">
              <a:spcBef>
                <a:spcPts val="0"/>
              </a:spcBef>
              <a:spcAft>
                <a:spcPts val="0"/>
              </a:spcAft>
              <a:defRPr/>
            </a:pPr>
            <a:r>
              <a:rPr lang="zh-CN" altLang="en-US" sz="1200" b="1" dirty="0">
                <a:solidFill>
                  <a:schemeClr val="bg1"/>
                </a:solidFill>
                <a:latin typeface="微软雅黑" panose="020B0503020204020204" pitchFamily="34" charset="-122"/>
              </a:rPr>
              <a:t>奖惩分明也是提高执行力的有力杠杆</a:t>
            </a: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33667" t="27310" r="38672" b="46667"/>
          <a:stretch>
            <a:fillRect/>
          </a:stretch>
        </p:blipFill>
        <p:spPr>
          <a:xfrm flipH="1">
            <a:off x="4510465" y="838114"/>
            <a:ext cx="1199322" cy="1338471"/>
          </a:xfrm>
          <a:prstGeom prst="rect">
            <a:avLst/>
          </a:prstGeom>
        </p:spPr>
      </p:pic>
      <p:sp>
        <p:nvSpPr>
          <p:cNvPr id="26"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7" name="矩形 26"/>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7778E-7 7.2116E-6 C -0.00851 0.00247 -0.01719 0.00432 -0.02552 0.00772 C -0.03177 0.01019 -0.0375 0.01543 -0.04375 0.0179 C -0.04601 0.02252 -0.04844 0.02314 -0.05174 0.02437 C -0.05365 0.02777 -0.0599 0.03332 -0.06268 0.03486 C -0.06337 0.03579 -0.06563 0.03949 -0.06632 0.04011 C -0.06823 0.04134 -0.07223 0.04257 -0.07223 0.04257 C -0.07431 0.04689 -0.07865 0.04874 -0.08177 0.05059 C -0.08316 0.05152 -0.08611 0.05306 -0.08611 0.05306 C -0.08959 0.05707 -0.09341 0.05985 -0.09705 0.06355 C -0.09983 0.06632 -0.1007 0.06972 -0.10365 0.07126 C -0.10782 0.07619 -0.10973 0.08421 -0.11302 0.09069 C -0.11528 0.10056 -0.11927 0.10426 -0.12396 0.11011 C -0.12761 0.11475 -0.13073 0.12061 -0.13421 0.12555 C -0.13629 0.12863 -0.13577 0.12925 -0.13785 0.13357 C -0.13941 0.13665 -0.14167 0.13788 -0.14306 0.14128 C -0.14549 0.14683 -0.14688 0.15454 -0.14966 0.15948 C -0.15122 0.16719 -0.15157 0.1749 -0.1533 0.18261 C -0.15452 0.19371 -0.15608 0.20389 -0.15903 0.21376 C -0.16094 0.22024 -0.16111 0.22734 -0.16355 0.2332 C -0.16424 0.24214 -0.16476 0.25201 -0.16632 0.26065 C -0.16598 0.28687 -0.16702 0.32542 -0.16198 0.35257 C -0.16077 0.37138 -0.15712 0.40069 -0.15174 0.41734 C -0.15052 0.43091 -0.14601 0.45898 -0.1415 0.4707 C -0.14028 0.47687 -0.13629 0.4889 -0.13282 0.4926 C -0.13004 0.49877 -0.1283 0.50957 -0.12396 0.51204 C -0.12118 0.52006 -0.10973 0.53579 -0.10434 0.53949 C -0.09914 0.54782 -0.09462 0.5509 -0.0882 0.55614 C -0.07743 0.56509 -0.08559 0.56108 -0.07882 0.56386 C -0.0757 0.56756 -0.07361 0.57157 -0.06997 0.57311 C -0.0632 0.57897 -0.05469 0.58421 -0.0474 0.5873 C -0.0415 0.59254 -0.03559 0.59624 -0.02917 0.59779 C -0.02466 0.60087 -0.01875 0.60334 -0.01389 0.60426 C -0.0099 0.60488 -0.00209 0.6055 -0.00209 0.6055 " pathEditMode="relative" ptsTypes="fffffffffffffffffffffffffffffffffA">
                                      <p:cBhvr>
                                        <p:cTn id="6" dur="1500" fill="hold"/>
                                        <p:tgtEl>
                                          <p:spTgt spid="19"/>
                                        </p:tgtEl>
                                        <p:attrNameLst>
                                          <p:attrName>ppt_x</p:attrName>
                                          <p:attrName>ppt_y</p:attrName>
                                        </p:attrNameLst>
                                      </p:cBhvr>
                                    </p:animMotion>
                                  </p:childTnLst>
                                </p:cTn>
                              </p:par>
                              <p:par>
                                <p:cTn id="7" presetID="22" presetClass="entr" presetSubtype="1"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up)">
                                      <p:cBhvr>
                                        <p:cTn id="9" dur="1000"/>
                                        <p:tgtEl>
                                          <p:spTgt spid="2"/>
                                        </p:tgtEl>
                                      </p:cBhvr>
                                    </p:animEffect>
                                  </p:childTnLst>
                                </p:cTn>
                              </p:par>
                            </p:childTnLst>
                          </p:cTn>
                        </p:par>
                        <p:par>
                          <p:cTn id="10" fill="hold">
                            <p:stCondLst>
                              <p:cond delay="1500"/>
                            </p:stCondLst>
                            <p:childTnLst>
                              <p:par>
                                <p:cTn id="11" presetID="1" presetClass="exit" presetSubtype="0" fill="hold" nodeType="afterEffect">
                                  <p:stCondLst>
                                    <p:cond delay="0"/>
                                  </p:stCondLst>
                                  <p:childTnLst>
                                    <p:set>
                                      <p:cBhvr>
                                        <p:cTn id="12" dur="1" fill="hold">
                                          <p:stCondLst>
                                            <p:cond delay="0"/>
                                          </p:stCondLst>
                                        </p:cTn>
                                        <p:tgtEl>
                                          <p:spTgt spid="19"/>
                                        </p:tgtEl>
                                        <p:attrNameLst>
                                          <p:attrName>style.visibility</p:attrName>
                                        </p:attrNameLst>
                                      </p:cBhvr>
                                      <p:to>
                                        <p:strVal val="hidden"/>
                                      </p:to>
                                    </p:set>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1+#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1+#ppt_w/2"/>
                                          </p:val>
                                        </p:tav>
                                        <p:tav tm="100000">
                                          <p:val>
                                            <p:strVal val="#ppt_x"/>
                                          </p:val>
                                        </p:tav>
                                      </p:tavLst>
                                    </p:anim>
                                    <p:anim calcmode="lin" valueType="num">
                                      <p:cBhvr additive="base">
                                        <p:cTn id="5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96504" y="800919"/>
            <a:ext cx="3166938" cy="3110013"/>
            <a:chOff x="2938153" y="542979"/>
            <a:chExt cx="5724520" cy="5671580"/>
          </a:xfrm>
        </p:grpSpPr>
        <p:grpSp>
          <p:nvGrpSpPr>
            <p:cNvPr id="3" name="组合 2"/>
            <p:cNvGrpSpPr/>
            <p:nvPr/>
          </p:nvGrpSpPr>
          <p:grpSpPr>
            <a:xfrm>
              <a:off x="2938153" y="542979"/>
              <a:ext cx="5724520" cy="5671580"/>
              <a:chOff x="7477496" y="542979"/>
              <a:chExt cx="5724522" cy="5671580"/>
            </a:xfrm>
          </p:grpSpPr>
          <p:grpSp>
            <p:nvGrpSpPr>
              <p:cNvPr id="9" name="组合 8"/>
              <p:cNvGrpSpPr/>
              <p:nvPr/>
            </p:nvGrpSpPr>
            <p:grpSpPr>
              <a:xfrm>
                <a:off x="7477496" y="542979"/>
                <a:ext cx="5724522" cy="5671580"/>
                <a:chOff x="2840182" y="493993"/>
                <a:chExt cx="5724522" cy="5671580"/>
              </a:xfrm>
              <a:effectLst>
                <a:outerShdw blurRad="584200" dist="88900" dir="7200000" sx="105000" sy="105000" algn="r" rotWithShape="0">
                  <a:prstClr val="black">
                    <a:alpha val="20000"/>
                  </a:prstClr>
                </a:outerShdw>
              </a:effectLst>
            </p:grpSpPr>
            <p:grpSp>
              <p:nvGrpSpPr>
                <p:cNvPr id="34" name="组合 33"/>
                <p:cNvGrpSpPr/>
                <p:nvPr/>
              </p:nvGrpSpPr>
              <p:grpSpPr>
                <a:xfrm>
                  <a:off x="4575542" y="493993"/>
                  <a:ext cx="2253802" cy="2305319"/>
                  <a:chOff x="4964806" y="658391"/>
                  <a:chExt cx="2253802" cy="2305319"/>
                </a:xfrm>
                <a:effectLst>
                  <a:outerShdw blurRad="279400" dist="127000" dir="7740000" sx="102000" sy="102000" algn="r" rotWithShape="0">
                    <a:prstClr val="black">
                      <a:alpha val="40000"/>
                    </a:prstClr>
                  </a:outerShdw>
                </a:effectLst>
              </p:grpSpPr>
              <p:sp>
                <p:nvSpPr>
                  <p:cNvPr id="44" name="泪滴形 43"/>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85000"/>
                          <a:lumOff val="15000"/>
                        </a:schemeClr>
                      </a:solidFill>
                    </a:endParaRPr>
                  </a:p>
                </p:txBody>
              </p:sp>
              <p:sp>
                <p:nvSpPr>
                  <p:cNvPr id="45" name="泪滴形 44"/>
                  <p:cNvSpPr/>
                  <p:nvPr/>
                </p:nvSpPr>
                <p:spPr>
                  <a:xfrm rot="8119616">
                    <a:off x="5065848" y="780372"/>
                    <a:ext cx="2051718" cy="2053636"/>
                  </a:xfrm>
                  <a:prstGeom prst="teardrop">
                    <a:avLst>
                      <a:gd name="adj" fmla="val 101143"/>
                    </a:avLst>
                  </a:prstGeom>
                  <a:solidFill>
                    <a:srgbClr val="FF006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85000"/>
                          <a:lumOff val="15000"/>
                        </a:schemeClr>
                      </a:solidFill>
                    </a:endParaRPr>
                  </a:p>
                </p:txBody>
              </p:sp>
            </p:grpSp>
            <p:grpSp>
              <p:nvGrpSpPr>
                <p:cNvPr id="35" name="组合 34"/>
                <p:cNvGrpSpPr/>
                <p:nvPr/>
              </p:nvGrpSpPr>
              <p:grpSpPr>
                <a:xfrm flipV="1">
                  <a:off x="4557867" y="3860254"/>
                  <a:ext cx="2253802" cy="2305319"/>
                  <a:chOff x="4964806" y="658391"/>
                  <a:chExt cx="2253802" cy="2305319"/>
                </a:xfrm>
                <a:effectLst>
                  <a:outerShdw blurRad="279400" dist="127000" dir="7740000" sx="102000" sy="102000" algn="r" rotWithShape="0">
                    <a:prstClr val="black">
                      <a:alpha val="40000"/>
                    </a:prstClr>
                  </a:outerShdw>
                </a:effectLst>
              </p:grpSpPr>
              <p:sp>
                <p:nvSpPr>
                  <p:cNvPr id="42" name="泪滴形 41"/>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85000"/>
                          <a:lumOff val="15000"/>
                        </a:schemeClr>
                      </a:solidFill>
                    </a:endParaRPr>
                  </a:p>
                </p:txBody>
              </p:sp>
              <p:sp>
                <p:nvSpPr>
                  <p:cNvPr id="43" name="泪滴形 42"/>
                  <p:cNvSpPr/>
                  <p:nvPr/>
                </p:nvSpPr>
                <p:spPr>
                  <a:xfrm rot="8119616">
                    <a:off x="5065848" y="780372"/>
                    <a:ext cx="2051718" cy="2053636"/>
                  </a:xfrm>
                  <a:prstGeom prst="teardrop">
                    <a:avLst>
                      <a:gd name="adj" fmla="val 101143"/>
                    </a:avLst>
                  </a:prstGeom>
                  <a:solidFill>
                    <a:srgbClr val="FF006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85000"/>
                          <a:lumOff val="15000"/>
                        </a:schemeClr>
                      </a:solidFill>
                    </a:endParaRPr>
                  </a:p>
                </p:txBody>
              </p:sp>
            </p:grpSp>
            <p:grpSp>
              <p:nvGrpSpPr>
                <p:cNvPr id="36" name="组合 35"/>
                <p:cNvGrpSpPr/>
                <p:nvPr/>
              </p:nvGrpSpPr>
              <p:grpSpPr>
                <a:xfrm rot="5400000">
                  <a:off x="6285144" y="2174902"/>
                  <a:ext cx="2253802" cy="2305319"/>
                  <a:chOff x="4964806" y="658391"/>
                  <a:chExt cx="2253802" cy="2305319"/>
                </a:xfrm>
                <a:effectLst>
                  <a:outerShdw blurRad="279400" dist="127000" dir="7740000" sx="102000" sy="102000" algn="r" rotWithShape="0">
                    <a:prstClr val="black">
                      <a:alpha val="40000"/>
                    </a:prstClr>
                  </a:outerShdw>
                </a:effectLst>
              </p:grpSpPr>
              <p:sp>
                <p:nvSpPr>
                  <p:cNvPr id="40" name="泪滴形 39"/>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85000"/>
                          <a:lumOff val="15000"/>
                        </a:schemeClr>
                      </a:solidFill>
                    </a:endParaRPr>
                  </a:p>
                </p:txBody>
              </p:sp>
              <p:sp>
                <p:nvSpPr>
                  <p:cNvPr id="41" name="泪滴形 40"/>
                  <p:cNvSpPr/>
                  <p:nvPr/>
                </p:nvSpPr>
                <p:spPr>
                  <a:xfrm rot="8119616">
                    <a:off x="5065848" y="780373"/>
                    <a:ext cx="2051718" cy="2053636"/>
                  </a:xfrm>
                  <a:prstGeom prst="teardrop">
                    <a:avLst>
                      <a:gd name="adj" fmla="val 101143"/>
                    </a:avLst>
                  </a:pr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85000"/>
                          <a:lumOff val="15000"/>
                        </a:schemeClr>
                      </a:solidFill>
                    </a:endParaRPr>
                  </a:p>
                </p:txBody>
              </p:sp>
            </p:grpSp>
            <p:grpSp>
              <p:nvGrpSpPr>
                <p:cNvPr id="37" name="组合 36"/>
                <p:cNvGrpSpPr/>
                <p:nvPr/>
              </p:nvGrpSpPr>
              <p:grpSpPr>
                <a:xfrm rot="16200000">
                  <a:off x="2865941" y="2174899"/>
                  <a:ext cx="2253802" cy="2305319"/>
                  <a:chOff x="4964806" y="658391"/>
                  <a:chExt cx="2253802" cy="2305319"/>
                </a:xfrm>
                <a:effectLst>
                  <a:outerShdw blurRad="279400" dist="127000" dir="7740000" sx="102000" sy="102000" algn="r" rotWithShape="0">
                    <a:prstClr val="black">
                      <a:alpha val="40000"/>
                    </a:prstClr>
                  </a:outerShdw>
                </a:effectLst>
              </p:grpSpPr>
              <p:sp>
                <p:nvSpPr>
                  <p:cNvPr id="38" name="泪滴形 37"/>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85000"/>
                          <a:lumOff val="15000"/>
                        </a:schemeClr>
                      </a:solidFill>
                    </a:endParaRPr>
                  </a:p>
                </p:txBody>
              </p:sp>
              <p:sp>
                <p:nvSpPr>
                  <p:cNvPr id="39" name="泪滴形 38"/>
                  <p:cNvSpPr/>
                  <p:nvPr/>
                </p:nvSpPr>
                <p:spPr>
                  <a:xfrm rot="8119616">
                    <a:off x="5065848" y="780372"/>
                    <a:ext cx="2051718" cy="2053636"/>
                  </a:xfrm>
                  <a:prstGeom prst="teardrop">
                    <a:avLst>
                      <a:gd name="adj" fmla="val 101143"/>
                    </a:avLst>
                  </a:pr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85000"/>
                          <a:lumOff val="15000"/>
                        </a:schemeClr>
                      </a:solidFill>
                    </a:endParaRPr>
                  </a:p>
                </p:txBody>
              </p:sp>
            </p:grpSp>
          </p:grpSp>
          <p:grpSp>
            <p:nvGrpSpPr>
              <p:cNvPr id="10" name="组合 9"/>
              <p:cNvGrpSpPr/>
              <p:nvPr/>
            </p:nvGrpSpPr>
            <p:grpSpPr>
              <a:xfrm>
                <a:off x="10139155" y="1290497"/>
                <a:ext cx="365853" cy="473870"/>
                <a:chOff x="3110971" y="-56009"/>
                <a:chExt cx="2767314" cy="3641579"/>
              </a:xfrm>
            </p:grpSpPr>
            <p:sp>
              <p:nvSpPr>
                <p:cNvPr id="29" name="Freeform 109"/>
                <p:cNvSpPr>
                  <a:spLocks noEditPoints="1"/>
                </p:cNvSpPr>
                <p:nvPr/>
              </p:nvSpPr>
              <p:spPr bwMode="auto">
                <a:xfrm flipH="1">
                  <a:off x="3110971" y="-56009"/>
                  <a:ext cx="2767314" cy="364157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1">
                        <a:lumMod val="85000"/>
                        <a:lumOff val="15000"/>
                      </a:schemeClr>
                    </a:solidFill>
                    <a:effectLst/>
                    <a:uLnTx/>
                    <a:uFillTx/>
                    <a:latin typeface="Calibri" panose="020F0502020204030204"/>
                    <a:ea typeface="宋体" panose="02010600030101010101" pitchFamily="2" charset="-122"/>
                  </a:endParaRPr>
                </a:p>
              </p:txBody>
            </p:sp>
            <p:grpSp>
              <p:nvGrpSpPr>
                <p:cNvPr id="30" name="组合 29"/>
                <p:cNvGrpSpPr/>
                <p:nvPr/>
              </p:nvGrpSpPr>
              <p:grpSpPr>
                <a:xfrm>
                  <a:off x="3110971" y="1979302"/>
                  <a:ext cx="399672" cy="1606268"/>
                  <a:chOff x="1791441" y="472374"/>
                  <a:chExt cx="745790" cy="2750733"/>
                </a:xfrm>
              </p:grpSpPr>
              <p:sp>
                <p:nvSpPr>
                  <p:cNvPr id="31"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1">
                          <a:lumMod val="85000"/>
                          <a:lumOff val="15000"/>
                        </a:schemeClr>
                      </a:solidFill>
                      <a:effectLst/>
                      <a:uLnTx/>
                      <a:uFillTx/>
                      <a:latin typeface="Calibri" panose="020F0502020204030204"/>
                      <a:ea typeface="宋体" panose="02010600030101010101" pitchFamily="2" charset="-122"/>
                    </a:endParaRPr>
                  </a:p>
                </p:txBody>
              </p:sp>
              <p:sp>
                <p:nvSpPr>
                  <p:cNvPr id="32"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1">
                          <a:lumMod val="85000"/>
                          <a:lumOff val="15000"/>
                        </a:schemeClr>
                      </a:solidFill>
                      <a:effectLst/>
                      <a:uLnTx/>
                      <a:uFillTx/>
                      <a:latin typeface="Calibri" panose="020F0502020204030204"/>
                      <a:ea typeface="宋体" panose="02010600030101010101" pitchFamily="2" charset="-122"/>
                    </a:endParaRPr>
                  </a:p>
                </p:txBody>
              </p:sp>
              <p:sp>
                <p:nvSpPr>
                  <p:cNvPr id="33"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1">
                          <a:lumMod val="85000"/>
                          <a:lumOff val="15000"/>
                        </a:schemeClr>
                      </a:solidFill>
                      <a:effectLst/>
                      <a:uLnTx/>
                      <a:uFillTx/>
                      <a:latin typeface="Calibri" panose="020F0502020204030204"/>
                      <a:ea typeface="宋体" panose="02010600030101010101" pitchFamily="2" charset="-122"/>
                    </a:endParaRPr>
                  </a:p>
                </p:txBody>
              </p:sp>
            </p:grpSp>
          </p:grpSp>
          <p:grpSp>
            <p:nvGrpSpPr>
              <p:cNvPr id="11" name="组合 10"/>
              <p:cNvGrpSpPr/>
              <p:nvPr/>
            </p:nvGrpSpPr>
            <p:grpSpPr>
              <a:xfrm>
                <a:off x="8139395" y="3143221"/>
                <a:ext cx="365853" cy="473870"/>
                <a:chOff x="3110971" y="-56009"/>
                <a:chExt cx="2767314" cy="3641579"/>
              </a:xfrm>
            </p:grpSpPr>
            <p:sp>
              <p:nvSpPr>
                <p:cNvPr id="24" name="Freeform 109"/>
                <p:cNvSpPr>
                  <a:spLocks noEditPoints="1"/>
                </p:cNvSpPr>
                <p:nvPr/>
              </p:nvSpPr>
              <p:spPr bwMode="auto">
                <a:xfrm flipH="1">
                  <a:off x="3110971" y="-56009"/>
                  <a:ext cx="2767314" cy="364157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1">
                        <a:lumMod val="85000"/>
                        <a:lumOff val="15000"/>
                      </a:schemeClr>
                    </a:solidFill>
                    <a:effectLst/>
                    <a:uLnTx/>
                    <a:uFillTx/>
                    <a:latin typeface="Calibri" panose="020F0502020204030204"/>
                    <a:ea typeface="宋体" panose="02010600030101010101" pitchFamily="2" charset="-122"/>
                  </a:endParaRPr>
                </a:p>
              </p:txBody>
            </p:sp>
            <p:grpSp>
              <p:nvGrpSpPr>
                <p:cNvPr id="25" name="组合 24"/>
                <p:cNvGrpSpPr/>
                <p:nvPr/>
              </p:nvGrpSpPr>
              <p:grpSpPr>
                <a:xfrm>
                  <a:off x="3110971" y="1979302"/>
                  <a:ext cx="399672" cy="1606268"/>
                  <a:chOff x="1791441" y="472374"/>
                  <a:chExt cx="745790" cy="2750733"/>
                </a:xfrm>
              </p:grpSpPr>
              <p:sp>
                <p:nvSpPr>
                  <p:cNvPr id="26"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1">
                          <a:lumMod val="85000"/>
                          <a:lumOff val="15000"/>
                        </a:schemeClr>
                      </a:solidFill>
                      <a:effectLst/>
                      <a:uLnTx/>
                      <a:uFillTx/>
                      <a:latin typeface="Calibri" panose="020F0502020204030204"/>
                      <a:ea typeface="宋体" panose="02010600030101010101" pitchFamily="2" charset="-122"/>
                    </a:endParaRPr>
                  </a:p>
                </p:txBody>
              </p:sp>
              <p:sp>
                <p:nvSpPr>
                  <p:cNvPr id="27"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1">
                          <a:lumMod val="85000"/>
                          <a:lumOff val="15000"/>
                        </a:schemeClr>
                      </a:solidFill>
                      <a:effectLst/>
                      <a:uLnTx/>
                      <a:uFillTx/>
                      <a:latin typeface="Calibri" panose="020F0502020204030204"/>
                      <a:ea typeface="宋体" panose="02010600030101010101" pitchFamily="2" charset="-122"/>
                    </a:endParaRPr>
                  </a:p>
                </p:txBody>
              </p:sp>
              <p:sp>
                <p:nvSpPr>
                  <p:cNvPr id="28"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1">
                          <a:lumMod val="85000"/>
                          <a:lumOff val="15000"/>
                        </a:schemeClr>
                      </a:solidFill>
                      <a:effectLst/>
                      <a:uLnTx/>
                      <a:uFillTx/>
                      <a:latin typeface="Calibri" panose="020F0502020204030204"/>
                      <a:ea typeface="宋体" panose="02010600030101010101" pitchFamily="2" charset="-122"/>
                    </a:endParaRPr>
                  </a:p>
                </p:txBody>
              </p:sp>
            </p:grpSp>
          </p:grpSp>
          <p:grpSp>
            <p:nvGrpSpPr>
              <p:cNvPr id="12" name="组合 11"/>
              <p:cNvGrpSpPr/>
              <p:nvPr/>
            </p:nvGrpSpPr>
            <p:grpSpPr>
              <a:xfrm>
                <a:off x="12170473" y="3077391"/>
                <a:ext cx="365853" cy="473870"/>
                <a:chOff x="3110971" y="-56009"/>
                <a:chExt cx="2767314" cy="3641579"/>
              </a:xfrm>
            </p:grpSpPr>
            <p:sp>
              <p:nvSpPr>
                <p:cNvPr id="19" name="Freeform 109"/>
                <p:cNvSpPr>
                  <a:spLocks noEditPoints="1"/>
                </p:cNvSpPr>
                <p:nvPr/>
              </p:nvSpPr>
              <p:spPr bwMode="auto">
                <a:xfrm flipH="1">
                  <a:off x="3110971" y="-56009"/>
                  <a:ext cx="2767314" cy="364157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1">
                        <a:lumMod val="85000"/>
                        <a:lumOff val="15000"/>
                      </a:schemeClr>
                    </a:solidFill>
                    <a:effectLst/>
                    <a:uLnTx/>
                    <a:uFillTx/>
                    <a:latin typeface="Calibri" panose="020F0502020204030204"/>
                    <a:ea typeface="宋体" panose="02010600030101010101" pitchFamily="2" charset="-122"/>
                  </a:endParaRPr>
                </a:p>
              </p:txBody>
            </p:sp>
            <p:grpSp>
              <p:nvGrpSpPr>
                <p:cNvPr id="20" name="组合 19"/>
                <p:cNvGrpSpPr/>
                <p:nvPr/>
              </p:nvGrpSpPr>
              <p:grpSpPr>
                <a:xfrm>
                  <a:off x="3110971" y="1979302"/>
                  <a:ext cx="399672" cy="1606268"/>
                  <a:chOff x="1791441" y="472374"/>
                  <a:chExt cx="745790" cy="2750733"/>
                </a:xfrm>
              </p:grpSpPr>
              <p:sp>
                <p:nvSpPr>
                  <p:cNvPr id="21"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1">
                          <a:lumMod val="85000"/>
                          <a:lumOff val="15000"/>
                        </a:schemeClr>
                      </a:solidFill>
                      <a:effectLst/>
                      <a:uLnTx/>
                      <a:uFillTx/>
                      <a:latin typeface="Calibri" panose="020F0502020204030204"/>
                      <a:ea typeface="宋体" panose="02010600030101010101" pitchFamily="2" charset="-122"/>
                    </a:endParaRPr>
                  </a:p>
                </p:txBody>
              </p:sp>
              <p:sp>
                <p:nvSpPr>
                  <p:cNvPr id="22"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1">
                          <a:lumMod val="85000"/>
                          <a:lumOff val="15000"/>
                        </a:schemeClr>
                      </a:solidFill>
                      <a:effectLst/>
                      <a:uLnTx/>
                      <a:uFillTx/>
                      <a:latin typeface="Calibri" panose="020F0502020204030204"/>
                      <a:ea typeface="宋体" panose="02010600030101010101" pitchFamily="2" charset="-122"/>
                    </a:endParaRPr>
                  </a:p>
                </p:txBody>
              </p:sp>
              <p:sp>
                <p:nvSpPr>
                  <p:cNvPr id="23"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1">
                          <a:lumMod val="85000"/>
                          <a:lumOff val="15000"/>
                        </a:schemeClr>
                      </a:solidFill>
                      <a:effectLst/>
                      <a:uLnTx/>
                      <a:uFillTx/>
                      <a:latin typeface="Calibri" panose="020F0502020204030204"/>
                      <a:ea typeface="宋体" panose="02010600030101010101" pitchFamily="2" charset="-122"/>
                    </a:endParaRPr>
                  </a:p>
                </p:txBody>
              </p:sp>
            </p:grpSp>
          </p:grpSp>
          <p:grpSp>
            <p:nvGrpSpPr>
              <p:cNvPr id="13" name="组合 12"/>
              <p:cNvGrpSpPr/>
              <p:nvPr/>
            </p:nvGrpSpPr>
            <p:grpSpPr>
              <a:xfrm>
                <a:off x="10156830" y="4988308"/>
                <a:ext cx="365853" cy="473870"/>
                <a:chOff x="3110971" y="-56009"/>
                <a:chExt cx="2767314" cy="3641579"/>
              </a:xfrm>
            </p:grpSpPr>
            <p:sp>
              <p:nvSpPr>
                <p:cNvPr id="14" name="Freeform 109"/>
                <p:cNvSpPr>
                  <a:spLocks noEditPoints="1"/>
                </p:cNvSpPr>
                <p:nvPr/>
              </p:nvSpPr>
              <p:spPr bwMode="auto">
                <a:xfrm flipH="1">
                  <a:off x="3110971" y="-56009"/>
                  <a:ext cx="2767314" cy="364157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1">
                        <a:lumMod val="85000"/>
                        <a:lumOff val="15000"/>
                      </a:schemeClr>
                    </a:solidFill>
                    <a:effectLst/>
                    <a:uLnTx/>
                    <a:uFillTx/>
                    <a:latin typeface="Calibri" panose="020F0502020204030204"/>
                    <a:ea typeface="宋体" panose="02010600030101010101" pitchFamily="2" charset="-122"/>
                  </a:endParaRPr>
                </a:p>
              </p:txBody>
            </p:sp>
            <p:grpSp>
              <p:nvGrpSpPr>
                <p:cNvPr id="15" name="组合 14"/>
                <p:cNvGrpSpPr/>
                <p:nvPr/>
              </p:nvGrpSpPr>
              <p:grpSpPr>
                <a:xfrm>
                  <a:off x="3110971" y="1979302"/>
                  <a:ext cx="399672" cy="1606268"/>
                  <a:chOff x="1791441" y="472374"/>
                  <a:chExt cx="745790" cy="2750733"/>
                </a:xfrm>
              </p:grpSpPr>
              <p:sp>
                <p:nvSpPr>
                  <p:cNvPr id="16"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1">
                          <a:lumMod val="85000"/>
                          <a:lumOff val="15000"/>
                        </a:schemeClr>
                      </a:solidFill>
                      <a:effectLst/>
                      <a:uLnTx/>
                      <a:uFillTx/>
                      <a:latin typeface="Calibri" panose="020F0502020204030204"/>
                      <a:ea typeface="宋体" panose="02010600030101010101" pitchFamily="2" charset="-122"/>
                    </a:endParaRPr>
                  </a:p>
                </p:txBody>
              </p:sp>
              <p:sp>
                <p:nvSpPr>
                  <p:cNvPr id="17"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1">
                          <a:lumMod val="85000"/>
                          <a:lumOff val="15000"/>
                        </a:schemeClr>
                      </a:solidFill>
                      <a:effectLst/>
                      <a:uLnTx/>
                      <a:uFillTx/>
                      <a:latin typeface="Calibri" panose="020F0502020204030204"/>
                      <a:ea typeface="宋体" panose="02010600030101010101" pitchFamily="2" charset="-122"/>
                    </a:endParaRPr>
                  </a:p>
                </p:txBody>
              </p:sp>
              <p:sp>
                <p:nvSpPr>
                  <p:cNvPr id="18"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chemeClr val="tx1">
                          <a:lumMod val="85000"/>
                          <a:lumOff val="15000"/>
                        </a:schemeClr>
                      </a:solidFill>
                      <a:effectLst/>
                      <a:uLnTx/>
                      <a:uFillTx/>
                      <a:latin typeface="Calibri" panose="020F0502020204030204"/>
                      <a:ea typeface="宋体" panose="02010600030101010101" pitchFamily="2" charset="-122"/>
                    </a:endParaRPr>
                  </a:p>
                </p:txBody>
              </p:sp>
            </p:grpSp>
          </p:grpSp>
        </p:grpSp>
        <p:cxnSp>
          <p:nvCxnSpPr>
            <p:cNvPr id="4" name="直接连接符 3"/>
            <p:cNvCxnSpPr/>
            <p:nvPr/>
          </p:nvCxnSpPr>
          <p:spPr>
            <a:xfrm>
              <a:off x="4925119" y="1923449"/>
              <a:ext cx="1752898"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906289" y="4827980"/>
              <a:ext cx="1752898"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3319341" y="3376543"/>
              <a:ext cx="1752898"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16200000">
              <a:off x="6535726" y="3352508"/>
              <a:ext cx="1752898"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816520" y="2327906"/>
              <a:ext cx="2004864" cy="2026206"/>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85000"/>
                    <a:lumOff val="15000"/>
                  </a:schemeClr>
                </a:solidFill>
              </a:endParaRPr>
            </a:p>
          </p:txBody>
        </p:sp>
      </p:grpSp>
      <p:grpSp>
        <p:nvGrpSpPr>
          <p:cNvPr id="46" name="组合 45"/>
          <p:cNvGrpSpPr/>
          <p:nvPr/>
        </p:nvGrpSpPr>
        <p:grpSpPr>
          <a:xfrm>
            <a:off x="1167924" y="834266"/>
            <a:ext cx="2373626" cy="741060"/>
            <a:chOff x="1259632" y="769034"/>
            <a:chExt cx="2373626" cy="741060"/>
          </a:xfrm>
        </p:grpSpPr>
        <p:grpSp>
          <p:nvGrpSpPr>
            <p:cNvPr id="47" name="组合 46"/>
            <p:cNvGrpSpPr/>
            <p:nvPr/>
          </p:nvGrpSpPr>
          <p:grpSpPr>
            <a:xfrm>
              <a:off x="1259632" y="1138477"/>
              <a:ext cx="2373626" cy="331409"/>
              <a:chOff x="1259632" y="1138477"/>
              <a:chExt cx="2373626" cy="331409"/>
            </a:xfrm>
          </p:grpSpPr>
          <p:cxnSp>
            <p:nvCxnSpPr>
              <p:cNvPr id="50" name="直接连接符 49"/>
              <p:cNvCxnSpPr/>
              <p:nvPr/>
            </p:nvCxnSpPr>
            <p:spPr>
              <a:xfrm flipH="1" flipV="1">
                <a:off x="3252951" y="1138477"/>
                <a:ext cx="380307" cy="331409"/>
              </a:xfrm>
              <a:prstGeom prst="line">
                <a:avLst/>
              </a:prstGeom>
              <a:ln w="12700">
                <a:solidFill>
                  <a:srgbClr val="C00000"/>
                </a:solidFill>
                <a:headEnd type="ova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259632" y="1145589"/>
                <a:ext cx="1995957" cy="0"/>
              </a:xfrm>
              <a:prstGeom prst="line">
                <a:avLst/>
              </a:prstGeom>
              <a:ln w="12700">
                <a:solidFill>
                  <a:srgbClr val="C00000"/>
                </a:solidFill>
                <a:tailEnd type="oval"/>
              </a:ln>
            </p:spPr>
            <p:style>
              <a:lnRef idx="1">
                <a:schemeClr val="accent1"/>
              </a:lnRef>
              <a:fillRef idx="0">
                <a:schemeClr val="accent1"/>
              </a:fillRef>
              <a:effectRef idx="0">
                <a:schemeClr val="accent1"/>
              </a:effectRef>
              <a:fontRef idx="minor">
                <a:schemeClr val="tx1"/>
              </a:fontRef>
            </p:style>
          </p:cxnSp>
        </p:grpSp>
        <p:sp>
          <p:nvSpPr>
            <p:cNvPr id="48" name="文本框 8"/>
            <p:cNvSpPr txBox="1"/>
            <p:nvPr/>
          </p:nvSpPr>
          <p:spPr>
            <a:xfrm>
              <a:off x="1282890" y="1194623"/>
              <a:ext cx="2033831" cy="31547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800" b="1"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8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800" b="1"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1259632" y="769034"/>
              <a:ext cx="1800493" cy="307777"/>
            </a:xfrm>
            <a:prstGeom prst="rect">
              <a:avLst/>
            </a:prstGeom>
          </p:spPr>
          <p:txBody>
            <a:bodyPr wrap="none">
              <a:spAutoFit/>
            </a:bodyPr>
            <a:lstStyle/>
            <a:p>
              <a:r>
                <a:rPr lang="zh-CN" altLang="en-US" sz="1400" b="1" dirty="0">
                  <a:solidFill>
                    <a:srgbClr val="C00000"/>
                  </a:solidFill>
                  <a:latin typeface="微软雅黑" panose="020B0503020204020204" pitchFamily="34" charset="-122"/>
                  <a:ea typeface="微软雅黑" panose="020B0503020204020204" pitchFamily="34" charset="-122"/>
                </a:rPr>
                <a:t>请在此输入你的标题</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079422" y="867396"/>
            <a:ext cx="2416037" cy="741060"/>
            <a:chOff x="5171130" y="802164"/>
            <a:chExt cx="2416037" cy="741060"/>
          </a:xfrm>
        </p:grpSpPr>
        <p:grpSp>
          <p:nvGrpSpPr>
            <p:cNvPr id="53" name="组合 52"/>
            <p:cNvGrpSpPr/>
            <p:nvPr/>
          </p:nvGrpSpPr>
          <p:grpSpPr>
            <a:xfrm flipH="1">
              <a:off x="5171130" y="1182244"/>
              <a:ext cx="2373626" cy="331409"/>
              <a:chOff x="1259632" y="1138477"/>
              <a:chExt cx="2373626" cy="331409"/>
            </a:xfrm>
          </p:grpSpPr>
          <p:cxnSp>
            <p:nvCxnSpPr>
              <p:cNvPr id="57" name="直接连接符 56"/>
              <p:cNvCxnSpPr/>
              <p:nvPr/>
            </p:nvCxnSpPr>
            <p:spPr>
              <a:xfrm flipH="1" flipV="1">
                <a:off x="3252951" y="1138477"/>
                <a:ext cx="380307" cy="331409"/>
              </a:xfrm>
              <a:prstGeom prst="line">
                <a:avLst/>
              </a:prstGeom>
              <a:ln w="12700">
                <a:solidFill>
                  <a:srgbClr val="C00000"/>
                </a:solidFill>
                <a:headEnd type="ova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1259632" y="1145589"/>
                <a:ext cx="1995957" cy="0"/>
              </a:xfrm>
              <a:prstGeom prst="line">
                <a:avLst/>
              </a:prstGeom>
              <a:ln w="12700">
                <a:solidFill>
                  <a:srgbClr val="C00000"/>
                </a:solidFill>
                <a:tailEnd type="ova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553336" y="802164"/>
              <a:ext cx="2033831" cy="741060"/>
              <a:chOff x="5553336" y="802164"/>
              <a:chExt cx="2033831" cy="741060"/>
            </a:xfrm>
          </p:grpSpPr>
          <p:sp>
            <p:nvSpPr>
              <p:cNvPr id="55" name="文本框 8"/>
              <p:cNvSpPr txBox="1"/>
              <p:nvPr/>
            </p:nvSpPr>
            <p:spPr>
              <a:xfrm>
                <a:off x="5553336" y="1227753"/>
                <a:ext cx="2033831" cy="31547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800" b="1"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8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800" b="1"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5553336" y="802164"/>
                <a:ext cx="1800493" cy="307777"/>
              </a:xfrm>
              <a:prstGeom prst="rect">
                <a:avLst/>
              </a:prstGeom>
            </p:spPr>
            <p:txBody>
              <a:bodyPr wrap="none">
                <a:spAutoFit/>
              </a:bodyPr>
              <a:lstStyle/>
              <a:p>
                <a:r>
                  <a:rPr lang="zh-CN" altLang="en-US" sz="1400" b="1" dirty="0">
                    <a:solidFill>
                      <a:srgbClr val="C00000"/>
                    </a:solidFill>
                    <a:latin typeface="微软雅黑" panose="020B0503020204020204" pitchFamily="34" charset="-122"/>
                    <a:ea typeface="微软雅黑" panose="020B0503020204020204" pitchFamily="34" charset="-122"/>
                  </a:rPr>
                  <a:t>请在此输入你的标题</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grpSp>
      </p:grpSp>
      <p:grpSp>
        <p:nvGrpSpPr>
          <p:cNvPr id="59" name="组合 58"/>
          <p:cNvGrpSpPr/>
          <p:nvPr/>
        </p:nvGrpSpPr>
        <p:grpSpPr>
          <a:xfrm>
            <a:off x="1150141" y="3007623"/>
            <a:ext cx="2373626" cy="741060"/>
            <a:chOff x="1241849" y="2942391"/>
            <a:chExt cx="2373626" cy="741060"/>
          </a:xfrm>
        </p:grpSpPr>
        <p:grpSp>
          <p:nvGrpSpPr>
            <p:cNvPr id="60" name="组合 59"/>
            <p:cNvGrpSpPr/>
            <p:nvPr/>
          </p:nvGrpSpPr>
          <p:grpSpPr>
            <a:xfrm flipV="1">
              <a:off x="1241849" y="3007580"/>
              <a:ext cx="2373626" cy="331409"/>
              <a:chOff x="1259632" y="1138477"/>
              <a:chExt cx="2373626" cy="331409"/>
            </a:xfrm>
          </p:grpSpPr>
          <p:cxnSp>
            <p:nvCxnSpPr>
              <p:cNvPr id="63" name="直接连接符 62"/>
              <p:cNvCxnSpPr/>
              <p:nvPr/>
            </p:nvCxnSpPr>
            <p:spPr>
              <a:xfrm flipH="1" flipV="1">
                <a:off x="3252951" y="1138477"/>
                <a:ext cx="380307" cy="331409"/>
              </a:xfrm>
              <a:prstGeom prst="line">
                <a:avLst/>
              </a:prstGeom>
              <a:ln w="12700">
                <a:solidFill>
                  <a:srgbClr val="FF0066"/>
                </a:solidFill>
                <a:headEnd type="ova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1259632" y="1145589"/>
                <a:ext cx="1995957" cy="0"/>
              </a:xfrm>
              <a:prstGeom prst="line">
                <a:avLst/>
              </a:prstGeom>
              <a:ln w="12700">
                <a:solidFill>
                  <a:srgbClr val="FF0066"/>
                </a:solidFill>
                <a:tailEnd type="oval"/>
              </a:ln>
            </p:spPr>
            <p:style>
              <a:lnRef idx="1">
                <a:schemeClr val="accent1"/>
              </a:lnRef>
              <a:fillRef idx="0">
                <a:schemeClr val="accent1"/>
              </a:fillRef>
              <a:effectRef idx="0">
                <a:schemeClr val="accent1"/>
              </a:effectRef>
              <a:fontRef idx="minor">
                <a:schemeClr val="tx1"/>
              </a:fontRef>
            </p:style>
          </p:cxnSp>
        </p:grpSp>
        <p:sp>
          <p:nvSpPr>
            <p:cNvPr id="61" name="文本框 8"/>
            <p:cNvSpPr txBox="1"/>
            <p:nvPr/>
          </p:nvSpPr>
          <p:spPr>
            <a:xfrm>
              <a:off x="1282890" y="3367980"/>
              <a:ext cx="2033831" cy="31547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rPr>
                <a:t>请在此粘贴或者输入你的文字内容</a:t>
              </a:r>
              <a:endParaRPr lang="en-US" altLang="zh-CN" sz="800"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rPr>
                <a:t>请在此粘贴或者输入你的文字内容</a:t>
              </a:r>
              <a:endParaRPr lang="en-US" altLang="zh-CN" sz="8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1259632" y="2942391"/>
              <a:ext cx="1800493" cy="307777"/>
            </a:xfrm>
            <a:prstGeom prst="rect">
              <a:avLst/>
            </a:prstGeom>
          </p:spPr>
          <p:txBody>
            <a:bodyPr wrap="none">
              <a:spAutoFit/>
            </a:bodyPr>
            <a:lstStyle/>
            <a:p>
              <a:r>
                <a:rPr lang="zh-CN" altLang="en-US" sz="1400" b="1" dirty="0">
                  <a:solidFill>
                    <a:srgbClr val="C00000"/>
                  </a:solidFill>
                  <a:latin typeface="微软雅黑" panose="020B0503020204020204" pitchFamily="34" charset="-122"/>
                  <a:ea typeface="微软雅黑" panose="020B0503020204020204" pitchFamily="34" charset="-122"/>
                </a:rPr>
                <a:t>请在此输入你的标题</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4984348" y="2987744"/>
            <a:ext cx="2448230" cy="741060"/>
            <a:chOff x="5076056" y="2922512"/>
            <a:chExt cx="2448230" cy="741060"/>
          </a:xfrm>
        </p:grpSpPr>
        <p:grpSp>
          <p:nvGrpSpPr>
            <p:cNvPr id="66" name="组合 65"/>
            <p:cNvGrpSpPr/>
            <p:nvPr/>
          </p:nvGrpSpPr>
          <p:grpSpPr>
            <a:xfrm flipH="1" flipV="1">
              <a:off x="5076056" y="3007580"/>
              <a:ext cx="2373626" cy="331409"/>
              <a:chOff x="1259632" y="1138477"/>
              <a:chExt cx="2373626" cy="331409"/>
            </a:xfrm>
          </p:grpSpPr>
          <p:cxnSp>
            <p:nvCxnSpPr>
              <p:cNvPr id="69" name="直接连接符 68"/>
              <p:cNvCxnSpPr/>
              <p:nvPr/>
            </p:nvCxnSpPr>
            <p:spPr>
              <a:xfrm flipH="1" flipV="1">
                <a:off x="3252951" y="1138477"/>
                <a:ext cx="380307" cy="331409"/>
              </a:xfrm>
              <a:prstGeom prst="line">
                <a:avLst/>
              </a:prstGeom>
              <a:ln w="12700">
                <a:solidFill>
                  <a:srgbClr val="C00000"/>
                </a:solidFill>
                <a:headEnd type="ova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259632" y="1145589"/>
                <a:ext cx="1995957" cy="0"/>
              </a:xfrm>
              <a:prstGeom prst="line">
                <a:avLst/>
              </a:prstGeom>
              <a:ln w="12700">
                <a:solidFill>
                  <a:srgbClr val="C00000"/>
                </a:solidFill>
                <a:tailEnd type="oval"/>
              </a:ln>
            </p:spPr>
            <p:style>
              <a:lnRef idx="1">
                <a:schemeClr val="accent1"/>
              </a:lnRef>
              <a:fillRef idx="0">
                <a:schemeClr val="accent1"/>
              </a:fillRef>
              <a:effectRef idx="0">
                <a:schemeClr val="accent1"/>
              </a:effectRef>
              <a:fontRef idx="minor">
                <a:schemeClr val="tx1"/>
              </a:fontRef>
            </p:style>
          </p:cxnSp>
        </p:grpSp>
        <p:sp>
          <p:nvSpPr>
            <p:cNvPr id="67" name="文本框 8"/>
            <p:cNvSpPr txBox="1"/>
            <p:nvPr/>
          </p:nvSpPr>
          <p:spPr>
            <a:xfrm>
              <a:off x="5490455" y="3348101"/>
              <a:ext cx="2033831" cy="31547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800" b="1"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8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800" b="1"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5467197" y="2922512"/>
              <a:ext cx="1800493" cy="307777"/>
            </a:xfrm>
            <a:prstGeom prst="rect">
              <a:avLst/>
            </a:prstGeom>
          </p:spPr>
          <p:txBody>
            <a:bodyPr wrap="none">
              <a:spAutoFit/>
            </a:bodyPr>
            <a:lstStyle/>
            <a:p>
              <a:r>
                <a:rPr lang="zh-CN" altLang="en-US" sz="1400" b="1" dirty="0">
                  <a:solidFill>
                    <a:srgbClr val="FF0066"/>
                  </a:solidFill>
                  <a:latin typeface="微软雅黑" panose="020B0503020204020204" pitchFamily="34" charset="-122"/>
                  <a:ea typeface="微软雅黑" panose="020B0503020204020204" pitchFamily="34" charset="-122"/>
                </a:rPr>
                <a:t>请在此输入你的标题</a:t>
              </a:r>
              <a:endParaRPr lang="en-US" altLang="zh-CN" sz="1400" b="1" dirty="0">
                <a:solidFill>
                  <a:srgbClr val="FF0066"/>
                </a:solidFill>
                <a:latin typeface="微软雅黑" panose="020B0503020204020204" pitchFamily="34" charset="-122"/>
                <a:ea typeface="微软雅黑" panose="020B0503020204020204" pitchFamily="34" charset="-122"/>
              </a:endParaRPr>
            </a:p>
          </p:txBody>
        </p:sp>
      </p:grpSp>
      <p:pic>
        <p:nvPicPr>
          <p:cNvPr id="71" name="图片 70"/>
          <p:cNvPicPr>
            <a:picLocks noChangeAspect="1"/>
          </p:cNvPicPr>
          <p:nvPr/>
        </p:nvPicPr>
        <p:blipFill rotWithShape="1">
          <a:blip r:embed="rId3" cstate="print">
            <a:extLst>
              <a:ext uri="{28A0092B-C50C-407E-A947-70E740481C1C}">
                <a14:useLocalDpi xmlns:a14="http://schemas.microsoft.com/office/drawing/2010/main" val="0"/>
              </a:ext>
            </a:extLst>
          </a:blip>
          <a:srcRect l="33667" t="27310" r="38672" b="46667"/>
          <a:stretch>
            <a:fillRect/>
          </a:stretch>
        </p:blipFill>
        <p:spPr>
          <a:xfrm flipH="1">
            <a:off x="3650763" y="2632070"/>
            <a:ext cx="2008999" cy="2242090"/>
          </a:xfrm>
          <a:prstGeom prst="rect">
            <a:avLst/>
          </a:prstGeom>
        </p:spPr>
      </p:pic>
      <p:sp>
        <p:nvSpPr>
          <p:cNvPr id="78"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9" name="矩形 78"/>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strVal val="(6*min(max(#ppt_w*#ppt_h,.3),1)-7.4)/-.7*#ppt_w"/>
                                          </p:val>
                                        </p:tav>
                                        <p:tav tm="100000">
                                          <p:val>
                                            <p:strVal val="#ppt_w"/>
                                          </p:val>
                                        </p:tav>
                                      </p:tavLst>
                                    </p:anim>
                                    <p:anim calcmode="lin" valueType="num">
                                      <p:cBhvr>
                                        <p:cTn id="8" dur="500" fill="hold"/>
                                        <p:tgtEl>
                                          <p:spTgt spid="71"/>
                                        </p:tgtEl>
                                        <p:attrNameLst>
                                          <p:attrName>ppt_h</p:attrName>
                                        </p:attrNameLst>
                                      </p:cBhvr>
                                      <p:tavLst>
                                        <p:tav tm="0">
                                          <p:val>
                                            <p:strVal val="(6*min(max(#ppt_w*#ppt_h,.3),1)-7.4)/-.7*#ppt_h"/>
                                          </p:val>
                                        </p:tav>
                                        <p:tav tm="100000">
                                          <p:val>
                                            <p:strVal val="#ppt_h"/>
                                          </p:val>
                                        </p:tav>
                                      </p:tavLst>
                                    </p:anim>
                                    <p:anim calcmode="lin" valueType="num">
                                      <p:cBhvr>
                                        <p:cTn id="9" dur="500" fill="hold"/>
                                        <p:tgtEl>
                                          <p:spTgt spid="71"/>
                                        </p:tgtEl>
                                        <p:attrNameLst>
                                          <p:attrName>ppt_x</p:attrName>
                                        </p:attrNameLst>
                                      </p:cBhvr>
                                      <p:tavLst>
                                        <p:tav tm="0">
                                          <p:val>
                                            <p:fltVal val="0.5"/>
                                          </p:val>
                                        </p:tav>
                                        <p:tav tm="100000">
                                          <p:val>
                                            <p:strVal val="#ppt_x"/>
                                          </p:val>
                                        </p:tav>
                                      </p:tavLst>
                                    </p:anim>
                                    <p:anim calcmode="lin" valueType="num">
                                      <p:cBhvr>
                                        <p:cTn id="10" dur="500" fill="hold"/>
                                        <p:tgtEl>
                                          <p:spTgt spid="71"/>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2"/>
                                        </p:tgtEl>
                                      </p:cBhvr>
                                    </p:animEffect>
                                    <p:animScale>
                                      <p:cBhvr>
                                        <p:cTn id="14" dur="250" autoRev="1" fill="hold"/>
                                        <p:tgtEl>
                                          <p:spTgt spid="2"/>
                                        </p:tgtEl>
                                      </p:cBhvr>
                                      <p:by x="105000" y="105000"/>
                                    </p:animScale>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71"/>
                                        </p:tgtEl>
                                        <p:attrNameLst>
                                          <p:attrName>style.visibility</p:attrName>
                                        </p:attrNameLst>
                                      </p:cBhvr>
                                      <p:to>
                                        <p:strVal val="hidden"/>
                                      </p:to>
                                    </p:se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right)">
                                      <p:cBhvr>
                                        <p:cTn id="21" dur="500"/>
                                        <p:tgtEl>
                                          <p:spTgt spid="46"/>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left)">
                                      <p:cBhvr>
                                        <p:cTn id="25" dur="500"/>
                                        <p:tgtEl>
                                          <p:spTgt spid="52"/>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right)">
                                      <p:cBhvr>
                                        <p:cTn id="29" dur="500"/>
                                        <p:tgtEl>
                                          <p:spTgt spid="59"/>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62420" y="1073448"/>
            <a:ext cx="5638837" cy="2221366"/>
            <a:chOff x="1952884" y="1518905"/>
            <a:chExt cx="5638837" cy="2221366"/>
          </a:xfrm>
        </p:grpSpPr>
        <p:sp>
          <p:nvSpPr>
            <p:cNvPr id="3" name="AutoShape 2"/>
            <p:cNvSpPr>
              <a:spLocks noChangeArrowheads="1"/>
            </p:cNvSpPr>
            <p:nvPr/>
          </p:nvSpPr>
          <p:spPr bwMode="auto">
            <a:xfrm>
              <a:off x="1952884" y="1518905"/>
              <a:ext cx="5638837" cy="2221366"/>
            </a:xfrm>
            <a:prstGeom prst="roundRect">
              <a:avLst>
                <a:gd name="adj" fmla="val 9694"/>
              </a:avLst>
            </a:prstGeom>
            <a:solidFill>
              <a:schemeClr val="bg1">
                <a:alpha val="20000"/>
              </a:schemeClr>
            </a:solidFill>
            <a:ln w="28575" algn="ctr">
              <a:solidFill>
                <a:srgbClr val="C00000"/>
              </a:solidFill>
              <a:prstDash val="sysDot"/>
              <a:round/>
            </a:ln>
          </p:spPr>
          <p:txBody>
            <a:bodyPr wrap="none" lIns="62315" tIns="31724" rIns="62315" bIns="31724" anchor="ctr"/>
            <a:lstStyle/>
            <a:p>
              <a:pPr>
                <a:defRPr/>
              </a:pPr>
              <a:endParaRPr lang="zh-CN" altLang="zh-CN" sz="1100">
                <a:solidFill>
                  <a:schemeClr val="tx1">
                    <a:lumMod val="85000"/>
                    <a:lumOff val="15000"/>
                  </a:schemeClr>
                </a:solidFill>
                <a:latin typeface="Arial" panose="020B0604020202020204" pitchFamily="34" charset="0"/>
                <a:ea typeface="PMingLiU" pitchFamily="18" charset="-120"/>
              </a:endParaRPr>
            </a:p>
          </p:txBody>
        </p:sp>
        <p:sp>
          <p:nvSpPr>
            <p:cNvPr id="4" name="矩形 3"/>
            <p:cNvSpPr/>
            <p:nvPr/>
          </p:nvSpPr>
          <p:spPr>
            <a:xfrm>
              <a:off x="2241677" y="1601682"/>
              <a:ext cx="5350044" cy="827768"/>
            </a:xfrm>
            <a:prstGeom prst="rect">
              <a:avLst/>
            </a:prstGeom>
          </p:spPr>
          <p:txBody>
            <a:bodyPr lIns="65261" tIns="32630" rIns="65261" bIns="32630">
              <a:spAutoFit/>
            </a:bodyPr>
            <a:lstStyle/>
            <a:p>
              <a:pPr marL="203835" indent="-203835" algn="just">
                <a:spcBef>
                  <a:spcPts val="600"/>
                </a:spcBef>
                <a:spcAft>
                  <a:spcPts val="600"/>
                </a:spcAft>
                <a:buClr>
                  <a:srgbClr val="FF0066"/>
                </a:buClr>
                <a:buFont typeface="Wingdings" panose="05000000000000000000" pitchFamily="2" charset="2"/>
                <a:buChar char="l"/>
                <a:defRPr/>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03835" indent="-203835" algn="just">
                <a:spcBef>
                  <a:spcPts val="600"/>
                </a:spcBef>
                <a:spcAft>
                  <a:spcPts val="600"/>
                </a:spcAft>
                <a:buClr>
                  <a:srgbClr val="FF0066"/>
                </a:buClr>
                <a:buFont typeface="Wingdings" panose="05000000000000000000" pitchFamily="2" charset="2"/>
                <a:buChar char="l"/>
                <a:defRPr/>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224821" y="2041384"/>
            <a:ext cx="1491723" cy="1599715"/>
            <a:chOff x="2509573" y="1960492"/>
            <a:chExt cx="1557628" cy="1668322"/>
          </a:xfrm>
          <a:effectLst>
            <a:outerShdw blurRad="76200" dir="18900000" sy="23000" kx="-1200000" algn="bl" rotWithShape="0">
              <a:prstClr val="black">
                <a:alpha val="20000"/>
              </a:prstClr>
            </a:outerShdw>
          </a:effectLst>
        </p:grpSpPr>
        <p:sp>
          <p:nvSpPr>
            <p:cNvPr id="6" name="椭圆 5"/>
            <p:cNvSpPr/>
            <p:nvPr/>
          </p:nvSpPr>
          <p:spPr>
            <a:xfrm>
              <a:off x="2618290" y="3379752"/>
              <a:ext cx="1340192" cy="249062"/>
            </a:xfrm>
            <a:prstGeom prst="ellipse">
              <a:avLst/>
            </a:prstGeom>
            <a:gradFill flip="none" rotWithShape="1">
              <a:gsLst>
                <a:gs pos="97000">
                  <a:schemeClr val="bg1"/>
                </a:gs>
                <a:gs pos="0">
                  <a:schemeClr val="bg1">
                    <a:lumMod val="7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chemeClr val="bg1"/>
                </a:solidFill>
              </a:endParaRPr>
            </a:p>
          </p:txBody>
        </p:sp>
        <p:sp>
          <p:nvSpPr>
            <p:cNvPr id="7" name="KSO_GT1.1"/>
            <p:cNvSpPr>
              <a:spLocks noChangeArrowheads="1"/>
            </p:cNvSpPr>
            <p:nvPr/>
          </p:nvSpPr>
          <p:spPr bwMode="auto">
            <a:xfrm>
              <a:off x="2509573" y="1960492"/>
              <a:ext cx="1557628" cy="1557628"/>
            </a:xfrm>
            <a:prstGeom prst="ellipse">
              <a:avLst/>
            </a:prstGeom>
            <a:solidFill>
              <a:srgbClr val="C00000"/>
            </a:solidFill>
            <a:ln w="9525">
              <a:noFill/>
              <a:round/>
            </a:ln>
            <a:effectLst/>
          </p:spPr>
          <p:txBody>
            <a:bodyPr tIns="0" bIns="0" anchor="ctr"/>
            <a:lstStyle/>
            <a:p>
              <a:pPr algn="ctr">
                <a:lnSpc>
                  <a:spcPct val="120000"/>
                </a:lnSpc>
                <a:defRPr/>
              </a:pPr>
              <a:r>
                <a:rPr lang="zh-CN" altLang="en-US" sz="1400" b="1" kern="0" dirty="0">
                  <a:solidFill>
                    <a:schemeClr val="bg1"/>
                  </a:solidFill>
                  <a:latin typeface="微软雅黑" panose="020B0503020204020204" pitchFamily="34" charset="-122"/>
                  <a:ea typeface="微软雅黑" panose="020B0503020204020204" pitchFamily="34" charset="-122"/>
                </a:rPr>
                <a:t>输入文字</a:t>
              </a:r>
            </a:p>
          </p:txBody>
        </p:sp>
        <p:sp>
          <p:nvSpPr>
            <p:cNvPr id="8" name="未知"/>
            <p:cNvSpPr/>
            <p:nvPr/>
          </p:nvSpPr>
          <p:spPr bwMode="auto">
            <a:xfrm>
              <a:off x="2643987" y="1986190"/>
              <a:ext cx="1267054" cy="60091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0AAE6">
                    <a:alpha val="0"/>
                    <a:lumMod val="75000"/>
                  </a:srgbClr>
                </a:gs>
              </a:gsLst>
              <a:lin ang="5400000" scaled="1"/>
            </a:gradFill>
            <a:ln>
              <a:noFill/>
            </a:ln>
          </p:spPr>
          <p:txBody>
            <a:bodyPr/>
            <a:lstStyle/>
            <a:p>
              <a:pPr>
                <a:defRPr/>
              </a:pPr>
              <a:endParaRPr lang="zh-CN" altLang="en-US" kern="0" dirty="0">
                <a:solidFill>
                  <a:schemeClr val="bg1"/>
                </a:solidFill>
                <a:latin typeface="+mn-lt"/>
                <a:ea typeface="微软雅黑" panose="020B0503020204020204" pitchFamily="34" charset="-122"/>
              </a:endParaRPr>
            </a:p>
          </p:txBody>
        </p:sp>
      </p:grpSp>
      <p:grpSp>
        <p:nvGrpSpPr>
          <p:cNvPr id="9" name="组合 8"/>
          <p:cNvGrpSpPr/>
          <p:nvPr/>
        </p:nvGrpSpPr>
        <p:grpSpPr>
          <a:xfrm>
            <a:off x="6109728" y="2041384"/>
            <a:ext cx="1491723" cy="1599715"/>
            <a:chOff x="8534510" y="1960492"/>
            <a:chExt cx="1557628" cy="1668322"/>
          </a:xfrm>
          <a:effectLst>
            <a:outerShdw blurRad="76200" dir="18900000" sy="23000" kx="-1200000" algn="bl" rotWithShape="0">
              <a:prstClr val="black">
                <a:alpha val="20000"/>
              </a:prstClr>
            </a:outerShdw>
          </a:effectLst>
        </p:grpSpPr>
        <p:sp>
          <p:nvSpPr>
            <p:cNvPr id="10" name="椭圆 9"/>
            <p:cNvSpPr/>
            <p:nvPr/>
          </p:nvSpPr>
          <p:spPr>
            <a:xfrm>
              <a:off x="8645203" y="3379752"/>
              <a:ext cx="1338215" cy="249062"/>
            </a:xfrm>
            <a:prstGeom prst="ellipse">
              <a:avLst/>
            </a:prstGeom>
            <a:gradFill flip="none" rotWithShape="1">
              <a:gsLst>
                <a:gs pos="97000">
                  <a:schemeClr val="bg1"/>
                </a:gs>
                <a:gs pos="0">
                  <a:schemeClr val="bg1">
                    <a:lumMod val="7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dirty="0">
                <a:solidFill>
                  <a:schemeClr val="bg1"/>
                </a:solidFill>
              </a:endParaRPr>
            </a:p>
          </p:txBody>
        </p:sp>
        <p:sp>
          <p:nvSpPr>
            <p:cNvPr id="11" name="KSO_GT1.4"/>
            <p:cNvSpPr>
              <a:spLocks noChangeArrowheads="1"/>
            </p:cNvSpPr>
            <p:nvPr/>
          </p:nvSpPr>
          <p:spPr bwMode="auto">
            <a:xfrm>
              <a:off x="8534510" y="1960492"/>
              <a:ext cx="1557628" cy="1557628"/>
            </a:xfrm>
            <a:prstGeom prst="ellipse">
              <a:avLst/>
            </a:prstGeom>
            <a:solidFill>
              <a:srgbClr val="C00000"/>
            </a:solidFill>
            <a:ln w="9525">
              <a:noFill/>
              <a:round/>
            </a:ln>
            <a:effectLst/>
          </p:spPr>
          <p:txBody>
            <a:bodyPr tIns="0" bIns="0" anchor="ctr"/>
            <a:lstStyle/>
            <a:p>
              <a:pPr algn="ctr">
                <a:lnSpc>
                  <a:spcPct val="120000"/>
                </a:lnSpc>
                <a:defRPr/>
              </a:pPr>
              <a:r>
                <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输入文字</a:t>
              </a:r>
            </a:p>
          </p:txBody>
        </p:sp>
        <p:sp>
          <p:nvSpPr>
            <p:cNvPr id="12" name="未知"/>
            <p:cNvSpPr/>
            <p:nvPr/>
          </p:nvSpPr>
          <p:spPr bwMode="auto">
            <a:xfrm>
              <a:off x="8668923" y="1986190"/>
              <a:ext cx="1269032" cy="60091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0AAE6">
                    <a:alpha val="0"/>
                    <a:lumMod val="75000"/>
                  </a:srgbClr>
                </a:gs>
              </a:gsLst>
              <a:lin ang="5400000" scaled="1"/>
            </a:gradFill>
            <a:ln>
              <a:noFill/>
            </a:ln>
          </p:spPr>
          <p:txBody>
            <a:bodyPr/>
            <a:lstStyle/>
            <a:p>
              <a:pPr>
                <a:defRPr/>
              </a:pPr>
              <a:endParaRPr lang="zh-CN" altLang="en-US" kern="0" dirty="0">
                <a:solidFill>
                  <a:schemeClr val="bg1"/>
                </a:solidFill>
                <a:latin typeface="+mn-lt"/>
                <a:ea typeface="微软雅黑" panose="020B0503020204020204" pitchFamily="34" charset="-122"/>
              </a:endParaRPr>
            </a:p>
          </p:txBody>
        </p:sp>
      </p:grpSp>
      <p:grpSp>
        <p:nvGrpSpPr>
          <p:cNvPr id="13" name="组合 12"/>
          <p:cNvGrpSpPr/>
          <p:nvPr/>
        </p:nvGrpSpPr>
        <p:grpSpPr bwMode="auto">
          <a:xfrm>
            <a:off x="3605036" y="1837715"/>
            <a:ext cx="1951339" cy="2007054"/>
            <a:chOff x="4866848" y="3851487"/>
            <a:chExt cx="2736064" cy="2810349"/>
          </a:xfrm>
        </p:grpSpPr>
        <p:grpSp>
          <p:nvGrpSpPr>
            <p:cNvPr id="14" name="组合 13"/>
            <p:cNvGrpSpPr/>
            <p:nvPr/>
          </p:nvGrpSpPr>
          <p:grpSpPr>
            <a:xfrm>
              <a:off x="4866848" y="3851487"/>
              <a:ext cx="2736064" cy="2810349"/>
              <a:chOff x="8534510" y="1960492"/>
              <a:chExt cx="1516456" cy="1557628"/>
            </a:xfrm>
            <a:effectLst>
              <a:outerShdw blurRad="76200" dir="18900000" sy="23000" kx="-1200000" algn="bl" rotWithShape="0">
                <a:prstClr val="black">
                  <a:alpha val="20000"/>
                </a:prstClr>
              </a:outerShdw>
            </a:effectLst>
          </p:grpSpPr>
          <p:sp>
            <p:nvSpPr>
              <p:cNvPr id="16" name="KSO_GT1.4"/>
              <p:cNvSpPr>
                <a:spLocks noChangeArrowheads="1"/>
              </p:cNvSpPr>
              <p:nvPr/>
            </p:nvSpPr>
            <p:spPr bwMode="auto">
              <a:xfrm>
                <a:off x="8534510" y="1960492"/>
                <a:ext cx="1516456" cy="1557628"/>
              </a:xfrm>
              <a:prstGeom prst="ellipse">
                <a:avLst/>
              </a:prstGeom>
              <a:solidFill>
                <a:srgbClr val="C00000"/>
              </a:solidFill>
              <a:ln w="9525">
                <a:noFill/>
                <a:round/>
              </a:ln>
              <a:effectLst/>
            </p:spPr>
            <p:txBody>
              <a:bodyPr tIns="0" bIns="0" anchor="ctr"/>
              <a:lstStyle/>
              <a:p>
                <a:pPr algn="ctr">
                  <a:lnSpc>
                    <a:spcPct val="120000"/>
                  </a:lnSpc>
                  <a:defRPr/>
                </a:pPr>
                <a:endParaRPr lang="zh-CN" altLang="en-US" sz="17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未知"/>
              <p:cNvSpPr/>
              <p:nvPr/>
            </p:nvSpPr>
            <p:spPr bwMode="auto">
              <a:xfrm>
                <a:off x="8668923" y="1986190"/>
                <a:ext cx="1269032" cy="60091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0AAE6">
                      <a:alpha val="0"/>
                      <a:lumMod val="75000"/>
                    </a:srgbClr>
                  </a:gs>
                </a:gsLst>
                <a:lin ang="5400000" scaled="1"/>
              </a:gradFill>
              <a:ln>
                <a:noFill/>
              </a:ln>
            </p:spPr>
            <p:txBody>
              <a:bodyPr/>
              <a:lstStyle/>
              <a:p>
                <a:pPr>
                  <a:defRPr/>
                </a:pPr>
                <a:endParaRPr lang="zh-CN" altLang="en-US" kern="0" dirty="0">
                  <a:solidFill>
                    <a:schemeClr val="bg1"/>
                  </a:solidFill>
                  <a:latin typeface="+mn-lt"/>
                  <a:ea typeface="微软雅黑" panose="020B0503020204020204" pitchFamily="34" charset="-122"/>
                </a:endParaRPr>
              </a:p>
            </p:txBody>
          </p:sp>
        </p:grpSp>
        <p:sp>
          <p:nvSpPr>
            <p:cNvPr id="15" name="矩形 50"/>
            <p:cNvSpPr>
              <a:spLocks noChangeArrowheads="1"/>
            </p:cNvSpPr>
            <p:nvPr/>
          </p:nvSpPr>
          <p:spPr bwMode="auto">
            <a:xfrm>
              <a:off x="4910746" y="4916054"/>
              <a:ext cx="2613086" cy="74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zh-CN" altLang="en-US" sz="2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输入文字</a:t>
              </a:r>
            </a:p>
          </p:txBody>
        </p:sp>
      </p:grpSp>
      <p:grpSp>
        <p:nvGrpSpPr>
          <p:cNvPr id="18" name="组合 17"/>
          <p:cNvGrpSpPr/>
          <p:nvPr/>
        </p:nvGrpSpPr>
        <p:grpSpPr bwMode="auto">
          <a:xfrm>
            <a:off x="2951591" y="2793974"/>
            <a:ext cx="450782" cy="453827"/>
            <a:chOff x="7524329" y="2422453"/>
            <a:chExt cx="288032" cy="289619"/>
          </a:xfrm>
          <a:solidFill>
            <a:srgbClr val="C00000"/>
          </a:solidFill>
        </p:grpSpPr>
        <p:sp>
          <p:nvSpPr>
            <p:cNvPr id="19" name="椭圆 18"/>
            <p:cNvSpPr/>
            <p:nvPr/>
          </p:nvSpPr>
          <p:spPr>
            <a:xfrm>
              <a:off x="7524329" y="2424040"/>
              <a:ext cx="288032" cy="288032"/>
            </a:xfrm>
            <a:prstGeom prst="ellipse">
              <a:avLst/>
            </a:prstGeom>
            <a:grpFill/>
            <a:ln>
              <a:noFill/>
            </a:ln>
            <a:effectLst>
              <a:outerShdw blurRad="127000" dist="76200" dir="726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20" name="加号 19"/>
            <p:cNvSpPr/>
            <p:nvPr/>
          </p:nvSpPr>
          <p:spPr>
            <a:xfrm>
              <a:off x="7524329" y="2422453"/>
              <a:ext cx="288032" cy="288032"/>
            </a:xfrm>
            <a:prstGeom prst="mathPlus">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grpSp>
        <p:nvGrpSpPr>
          <p:cNvPr id="21" name="组合 20"/>
          <p:cNvGrpSpPr/>
          <p:nvPr/>
        </p:nvGrpSpPr>
        <p:grpSpPr bwMode="auto">
          <a:xfrm>
            <a:off x="5658943" y="2831713"/>
            <a:ext cx="450785" cy="463101"/>
            <a:chOff x="7524326" y="2424040"/>
            <a:chExt cx="288034" cy="294930"/>
          </a:xfrm>
          <a:solidFill>
            <a:srgbClr val="C00000"/>
          </a:solidFill>
        </p:grpSpPr>
        <p:sp>
          <p:nvSpPr>
            <p:cNvPr id="22" name="椭圆 21"/>
            <p:cNvSpPr/>
            <p:nvPr/>
          </p:nvSpPr>
          <p:spPr>
            <a:xfrm>
              <a:off x="7524328" y="2424040"/>
              <a:ext cx="288032" cy="288032"/>
            </a:xfrm>
            <a:prstGeom prst="ellipse">
              <a:avLst/>
            </a:prstGeom>
            <a:grpFill/>
            <a:ln>
              <a:noFill/>
            </a:ln>
            <a:effectLst>
              <a:outerShdw blurRad="127000" dist="76200" dir="726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23" name="加号 22"/>
            <p:cNvSpPr/>
            <p:nvPr/>
          </p:nvSpPr>
          <p:spPr>
            <a:xfrm>
              <a:off x="7524326" y="2430938"/>
              <a:ext cx="288032" cy="288032"/>
            </a:xfrm>
            <a:prstGeom prst="mathPlus">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8416" y="1933000"/>
            <a:ext cx="1370632" cy="3416197"/>
          </a:xfrm>
          <a:prstGeom prst="rect">
            <a:avLst/>
          </a:prstGeom>
        </p:spPr>
      </p:pic>
      <p:sp>
        <p:nvSpPr>
          <p:cNvPr id="31"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2" name="矩形 31"/>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77778E-6 -8.82171E-7 L 0.62656 -0.00956 " pathEditMode="relative" rAng="0" ptsTypes="AA">
                                      <p:cBhvr>
                                        <p:cTn id="6" dur="1750" fill="hold"/>
                                        <p:tgtEl>
                                          <p:spTgt spid="24"/>
                                        </p:tgtEl>
                                        <p:attrNameLst>
                                          <p:attrName>ppt_x</p:attrName>
                                          <p:attrName>ppt_y</p:attrName>
                                        </p:attrNameLst>
                                      </p:cBhvr>
                                      <p:rCtr x="31319" y="-494"/>
                                    </p:animMotion>
                                  </p:childTnLst>
                                </p:cTn>
                              </p:par>
                              <p:par>
                                <p:cTn id="7" presetID="2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2000"/>
                                        <p:tgtEl>
                                          <p:spTgt spid="2"/>
                                        </p:tgtEl>
                                      </p:cBhvr>
                                    </p:animEffec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2500"/>
                            </p:stCondLst>
                            <p:childTnLst>
                              <p:par>
                                <p:cTn id="17" presetID="53"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758049" y="1251516"/>
            <a:ext cx="2619900" cy="879549"/>
            <a:chOff x="8197845" y="2538587"/>
            <a:chExt cx="3672409" cy="1231368"/>
          </a:xfrm>
        </p:grpSpPr>
        <p:sp>
          <p:nvSpPr>
            <p:cNvPr id="3" name="圆角矩形 2"/>
            <p:cNvSpPr/>
            <p:nvPr/>
          </p:nvSpPr>
          <p:spPr>
            <a:xfrm>
              <a:off x="8197845" y="2538587"/>
              <a:ext cx="3672408" cy="1231368"/>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4" name="TextBox 3"/>
            <p:cNvSpPr txBox="1"/>
            <p:nvPr/>
          </p:nvSpPr>
          <p:spPr>
            <a:xfrm>
              <a:off x="9041294" y="2682604"/>
              <a:ext cx="2828960" cy="439646"/>
            </a:xfrm>
            <a:prstGeom prst="rect">
              <a:avLst/>
            </a:prstGeom>
            <a:noFill/>
          </p:spPr>
          <p:txBody>
            <a:bodyPr wrap="square" lIns="128117" tIns="64058" rIns="128117" bIns="64058" rtlCol="0">
              <a:spAutoFit/>
            </a:bodyPr>
            <a:lstStyle/>
            <a:p>
              <a:r>
                <a:rPr lang="zh-CN" altLang="en-US" sz="1200" b="1" dirty="0">
                  <a:solidFill>
                    <a:srgbClr val="C00000"/>
                  </a:solidFill>
                  <a:latin typeface="微软雅黑" panose="020B0503020204020204" pitchFamily="34" charset="-122"/>
                  <a:ea typeface="微软雅黑" panose="020B0503020204020204" pitchFamily="34" charset="-122"/>
                </a:rPr>
                <a:t>输入您的标题内容</a:t>
              </a:r>
            </a:p>
          </p:txBody>
        </p:sp>
        <p:sp>
          <p:nvSpPr>
            <p:cNvPr id="5" name="Rectangle 42"/>
            <p:cNvSpPr/>
            <p:nvPr/>
          </p:nvSpPr>
          <p:spPr>
            <a:xfrm>
              <a:off x="9041294" y="3012679"/>
              <a:ext cx="2828959" cy="504056"/>
            </a:xfrm>
            <a:prstGeom prst="rect">
              <a:avLst/>
            </a:prstGeom>
            <a:noFill/>
            <a:ln w="12700" cap="flat" cmpd="sng" algn="ctr">
              <a:noFill/>
              <a:prstDash val="solid"/>
            </a:ln>
            <a:effectLst/>
          </p:spPr>
          <p:txBody>
            <a:bodyPr lIns="128117" tIns="0" rIns="128117" bIns="0" rtlCol="0" anchor="t"/>
            <a:lstStyle/>
            <a:p>
              <a:pPr algn="just">
                <a:spcBef>
                  <a:spcPts val="840"/>
                </a:spcBef>
                <a:spcAft>
                  <a:spcPts val="840"/>
                </a:spcAft>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请在此处输入您的文本，或者复制您的文本粘贴到此处请在此处</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5785515" y="2674681"/>
            <a:ext cx="2633633" cy="879549"/>
            <a:chOff x="8236346" y="4531017"/>
            <a:chExt cx="3691659" cy="1231368"/>
          </a:xfrm>
        </p:grpSpPr>
        <p:sp>
          <p:nvSpPr>
            <p:cNvPr id="7" name="圆角矩形 6"/>
            <p:cNvSpPr/>
            <p:nvPr/>
          </p:nvSpPr>
          <p:spPr>
            <a:xfrm>
              <a:off x="8236346" y="4531017"/>
              <a:ext cx="3672408" cy="1231368"/>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 name="TextBox 7"/>
            <p:cNvSpPr txBox="1"/>
            <p:nvPr/>
          </p:nvSpPr>
          <p:spPr>
            <a:xfrm>
              <a:off x="9099045" y="4771285"/>
              <a:ext cx="2828960" cy="439646"/>
            </a:xfrm>
            <a:prstGeom prst="rect">
              <a:avLst/>
            </a:prstGeom>
            <a:noFill/>
          </p:spPr>
          <p:txBody>
            <a:bodyPr wrap="square" lIns="128117" tIns="64058" rIns="128117" bIns="64058" rtlCol="0">
              <a:spAutoFit/>
            </a:bodyPr>
            <a:lstStyle/>
            <a:p>
              <a:r>
                <a:rPr lang="zh-CN" altLang="en-US" sz="1200" b="1" dirty="0">
                  <a:solidFill>
                    <a:srgbClr val="C00000"/>
                  </a:solidFill>
                  <a:latin typeface="微软雅黑" panose="020B0503020204020204" pitchFamily="34" charset="-122"/>
                  <a:ea typeface="微软雅黑" panose="020B0503020204020204" pitchFamily="34" charset="-122"/>
                </a:rPr>
                <a:t>输入您的标题内容</a:t>
              </a:r>
            </a:p>
          </p:txBody>
        </p:sp>
        <p:sp>
          <p:nvSpPr>
            <p:cNvPr id="9" name="Rectangle 42"/>
            <p:cNvSpPr/>
            <p:nvPr/>
          </p:nvSpPr>
          <p:spPr>
            <a:xfrm>
              <a:off x="9099045" y="5101361"/>
              <a:ext cx="2828959" cy="504056"/>
            </a:xfrm>
            <a:prstGeom prst="rect">
              <a:avLst/>
            </a:prstGeom>
            <a:noFill/>
            <a:ln w="12700" cap="flat" cmpd="sng" algn="ctr">
              <a:noFill/>
              <a:prstDash val="solid"/>
            </a:ln>
            <a:effectLst/>
          </p:spPr>
          <p:txBody>
            <a:bodyPr lIns="128117" tIns="0" rIns="128117" bIns="0" rtlCol="0" anchor="t"/>
            <a:lstStyle/>
            <a:p>
              <a:pPr algn="just">
                <a:spcBef>
                  <a:spcPts val="840"/>
                </a:spcBef>
                <a:spcAft>
                  <a:spcPts val="840"/>
                </a:spcAft>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请在此处输入您的文本，或者复制您的文本粘贴到此处请在此处</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74964" y="1143482"/>
            <a:ext cx="2619900" cy="879549"/>
            <a:chOff x="1089770" y="2387339"/>
            <a:chExt cx="3672408" cy="1231368"/>
          </a:xfrm>
        </p:grpSpPr>
        <p:sp>
          <p:nvSpPr>
            <p:cNvPr id="11" name="圆角矩形 10"/>
            <p:cNvSpPr/>
            <p:nvPr/>
          </p:nvSpPr>
          <p:spPr>
            <a:xfrm>
              <a:off x="1089770" y="2387339"/>
              <a:ext cx="3672408" cy="1231368"/>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2" name="TextBox 11"/>
            <p:cNvSpPr txBox="1"/>
            <p:nvPr/>
          </p:nvSpPr>
          <p:spPr>
            <a:xfrm>
              <a:off x="1089770" y="2605602"/>
              <a:ext cx="2828960" cy="439646"/>
            </a:xfrm>
            <a:prstGeom prst="rect">
              <a:avLst/>
            </a:prstGeom>
            <a:noFill/>
          </p:spPr>
          <p:txBody>
            <a:bodyPr wrap="square" lIns="128117" tIns="64058" rIns="128117" bIns="64058" rtlCol="0">
              <a:spAutoFit/>
            </a:bodyPr>
            <a:lstStyle/>
            <a:p>
              <a:pPr algn="r"/>
              <a:r>
                <a:rPr lang="zh-CN" altLang="en-US" sz="1200" b="1" dirty="0">
                  <a:solidFill>
                    <a:srgbClr val="C00000"/>
                  </a:solidFill>
                  <a:latin typeface="微软雅黑" panose="020B0503020204020204" pitchFamily="34" charset="-122"/>
                  <a:ea typeface="微软雅黑" panose="020B0503020204020204" pitchFamily="34" charset="-122"/>
                </a:rPr>
                <a:t>输入您的标题内容</a:t>
              </a:r>
            </a:p>
          </p:txBody>
        </p:sp>
        <p:sp>
          <p:nvSpPr>
            <p:cNvPr id="13" name="Rectangle 42"/>
            <p:cNvSpPr/>
            <p:nvPr/>
          </p:nvSpPr>
          <p:spPr>
            <a:xfrm>
              <a:off x="1089770" y="2935677"/>
              <a:ext cx="2828959" cy="504056"/>
            </a:xfrm>
            <a:prstGeom prst="rect">
              <a:avLst/>
            </a:prstGeom>
            <a:noFill/>
            <a:ln w="12700" cap="flat" cmpd="sng" algn="ctr">
              <a:noFill/>
              <a:prstDash val="solid"/>
            </a:ln>
            <a:effectLst/>
          </p:spPr>
          <p:txBody>
            <a:bodyPr lIns="128117" tIns="0" rIns="128117" bIns="0" rtlCol="0" anchor="t"/>
            <a:lstStyle/>
            <a:p>
              <a:pPr algn="just">
                <a:spcBef>
                  <a:spcPts val="840"/>
                </a:spcBef>
                <a:spcAft>
                  <a:spcPts val="840"/>
                </a:spcAft>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请在此处输入您的文本，或者复制您的文本粘贴到此处请在此处</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80275" y="2599053"/>
            <a:ext cx="2626766" cy="879549"/>
            <a:chOff x="1080145" y="4425139"/>
            <a:chExt cx="3682033" cy="1231368"/>
          </a:xfrm>
        </p:grpSpPr>
        <p:sp>
          <p:nvSpPr>
            <p:cNvPr id="15" name="圆角矩形 14"/>
            <p:cNvSpPr/>
            <p:nvPr/>
          </p:nvSpPr>
          <p:spPr>
            <a:xfrm>
              <a:off x="1089770" y="4425139"/>
              <a:ext cx="3672408" cy="1231368"/>
            </a:xfrm>
            <a:prstGeom prst="round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6" name="TextBox 15"/>
            <p:cNvSpPr txBox="1"/>
            <p:nvPr/>
          </p:nvSpPr>
          <p:spPr>
            <a:xfrm>
              <a:off x="1080145" y="4626819"/>
              <a:ext cx="2828960" cy="439646"/>
            </a:xfrm>
            <a:prstGeom prst="rect">
              <a:avLst/>
            </a:prstGeom>
            <a:noFill/>
          </p:spPr>
          <p:txBody>
            <a:bodyPr wrap="square" lIns="128117" tIns="64058" rIns="128117" bIns="64058" rtlCol="0">
              <a:spAutoFit/>
            </a:bodyPr>
            <a:lstStyle/>
            <a:p>
              <a:pPr algn="r"/>
              <a:r>
                <a:rPr lang="zh-CN" altLang="en-US" sz="1200" b="1" dirty="0">
                  <a:solidFill>
                    <a:srgbClr val="C00000"/>
                  </a:solidFill>
                  <a:latin typeface="微软雅黑" panose="020B0503020204020204" pitchFamily="34" charset="-122"/>
                  <a:ea typeface="微软雅黑" panose="020B0503020204020204" pitchFamily="34" charset="-122"/>
                </a:rPr>
                <a:t>输入您的标题内容</a:t>
              </a:r>
            </a:p>
          </p:txBody>
        </p:sp>
        <p:sp>
          <p:nvSpPr>
            <p:cNvPr id="17" name="Rectangle 42"/>
            <p:cNvSpPr/>
            <p:nvPr/>
          </p:nvSpPr>
          <p:spPr>
            <a:xfrm>
              <a:off x="1080145" y="4956895"/>
              <a:ext cx="2828959" cy="504056"/>
            </a:xfrm>
            <a:prstGeom prst="rect">
              <a:avLst/>
            </a:prstGeom>
            <a:noFill/>
            <a:ln w="12700" cap="flat" cmpd="sng" algn="ctr">
              <a:noFill/>
              <a:prstDash val="solid"/>
            </a:ln>
            <a:effectLst/>
          </p:spPr>
          <p:txBody>
            <a:bodyPr lIns="128117" tIns="0" rIns="128117" bIns="0" rtlCol="0" anchor="t"/>
            <a:lstStyle/>
            <a:p>
              <a:pPr algn="just">
                <a:spcBef>
                  <a:spcPts val="840"/>
                </a:spcBef>
                <a:spcAft>
                  <a:spcPts val="840"/>
                </a:spcAft>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请在此处输入您的文本，或者复制您的文本粘贴到此处请在此处</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8" name="Group 11"/>
          <p:cNvGrpSpPr/>
          <p:nvPr/>
        </p:nvGrpSpPr>
        <p:grpSpPr bwMode="auto">
          <a:xfrm>
            <a:off x="3174682" y="1059582"/>
            <a:ext cx="2541718" cy="2544870"/>
            <a:chOff x="0" y="0"/>
            <a:chExt cx="6956" cy="6956"/>
          </a:xfrm>
        </p:grpSpPr>
        <p:grpSp>
          <p:nvGrpSpPr>
            <p:cNvPr id="19" name="Group 12"/>
            <p:cNvGrpSpPr/>
            <p:nvPr/>
          </p:nvGrpSpPr>
          <p:grpSpPr bwMode="auto">
            <a:xfrm>
              <a:off x="0" y="0"/>
              <a:ext cx="6956" cy="6956"/>
              <a:chOff x="0" y="0"/>
              <a:chExt cx="6956" cy="6956"/>
            </a:xfrm>
          </p:grpSpPr>
          <p:sp>
            <p:nvSpPr>
              <p:cNvPr id="21" name="椭圆 20"/>
              <p:cNvSpPr>
                <a:spLocks noChangeArrowheads="1"/>
              </p:cNvSpPr>
              <p:nvPr/>
            </p:nvSpPr>
            <p:spPr bwMode="auto">
              <a:xfrm flipH="1">
                <a:off x="0" y="0"/>
                <a:ext cx="6957" cy="6957"/>
              </a:xfrm>
              <a:prstGeom prst="ellipse">
                <a:avLst/>
              </a:prstGeom>
              <a:solidFill>
                <a:schemeClr val="bg1">
                  <a:lumMod val="95000"/>
                </a:schemeClr>
              </a:solidFill>
              <a:ln>
                <a:solidFill>
                  <a:srgbClr val="C00000"/>
                </a:solid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2" name="椭圆 21"/>
              <p:cNvSpPr>
                <a:spLocks noChangeArrowheads="1"/>
              </p:cNvSpPr>
              <p:nvPr/>
            </p:nvSpPr>
            <p:spPr bwMode="auto">
              <a:xfrm flipH="1">
                <a:off x="639" y="639"/>
                <a:ext cx="5679" cy="5679"/>
              </a:xfrm>
              <a:prstGeom prst="ellipse">
                <a:avLst/>
              </a:prstGeom>
              <a:solidFill>
                <a:srgbClr val="C0000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20" name="矩形 24"/>
            <p:cNvSpPr>
              <a:spLocks noChangeArrowheads="1"/>
            </p:cNvSpPr>
            <p:nvPr/>
          </p:nvSpPr>
          <p:spPr bwMode="auto">
            <a:xfrm>
              <a:off x="1192" y="2774"/>
              <a:ext cx="4961"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90000"/>
                </a:lnSpc>
              </a:pPr>
              <a:r>
                <a:rPr lang="zh-CN" altLang="en-US" sz="3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输入内容</a:t>
              </a:r>
              <a:endParaRPr lang="en-US" sz="3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组合 22"/>
          <p:cNvGrpSpPr/>
          <p:nvPr/>
        </p:nvGrpSpPr>
        <p:grpSpPr>
          <a:xfrm>
            <a:off x="5314500" y="1179447"/>
            <a:ext cx="1023405" cy="1023406"/>
            <a:chOff x="6479024" y="1956194"/>
            <a:chExt cx="1717980" cy="1715853"/>
          </a:xfrm>
        </p:grpSpPr>
        <p:sp>
          <p:nvSpPr>
            <p:cNvPr id="24" name="椭圆 23"/>
            <p:cNvSpPr/>
            <p:nvPr/>
          </p:nvSpPr>
          <p:spPr>
            <a:xfrm>
              <a:off x="6479024" y="1956194"/>
              <a:ext cx="1717980" cy="171585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sp>
          <p:nvSpPr>
            <p:cNvPr id="25" name="椭圆 24"/>
            <p:cNvSpPr/>
            <p:nvPr/>
          </p:nvSpPr>
          <p:spPr>
            <a:xfrm>
              <a:off x="6612239" y="2089245"/>
              <a:ext cx="1451547" cy="1449749"/>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6700685" y="2222298"/>
              <a:ext cx="1274656" cy="1055688"/>
            </a:xfrm>
            <a:prstGeom prst="rect">
              <a:avLst/>
            </a:prstGeom>
          </p:spPr>
        </p:pic>
      </p:grpSp>
      <p:grpSp>
        <p:nvGrpSpPr>
          <p:cNvPr id="27" name="组合 26"/>
          <p:cNvGrpSpPr/>
          <p:nvPr/>
        </p:nvGrpSpPr>
        <p:grpSpPr>
          <a:xfrm>
            <a:off x="2642168" y="1088270"/>
            <a:ext cx="1023405" cy="1023406"/>
            <a:chOff x="3830202" y="2310044"/>
            <a:chExt cx="1434544" cy="1432768"/>
          </a:xfrm>
        </p:grpSpPr>
        <p:grpSp>
          <p:nvGrpSpPr>
            <p:cNvPr id="28" name="组合 27"/>
            <p:cNvGrpSpPr/>
            <p:nvPr/>
          </p:nvGrpSpPr>
          <p:grpSpPr>
            <a:xfrm>
              <a:off x="3830202" y="2310044"/>
              <a:ext cx="1434544" cy="1432768"/>
              <a:chOff x="656452" y="1956194"/>
              <a:chExt cx="1717980" cy="1715853"/>
            </a:xfrm>
          </p:grpSpPr>
          <p:sp>
            <p:nvSpPr>
              <p:cNvPr id="30" name="椭圆 29"/>
              <p:cNvSpPr/>
              <p:nvPr/>
            </p:nvSpPr>
            <p:spPr>
              <a:xfrm>
                <a:off x="656452" y="1956194"/>
                <a:ext cx="1717980" cy="171585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sp>
            <p:nvSpPr>
              <p:cNvPr id="31" name="椭圆 30"/>
              <p:cNvSpPr/>
              <p:nvPr/>
            </p:nvSpPr>
            <p:spPr>
              <a:xfrm>
                <a:off x="789667" y="2089245"/>
                <a:ext cx="1451547" cy="1449749"/>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grpSp>
        <p:sp>
          <p:nvSpPr>
            <p:cNvPr id="29" name="Freeform 76"/>
            <p:cNvSpPr>
              <a:spLocks noEditPoints="1"/>
            </p:cNvSpPr>
            <p:nvPr/>
          </p:nvSpPr>
          <p:spPr bwMode="auto">
            <a:xfrm flipH="1">
              <a:off x="4117178" y="2883469"/>
              <a:ext cx="879475" cy="311150"/>
            </a:xfrm>
            <a:custGeom>
              <a:avLst/>
              <a:gdLst>
                <a:gd name="T0" fmla="*/ 2147483647 w 413"/>
                <a:gd name="T1" fmla="*/ 0 h 146"/>
                <a:gd name="T2" fmla="*/ 2147483647 w 413"/>
                <a:gd name="T3" fmla="*/ 0 h 146"/>
                <a:gd name="T4" fmla="*/ 0 w 413"/>
                <a:gd name="T5" fmla="*/ 2147483647 h 146"/>
                <a:gd name="T6" fmla="*/ 0 w 413"/>
                <a:gd name="T7" fmla="*/ 2147483647 h 146"/>
                <a:gd name="T8" fmla="*/ 2147483647 w 413"/>
                <a:gd name="T9" fmla="*/ 2147483647 h 146"/>
                <a:gd name="T10" fmla="*/ 2147483647 w 413"/>
                <a:gd name="T11" fmla="*/ 2147483647 h 146"/>
                <a:gd name="T12" fmla="*/ 2147483647 w 413"/>
                <a:gd name="T13" fmla="*/ 2147483647 h 146"/>
                <a:gd name="T14" fmla="*/ 2147483647 w 413"/>
                <a:gd name="T15" fmla="*/ 2147483647 h 146"/>
                <a:gd name="T16" fmla="*/ 2147483647 w 413"/>
                <a:gd name="T17" fmla="*/ 2147483647 h 146"/>
                <a:gd name="T18" fmla="*/ 2147483647 w 413"/>
                <a:gd name="T19" fmla="*/ 2147483647 h 146"/>
                <a:gd name="T20" fmla="*/ 2147483647 w 413"/>
                <a:gd name="T21" fmla="*/ 2147483647 h 146"/>
                <a:gd name="T22" fmla="*/ 2147483647 w 413"/>
                <a:gd name="T23" fmla="*/ 2147483647 h 146"/>
                <a:gd name="T24" fmla="*/ 2147483647 w 413"/>
                <a:gd name="T25" fmla="*/ 2147483647 h 146"/>
                <a:gd name="T26" fmla="*/ 2147483647 w 413"/>
                <a:gd name="T27" fmla="*/ 2147483647 h 146"/>
                <a:gd name="T28" fmla="*/ 2147483647 w 413"/>
                <a:gd name="T29" fmla="*/ 2147483647 h 146"/>
                <a:gd name="T30" fmla="*/ 2147483647 w 413"/>
                <a:gd name="T31" fmla="*/ 2147483647 h 146"/>
                <a:gd name="T32" fmla="*/ 2147483647 w 413"/>
                <a:gd name="T33" fmla="*/ 0 h 146"/>
                <a:gd name="T34" fmla="*/ 2147483647 w 413"/>
                <a:gd name="T35" fmla="*/ 2147483647 h 146"/>
                <a:gd name="T36" fmla="*/ 2147483647 w 413"/>
                <a:gd name="T37" fmla="*/ 2147483647 h 146"/>
                <a:gd name="T38" fmla="*/ 2147483647 w 413"/>
                <a:gd name="T39" fmla="*/ 2147483647 h 146"/>
                <a:gd name="T40" fmla="*/ 2147483647 w 413"/>
                <a:gd name="T41" fmla="*/ 2147483647 h 146"/>
                <a:gd name="T42" fmla="*/ 2147483647 w 413"/>
                <a:gd name="T43" fmla="*/ 2147483647 h 146"/>
                <a:gd name="T44" fmla="*/ 2147483647 w 413"/>
                <a:gd name="T45" fmla="*/ 2147483647 h 146"/>
                <a:gd name="T46" fmla="*/ 2147483647 w 413"/>
                <a:gd name="T47" fmla="*/ 2147483647 h 146"/>
                <a:gd name="T48" fmla="*/ 2147483647 w 413"/>
                <a:gd name="T49" fmla="*/ 2147483647 h 146"/>
                <a:gd name="T50" fmla="*/ 2147483647 w 413"/>
                <a:gd name="T51" fmla="*/ 2147483647 h 146"/>
                <a:gd name="T52" fmla="*/ 2147483647 w 413"/>
                <a:gd name="T53" fmla="*/ 2147483647 h 146"/>
                <a:gd name="T54" fmla="*/ 2147483647 w 413"/>
                <a:gd name="T55" fmla="*/ 2147483647 h 146"/>
                <a:gd name="T56" fmla="*/ 2147483647 w 413"/>
                <a:gd name="T57" fmla="*/ 2147483647 h 146"/>
                <a:gd name="T58" fmla="*/ 2147483647 w 413"/>
                <a:gd name="T59" fmla="*/ 2147483647 h 146"/>
                <a:gd name="T60" fmla="*/ 2147483647 w 413"/>
                <a:gd name="T61" fmla="*/ 2147483647 h 146"/>
                <a:gd name="T62" fmla="*/ 2147483647 w 413"/>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3" h="146">
                  <a:moveTo>
                    <a:pt x="406" y="0"/>
                  </a:moveTo>
                  <a:cubicBezTo>
                    <a:pt x="7" y="0"/>
                    <a:pt x="7" y="0"/>
                    <a:pt x="7" y="0"/>
                  </a:cubicBezTo>
                  <a:cubicBezTo>
                    <a:pt x="3" y="0"/>
                    <a:pt x="0" y="3"/>
                    <a:pt x="0" y="7"/>
                  </a:cubicBezTo>
                  <a:cubicBezTo>
                    <a:pt x="0" y="74"/>
                    <a:pt x="0" y="74"/>
                    <a:pt x="0" y="74"/>
                  </a:cubicBezTo>
                  <a:cubicBezTo>
                    <a:pt x="0" y="78"/>
                    <a:pt x="3" y="81"/>
                    <a:pt x="7" y="81"/>
                  </a:cubicBezTo>
                  <a:cubicBezTo>
                    <a:pt x="188" y="81"/>
                    <a:pt x="188" y="81"/>
                    <a:pt x="188" y="81"/>
                  </a:cubicBezTo>
                  <a:cubicBezTo>
                    <a:pt x="134" y="133"/>
                    <a:pt x="134" y="133"/>
                    <a:pt x="134" y="133"/>
                  </a:cubicBezTo>
                  <a:cubicBezTo>
                    <a:pt x="132" y="135"/>
                    <a:pt x="131" y="138"/>
                    <a:pt x="132" y="141"/>
                  </a:cubicBezTo>
                  <a:cubicBezTo>
                    <a:pt x="134" y="144"/>
                    <a:pt x="136" y="146"/>
                    <a:pt x="139" y="146"/>
                  </a:cubicBezTo>
                  <a:cubicBezTo>
                    <a:pt x="273" y="146"/>
                    <a:pt x="273" y="146"/>
                    <a:pt x="273" y="146"/>
                  </a:cubicBezTo>
                  <a:cubicBezTo>
                    <a:pt x="276" y="146"/>
                    <a:pt x="279" y="144"/>
                    <a:pt x="280" y="141"/>
                  </a:cubicBezTo>
                  <a:cubicBezTo>
                    <a:pt x="281" y="139"/>
                    <a:pt x="280" y="135"/>
                    <a:pt x="278" y="133"/>
                  </a:cubicBezTo>
                  <a:cubicBezTo>
                    <a:pt x="224" y="81"/>
                    <a:pt x="224" y="81"/>
                    <a:pt x="224" y="81"/>
                  </a:cubicBezTo>
                  <a:cubicBezTo>
                    <a:pt x="406" y="81"/>
                    <a:pt x="406" y="81"/>
                    <a:pt x="406" y="81"/>
                  </a:cubicBezTo>
                  <a:cubicBezTo>
                    <a:pt x="410" y="81"/>
                    <a:pt x="413" y="78"/>
                    <a:pt x="413" y="74"/>
                  </a:cubicBezTo>
                  <a:cubicBezTo>
                    <a:pt x="413" y="7"/>
                    <a:pt x="413" y="7"/>
                    <a:pt x="413" y="7"/>
                  </a:cubicBezTo>
                  <a:cubicBezTo>
                    <a:pt x="413" y="3"/>
                    <a:pt x="410" y="0"/>
                    <a:pt x="406" y="0"/>
                  </a:cubicBezTo>
                  <a:close/>
                  <a:moveTo>
                    <a:pt x="110" y="60"/>
                  </a:moveTo>
                  <a:cubicBezTo>
                    <a:pt x="99" y="60"/>
                    <a:pt x="90" y="51"/>
                    <a:pt x="90" y="40"/>
                  </a:cubicBezTo>
                  <a:cubicBezTo>
                    <a:pt x="90" y="29"/>
                    <a:pt x="99" y="20"/>
                    <a:pt x="110" y="20"/>
                  </a:cubicBezTo>
                  <a:cubicBezTo>
                    <a:pt x="121" y="20"/>
                    <a:pt x="131" y="29"/>
                    <a:pt x="131" y="40"/>
                  </a:cubicBezTo>
                  <a:cubicBezTo>
                    <a:pt x="131" y="51"/>
                    <a:pt x="121" y="60"/>
                    <a:pt x="110" y="60"/>
                  </a:cubicBezTo>
                  <a:close/>
                  <a:moveTo>
                    <a:pt x="239" y="61"/>
                  </a:moveTo>
                  <a:cubicBezTo>
                    <a:pt x="228" y="61"/>
                    <a:pt x="219" y="52"/>
                    <a:pt x="219" y="40"/>
                  </a:cubicBezTo>
                  <a:cubicBezTo>
                    <a:pt x="219" y="29"/>
                    <a:pt x="228" y="20"/>
                    <a:pt x="239" y="20"/>
                  </a:cubicBezTo>
                  <a:cubicBezTo>
                    <a:pt x="250" y="20"/>
                    <a:pt x="259" y="29"/>
                    <a:pt x="259" y="40"/>
                  </a:cubicBezTo>
                  <a:cubicBezTo>
                    <a:pt x="259" y="52"/>
                    <a:pt x="250" y="61"/>
                    <a:pt x="239" y="61"/>
                  </a:cubicBezTo>
                  <a:close/>
                  <a:moveTo>
                    <a:pt x="306" y="62"/>
                  </a:moveTo>
                  <a:cubicBezTo>
                    <a:pt x="294" y="62"/>
                    <a:pt x="285" y="53"/>
                    <a:pt x="285" y="42"/>
                  </a:cubicBezTo>
                  <a:cubicBezTo>
                    <a:pt x="285" y="31"/>
                    <a:pt x="294" y="22"/>
                    <a:pt x="306" y="22"/>
                  </a:cubicBezTo>
                  <a:cubicBezTo>
                    <a:pt x="317" y="22"/>
                    <a:pt x="326" y="31"/>
                    <a:pt x="326" y="42"/>
                  </a:cubicBezTo>
                  <a:cubicBezTo>
                    <a:pt x="326" y="53"/>
                    <a:pt x="317" y="62"/>
                    <a:pt x="306"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1" tIns="34286" rIns="68571" bIns="34286"/>
            <a:lstStyle/>
            <a:p>
              <a:endParaRPr lang="zh-CN" altLang="en-US"/>
            </a:p>
          </p:txBody>
        </p:sp>
      </p:grpSp>
      <p:grpSp>
        <p:nvGrpSpPr>
          <p:cNvPr id="32" name="组合 31"/>
          <p:cNvGrpSpPr/>
          <p:nvPr/>
        </p:nvGrpSpPr>
        <p:grpSpPr>
          <a:xfrm>
            <a:off x="2648904" y="2489869"/>
            <a:ext cx="1023405" cy="1023406"/>
            <a:chOff x="3839644" y="4272282"/>
            <a:chExt cx="1434544" cy="1432768"/>
          </a:xfrm>
        </p:grpSpPr>
        <p:grpSp>
          <p:nvGrpSpPr>
            <p:cNvPr id="33" name="组合 32"/>
            <p:cNvGrpSpPr/>
            <p:nvPr/>
          </p:nvGrpSpPr>
          <p:grpSpPr>
            <a:xfrm>
              <a:off x="3839644" y="4272282"/>
              <a:ext cx="1434544" cy="1432768"/>
              <a:chOff x="656452" y="4306129"/>
              <a:chExt cx="1717980" cy="1715853"/>
            </a:xfrm>
          </p:grpSpPr>
          <p:sp>
            <p:nvSpPr>
              <p:cNvPr id="35" name="椭圆 34"/>
              <p:cNvSpPr/>
              <p:nvPr/>
            </p:nvSpPr>
            <p:spPr>
              <a:xfrm>
                <a:off x="656452" y="4306129"/>
                <a:ext cx="1717980" cy="171585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sp>
            <p:nvSpPr>
              <p:cNvPr id="36" name="椭圆 35"/>
              <p:cNvSpPr/>
              <p:nvPr/>
            </p:nvSpPr>
            <p:spPr>
              <a:xfrm>
                <a:off x="789667" y="4439180"/>
                <a:ext cx="1451547" cy="1449749"/>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grpSp>
        <p:sp>
          <p:nvSpPr>
            <p:cNvPr id="34" name="Freeform 83"/>
            <p:cNvSpPr>
              <a:spLocks noEditPoints="1"/>
            </p:cNvSpPr>
            <p:nvPr/>
          </p:nvSpPr>
          <p:spPr bwMode="auto">
            <a:xfrm>
              <a:off x="4197235" y="4745548"/>
              <a:ext cx="758825" cy="590550"/>
            </a:xfrm>
            <a:custGeom>
              <a:avLst/>
              <a:gdLst>
                <a:gd name="T0" fmla="*/ 2147483647 w 413"/>
                <a:gd name="T1" fmla="*/ 2147483647 h 321"/>
                <a:gd name="T2" fmla="*/ 2147483647 w 413"/>
                <a:gd name="T3" fmla="*/ 2147483647 h 321"/>
                <a:gd name="T4" fmla="*/ 2147483647 w 413"/>
                <a:gd name="T5" fmla="*/ 2147483647 h 321"/>
                <a:gd name="T6" fmla="*/ 2147483647 w 413"/>
                <a:gd name="T7" fmla="*/ 0 h 321"/>
                <a:gd name="T8" fmla="*/ 2147483647 w 413"/>
                <a:gd name="T9" fmla="*/ 0 h 321"/>
                <a:gd name="T10" fmla="*/ 2147483647 w 413"/>
                <a:gd name="T11" fmla="*/ 2147483647 h 321"/>
                <a:gd name="T12" fmla="*/ 2147483647 w 413"/>
                <a:gd name="T13" fmla="*/ 2147483647 h 321"/>
                <a:gd name="T14" fmla="*/ 2147483647 w 413"/>
                <a:gd name="T15" fmla="*/ 2147483647 h 321"/>
                <a:gd name="T16" fmla="*/ 0 w 413"/>
                <a:gd name="T17" fmla="*/ 2147483647 h 321"/>
                <a:gd name="T18" fmla="*/ 0 w 413"/>
                <a:gd name="T19" fmla="*/ 2147483647 h 321"/>
                <a:gd name="T20" fmla="*/ 2147483647 w 413"/>
                <a:gd name="T21" fmla="*/ 2147483647 h 321"/>
                <a:gd name="T22" fmla="*/ 2147483647 w 413"/>
                <a:gd name="T23" fmla="*/ 2147483647 h 321"/>
                <a:gd name="T24" fmla="*/ 2147483647 w 413"/>
                <a:gd name="T25" fmla="*/ 2147483647 h 321"/>
                <a:gd name="T26" fmla="*/ 2147483647 w 413"/>
                <a:gd name="T27" fmla="*/ 2147483647 h 321"/>
                <a:gd name="T28" fmla="*/ 2147483647 w 413"/>
                <a:gd name="T29" fmla="*/ 2147483647 h 321"/>
                <a:gd name="T30" fmla="*/ 2147483647 w 413"/>
                <a:gd name="T31" fmla="*/ 2147483647 h 321"/>
                <a:gd name="T32" fmla="*/ 2147483647 w 413"/>
                <a:gd name="T33" fmla="*/ 2147483647 h 321"/>
                <a:gd name="T34" fmla="*/ 2147483647 w 413"/>
                <a:gd name="T35" fmla="*/ 2147483647 h 321"/>
                <a:gd name="T36" fmla="*/ 2147483647 w 413"/>
                <a:gd name="T37" fmla="*/ 2147483647 h 321"/>
                <a:gd name="T38" fmla="*/ 2147483647 w 413"/>
                <a:gd name="T39" fmla="*/ 2147483647 h 321"/>
                <a:gd name="T40" fmla="*/ 2147483647 w 413"/>
                <a:gd name="T41" fmla="*/ 2147483647 h 321"/>
                <a:gd name="T42" fmla="*/ 2147483647 w 413"/>
                <a:gd name="T43" fmla="*/ 2147483647 h 321"/>
                <a:gd name="T44" fmla="*/ 2147483647 w 413"/>
                <a:gd name="T45" fmla="*/ 2147483647 h 321"/>
                <a:gd name="T46" fmla="*/ 2147483647 w 413"/>
                <a:gd name="T47" fmla="*/ 2147483647 h 321"/>
                <a:gd name="T48" fmla="*/ 2147483647 w 413"/>
                <a:gd name="T49" fmla="*/ 2147483647 h 321"/>
                <a:gd name="T50" fmla="*/ 2147483647 w 413"/>
                <a:gd name="T51" fmla="*/ 2147483647 h 321"/>
                <a:gd name="T52" fmla="*/ 2147483647 w 413"/>
                <a:gd name="T53" fmla="*/ 2147483647 h 321"/>
                <a:gd name="T54" fmla="*/ 2147483647 w 413"/>
                <a:gd name="T55" fmla="*/ 2147483647 h 321"/>
                <a:gd name="T56" fmla="*/ 2147483647 w 413"/>
                <a:gd name="T57" fmla="*/ 2147483647 h 321"/>
                <a:gd name="T58" fmla="*/ 2147483647 w 413"/>
                <a:gd name="T59" fmla="*/ 2147483647 h 321"/>
                <a:gd name="T60" fmla="*/ 2147483647 w 413"/>
                <a:gd name="T61" fmla="*/ 2147483647 h 321"/>
                <a:gd name="T62" fmla="*/ 2147483647 w 413"/>
                <a:gd name="T63" fmla="*/ 2147483647 h 321"/>
                <a:gd name="T64" fmla="*/ 2147483647 w 413"/>
                <a:gd name="T65" fmla="*/ 2147483647 h 321"/>
                <a:gd name="T66" fmla="*/ 2147483647 w 413"/>
                <a:gd name="T67" fmla="*/ 2147483647 h 321"/>
                <a:gd name="T68" fmla="*/ 2147483647 w 413"/>
                <a:gd name="T69" fmla="*/ 2147483647 h 3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13" h="321">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1" tIns="34286" rIns="68571" bIns="34286"/>
            <a:lstStyle/>
            <a:p>
              <a:endParaRPr lang="zh-CN" altLang="en-US"/>
            </a:p>
          </p:txBody>
        </p:sp>
      </p:grpSp>
      <p:grpSp>
        <p:nvGrpSpPr>
          <p:cNvPr id="37" name="组合 36"/>
          <p:cNvGrpSpPr/>
          <p:nvPr/>
        </p:nvGrpSpPr>
        <p:grpSpPr>
          <a:xfrm>
            <a:off x="5314500" y="2545440"/>
            <a:ext cx="1023405" cy="1023406"/>
            <a:chOff x="7576106" y="4399930"/>
            <a:chExt cx="1434544" cy="1432768"/>
          </a:xfrm>
        </p:grpSpPr>
        <p:grpSp>
          <p:nvGrpSpPr>
            <p:cNvPr id="38" name="组合 37"/>
            <p:cNvGrpSpPr/>
            <p:nvPr/>
          </p:nvGrpSpPr>
          <p:grpSpPr>
            <a:xfrm>
              <a:off x="7576106" y="4399930"/>
              <a:ext cx="1434544" cy="1432768"/>
              <a:chOff x="6479024" y="4306129"/>
              <a:chExt cx="1717980" cy="1715853"/>
            </a:xfrm>
          </p:grpSpPr>
          <p:sp>
            <p:nvSpPr>
              <p:cNvPr id="40" name="椭圆 39"/>
              <p:cNvSpPr/>
              <p:nvPr/>
            </p:nvSpPr>
            <p:spPr>
              <a:xfrm>
                <a:off x="6479024" y="4306129"/>
                <a:ext cx="1717980" cy="171585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sp>
            <p:nvSpPr>
              <p:cNvPr id="41" name="椭圆 40"/>
              <p:cNvSpPr/>
              <p:nvPr/>
            </p:nvSpPr>
            <p:spPr>
              <a:xfrm>
                <a:off x="6612239" y="4439180"/>
                <a:ext cx="1451547" cy="1449749"/>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grpSp>
        <p:sp>
          <p:nvSpPr>
            <p:cNvPr id="39" name="Freeform 91"/>
            <p:cNvSpPr>
              <a:spLocks noEditPoints="1"/>
            </p:cNvSpPr>
            <p:nvPr/>
          </p:nvSpPr>
          <p:spPr bwMode="auto">
            <a:xfrm>
              <a:off x="7971233" y="4822346"/>
              <a:ext cx="530225" cy="630237"/>
            </a:xfrm>
            <a:custGeom>
              <a:avLst/>
              <a:gdLst>
                <a:gd name="T0" fmla="*/ 2147483647 w 348"/>
                <a:gd name="T1" fmla="*/ 0 h 414"/>
                <a:gd name="T2" fmla="*/ 0 w 348"/>
                <a:gd name="T3" fmla="*/ 2147483647 h 414"/>
                <a:gd name="T4" fmla="*/ 2147483647 w 348"/>
                <a:gd name="T5" fmla="*/ 2147483647 h 414"/>
                <a:gd name="T6" fmla="*/ 2147483647 w 348"/>
                <a:gd name="T7" fmla="*/ 2147483647 h 414"/>
                <a:gd name="T8" fmla="*/ 2147483647 w 348"/>
                <a:gd name="T9" fmla="*/ 2147483647 h 414"/>
                <a:gd name="T10" fmla="*/ 2147483647 w 348"/>
                <a:gd name="T11" fmla="*/ 2147483647 h 414"/>
                <a:gd name="T12" fmla="*/ 2147483647 w 348"/>
                <a:gd name="T13" fmla="*/ 2147483647 h 414"/>
                <a:gd name="T14" fmla="*/ 2147483647 w 348"/>
                <a:gd name="T15" fmla="*/ 2147483647 h 414"/>
                <a:gd name="T16" fmla="*/ 2147483647 w 348"/>
                <a:gd name="T17" fmla="*/ 2147483647 h 414"/>
                <a:gd name="T18" fmla="*/ 2147483647 w 348"/>
                <a:gd name="T19" fmla="*/ 2147483647 h 414"/>
                <a:gd name="T20" fmla="*/ 2147483647 w 348"/>
                <a:gd name="T21" fmla="*/ 2147483647 h 414"/>
                <a:gd name="T22" fmla="*/ 2147483647 w 348"/>
                <a:gd name="T23" fmla="*/ 2147483647 h 414"/>
                <a:gd name="T24" fmla="*/ 2147483647 w 348"/>
                <a:gd name="T25" fmla="*/ 2147483647 h 414"/>
                <a:gd name="T26" fmla="*/ 2147483647 w 348"/>
                <a:gd name="T27" fmla="*/ 2147483647 h 414"/>
                <a:gd name="T28" fmla="*/ 2147483647 w 348"/>
                <a:gd name="T29" fmla="*/ 2147483647 h 414"/>
                <a:gd name="T30" fmla="*/ 2147483647 w 348"/>
                <a:gd name="T31" fmla="*/ 2147483647 h 414"/>
                <a:gd name="T32" fmla="*/ 2147483647 w 348"/>
                <a:gd name="T33" fmla="*/ 2147483647 h 414"/>
                <a:gd name="T34" fmla="*/ 2147483647 w 348"/>
                <a:gd name="T35" fmla="*/ 2147483647 h 414"/>
                <a:gd name="T36" fmla="*/ 2147483647 w 348"/>
                <a:gd name="T37" fmla="*/ 2147483647 h 414"/>
                <a:gd name="T38" fmla="*/ 2147483647 w 348"/>
                <a:gd name="T39" fmla="*/ 2147483647 h 414"/>
                <a:gd name="T40" fmla="*/ 2147483647 w 348"/>
                <a:gd name="T41" fmla="*/ 2147483647 h 414"/>
                <a:gd name="T42" fmla="*/ 2147483647 w 348"/>
                <a:gd name="T43" fmla="*/ 2147483647 h 414"/>
                <a:gd name="T44" fmla="*/ 2147483647 w 348"/>
                <a:gd name="T45" fmla="*/ 2147483647 h 414"/>
                <a:gd name="T46" fmla="*/ 2147483647 w 348"/>
                <a:gd name="T47" fmla="*/ 2147483647 h 414"/>
                <a:gd name="T48" fmla="*/ 2147483647 w 348"/>
                <a:gd name="T49" fmla="*/ 2147483647 h 414"/>
                <a:gd name="T50" fmla="*/ 2147483647 w 348"/>
                <a:gd name="T51" fmla="*/ 2147483647 h 414"/>
                <a:gd name="T52" fmla="*/ 2147483647 w 348"/>
                <a:gd name="T53" fmla="*/ 2147483647 h 414"/>
                <a:gd name="T54" fmla="*/ 2147483647 w 348"/>
                <a:gd name="T55" fmla="*/ 2147483647 h 414"/>
                <a:gd name="T56" fmla="*/ 2147483647 w 348"/>
                <a:gd name="T57" fmla="*/ 2147483647 h 414"/>
                <a:gd name="T58" fmla="*/ 2147483647 w 348"/>
                <a:gd name="T59" fmla="*/ 2147483647 h 414"/>
                <a:gd name="T60" fmla="*/ 2147483647 w 348"/>
                <a:gd name="T61" fmla="*/ 2147483647 h 414"/>
                <a:gd name="T62" fmla="*/ 2147483647 w 348"/>
                <a:gd name="T63" fmla="*/ 2147483647 h 414"/>
                <a:gd name="T64" fmla="*/ 2147483647 w 348"/>
                <a:gd name="T65" fmla="*/ 2147483647 h 414"/>
                <a:gd name="T66" fmla="*/ 2147483647 w 348"/>
                <a:gd name="T67" fmla="*/ 2147483647 h 414"/>
                <a:gd name="T68" fmla="*/ 2147483647 w 348"/>
                <a:gd name="T69" fmla="*/ 2147483647 h 414"/>
                <a:gd name="T70" fmla="*/ 2147483647 w 348"/>
                <a:gd name="T71" fmla="*/ 2147483647 h 414"/>
                <a:gd name="T72" fmla="*/ 2147483647 w 348"/>
                <a:gd name="T73" fmla="*/ 2147483647 h 414"/>
                <a:gd name="T74" fmla="*/ 2147483647 w 348"/>
                <a:gd name="T75" fmla="*/ 2147483647 h 414"/>
                <a:gd name="T76" fmla="*/ 2147483647 w 348"/>
                <a:gd name="T77" fmla="*/ 2147483647 h 414"/>
                <a:gd name="T78" fmla="*/ 2147483647 w 348"/>
                <a:gd name="T79" fmla="*/ 2147483647 h 414"/>
                <a:gd name="T80" fmla="*/ 2147483647 w 348"/>
                <a:gd name="T81" fmla="*/ 2147483647 h 414"/>
                <a:gd name="T82" fmla="*/ 2147483647 w 348"/>
                <a:gd name="T83" fmla="*/ 2147483647 h 414"/>
                <a:gd name="T84" fmla="*/ 2147483647 w 348"/>
                <a:gd name="T85" fmla="*/ 2147483647 h 414"/>
                <a:gd name="T86" fmla="*/ 2147483647 w 348"/>
                <a:gd name="T87" fmla="*/ 2147483647 h 414"/>
                <a:gd name="T88" fmla="*/ 2147483647 w 348"/>
                <a:gd name="T89" fmla="*/ 2147483647 h 414"/>
                <a:gd name="T90" fmla="*/ 2147483647 w 348"/>
                <a:gd name="T91" fmla="*/ 2147483647 h 414"/>
                <a:gd name="T92" fmla="*/ 2147483647 w 348"/>
                <a:gd name="T93" fmla="*/ 2147483647 h 4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1" tIns="34286" rIns="68571" bIns="34286"/>
            <a:lstStyle/>
            <a:p>
              <a:endParaRPr lang="zh-CN" altLang="en-US"/>
            </a:p>
          </p:txBody>
        </p:sp>
      </p:grpSp>
      <p:sp>
        <p:nvSpPr>
          <p:cNvPr id="48"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9" name="矩形 48"/>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53" presetClass="entr" presetSubtype="16"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5670618" y="1161826"/>
            <a:ext cx="2411413" cy="677862"/>
            <a:chOff x="5523086" y="1841512"/>
            <a:chExt cx="2411413" cy="677862"/>
          </a:xfrm>
        </p:grpSpPr>
        <p:sp>
          <p:nvSpPr>
            <p:cNvPr id="46" name="文本框 4"/>
            <p:cNvSpPr txBox="1">
              <a:spLocks noChangeArrowheads="1"/>
            </p:cNvSpPr>
            <p:nvPr/>
          </p:nvSpPr>
          <p:spPr bwMode="auto">
            <a:xfrm>
              <a:off x="5523086" y="1841512"/>
              <a:ext cx="24114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30000"/>
                </a:lnSpc>
              </a:pPr>
              <a:r>
                <a:rPr lang="zh-CN" altLang="en-US" sz="1400" dirty="0">
                  <a:solidFill>
                    <a:srgbClr val="C00000"/>
                  </a:solidFill>
                  <a:latin typeface="Arial" panose="020B0604020202020204" pitchFamily="34" charset="0"/>
                </a:rPr>
                <a:t>标题：</a:t>
              </a:r>
            </a:p>
          </p:txBody>
        </p:sp>
        <p:sp>
          <p:nvSpPr>
            <p:cNvPr id="47" name="文本框 5"/>
            <p:cNvSpPr txBox="1"/>
            <p:nvPr/>
          </p:nvSpPr>
          <p:spPr>
            <a:xfrm>
              <a:off x="5523086" y="2135199"/>
              <a:ext cx="2411413" cy="384175"/>
            </a:xfrm>
            <a:prstGeom prst="rect">
              <a:avLst/>
            </a:prstGeom>
          </p:spPr>
          <p:txBody>
            <a:bodyP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eaLnBrk="1" fontAlgn="auto" hangingPunct="1">
                <a:lnSpc>
                  <a:spcPct val="130000"/>
                </a:lnSpc>
                <a:spcBef>
                  <a:spcPts val="0"/>
                </a:spcBef>
                <a:spcAft>
                  <a:spcPts val="0"/>
                </a:spcAft>
                <a:defRPr/>
              </a:pPr>
              <a:r>
                <a:rPr lang="zh-CN" altLang="en-US" sz="1050" dirty="0">
                  <a:solidFill>
                    <a:schemeClr val="tx1">
                      <a:lumMod val="85000"/>
                      <a:lumOff val="15000"/>
                    </a:schemeClr>
                  </a:solidFill>
                  <a:latin typeface="Arial" panose="020B0604020202020204" pitchFamily="34" charset="0"/>
                </a:rPr>
                <a:t>添加内容添加内容添加内容添加内容</a:t>
              </a:r>
            </a:p>
          </p:txBody>
        </p:sp>
      </p:grpSp>
      <p:grpSp>
        <p:nvGrpSpPr>
          <p:cNvPr id="51" name="组合 50"/>
          <p:cNvGrpSpPr/>
          <p:nvPr/>
        </p:nvGrpSpPr>
        <p:grpSpPr>
          <a:xfrm>
            <a:off x="5670618" y="1839688"/>
            <a:ext cx="2411413" cy="679450"/>
            <a:chOff x="5523086" y="2519374"/>
            <a:chExt cx="2411413" cy="679450"/>
          </a:xfrm>
        </p:grpSpPr>
        <p:sp>
          <p:nvSpPr>
            <p:cNvPr id="52" name="文本框 6"/>
            <p:cNvSpPr txBox="1">
              <a:spLocks noChangeArrowheads="1"/>
            </p:cNvSpPr>
            <p:nvPr/>
          </p:nvSpPr>
          <p:spPr bwMode="auto">
            <a:xfrm>
              <a:off x="5523086" y="2519374"/>
              <a:ext cx="24114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30000"/>
                </a:lnSpc>
              </a:pPr>
              <a:r>
                <a:rPr lang="zh-CN" altLang="en-US" sz="1400" dirty="0">
                  <a:solidFill>
                    <a:srgbClr val="C00000"/>
                  </a:solidFill>
                  <a:latin typeface="Arial" panose="020B0604020202020204" pitchFamily="34" charset="0"/>
                </a:rPr>
                <a:t>标题：</a:t>
              </a:r>
            </a:p>
          </p:txBody>
        </p:sp>
        <p:sp>
          <p:nvSpPr>
            <p:cNvPr id="53" name="文本框 7"/>
            <p:cNvSpPr txBox="1"/>
            <p:nvPr/>
          </p:nvSpPr>
          <p:spPr>
            <a:xfrm>
              <a:off x="5523086" y="2814649"/>
              <a:ext cx="2411413" cy="384175"/>
            </a:xfrm>
            <a:prstGeom prst="rect">
              <a:avLst/>
            </a:prstGeom>
          </p:spPr>
          <p:txBody>
            <a:bodyP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eaLnBrk="1" fontAlgn="auto" hangingPunct="1">
                <a:lnSpc>
                  <a:spcPct val="130000"/>
                </a:lnSpc>
                <a:spcBef>
                  <a:spcPts val="0"/>
                </a:spcBef>
                <a:spcAft>
                  <a:spcPts val="0"/>
                </a:spcAft>
                <a:defRPr/>
              </a:pPr>
              <a:r>
                <a:rPr lang="zh-CN" altLang="en-US" sz="1050" dirty="0">
                  <a:solidFill>
                    <a:schemeClr val="tx1">
                      <a:lumMod val="85000"/>
                      <a:lumOff val="15000"/>
                    </a:schemeClr>
                  </a:solidFill>
                  <a:latin typeface="Arial" panose="020B0604020202020204" pitchFamily="34" charset="0"/>
                </a:rPr>
                <a:t>添加内容添加内容添加内容添加内容</a:t>
              </a:r>
            </a:p>
          </p:txBody>
        </p:sp>
      </p:grpSp>
      <p:grpSp>
        <p:nvGrpSpPr>
          <p:cNvPr id="54" name="组合 53"/>
          <p:cNvGrpSpPr/>
          <p:nvPr/>
        </p:nvGrpSpPr>
        <p:grpSpPr>
          <a:xfrm>
            <a:off x="5670618" y="2519138"/>
            <a:ext cx="2411413" cy="679450"/>
            <a:chOff x="5523086" y="3198824"/>
            <a:chExt cx="2411413" cy="679450"/>
          </a:xfrm>
        </p:grpSpPr>
        <p:sp>
          <p:nvSpPr>
            <p:cNvPr id="55" name="文本框 8"/>
            <p:cNvSpPr txBox="1">
              <a:spLocks noChangeArrowheads="1"/>
            </p:cNvSpPr>
            <p:nvPr/>
          </p:nvSpPr>
          <p:spPr bwMode="auto">
            <a:xfrm>
              <a:off x="5523086" y="3198824"/>
              <a:ext cx="241141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30000"/>
                </a:lnSpc>
              </a:pPr>
              <a:r>
                <a:rPr lang="zh-CN" altLang="en-US" sz="1400" dirty="0">
                  <a:solidFill>
                    <a:srgbClr val="C00000"/>
                  </a:solidFill>
                  <a:latin typeface="Arial" panose="020B0604020202020204" pitchFamily="34" charset="0"/>
                </a:rPr>
                <a:t>标题：</a:t>
              </a:r>
            </a:p>
          </p:txBody>
        </p:sp>
        <p:sp>
          <p:nvSpPr>
            <p:cNvPr id="56" name="文本框 9"/>
            <p:cNvSpPr txBox="1"/>
            <p:nvPr/>
          </p:nvSpPr>
          <p:spPr>
            <a:xfrm>
              <a:off x="5523086" y="3492512"/>
              <a:ext cx="2411413" cy="385762"/>
            </a:xfrm>
            <a:prstGeom prst="rect">
              <a:avLst/>
            </a:prstGeom>
          </p:spPr>
          <p:txBody>
            <a:bodyP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eaLnBrk="1" fontAlgn="auto" hangingPunct="1">
                <a:lnSpc>
                  <a:spcPct val="130000"/>
                </a:lnSpc>
                <a:spcBef>
                  <a:spcPts val="0"/>
                </a:spcBef>
                <a:spcAft>
                  <a:spcPts val="0"/>
                </a:spcAft>
                <a:defRPr/>
              </a:pPr>
              <a:r>
                <a:rPr lang="zh-CN" altLang="en-US" sz="1050" dirty="0">
                  <a:solidFill>
                    <a:schemeClr val="tx1">
                      <a:lumMod val="85000"/>
                      <a:lumOff val="15000"/>
                    </a:schemeClr>
                  </a:solidFill>
                  <a:latin typeface="Arial" panose="020B0604020202020204" pitchFamily="34" charset="0"/>
                </a:rPr>
                <a:t>添加内容添加内容添加内容添加内容</a:t>
              </a:r>
            </a:p>
          </p:txBody>
        </p:sp>
      </p:grpSp>
      <p:grpSp>
        <p:nvGrpSpPr>
          <p:cNvPr id="57" name="组合 56"/>
          <p:cNvGrpSpPr/>
          <p:nvPr/>
        </p:nvGrpSpPr>
        <p:grpSpPr>
          <a:xfrm>
            <a:off x="5671157" y="3153344"/>
            <a:ext cx="2411413" cy="677863"/>
            <a:chOff x="5523086" y="3878274"/>
            <a:chExt cx="2411413" cy="677863"/>
          </a:xfrm>
        </p:grpSpPr>
        <p:sp>
          <p:nvSpPr>
            <p:cNvPr id="58" name="文本框 10"/>
            <p:cNvSpPr txBox="1">
              <a:spLocks noChangeArrowheads="1"/>
            </p:cNvSpPr>
            <p:nvPr/>
          </p:nvSpPr>
          <p:spPr bwMode="auto">
            <a:xfrm>
              <a:off x="5523086" y="3878274"/>
              <a:ext cx="241141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30000"/>
                </a:lnSpc>
              </a:pPr>
              <a:r>
                <a:rPr lang="zh-CN" altLang="en-US" sz="1400" dirty="0">
                  <a:solidFill>
                    <a:srgbClr val="C00000"/>
                  </a:solidFill>
                  <a:latin typeface="Arial" panose="020B0604020202020204" pitchFamily="34" charset="0"/>
                </a:rPr>
                <a:t>标题：</a:t>
              </a:r>
            </a:p>
          </p:txBody>
        </p:sp>
        <p:sp>
          <p:nvSpPr>
            <p:cNvPr id="59" name="文本框 11"/>
            <p:cNvSpPr txBox="1"/>
            <p:nvPr/>
          </p:nvSpPr>
          <p:spPr>
            <a:xfrm>
              <a:off x="5523086" y="4171962"/>
              <a:ext cx="2411413" cy="384175"/>
            </a:xfrm>
            <a:prstGeom prst="rect">
              <a:avLst/>
            </a:prstGeom>
          </p:spPr>
          <p:txBody>
            <a:bodyPr/>
            <a:lstStyle>
              <a:defPPr>
                <a:defRPr lang="zh-CN"/>
              </a:defPPr>
              <a:lvl1pPr>
                <a:defRPr>
                  <a:solidFill>
                    <a:schemeClr val="tx1">
                      <a:lumMod val="65000"/>
                      <a:lumOff val="35000"/>
                    </a:schemeClr>
                  </a:solidFill>
                  <a:latin typeface="微软雅黑" panose="020B0503020204020204" pitchFamily="34" charset="-122"/>
                  <a:ea typeface="微软雅黑" panose="020B0503020204020204" pitchFamily="34" charset="-122"/>
                </a:defRPr>
              </a:lvl1pPr>
            </a:lstStyle>
            <a:p>
              <a:pPr eaLnBrk="1" fontAlgn="auto" hangingPunct="1">
                <a:lnSpc>
                  <a:spcPct val="130000"/>
                </a:lnSpc>
                <a:spcBef>
                  <a:spcPts val="0"/>
                </a:spcBef>
                <a:spcAft>
                  <a:spcPts val="0"/>
                </a:spcAft>
                <a:defRPr/>
              </a:pPr>
              <a:r>
                <a:rPr lang="zh-CN" altLang="en-US" sz="1050" dirty="0">
                  <a:solidFill>
                    <a:schemeClr val="tx1">
                      <a:lumMod val="85000"/>
                      <a:lumOff val="15000"/>
                    </a:schemeClr>
                  </a:solidFill>
                  <a:latin typeface="Arial" panose="020B0604020202020204" pitchFamily="34" charset="0"/>
                </a:rPr>
                <a:t>添加内容添加内容添加内容添加内容</a:t>
              </a:r>
            </a:p>
          </p:txBody>
        </p:sp>
      </p:grpSp>
      <p:grpSp>
        <p:nvGrpSpPr>
          <p:cNvPr id="60" name="组合 59"/>
          <p:cNvGrpSpPr/>
          <p:nvPr/>
        </p:nvGrpSpPr>
        <p:grpSpPr>
          <a:xfrm>
            <a:off x="5038793" y="1877788"/>
            <a:ext cx="490538" cy="492125"/>
            <a:chOff x="4891261" y="2557474"/>
            <a:chExt cx="490538" cy="492125"/>
          </a:xfrm>
        </p:grpSpPr>
        <p:sp>
          <p:nvSpPr>
            <p:cNvPr id="61" name="椭圆 60"/>
            <p:cNvSpPr/>
            <p:nvPr/>
          </p:nvSpPr>
          <p:spPr>
            <a:xfrm>
              <a:off x="4891261" y="2557474"/>
              <a:ext cx="490538" cy="4921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endParaRPr>
            </a:p>
          </p:txBody>
        </p:sp>
        <p:sp>
          <p:nvSpPr>
            <p:cNvPr id="62" name="任意多边形 61"/>
            <p:cNvSpPr/>
            <p:nvPr/>
          </p:nvSpPr>
          <p:spPr>
            <a:xfrm>
              <a:off x="5003974" y="2684474"/>
              <a:ext cx="265112" cy="238125"/>
            </a:xfrm>
            <a:custGeom>
              <a:avLst/>
              <a:gdLst>
                <a:gd name="connsiteX0" fmla="*/ 0 w 264714"/>
                <a:gd name="connsiteY0" fmla="*/ 50792 h 238243"/>
                <a:gd name="connsiteX1" fmla="*/ 2265 w 264714"/>
                <a:gd name="connsiteY1" fmla="*/ 50792 h 238243"/>
                <a:gd name="connsiteX2" fmla="*/ 32565 w 264714"/>
                <a:gd name="connsiteY2" fmla="*/ 171993 h 238243"/>
                <a:gd name="connsiteX3" fmla="*/ 232151 w 264714"/>
                <a:gd name="connsiteY3" fmla="*/ 171993 h 238243"/>
                <a:gd name="connsiteX4" fmla="*/ 262451 w 264714"/>
                <a:gd name="connsiteY4" fmla="*/ 50792 h 238243"/>
                <a:gd name="connsiteX5" fmla="*/ 264714 w 264714"/>
                <a:gd name="connsiteY5" fmla="*/ 50792 h 238243"/>
                <a:gd name="connsiteX6" fmla="*/ 264714 w 264714"/>
                <a:gd name="connsiteY6" fmla="*/ 238243 h 238243"/>
                <a:gd name="connsiteX7" fmla="*/ 0 w 264714"/>
                <a:gd name="connsiteY7" fmla="*/ 238243 h 238243"/>
                <a:gd name="connsiteX8" fmla="*/ 26472 w 264714"/>
                <a:gd name="connsiteY8" fmla="*/ 0 h 238243"/>
                <a:gd name="connsiteX9" fmla="*/ 238243 w 264714"/>
                <a:gd name="connsiteY9" fmla="*/ 0 h 238243"/>
                <a:gd name="connsiteX10" fmla="*/ 205154 w 264714"/>
                <a:gd name="connsiteY10" fmla="*/ 132357 h 238243"/>
                <a:gd name="connsiteX11" fmla="*/ 59561 w 264714"/>
                <a:gd name="connsiteY11" fmla="*/ 132357 h 23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4714" h="238243">
                  <a:moveTo>
                    <a:pt x="0" y="50792"/>
                  </a:moveTo>
                  <a:lnTo>
                    <a:pt x="2265" y="50792"/>
                  </a:lnTo>
                  <a:lnTo>
                    <a:pt x="32565" y="171993"/>
                  </a:lnTo>
                  <a:lnTo>
                    <a:pt x="232151" y="171993"/>
                  </a:lnTo>
                  <a:lnTo>
                    <a:pt x="262451" y="50792"/>
                  </a:lnTo>
                  <a:lnTo>
                    <a:pt x="264714" y="50792"/>
                  </a:lnTo>
                  <a:lnTo>
                    <a:pt x="264714" y="238243"/>
                  </a:lnTo>
                  <a:lnTo>
                    <a:pt x="0" y="238243"/>
                  </a:lnTo>
                  <a:close/>
                  <a:moveTo>
                    <a:pt x="26472" y="0"/>
                  </a:moveTo>
                  <a:lnTo>
                    <a:pt x="238243" y="0"/>
                  </a:lnTo>
                  <a:lnTo>
                    <a:pt x="205154" y="132357"/>
                  </a:lnTo>
                  <a:lnTo>
                    <a:pt x="59561" y="13235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endParaRPr>
            </a:p>
          </p:txBody>
        </p:sp>
      </p:grpSp>
      <p:grpSp>
        <p:nvGrpSpPr>
          <p:cNvPr id="63" name="组合 62"/>
          <p:cNvGrpSpPr/>
          <p:nvPr/>
        </p:nvGrpSpPr>
        <p:grpSpPr>
          <a:xfrm>
            <a:off x="5038793" y="2546126"/>
            <a:ext cx="490538" cy="490537"/>
            <a:chOff x="4891261" y="3225812"/>
            <a:chExt cx="490538" cy="490537"/>
          </a:xfrm>
        </p:grpSpPr>
        <p:sp>
          <p:nvSpPr>
            <p:cNvPr id="64" name="椭圆 63"/>
            <p:cNvSpPr/>
            <p:nvPr/>
          </p:nvSpPr>
          <p:spPr>
            <a:xfrm>
              <a:off x="4891261" y="3225812"/>
              <a:ext cx="490538" cy="49053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endParaRPr>
            </a:p>
          </p:txBody>
        </p:sp>
        <p:sp>
          <p:nvSpPr>
            <p:cNvPr id="65" name="任意多边形 64"/>
            <p:cNvSpPr/>
            <p:nvPr/>
          </p:nvSpPr>
          <p:spPr>
            <a:xfrm>
              <a:off x="5002386" y="3360749"/>
              <a:ext cx="268288" cy="220663"/>
            </a:xfrm>
            <a:custGeom>
              <a:avLst/>
              <a:gdLst>
                <a:gd name="connsiteX0" fmla="*/ 226044 w 267903"/>
                <a:gd name="connsiteY0" fmla="*/ 31075 h 219795"/>
                <a:gd name="connsiteX1" fmla="*/ 242835 w 267903"/>
                <a:gd name="connsiteY1" fmla="*/ 31075 h 219795"/>
                <a:gd name="connsiteX2" fmla="*/ 267903 w 267903"/>
                <a:gd name="connsiteY2" fmla="*/ 56143 h 219795"/>
                <a:gd name="connsiteX3" fmla="*/ 267903 w 267903"/>
                <a:gd name="connsiteY3" fmla="*/ 118810 h 219795"/>
                <a:gd name="connsiteX4" fmla="*/ 267903 w 267903"/>
                <a:gd name="connsiteY4" fmla="*/ 156410 h 219795"/>
                <a:gd name="connsiteX5" fmla="*/ 242835 w 267903"/>
                <a:gd name="connsiteY5" fmla="*/ 181478 h 219795"/>
                <a:gd name="connsiteX6" fmla="*/ 223253 w 267903"/>
                <a:gd name="connsiteY6" fmla="*/ 181478 h 219795"/>
                <a:gd name="connsiteX7" fmla="*/ 174775 w 267903"/>
                <a:gd name="connsiteY7" fmla="*/ 219795 h 219795"/>
                <a:gd name="connsiteX8" fmla="*/ 156277 w 267903"/>
                <a:gd name="connsiteY8" fmla="*/ 181478 h 219795"/>
                <a:gd name="connsiteX9" fmla="*/ 25068 w 267903"/>
                <a:gd name="connsiteY9" fmla="*/ 181478 h 219795"/>
                <a:gd name="connsiteX10" fmla="*/ 0 w 267903"/>
                <a:gd name="connsiteY10" fmla="*/ 156410 h 219795"/>
                <a:gd name="connsiteX11" fmla="*/ 0 w 267903"/>
                <a:gd name="connsiteY11" fmla="*/ 138206 h 219795"/>
                <a:gd name="connsiteX12" fmla="*/ 419 w 267903"/>
                <a:gd name="connsiteY12" fmla="*/ 138379 h 219795"/>
                <a:gd name="connsiteX13" fmla="*/ 202343 w 267903"/>
                <a:gd name="connsiteY13" fmla="*/ 138379 h 219795"/>
                <a:gd name="connsiteX14" fmla="*/ 226044 w 267903"/>
                <a:gd name="connsiteY14" fmla="*/ 114678 h 219795"/>
                <a:gd name="connsiteX15" fmla="*/ 19087 w 267903"/>
                <a:gd name="connsiteY15" fmla="*/ 0 h 219795"/>
                <a:gd name="connsiteX16" fmla="*/ 181703 w 267903"/>
                <a:gd name="connsiteY16" fmla="*/ 0 h 219795"/>
                <a:gd name="connsiteX17" fmla="*/ 200790 w 267903"/>
                <a:gd name="connsiteY17" fmla="*/ 19087 h 219795"/>
                <a:gd name="connsiteX18" fmla="*/ 200790 w 267903"/>
                <a:gd name="connsiteY18" fmla="*/ 95432 h 219795"/>
                <a:gd name="connsiteX19" fmla="*/ 181703 w 267903"/>
                <a:gd name="connsiteY19" fmla="*/ 114519 h 219795"/>
                <a:gd name="connsiteX20" fmla="*/ 19087 w 267903"/>
                <a:gd name="connsiteY20" fmla="*/ 114519 h 219795"/>
                <a:gd name="connsiteX21" fmla="*/ 0 w 267903"/>
                <a:gd name="connsiteY21" fmla="*/ 95432 h 219795"/>
                <a:gd name="connsiteX22" fmla="*/ 0 w 267903"/>
                <a:gd name="connsiteY22" fmla="*/ 19087 h 219795"/>
                <a:gd name="connsiteX23" fmla="*/ 19087 w 267903"/>
                <a:gd name="connsiteY23" fmla="*/ 0 h 21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7903" h="219795">
                  <a:moveTo>
                    <a:pt x="226044" y="31075"/>
                  </a:moveTo>
                  <a:lnTo>
                    <a:pt x="242835" y="31075"/>
                  </a:lnTo>
                  <a:cubicBezTo>
                    <a:pt x="256680" y="31075"/>
                    <a:pt x="267903" y="42298"/>
                    <a:pt x="267903" y="56143"/>
                  </a:cubicBezTo>
                  <a:lnTo>
                    <a:pt x="267903" y="118810"/>
                  </a:lnTo>
                  <a:lnTo>
                    <a:pt x="267903" y="156410"/>
                  </a:lnTo>
                  <a:cubicBezTo>
                    <a:pt x="267903" y="170255"/>
                    <a:pt x="256680" y="181478"/>
                    <a:pt x="242835" y="181478"/>
                  </a:cubicBezTo>
                  <a:lnTo>
                    <a:pt x="223253" y="181478"/>
                  </a:lnTo>
                  <a:lnTo>
                    <a:pt x="174775" y="219795"/>
                  </a:lnTo>
                  <a:lnTo>
                    <a:pt x="156277" y="181478"/>
                  </a:lnTo>
                  <a:lnTo>
                    <a:pt x="25068" y="181478"/>
                  </a:lnTo>
                  <a:cubicBezTo>
                    <a:pt x="11223" y="181478"/>
                    <a:pt x="0" y="170255"/>
                    <a:pt x="0" y="156410"/>
                  </a:cubicBezTo>
                  <a:lnTo>
                    <a:pt x="0" y="138206"/>
                  </a:lnTo>
                  <a:lnTo>
                    <a:pt x="419" y="138379"/>
                  </a:lnTo>
                  <a:lnTo>
                    <a:pt x="202343" y="138379"/>
                  </a:lnTo>
                  <a:cubicBezTo>
                    <a:pt x="215433" y="138379"/>
                    <a:pt x="226044" y="127768"/>
                    <a:pt x="226044" y="114678"/>
                  </a:cubicBezTo>
                  <a:close/>
                  <a:moveTo>
                    <a:pt x="19087" y="0"/>
                  </a:moveTo>
                  <a:lnTo>
                    <a:pt x="181703" y="0"/>
                  </a:lnTo>
                  <a:cubicBezTo>
                    <a:pt x="192244" y="0"/>
                    <a:pt x="200790" y="8546"/>
                    <a:pt x="200790" y="19087"/>
                  </a:cubicBezTo>
                  <a:lnTo>
                    <a:pt x="200790" y="95432"/>
                  </a:lnTo>
                  <a:cubicBezTo>
                    <a:pt x="200790" y="105973"/>
                    <a:pt x="192244" y="114519"/>
                    <a:pt x="181703" y="114519"/>
                  </a:cubicBezTo>
                  <a:lnTo>
                    <a:pt x="19087" y="114519"/>
                  </a:lnTo>
                  <a:cubicBezTo>
                    <a:pt x="8546" y="114519"/>
                    <a:pt x="0" y="105973"/>
                    <a:pt x="0" y="95432"/>
                  </a:cubicBezTo>
                  <a:lnTo>
                    <a:pt x="0" y="19087"/>
                  </a:lnTo>
                  <a:cubicBezTo>
                    <a:pt x="0" y="8546"/>
                    <a:pt x="8546" y="0"/>
                    <a:pt x="19087" y="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endParaRPr>
            </a:p>
          </p:txBody>
        </p:sp>
      </p:grpSp>
      <p:grpSp>
        <p:nvGrpSpPr>
          <p:cNvPr id="66" name="组合 65"/>
          <p:cNvGrpSpPr/>
          <p:nvPr/>
        </p:nvGrpSpPr>
        <p:grpSpPr>
          <a:xfrm>
            <a:off x="5038793" y="1211038"/>
            <a:ext cx="490538" cy="490538"/>
            <a:chOff x="4891261" y="1890724"/>
            <a:chExt cx="490538" cy="490538"/>
          </a:xfrm>
        </p:grpSpPr>
        <p:sp>
          <p:nvSpPr>
            <p:cNvPr id="67" name="椭圆 66"/>
            <p:cNvSpPr/>
            <p:nvPr/>
          </p:nvSpPr>
          <p:spPr>
            <a:xfrm>
              <a:off x="4891261" y="1890724"/>
              <a:ext cx="490538" cy="4905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endParaRPr>
            </a:p>
          </p:txBody>
        </p:sp>
        <p:sp>
          <p:nvSpPr>
            <p:cNvPr id="68" name="Freeform 106"/>
            <p:cNvSpPr>
              <a:spLocks noEditPoints="1"/>
            </p:cNvSpPr>
            <p:nvPr/>
          </p:nvSpPr>
          <p:spPr bwMode="auto">
            <a:xfrm>
              <a:off x="4987291" y="1985960"/>
              <a:ext cx="298477" cy="298477"/>
            </a:xfrm>
            <a:custGeom>
              <a:avLst/>
              <a:gdLst>
                <a:gd name="T0" fmla="*/ 43 w 104"/>
                <a:gd name="T1" fmla="*/ 27 h 104"/>
                <a:gd name="T2" fmla="*/ 63 w 104"/>
                <a:gd name="T3" fmla="*/ 56 h 104"/>
                <a:gd name="T4" fmla="*/ 43 w 104"/>
                <a:gd name="T5" fmla="*/ 56 h 104"/>
                <a:gd name="T6" fmla="*/ 52 w 104"/>
                <a:gd name="T7" fmla="*/ 0 h 104"/>
                <a:gd name="T8" fmla="*/ 0 w 104"/>
                <a:gd name="T9" fmla="*/ 52 h 104"/>
                <a:gd name="T10" fmla="*/ 52 w 104"/>
                <a:gd name="T11" fmla="*/ 104 h 104"/>
                <a:gd name="T12" fmla="*/ 104 w 104"/>
                <a:gd name="T13" fmla="*/ 52 h 104"/>
                <a:gd name="T14" fmla="*/ 52 w 104"/>
                <a:gd name="T15" fmla="*/ 0 h 104"/>
                <a:gd name="T16" fmla="*/ 52 w 104"/>
                <a:gd name="T17" fmla="*/ 9 h 104"/>
                <a:gd name="T18" fmla="*/ 9 w 104"/>
                <a:gd name="T19" fmla="*/ 52 h 104"/>
                <a:gd name="T20" fmla="*/ 52 w 104"/>
                <a:gd name="T21" fmla="*/ 95 h 104"/>
                <a:gd name="T22" fmla="*/ 95 w 104"/>
                <a:gd name="T23" fmla="*/ 52 h 104"/>
                <a:gd name="T24" fmla="*/ 24 w 104"/>
                <a:gd name="T25" fmla="*/ 64 h 104"/>
                <a:gd name="T26" fmla="*/ 28 w 104"/>
                <a:gd name="T27" fmla="*/ 55 h 104"/>
                <a:gd name="T28" fmla="*/ 22 w 104"/>
                <a:gd name="T29" fmla="*/ 49 h 104"/>
                <a:gd name="T30" fmla="*/ 28 w 104"/>
                <a:gd name="T31" fmla="*/ 43 h 104"/>
                <a:gd name="T32" fmla="*/ 27 w 104"/>
                <a:gd name="T33" fmla="*/ 34 h 104"/>
                <a:gd name="T34" fmla="*/ 33 w 104"/>
                <a:gd name="T35" fmla="*/ 28 h 104"/>
                <a:gd name="T36" fmla="*/ 41 w 104"/>
                <a:gd name="T37" fmla="*/ 29 h 104"/>
                <a:gd name="T38" fmla="*/ 47 w 104"/>
                <a:gd name="T39" fmla="*/ 22 h 104"/>
                <a:gd name="T40" fmla="*/ 54 w 104"/>
                <a:gd name="T41" fmla="*/ 26 h 104"/>
                <a:gd name="T42" fmla="*/ 62 w 104"/>
                <a:gd name="T43" fmla="*/ 23 h 104"/>
                <a:gd name="T44" fmla="*/ 66 w 104"/>
                <a:gd name="T45" fmla="*/ 30 h 104"/>
                <a:gd name="T46" fmla="*/ 74 w 104"/>
                <a:gd name="T47" fmla="*/ 30 h 104"/>
                <a:gd name="T48" fmla="*/ 70 w 104"/>
                <a:gd name="T49" fmla="*/ 34 h 104"/>
                <a:gd name="T50" fmla="*/ 79 w 104"/>
                <a:gd name="T51" fmla="*/ 37 h 104"/>
                <a:gd name="T52" fmla="*/ 76 w 104"/>
                <a:gd name="T53" fmla="*/ 46 h 104"/>
                <a:gd name="T54" fmla="*/ 83 w 104"/>
                <a:gd name="T55" fmla="*/ 52 h 104"/>
                <a:gd name="T56" fmla="*/ 75 w 104"/>
                <a:gd name="T57" fmla="*/ 58 h 104"/>
                <a:gd name="T58" fmla="*/ 78 w 104"/>
                <a:gd name="T59" fmla="*/ 68 h 104"/>
                <a:gd name="T60" fmla="*/ 90 w 104"/>
                <a:gd name="T61" fmla="*/ 52 h 104"/>
                <a:gd name="T62" fmla="*/ 52 w 104"/>
                <a:gd name="T63" fmla="*/ 15 h 104"/>
                <a:gd name="T64" fmla="*/ 15 w 104"/>
                <a:gd name="T65" fmla="*/ 52 h 104"/>
                <a:gd name="T66" fmla="*/ 27 w 104"/>
                <a:gd name="T67" fmla="*/ 70 h 104"/>
                <a:gd name="T68" fmla="*/ 33 w 104"/>
                <a:gd name="T69" fmla="*/ 67 h 104"/>
                <a:gd name="T70" fmla="*/ 24 w 104"/>
                <a:gd name="T71" fmla="*/ 64 h 104"/>
                <a:gd name="T72" fmla="*/ 48 w 104"/>
                <a:gd name="T73" fmla="*/ 56 h 104"/>
                <a:gd name="T74" fmla="*/ 58 w 104"/>
                <a:gd name="T75"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grpSp>
        <p:nvGrpSpPr>
          <p:cNvPr id="69" name="组合 68"/>
          <p:cNvGrpSpPr/>
          <p:nvPr/>
        </p:nvGrpSpPr>
        <p:grpSpPr>
          <a:xfrm>
            <a:off x="5038793" y="3212876"/>
            <a:ext cx="490538" cy="492125"/>
            <a:chOff x="4891261" y="3892562"/>
            <a:chExt cx="490538" cy="492125"/>
          </a:xfrm>
        </p:grpSpPr>
        <p:sp>
          <p:nvSpPr>
            <p:cNvPr id="70" name="椭圆 69"/>
            <p:cNvSpPr/>
            <p:nvPr/>
          </p:nvSpPr>
          <p:spPr>
            <a:xfrm>
              <a:off x="4891261" y="3892562"/>
              <a:ext cx="490538" cy="4921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85000"/>
                    <a:lumOff val="15000"/>
                  </a:schemeClr>
                </a:solidFill>
              </a:endParaRPr>
            </a:p>
          </p:txBody>
        </p:sp>
        <p:sp>
          <p:nvSpPr>
            <p:cNvPr id="71" name="Freeform 134"/>
            <p:cNvSpPr>
              <a:spLocks noEditPoints="1"/>
            </p:cNvSpPr>
            <p:nvPr/>
          </p:nvSpPr>
          <p:spPr bwMode="auto">
            <a:xfrm>
              <a:off x="4995227" y="4025118"/>
              <a:ext cx="290541" cy="256621"/>
            </a:xfrm>
            <a:custGeom>
              <a:avLst/>
              <a:gdLst>
                <a:gd name="T0" fmla="*/ 91 w 91"/>
                <a:gd name="T1" fmla="*/ 17 h 81"/>
                <a:gd name="T2" fmla="*/ 91 w 91"/>
                <a:gd name="T3" fmla="*/ 63 h 81"/>
                <a:gd name="T4" fmla="*/ 86 w 91"/>
                <a:gd name="T5" fmla="*/ 76 h 81"/>
                <a:gd name="T6" fmla="*/ 74 w 91"/>
                <a:gd name="T7" fmla="*/ 81 h 81"/>
                <a:gd name="T8" fmla="*/ 17 w 91"/>
                <a:gd name="T9" fmla="*/ 81 h 81"/>
                <a:gd name="T10" fmla="*/ 5 w 91"/>
                <a:gd name="T11" fmla="*/ 76 h 81"/>
                <a:gd name="T12" fmla="*/ 0 w 91"/>
                <a:gd name="T13" fmla="*/ 63 h 81"/>
                <a:gd name="T14" fmla="*/ 0 w 91"/>
                <a:gd name="T15" fmla="*/ 17 h 81"/>
                <a:gd name="T16" fmla="*/ 0 w 91"/>
                <a:gd name="T17" fmla="*/ 12 h 81"/>
                <a:gd name="T18" fmla="*/ 5 w 91"/>
                <a:gd name="T19" fmla="*/ 12 h 81"/>
                <a:gd name="T20" fmla="*/ 15 w 91"/>
                <a:gd name="T21" fmla="*/ 12 h 81"/>
                <a:gd name="T22" fmla="*/ 15 w 91"/>
                <a:gd name="T23" fmla="*/ 24 h 81"/>
                <a:gd name="T24" fmla="*/ 21 w 91"/>
                <a:gd name="T25" fmla="*/ 30 h 81"/>
                <a:gd name="T26" fmla="*/ 21 w 91"/>
                <a:gd name="T27" fmla="*/ 30 h 81"/>
                <a:gd name="T28" fmla="*/ 24 w 91"/>
                <a:gd name="T29" fmla="*/ 30 h 81"/>
                <a:gd name="T30" fmla="*/ 21 w 91"/>
                <a:gd name="T31" fmla="*/ 24 h 81"/>
                <a:gd name="T32" fmla="*/ 21 w 91"/>
                <a:gd name="T33" fmla="*/ 6 h 81"/>
                <a:gd name="T34" fmla="*/ 27 w 91"/>
                <a:gd name="T35" fmla="*/ 0 h 81"/>
                <a:gd name="T36" fmla="*/ 27 w 91"/>
                <a:gd name="T37" fmla="*/ 0 h 81"/>
                <a:gd name="T38" fmla="*/ 33 w 91"/>
                <a:gd name="T39" fmla="*/ 6 h 81"/>
                <a:gd name="T40" fmla="*/ 33 w 91"/>
                <a:gd name="T41" fmla="*/ 12 h 81"/>
                <a:gd name="T42" fmla="*/ 59 w 91"/>
                <a:gd name="T43" fmla="*/ 12 h 81"/>
                <a:gd name="T44" fmla="*/ 59 w 91"/>
                <a:gd name="T45" fmla="*/ 24 h 81"/>
                <a:gd name="T46" fmla="*/ 64 w 91"/>
                <a:gd name="T47" fmla="*/ 30 h 81"/>
                <a:gd name="T48" fmla="*/ 64 w 91"/>
                <a:gd name="T49" fmla="*/ 30 h 81"/>
                <a:gd name="T50" fmla="*/ 67 w 91"/>
                <a:gd name="T51" fmla="*/ 30 h 81"/>
                <a:gd name="T52" fmla="*/ 64 w 91"/>
                <a:gd name="T53" fmla="*/ 24 h 81"/>
                <a:gd name="T54" fmla="*/ 64 w 91"/>
                <a:gd name="T55" fmla="*/ 6 h 81"/>
                <a:gd name="T56" fmla="*/ 70 w 91"/>
                <a:gd name="T57" fmla="*/ 0 h 81"/>
                <a:gd name="T58" fmla="*/ 70 w 91"/>
                <a:gd name="T59" fmla="*/ 0 h 81"/>
                <a:gd name="T60" fmla="*/ 76 w 91"/>
                <a:gd name="T61" fmla="*/ 6 h 81"/>
                <a:gd name="T62" fmla="*/ 76 w 91"/>
                <a:gd name="T63" fmla="*/ 12 h 81"/>
                <a:gd name="T64" fmla="*/ 86 w 91"/>
                <a:gd name="T65" fmla="*/ 12 h 81"/>
                <a:gd name="T66" fmla="*/ 91 w 91"/>
                <a:gd name="T67" fmla="*/ 12 h 81"/>
                <a:gd name="T68" fmla="*/ 91 w 91"/>
                <a:gd name="T69" fmla="*/ 17 h 81"/>
                <a:gd name="T70" fmla="*/ 44 w 91"/>
                <a:gd name="T71" fmla="*/ 68 h 81"/>
                <a:gd name="T72" fmla="*/ 44 w 91"/>
                <a:gd name="T73" fmla="*/ 40 h 81"/>
                <a:gd name="T74" fmla="*/ 39 w 91"/>
                <a:gd name="T75" fmla="*/ 40 h 81"/>
                <a:gd name="T76" fmla="*/ 38 w 91"/>
                <a:gd name="T77" fmla="*/ 42 h 81"/>
                <a:gd name="T78" fmla="*/ 36 w 91"/>
                <a:gd name="T79" fmla="*/ 43 h 81"/>
                <a:gd name="T80" fmla="*/ 36 w 91"/>
                <a:gd name="T81" fmla="*/ 47 h 81"/>
                <a:gd name="T82" fmla="*/ 38 w 91"/>
                <a:gd name="T83" fmla="*/ 47 h 81"/>
                <a:gd name="T84" fmla="*/ 38 w 91"/>
                <a:gd name="T85" fmla="*/ 68 h 81"/>
                <a:gd name="T86" fmla="*/ 44 w 91"/>
                <a:gd name="T87" fmla="*/ 68 h 81"/>
                <a:gd name="T88" fmla="*/ 54 w 91"/>
                <a:gd name="T89" fmla="*/ 68 h 81"/>
                <a:gd name="T90" fmla="*/ 54 w 91"/>
                <a:gd name="T91" fmla="*/ 40 h 81"/>
                <a:gd name="T92" fmla="*/ 49 w 91"/>
                <a:gd name="T93" fmla="*/ 40 h 81"/>
                <a:gd name="T94" fmla="*/ 48 w 91"/>
                <a:gd name="T95" fmla="*/ 42 h 81"/>
                <a:gd name="T96" fmla="*/ 46 w 91"/>
                <a:gd name="T97" fmla="*/ 43 h 81"/>
                <a:gd name="T98" fmla="*/ 46 w 91"/>
                <a:gd name="T99" fmla="*/ 47 h 81"/>
                <a:gd name="T100" fmla="*/ 48 w 91"/>
                <a:gd name="T101" fmla="*/ 47 h 81"/>
                <a:gd name="T102" fmla="*/ 48 w 91"/>
                <a:gd name="T103" fmla="*/ 68 h 81"/>
                <a:gd name="T104" fmla="*/ 54 w 91"/>
                <a:gd name="T105" fmla="*/ 68 h 81"/>
                <a:gd name="T106" fmla="*/ 81 w 91"/>
                <a:gd name="T107" fmla="*/ 36 h 81"/>
                <a:gd name="T108" fmla="*/ 10 w 91"/>
                <a:gd name="T109" fmla="*/ 36 h 81"/>
                <a:gd name="T110" fmla="*/ 10 w 91"/>
                <a:gd name="T111" fmla="*/ 63 h 81"/>
                <a:gd name="T112" fmla="*/ 12 w 91"/>
                <a:gd name="T113" fmla="*/ 69 h 81"/>
                <a:gd name="T114" fmla="*/ 17 w 91"/>
                <a:gd name="T115" fmla="*/ 71 h 81"/>
                <a:gd name="T116" fmla="*/ 74 w 91"/>
                <a:gd name="T117" fmla="*/ 71 h 81"/>
                <a:gd name="T118" fmla="*/ 79 w 91"/>
                <a:gd name="T119" fmla="*/ 69 h 81"/>
                <a:gd name="T120" fmla="*/ 81 w 91"/>
                <a:gd name="T121" fmla="*/ 63 h 81"/>
                <a:gd name="T122" fmla="*/ 81 w 91"/>
                <a:gd name="T123"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 h="81">
                  <a:moveTo>
                    <a:pt x="91" y="17"/>
                  </a:moveTo>
                  <a:cubicBezTo>
                    <a:pt x="91" y="63"/>
                    <a:pt x="91" y="63"/>
                    <a:pt x="91" y="63"/>
                  </a:cubicBezTo>
                  <a:cubicBezTo>
                    <a:pt x="91" y="68"/>
                    <a:pt x="89" y="72"/>
                    <a:pt x="86" y="76"/>
                  </a:cubicBezTo>
                  <a:cubicBezTo>
                    <a:pt x="83" y="79"/>
                    <a:pt x="78" y="81"/>
                    <a:pt x="74" y="81"/>
                  </a:cubicBezTo>
                  <a:cubicBezTo>
                    <a:pt x="17" y="81"/>
                    <a:pt x="17" y="81"/>
                    <a:pt x="17" y="81"/>
                  </a:cubicBezTo>
                  <a:cubicBezTo>
                    <a:pt x="13" y="81"/>
                    <a:pt x="8" y="79"/>
                    <a:pt x="5" y="76"/>
                  </a:cubicBezTo>
                  <a:cubicBezTo>
                    <a:pt x="2" y="72"/>
                    <a:pt x="0" y="68"/>
                    <a:pt x="0" y="63"/>
                  </a:cubicBezTo>
                  <a:cubicBezTo>
                    <a:pt x="0" y="17"/>
                    <a:pt x="0" y="17"/>
                    <a:pt x="0" y="17"/>
                  </a:cubicBezTo>
                  <a:cubicBezTo>
                    <a:pt x="0" y="12"/>
                    <a:pt x="0" y="12"/>
                    <a:pt x="0" y="12"/>
                  </a:cubicBezTo>
                  <a:cubicBezTo>
                    <a:pt x="5" y="12"/>
                    <a:pt x="5" y="12"/>
                    <a:pt x="5" y="12"/>
                  </a:cubicBezTo>
                  <a:cubicBezTo>
                    <a:pt x="15" y="12"/>
                    <a:pt x="15" y="12"/>
                    <a:pt x="15" y="12"/>
                  </a:cubicBezTo>
                  <a:cubicBezTo>
                    <a:pt x="15" y="24"/>
                    <a:pt x="15" y="24"/>
                    <a:pt x="15" y="24"/>
                  </a:cubicBezTo>
                  <a:cubicBezTo>
                    <a:pt x="15" y="28"/>
                    <a:pt x="18" y="30"/>
                    <a:pt x="21" y="30"/>
                  </a:cubicBezTo>
                  <a:cubicBezTo>
                    <a:pt x="21" y="30"/>
                    <a:pt x="21" y="30"/>
                    <a:pt x="21" y="30"/>
                  </a:cubicBezTo>
                  <a:cubicBezTo>
                    <a:pt x="22" y="30"/>
                    <a:pt x="23" y="30"/>
                    <a:pt x="24" y="30"/>
                  </a:cubicBezTo>
                  <a:cubicBezTo>
                    <a:pt x="22" y="28"/>
                    <a:pt x="21" y="27"/>
                    <a:pt x="21" y="24"/>
                  </a:cubicBezTo>
                  <a:cubicBezTo>
                    <a:pt x="21" y="6"/>
                    <a:pt x="21" y="6"/>
                    <a:pt x="21" y="6"/>
                  </a:cubicBezTo>
                  <a:cubicBezTo>
                    <a:pt x="21" y="3"/>
                    <a:pt x="24" y="0"/>
                    <a:pt x="27" y="0"/>
                  </a:cubicBezTo>
                  <a:cubicBezTo>
                    <a:pt x="27" y="0"/>
                    <a:pt x="27" y="0"/>
                    <a:pt x="27" y="0"/>
                  </a:cubicBezTo>
                  <a:cubicBezTo>
                    <a:pt x="30" y="0"/>
                    <a:pt x="33" y="3"/>
                    <a:pt x="33" y="6"/>
                  </a:cubicBezTo>
                  <a:cubicBezTo>
                    <a:pt x="33" y="12"/>
                    <a:pt x="33" y="12"/>
                    <a:pt x="33" y="12"/>
                  </a:cubicBezTo>
                  <a:cubicBezTo>
                    <a:pt x="59" y="12"/>
                    <a:pt x="59" y="12"/>
                    <a:pt x="59" y="12"/>
                  </a:cubicBezTo>
                  <a:cubicBezTo>
                    <a:pt x="59" y="24"/>
                    <a:pt x="59" y="24"/>
                    <a:pt x="59" y="24"/>
                  </a:cubicBezTo>
                  <a:cubicBezTo>
                    <a:pt x="59" y="28"/>
                    <a:pt x="61" y="30"/>
                    <a:pt x="64" y="30"/>
                  </a:cubicBezTo>
                  <a:cubicBezTo>
                    <a:pt x="64" y="30"/>
                    <a:pt x="64" y="30"/>
                    <a:pt x="64" y="30"/>
                  </a:cubicBezTo>
                  <a:cubicBezTo>
                    <a:pt x="66" y="30"/>
                    <a:pt x="67" y="30"/>
                    <a:pt x="67" y="30"/>
                  </a:cubicBezTo>
                  <a:cubicBezTo>
                    <a:pt x="66" y="28"/>
                    <a:pt x="64" y="27"/>
                    <a:pt x="64" y="24"/>
                  </a:cubicBezTo>
                  <a:cubicBezTo>
                    <a:pt x="64" y="6"/>
                    <a:pt x="64" y="6"/>
                    <a:pt x="64" y="6"/>
                  </a:cubicBezTo>
                  <a:cubicBezTo>
                    <a:pt x="64" y="3"/>
                    <a:pt x="67" y="0"/>
                    <a:pt x="70" y="0"/>
                  </a:cubicBezTo>
                  <a:cubicBezTo>
                    <a:pt x="70" y="0"/>
                    <a:pt x="70" y="0"/>
                    <a:pt x="70" y="0"/>
                  </a:cubicBezTo>
                  <a:cubicBezTo>
                    <a:pt x="74" y="0"/>
                    <a:pt x="76" y="3"/>
                    <a:pt x="76" y="6"/>
                  </a:cubicBezTo>
                  <a:cubicBezTo>
                    <a:pt x="76" y="12"/>
                    <a:pt x="76" y="12"/>
                    <a:pt x="76" y="12"/>
                  </a:cubicBezTo>
                  <a:cubicBezTo>
                    <a:pt x="86" y="12"/>
                    <a:pt x="86" y="12"/>
                    <a:pt x="86" y="12"/>
                  </a:cubicBezTo>
                  <a:cubicBezTo>
                    <a:pt x="91" y="12"/>
                    <a:pt x="91" y="12"/>
                    <a:pt x="91" y="12"/>
                  </a:cubicBezTo>
                  <a:cubicBezTo>
                    <a:pt x="91" y="17"/>
                    <a:pt x="91" y="17"/>
                    <a:pt x="91" y="17"/>
                  </a:cubicBezTo>
                  <a:close/>
                  <a:moveTo>
                    <a:pt x="44" y="68"/>
                  </a:moveTo>
                  <a:cubicBezTo>
                    <a:pt x="44" y="40"/>
                    <a:pt x="44" y="40"/>
                    <a:pt x="44" y="40"/>
                  </a:cubicBezTo>
                  <a:cubicBezTo>
                    <a:pt x="39" y="40"/>
                    <a:pt x="39" y="40"/>
                    <a:pt x="39" y="40"/>
                  </a:cubicBezTo>
                  <a:cubicBezTo>
                    <a:pt x="39" y="40"/>
                    <a:pt x="39" y="41"/>
                    <a:pt x="38" y="42"/>
                  </a:cubicBezTo>
                  <a:cubicBezTo>
                    <a:pt x="37" y="43"/>
                    <a:pt x="37" y="43"/>
                    <a:pt x="36" y="43"/>
                  </a:cubicBezTo>
                  <a:cubicBezTo>
                    <a:pt x="36" y="47"/>
                    <a:pt x="36" y="47"/>
                    <a:pt x="36" y="47"/>
                  </a:cubicBezTo>
                  <a:cubicBezTo>
                    <a:pt x="38" y="47"/>
                    <a:pt x="38" y="47"/>
                    <a:pt x="38" y="47"/>
                  </a:cubicBezTo>
                  <a:cubicBezTo>
                    <a:pt x="38" y="68"/>
                    <a:pt x="38" y="68"/>
                    <a:pt x="38" y="68"/>
                  </a:cubicBezTo>
                  <a:cubicBezTo>
                    <a:pt x="44" y="68"/>
                    <a:pt x="44" y="68"/>
                    <a:pt x="44" y="68"/>
                  </a:cubicBezTo>
                  <a:close/>
                  <a:moveTo>
                    <a:pt x="54" y="68"/>
                  </a:moveTo>
                  <a:cubicBezTo>
                    <a:pt x="54" y="40"/>
                    <a:pt x="54" y="40"/>
                    <a:pt x="54" y="40"/>
                  </a:cubicBezTo>
                  <a:cubicBezTo>
                    <a:pt x="49" y="40"/>
                    <a:pt x="49" y="40"/>
                    <a:pt x="49" y="40"/>
                  </a:cubicBezTo>
                  <a:cubicBezTo>
                    <a:pt x="49" y="40"/>
                    <a:pt x="49" y="41"/>
                    <a:pt x="48" y="42"/>
                  </a:cubicBezTo>
                  <a:cubicBezTo>
                    <a:pt x="47" y="43"/>
                    <a:pt x="47" y="43"/>
                    <a:pt x="46" y="43"/>
                  </a:cubicBezTo>
                  <a:cubicBezTo>
                    <a:pt x="46" y="47"/>
                    <a:pt x="46" y="47"/>
                    <a:pt x="46" y="47"/>
                  </a:cubicBezTo>
                  <a:cubicBezTo>
                    <a:pt x="48" y="47"/>
                    <a:pt x="48" y="47"/>
                    <a:pt x="48" y="47"/>
                  </a:cubicBezTo>
                  <a:cubicBezTo>
                    <a:pt x="48" y="68"/>
                    <a:pt x="48" y="68"/>
                    <a:pt x="48" y="68"/>
                  </a:cubicBezTo>
                  <a:cubicBezTo>
                    <a:pt x="54" y="68"/>
                    <a:pt x="54" y="68"/>
                    <a:pt x="54" y="68"/>
                  </a:cubicBezTo>
                  <a:close/>
                  <a:moveTo>
                    <a:pt x="81" y="36"/>
                  </a:moveTo>
                  <a:cubicBezTo>
                    <a:pt x="10" y="36"/>
                    <a:pt x="10" y="36"/>
                    <a:pt x="10" y="36"/>
                  </a:cubicBezTo>
                  <a:cubicBezTo>
                    <a:pt x="10" y="63"/>
                    <a:pt x="10" y="63"/>
                    <a:pt x="10" y="63"/>
                  </a:cubicBezTo>
                  <a:cubicBezTo>
                    <a:pt x="10" y="65"/>
                    <a:pt x="11" y="67"/>
                    <a:pt x="12" y="69"/>
                  </a:cubicBezTo>
                  <a:cubicBezTo>
                    <a:pt x="13" y="70"/>
                    <a:pt x="15" y="71"/>
                    <a:pt x="17" y="71"/>
                  </a:cubicBezTo>
                  <a:cubicBezTo>
                    <a:pt x="74" y="71"/>
                    <a:pt x="74" y="71"/>
                    <a:pt x="74" y="71"/>
                  </a:cubicBezTo>
                  <a:cubicBezTo>
                    <a:pt x="76" y="71"/>
                    <a:pt x="78" y="70"/>
                    <a:pt x="79" y="69"/>
                  </a:cubicBezTo>
                  <a:cubicBezTo>
                    <a:pt x="80" y="67"/>
                    <a:pt x="81" y="65"/>
                    <a:pt x="81" y="63"/>
                  </a:cubicBezTo>
                  <a:lnTo>
                    <a:pt x="81" y="36"/>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pic>
        <p:nvPicPr>
          <p:cNvPr id="7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1444" y="1145479"/>
            <a:ext cx="3728288" cy="2730971"/>
          </a:xfrm>
          <a:prstGeom prst="rect">
            <a:avLst/>
          </a:prstGeom>
          <a:blipFill>
            <a:blip r:embed="rId4" cstate="print"/>
            <a:stretch>
              <a:fillRect/>
            </a:stretch>
          </a:blipFill>
        </p:spPr>
      </p:pic>
      <p:sp>
        <p:nvSpPr>
          <p:cNvPr id="31"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2" name="矩形 31"/>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300" fill="hold"/>
                                        <p:tgtEl>
                                          <p:spTgt spid="66"/>
                                        </p:tgtEl>
                                        <p:attrNameLst>
                                          <p:attrName>ppt_x</p:attrName>
                                        </p:attrNameLst>
                                      </p:cBhvr>
                                      <p:tavLst>
                                        <p:tav tm="0">
                                          <p:val>
                                            <p:strVal val="#ppt_x"/>
                                          </p:val>
                                        </p:tav>
                                        <p:tav tm="100000">
                                          <p:val>
                                            <p:strVal val="#ppt_x"/>
                                          </p:val>
                                        </p:tav>
                                      </p:tavLst>
                                    </p:anim>
                                    <p:anim calcmode="lin" valueType="num">
                                      <p:cBhvr additive="base">
                                        <p:cTn id="14" dur="300" fill="hold"/>
                                        <p:tgtEl>
                                          <p:spTgt spid="66"/>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300" fill="hold"/>
                                        <p:tgtEl>
                                          <p:spTgt spid="60"/>
                                        </p:tgtEl>
                                        <p:attrNameLst>
                                          <p:attrName>ppt_x</p:attrName>
                                        </p:attrNameLst>
                                      </p:cBhvr>
                                      <p:tavLst>
                                        <p:tav tm="0">
                                          <p:val>
                                            <p:strVal val="#ppt_x"/>
                                          </p:val>
                                        </p:tav>
                                        <p:tav tm="100000">
                                          <p:val>
                                            <p:strVal val="#ppt_x"/>
                                          </p:val>
                                        </p:tav>
                                      </p:tavLst>
                                    </p:anim>
                                    <p:anim calcmode="lin" valueType="num">
                                      <p:cBhvr additive="base">
                                        <p:cTn id="19" dur="300" fill="hold"/>
                                        <p:tgtEl>
                                          <p:spTgt spid="60"/>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300" fill="hold"/>
                                        <p:tgtEl>
                                          <p:spTgt spid="63"/>
                                        </p:tgtEl>
                                        <p:attrNameLst>
                                          <p:attrName>ppt_x</p:attrName>
                                        </p:attrNameLst>
                                      </p:cBhvr>
                                      <p:tavLst>
                                        <p:tav tm="0">
                                          <p:val>
                                            <p:strVal val="#ppt_x"/>
                                          </p:val>
                                        </p:tav>
                                        <p:tav tm="100000">
                                          <p:val>
                                            <p:strVal val="#ppt_x"/>
                                          </p:val>
                                        </p:tav>
                                      </p:tavLst>
                                    </p:anim>
                                    <p:anim calcmode="lin" valueType="num">
                                      <p:cBhvr additive="base">
                                        <p:cTn id="24" dur="300" fill="hold"/>
                                        <p:tgtEl>
                                          <p:spTgt spid="63"/>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300" fill="hold"/>
                                        <p:tgtEl>
                                          <p:spTgt spid="69"/>
                                        </p:tgtEl>
                                        <p:attrNameLst>
                                          <p:attrName>ppt_x</p:attrName>
                                        </p:attrNameLst>
                                      </p:cBhvr>
                                      <p:tavLst>
                                        <p:tav tm="0">
                                          <p:val>
                                            <p:strVal val="#ppt_x"/>
                                          </p:val>
                                        </p:tav>
                                        <p:tav tm="100000">
                                          <p:val>
                                            <p:strVal val="#ppt_x"/>
                                          </p:val>
                                        </p:tav>
                                      </p:tavLst>
                                    </p:anim>
                                    <p:anim calcmode="lin" valueType="num">
                                      <p:cBhvr additive="base">
                                        <p:cTn id="29" dur="300" fill="hold"/>
                                        <p:tgtEl>
                                          <p:spTgt spid="69"/>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500" fill="hold"/>
                                        <p:tgtEl>
                                          <p:spTgt spid="45"/>
                                        </p:tgtEl>
                                        <p:attrNameLst>
                                          <p:attrName>ppt_x</p:attrName>
                                        </p:attrNameLst>
                                      </p:cBhvr>
                                      <p:tavLst>
                                        <p:tav tm="0">
                                          <p:val>
                                            <p:strVal val="1+#ppt_w/2"/>
                                          </p:val>
                                        </p:tav>
                                        <p:tav tm="100000">
                                          <p:val>
                                            <p:strVal val="#ppt_x"/>
                                          </p:val>
                                        </p:tav>
                                      </p:tavLst>
                                    </p:anim>
                                    <p:anim calcmode="lin" valueType="num">
                                      <p:cBhvr additive="base">
                                        <p:cTn id="34" dur="500" fill="hold"/>
                                        <p:tgtEl>
                                          <p:spTgt spid="45"/>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1+#ppt_w/2"/>
                                          </p:val>
                                        </p:tav>
                                        <p:tav tm="100000">
                                          <p:val>
                                            <p:strVal val="#ppt_x"/>
                                          </p:val>
                                        </p:tav>
                                      </p:tavLst>
                                    </p:anim>
                                    <p:anim calcmode="lin" valueType="num">
                                      <p:cBhvr additive="base">
                                        <p:cTn id="39" dur="500" fill="hold"/>
                                        <p:tgtEl>
                                          <p:spTgt spid="51"/>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1+#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fill="hold"/>
                                        <p:tgtEl>
                                          <p:spTgt spid="57"/>
                                        </p:tgtEl>
                                        <p:attrNameLst>
                                          <p:attrName>ppt_x</p:attrName>
                                        </p:attrNameLst>
                                      </p:cBhvr>
                                      <p:tavLst>
                                        <p:tav tm="0">
                                          <p:val>
                                            <p:strVal val="1+#ppt_w/2"/>
                                          </p:val>
                                        </p:tav>
                                        <p:tav tm="100000">
                                          <p:val>
                                            <p:strVal val="#ppt_x"/>
                                          </p:val>
                                        </p:tav>
                                      </p:tavLst>
                                    </p:anim>
                                    <p:anim calcmode="lin" valueType="num">
                                      <p:cBhvr additive="base">
                                        <p:cTn id="49"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72591" y="975372"/>
            <a:ext cx="7560344" cy="3118280"/>
            <a:chOff x="683555" y="1002956"/>
            <a:chExt cx="7560344" cy="3118280"/>
          </a:xfrm>
        </p:grpSpPr>
        <p:grpSp>
          <p:nvGrpSpPr>
            <p:cNvPr id="3" name="组合 2"/>
            <p:cNvGrpSpPr/>
            <p:nvPr/>
          </p:nvGrpSpPr>
          <p:grpSpPr>
            <a:xfrm>
              <a:off x="2879551" y="1002957"/>
              <a:ext cx="1335928" cy="1335928"/>
              <a:chOff x="3102712" y="2989122"/>
              <a:chExt cx="676808" cy="676808"/>
            </a:xfrm>
          </p:grpSpPr>
          <p:sp>
            <p:nvSpPr>
              <p:cNvPr id="51" name="椭圆 50"/>
              <p:cNvSpPr/>
              <p:nvPr/>
            </p:nvSpPr>
            <p:spPr>
              <a:xfrm>
                <a:off x="3102712" y="2989122"/>
                <a:ext cx="676808" cy="67680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lumMod val="85000"/>
                      <a:lumOff val="15000"/>
                    </a:schemeClr>
                  </a:solidFill>
                </a:endParaRPr>
              </a:p>
            </p:txBody>
          </p:sp>
          <p:sp>
            <p:nvSpPr>
              <p:cNvPr id="52" name="椭圆 51"/>
              <p:cNvSpPr/>
              <p:nvPr/>
            </p:nvSpPr>
            <p:spPr>
              <a:xfrm>
                <a:off x="3148432" y="3034842"/>
                <a:ext cx="585368" cy="5853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lumMod val="85000"/>
                      <a:lumOff val="15000"/>
                    </a:schemeClr>
                  </a:solidFill>
                </a:endParaRPr>
              </a:p>
            </p:txBody>
          </p:sp>
        </p:grpSp>
        <p:sp>
          <p:nvSpPr>
            <p:cNvPr id="4" name="Freeform 88"/>
            <p:cNvSpPr>
              <a:spLocks noEditPoints="1"/>
            </p:cNvSpPr>
            <p:nvPr/>
          </p:nvSpPr>
          <p:spPr bwMode="auto">
            <a:xfrm>
              <a:off x="3300287" y="1290427"/>
              <a:ext cx="393946" cy="330328"/>
            </a:xfrm>
            <a:custGeom>
              <a:avLst/>
              <a:gdLst>
                <a:gd name="T0" fmla="*/ 42 w 68"/>
                <a:gd name="T1" fmla="*/ 32 h 57"/>
                <a:gd name="T2" fmla="*/ 36 w 68"/>
                <a:gd name="T3" fmla="*/ 32 h 57"/>
                <a:gd name="T4" fmla="*/ 33 w 68"/>
                <a:gd name="T5" fmla="*/ 31 h 57"/>
                <a:gd name="T6" fmla="*/ 31 w 68"/>
                <a:gd name="T7" fmla="*/ 27 h 57"/>
                <a:gd name="T8" fmla="*/ 34 w 68"/>
                <a:gd name="T9" fmla="*/ 22 h 57"/>
                <a:gd name="T10" fmla="*/ 36 w 68"/>
                <a:gd name="T11" fmla="*/ 20 h 57"/>
                <a:gd name="T12" fmla="*/ 37 w 68"/>
                <a:gd name="T13" fmla="*/ 16 h 57"/>
                <a:gd name="T14" fmla="*/ 37 w 68"/>
                <a:gd name="T15" fmla="*/ 16 h 57"/>
                <a:gd name="T16" fmla="*/ 36 w 68"/>
                <a:gd name="T17" fmla="*/ 15 h 57"/>
                <a:gd name="T18" fmla="*/ 36 w 68"/>
                <a:gd name="T19" fmla="*/ 15 h 57"/>
                <a:gd name="T20" fmla="*/ 33 w 68"/>
                <a:gd name="T21" fmla="*/ 4 h 57"/>
                <a:gd name="T22" fmla="*/ 17 w 68"/>
                <a:gd name="T23" fmla="*/ 3 h 57"/>
                <a:gd name="T24" fmla="*/ 13 w 68"/>
                <a:gd name="T25" fmla="*/ 15 h 57"/>
                <a:gd name="T26" fmla="*/ 13 w 68"/>
                <a:gd name="T27" fmla="*/ 15 h 57"/>
                <a:gd name="T28" fmla="*/ 13 w 68"/>
                <a:gd name="T29" fmla="*/ 16 h 57"/>
                <a:gd name="T30" fmla="*/ 13 w 68"/>
                <a:gd name="T31" fmla="*/ 16 h 57"/>
                <a:gd name="T32" fmla="*/ 13 w 68"/>
                <a:gd name="T33" fmla="*/ 20 h 57"/>
                <a:gd name="T34" fmla="*/ 15 w 68"/>
                <a:gd name="T35" fmla="*/ 22 h 57"/>
                <a:gd name="T36" fmla="*/ 17 w 68"/>
                <a:gd name="T37" fmla="*/ 26 h 57"/>
                <a:gd name="T38" fmla="*/ 15 w 68"/>
                <a:gd name="T39" fmla="*/ 31 h 57"/>
                <a:gd name="T40" fmla="*/ 12 w 68"/>
                <a:gd name="T41" fmla="*/ 31 h 57"/>
                <a:gd name="T42" fmla="*/ 8 w 68"/>
                <a:gd name="T43" fmla="*/ 31 h 57"/>
                <a:gd name="T44" fmla="*/ 1 w 68"/>
                <a:gd name="T45" fmla="*/ 52 h 57"/>
                <a:gd name="T46" fmla="*/ 48 w 68"/>
                <a:gd name="T47" fmla="*/ 52 h 57"/>
                <a:gd name="T48" fmla="*/ 42 w 68"/>
                <a:gd name="T49" fmla="*/ 32 h 57"/>
                <a:gd name="T50" fmla="*/ 63 w 68"/>
                <a:gd name="T51" fmla="*/ 22 h 57"/>
                <a:gd name="T52" fmla="*/ 68 w 68"/>
                <a:gd name="T53" fmla="*/ 36 h 57"/>
                <a:gd name="T54" fmla="*/ 50 w 68"/>
                <a:gd name="T55" fmla="*/ 38 h 57"/>
                <a:gd name="T56" fmla="*/ 44 w 68"/>
                <a:gd name="T57" fmla="*/ 29 h 57"/>
                <a:gd name="T58" fmla="*/ 43 w 68"/>
                <a:gd name="T59" fmla="*/ 27 h 57"/>
                <a:gd name="T60" fmla="*/ 42 w 68"/>
                <a:gd name="T61" fmla="*/ 27 h 57"/>
                <a:gd name="T62" fmla="*/ 36 w 68"/>
                <a:gd name="T63" fmla="*/ 27 h 57"/>
                <a:gd name="T64" fmla="*/ 36 w 68"/>
                <a:gd name="T65" fmla="*/ 27 h 57"/>
                <a:gd name="T66" fmla="*/ 38 w 68"/>
                <a:gd name="T67" fmla="*/ 24 h 57"/>
                <a:gd name="T68" fmla="*/ 40 w 68"/>
                <a:gd name="T69" fmla="*/ 22 h 57"/>
                <a:gd name="T70" fmla="*/ 43 w 68"/>
                <a:gd name="T71" fmla="*/ 22 h 57"/>
                <a:gd name="T72" fmla="*/ 45 w 68"/>
                <a:gd name="T73" fmla="*/ 21 h 57"/>
                <a:gd name="T74" fmla="*/ 46 w 68"/>
                <a:gd name="T75" fmla="*/ 18 h 57"/>
                <a:gd name="T76" fmla="*/ 44 w 68"/>
                <a:gd name="T77" fmla="*/ 15 h 57"/>
                <a:gd name="T78" fmla="*/ 43 w 68"/>
                <a:gd name="T79" fmla="*/ 13 h 57"/>
                <a:gd name="T80" fmla="*/ 43 w 68"/>
                <a:gd name="T81" fmla="*/ 11 h 57"/>
                <a:gd name="T82" fmla="*/ 43 w 68"/>
                <a:gd name="T83" fmla="*/ 10 h 57"/>
                <a:gd name="T84" fmla="*/ 43 w 68"/>
                <a:gd name="T85" fmla="*/ 10 h 57"/>
                <a:gd name="T86" fmla="*/ 43 w 68"/>
                <a:gd name="T87" fmla="*/ 10 h 57"/>
                <a:gd name="T88" fmla="*/ 46 w 68"/>
                <a:gd name="T89" fmla="*/ 2 h 57"/>
                <a:gd name="T90" fmla="*/ 57 w 68"/>
                <a:gd name="T91" fmla="*/ 2 h 57"/>
                <a:gd name="T92" fmla="*/ 59 w 68"/>
                <a:gd name="T93" fmla="*/ 10 h 57"/>
                <a:gd name="T94" fmla="*/ 59 w 68"/>
                <a:gd name="T95" fmla="*/ 10 h 57"/>
                <a:gd name="T96" fmla="*/ 60 w 68"/>
                <a:gd name="T97" fmla="*/ 10 h 57"/>
                <a:gd name="T98" fmla="*/ 60 w 68"/>
                <a:gd name="T99" fmla="*/ 11 h 57"/>
                <a:gd name="T100" fmla="*/ 59 w 68"/>
                <a:gd name="T101" fmla="*/ 13 h 57"/>
                <a:gd name="T102" fmla="*/ 58 w 68"/>
                <a:gd name="T103" fmla="*/ 15 h 57"/>
                <a:gd name="T104" fmla="*/ 56 w 68"/>
                <a:gd name="T105" fmla="*/ 18 h 57"/>
                <a:gd name="T106" fmla="*/ 57 w 68"/>
                <a:gd name="T107" fmla="*/ 21 h 57"/>
                <a:gd name="T108" fmla="*/ 59 w 68"/>
                <a:gd name="T109" fmla="*/ 22 h 57"/>
                <a:gd name="T110" fmla="*/ 63 w 68"/>
                <a:gd name="T111"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57">
                  <a:moveTo>
                    <a:pt x="42" y="32"/>
                  </a:moveTo>
                  <a:cubicBezTo>
                    <a:pt x="40" y="32"/>
                    <a:pt x="38" y="32"/>
                    <a:pt x="36" y="32"/>
                  </a:cubicBezTo>
                  <a:cubicBezTo>
                    <a:pt x="35" y="32"/>
                    <a:pt x="34" y="32"/>
                    <a:pt x="33" y="31"/>
                  </a:cubicBezTo>
                  <a:cubicBezTo>
                    <a:pt x="32" y="30"/>
                    <a:pt x="32" y="28"/>
                    <a:pt x="31" y="27"/>
                  </a:cubicBezTo>
                  <a:cubicBezTo>
                    <a:pt x="33" y="25"/>
                    <a:pt x="34" y="24"/>
                    <a:pt x="34" y="22"/>
                  </a:cubicBezTo>
                  <a:cubicBezTo>
                    <a:pt x="35" y="21"/>
                    <a:pt x="36" y="21"/>
                    <a:pt x="36" y="20"/>
                  </a:cubicBezTo>
                  <a:cubicBezTo>
                    <a:pt x="36" y="19"/>
                    <a:pt x="37" y="18"/>
                    <a:pt x="37" y="16"/>
                  </a:cubicBezTo>
                  <a:cubicBezTo>
                    <a:pt x="37" y="16"/>
                    <a:pt x="37" y="16"/>
                    <a:pt x="37" y="16"/>
                  </a:cubicBezTo>
                  <a:cubicBezTo>
                    <a:pt x="36" y="15"/>
                    <a:pt x="36" y="15"/>
                    <a:pt x="36" y="15"/>
                  </a:cubicBezTo>
                  <a:cubicBezTo>
                    <a:pt x="36" y="15"/>
                    <a:pt x="36" y="15"/>
                    <a:pt x="36" y="15"/>
                  </a:cubicBezTo>
                  <a:cubicBezTo>
                    <a:pt x="37" y="9"/>
                    <a:pt x="36" y="6"/>
                    <a:pt x="33" y="4"/>
                  </a:cubicBezTo>
                  <a:cubicBezTo>
                    <a:pt x="29" y="0"/>
                    <a:pt x="21" y="0"/>
                    <a:pt x="17" y="3"/>
                  </a:cubicBezTo>
                  <a:cubicBezTo>
                    <a:pt x="14" y="5"/>
                    <a:pt x="13" y="9"/>
                    <a:pt x="13" y="15"/>
                  </a:cubicBezTo>
                  <a:cubicBezTo>
                    <a:pt x="13" y="15"/>
                    <a:pt x="13" y="15"/>
                    <a:pt x="13" y="15"/>
                  </a:cubicBezTo>
                  <a:cubicBezTo>
                    <a:pt x="13" y="16"/>
                    <a:pt x="13" y="16"/>
                    <a:pt x="13" y="16"/>
                  </a:cubicBezTo>
                  <a:cubicBezTo>
                    <a:pt x="13" y="16"/>
                    <a:pt x="13" y="16"/>
                    <a:pt x="13" y="16"/>
                  </a:cubicBezTo>
                  <a:cubicBezTo>
                    <a:pt x="13" y="18"/>
                    <a:pt x="13" y="19"/>
                    <a:pt x="13" y="20"/>
                  </a:cubicBezTo>
                  <a:cubicBezTo>
                    <a:pt x="13" y="21"/>
                    <a:pt x="14" y="21"/>
                    <a:pt x="15" y="22"/>
                  </a:cubicBezTo>
                  <a:cubicBezTo>
                    <a:pt x="15" y="23"/>
                    <a:pt x="16" y="25"/>
                    <a:pt x="17" y="26"/>
                  </a:cubicBezTo>
                  <a:cubicBezTo>
                    <a:pt x="17" y="28"/>
                    <a:pt x="16" y="30"/>
                    <a:pt x="15" y="31"/>
                  </a:cubicBezTo>
                  <a:cubicBezTo>
                    <a:pt x="15" y="31"/>
                    <a:pt x="14" y="32"/>
                    <a:pt x="12" y="31"/>
                  </a:cubicBezTo>
                  <a:cubicBezTo>
                    <a:pt x="11" y="31"/>
                    <a:pt x="9" y="31"/>
                    <a:pt x="8" y="31"/>
                  </a:cubicBezTo>
                  <a:cubicBezTo>
                    <a:pt x="3" y="36"/>
                    <a:pt x="0" y="45"/>
                    <a:pt x="1" y="52"/>
                  </a:cubicBezTo>
                  <a:cubicBezTo>
                    <a:pt x="8" y="57"/>
                    <a:pt x="43" y="57"/>
                    <a:pt x="48" y="52"/>
                  </a:cubicBezTo>
                  <a:cubicBezTo>
                    <a:pt x="48" y="46"/>
                    <a:pt x="47" y="37"/>
                    <a:pt x="42" y="32"/>
                  </a:cubicBezTo>
                  <a:close/>
                  <a:moveTo>
                    <a:pt x="63" y="22"/>
                  </a:moveTo>
                  <a:cubicBezTo>
                    <a:pt x="67" y="25"/>
                    <a:pt x="68" y="32"/>
                    <a:pt x="68" y="36"/>
                  </a:cubicBezTo>
                  <a:cubicBezTo>
                    <a:pt x="66" y="38"/>
                    <a:pt x="58" y="38"/>
                    <a:pt x="50" y="38"/>
                  </a:cubicBezTo>
                  <a:cubicBezTo>
                    <a:pt x="49" y="34"/>
                    <a:pt x="47" y="31"/>
                    <a:pt x="44" y="29"/>
                  </a:cubicBezTo>
                  <a:cubicBezTo>
                    <a:pt x="43" y="27"/>
                    <a:pt x="43" y="27"/>
                    <a:pt x="43" y="27"/>
                  </a:cubicBezTo>
                  <a:cubicBezTo>
                    <a:pt x="42" y="27"/>
                    <a:pt x="42" y="27"/>
                    <a:pt x="42" y="27"/>
                  </a:cubicBezTo>
                  <a:cubicBezTo>
                    <a:pt x="40" y="27"/>
                    <a:pt x="38" y="27"/>
                    <a:pt x="36" y="27"/>
                  </a:cubicBezTo>
                  <a:cubicBezTo>
                    <a:pt x="36" y="27"/>
                    <a:pt x="36" y="27"/>
                    <a:pt x="36" y="27"/>
                  </a:cubicBezTo>
                  <a:cubicBezTo>
                    <a:pt x="37" y="27"/>
                    <a:pt x="38" y="25"/>
                    <a:pt x="38" y="24"/>
                  </a:cubicBezTo>
                  <a:cubicBezTo>
                    <a:pt x="39" y="24"/>
                    <a:pt x="39" y="23"/>
                    <a:pt x="40" y="22"/>
                  </a:cubicBezTo>
                  <a:cubicBezTo>
                    <a:pt x="41" y="22"/>
                    <a:pt x="42" y="22"/>
                    <a:pt x="43" y="22"/>
                  </a:cubicBezTo>
                  <a:cubicBezTo>
                    <a:pt x="44" y="22"/>
                    <a:pt x="44" y="22"/>
                    <a:pt x="45" y="21"/>
                  </a:cubicBezTo>
                  <a:cubicBezTo>
                    <a:pt x="45" y="21"/>
                    <a:pt x="46" y="19"/>
                    <a:pt x="46" y="18"/>
                  </a:cubicBezTo>
                  <a:cubicBezTo>
                    <a:pt x="45" y="17"/>
                    <a:pt x="45" y="16"/>
                    <a:pt x="44" y="15"/>
                  </a:cubicBezTo>
                  <a:cubicBezTo>
                    <a:pt x="44" y="14"/>
                    <a:pt x="43" y="14"/>
                    <a:pt x="43" y="13"/>
                  </a:cubicBezTo>
                  <a:cubicBezTo>
                    <a:pt x="43" y="13"/>
                    <a:pt x="43" y="12"/>
                    <a:pt x="43" y="11"/>
                  </a:cubicBezTo>
                  <a:cubicBezTo>
                    <a:pt x="43" y="10"/>
                    <a:pt x="43" y="10"/>
                    <a:pt x="43" y="10"/>
                  </a:cubicBezTo>
                  <a:cubicBezTo>
                    <a:pt x="43" y="10"/>
                    <a:pt x="43" y="10"/>
                    <a:pt x="43" y="10"/>
                  </a:cubicBezTo>
                  <a:cubicBezTo>
                    <a:pt x="43" y="10"/>
                    <a:pt x="43" y="10"/>
                    <a:pt x="43" y="10"/>
                  </a:cubicBezTo>
                  <a:cubicBezTo>
                    <a:pt x="43" y="6"/>
                    <a:pt x="44" y="3"/>
                    <a:pt x="46" y="2"/>
                  </a:cubicBezTo>
                  <a:cubicBezTo>
                    <a:pt x="49" y="0"/>
                    <a:pt x="54" y="0"/>
                    <a:pt x="57" y="2"/>
                  </a:cubicBezTo>
                  <a:cubicBezTo>
                    <a:pt x="59" y="4"/>
                    <a:pt x="60" y="6"/>
                    <a:pt x="59" y="10"/>
                  </a:cubicBezTo>
                  <a:cubicBezTo>
                    <a:pt x="59" y="10"/>
                    <a:pt x="59" y="10"/>
                    <a:pt x="59" y="10"/>
                  </a:cubicBezTo>
                  <a:cubicBezTo>
                    <a:pt x="60" y="10"/>
                    <a:pt x="60" y="10"/>
                    <a:pt x="60" y="10"/>
                  </a:cubicBezTo>
                  <a:cubicBezTo>
                    <a:pt x="60" y="11"/>
                    <a:pt x="60" y="11"/>
                    <a:pt x="60" y="11"/>
                  </a:cubicBezTo>
                  <a:cubicBezTo>
                    <a:pt x="60" y="12"/>
                    <a:pt x="59" y="13"/>
                    <a:pt x="59" y="13"/>
                  </a:cubicBezTo>
                  <a:cubicBezTo>
                    <a:pt x="59" y="14"/>
                    <a:pt x="59" y="14"/>
                    <a:pt x="58" y="15"/>
                  </a:cubicBezTo>
                  <a:cubicBezTo>
                    <a:pt x="58" y="16"/>
                    <a:pt x="57" y="17"/>
                    <a:pt x="56" y="18"/>
                  </a:cubicBezTo>
                  <a:cubicBezTo>
                    <a:pt x="56" y="19"/>
                    <a:pt x="57" y="20"/>
                    <a:pt x="57" y="21"/>
                  </a:cubicBezTo>
                  <a:cubicBezTo>
                    <a:pt x="58" y="22"/>
                    <a:pt x="58" y="22"/>
                    <a:pt x="59" y="22"/>
                  </a:cubicBezTo>
                  <a:cubicBezTo>
                    <a:pt x="60" y="22"/>
                    <a:pt x="62" y="22"/>
                    <a:pt x="63" y="22"/>
                  </a:cubicBezTo>
                  <a:close/>
                </a:path>
              </a:pathLst>
            </a:custGeom>
            <a:solidFill>
              <a:schemeClr val="bg1"/>
            </a:solidFill>
            <a:ln w="9525">
              <a:solidFill>
                <a:schemeClr val="bg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b="1">
                <a:solidFill>
                  <a:schemeClr val="tx1">
                    <a:lumMod val="85000"/>
                    <a:lumOff val="15000"/>
                  </a:schemeClr>
                </a:solidFill>
              </a:endParaRPr>
            </a:p>
          </p:txBody>
        </p:sp>
        <p:sp>
          <p:nvSpPr>
            <p:cNvPr id="5" name="椭圆 4"/>
            <p:cNvSpPr/>
            <p:nvPr/>
          </p:nvSpPr>
          <p:spPr>
            <a:xfrm>
              <a:off x="4676235" y="1002956"/>
              <a:ext cx="1335925" cy="133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lumMod val="85000"/>
                    <a:lumOff val="15000"/>
                  </a:schemeClr>
                </a:solidFill>
              </a:endParaRPr>
            </a:p>
          </p:txBody>
        </p:sp>
        <p:sp>
          <p:nvSpPr>
            <p:cNvPr id="6" name="椭圆 282"/>
            <p:cNvSpPr/>
            <p:nvPr/>
          </p:nvSpPr>
          <p:spPr>
            <a:xfrm>
              <a:off x="3054547" y="1945940"/>
              <a:ext cx="993202" cy="347226"/>
            </a:xfrm>
            <a:custGeom>
              <a:avLst/>
              <a:gdLst/>
              <a:ahLst/>
              <a:cxnLst/>
              <a:rect l="l" t="t" r="r" b="b"/>
              <a:pathLst>
                <a:path w="924976" h="323374">
                  <a:moveTo>
                    <a:pt x="0" y="0"/>
                  </a:moveTo>
                  <a:lnTo>
                    <a:pt x="924976" y="0"/>
                  </a:lnTo>
                  <a:cubicBezTo>
                    <a:pt x="856683" y="189061"/>
                    <a:pt x="675271" y="323374"/>
                    <a:pt x="462488" y="323374"/>
                  </a:cubicBezTo>
                  <a:cubicBezTo>
                    <a:pt x="249706" y="323374"/>
                    <a:pt x="68293" y="189061"/>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lumMod val="85000"/>
                    <a:lumOff val="15000"/>
                  </a:schemeClr>
                </a:solidFill>
              </a:endParaRPr>
            </a:p>
          </p:txBody>
        </p:sp>
        <p:grpSp>
          <p:nvGrpSpPr>
            <p:cNvPr id="7" name="组合 6"/>
            <p:cNvGrpSpPr/>
            <p:nvPr/>
          </p:nvGrpSpPr>
          <p:grpSpPr>
            <a:xfrm rot="16200000">
              <a:off x="1875990" y="1730611"/>
              <a:ext cx="1352939" cy="78119"/>
              <a:chOff x="1115616" y="2668472"/>
              <a:chExt cx="1526897" cy="78118"/>
            </a:xfrm>
            <a:solidFill>
              <a:srgbClr val="C00000"/>
            </a:solidFill>
          </p:grpSpPr>
          <p:cxnSp>
            <p:nvCxnSpPr>
              <p:cNvPr id="49" name="直接连接符 48"/>
              <p:cNvCxnSpPr/>
              <p:nvPr/>
            </p:nvCxnSpPr>
            <p:spPr>
              <a:xfrm>
                <a:off x="1115616" y="2746590"/>
                <a:ext cx="1526897" cy="0"/>
              </a:xfrm>
              <a:prstGeom prst="line">
                <a:avLst/>
              </a:prstGeom>
              <a:grpFill/>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等腰三角形 49"/>
              <p:cNvSpPr/>
              <p:nvPr/>
            </p:nvSpPr>
            <p:spPr>
              <a:xfrm>
                <a:off x="1834297" y="2668472"/>
                <a:ext cx="181233" cy="7811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8" name="组合 7"/>
            <p:cNvGrpSpPr/>
            <p:nvPr/>
          </p:nvGrpSpPr>
          <p:grpSpPr>
            <a:xfrm rot="16200000">
              <a:off x="1884023" y="3216930"/>
              <a:ext cx="1352939" cy="78119"/>
              <a:chOff x="1115616" y="2668472"/>
              <a:chExt cx="1526897" cy="78118"/>
            </a:xfrm>
            <a:solidFill>
              <a:srgbClr val="C00000"/>
            </a:solidFill>
          </p:grpSpPr>
          <p:cxnSp>
            <p:nvCxnSpPr>
              <p:cNvPr id="47" name="直接连接符 46"/>
              <p:cNvCxnSpPr/>
              <p:nvPr/>
            </p:nvCxnSpPr>
            <p:spPr>
              <a:xfrm>
                <a:off x="1115616" y="2746590"/>
                <a:ext cx="1526897" cy="0"/>
              </a:xfrm>
              <a:prstGeom prst="line">
                <a:avLst/>
              </a:prstGeom>
              <a:grpFill/>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等腰三角形 47"/>
              <p:cNvSpPr/>
              <p:nvPr/>
            </p:nvSpPr>
            <p:spPr>
              <a:xfrm>
                <a:off x="1834297" y="2668472"/>
                <a:ext cx="181233" cy="7811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9" name="组合 8"/>
            <p:cNvGrpSpPr/>
            <p:nvPr/>
          </p:nvGrpSpPr>
          <p:grpSpPr>
            <a:xfrm rot="5400000" flipH="1">
              <a:off x="5603231" y="1730611"/>
              <a:ext cx="1352939" cy="78119"/>
              <a:chOff x="1115616" y="2668472"/>
              <a:chExt cx="1526897" cy="78118"/>
            </a:xfrm>
            <a:solidFill>
              <a:srgbClr val="C00000"/>
            </a:solidFill>
          </p:grpSpPr>
          <p:cxnSp>
            <p:nvCxnSpPr>
              <p:cNvPr id="45" name="直接连接符 44"/>
              <p:cNvCxnSpPr/>
              <p:nvPr/>
            </p:nvCxnSpPr>
            <p:spPr>
              <a:xfrm>
                <a:off x="1115616" y="2746590"/>
                <a:ext cx="1526897" cy="0"/>
              </a:xfrm>
              <a:prstGeom prst="line">
                <a:avLst/>
              </a:prstGeom>
              <a:grpFill/>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等腰三角形 45"/>
              <p:cNvSpPr/>
              <p:nvPr/>
            </p:nvSpPr>
            <p:spPr>
              <a:xfrm>
                <a:off x="1834297" y="2668472"/>
                <a:ext cx="181233" cy="7811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0" name="组合 9"/>
            <p:cNvGrpSpPr/>
            <p:nvPr/>
          </p:nvGrpSpPr>
          <p:grpSpPr>
            <a:xfrm rot="5400000" flipH="1">
              <a:off x="5611264" y="3216930"/>
              <a:ext cx="1352939" cy="78119"/>
              <a:chOff x="1115616" y="2668472"/>
              <a:chExt cx="1526897" cy="78118"/>
            </a:xfrm>
            <a:solidFill>
              <a:srgbClr val="C00000"/>
            </a:solidFill>
          </p:grpSpPr>
          <p:cxnSp>
            <p:nvCxnSpPr>
              <p:cNvPr id="43" name="直接连接符 42"/>
              <p:cNvCxnSpPr/>
              <p:nvPr/>
            </p:nvCxnSpPr>
            <p:spPr>
              <a:xfrm>
                <a:off x="1115616" y="2746590"/>
                <a:ext cx="1526897" cy="0"/>
              </a:xfrm>
              <a:prstGeom prst="line">
                <a:avLst/>
              </a:prstGeom>
              <a:grpFill/>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等腰三角形 43"/>
              <p:cNvSpPr/>
              <p:nvPr/>
            </p:nvSpPr>
            <p:spPr>
              <a:xfrm>
                <a:off x="1834297" y="2668472"/>
                <a:ext cx="181233" cy="7811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sp>
          <p:nvSpPr>
            <p:cNvPr id="11" name="TextBox 10"/>
            <p:cNvSpPr txBox="1"/>
            <p:nvPr/>
          </p:nvSpPr>
          <p:spPr>
            <a:xfrm>
              <a:off x="1411515" y="1222005"/>
              <a:ext cx="1107996" cy="369332"/>
            </a:xfrm>
            <a:prstGeom prst="rect">
              <a:avLst/>
            </a:prstGeom>
            <a:noFill/>
          </p:spPr>
          <p:txBody>
            <a:bodyPr wrap="none" rtlCol="0">
              <a:spAutoFit/>
            </a:bodyPr>
            <a:lstStyle/>
            <a:p>
              <a:pPr algn="r"/>
              <a:r>
                <a:rPr lang="zh-CN" altLang="en-US" b="1" dirty="0">
                  <a:solidFill>
                    <a:srgbClr val="C00000"/>
                  </a:solidFill>
                  <a:latin typeface="微软雅黑" panose="020B0503020204020204" pitchFamily="34" charset="-122"/>
                  <a:ea typeface="微软雅黑" panose="020B0503020204020204" pitchFamily="34" charset="-122"/>
                </a:rPr>
                <a:t>段落标题</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83555" y="1620755"/>
              <a:ext cx="1835956" cy="1015663"/>
            </a:xfrm>
            <a:prstGeom prst="rect">
              <a:avLst/>
            </a:prstGeom>
            <a:noFill/>
          </p:spPr>
          <p:txBody>
            <a:bodyPr wrap="square" rtlCol="0">
              <a:spAutoFit/>
            </a:bodyPr>
            <a:lstStyle/>
            <a:p>
              <a:pPr algn="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请输入详细文本内容请输入详细文本内容请输入详细文本内容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1411515" y="2706823"/>
              <a:ext cx="1107996" cy="369332"/>
            </a:xfrm>
            <a:prstGeom prst="rect">
              <a:avLst/>
            </a:prstGeom>
            <a:noFill/>
          </p:spPr>
          <p:txBody>
            <a:bodyPr wrap="none" rtlCol="0">
              <a:spAutoFit/>
            </a:bodyPr>
            <a:lstStyle/>
            <a:p>
              <a:pPr algn="r"/>
              <a:r>
                <a:rPr lang="zh-CN" altLang="en-US" b="1" dirty="0">
                  <a:solidFill>
                    <a:srgbClr val="C00000"/>
                  </a:solidFill>
                  <a:latin typeface="微软雅黑" panose="020B0503020204020204" pitchFamily="34" charset="-122"/>
                  <a:ea typeface="微软雅黑" panose="020B0503020204020204" pitchFamily="34" charset="-122"/>
                </a:rPr>
                <a:t>段落标题</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683555" y="3105573"/>
              <a:ext cx="1835956" cy="1015663"/>
            </a:xfrm>
            <a:prstGeom prst="rect">
              <a:avLst/>
            </a:prstGeom>
            <a:noFill/>
          </p:spPr>
          <p:txBody>
            <a:bodyPr wrap="square" rtlCol="0">
              <a:spAutoFit/>
            </a:bodyPr>
            <a:lstStyle/>
            <a:p>
              <a:pPr algn="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请输入详细文本内容请输入详细文本内容请输入详细文本内容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pPr algn="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6407943" y="1175744"/>
              <a:ext cx="1107996" cy="369332"/>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段落标题</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407943" y="1574494"/>
              <a:ext cx="1835956" cy="1015663"/>
            </a:xfrm>
            <a:prstGeom prst="rect">
              <a:avLst/>
            </a:prstGeom>
            <a:noFill/>
          </p:spPr>
          <p:txBody>
            <a:bodyPr wrap="square"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请输入详细文本内容请输入详细文本内容请输入详细文本内容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407943" y="2667498"/>
              <a:ext cx="1107996" cy="369332"/>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段落标题</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407943" y="3066248"/>
              <a:ext cx="1835956" cy="1015663"/>
            </a:xfrm>
            <a:prstGeom prst="rect">
              <a:avLst/>
            </a:prstGeom>
            <a:noFill/>
          </p:spPr>
          <p:txBody>
            <a:bodyPr wrap="square"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请输入详细文本内容请输入详细文本内容请输入详细文本内容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9"/>
            <p:cNvSpPr/>
            <p:nvPr/>
          </p:nvSpPr>
          <p:spPr>
            <a:xfrm>
              <a:off x="2938031" y="1670921"/>
              <a:ext cx="1207878" cy="332850"/>
            </a:xfrm>
            <a:custGeom>
              <a:avLst/>
              <a:gdLst>
                <a:gd name="connsiteX0" fmla="*/ 0 w 1207878"/>
                <a:gd name="connsiteY0" fmla="*/ 0 h 234100"/>
                <a:gd name="connsiteX1" fmla="*/ 1207878 w 1207878"/>
                <a:gd name="connsiteY1" fmla="*/ 0 h 234100"/>
                <a:gd name="connsiteX2" fmla="*/ 1207878 w 1207878"/>
                <a:gd name="connsiteY2" fmla="*/ 234100 h 234100"/>
                <a:gd name="connsiteX3" fmla="*/ 0 w 1207878"/>
                <a:gd name="connsiteY3" fmla="*/ 234100 h 234100"/>
                <a:gd name="connsiteX4" fmla="*/ 0 w 1207878"/>
                <a:gd name="connsiteY4" fmla="*/ 0 h 234100"/>
                <a:gd name="connsiteX0-1" fmla="*/ 0 w 1207878"/>
                <a:gd name="connsiteY0-2" fmla="*/ 0 h 234100"/>
                <a:gd name="connsiteX1-3" fmla="*/ 1207878 w 1207878"/>
                <a:gd name="connsiteY1-4" fmla="*/ 0 h 234100"/>
                <a:gd name="connsiteX2-5" fmla="*/ 1146918 w 1207878"/>
                <a:gd name="connsiteY2-6" fmla="*/ 234100 h 234100"/>
                <a:gd name="connsiteX3-7" fmla="*/ 0 w 1207878"/>
                <a:gd name="connsiteY3-8" fmla="*/ 234100 h 234100"/>
                <a:gd name="connsiteX4-9" fmla="*/ 0 w 1207878"/>
                <a:gd name="connsiteY4-10" fmla="*/ 0 h 234100"/>
                <a:gd name="connsiteX0-11" fmla="*/ 0 w 1207878"/>
                <a:gd name="connsiteY0-12" fmla="*/ 0 h 234100"/>
                <a:gd name="connsiteX1-13" fmla="*/ 1207878 w 1207878"/>
                <a:gd name="connsiteY1-14" fmla="*/ 0 h 234100"/>
                <a:gd name="connsiteX2-15" fmla="*/ 1146918 w 1207878"/>
                <a:gd name="connsiteY2-16" fmla="*/ 234100 h 234100"/>
                <a:gd name="connsiteX3-17" fmla="*/ 60960 w 1207878"/>
                <a:gd name="connsiteY3-18" fmla="*/ 234100 h 234100"/>
                <a:gd name="connsiteX4-19" fmla="*/ 0 w 1207878"/>
                <a:gd name="connsiteY4-20" fmla="*/ 0 h 2341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7878" h="234100">
                  <a:moveTo>
                    <a:pt x="0" y="0"/>
                  </a:moveTo>
                  <a:lnTo>
                    <a:pt x="1207878" y="0"/>
                  </a:lnTo>
                  <a:lnTo>
                    <a:pt x="1146918" y="234100"/>
                  </a:lnTo>
                  <a:lnTo>
                    <a:pt x="60960" y="234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lumMod val="85000"/>
                      <a:lumOff val="15000"/>
                    </a:schemeClr>
                  </a:solidFill>
                </a:rPr>
                <a:t>输入文本</a:t>
              </a:r>
            </a:p>
          </p:txBody>
        </p:sp>
        <p:grpSp>
          <p:nvGrpSpPr>
            <p:cNvPr id="20" name="组合 19"/>
            <p:cNvGrpSpPr/>
            <p:nvPr/>
          </p:nvGrpSpPr>
          <p:grpSpPr>
            <a:xfrm>
              <a:off x="4693681" y="1002957"/>
              <a:ext cx="1335928" cy="1335928"/>
              <a:chOff x="3102712" y="2989122"/>
              <a:chExt cx="676808" cy="676808"/>
            </a:xfrm>
          </p:grpSpPr>
          <p:sp>
            <p:nvSpPr>
              <p:cNvPr id="41" name="椭圆 40"/>
              <p:cNvSpPr/>
              <p:nvPr/>
            </p:nvSpPr>
            <p:spPr>
              <a:xfrm>
                <a:off x="3102712" y="2989122"/>
                <a:ext cx="676808" cy="67680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lumMod val="85000"/>
                      <a:lumOff val="15000"/>
                    </a:schemeClr>
                  </a:solidFill>
                </a:endParaRPr>
              </a:p>
            </p:txBody>
          </p:sp>
          <p:sp>
            <p:nvSpPr>
              <p:cNvPr id="42" name="椭圆 41"/>
              <p:cNvSpPr/>
              <p:nvPr/>
            </p:nvSpPr>
            <p:spPr>
              <a:xfrm>
                <a:off x="3148432" y="3034842"/>
                <a:ext cx="585368" cy="5853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lumMod val="85000"/>
                      <a:lumOff val="15000"/>
                    </a:schemeClr>
                  </a:solidFill>
                </a:endParaRPr>
              </a:p>
            </p:txBody>
          </p:sp>
        </p:grpSp>
        <p:sp>
          <p:nvSpPr>
            <p:cNvPr id="21" name="椭圆 282"/>
            <p:cNvSpPr/>
            <p:nvPr/>
          </p:nvSpPr>
          <p:spPr>
            <a:xfrm>
              <a:off x="4868677" y="1945940"/>
              <a:ext cx="993202" cy="347226"/>
            </a:xfrm>
            <a:custGeom>
              <a:avLst/>
              <a:gdLst/>
              <a:ahLst/>
              <a:cxnLst/>
              <a:rect l="l" t="t" r="r" b="b"/>
              <a:pathLst>
                <a:path w="924976" h="323374">
                  <a:moveTo>
                    <a:pt x="0" y="0"/>
                  </a:moveTo>
                  <a:lnTo>
                    <a:pt x="924976" y="0"/>
                  </a:lnTo>
                  <a:cubicBezTo>
                    <a:pt x="856683" y="189061"/>
                    <a:pt x="675271" y="323374"/>
                    <a:pt x="462488" y="323374"/>
                  </a:cubicBezTo>
                  <a:cubicBezTo>
                    <a:pt x="249706" y="323374"/>
                    <a:pt x="68293" y="189061"/>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lumMod val="85000"/>
                    <a:lumOff val="15000"/>
                  </a:schemeClr>
                </a:solidFill>
              </a:endParaRPr>
            </a:p>
          </p:txBody>
        </p:sp>
        <p:sp>
          <p:nvSpPr>
            <p:cNvPr id="22" name="矩形 9"/>
            <p:cNvSpPr/>
            <p:nvPr/>
          </p:nvSpPr>
          <p:spPr>
            <a:xfrm>
              <a:off x="4752161" y="1670921"/>
              <a:ext cx="1207878" cy="332850"/>
            </a:xfrm>
            <a:custGeom>
              <a:avLst/>
              <a:gdLst>
                <a:gd name="connsiteX0" fmla="*/ 0 w 1207878"/>
                <a:gd name="connsiteY0" fmla="*/ 0 h 234100"/>
                <a:gd name="connsiteX1" fmla="*/ 1207878 w 1207878"/>
                <a:gd name="connsiteY1" fmla="*/ 0 h 234100"/>
                <a:gd name="connsiteX2" fmla="*/ 1207878 w 1207878"/>
                <a:gd name="connsiteY2" fmla="*/ 234100 h 234100"/>
                <a:gd name="connsiteX3" fmla="*/ 0 w 1207878"/>
                <a:gd name="connsiteY3" fmla="*/ 234100 h 234100"/>
                <a:gd name="connsiteX4" fmla="*/ 0 w 1207878"/>
                <a:gd name="connsiteY4" fmla="*/ 0 h 234100"/>
                <a:gd name="connsiteX0-1" fmla="*/ 0 w 1207878"/>
                <a:gd name="connsiteY0-2" fmla="*/ 0 h 234100"/>
                <a:gd name="connsiteX1-3" fmla="*/ 1207878 w 1207878"/>
                <a:gd name="connsiteY1-4" fmla="*/ 0 h 234100"/>
                <a:gd name="connsiteX2-5" fmla="*/ 1146918 w 1207878"/>
                <a:gd name="connsiteY2-6" fmla="*/ 234100 h 234100"/>
                <a:gd name="connsiteX3-7" fmla="*/ 0 w 1207878"/>
                <a:gd name="connsiteY3-8" fmla="*/ 234100 h 234100"/>
                <a:gd name="connsiteX4-9" fmla="*/ 0 w 1207878"/>
                <a:gd name="connsiteY4-10" fmla="*/ 0 h 234100"/>
                <a:gd name="connsiteX0-11" fmla="*/ 0 w 1207878"/>
                <a:gd name="connsiteY0-12" fmla="*/ 0 h 234100"/>
                <a:gd name="connsiteX1-13" fmla="*/ 1207878 w 1207878"/>
                <a:gd name="connsiteY1-14" fmla="*/ 0 h 234100"/>
                <a:gd name="connsiteX2-15" fmla="*/ 1146918 w 1207878"/>
                <a:gd name="connsiteY2-16" fmla="*/ 234100 h 234100"/>
                <a:gd name="connsiteX3-17" fmla="*/ 60960 w 1207878"/>
                <a:gd name="connsiteY3-18" fmla="*/ 234100 h 234100"/>
                <a:gd name="connsiteX4-19" fmla="*/ 0 w 1207878"/>
                <a:gd name="connsiteY4-20" fmla="*/ 0 h 2341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7878" h="234100">
                  <a:moveTo>
                    <a:pt x="0" y="0"/>
                  </a:moveTo>
                  <a:lnTo>
                    <a:pt x="1207878" y="0"/>
                  </a:lnTo>
                  <a:lnTo>
                    <a:pt x="1146918" y="234100"/>
                  </a:lnTo>
                  <a:lnTo>
                    <a:pt x="60960" y="234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lumMod val="85000"/>
                      <a:lumOff val="15000"/>
                    </a:schemeClr>
                  </a:solidFill>
                </a:rPr>
                <a:t>输入文本</a:t>
              </a:r>
            </a:p>
          </p:txBody>
        </p:sp>
        <p:sp>
          <p:nvSpPr>
            <p:cNvPr id="23" name="Freeform 353"/>
            <p:cNvSpPr>
              <a:spLocks noEditPoints="1"/>
            </p:cNvSpPr>
            <p:nvPr/>
          </p:nvSpPr>
          <p:spPr bwMode="auto">
            <a:xfrm>
              <a:off x="5183807" y="1222005"/>
              <a:ext cx="305477" cy="324839"/>
            </a:xfrm>
            <a:custGeom>
              <a:avLst/>
              <a:gdLst>
                <a:gd name="T0" fmla="*/ 19 w 60"/>
                <a:gd name="T1" fmla="*/ 7 h 64"/>
                <a:gd name="T2" fmla="*/ 30 w 60"/>
                <a:gd name="T3" fmla="*/ 28 h 64"/>
                <a:gd name="T4" fmla="*/ 39 w 60"/>
                <a:gd name="T5" fmla="*/ 20 h 64"/>
                <a:gd name="T6" fmla="*/ 30 w 60"/>
                <a:gd name="T7" fmla="*/ 7 h 64"/>
                <a:gd name="T8" fmla="*/ 49 w 60"/>
                <a:gd name="T9" fmla="*/ 7 h 64"/>
                <a:gd name="T10" fmla="*/ 51 w 60"/>
                <a:gd name="T11" fmla="*/ 19 h 64"/>
                <a:gd name="T12" fmla="*/ 43 w 60"/>
                <a:gd name="T13" fmla="*/ 21 h 64"/>
                <a:gd name="T14" fmla="*/ 47 w 60"/>
                <a:gd name="T15" fmla="*/ 10 h 64"/>
                <a:gd name="T16" fmla="*/ 36 w 60"/>
                <a:gd name="T17" fmla="*/ 32 h 64"/>
                <a:gd name="T18" fmla="*/ 35 w 60"/>
                <a:gd name="T19" fmla="*/ 36 h 64"/>
                <a:gd name="T20" fmla="*/ 44 w 60"/>
                <a:gd name="T21" fmla="*/ 44 h 64"/>
                <a:gd name="T22" fmla="*/ 47 w 60"/>
                <a:gd name="T23" fmla="*/ 48 h 64"/>
                <a:gd name="T24" fmla="*/ 14 w 60"/>
                <a:gd name="T25" fmla="*/ 64 h 64"/>
                <a:gd name="T26" fmla="*/ 16 w 60"/>
                <a:gd name="T27" fmla="*/ 48 h 64"/>
                <a:gd name="T28" fmla="*/ 23 w 60"/>
                <a:gd name="T29" fmla="*/ 44 h 64"/>
                <a:gd name="T30" fmla="*/ 25 w 60"/>
                <a:gd name="T31" fmla="*/ 36 h 64"/>
                <a:gd name="T32" fmla="*/ 21 w 60"/>
                <a:gd name="T33" fmla="*/ 29 h 64"/>
                <a:gd name="T34" fmla="*/ 17 w 60"/>
                <a:gd name="T35" fmla="*/ 30 h 64"/>
                <a:gd name="T36" fmla="*/ 7 w 60"/>
                <a:gd name="T37" fmla="*/ 21 h 64"/>
                <a:gd name="T38" fmla="*/ 2 w 60"/>
                <a:gd name="T39" fmla="*/ 3 h 64"/>
                <a:gd name="T40" fmla="*/ 13 w 60"/>
                <a:gd name="T41" fmla="*/ 3 h 64"/>
                <a:gd name="T42" fmla="*/ 48 w 60"/>
                <a:gd name="T43" fmla="*/ 0 h 64"/>
                <a:gd name="T44" fmla="*/ 59 w 60"/>
                <a:gd name="T45" fmla="*/ 3 h 64"/>
                <a:gd name="T46" fmla="*/ 54 w 60"/>
                <a:gd name="T47" fmla="*/ 21 h 64"/>
                <a:gd name="T48" fmla="*/ 44 w 60"/>
                <a:gd name="T49" fmla="*/ 30 h 64"/>
                <a:gd name="T50" fmla="*/ 39 w 60"/>
                <a:gd name="T51" fmla="*/ 29 h 64"/>
                <a:gd name="T52" fmla="*/ 12 w 60"/>
                <a:gd name="T53" fmla="*/ 7 h 64"/>
                <a:gd name="T54" fmla="*/ 9 w 60"/>
                <a:gd name="T55" fmla="*/ 19 h 64"/>
                <a:gd name="T56" fmla="*/ 17 w 60"/>
                <a:gd name="T57" fmla="*/ 21 h 64"/>
                <a:gd name="T58" fmla="*/ 14 w 60"/>
                <a:gd name="T59" fmla="*/ 10 h 64"/>
                <a:gd name="T60" fmla="*/ 19 w 60"/>
                <a:gd name="T61" fmla="*/ 60 h 64"/>
                <a:gd name="T62" fmla="*/ 42 w 60"/>
                <a:gd name="T63"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4">
                  <a:moveTo>
                    <a:pt x="30" y="7"/>
                  </a:moveTo>
                  <a:cubicBezTo>
                    <a:pt x="19" y="7"/>
                    <a:pt x="19" y="7"/>
                    <a:pt x="19" y="7"/>
                  </a:cubicBezTo>
                  <a:cubicBezTo>
                    <a:pt x="20" y="11"/>
                    <a:pt x="20" y="16"/>
                    <a:pt x="22" y="20"/>
                  </a:cubicBezTo>
                  <a:cubicBezTo>
                    <a:pt x="23" y="25"/>
                    <a:pt x="26" y="28"/>
                    <a:pt x="30" y="28"/>
                  </a:cubicBezTo>
                  <a:cubicBezTo>
                    <a:pt x="30" y="28"/>
                    <a:pt x="30" y="28"/>
                    <a:pt x="30" y="28"/>
                  </a:cubicBezTo>
                  <a:cubicBezTo>
                    <a:pt x="35" y="28"/>
                    <a:pt x="37" y="25"/>
                    <a:pt x="39" y="20"/>
                  </a:cubicBezTo>
                  <a:cubicBezTo>
                    <a:pt x="40" y="16"/>
                    <a:pt x="41" y="11"/>
                    <a:pt x="41" y="7"/>
                  </a:cubicBezTo>
                  <a:cubicBezTo>
                    <a:pt x="30" y="7"/>
                    <a:pt x="30" y="7"/>
                    <a:pt x="30" y="7"/>
                  </a:cubicBezTo>
                  <a:close/>
                  <a:moveTo>
                    <a:pt x="47" y="10"/>
                  </a:moveTo>
                  <a:cubicBezTo>
                    <a:pt x="49" y="7"/>
                    <a:pt x="49" y="7"/>
                    <a:pt x="49" y="7"/>
                  </a:cubicBezTo>
                  <a:cubicBezTo>
                    <a:pt x="56" y="7"/>
                    <a:pt x="56" y="7"/>
                    <a:pt x="56" y="7"/>
                  </a:cubicBezTo>
                  <a:cubicBezTo>
                    <a:pt x="56" y="12"/>
                    <a:pt x="54" y="16"/>
                    <a:pt x="51" y="19"/>
                  </a:cubicBezTo>
                  <a:cubicBezTo>
                    <a:pt x="49" y="21"/>
                    <a:pt x="46" y="23"/>
                    <a:pt x="42" y="24"/>
                  </a:cubicBezTo>
                  <a:cubicBezTo>
                    <a:pt x="43" y="23"/>
                    <a:pt x="43" y="22"/>
                    <a:pt x="43" y="21"/>
                  </a:cubicBezTo>
                  <a:cubicBezTo>
                    <a:pt x="45" y="17"/>
                    <a:pt x="45" y="13"/>
                    <a:pt x="45" y="9"/>
                  </a:cubicBezTo>
                  <a:cubicBezTo>
                    <a:pt x="47" y="10"/>
                    <a:pt x="47" y="10"/>
                    <a:pt x="47" y="10"/>
                  </a:cubicBezTo>
                  <a:close/>
                  <a:moveTo>
                    <a:pt x="39" y="29"/>
                  </a:moveTo>
                  <a:cubicBezTo>
                    <a:pt x="38" y="30"/>
                    <a:pt x="37" y="31"/>
                    <a:pt x="36" y="32"/>
                  </a:cubicBezTo>
                  <a:cubicBezTo>
                    <a:pt x="36" y="36"/>
                    <a:pt x="36" y="36"/>
                    <a:pt x="36" y="36"/>
                  </a:cubicBezTo>
                  <a:cubicBezTo>
                    <a:pt x="35" y="36"/>
                    <a:pt x="35" y="36"/>
                    <a:pt x="35" y="36"/>
                  </a:cubicBezTo>
                  <a:cubicBezTo>
                    <a:pt x="35" y="39"/>
                    <a:pt x="36" y="41"/>
                    <a:pt x="37" y="44"/>
                  </a:cubicBezTo>
                  <a:cubicBezTo>
                    <a:pt x="44" y="44"/>
                    <a:pt x="44" y="44"/>
                    <a:pt x="44" y="44"/>
                  </a:cubicBezTo>
                  <a:cubicBezTo>
                    <a:pt x="44" y="48"/>
                    <a:pt x="44" y="48"/>
                    <a:pt x="44" y="48"/>
                  </a:cubicBezTo>
                  <a:cubicBezTo>
                    <a:pt x="47" y="48"/>
                    <a:pt x="47" y="48"/>
                    <a:pt x="47" y="48"/>
                  </a:cubicBezTo>
                  <a:cubicBezTo>
                    <a:pt x="47" y="64"/>
                    <a:pt x="47" y="64"/>
                    <a:pt x="47" y="64"/>
                  </a:cubicBezTo>
                  <a:cubicBezTo>
                    <a:pt x="14" y="64"/>
                    <a:pt x="14" y="64"/>
                    <a:pt x="14" y="64"/>
                  </a:cubicBezTo>
                  <a:cubicBezTo>
                    <a:pt x="14" y="48"/>
                    <a:pt x="14" y="48"/>
                    <a:pt x="14" y="48"/>
                  </a:cubicBezTo>
                  <a:cubicBezTo>
                    <a:pt x="16" y="48"/>
                    <a:pt x="16" y="48"/>
                    <a:pt x="16" y="48"/>
                  </a:cubicBezTo>
                  <a:cubicBezTo>
                    <a:pt x="16" y="44"/>
                    <a:pt x="16" y="44"/>
                    <a:pt x="16" y="44"/>
                  </a:cubicBezTo>
                  <a:cubicBezTo>
                    <a:pt x="23" y="44"/>
                    <a:pt x="23" y="44"/>
                    <a:pt x="23" y="44"/>
                  </a:cubicBezTo>
                  <a:cubicBezTo>
                    <a:pt x="25" y="41"/>
                    <a:pt x="25" y="39"/>
                    <a:pt x="26" y="36"/>
                  </a:cubicBezTo>
                  <a:cubicBezTo>
                    <a:pt x="25" y="36"/>
                    <a:pt x="25" y="36"/>
                    <a:pt x="25" y="36"/>
                  </a:cubicBezTo>
                  <a:cubicBezTo>
                    <a:pt x="25" y="32"/>
                    <a:pt x="25" y="32"/>
                    <a:pt x="25" y="32"/>
                  </a:cubicBezTo>
                  <a:cubicBezTo>
                    <a:pt x="23" y="31"/>
                    <a:pt x="22" y="30"/>
                    <a:pt x="21" y="29"/>
                  </a:cubicBezTo>
                  <a:cubicBezTo>
                    <a:pt x="20" y="31"/>
                    <a:pt x="20" y="31"/>
                    <a:pt x="20" y="31"/>
                  </a:cubicBezTo>
                  <a:cubicBezTo>
                    <a:pt x="17" y="30"/>
                    <a:pt x="17" y="30"/>
                    <a:pt x="17" y="30"/>
                  </a:cubicBezTo>
                  <a:cubicBezTo>
                    <a:pt x="17" y="27"/>
                    <a:pt x="17" y="27"/>
                    <a:pt x="17" y="27"/>
                  </a:cubicBezTo>
                  <a:cubicBezTo>
                    <a:pt x="13" y="26"/>
                    <a:pt x="10" y="24"/>
                    <a:pt x="7" y="21"/>
                  </a:cubicBezTo>
                  <a:cubicBezTo>
                    <a:pt x="3" y="18"/>
                    <a:pt x="1" y="12"/>
                    <a:pt x="0" y="5"/>
                  </a:cubicBezTo>
                  <a:cubicBezTo>
                    <a:pt x="2" y="3"/>
                    <a:pt x="2" y="3"/>
                    <a:pt x="2" y="3"/>
                  </a:cubicBezTo>
                  <a:cubicBezTo>
                    <a:pt x="12" y="3"/>
                    <a:pt x="12" y="3"/>
                    <a:pt x="12" y="3"/>
                  </a:cubicBezTo>
                  <a:cubicBezTo>
                    <a:pt x="13" y="3"/>
                    <a:pt x="13" y="3"/>
                    <a:pt x="13" y="3"/>
                  </a:cubicBezTo>
                  <a:cubicBezTo>
                    <a:pt x="13" y="0"/>
                    <a:pt x="13" y="0"/>
                    <a:pt x="13" y="0"/>
                  </a:cubicBezTo>
                  <a:cubicBezTo>
                    <a:pt x="48" y="0"/>
                    <a:pt x="48" y="0"/>
                    <a:pt x="48" y="0"/>
                  </a:cubicBezTo>
                  <a:cubicBezTo>
                    <a:pt x="48" y="3"/>
                    <a:pt x="48" y="3"/>
                    <a:pt x="48" y="3"/>
                  </a:cubicBezTo>
                  <a:cubicBezTo>
                    <a:pt x="59" y="3"/>
                    <a:pt x="59" y="3"/>
                    <a:pt x="59" y="3"/>
                  </a:cubicBezTo>
                  <a:cubicBezTo>
                    <a:pt x="60" y="5"/>
                    <a:pt x="60" y="5"/>
                    <a:pt x="60" y="5"/>
                  </a:cubicBezTo>
                  <a:cubicBezTo>
                    <a:pt x="60" y="12"/>
                    <a:pt x="57" y="18"/>
                    <a:pt x="54" y="21"/>
                  </a:cubicBezTo>
                  <a:cubicBezTo>
                    <a:pt x="51" y="24"/>
                    <a:pt x="47" y="26"/>
                    <a:pt x="43" y="27"/>
                  </a:cubicBezTo>
                  <a:cubicBezTo>
                    <a:pt x="44" y="30"/>
                    <a:pt x="44" y="30"/>
                    <a:pt x="44" y="30"/>
                  </a:cubicBezTo>
                  <a:cubicBezTo>
                    <a:pt x="40" y="31"/>
                    <a:pt x="40" y="31"/>
                    <a:pt x="40" y="31"/>
                  </a:cubicBezTo>
                  <a:cubicBezTo>
                    <a:pt x="39" y="29"/>
                    <a:pt x="39" y="29"/>
                    <a:pt x="39" y="29"/>
                  </a:cubicBezTo>
                  <a:close/>
                  <a:moveTo>
                    <a:pt x="14" y="10"/>
                  </a:moveTo>
                  <a:cubicBezTo>
                    <a:pt x="12" y="7"/>
                    <a:pt x="12" y="7"/>
                    <a:pt x="12" y="7"/>
                  </a:cubicBezTo>
                  <a:cubicBezTo>
                    <a:pt x="4" y="7"/>
                    <a:pt x="4" y="7"/>
                    <a:pt x="4" y="7"/>
                  </a:cubicBezTo>
                  <a:cubicBezTo>
                    <a:pt x="5" y="12"/>
                    <a:pt x="7" y="16"/>
                    <a:pt x="9" y="19"/>
                  </a:cubicBezTo>
                  <a:cubicBezTo>
                    <a:pt x="12" y="21"/>
                    <a:pt x="15" y="23"/>
                    <a:pt x="18" y="24"/>
                  </a:cubicBezTo>
                  <a:cubicBezTo>
                    <a:pt x="18" y="23"/>
                    <a:pt x="17" y="22"/>
                    <a:pt x="17" y="21"/>
                  </a:cubicBezTo>
                  <a:cubicBezTo>
                    <a:pt x="16" y="17"/>
                    <a:pt x="15" y="13"/>
                    <a:pt x="15" y="9"/>
                  </a:cubicBezTo>
                  <a:cubicBezTo>
                    <a:pt x="14" y="10"/>
                    <a:pt x="14" y="10"/>
                    <a:pt x="14" y="10"/>
                  </a:cubicBezTo>
                  <a:close/>
                  <a:moveTo>
                    <a:pt x="19" y="51"/>
                  </a:moveTo>
                  <a:cubicBezTo>
                    <a:pt x="19" y="60"/>
                    <a:pt x="19" y="60"/>
                    <a:pt x="19" y="60"/>
                  </a:cubicBezTo>
                  <a:cubicBezTo>
                    <a:pt x="42" y="60"/>
                    <a:pt x="42" y="60"/>
                    <a:pt x="42" y="60"/>
                  </a:cubicBezTo>
                  <a:cubicBezTo>
                    <a:pt x="42" y="51"/>
                    <a:pt x="42" y="51"/>
                    <a:pt x="42" y="51"/>
                  </a:cubicBezTo>
                  <a:lnTo>
                    <a:pt x="19" y="51"/>
                  </a:lnTo>
                  <a:close/>
                </a:path>
              </a:pathLst>
            </a:custGeom>
            <a:solidFill>
              <a:schemeClr val="bg1"/>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b="1">
                <a:solidFill>
                  <a:schemeClr val="tx1">
                    <a:lumMod val="85000"/>
                    <a:lumOff val="15000"/>
                  </a:schemeClr>
                </a:solidFill>
              </a:endParaRPr>
            </a:p>
          </p:txBody>
        </p:sp>
        <p:grpSp>
          <p:nvGrpSpPr>
            <p:cNvPr id="24" name="组合 23"/>
            <p:cNvGrpSpPr/>
            <p:nvPr/>
          </p:nvGrpSpPr>
          <p:grpSpPr>
            <a:xfrm>
              <a:off x="2879551" y="2617857"/>
              <a:ext cx="1335928" cy="1335928"/>
              <a:chOff x="3102712" y="2989122"/>
              <a:chExt cx="676808" cy="676808"/>
            </a:xfrm>
          </p:grpSpPr>
          <p:sp>
            <p:nvSpPr>
              <p:cNvPr id="39" name="椭圆 38"/>
              <p:cNvSpPr/>
              <p:nvPr/>
            </p:nvSpPr>
            <p:spPr>
              <a:xfrm>
                <a:off x="3102712" y="2989122"/>
                <a:ext cx="676808" cy="67680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lumMod val="85000"/>
                      <a:lumOff val="15000"/>
                    </a:schemeClr>
                  </a:solidFill>
                </a:endParaRPr>
              </a:p>
            </p:txBody>
          </p:sp>
          <p:sp>
            <p:nvSpPr>
              <p:cNvPr id="40" name="椭圆 39"/>
              <p:cNvSpPr/>
              <p:nvPr/>
            </p:nvSpPr>
            <p:spPr>
              <a:xfrm>
                <a:off x="3148432" y="3034842"/>
                <a:ext cx="585368" cy="5853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lumMod val="85000"/>
                      <a:lumOff val="15000"/>
                    </a:schemeClr>
                  </a:solidFill>
                </a:endParaRPr>
              </a:p>
            </p:txBody>
          </p:sp>
        </p:grpSp>
        <p:sp>
          <p:nvSpPr>
            <p:cNvPr id="25" name="椭圆 24"/>
            <p:cNvSpPr/>
            <p:nvPr/>
          </p:nvSpPr>
          <p:spPr>
            <a:xfrm>
              <a:off x="4676235" y="2617856"/>
              <a:ext cx="1335925" cy="133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lumMod val="85000"/>
                    <a:lumOff val="15000"/>
                  </a:schemeClr>
                </a:solidFill>
              </a:endParaRPr>
            </a:p>
          </p:txBody>
        </p:sp>
        <p:sp>
          <p:nvSpPr>
            <p:cNvPr id="26" name="椭圆 282"/>
            <p:cNvSpPr/>
            <p:nvPr/>
          </p:nvSpPr>
          <p:spPr>
            <a:xfrm>
              <a:off x="3054547" y="3560840"/>
              <a:ext cx="993202" cy="347226"/>
            </a:xfrm>
            <a:custGeom>
              <a:avLst/>
              <a:gdLst/>
              <a:ahLst/>
              <a:cxnLst/>
              <a:rect l="l" t="t" r="r" b="b"/>
              <a:pathLst>
                <a:path w="924976" h="323374">
                  <a:moveTo>
                    <a:pt x="0" y="0"/>
                  </a:moveTo>
                  <a:lnTo>
                    <a:pt x="924976" y="0"/>
                  </a:lnTo>
                  <a:cubicBezTo>
                    <a:pt x="856683" y="189061"/>
                    <a:pt x="675271" y="323374"/>
                    <a:pt x="462488" y="323374"/>
                  </a:cubicBezTo>
                  <a:cubicBezTo>
                    <a:pt x="249706" y="323374"/>
                    <a:pt x="68293" y="189061"/>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lumMod val="85000"/>
                    <a:lumOff val="15000"/>
                  </a:schemeClr>
                </a:solidFill>
              </a:endParaRPr>
            </a:p>
          </p:txBody>
        </p:sp>
        <p:sp>
          <p:nvSpPr>
            <p:cNvPr id="27" name="矩形 9"/>
            <p:cNvSpPr/>
            <p:nvPr/>
          </p:nvSpPr>
          <p:spPr>
            <a:xfrm>
              <a:off x="2938031" y="3285821"/>
              <a:ext cx="1207878" cy="332850"/>
            </a:xfrm>
            <a:custGeom>
              <a:avLst/>
              <a:gdLst>
                <a:gd name="connsiteX0" fmla="*/ 0 w 1207878"/>
                <a:gd name="connsiteY0" fmla="*/ 0 h 234100"/>
                <a:gd name="connsiteX1" fmla="*/ 1207878 w 1207878"/>
                <a:gd name="connsiteY1" fmla="*/ 0 h 234100"/>
                <a:gd name="connsiteX2" fmla="*/ 1207878 w 1207878"/>
                <a:gd name="connsiteY2" fmla="*/ 234100 h 234100"/>
                <a:gd name="connsiteX3" fmla="*/ 0 w 1207878"/>
                <a:gd name="connsiteY3" fmla="*/ 234100 h 234100"/>
                <a:gd name="connsiteX4" fmla="*/ 0 w 1207878"/>
                <a:gd name="connsiteY4" fmla="*/ 0 h 234100"/>
                <a:gd name="connsiteX0-1" fmla="*/ 0 w 1207878"/>
                <a:gd name="connsiteY0-2" fmla="*/ 0 h 234100"/>
                <a:gd name="connsiteX1-3" fmla="*/ 1207878 w 1207878"/>
                <a:gd name="connsiteY1-4" fmla="*/ 0 h 234100"/>
                <a:gd name="connsiteX2-5" fmla="*/ 1146918 w 1207878"/>
                <a:gd name="connsiteY2-6" fmla="*/ 234100 h 234100"/>
                <a:gd name="connsiteX3-7" fmla="*/ 0 w 1207878"/>
                <a:gd name="connsiteY3-8" fmla="*/ 234100 h 234100"/>
                <a:gd name="connsiteX4-9" fmla="*/ 0 w 1207878"/>
                <a:gd name="connsiteY4-10" fmla="*/ 0 h 234100"/>
                <a:gd name="connsiteX0-11" fmla="*/ 0 w 1207878"/>
                <a:gd name="connsiteY0-12" fmla="*/ 0 h 234100"/>
                <a:gd name="connsiteX1-13" fmla="*/ 1207878 w 1207878"/>
                <a:gd name="connsiteY1-14" fmla="*/ 0 h 234100"/>
                <a:gd name="connsiteX2-15" fmla="*/ 1146918 w 1207878"/>
                <a:gd name="connsiteY2-16" fmla="*/ 234100 h 234100"/>
                <a:gd name="connsiteX3-17" fmla="*/ 60960 w 1207878"/>
                <a:gd name="connsiteY3-18" fmla="*/ 234100 h 234100"/>
                <a:gd name="connsiteX4-19" fmla="*/ 0 w 1207878"/>
                <a:gd name="connsiteY4-20" fmla="*/ 0 h 2341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7878" h="234100">
                  <a:moveTo>
                    <a:pt x="0" y="0"/>
                  </a:moveTo>
                  <a:lnTo>
                    <a:pt x="1207878" y="0"/>
                  </a:lnTo>
                  <a:lnTo>
                    <a:pt x="1146918" y="234100"/>
                  </a:lnTo>
                  <a:lnTo>
                    <a:pt x="60960" y="234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lumMod val="85000"/>
                      <a:lumOff val="15000"/>
                    </a:schemeClr>
                  </a:solidFill>
                </a:rPr>
                <a:t>输入文本</a:t>
              </a:r>
            </a:p>
          </p:txBody>
        </p:sp>
        <p:grpSp>
          <p:nvGrpSpPr>
            <p:cNvPr id="28" name="组合 27"/>
            <p:cNvGrpSpPr/>
            <p:nvPr/>
          </p:nvGrpSpPr>
          <p:grpSpPr>
            <a:xfrm>
              <a:off x="4693681" y="2617857"/>
              <a:ext cx="1335928" cy="1335928"/>
              <a:chOff x="3102712" y="2989122"/>
              <a:chExt cx="676808" cy="676808"/>
            </a:xfrm>
          </p:grpSpPr>
          <p:sp>
            <p:nvSpPr>
              <p:cNvPr id="37" name="椭圆 36"/>
              <p:cNvSpPr/>
              <p:nvPr/>
            </p:nvSpPr>
            <p:spPr>
              <a:xfrm>
                <a:off x="3102712" y="2989122"/>
                <a:ext cx="676808" cy="67680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lumMod val="85000"/>
                      <a:lumOff val="15000"/>
                    </a:schemeClr>
                  </a:solidFill>
                </a:endParaRPr>
              </a:p>
            </p:txBody>
          </p:sp>
          <p:sp>
            <p:nvSpPr>
              <p:cNvPr id="38" name="椭圆 37"/>
              <p:cNvSpPr/>
              <p:nvPr/>
            </p:nvSpPr>
            <p:spPr>
              <a:xfrm>
                <a:off x="3148432" y="3034842"/>
                <a:ext cx="585368" cy="5853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lumMod val="85000"/>
                      <a:lumOff val="15000"/>
                    </a:schemeClr>
                  </a:solidFill>
                </a:endParaRPr>
              </a:p>
            </p:txBody>
          </p:sp>
        </p:grpSp>
        <p:sp>
          <p:nvSpPr>
            <p:cNvPr id="29" name="椭圆 282"/>
            <p:cNvSpPr/>
            <p:nvPr/>
          </p:nvSpPr>
          <p:spPr>
            <a:xfrm>
              <a:off x="4868677" y="3560840"/>
              <a:ext cx="993202" cy="347226"/>
            </a:xfrm>
            <a:custGeom>
              <a:avLst/>
              <a:gdLst/>
              <a:ahLst/>
              <a:cxnLst/>
              <a:rect l="l" t="t" r="r" b="b"/>
              <a:pathLst>
                <a:path w="924976" h="323374">
                  <a:moveTo>
                    <a:pt x="0" y="0"/>
                  </a:moveTo>
                  <a:lnTo>
                    <a:pt x="924976" y="0"/>
                  </a:lnTo>
                  <a:cubicBezTo>
                    <a:pt x="856683" y="189061"/>
                    <a:pt x="675271" y="323374"/>
                    <a:pt x="462488" y="323374"/>
                  </a:cubicBezTo>
                  <a:cubicBezTo>
                    <a:pt x="249706" y="323374"/>
                    <a:pt x="68293" y="189061"/>
                    <a:pt x="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lumMod val="85000"/>
                    <a:lumOff val="15000"/>
                  </a:schemeClr>
                </a:solidFill>
              </a:endParaRPr>
            </a:p>
          </p:txBody>
        </p:sp>
        <p:sp>
          <p:nvSpPr>
            <p:cNvPr id="30" name="Freeform 86"/>
            <p:cNvSpPr>
              <a:spLocks noEditPoints="1"/>
            </p:cNvSpPr>
            <p:nvPr/>
          </p:nvSpPr>
          <p:spPr bwMode="auto">
            <a:xfrm>
              <a:off x="3367541" y="2806181"/>
              <a:ext cx="304098" cy="385509"/>
            </a:xfrm>
            <a:custGeom>
              <a:avLst/>
              <a:gdLst>
                <a:gd name="T0" fmla="*/ 51 w 54"/>
                <a:gd name="T1" fmla="*/ 61 h 68"/>
                <a:gd name="T2" fmla="*/ 37 w 54"/>
                <a:gd name="T3" fmla="*/ 66 h 68"/>
                <a:gd name="T4" fmla="*/ 27 w 54"/>
                <a:gd name="T5" fmla="*/ 0 h 68"/>
                <a:gd name="T6" fmla="*/ 0 w 54"/>
                <a:gd name="T7" fmla="*/ 28 h 68"/>
                <a:gd name="T8" fmla="*/ 26 w 54"/>
                <a:gd name="T9" fmla="*/ 55 h 68"/>
                <a:gd name="T10" fmla="*/ 20 w 54"/>
                <a:gd name="T11" fmla="*/ 60 h 68"/>
                <a:gd name="T12" fmla="*/ 3 w 54"/>
                <a:gd name="T13" fmla="*/ 61 h 68"/>
                <a:gd name="T14" fmla="*/ 20 w 54"/>
                <a:gd name="T15" fmla="*/ 66 h 68"/>
                <a:gd name="T16" fmla="*/ 35 w 54"/>
                <a:gd name="T17" fmla="*/ 68 h 68"/>
                <a:gd name="T18" fmla="*/ 35 w 54"/>
                <a:gd name="T19" fmla="*/ 61 h 68"/>
                <a:gd name="T20" fmla="*/ 29 w 54"/>
                <a:gd name="T21" fmla="*/ 60 h 68"/>
                <a:gd name="T22" fmla="*/ 46 w 54"/>
                <a:gd name="T23" fmla="*/ 47 h 68"/>
                <a:gd name="T24" fmla="*/ 46 w 54"/>
                <a:gd name="T25" fmla="*/ 8 h 68"/>
                <a:gd name="T26" fmla="*/ 48 w 54"/>
                <a:gd name="T27" fmla="*/ 30 h 68"/>
                <a:gd name="T28" fmla="*/ 42 w 54"/>
                <a:gd name="T29" fmla="*/ 35 h 68"/>
                <a:gd name="T30" fmla="*/ 48 w 54"/>
                <a:gd name="T31" fmla="*/ 30 h 68"/>
                <a:gd name="T32" fmla="*/ 36 w 54"/>
                <a:gd name="T33" fmla="*/ 37 h 68"/>
                <a:gd name="T34" fmla="*/ 30 w 54"/>
                <a:gd name="T35" fmla="*/ 30 h 68"/>
                <a:gd name="T36" fmla="*/ 25 w 54"/>
                <a:gd name="T37" fmla="*/ 30 h 68"/>
                <a:gd name="T38" fmla="*/ 18 w 54"/>
                <a:gd name="T39" fmla="*/ 37 h 68"/>
                <a:gd name="T40" fmla="*/ 25 w 54"/>
                <a:gd name="T41" fmla="*/ 30 h 68"/>
                <a:gd name="T42" fmla="*/ 12 w 54"/>
                <a:gd name="T43" fmla="*/ 35 h 68"/>
                <a:gd name="T44" fmla="*/ 6 w 54"/>
                <a:gd name="T45" fmla="*/ 30 h 68"/>
                <a:gd name="T46" fmla="*/ 6 w 54"/>
                <a:gd name="T47" fmla="*/ 25 h 68"/>
                <a:gd name="T48" fmla="*/ 12 w 54"/>
                <a:gd name="T49" fmla="*/ 21 h 68"/>
                <a:gd name="T50" fmla="*/ 6 w 54"/>
                <a:gd name="T51" fmla="*/ 25 h 68"/>
                <a:gd name="T52" fmla="*/ 18 w 54"/>
                <a:gd name="T53" fmla="*/ 19 h 68"/>
                <a:gd name="T54" fmla="*/ 25 w 54"/>
                <a:gd name="T55" fmla="*/ 25 h 68"/>
                <a:gd name="T56" fmla="*/ 30 w 54"/>
                <a:gd name="T57" fmla="*/ 25 h 68"/>
                <a:gd name="T58" fmla="*/ 36 w 54"/>
                <a:gd name="T59" fmla="*/ 19 h 68"/>
                <a:gd name="T60" fmla="*/ 30 w 54"/>
                <a:gd name="T61" fmla="*/ 25 h 68"/>
                <a:gd name="T62" fmla="*/ 42 w 54"/>
                <a:gd name="T63" fmla="*/ 21 h 68"/>
                <a:gd name="T64" fmla="*/ 48 w 54"/>
                <a:gd name="T65" fmla="*/ 25 h 68"/>
                <a:gd name="T66" fmla="*/ 30 w 54"/>
                <a:gd name="T67" fmla="*/ 7 h 68"/>
                <a:gd name="T68" fmla="*/ 34 w 54"/>
                <a:gd name="T69" fmla="*/ 13 h 68"/>
                <a:gd name="T70" fmla="*/ 30 w 54"/>
                <a:gd name="T71" fmla="*/ 7 h 68"/>
                <a:gd name="T72" fmla="*/ 34 w 54"/>
                <a:gd name="T73" fmla="*/ 43 h 68"/>
                <a:gd name="T74" fmla="*/ 30 w 54"/>
                <a:gd name="T75" fmla="*/ 48 h 68"/>
                <a:gd name="T76" fmla="*/ 25 w 54"/>
                <a:gd name="T77" fmla="*/ 49 h 68"/>
                <a:gd name="T78" fmla="*/ 20 w 54"/>
                <a:gd name="T79" fmla="*/ 43 h 68"/>
                <a:gd name="T80" fmla="*/ 25 w 54"/>
                <a:gd name="T81" fmla="*/ 49 h 68"/>
                <a:gd name="T82" fmla="*/ 20 w 54"/>
                <a:gd name="T83" fmla="*/ 13 h 68"/>
                <a:gd name="T84" fmla="*/ 25 w 54"/>
                <a:gd name="T85" fmla="*/ 7 h 68"/>
                <a:gd name="T86" fmla="*/ 45 w 54"/>
                <a:gd name="T87" fmla="*/ 39 h 68"/>
                <a:gd name="T88" fmla="*/ 39 w 54"/>
                <a:gd name="T89" fmla="*/ 46 h 68"/>
                <a:gd name="T90" fmla="*/ 45 w 54"/>
                <a:gd name="T91" fmla="*/ 39 h 68"/>
                <a:gd name="T92" fmla="*/ 16 w 54"/>
                <a:gd name="T93" fmla="*/ 46 h 68"/>
                <a:gd name="T94" fmla="*/ 9 w 54"/>
                <a:gd name="T95" fmla="*/ 39 h 68"/>
                <a:gd name="T96" fmla="*/ 9 w 54"/>
                <a:gd name="T97" fmla="*/ 16 h 68"/>
                <a:gd name="T98" fmla="*/ 16 w 54"/>
                <a:gd name="T99" fmla="*/ 9 h 68"/>
                <a:gd name="T100" fmla="*/ 9 w 54"/>
                <a:gd name="T101" fmla="*/ 16 h 68"/>
                <a:gd name="T102" fmla="*/ 39 w 54"/>
                <a:gd name="T103" fmla="*/ 9 h 68"/>
                <a:gd name="T104" fmla="*/ 45 w 54"/>
                <a:gd name="T105"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68">
                  <a:moveTo>
                    <a:pt x="37" y="61"/>
                  </a:moveTo>
                  <a:cubicBezTo>
                    <a:pt x="51" y="61"/>
                    <a:pt x="51" y="61"/>
                    <a:pt x="51" y="61"/>
                  </a:cubicBezTo>
                  <a:cubicBezTo>
                    <a:pt x="51" y="66"/>
                    <a:pt x="51" y="66"/>
                    <a:pt x="51" y="66"/>
                  </a:cubicBezTo>
                  <a:cubicBezTo>
                    <a:pt x="37" y="66"/>
                    <a:pt x="37" y="66"/>
                    <a:pt x="37" y="66"/>
                  </a:cubicBezTo>
                  <a:cubicBezTo>
                    <a:pt x="37" y="61"/>
                    <a:pt x="37" y="61"/>
                    <a:pt x="37" y="61"/>
                  </a:cubicBezTo>
                  <a:close/>
                  <a:moveTo>
                    <a:pt x="27" y="0"/>
                  </a:moveTo>
                  <a:cubicBezTo>
                    <a:pt x="20" y="0"/>
                    <a:pt x="13" y="3"/>
                    <a:pt x="8" y="8"/>
                  </a:cubicBezTo>
                  <a:cubicBezTo>
                    <a:pt x="3" y="13"/>
                    <a:pt x="0" y="20"/>
                    <a:pt x="0" y="28"/>
                  </a:cubicBezTo>
                  <a:cubicBezTo>
                    <a:pt x="0" y="35"/>
                    <a:pt x="3" y="42"/>
                    <a:pt x="8" y="47"/>
                  </a:cubicBezTo>
                  <a:cubicBezTo>
                    <a:pt x="13" y="51"/>
                    <a:pt x="19" y="54"/>
                    <a:pt x="26" y="55"/>
                  </a:cubicBezTo>
                  <a:cubicBezTo>
                    <a:pt x="26" y="60"/>
                    <a:pt x="26" y="60"/>
                    <a:pt x="26" y="60"/>
                  </a:cubicBezTo>
                  <a:cubicBezTo>
                    <a:pt x="20" y="60"/>
                    <a:pt x="20" y="60"/>
                    <a:pt x="20" y="60"/>
                  </a:cubicBezTo>
                  <a:cubicBezTo>
                    <a:pt x="20" y="61"/>
                    <a:pt x="20" y="61"/>
                    <a:pt x="20" y="61"/>
                  </a:cubicBezTo>
                  <a:cubicBezTo>
                    <a:pt x="3" y="61"/>
                    <a:pt x="3" y="61"/>
                    <a:pt x="3" y="61"/>
                  </a:cubicBezTo>
                  <a:cubicBezTo>
                    <a:pt x="3" y="66"/>
                    <a:pt x="3" y="66"/>
                    <a:pt x="3" y="66"/>
                  </a:cubicBezTo>
                  <a:cubicBezTo>
                    <a:pt x="20" y="66"/>
                    <a:pt x="20" y="66"/>
                    <a:pt x="20" y="66"/>
                  </a:cubicBezTo>
                  <a:cubicBezTo>
                    <a:pt x="20" y="68"/>
                    <a:pt x="20" y="68"/>
                    <a:pt x="20" y="68"/>
                  </a:cubicBezTo>
                  <a:cubicBezTo>
                    <a:pt x="35" y="68"/>
                    <a:pt x="35" y="68"/>
                    <a:pt x="35" y="68"/>
                  </a:cubicBezTo>
                  <a:cubicBezTo>
                    <a:pt x="35" y="66"/>
                    <a:pt x="35" y="66"/>
                    <a:pt x="35" y="66"/>
                  </a:cubicBezTo>
                  <a:cubicBezTo>
                    <a:pt x="35" y="61"/>
                    <a:pt x="35" y="61"/>
                    <a:pt x="35" y="61"/>
                  </a:cubicBezTo>
                  <a:cubicBezTo>
                    <a:pt x="35" y="60"/>
                    <a:pt x="35" y="60"/>
                    <a:pt x="35" y="60"/>
                  </a:cubicBezTo>
                  <a:cubicBezTo>
                    <a:pt x="29" y="60"/>
                    <a:pt x="29" y="60"/>
                    <a:pt x="29" y="60"/>
                  </a:cubicBezTo>
                  <a:cubicBezTo>
                    <a:pt x="29" y="55"/>
                    <a:pt x="29" y="55"/>
                    <a:pt x="29" y="55"/>
                  </a:cubicBezTo>
                  <a:cubicBezTo>
                    <a:pt x="36" y="54"/>
                    <a:pt x="42" y="51"/>
                    <a:pt x="46" y="47"/>
                  </a:cubicBezTo>
                  <a:cubicBezTo>
                    <a:pt x="51" y="42"/>
                    <a:pt x="54" y="35"/>
                    <a:pt x="54" y="28"/>
                  </a:cubicBezTo>
                  <a:cubicBezTo>
                    <a:pt x="54" y="20"/>
                    <a:pt x="51" y="13"/>
                    <a:pt x="46" y="8"/>
                  </a:cubicBezTo>
                  <a:cubicBezTo>
                    <a:pt x="41" y="3"/>
                    <a:pt x="35" y="0"/>
                    <a:pt x="27" y="0"/>
                  </a:cubicBezTo>
                  <a:close/>
                  <a:moveTo>
                    <a:pt x="48" y="30"/>
                  </a:moveTo>
                  <a:cubicBezTo>
                    <a:pt x="47" y="32"/>
                    <a:pt x="45" y="33"/>
                    <a:pt x="43" y="34"/>
                  </a:cubicBezTo>
                  <a:cubicBezTo>
                    <a:pt x="43" y="34"/>
                    <a:pt x="43" y="35"/>
                    <a:pt x="42" y="35"/>
                  </a:cubicBezTo>
                  <a:cubicBezTo>
                    <a:pt x="42" y="33"/>
                    <a:pt x="43" y="32"/>
                    <a:pt x="43" y="30"/>
                  </a:cubicBezTo>
                  <a:cubicBezTo>
                    <a:pt x="48" y="30"/>
                    <a:pt x="48" y="30"/>
                    <a:pt x="48" y="30"/>
                  </a:cubicBezTo>
                  <a:close/>
                  <a:moveTo>
                    <a:pt x="37" y="30"/>
                  </a:moveTo>
                  <a:cubicBezTo>
                    <a:pt x="37" y="32"/>
                    <a:pt x="37" y="35"/>
                    <a:pt x="36" y="37"/>
                  </a:cubicBezTo>
                  <a:cubicBezTo>
                    <a:pt x="34" y="37"/>
                    <a:pt x="32" y="37"/>
                    <a:pt x="30" y="38"/>
                  </a:cubicBezTo>
                  <a:cubicBezTo>
                    <a:pt x="30" y="30"/>
                    <a:pt x="30" y="30"/>
                    <a:pt x="30" y="30"/>
                  </a:cubicBezTo>
                  <a:cubicBezTo>
                    <a:pt x="37" y="30"/>
                    <a:pt x="37" y="30"/>
                    <a:pt x="37" y="30"/>
                  </a:cubicBezTo>
                  <a:close/>
                  <a:moveTo>
                    <a:pt x="25" y="30"/>
                  </a:moveTo>
                  <a:cubicBezTo>
                    <a:pt x="25" y="38"/>
                    <a:pt x="25" y="38"/>
                    <a:pt x="25" y="38"/>
                  </a:cubicBezTo>
                  <a:cubicBezTo>
                    <a:pt x="23" y="37"/>
                    <a:pt x="20" y="37"/>
                    <a:pt x="18" y="37"/>
                  </a:cubicBezTo>
                  <a:cubicBezTo>
                    <a:pt x="18" y="35"/>
                    <a:pt x="17" y="32"/>
                    <a:pt x="17" y="30"/>
                  </a:cubicBezTo>
                  <a:cubicBezTo>
                    <a:pt x="25" y="30"/>
                    <a:pt x="25" y="30"/>
                    <a:pt x="25" y="30"/>
                  </a:cubicBezTo>
                  <a:close/>
                  <a:moveTo>
                    <a:pt x="12" y="30"/>
                  </a:moveTo>
                  <a:cubicBezTo>
                    <a:pt x="12" y="32"/>
                    <a:pt x="12" y="33"/>
                    <a:pt x="12" y="35"/>
                  </a:cubicBezTo>
                  <a:cubicBezTo>
                    <a:pt x="12" y="35"/>
                    <a:pt x="11" y="34"/>
                    <a:pt x="11" y="34"/>
                  </a:cubicBezTo>
                  <a:cubicBezTo>
                    <a:pt x="9" y="33"/>
                    <a:pt x="7" y="32"/>
                    <a:pt x="6" y="30"/>
                  </a:cubicBezTo>
                  <a:cubicBezTo>
                    <a:pt x="12" y="30"/>
                    <a:pt x="12" y="30"/>
                    <a:pt x="12" y="30"/>
                  </a:cubicBezTo>
                  <a:close/>
                  <a:moveTo>
                    <a:pt x="6" y="25"/>
                  </a:moveTo>
                  <a:cubicBezTo>
                    <a:pt x="7" y="24"/>
                    <a:pt x="9" y="22"/>
                    <a:pt x="11" y="21"/>
                  </a:cubicBezTo>
                  <a:cubicBezTo>
                    <a:pt x="11" y="21"/>
                    <a:pt x="12" y="21"/>
                    <a:pt x="12" y="21"/>
                  </a:cubicBezTo>
                  <a:cubicBezTo>
                    <a:pt x="12" y="22"/>
                    <a:pt x="12" y="24"/>
                    <a:pt x="12" y="25"/>
                  </a:cubicBezTo>
                  <a:cubicBezTo>
                    <a:pt x="6" y="25"/>
                    <a:pt x="6" y="25"/>
                    <a:pt x="6" y="25"/>
                  </a:cubicBezTo>
                  <a:close/>
                  <a:moveTo>
                    <a:pt x="17" y="25"/>
                  </a:moveTo>
                  <a:cubicBezTo>
                    <a:pt x="17" y="23"/>
                    <a:pt x="18" y="21"/>
                    <a:pt x="18" y="19"/>
                  </a:cubicBezTo>
                  <a:cubicBezTo>
                    <a:pt x="20" y="18"/>
                    <a:pt x="23" y="18"/>
                    <a:pt x="25" y="18"/>
                  </a:cubicBezTo>
                  <a:cubicBezTo>
                    <a:pt x="25" y="25"/>
                    <a:pt x="25" y="25"/>
                    <a:pt x="25" y="25"/>
                  </a:cubicBezTo>
                  <a:cubicBezTo>
                    <a:pt x="17" y="25"/>
                    <a:pt x="17" y="25"/>
                    <a:pt x="17" y="25"/>
                  </a:cubicBezTo>
                  <a:close/>
                  <a:moveTo>
                    <a:pt x="30" y="25"/>
                  </a:moveTo>
                  <a:cubicBezTo>
                    <a:pt x="30" y="18"/>
                    <a:pt x="30" y="18"/>
                    <a:pt x="30" y="18"/>
                  </a:cubicBezTo>
                  <a:cubicBezTo>
                    <a:pt x="32" y="18"/>
                    <a:pt x="34" y="18"/>
                    <a:pt x="36" y="19"/>
                  </a:cubicBezTo>
                  <a:cubicBezTo>
                    <a:pt x="37" y="21"/>
                    <a:pt x="37" y="23"/>
                    <a:pt x="37" y="25"/>
                  </a:cubicBezTo>
                  <a:cubicBezTo>
                    <a:pt x="30" y="25"/>
                    <a:pt x="30" y="25"/>
                    <a:pt x="30" y="25"/>
                  </a:cubicBezTo>
                  <a:close/>
                  <a:moveTo>
                    <a:pt x="43" y="25"/>
                  </a:moveTo>
                  <a:cubicBezTo>
                    <a:pt x="43" y="24"/>
                    <a:pt x="42" y="22"/>
                    <a:pt x="42" y="21"/>
                  </a:cubicBezTo>
                  <a:cubicBezTo>
                    <a:pt x="43" y="21"/>
                    <a:pt x="43" y="21"/>
                    <a:pt x="43" y="21"/>
                  </a:cubicBezTo>
                  <a:cubicBezTo>
                    <a:pt x="45" y="22"/>
                    <a:pt x="47" y="24"/>
                    <a:pt x="48" y="25"/>
                  </a:cubicBezTo>
                  <a:cubicBezTo>
                    <a:pt x="43" y="25"/>
                    <a:pt x="43" y="25"/>
                    <a:pt x="43" y="25"/>
                  </a:cubicBezTo>
                  <a:close/>
                  <a:moveTo>
                    <a:pt x="30" y="7"/>
                  </a:moveTo>
                  <a:cubicBezTo>
                    <a:pt x="31" y="8"/>
                    <a:pt x="33" y="9"/>
                    <a:pt x="34" y="12"/>
                  </a:cubicBezTo>
                  <a:cubicBezTo>
                    <a:pt x="34" y="12"/>
                    <a:pt x="34" y="12"/>
                    <a:pt x="34" y="13"/>
                  </a:cubicBezTo>
                  <a:cubicBezTo>
                    <a:pt x="33" y="12"/>
                    <a:pt x="31" y="12"/>
                    <a:pt x="30" y="12"/>
                  </a:cubicBezTo>
                  <a:cubicBezTo>
                    <a:pt x="30" y="7"/>
                    <a:pt x="30" y="7"/>
                    <a:pt x="30" y="7"/>
                  </a:cubicBezTo>
                  <a:close/>
                  <a:moveTo>
                    <a:pt x="30" y="43"/>
                  </a:moveTo>
                  <a:cubicBezTo>
                    <a:pt x="31" y="43"/>
                    <a:pt x="33" y="43"/>
                    <a:pt x="34" y="43"/>
                  </a:cubicBezTo>
                  <a:cubicBezTo>
                    <a:pt x="34" y="43"/>
                    <a:pt x="34" y="43"/>
                    <a:pt x="34" y="44"/>
                  </a:cubicBezTo>
                  <a:cubicBezTo>
                    <a:pt x="33" y="46"/>
                    <a:pt x="31" y="47"/>
                    <a:pt x="30" y="48"/>
                  </a:cubicBezTo>
                  <a:cubicBezTo>
                    <a:pt x="30" y="43"/>
                    <a:pt x="30" y="43"/>
                    <a:pt x="30" y="43"/>
                  </a:cubicBezTo>
                  <a:close/>
                  <a:moveTo>
                    <a:pt x="25" y="49"/>
                  </a:moveTo>
                  <a:cubicBezTo>
                    <a:pt x="23" y="48"/>
                    <a:pt x="22" y="46"/>
                    <a:pt x="21" y="44"/>
                  </a:cubicBezTo>
                  <a:cubicBezTo>
                    <a:pt x="20" y="43"/>
                    <a:pt x="20" y="43"/>
                    <a:pt x="20" y="43"/>
                  </a:cubicBezTo>
                  <a:cubicBezTo>
                    <a:pt x="22" y="43"/>
                    <a:pt x="23" y="43"/>
                    <a:pt x="25" y="43"/>
                  </a:cubicBezTo>
                  <a:cubicBezTo>
                    <a:pt x="25" y="49"/>
                    <a:pt x="25" y="49"/>
                    <a:pt x="25" y="49"/>
                  </a:cubicBezTo>
                  <a:close/>
                  <a:moveTo>
                    <a:pt x="25" y="12"/>
                  </a:moveTo>
                  <a:cubicBezTo>
                    <a:pt x="23" y="12"/>
                    <a:pt x="22" y="12"/>
                    <a:pt x="20" y="13"/>
                  </a:cubicBezTo>
                  <a:cubicBezTo>
                    <a:pt x="20" y="12"/>
                    <a:pt x="20" y="12"/>
                    <a:pt x="21" y="12"/>
                  </a:cubicBezTo>
                  <a:cubicBezTo>
                    <a:pt x="22" y="9"/>
                    <a:pt x="23" y="7"/>
                    <a:pt x="25" y="7"/>
                  </a:cubicBezTo>
                  <a:cubicBezTo>
                    <a:pt x="25" y="12"/>
                    <a:pt x="25" y="12"/>
                    <a:pt x="25" y="12"/>
                  </a:cubicBezTo>
                  <a:close/>
                  <a:moveTo>
                    <a:pt x="45" y="39"/>
                  </a:moveTo>
                  <a:cubicBezTo>
                    <a:pt x="45" y="41"/>
                    <a:pt x="44" y="42"/>
                    <a:pt x="42" y="43"/>
                  </a:cubicBezTo>
                  <a:cubicBezTo>
                    <a:pt x="41" y="44"/>
                    <a:pt x="40" y="45"/>
                    <a:pt x="39" y="46"/>
                  </a:cubicBezTo>
                  <a:cubicBezTo>
                    <a:pt x="40" y="44"/>
                    <a:pt x="40" y="43"/>
                    <a:pt x="41" y="41"/>
                  </a:cubicBezTo>
                  <a:cubicBezTo>
                    <a:pt x="42" y="41"/>
                    <a:pt x="44" y="40"/>
                    <a:pt x="45" y="39"/>
                  </a:cubicBezTo>
                  <a:close/>
                  <a:moveTo>
                    <a:pt x="14" y="41"/>
                  </a:moveTo>
                  <a:cubicBezTo>
                    <a:pt x="14" y="43"/>
                    <a:pt x="15" y="44"/>
                    <a:pt x="16" y="46"/>
                  </a:cubicBezTo>
                  <a:cubicBezTo>
                    <a:pt x="14" y="45"/>
                    <a:pt x="13" y="44"/>
                    <a:pt x="12" y="43"/>
                  </a:cubicBezTo>
                  <a:cubicBezTo>
                    <a:pt x="11" y="42"/>
                    <a:pt x="10" y="41"/>
                    <a:pt x="9" y="39"/>
                  </a:cubicBezTo>
                  <a:cubicBezTo>
                    <a:pt x="10" y="40"/>
                    <a:pt x="12" y="41"/>
                    <a:pt x="14" y="41"/>
                  </a:cubicBezTo>
                  <a:close/>
                  <a:moveTo>
                    <a:pt x="9" y="16"/>
                  </a:moveTo>
                  <a:cubicBezTo>
                    <a:pt x="10" y="15"/>
                    <a:pt x="11" y="13"/>
                    <a:pt x="12" y="12"/>
                  </a:cubicBezTo>
                  <a:cubicBezTo>
                    <a:pt x="13" y="11"/>
                    <a:pt x="14" y="10"/>
                    <a:pt x="16" y="9"/>
                  </a:cubicBezTo>
                  <a:cubicBezTo>
                    <a:pt x="15" y="11"/>
                    <a:pt x="14" y="12"/>
                    <a:pt x="14" y="14"/>
                  </a:cubicBezTo>
                  <a:cubicBezTo>
                    <a:pt x="12" y="15"/>
                    <a:pt x="10" y="15"/>
                    <a:pt x="9" y="16"/>
                  </a:cubicBezTo>
                  <a:close/>
                  <a:moveTo>
                    <a:pt x="41" y="14"/>
                  </a:moveTo>
                  <a:cubicBezTo>
                    <a:pt x="40" y="12"/>
                    <a:pt x="40" y="11"/>
                    <a:pt x="39" y="9"/>
                  </a:cubicBezTo>
                  <a:cubicBezTo>
                    <a:pt x="40" y="10"/>
                    <a:pt x="41" y="11"/>
                    <a:pt x="42" y="12"/>
                  </a:cubicBezTo>
                  <a:cubicBezTo>
                    <a:pt x="44" y="13"/>
                    <a:pt x="45" y="15"/>
                    <a:pt x="45" y="16"/>
                  </a:cubicBezTo>
                  <a:cubicBezTo>
                    <a:pt x="44" y="15"/>
                    <a:pt x="42" y="15"/>
                    <a:pt x="41" y="14"/>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b="1">
                <a:solidFill>
                  <a:schemeClr val="tx1">
                    <a:lumMod val="85000"/>
                    <a:lumOff val="15000"/>
                  </a:schemeClr>
                </a:solidFill>
              </a:endParaRPr>
            </a:p>
          </p:txBody>
        </p:sp>
        <p:sp>
          <p:nvSpPr>
            <p:cNvPr id="31" name="矩形 9"/>
            <p:cNvSpPr/>
            <p:nvPr/>
          </p:nvSpPr>
          <p:spPr>
            <a:xfrm>
              <a:off x="4752161" y="3285821"/>
              <a:ext cx="1207878" cy="332850"/>
            </a:xfrm>
            <a:custGeom>
              <a:avLst/>
              <a:gdLst>
                <a:gd name="connsiteX0" fmla="*/ 0 w 1207878"/>
                <a:gd name="connsiteY0" fmla="*/ 0 h 234100"/>
                <a:gd name="connsiteX1" fmla="*/ 1207878 w 1207878"/>
                <a:gd name="connsiteY1" fmla="*/ 0 h 234100"/>
                <a:gd name="connsiteX2" fmla="*/ 1207878 w 1207878"/>
                <a:gd name="connsiteY2" fmla="*/ 234100 h 234100"/>
                <a:gd name="connsiteX3" fmla="*/ 0 w 1207878"/>
                <a:gd name="connsiteY3" fmla="*/ 234100 h 234100"/>
                <a:gd name="connsiteX4" fmla="*/ 0 w 1207878"/>
                <a:gd name="connsiteY4" fmla="*/ 0 h 234100"/>
                <a:gd name="connsiteX0-1" fmla="*/ 0 w 1207878"/>
                <a:gd name="connsiteY0-2" fmla="*/ 0 h 234100"/>
                <a:gd name="connsiteX1-3" fmla="*/ 1207878 w 1207878"/>
                <a:gd name="connsiteY1-4" fmla="*/ 0 h 234100"/>
                <a:gd name="connsiteX2-5" fmla="*/ 1146918 w 1207878"/>
                <a:gd name="connsiteY2-6" fmla="*/ 234100 h 234100"/>
                <a:gd name="connsiteX3-7" fmla="*/ 0 w 1207878"/>
                <a:gd name="connsiteY3-8" fmla="*/ 234100 h 234100"/>
                <a:gd name="connsiteX4-9" fmla="*/ 0 w 1207878"/>
                <a:gd name="connsiteY4-10" fmla="*/ 0 h 234100"/>
                <a:gd name="connsiteX0-11" fmla="*/ 0 w 1207878"/>
                <a:gd name="connsiteY0-12" fmla="*/ 0 h 234100"/>
                <a:gd name="connsiteX1-13" fmla="*/ 1207878 w 1207878"/>
                <a:gd name="connsiteY1-14" fmla="*/ 0 h 234100"/>
                <a:gd name="connsiteX2-15" fmla="*/ 1146918 w 1207878"/>
                <a:gd name="connsiteY2-16" fmla="*/ 234100 h 234100"/>
                <a:gd name="connsiteX3-17" fmla="*/ 60960 w 1207878"/>
                <a:gd name="connsiteY3-18" fmla="*/ 234100 h 234100"/>
                <a:gd name="connsiteX4-19" fmla="*/ 0 w 1207878"/>
                <a:gd name="connsiteY4-20" fmla="*/ 0 h 2341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7878" h="234100">
                  <a:moveTo>
                    <a:pt x="0" y="0"/>
                  </a:moveTo>
                  <a:lnTo>
                    <a:pt x="1207878" y="0"/>
                  </a:lnTo>
                  <a:lnTo>
                    <a:pt x="1146918" y="234100"/>
                  </a:lnTo>
                  <a:lnTo>
                    <a:pt x="60960" y="2341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lumMod val="85000"/>
                      <a:lumOff val="15000"/>
                    </a:schemeClr>
                  </a:solidFill>
                </a:rPr>
                <a:t>输入文本</a:t>
              </a:r>
            </a:p>
          </p:txBody>
        </p:sp>
        <p:grpSp>
          <p:nvGrpSpPr>
            <p:cNvPr id="32" name="组合 31"/>
            <p:cNvGrpSpPr/>
            <p:nvPr/>
          </p:nvGrpSpPr>
          <p:grpSpPr>
            <a:xfrm>
              <a:off x="5130743" y="2843136"/>
              <a:ext cx="341096" cy="323085"/>
              <a:chOff x="1678150" y="5800949"/>
              <a:chExt cx="329348" cy="330513"/>
            </a:xfrm>
            <a:solidFill>
              <a:schemeClr val="bg1"/>
            </a:solidFill>
          </p:grpSpPr>
          <p:sp>
            <p:nvSpPr>
              <p:cNvPr id="33" name="Rectangle 132"/>
              <p:cNvSpPr>
                <a:spLocks noChangeArrowheads="1"/>
              </p:cNvSpPr>
              <p:nvPr/>
            </p:nvSpPr>
            <p:spPr bwMode="auto">
              <a:xfrm>
                <a:off x="1678150" y="6048832"/>
                <a:ext cx="46551" cy="82629"/>
              </a:xfrm>
              <a:prstGeom prst="rect">
                <a:avLst/>
              </a:prstGeom>
              <a:grpFill/>
              <a:ln w="19" cap="rnd">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b="1">
                  <a:solidFill>
                    <a:schemeClr val="tx1">
                      <a:lumMod val="85000"/>
                      <a:lumOff val="15000"/>
                    </a:schemeClr>
                  </a:solidFill>
                </a:endParaRPr>
              </a:p>
            </p:txBody>
          </p:sp>
          <p:sp>
            <p:nvSpPr>
              <p:cNvPr id="34" name="Rectangle 133"/>
              <p:cNvSpPr>
                <a:spLocks noChangeArrowheads="1"/>
              </p:cNvSpPr>
              <p:nvPr/>
            </p:nvSpPr>
            <p:spPr bwMode="auto">
              <a:xfrm>
                <a:off x="1771252" y="5976678"/>
                <a:ext cx="50043" cy="154783"/>
              </a:xfrm>
              <a:prstGeom prst="rect">
                <a:avLst/>
              </a:prstGeom>
              <a:grpFill/>
              <a:ln w="19" cap="rnd">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b="1">
                  <a:solidFill>
                    <a:schemeClr val="tx1">
                      <a:lumMod val="85000"/>
                      <a:lumOff val="15000"/>
                    </a:schemeClr>
                  </a:solidFill>
                </a:endParaRPr>
              </a:p>
            </p:txBody>
          </p:sp>
          <p:sp>
            <p:nvSpPr>
              <p:cNvPr id="35" name="Rectangle 134"/>
              <p:cNvSpPr>
                <a:spLocks noChangeArrowheads="1"/>
              </p:cNvSpPr>
              <p:nvPr/>
            </p:nvSpPr>
            <p:spPr bwMode="auto">
              <a:xfrm>
                <a:off x="1867845" y="5903359"/>
                <a:ext cx="46551" cy="228100"/>
              </a:xfrm>
              <a:prstGeom prst="rect">
                <a:avLst/>
              </a:prstGeom>
              <a:grpFill/>
              <a:ln w="19" cap="rnd">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b="1">
                  <a:solidFill>
                    <a:schemeClr val="tx1">
                      <a:lumMod val="85000"/>
                      <a:lumOff val="15000"/>
                    </a:schemeClr>
                  </a:solidFill>
                </a:endParaRPr>
              </a:p>
            </p:txBody>
          </p:sp>
          <p:sp>
            <p:nvSpPr>
              <p:cNvPr id="36" name="Rectangle 135"/>
              <p:cNvSpPr>
                <a:spLocks noChangeArrowheads="1"/>
              </p:cNvSpPr>
              <p:nvPr/>
            </p:nvSpPr>
            <p:spPr bwMode="auto">
              <a:xfrm>
                <a:off x="1960947" y="5800949"/>
                <a:ext cx="46551" cy="330513"/>
              </a:xfrm>
              <a:prstGeom prst="rect">
                <a:avLst/>
              </a:prstGeom>
              <a:grpFill/>
              <a:ln w="19" cap="rnd">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b="1">
                  <a:solidFill>
                    <a:schemeClr val="tx1">
                      <a:lumMod val="85000"/>
                      <a:lumOff val="15000"/>
                    </a:schemeClr>
                  </a:solidFill>
                </a:endParaRPr>
              </a:p>
            </p:txBody>
          </p:sp>
        </p:grpSp>
      </p:grpSp>
      <p:sp>
        <p:nvSpPr>
          <p:cNvPr id="61"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2" name="矩形 61"/>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985723" y="798531"/>
            <a:ext cx="1174927" cy="3027026"/>
            <a:chOff x="547163" y="1646858"/>
            <a:chExt cx="1588365" cy="4092187"/>
          </a:xfrm>
        </p:grpSpPr>
        <p:grpSp>
          <p:nvGrpSpPr>
            <p:cNvPr id="32" name="组合 25"/>
            <p:cNvGrpSpPr/>
            <p:nvPr/>
          </p:nvGrpSpPr>
          <p:grpSpPr bwMode="auto">
            <a:xfrm rot="5400000">
              <a:off x="-436657" y="2630678"/>
              <a:ext cx="3556006" cy="1588365"/>
              <a:chOff x="958016" y="1102653"/>
              <a:chExt cx="3555884" cy="1587984"/>
            </a:xfrm>
          </p:grpSpPr>
          <p:grpSp>
            <p:nvGrpSpPr>
              <p:cNvPr id="36" name="组合 2"/>
              <p:cNvGrpSpPr/>
              <p:nvPr/>
            </p:nvGrpSpPr>
            <p:grpSpPr bwMode="auto">
              <a:xfrm>
                <a:off x="1010872" y="1102653"/>
                <a:ext cx="3503028" cy="1383387"/>
                <a:chOff x="1068022" y="1102653"/>
                <a:chExt cx="3503028" cy="1383387"/>
              </a:xfrm>
            </p:grpSpPr>
            <p:sp>
              <p:nvSpPr>
                <p:cNvPr id="38" name="矩形 37"/>
                <p:cNvSpPr/>
                <p:nvPr/>
              </p:nvSpPr>
              <p:spPr>
                <a:xfrm>
                  <a:off x="1068022" y="1493517"/>
                  <a:ext cx="1022315" cy="923703"/>
                </a:xfrm>
                <a:prstGeom prst="rect">
                  <a:avLst/>
                </a:prstGeom>
                <a:solidFill>
                  <a:srgbClr val="C00000"/>
                </a:solidFill>
                <a:ln w="25400" cap="flat" cmpd="sng" algn="ctr">
                  <a:noFill/>
                  <a:prstDash val="solid"/>
                </a:ln>
                <a:effectLst>
                  <a:outerShdw blurRad="50800" dist="38100" dir="5400000" algn="t" rotWithShape="0">
                    <a:prstClr val="black">
                      <a:alpha val="40000"/>
                    </a:prstClr>
                  </a:outerShdw>
                </a:effectLst>
              </p:spPr>
              <p:txBody>
                <a:bodyPr anchor="ctr"/>
                <a:lstStyle/>
                <a:p>
                  <a:pPr algn="ctr">
                    <a:defRPr/>
                  </a:pPr>
                  <a:endParaRPr lang="zh-CN" altLang="en-US" sz="1100" kern="0">
                    <a:solidFill>
                      <a:srgbClr val="C00000"/>
                    </a:solidFill>
                    <a:latin typeface="Calibri" panose="020F0502020204030204"/>
                    <a:ea typeface="宋体" panose="02010600030101010101" pitchFamily="2" charset="-122"/>
                  </a:endParaRPr>
                </a:p>
              </p:txBody>
            </p:sp>
            <p:sp>
              <p:nvSpPr>
                <p:cNvPr id="39" name="矩形 38"/>
                <p:cNvSpPr/>
                <p:nvPr/>
              </p:nvSpPr>
              <p:spPr>
                <a:xfrm rot="16200000">
                  <a:off x="2762819" y="449618"/>
                  <a:ext cx="1148708" cy="2454777"/>
                </a:xfrm>
                <a:prstGeom prst="rect">
                  <a:avLst/>
                </a:prstGeom>
              </p:spPr>
              <p:txBody>
                <a:bodyPr wrap="none">
                  <a:spAutoFit/>
                </a:bodyPr>
                <a:lstStyle/>
                <a:p>
                  <a:pPr>
                    <a:lnSpc>
                      <a:spcPct val="140000"/>
                    </a:lnSpc>
                    <a:defRPr/>
                  </a:pPr>
                  <a:r>
                    <a:rPr lang="zh-CN" altLang="en-US" sz="4000" b="1" kern="0" dirty="0">
                      <a:solidFill>
                        <a:srgbClr val="C00000"/>
                      </a:solidFill>
                      <a:latin typeface="微软雅黑" panose="020B0503020204020204" pitchFamily="34" charset="-122"/>
                      <a:ea typeface="微软雅黑" panose="020B0503020204020204" pitchFamily="34" charset="-122"/>
                    </a:rPr>
                    <a:t>目 </a:t>
                  </a:r>
                  <a:endParaRPr lang="en-US" altLang="zh-CN" sz="4000" b="1" kern="0" dirty="0">
                    <a:solidFill>
                      <a:srgbClr val="C00000"/>
                    </a:solidFill>
                    <a:latin typeface="微软雅黑" panose="020B0503020204020204" pitchFamily="34" charset="-122"/>
                    <a:ea typeface="微软雅黑" panose="020B0503020204020204" pitchFamily="34" charset="-122"/>
                  </a:endParaRPr>
                </a:p>
                <a:p>
                  <a:pPr>
                    <a:lnSpc>
                      <a:spcPct val="140000"/>
                    </a:lnSpc>
                    <a:defRPr/>
                  </a:pPr>
                  <a:r>
                    <a:rPr lang="zh-CN" altLang="en-US" sz="4000" b="1" kern="0" dirty="0">
                      <a:solidFill>
                        <a:srgbClr val="C00000"/>
                      </a:solidFill>
                      <a:latin typeface="微软雅黑" panose="020B0503020204020204" pitchFamily="34" charset="-122"/>
                      <a:ea typeface="微软雅黑" panose="020B0503020204020204" pitchFamily="34" charset="-122"/>
                    </a:rPr>
                    <a:t>录</a:t>
                  </a:r>
                </a:p>
              </p:txBody>
            </p:sp>
            <p:sp>
              <p:nvSpPr>
                <p:cNvPr id="40" name="TextBox 5"/>
                <p:cNvSpPr txBox="1">
                  <a:spLocks noChangeArrowheads="1"/>
                </p:cNvSpPr>
                <p:nvPr/>
              </p:nvSpPr>
              <p:spPr bwMode="auto">
                <a:xfrm>
                  <a:off x="2418322" y="2028464"/>
                  <a:ext cx="2152728" cy="45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defRPr/>
                  </a:pPr>
                  <a:r>
                    <a:rPr lang="en-US" altLang="zh-CN" sz="1600" b="1" kern="0" spc="300" dirty="0">
                      <a:solidFill>
                        <a:srgbClr val="C00000"/>
                      </a:solidFill>
                      <a:latin typeface="Arial" panose="020B0604020202020204" pitchFamily="34" charset="0"/>
                      <a:cs typeface="Arial" panose="020B0604020202020204" pitchFamily="34" charset="0"/>
                    </a:rPr>
                    <a:t>ONTENT</a:t>
                  </a:r>
                  <a:r>
                    <a:rPr lang="en-US" altLang="zh-CN" sz="1600" b="1" kern="0" spc="300" dirty="0">
                      <a:solidFill>
                        <a:srgbClr val="FF0066"/>
                      </a:solidFill>
                      <a:latin typeface="Arial" panose="020B0604020202020204" pitchFamily="34" charset="0"/>
                      <a:cs typeface="Arial" panose="020B0604020202020204" pitchFamily="34" charset="0"/>
                    </a:rPr>
                    <a:t>S</a:t>
                  </a:r>
                  <a:endParaRPr lang="zh-CN" altLang="en-US" sz="1600" b="1" kern="0" spc="300" dirty="0">
                    <a:solidFill>
                      <a:srgbClr val="FF0066"/>
                    </a:solidFill>
                    <a:latin typeface="Arial" panose="020B0604020202020204" pitchFamily="34" charset="0"/>
                    <a:cs typeface="Arial" panose="020B0604020202020204" pitchFamily="34" charset="0"/>
                  </a:endParaRPr>
                </a:p>
              </p:txBody>
            </p:sp>
          </p:grpSp>
          <p:sp>
            <p:nvSpPr>
              <p:cNvPr id="37" name="矩形 36"/>
              <p:cNvSpPr/>
              <p:nvPr/>
            </p:nvSpPr>
            <p:spPr>
              <a:xfrm>
                <a:off x="958016" y="1193116"/>
                <a:ext cx="1075267" cy="1497521"/>
              </a:xfrm>
              <a:prstGeom prst="rect">
                <a:avLst/>
              </a:prstGeom>
            </p:spPr>
            <p:txBody>
              <a:bodyPr wrap="none">
                <a:spAutoFit/>
              </a:bodyPr>
              <a:lstStyle/>
              <a:p>
                <a:pPr>
                  <a:defRPr/>
                </a:pPr>
                <a:r>
                  <a:rPr lang="en-US" altLang="zh-CN" sz="6600" kern="0" dirty="0">
                    <a:solidFill>
                      <a:schemeClr val="bg1"/>
                    </a:solidFill>
                    <a:effectLst>
                      <a:innerShdw blurRad="63500" dist="50800" dir="10800000">
                        <a:prstClr val="black">
                          <a:alpha val="50000"/>
                        </a:prstClr>
                      </a:innerShdw>
                    </a:effectLst>
                    <a:latin typeface="Arial" panose="020B0604020202020204" pitchFamily="34" charset="0"/>
                    <a:ea typeface="宋体" panose="02010600030101010101" pitchFamily="2" charset="-122"/>
                    <a:cs typeface="Arial" panose="020B0604020202020204" pitchFamily="34" charset="0"/>
                  </a:rPr>
                  <a:t>C</a:t>
                </a:r>
                <a:endParaRPr lang="zh-CN" altLang="en-US" sz="6600" kern="0" dirty="0">
                  <a:solidFill>
                    <a:schemeClr val="bg1"/>
                  </a:solidFill>
                  <a:effectLst>
                    <a:innerShdw blurRad="63500" dist="50800" dir="10800000">
                      <a:prstClr val="black">
                        <a:alpha val="50000"/>
                      </a:prstClr>
                    </a:innerShdw>
                  </a:effectLst>
                  <a:latin typeface="Arial" panose="020B0604020202020204" pitchFamily="34" charset="0"/>
                  <a:ea typeface="宋体" panose="02010600030101010101" pitchFamily="2" charset="-122"/>
                  <a:cs typeface="Arial" panose="020B0604020202020204" pitchFamily="34" charset="0"/>
                </a:endParaRPr>
              </a:p>
            </p:txBody>
          </p:sp>
        </p:grpSp>
        <p:grpSp>
          <p:nvGrpSpPr>
            <p:cNvPr id="33" name="组合 7"/>
            <p:cNvGrpSpPr/>
            <p:nvPr/>
          </p:nvGrpSpPr>
          <p:grpSpPr bwMode="auto">
            <a:xfrm flipV="1">
              <a:off x="2017470" y="1685075"/>
              <a:ext cx="101603" cy="4053970"/>
              <a:chOff x="6966170" y="1570075"/>
              <a:chExt cx="63500" cy="2204256"/>
            </a:xfrm>
          </p:grpSpPr>
          <p:cxnSp>
            <p:nvCxnSpPr>
              <p:cNvPr id="34" name="直接连接符 33"/>
              <p:cNvCxnSpPr/>
              <p:nvPr/>
            </p:nvCxnSpPr>
            <p:spPr bwMode="auto">
              <a:xfrm>
                <a:off x="6966170" y="1570075"/>
                <a:ext cx="0" cy="2204256"/>
              </a:xfrm>
              <a:prstGeom prst="line">
                <a:avLst/>
              </a:prstGeom>
              <a:noFill/>
              <a:ln w="38100" cap="flat" cmpd="sng" algn="ctr">
                <a:solidFill>
                  <a:srgbClr val="C00000"/>
                </a:solidFill>
                <a:prstDash val="solid"/>
                <a:round/>
                <a:headEnd type="none" w="med" len="med"/>
                <a:tailEnd type="none" w="med" len="med"/>
              </a:ln>
              <a:effectLst/>
            </p:spPr>
          </p:cxnSp>
          <p:cxnSp>
            <p:nvCxnSpPr>
              <p:cNvPr id="35" name="直接连接符 34"/>
              <p:cNvCxnSpPr/>
              <p:nvPr/>
            </p:nvCxnSpPr>
            <p:spPr bwMode="auto">
              <a:xfrm>
                <a:off x="7029670" y="1570075"/>
                <a:ext cx="0" cy="2195552"/>
              </a:xfrm>
              <a:prstGeom prst="line">
                <a:avLst/>
              </a:prstGeom>
              <a:noFill/>
              <a:ln w="3175" cap="flat" cmpd="sng" algn="ctr">
                <a:solidFill>
                  <a:srgbClr val="C00000"/>
                </a:solidFill>
                <a:prstDash val="solid"/>
                <a:round/>
                <a:headEnd type="none" w="med" len="med"/>
                <a:tailEnd type="none" w="med" len="med"/>
              </a:ln>
              <a:effectLst/>
            </p:spPr>
          </p:cxnSp>
        </p:grpSp>
      </p:grpSp>
      <p:grpSp>
        <p:nvGrpSpPr>
          <p:cNvPr id="41" name="组合 40"/>
          <p:cNvGrpSpPr/>
          <p:nvPr/>
        </p:nvGrpSpPr>
        <p:grpSpPr>
          <a:xfrm>
            <a:off x="2276957" y="845937"/>
            <a:ext cx="5010445" cy="544084"/>
            <a:chOff x="2369867" y="1524639"/>
            <a:chExt cx="5010445" cy="544084"/>
          </a:xfrm>
        </p:grpSpPr>
        <p:sp>
          <p:nvSpPr>
            <p:cNvPr id="42" name="矩形 41"/>
            <p:cNvSpPr/>
            <p:nvPr/>
          </p:nvSpPr>
          <p:spPr bwMode="auto">
            <a:xfrm>
              <a:off x="2369867" y="1524639"/>
              <a:ext cx="598515" cy="529221"/>
            </a:xfrm>
            <a:prstGeom prst="rect">
              <a:avLst/>
            </a:prstGeom>
            <a:solidFill>
              <a:srgbClr val="C00000"/>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300" normalizeH="0" baseline="0" noProof="0" dirty="0">
                  <a:ln>
                    <a:noFill/>
                  </a:ln>
                  <a:solidFill>
                    <a:schemeClr val="bg1"/>
                  </a:solidFill>
                  <a:uLnTx/>
                  <a:uFillTx/>
                  <a:latin typeface="Agency FB" panose="020B0503020202020204" pitchFamily="34" charset="0"/>
                  <a:ea typeface="宋体" panose="02010600030101010101" pitchFamily="2" charset="-122"/>
                </a:rPr>
                <a:t>01</a:t>
              </a:r>
              <a:endParaRPr kumimoji="0" lang="zh-CN" altLang="en-US" b="1" i="0" u="none" strike="noStrike" kern="0" cap="none" spc="300" normalizeH="0" baseline="0" noProof="0" dirty="0">
                <a:ln>
                  <a:noFill/>
                </a:ln>
                <a:solidFill>
                  <a:schemeClr val="bg1"/>
                </a:solidFill>
                <a:uLnTx/>
                <a:uFillTx/>
                <a:latin typeface="Agency FB" panose="020B0503020202020204" pitchFamily="34" charset="0"/>
                <a:ea typeface="宋体" panose="02010600030101010101" pitchFamily="2" charset="-122"/>
              </a:endParaRPr>
            </a:p>
          </p:txBody>
        </p:sp>
        <p:sp>
          <p:nvSpPr>
            <p:cNvPr id="43" name="矩形 42"/>
            <p:cNvSpPr/>
            <p:nvPr/>
          </p:nvSpPr>
          <p:spPr>
            <a:xfrm>
              <a:off x="3043538" y="1539502"/>
              <a:ext cx="4336774" cy="529221"/>
            </a:xfrm>
            <a:prstGeom prst="rect">
              <a:avLst/>
            </a:prstGeom>
            <a:solidFill>
              <a:schemeClr val="tx1">
                <a:lumMod val="85000"/>
                <a:lumOff val="15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在此输入你的标题</a:t>
              </a:r>
            </a:p>
          </p:txBody>
        </p:sp>
      </p:grpSp>
      <p:grpSp>
        <p:nvGrpSpPr>
          <p:cNvPr id="44" name="组合 43"/>
          <p:cNvGrpSpPr/>
          <p:nvPr/>
        </p:nvGrpSpPr>
        <p:grpSpPr>
          <a:xfrm>
            <a:off x="2276957" y="1474715"/>
            <a:ext cx="5010445" cy="540368"/>
            <a:chOff x="2369867" y="2153417"/>
            <a:chExt cx="5010445" cy="540368"/>
          </a:xfrm>
        </p:grpSpPr>
        <p:sp>
          <p:nvSpPr>
            <p:cNvPr id="45" name="矩形 44"/>
            <p:cNvSpPr/>
            <p:nvPr/>
          </p:nvSpPr>
          <p:spPr bwMode="auto">
            <a:xfrm>
              <a:off x="2369867" y="2153417"/>
              <a:ext cx="598515" cy="529221"/>
            </a:xfrm>
            <a:prstGeom prst="rect">
              <a:avLst/>
            </a:prstGeom>
            <a:solidFill>
              <a:srgbClr val="C00000"/>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300" normalizeH="0" baseline="0" noProof="0" dirty="0">
                  <a:ln>
                    <a:noFill/>
                  </a:ln>
                  <a:solidFill>
                    <a:schemeClr val="bg1"/>
                  </a:solidFill>
                  <a:uLnTx/>
                  <a:uFillTx/>
                  <a:latin typeface="Agency FB" panose="020B0503020202020204" pitchFamily="34" charset="0"/>
                  <a:ea typeface="宋体" panose="02010600030101010101" pitchFamily="2" charset="-122"/>
                </a:rPr>
                <a:t>02</a:t>
              </a:r>
              <a:endParaRPr kumimoji="0" lang="zh-CN" altLang="en-US" b="1" i="0" u="none" strike="noStrike" kern="0" cap="none" spc="300" normalizeH="0" baseline="0" noProof="0" dirty="0">
                <a:ln>
                  <a:noFill/>
                </a:ln>
                <a:solidFill>
                  <a:schemeClr val="bg1"/>
                </a:solidFill>
                <a:uLnTx/>
                <a:uFillTx/>
                <a:latin typeface="Agency FB" panose="020B0503020202020204" pitchFamily="34" charset="0"/>
                <a:ea typeface="宋体" panose="02010600030101010101" pitchFamily="2" charset="-122"/>
              </a:endParaRPr>
            </a:p>
          </p:txBody>
        </p:sp>
        <p:sp>
          <p:nvSpPr>
            <p:cNvPr id="46" name="矩形 45"/>
            <p:cNvSpPr/>
            <p:nvPr/>
          </p:nvSpPr>
          <p:spPr>
            <a:xfrm>
              <a:off x="3043538" y="2164564"/>
              <a:ext cx="4336774" cy="529221"/>
            </a:xfrm>
            <a:prstGeom prst="rect">
              <a:avLst/>
            </a:prstGeom>
            <a:solidFill>
              <a:schemeClr val="tx1">
                <a:lumMod val="85000"/>
                <a:lumOff val="15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lvl="0" algn="ctr">
                <a:defRPr/>
              </a:pPr>
              <a:r>
                <a:rPr lang="zh-CN" altLang="en-US" sz="2000" b="1" kern="0" spc="300" dirty="0">
                  <a:solidFill>
                    <a:schemeClr val="bg1"/>
                  </a:solidFill>
                  <a:latin typeface="微软雅黑" panose="020B0503020204020204" pitchFamily="34" charset="-122"/>
                  <a:ea typeface="微软雅黑" panose="020B0503020204020204" pitchFamily="34" charset="-122"/>
                </a:rPr>
                <a:t>在此输入你的标题</a:t>
              </a:r>
            </a:p>
          </p:txBody>
        </p:sp>
      </p:grpSp>
      <p:grpSp>
        <p:nvGrpSpPr>
          <p:cNvPr id="47" name="组合 46"/>
          <p:cNvGrpSpPr/>
          <p:nvPr/>
        </p:nvGrpSpPr>
        <p:grpSpPr>
          <a:xfrm>
            <a:off x="2276957" y="2134086"/>
            <a:ext cx="5010445" cy="536653"/>
            <a:chOff x="2369867" y="2782194"/>
            <a:chExt cx="5010445" cy="536653"/>
          </a:xfrm>
        </p:grpSpPr>
        <p:sp>
          <p:nvSpPr>
            <p:cNvPr id="48" name="矩形 47"/>
            <p:cNvSpPr/>
            <p:nvPr/>
          </p:nvSpPr>
          <p:spPr bwMode="auto">
            <a:xfrm>
              <a:off x="2369867" y="2782194"/>
              <a:ext cx="598515" cy="529221"/>
            </a:xfrm>
            <a:prstGeom prst="rect">
              <a:avLst/>
            </a:prstGeom>
            <a:solidFill>
              <a:srgbClr val="C00000"/>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300" normalizeH="0" baseline="0" noProof="0" dirty="0">
                  <a:ln>
                    <a:noFill/>
                  </a:ln>
                  <a:solidFill>
                    <a:schemeClr val="bg1"/>
                  </a:solidFill>
                  <a:uLnTx/>
                  <a:uFillTx/>
                  <a:latin typeface="Agency FB" panose="020B0503020202020204" pitchFamily="34" charset="0"/>
                  <a:ea typeface="宋体" panose="02010600030101010101" pitchFamily="2" charset="-122"/>
                </a:rPr>
                <a:t>03</a:t>
              </a:r>
              <a:endParaRPr kumimoji="0" lang="zh-CN" altLang="en-US" b="1" i="0" u="none" strike="noStrike" kern="0" cap="none" spc="300" normalizeH="0" baseline="0" noProof="0" dirty="0">
                <a:ln>
                  <a:noFill/>
                </a:ln>
                <a:solidFill>
                  <a:schemeClr val="bg1"/>
                </a:solidFill>
                <a:uLnTx/>
                <a:uFillTx/>
                <a:latin typeface="Agency FB" panose="020B0503020202020204" pitchFamily="34" charset="0"/>
                <a:ea typeface="宋体" panose="02010600030101010101" pitchFamily="2" charset="-122"/>
              </a:endParaRPr>
            </a:p>
          </p:txBody>
        </p:sp>
        <p:sp>
          <p:nvSpPr>
            <p:cNvPr id="49" name="矩形 48"/>
            <p:cNvSpPr/>
            <p:nvPr/>
          </p:nvSpPr>
          <p:spPr>
            <a:xfrm>
              <a:off x="3043538" y="2789626"/>
              <a:ext cx="4336774" cy="529221"/>
            </a:xfrm>
            <a:prstGeom prst="rect">
              <a:avLst/>
            </a:prstGeom>
            <a:solidFill>
              <a:schemeClr val="tx1">
                <a:lumMod val="85000"/>
                <a:lumOff val="15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lvl="0" algn="ctr">
                <a:defRPr/>
              </a:pPr>
              <a:r>
                <a:rPr lang="zh-CN" altLang="en-US" sz="2000" b="1" kern="0" spc="300" dirty="0">
                  <a:solidFill>
                    <a:schemeClr val="bg1"/>
                  </a:solidFill>
                  <a:latin typeface="微软雅黑" panose="020B0503020204020204" pitchFamily="34" charset="-122"/>
                  <a:ea typeface="微软雅黑" panose="020B0503020204020204" pitchFamily="34" charset="-122"/>
                </a:rPr>
                <a:t>在此输入你的标题</a:t>
              </a:r>
            </a:p>
          </p:txBody>
        </p:sp>
      </p:grpSp>
      <p:grpSp>
        <p:nvGrpSpPr>
          <p:cNvPr id="50" name="组合 49"/>
          <p:cNvGrpSpPr/>
          <p:nvPr/>
        </p:nvGrpSpPr>
        <p:grpSpPr>
          <a:xfrm>
            <a:off x="2276957" y="2732270"/>
            <a:ext cx="5010445" cy="532936"/>
            <a:chOff x="2369867" y="3410972"/>
            <a:chExt cx="5010445" cy="532936"/>
          </a:xfrm>
        </p:grpSpPr>
        <p:sp>
          <p:nvSpPr>
            <p:cNvPr id="51" name="矩形 50"/>
            <p:cNvSpPr/>
            <p:nvPr/>
          </p:nvSpPr>
          <p:spPr bwMode="auto">
            <a:xfrm>
              <a:off x="2369867" y="3410972"/>
              <a:ext cx="598515" cy="529221"/>
            </a:xfrm>
            <a:prstGeom prst="rect">
              <a:avLst/>
            </a:prstGeom>
            <a:solidFill>
              <a:srgbClr val="C00000"/>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300" normalizeH="0" baseline="0" noProof="0" dirty="0">
                  <a:ln>
                    <a:noFill/>
                  </a:ln>
                  <a:solidFill>
                    <a:schemeClr val="bg1"/>
                  </a:solidFill>
                  <a:uLnTx/>
                  <a:uFillTx/>
                  <a:latin typeface="Agency FB" panose="020B0503020202020204" pitchFamily="34" charset="0"/>
                  <a:ea typeface="宋体" panose="02010600030101010101" pitchFamily="2" charset="-122"/>
                </a:rPr>
                <a:t>04</a:t>
              </a:r>
              <a:endParaRPr kumimoji="0" lang="zh-CN" altLang="en-US" b="1" i="0" u="none" strike="noStrike" kern="0" cap="none" spc="300" normalizeH="0" baseline="0" noProof="0" dirty="0">
                <a:ln>
                  <a:noFill/>
                </a:ln>
                <a:solidFill>
                  <a:schemeClr val="bg1"/>
                </a:solidFill>
                <a:uLnTx/>
                <a:uFillTx/>
                <a:latin typeface="Agency FB" panose="020B0503020202020204" pitchFamily="34" charset="0"/>
                <a:ea typeface="宋体" panose="02010600030101010101" pitchFamily="2" charset="-122"/>
              </a:endParaRPr>
            </a:p>
          </p:txBody>
        </p:sp>
        <p:sp>
          <p:nvSpPr>
            <p:cNvPr id="52" name="矩形 51"/>
            <p:cNvSpPr/>
            <p:nvPr/>
          </p:nvSpPr>
          <p:spPr>
            <a:xfrm>
              <a:off x="3043538" y="3414687"/>
              <a:ext cx="4336774" cy="529221"/>
            </a:xfrm>
            <a:prstGeom prst="rect">
              <a:avLst/>
            </a:prstGeom>
            <a:solidFill>
              <a:schemeClr val="tx1">
                <a:lumMod val="85000"/>
                <a:lumOff val="15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lvl="0" algn="ctr">
                <a:defRPr/>
              </a:pPr>
              <a:r>
                <a:rPr lang="zh-CN" altLang="en-US" sz="2000" b="1" kern="0" spc="300" dirty="0">
                  <a:solidFill>
                    <a:schemeClr val="bg1"/>
                  </a:solidFill>
                  <a:latin typeface="微软雅黑" panose="020B0503020204020204" pitchFamily="34" charset="-122"/>
                  <a:ea typeface="微软雅黑" panose="020B0503020204020204" pitchFamily="34" charset="-122"/>
                </a:rPr>
                <a:t>在此输入你的标题</a:t>
              </a:r>
            </a:p>
          </p:txBody>
        </p:sp>
      </p:grpSp>
      <p:grpSp>
        <p:nvGrpSpPr>
          <p:cNvPr id="53" name="组合 52"/>
          <p:cNvGrpSpPr/>
          <p:nvPr/>
        </p:nvGrpSpPr>
        <p:grpSpPr>
          <a:xfrm>
            <a:off x="2276957" y="3361048"/>
            <a:ext cx="5010445" cy="529221"/>
            <a:chOff x="2369867" y="4039750"/>
            <a:chExt cx="5010445" cy="529221"/>
          </a:xfrm>
        </p:grpSpPr>
        <p:sp>
          <p:nvSpPr>
            <p:cNvPr id="54" name="矩形 53"/>
            <p:cNvSpPr/>
            <p:nvPr/>
          </p:nvSpPr>
          <p:spPr bwMode="auto">
            <a:xfrm>
              <a:off x="2369867" y="4039750"/>
              <a:ext cx="598515" cy="529221"/>
            </a:xfrm>
            <a:prstGeom prst="rect">
              <a:avLst/>
            </a:prstGeom>
            <a:solidFill>
              <a:srgbClr val="C00000"/>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300" normalizeH="0" baseline="0" noProof="0" dirty="0">
                  <a:ln>
                    <a:noFill/>
                  </a:ln>
                  <a:solidFill>
                    <a:schemeClr val="bg1"/>
                  </a:solidFill>
                  <a:uLnTx/>
                  <a:uFillTx/>
                  <a:latin typeface="Agency FB" panose="020B0503020202020204" pitchFamily="34" charset="0"/>
                  <a:ea typeface="宋体" panose="02010600030101010101" pitchFamily="2" charset="-122"/>
                </a:rPr>
                <a:t>05</a:t>
              </a:r>
              <a:endParaRPr kumimoji="0" lang="zh-CN" altLang="en-US" b="1" i="0" u="none" strike="noStrike" kern="0" cap="none" spc="300" normalizeH="0" baseline="0" noProof="0" dirty="0">
                <a:ln>
                  <a:noFill/>
                </a:ln>
                <a:solidFill>
                  <a:schemeClr val="bg1"/>
                </a:solidFill>
                <a:uLnTx/>
                <a:uFillTx/>
                <a:latin typeface="Agency FB" panose="020B0503020202020204" pitchFamily="34" charset="0"/>
                <a:ea typeface="宋体" panose="02010600030101010101" pitchFamily="2" charset="-122"/>
              </a:endParaRPr>
            </a:p>
          </p:txBody>
        </p:sp>
        <p:sp>
          <p:nvSpPr>
            <p:cNvPr id="55" name="矩形 54"/>
            <p:cNvSpPr/>
            <p:nvPr/>
          </p:nvSpPr>
          <p:spPr>
            <a:xfrm>
              <a:off x="3043538" y="4039750"/>
              <a:ext cx="4336774" cy="529221"/>
            </a:xfrm>
            <a:prstGeom prst="rect">
              <a:avLst/>
            </a:prstGeom>
            <a:solidFill>
              <a:schemeClr val="tx1">
                <a:lumMod val="85000"/>
                <a:lumOff val="15000"/>
              </a:schemeClr>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lvl="0" algn="ctr">
                <a:defRPr/>
              </a:pPr>
              <a:r>
                <a:rPr lang="zh-CN" altLang="en-US" sz="2000" b="1" kern="0" spc="300" dirty="0">
                  <a:solidFill>
                    <a:schemeClr val="bg1"/>
                  </a:solidFill>
                  <a:latin typeface="微软雅黑" panose="020B0503020204020204" pitchFamily="34" charset="-122"/>
                  <a:ea typeface="微软雅黑" panose="020B0503020204020204" pitchFamily="34" charset="-122"/>
                </a:rPr>
                <a:t>在此输入你的标题</a:t>
              </a:r>
            </a:p>
          </p:txBody>
        </p:sp>
      </p:grpSp>
      <p:pic>
        <p:nvPicPr>
          <p:cNvPr id="56" name="图片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488" y="2289317"/>
            <a:ext cx="1232726" cy="3072477"/>
          </a:xfrm>
          <a:prstGeom prst="rect">
            <a:avLst/>
          </a:prstGeom>
        </p:spPr>
      </p:pic>
      <p:sp>
        <p:nvSpPr>
          <p:cNvPr id="30"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8" name="矩形 57"/>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92 -0.16718 L 0.0092 0.30845 " pathEditMode="relative" rAng="0" ptsTypes="AA">
                                      <p:cBhvr>
                                        <p:cTn id="6" dur="2000" fill="hold"/>
                                        <p:tgtEl>
                                          <p:spTgt spid="56"/>
                                        </p:tgtEl>
                                        <p:attrNameLst>
                                          <p:attrName>ppt_x</p:attrName>
                                          <p:attrName>ppt_y</p:attrName>
                                        </p:attrNameLst>
                                      </p:cBhvr>
                                      <p:rCtr x="0" y="23782"/>
                                    </p:animMotion>
                                  </p:childTnLst>
                                </p:cTn>
                              </p:par>
                              <p:par>
                                <p:cTn id="7" presetID="22" presetClass="entr" presetSubtype="1" fill="hold" nodeType="withEffect">
                                  <p:stCondLst>
                                    <p:cond delay="500"/>
                                  </p:stCondLst>
                                  <p:childTnLst>
                                    <p:set>
                                      <p:cBhvr>
                                        <p:cTn id="8" dur="1" fill="hold">
                                          <p:stCondLst>
                                            <p:cond delay="0"/>
                                          </p:stCondLst>
                                        </p:cTn>
                                        <p:tgtEl>
                                          <p:spTgt spid="31"/>
                                        </p:tgtEl>
                                        <p:attrNameLst>
                                          <p:attrName>style.visibility</p:attrName>
                                        </p:attrNameLst>
                                      </p:cBhvr>
                                      <p:to>
                                        <p:strVal val="visible"/>
                                      </p:to>
                                    </p:set>
                                    <p:animEffect transition="in" filter="wipe(up)">
                                      <p:cBhvr>
                                        <p:cTn id="9" dur="1250"/>
                                        <p:tgtEl>
                                          <p:spTgt spid="31"/>
                                        </p:tgtEl>
                                      </p:cBhvr>
                                    </p:animEffect>
                                  </p:childTnLst>
                                </p:cTn>
                              </p:par>
                            </p:childTnLst>
                          </p:cTn>
                        </p:par>
                        <p:par>
                          <p:cTn id="10" fill="hold">
                            <p:stCondLst>
                              <p:cond delay="2000"/>
                            </p:stCondLst>
                            <p:childTnLst>
                              <p:par>
                                <p:cTn id="11" presetID="2" presetClass="entr" presetSubtype="1"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0-#ppt_h/2"/>
                                          </p:val>
                                        </p:tav>
                                        <p:tav tm="100000">
                                          <p:val>
                                            <p:strVal val="#ppt_y"/>
                                          </p:val>
                                        </p:tav>
                                      </p:tavLst>
                                    </p:anim>
                                  </p:childTnLst>
                                </p:cTn>
                              </p:par>
                            </p:childTnLst>
                          </p:cTn>
                        </p:par>
                        <p:par>
                          <p:cTn id="15" fill="hold">
                            <p:stCondLst>
                              <p:cond delay="2500"/>
                            </p:stCondLst>
                            <p:childTnLst>
                              <p:par>
                                <p:cTn id="16" presetID="2" presetClass="entr" presetSubtype="1"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500" fill="hold"/>
                                        <p:tgtEl>
                                          <p:spTgt spid="44"/>
                                        </p:tgtEl>
                                        <p:attrNameLst>
                                          <p:attrName>ppt_x</p:attrName>
                                        </p:attrNameLst>
                                      </p:cBhvr>
                                      <p:tavLst>
                                        <p:tav tm="0">
                                          <p:val>
                                            <p:strVal val="#ppt_x"/>
                                          </p:val>
                                        </p:tav>
                                        <p:tav tm="100000">
                                          <p:val>
                                            <p:strVal val="#ppt_x"/>
                                          </p:val>
                                        </p:tav>
                                      </p:tavLst>
                                    </p:anim>
                                    <p:anim calcmode="lin" valueType="num">
                                      <p:cBhvr additive="base">
                                        <p:cTn id="19" dur="500" fill="hold"/>
                                        <p:tgtEl>
                                          <p:spTgt spid="44"/>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2" presetClass="entr" presetSubtype="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ppt_x"/>
                                          </p:val>
                                        </p:tav>
                                        <p:tav tm="100000">
                                          <p:val>
                                            <p:strVal val="#ppt_x"/>
                                          </p:val>
                                        </p:tav>
                                      </p:tavLst>
                                    </p:anim>
                                    <p:anim calcmode="lin" valueType="num">
                                      <p:cBhvr additive="base">
                                        <p:cTn id="24" dur="500" fill="hold"/>
                                        <p:tgtEl>
                                          <p:spTgt spid="47"/>
                                        </p:tgtEl>
                                        <p:attrNameLst>
                                          <p:attrName>ppt_y</p:attrName>
                                        </p:attrNameLst>
                                      </p:cBhvr>
                                      <p:tavLst>
                                        <p:tav tm="0">
                                          <p:val>
                                            <p:strVal val="0-#ppt_h/2"/>
                                          </p:val>
                                        </p:tav>
                                        <p:tav tm="100000">
                                          <p:val>
                                            <p:strVal val="#ppt_y"/>
                                          </p:val>
                                        </p:tav>
                                      </p:tavLst>
                                    </p:anim>
                                  </p:childTnLst>
                                </p:cTn>
                              </p:par>
                            </p:childTnLst>
                          </p:cTn>
                        </p:par>
                        <p:par>
                          <p:cTn id="25" fill="hold">
                            <p:stCondLst>
                              <p:cond delay="3500"/>
                            </p:stCondLst>
                            <p:childTnLst>
                              <p:par>
                                <p:cTn id="26" presetID="2" presetClass="entr" presetSubtype="1"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fill="hold"/>
                                        <p:tgtEl>
                                          <p:spTgt spid="50"/>
                                        </p:tgtEl>
                                        <p:attrNameLst>
                                          <p:attrName>ppt_x</p:attrName>
                                        </p:attrNameLst>
                                      </p:cBhvr>
                                      <p:tavLst>
                                        <p:tav tm="0">
                                          <p:val>
                                            <p:strVal val="#ppt_x"/>
                                          </p:val>
                                        </p:tav>
                                        <p:tav tm="100000">
                                          <p:val>
                                            <p:strVal val="#ppt_x"/>
                                          </p:val>
                                        </p:tav>
                                      </p:tavLst>
                                    </p:anim>
                                    <p:anim calcmode="lin" valueType="num">
                                      <p:cBhvr additive="base">
                                        <p:cTn id="29" dur="500" fill="hold"/>
                                        <p:tgtEl>
                                          <p:spTgt spid="50"/>
                                        </p:tgtEl>
                                        <p:attrNameLst>
                                          <p:attrName>ppt_y</p:attrName>
                                        </p:attrNameLst>
                                      </p:cBhvr>
                                      <p:tavLst>
                                        <p:tav tm="0">
                                          <p:val>
                                            <p:strVal val="0-#ppt_h/2"/>
                                          </p:val>
                                        </p:tav>
                                        <p:tav tm="100000">
                                          <p:val>
                                            <p:strVal val="#ppt_y"/>
                                          </p:val>
                                        </p:tav>
                                      </p:tavLst>
                                    </p:anim>
                                  </p:childTnLst>
                                </p:cTn>
                              </p:par>
                            </p:childTnLst>
                          </p:cTn>
                        </p:par>
                        <p:par>
                          <p:cTn id="30" fill="hold">
                            <p:stCondLst>
                              <p:cond delay="4000"/>
                            </p:stCondLst>
                            <p:childTnLst>
                              <p:par>
                                <p:cTn id="31" presetID="2" presetClass="entr" presetSubtype="1"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ppt_x"/>
                                          </p:val>
                                        </p:tav>
                                        <p:tav tm="100000">
                                          <p:val>
                                            <p:strVal val="#ppt_x"/>
                                          </p:val>
                                        </p:tav>
                                      </p:tavLst>
                                    </p:anim>
                                    <p:anim calcmode="lin" valueType="num">
                                      <p:cBhvr additive="base">
                                        <p:cTn id="34"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45035" y="788888"/>
            <a:ext cx="2370138" cy="2209800"/>
            <a:chOff x="1967979" y="1158226"/>
            <a:chExt cx="2370138" cy="2209800"/>
          </a:xfrm>
        </p:grpSpPr>
        <p:grpSp>
          <p:nvGrpSpPr>
            <p:cNvPr id="3" name="组合 2"/>
            <p:cNvGrpSpPr/>
            <p:nvPr/>
          </p:nvGrpSpPr>
          <p:grpSpPr bwMode="auto">
            <a:xfrm>
              <a:off x="1967979" y="1470963"/>
              <a:ext cx="2057400" cy="1897063"/>
              <a:chOff x="1417711" y="1844986"/>
              <a:chExt cx="2057073" cy="1897565"/>
            </a:xfrm>
            <a:effectLst>
              <a:outerShdw blurRad="50800" dist="38100" dir="5400000" algn="t" rotWithShape="0">
                <a:prstClr val="black">
                  <a:alpha val="40000"/>
                </a:prstClr>
              </a:outerShdw>
            </a:effectLst>
          </p:grpSpPr>
          <p:sp>
            <p:nvSpPr>
              <p:cNvPr id="9" name="任意多边形 8"/>
              <p:cNvSpPr/>
              <p:nvPr/>
            </p:nvSpPr>
            <p:spPr>
              <a:xfrm>
                <a:off x="1417711" y="1844986"/>
                <a:ext cx="2057073" cy="1897565"/>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noFill/>
              <a:ln w="31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324000" anchor="ctr"/>
              <a:lstStyle/>
              <a:p>
                <a:pPr algn="ctr" fontAlgn="auto">
                  <a:spcBef>
                    <a:spcPts val="0"/>
                  </a:spcBef>
                  <a:spcAft>
                    <a:spcPts val="0"/>
                  </a:spcAft>
                  <a:defRPr/>
                </a:pPr>
                <a:endParaRPr lang="zh-CN" altLang="en-US" sz="3600" dirty="0">
                  <a:solidFill>
                    <a:schemeClr val="tx1">
                      <a:lumMod val="85000"/>
                      <a:lumOff val="15000"/>
                    </a:schemeClr>
                  </a:solidFill>
                  <a:latin typeface="Arial Black" panose="020B0A04020102020204" pitchFamily="34" charset="0"/>
                </a:endParaRPr>
              </a:p>
            </p:txBody>
          </p:sp>
          <p:sp>
            <p:nvSpPr>
              <p:cNvPr id="10" name="矩形 2"/>
              <p:cNvSpPr>
                <a:spLocks noChangeArrowheads="1"/>
              </p:cNvSpPr>
              <p:nvPr/>
            </p:nvSpPr>
            <p:spPr bwMode="auto">
              <a:xfrm>
                <a:off x="1697290" y="2284413"/>
                <a:ext cx="1415547" cy="58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已經在運營且</a:t>
                </a:r>
                <a:endPar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盈利的項目</a:t>
                </a:r>
              </a:p>
            </p:txBody>
          </p:sp>
        </p:grpSp>
        <p:grpSp>
          <p:nvGrpSpPr>
            <p:cNvPr id="4" name="组合 3"/>
            <p:cNvGrpSpPr/>
            <p:nvPr/>
          </p:nvGrpSpPr>
          <p:grpSpPr bwMode="auto">
            <a:xfrm>
              <a:off x="3428479" y="1158226"/>
              <a:ext cx="909638" cy="838200"/>
              <a:chOff x="2879285" y="1533058"/>
              <a:chExt cx="908609" cy="837716"/>
            </a:xfrm>
          </p:grpSpPr>
          <p:sp>
            <p:nvSpPr>
              <p:cNvPr id="5" name="任意多边形 4"/>
              <p:cNvSpPr/>
              <p:nvPr/>
            </p:nvSpPr>
            <p:spPr>
              <a:xfrm flipH="1">
                <a:off x="2879285" y="1533058"/>
                <a:ext cx="908609" cy="837716"/>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rgbClr val="C0000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85000"/>
                      <a:lumOff val="15000"/>
                    </a:schemeClr>
                  </a:solidFill>
                </a:endParaRPr>
              </a:p>
            </p:txBody>
          </p:sp>
          <p:sp>
            <p:nvSpPr>
              <p:cNvPr id="6" name="Freeform 14"/>
              <p:cNvSpPr/>
              <p:nvPr/>
            </p:nvSpPr>
            <p:spPr bwMode="auto">
              <a:xfrm>
                <a:off x="3266197" y="1587002"/>
                <a:ext cx="177599" cy="134859"/>
              </a:xfrm>
              <a:custGeom>
                <a:avLst/>
                <a:gdLst>
                  <a:gd name="T0" fmla="*/ 39 w 50"/>
                  <a:gd name="T1" fmla="*/ 26 h 37"/>
                  <a:gd name="T2" fmla="*/ 47 w 50"/>
                  <a:gd name="T3" fmla="*/ 36 h 37"/>
                  <a:gd name="T4" fmla="*/ 48 w 50"/>
                  <a:gd name="T5" fmla="*/ 33 h 37"/>
                  <a:gd name="T6" fmla="*/ 49 w 50"/>
                  <a:gd name="T7" fmla="*/ 34 h 37"/>
                  <a:gd name="T8" fmla="*/ 43 w 50"/>
                  <a:gd name="T9" fmla="*/ 13 h 37"/>
                  <a:gd name="T10" fmla="*/ 43 w 50"/>
                  <a:gd name="T11" fmla="*/ 13 h 37"/>
                  <a:gd name="T12" fmla="*/ 12 w 50"/>
                  <a:gd name="T13" fmla="*/ 10 h 37"/>
                  <a:gd name="T14" fmla="*/ 3 w 50"/>
                  <a:gd name="T15" fmla="*/ 35 h 37"/>
                  <a:gd name="T16" fmla="*/ 39 w 50"/>
                  <a:gd name="T1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7">
                    <a:moveTo>
                      <a:pt x="39" y="26"/>
                    </a:moveTo>
                    <a:cubicBezTo>
                      <a:pt x="39" y="27"/>
                      <a:pt x="41" y="33"/>
                      <a:pt x="47" y="36"/>
                    </a:cubicBezTo>
                    <a:cubicBezTo>
                      <a:pt x="47" y="36"/>
                      <a:pt x="47" y="33"/>
                      <a:pt x="48" y="33"/>
                    </a:cubicBezTo>
                    <a:cubicBezTo>
                      <a:pt x="48" y="33"/>
                      <a:pt x="49" y="34"/>
                      <a:pt x="49" y="34"/>
                    </a:cubicBezTo>
                    <a:cubicBezTo>
                      <a:pt x="49" y="34"/>
                      <a:pt x="50" y="19"/>
                      <a:pt x="43" y="13"/>
                    </a:cubicBezTo>
                    <a:cubicBezTo>
                      <a:pt x="43" y="13"/>
                      <a:pt x="43" y="13"/>
                      <a:pt x="43" y="13"/>
                    </a:cubicBezTo>
                    <a:cubicBezTo>
                      <a:pt x="29" y="0"/>
                      <a:pt x="12" y="10"/>
                      <a:pt x="12" y="10"/>
                    </a:cubicBezTo>
                    <a:cubicBezTo>
                      <a:pt x="0" y="18"/>
                      <a:pt x="3" y="35"/>
                      <a:pt x="3" y="35"/>
                    </a:cubicBezTo>
                    <a:cubicBezTo>
                      <a:pt x="26" y="37"/>
                      <a:pt x="38" y="26"/>
                      <a:pt x="39" y="26"/>
                    </a:cubicBezTo>
                    <a:close/>
                  </a:path>
                </a:pathLst>
              </a:custGeom>
              <a:solidFill>
                <a:schemeClr val="bg1"/>
              </a:solidFill>
              <a:ln>
                <a:noFill/>
              </a:ln>
            </p:spPr>
            <p:txBody>
              <a:bodyPr/>
              <a:lstStyle/>
              <a:p>
                <a:pPr fontAlgn="auto">
                  <a:spcBef>
                    <a:spcPts val="0"/>
                  </a:spcBef>
                  <a:spcAft>
                    <a:spcPts val="0"/>
                  </a:spcAft>
                  <a:defRPr/>
                </a:pPr>
                <a:endParaRPr lang="zh-CN" altLang="en-US" sz="1400">
                  <a:solidFill>
                    <a:schemeClr val="tx1">
                      <a:lumMod val="85000"/>
                      <a:lumOff val="15000"/>
                    </a:schemeClr>
                  </a:solidFill>
                  <a:latin typeface="+mn-lt"/>
                  <a:ea typeface="+mn-ea"/>
                </a:endParaRPr>
              </a:p>
            </p:txBody>
          </p:sp>
          <p:sp>
            <p:nvSpPr>
              <p:cNvPr id="7" name="Freeform 15"/>
              <p:cNvSpPr>
                <a:spLocks noEditPoints="1"/>
              </p:cNvSpPr>
              <p:nvPr/>
            </p:nvSpPr>
            <p:spPr bwMode="auto">
              <a:xfrm>
                <a:off x="3177397" y="1721861"/>
                <a:ext cx="409112" cy="352222"/>
              </a:xfrm>
              <a:custGeom>
                <a:avLst/>
                <a:gdLst>
                  <a:gd name="T0" fmla="*/ 91 w 116"/>
                  <a:gd name="T1" fmla="*/ 39 h 98"/>
                  <a:gd name="T2" fmla="*/ 76 w 116"/>
                  <a:gd name="T3" fmla="*/ 31 h 98"/>
                  <a:gd name="T4" fmla="*/ 73 w 116"/>
                  <a:gd name="T5" fmla="*/ 0 h 98"/>
                  <a:gd name="T6" fmla="*/ 71 w 116"/>
                  <a:gd name="T7" fmla="*/ 7 h 98"/>
                  <a:gd name="T8" fmla="*/ 63 w 116"/>
                  <a:gd name="T9" fmla="*/ 23 h 98"/>
                  <a:gd name="T10" fmla="*/ 63 w 116"/>
                  <a:gd name="T11" fmla="*/ 30 h 98"/>
                  <a:gd name="T12" fmla="*/ 38 w 116"/>
                  <a:gd name="T13" fmla="*/ 31 h 98"/>
                  <a:gd name="T14" fmla="*/ 40 w 116"/>
                  <a:gd name="T15" fmla="*/ 23 h 98"/>
                  <a:gd name="T16" fmla="*/ 31 w 116"/>
                  <a:gd name="T17" fmla="*/ 7 h 98"/>
                  <a:gd name="T18" fmla="*/ 29 w 116"/>
                  <a:gd name="T19" fmla="*/ 0 h 98"/>
                  <a:gd name="T20" fmla="*/ 26 w 116"/>
                  <a:gd name="T21" fmla="*/ 31 h 98"/>
                  <a:gd name="T22" fmla="*/ 16 w 116"/>
                  <a:gd name="T23" fmla="*/ 35 h 98"/>
                  <a:gd name="T24" fmla="*/ 9 w 116"/>
                  <a:gd name="T25" fmla="*/ 40 h 98"/>
                  <a:gd name="T26" fmla="*/ 0 w 116"/>
                  <a:gd name="T27" fmla="*/ 77 h 98"/>
                  <a:gd name="T28" fmla="*/ 3 w 116"/>
                  <a:gd name="T29" fmla="*/ 84 h 98"/>
                  <a:gd name="T30" fmla="*/ 49 w 116"/>
                  <a:gd name="T31" fmla="*/ 93 h 98"/>
                  <a:gd name="T32" fmla="*/ 69 w 116"/>
                  <a:gd name="T33" fmla="*/ 92 h 98"/>
                  <a:gd name="T34" fmla="*/ 86 w 116"/>
                  <a:gd name="T35" fmla="*/ 98 h 98"/>
                  <a:gd name="T36" fmla="*/ 116 w 116"/>
                  <a:gd name="T37" fmla="*/ 68 h 98"/>
                  <a:gd name="T38" fmla="*/ 91 w 116"/>
                  <a:gd name="T39" fmla="*/ 39 h 98"/>
                  <a:gd name="T40" fmla="*/ 86 w 116"/>
                  <a:gd name="T41" fmla="*/ 94 h 98"/>
                  <a:gd name="T42" fmla="*/ 75 w 116"/>
                  <a:gd name="T43" fmla="*/ 91 h 98"/>
                  <a:gd name="T44" fmla="*/ 60 w 116"/>
                  <a:gd name="T45" fmla="*/ 68 h 98"/>
                  <a:gd name="T46" fmla="*/ 86 w 116"/>
                  <a:gd name="T47" fmla="*/ 42 h 98"/>
                  <a:gd name="T48" fmla="*/ 95 w 116"/>
                  <a:gd name="T49" fmla="*/ 44 h 98"/>
                  <a:gd name="T50" fmla="*/ 112 w 116"/>
                  <a:gd name="T51" fmla="*/ 68 h 98"/>
                  <a:gd name="T52" fmla="*/ 86 w 116"/>
                  <a:gd name="T5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98">
                    <a:moveTo>
                      <a:pt x="91" y="39"/>
                    </a:moveTo>
                    <a:cubicBezTo>
                      <a:pt x="87" y="35"/>
                      <a:pt x="79" y="32"/>
                      <a:pt x="76" y="31"/>
                    </a:cubicBezTo>
                    <a:cubicBezTo>
                      <a:pt x="70" y="18"/>
                      <a:pt x="73" y="0"/>
                      <a:pt x="73" y="0"/>
                    </a:cubicBezTo>
                    <a:cubicBezTo>
                      <a:pt x="72" y="5"/>
                      <a:pt x="71" y="7"/>
                      <a:pt x="71" y="7"/>
                    </a:cubicBezTo>
                    <a:cubicBezTo>
                      <a:pt x="70" y="16"/>
                      <a:pt x="63" y="23"/>
                      <a:pt x="63" y="23"/>
                    </a:cubicBezTo>
                    <a:cubicBezTo>
                      <a:pt x="62" y="26"/>
                      <a:pt x="63" y="28"/>
                      <a:pt x="63" y="30"/>
                    </a:cubicBezTo>
                    <a:cubicBezTo>
                      <a:pt x="52" y="48"/>
                      <a:pt x="43" y="38"/>
                      <a:pt x="38" y="31"/>
                    </a:cubicBezTo>
                    <a:cubicBezTo>
                      <a:pt x="39" y="29"/>
                      <a:pt x="40" y="26"/>
                      <a:pt x="40" y="23"/>
                    </a:cubicBezTo>
                    <a:cubicBezTo>
                      <a:pt x="40" y="23"/>
                      <a:pt x="32" y="16"/>
                      <a:pt x="31" y="7"/>
                    </a:cubicBezTo>
                    <a:cubicBezTo>
                      <a:pt x="31" y="7"/>
                      <a:pt x="30" y="5"/>
                      <a:pt x="29" y="0"/>
                    </a:cubicBezTo>
                    <a:cubicBezTo>
                      <a:pt x="29" y="0"/>
                      <a:pt x="32" y="18"/>
                      <a:pt x="26" y="31"/>
                    </a:cubicBezTo>
                    <a:cubicBezTo>
                      <a:pt x="21" y="33"/>
                      <a:pt x="16" y="35"/>
                      <a:pt x="16" y="35"/>
                    </a:cubicBezTo>
                    <a:cubicBezTo>
                      <a:pt x="11" y="37"/>
                      <a:pt x="9" y="40"/>
                      <a:pt x="9" y="40"/>
                    </a:cubicBezTo>
                    <a:cubicBezTo>
                      <a:pt x="1" y="51"/>
                      <a:pt x="0" y="77"/>
                      <a:pt x="0" y="77"/>
                    </a:cubicBezTo>
                    <a:cubicBezTo>
                      <a:pt x="0" y="83"/>
                      <a:pt x="3" y="84"/>
                      <a:pt x="3" y="84"/>
                    </a:cubicBezTo>
                    <a:cubicBezTo>
                      <a:pt x="21" y="92"/>
                      <a:pt x="49" y="93"/>
                      <a:pt x="49" y="93"/>
                    </a:cubicBezTo>
                    <a:cubicBezTo>
                      <a:pt x="56" y="93"/>
                      <a:pt x="63" y="93"/>
                      <a:pt x="69" y="92"/>
                    </a:cubicBezTo>
                    <a:cubicBezTo>
                      <a:pt x="74" y="95"/>
                      <a:pt x="80" y="98"/>
                      <a:pt x="86" y="98"/>
                    </a:cubicBezTo>
                    <a:cubicBezTo>
                      <a:pt x="103" y="98"/>
                      <a:pt x="116" y="84"/>
                      <a:pt x="116" y="68"/>
                    </a:cubicBezTo>
                    <a:cubicBezTo>
                      <a:pt x="116" y="53"/>
                      <a:pt x="105" y="41"/>
                      <a:pt x="91" y="39"/>
                    </a:cubicBezTo>
                    <a:close/>
                    <a:moveTo>
                      <a:pt x="86" y="94"/>
                    </a:moveTo>
                    <a:cubicBezTo>
                      <a:pt x="82" y="94"/>
                      <a:pt x="78" y="93"/>
                      <a:pt x="75" y="91"/>
                    </a:cubicBezTo>
                    <a:cubicBezTo>
                      <a:pt x="66" y="87"/>
                      <a:pt x="60" y="78"/>
                      <a:pt x="60" y="68"/>
                    </a:cubicBezTo>
                    <a:cubicBezTo>
                      <a:pt x="60" y="54"/>
                      <a:pt x="72" y="42"/>
                      <a:pt x="86" y="42"/>
                    </a:cubicBezTo>
                    <a:cubicBezTo>
                      <a:pt x="89" y="42"/>
                      <a:pt x="92" y="43"/>
                      <a:pt x="95" y="44"/>
                    </a:cubicBezTo>
                    <a:cubicBezTo>
                      <a:pt x="105" y="47"/>
                      <a:pt x="112" y="57"/>
                      <a:pt x="112" y="68"/>
                    </a:cubicBezTo>
                    <a:cubicBezTo>
                      <a:pt x="112" y="82"/>
                      <a:pt x="100" y="94"/>
                      <a:pt x="86" y="94"/>
                    </a:cubicBezTo>
                    <a:close/>
                  </a:path>
                </a:pathLst>
              </a:custGeom>
              <a:solidFill>
                <a:schemeClr val="bg1"/>
              </a:solidFill>
              <a:ln>
                <a:noFill/>
              </a:ln>
            </p:spPr>
            <p:txBody>
              <a:bodyPr/>
              <a:lstStyle/>
              <a:p>
                <a:pPr fontAlgn="auto">
                  <a:spcBef>
                    <a:spcPts val="0"/>
                  </a:spcBef>
                  <a:spcAft>
                    <a:spcPts val="0"/>
                  </a:spcAft>
                  <a:defRPr/>
                </a:pPr>
                <a:endParaRPr lang="zh-CN" altLang="en-US" sz="1400">
                  <a:solidFill>
                    <a:schemeClr val="tx1">
                      <a:lumMod val="85000"/>
                      <a:lumOff val="15000"/>
                    </a:schemeClr>
                  </a:solidFill>
                  <a:latin typeface="+mn-lt"/>
                  <a:ea typeface="+mn-ea"/>
                </a:endParaRPr>
              </a:p>
            </p:txBody>
          </p:sp>
          <p:sp>
            <p:nvSpPr>
              <p:cNvPr id="8" name="Freeform 16"/>
              <p:cNvSpPr/>
              <p:nvPr/>
            </p:nvSpPr>
            <p:spPr bwMode="auto">
              <a:xfrm>
                <a:off x="3415253" y="1918597"/>
                <a:ext cx="141128" cy="104715"/>
              </a:xfrm>
              <a:custGeom>
                <a:avLst/>
                <a:gdLst>
                  <a:gd name="T0" fmla="*/ 39 w 40"/>
                  <a:gd name="T1" fmla="*/ 4 h 29"/>
                  <a:gd name="T2" fmla="*/ 36 w 40"/>
                  <a:gd name="T3" fmla="*/ 1 h 29"/>
                  <a:gd name="T4" fmla="*/ 34 w 40"/>
                  <a:gd name="T5" fmla="*/ 1 h 29"/>
                  <a:gd name="T6" fmla="*/ 16 w 40"/>
                  <a:gd name="T7" fmla="*/ 19 h 29"/>
                  <a:gd name="T8" fmla="*/ 6 w 40"/>
                  <a:gd name="T9" fmla="*/ 10 h 29"/>
                  <a:gd name="T10" fmla="*/ 4 w 40"/>
                  <a:gd name="T11" fmla="*/ 10 h 29"/>
                  <a:gd name="T12" fmla="*/ 1 w 40"/>
                  <a:gd name="T13" fmla="*/ 13 h 29"/>
                  <a:gd name="T14" fmla="*/ 1 w 40"/>
                  <a:gd name="T15" fmla="*/ 15 h 29"/>
                  <a:gd name="T16" fmla="*/ 14 w 40"/>
                  <a:gd name="T17" fmla="*/ 29 h 29"/>
                  <a:gd name="T18" fmla="*/ 17 w 40"/>
                  <a:gd name="T19" fmla="*/ 29 h 29"/>
                  <a:gd name="T20" fmla="*/ 39 w 40"/>
                  <a:gd name="T21" fmla="*/ 6 h 29"/>
                  <a:gd name="T22" fmla="*/ 39 w 40"/>
                  <a:gd name="T2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9">
                    <a:moveTo>
                      <a:pt x="39" y="4"/>
                    </a:moveTo>
                    <a:cubicBezTo>
                      <a:pt x="36" y="1"/>
                      <a:pt x="36" y="1"/>
                      <a:pt x="36" y="1"/>
                    </a:cubicBezTo>
                    <a:cubicBezTo>
                      <a:pt x="35" y="0"/>
                      <a:pt x="34" y="0"/>
                      <a:pt x="34" y="1"/>
                    </a:cubicBezTo>
                    <a:cubicBezTo>
                      <a:pt x="16" y="19"/>
                      <a:pt x="16" y="19"/>
                      <a:pt x="16" y="19"/>
                    </a:cubicBezTo>
                    <a:cubicBezTo>
                      <a:pt x="6" y="10"/>
                      <a:pt x="6" y="10"/>
                      <a:pt x="6" y="10"/>
                    </a:cubicBezTo>
                    <a:cubicBezTo>
                      <a:pt x="6" y="9"/>
                      <a:pt x="5" y="9"/>
                      <a:pt x="4" y="10"/>
                    </a:cubicBezTo>
                    <a:cubicBezTo>
                      <a:pt x="1" y="13"/>
                      <a:pt x="1" y="13"/>
                      <a:pt x="1" y="13"/>
                    </a:cubicBezTo>
                    <a:cubicBezTo>
                      <a:pt x="0" y="13"/>
                      <a:pt x="0" y="14"/>
                      <a:pt x="1" y="15"/>
                    </a:cubicBezTo>
                    <a:cubicBezTo>
                      <a:pt x="14" y="29"/>
                      <a:pt x="14" y="29"/>
                      <a:pt x="14" y="29"/>
                    </a:cubicBezTo>
                    <a:cubicBezTo>
                      <a:pt x="15" y="29"/>
                      <a:pt x="16" y="29"/>
                      <a:pt x="17" y="29"/>
                    </a:cubicBezTo>
                    <a:cubicBezTo>
                      <a:pt x="39" y="6"/>
                      <a:pt x="39" y="6"/>
                      <a:pt x="39" y="6"/>
                    </a:cubicBezTo>
                    <a:cubicBezTo>
                      <a:pt x="40" y="6"/>
                      <a:pt x="40" y="5"/>
                      <a:pt x="39" y="4"/>
                    </a:cubicBezTo>
                    <a:close/>
                  </a:path>
                </a:pathLst>
              </a:custGeom>
              <a:solidFill>
                <a:schemeClr val="bg1"/>
              </a:solidFill>
              <a:ln>
                <a:noFill/>
              </a:ln>
            </p:spPr>
            <p:txBody>
              <a:bodyPr/>
              <a:lstStyle/>
              <a:p>
                <a:pPr fontAlgn="auto">
                  <a:spcBef>
                    <a:spcPts val="0"/>
                  </a:spcBef>
                  <a:spcAft>
                    <a:spcPts val="0"/>
                  </a:spcAft>
                  <a:defRPr/>
                </a:pPr>
                <a:endParaRPr lang="zh-CN" altLang="en-US" sz="1400">
                  <a:solidFill>
                    <a:schemeClr val="tx1">
                      <a:lumMod val="85000"/>
                      <a:lumOff val="15000"/>
                    </a:schemeClr>
                  </a:solidFill>
                  <a:latin typeface="+mn-lt"/>
                  <a:ea typeface="+mn-ea"/>
                </a:endParaRPr>
              </a:p>
            </p:txBody>
          </p:sp>
        </p:grpSp>
      </p:grpSp>
      <p:grpSp>
        <p:nvGrpSpPr>
          <p:cNvPr id="11" name="组合 10"/>
          <p:cNvGrpSpPr/>
          <p:nvPr/>
        </p:nvGrpSpPr>
        <p:grpSpPr>
          <a:xfrm>
            <a:off x="4663942" y="809840"/>
            <a:ext cx="2370137" cy="2209800"/>
            <a:chOff x="4887392" y="1212201"/>
            <a:chExt cx="2370137" cy="2209800"/>
          </a:xfrm>
        </p:grpSpPr>
        <p:grpSp>
          <p:nvGrpSpPr>
            <p:cNvPr id="12" name="组合 11"/>
            <p:cNvGrpSpPr/>
            <p:nvPr/>
          </p:nvGrpSpPr>
          <p:grpSpPr bwMode="auto">
            <a:xfrm>
              <a:off x="4887392" y="1523351"/>
              <a:ext cx="2057400" cy="1898650"/>
              <a:chOff x="4338001" y="1897995"/>
              <a:chExt cx="2057073" cy="1897565"/>
            </a:xfrm>
            <a:effectLst>
              <a:outerShdw blurRad="50800" dist="38100" dir="5400000" algn="t" rotWithShape="0">
                <a:prstClr val="black">
                  <a:alpha val="40000"/>
                </a:prstClr>
              </a:outerShdw>
            </a:effectLst>
          </p:grpSpPr>
          <p:sp>
            <p:nvSpPr>
              <p:cNvPr id="18" name="任意多边形 17"/>
              <p:cNvSpPr/>
              <p:nvPr/>
            </p:nvSpPr>
            <p:spPr>
              <a:xfrm>
                <a:off x="4338001" y="1897995"/>
                <a:ext cx="2057073" cy="1897565"/>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noFill/>
              <a:ln w="31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324000" anchor="ctr"/>
              <a:lstStyle/>
              <a:p>
                <a:pPr algn="ctr" fontAlgn="auto">
                  <a:spcBef>
                    <a:spcPts val="0"/>
                  </a:spcBef>
                  <a:spcAft>
                    <a:spcPts val="0"/>
                  </a:spcAft>
                  <a:defRPr/>
                </a:pPr>
                <a:endParaRPr lang="zh-CN" altLang="en-US" sz="3600" dirty="0">
                  <a:solidFill>
                    <a:schemeClr val="tx1">
                      <a:lumMod val="85000"/>
                      <a:lumOff val="15000"/>
                    </a:schemeClr>
                  </a:solidFill>
                  <a:latin typeface="Arial Black" panose="020B0A04020102020204" pitchFamily="34" charset="0"/>
                </a:endParaRPr>
              </a:p>
            </p:txBody>
          </p:sp>
          <p:sp>
            <p:nvSpPr>
              <p:cNvPr id="19" name="矩形 3"/>
              <p:cNvSpPr>
                <a:spLocks noChangeArrowheads="1"/>
              </p:cNvSpPr>
              <p:nvPr/>
            </p:nvSpPr>
            <p:spPr bwMode="auto">
              <a:xfrm>
                <a:off x="4722209" y="2387600"/>
                <a:ext cx="1261683" cy="5229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p>
                <a:pPr algn="ct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尚在開發當中</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未盈利的項目</a:t>
                </a:r>
              </a:p>
            </p:txBody>
          </p:sp>
        </p:grpSp>
        <p:grpSp>
          <p:nvGrpSpPr>
            <p:cNvPr id="13" name="组合 12"/>
            <p:cNvGrpSpPr/>
            <p:nvPr/>
          </p:nvGrpSpPr>
          <p:grpSpPr bwMode="auto">
            <a:xfrm>
              <a:off x="6349479" y="1212201"/>
              <a:ext cx="908050" cy="836612"/>
              <a:chOff x="5799575" y="1586067"/>
              <a:chExt cx="908609" cy="837716"/>
            </a:xfrm>
          </p:grpSpPr>
          <p:sp>
            <p:nvSpPr>
              <p:cNvPr id="14" name="任意多边形 13"/>
              <p:cNvSpPr/>
              <p:nvPr/>
            </p:nvSpPr>
            <p:spPr>
              <a:xfrm flipH="1">
                <a:off x="5799575" y="1586067"/>
                <a:ext cx="908609" cy="837716"/>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rgbClr val="C0000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85000"/>
                      <a:lumOff val="15000"/>
                    </a:schemeClr>
                  </a:solidFill>
                </a:endParaRPr>
              </a:p>
            </p:txBody>
          </p:sp>
          <p:sp>
            <p:nvSpPr>
              <p:cNvPr id="15" name="Freeform 11"/>
              <p:cNvSpPr/>
              <p:nvPr/>
            </p:nvSpPr>
            <p:spPr bwMode="auto">
              <a:xfrm>
                <a:off x="6150629" y="1662368"/>
                <a:ext cx="182674" cy="133526"/>
              </a:xfrm>
              <a:custGeom>
                <a:avLst/>
                <a:gdLst>
                  <a:gd name="T0" fmla="*/ 39 w 51"/>
                  <a:gd name="T1" fmla="*/ 26 h 37"/>
                  <a:gd name="T2" fmla="*/ 47 w 51"/>
                  <a:gd name="T3" fmla="*/ 36 h 37"/>
                  <a:gd name="T4" fmla="*/ 48 w 51"/>
                  <a:gd name="T5" fmla="*/ 33 h 37"/>
                  <a:gd name="T6" fmla="*/ 49 w 51"/>
                  <a:gd name="T7" fmla="*/ 34 h 37"/>
                  <a:gd name="T8" fmla="*/ 44 w 51"/>
                  <a:gd name="T9" fmla="*/ 13 h 37"/>
                  <a:gd name="T10" fmla="*/ 44 w 51"/>
                  <a:gd name="T11" fmla="*/ 13 h 37"/>
                  <a:gd name="T12" fmla="*/ 13 w 51"/>
                  <a:gd name="T13" fmla="*/ 10 h 37"/>
                  <a:gd name="T14" fmla="*/ 4 w 51"/>
                  <a:gd name="T15" fmla="*/ 35 h 37"/>
                  <a:gd name="T16" fmla="*/ 39 w 51"/>
                  <a:gd name="T1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7">
                    <a:moveTo>
                      <a:pt x="39" y="26"/>
                    </a:moveTo>
                    <a:cubicBezTo>
                      <a:pt x="39" y="27"/>
                      <a:pt x="41" y="33"/>
                      <a:pt x="47" y="36"/>
                    </a:cubicBezTo>
                    <a:cubicBezTo>
                      <a:pt x="47" y="36"/>
                      <a:pt x="48" y="33"/>
                      <a:pt x="48" y="33"/>
                    </a:cubicBezTo>
                    <a:cubicBezTo>
                      <a:pt x="48" y="33"/>
                      <a:pt x="49" y="34"/>
                      <a:pt x="49" y="34"/>
                    </a:cubicBezTo>
                    <a:cubicBezTo>
                      <a:pt x="49" y="34"/>
                      <a:pt x="51" y="19"/>
                      <a:pt x="44" y="13"/>
                    </a:cubicBezTo>
                    <a:cubicBezTo>
                      <a:pt x="44" y="13"/>
                      <a:pt x="44" y="13"/>
                      <a:pt x="44" y="13"/>
                    </a:cubicBezTo>
                    <a:cubicBezTo>
                      <a:pt x="29" y="0"/>
                      <a:pt x="13" y="10"/>
                      <a:pt x="13" y="10"/>
                    </a:cubicBezTo>
                    <a:cubicBezTo>
                      <a:pt x="0" y="18"/>
                      <a:pt x="4" y="35"/>
                      <a:pt x="4" y="35"/>
                    </a:cubicBezTo>
                    <a:cubicBezTo>
                      <a:pt x="27" y="37"/>
                      <a:pt x="39" y="26"/>
                      <a:pt x="39" y="26"/>
                    </a:cubicBezTo>
                    <a:close/>
                  </a:path>
                </a:pathLst>
              </a:custGeom>
              <a:solidFill>
                <a:schemeClr val="bg1"/>
              </a:solidFill>
              <a:ln>
                <a:noFill/>
              </a:ln>
            </p:spPr>
            <p:txBody>
              <a:bodyPr/>
              <a:lstStyle/>
              <a:p>
                <a:pPr fontAlgn="auto">
                  <a:spcBef>
                    <a:spcPts val="0"/>
                  </a:spcBef>
                  <a:spcAft>
                    <a:spcPts val="0"/>
                  </a:spcAft>
                  <a:defRPr/>
                </a:pPr>
                <a:endParaRPr lang="zh-CN" altLang="en-US" sz="1400">
                  <a:solidFill>
                    <a:schemeClr val="tx1">
                      <a:lumMod val="85000"/>
                      <a:lumOff val="15000"/>
                    </a:schemeClr>
                  </a:solidFill>
                  <a:latin typeface="+mn-lt"/>
                  <a:ea typeface="+mn-ea"/>
                </a:endParaRPr>
              </a:p>
            </p:txBody>
          </p:sp>
          <p:sp>
            <p:nvSpPr>
              <p:cNvPr id="16" name="Freeform 12"/>
              <p:cNvSpPr>
                <a:spLocks noEditPoints="1"/>
              </p:cNvSpPr>
              <p:nvPr/>
            </p:nvSpPr>
            <p:spPr bwMode="auto">
              <a:xfrm>
                <a:off x="6068028" y="1795894"/>
                <a:ext cx="403473" cy="351300"/>
              </a:xfrm>
              <a:custGeom>
                <a:avLst/>
                <a:gdLst>
                  <a:gd name="T0" fmla="*/ 91 w 115"/>
                  <a:gd name="T1" fmla="*/ 39 h 98"/>
                  <a:gd name="T2" fmla="*/ 76 w 115"/>
                  <a:gd name="T3" fmla="*/ 31 h 98"/>
                  <a:gd name="T4" fmla="*/ 73 w 115"/>
                  <a:gd name="T5" fmla="*/ 0 h 98"/>
                  <a:gd name="T6" fmla="*/ 71 w 115"/>
                  <a:gd name="T7" fmla="*/ 7 h 98"/>
                  <a:gd name="T8" fmla="*/ 62 w 115"/>
                  <a:gd name="T9" fmla="*/ 23 h 98"/>
                  <a:gd name="T10" fmla="*/ 63 w 115"/>
                  <a:gd name="T11" fmla="*/ 30 h 98"/>
                  <a:gd name="T12" fmla="*/ 38 w 115"/>
                  <a:gd name="T13" fmla="*/ 31 h 98"/>
                  <a:gd name="T14" fmla="*/ 39 w 115"/>
                  <a:gd name="T15" fmla="*/ 23 h 98"/>
                  <a:gd name="T16" fmla="*/ 31 w 115"/>
                  <a:gd name="T17" fmla="*/ 7 h 98"/>
                  <a:gd name="T18" fmla="*/ 28 w 115"/>
                  <a:gd name="T19" fmla="*/ 0 h 98"/>
                  <a:gd name="T20" fmla="*/ 25 w 115"/>
                  <a:gd name="T21" fmla="*/ 31 h 98"/>
                  <a:gd name="T22" fmla="*/ 16 w 115"/>
                  <a:gd name="T23" fmla="*/ 35 h 98"/>
                  <a:gd name="T24" fmla="*/ 8 w 115"/>
                  <a:gd name="T25" fmla="*/ 40 h 98"/>
                  <a:gd name="T26" fmla="*/ 0 w 115"/>
                  <a:gd name="T27" fmla="*/ 77 h 98"/>
                  <a:gd name="T28" fmla="*/ 2 w 115"/>
                  <a:gd name="T29" fmla="*/ 84 h 98"/>
                  <a:gd name="T30" fmla="*/ 48 w 115"/>
                  <a:gd name="T31" fmla="*/ 93 h 98"/>
                  <a:gd name="T32" fmla="*/ 68 w 115"/>
                  <a:gd name="T33" fmla="*/ 92 h 98"/>
                  <a:gd name="T34" fmla="*/ 86 w 115"/>
                  <a:gd name="T35" fmla="*/ 98 h 98"/>
                  <a:gd name="T36" fmla="*/ 115 w 115"/>
                  <a:gd name="T37" fmla="*/ 68 h 98"/>
                  <a:gd name="T38" fmla="*/ 91 w 115"/>
                  <a:gd name="T39" fmla="*/ 39 h 98"/>
                  <a:gd name="T40" fmla="*/ 86 w 115"/>
                  <a:gd name="T41" fmla="*/ 94 h 98"/>
                  <a:gd name="T42" fmla="*/ 75 w 115"/>
                  <a:gd name="T43" fmla="*/ 91 h 98"/>
                  <a:gd name="T44" fmla="*/ 60 w 115"/>
                  <a:gd name="T45" fmla="*/ 68 h 98"/>
                  <a:gd name="T46" fmla="*/ 86 w 115"/>
                  <a:gd name="T47" fmla="*/ 42 h 98"/>
                  <a:gd name="T48" fmla="*/ 95 w 115"/>
                  <a:gd name="T49" fmla="*/ 44 h 98"/>
                  <a:gd name="T50" fmla="*/ 111 w 115"/>
                  <a:gd name="T51" fmla="*/ 68 h 98"/>
                  <a:gd name="T52" fmla="*/ 86 w 115"/>
                  <a:gd name="T5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98">
                    <a:moveTo>
                      <a:pt x="91" y="39"/>
                    </a:moveTo>
                    <a:cubicBezTo>
                      <a:pt x="86" y="35"/>
                      <a:pt x="79" y="32"/>
                      <a:pt x="76" y="31"/>
                    </a:cubicBezTo>
                    <a:cubicBezTo>
                      <a:pt x="70" y="18"/>
                      <a:pt x="73" y="0"/>
                      <a:pt x="73" y="0"/>
                    </a:cubicBezTo>
                    <a:cubicBezTo>
                      <a:pt x="72" y="5"/>
                      <a:pt x="71" y="7"/>
                      <a:pt x="71" y="7"/>
                    </a:cubicBezTo>
                    <a:cubicBezTo>
                      <a:pt x="69" y="16"/>
                      <a:pt x="62" y="23"/>
                      <a:pt x="62" y="23"/>
                    </a:cubicBezTo>
                    <a:cubicBezTo>
                      <a:pt x="62" y="26"/>
                      <a:pt x="62" y="28"/>
                      <a:pt x="63" y="30"/>
                    </a:cubicBezTo>
                    <a:cubicBezTo>
                      <a:pt x="52" y="48"/>
                      <a:pt x="42" y="38"/>
                      <a:pt x="38" y="31"/>
                    </a:cubicBezTo>
                    <a:cubicBezTo>
                      <a:pt x="39" y="29"/>
                      <a:pt x="39" y="26"/>
                      <a:pt x="39" y="23"/>
                    </a:cubicBezTo>
                    <a:cubicBezTo>
                      <a:pt x="39" y="23"/>
                      <a:pt x="32" y="16"/>
                      <a:pt x="31" y="7"/>
                    </a:cubicBezTo>
                    <a:cubicBezTo>
                      <a:pt x="31" y="7"/>
                      <a:pt x="29" y="5"/>
                      <a:pt x="28" y="0"/>
                    </a:cubicBezTo>
                    <a:cubicBezTo>
                      <a:pt x="28" y="0"/>
                      <a:pt x="32" y="18"/>
                      <a:pt x="25" y="31"/>
                    </a:cubicBezTo>
                    <a:cubicBezTo>
                      <a:pt x="21" y="33"/>
                      <a:pt x="16" y="35"/>
                      <a:pt x="16" y="35"/>
                    </a:cubicBezTo>
                    <a:cubicBezTo>
                      <a:pt x="10" y="37"/>
                      <a:pt x="8" y="40"/>
                      <a:pt x="8" y="40"/>
                    </a:cubicBezTo>
                    <a:cubicBezTo>
                      <a:pt x="0" y="51"/>
                      <a:pt x="0" y="77"/>
                      <a:pt x="0" y="77"/>
                    </a:cubicBezTo>
                    <a:cubicBezTo>
                      <a:pt x="0" y="83"/>
                      <a:pt x="2" y="84"/>
                      <a:pt x="2" y="84"/>
                    </a:cubicBezTo>
                    <a:cubicBezTo>
                      <a:pt x="20" y="92"/>
                      <a:pt x="48" y="93"/>
                      <a:pt x="48" y="93"/>
                    </a:cubicBezTo>
                    <a:cubicBezTo>
                      <a:pt x="55" y="93"/>
                      <a:pt x="62" y="93"/>
                      <a:pt x="68" y="92"/>
                    </a:cubicBezTo>
                    <a:cubicBezTo>
                      <a:pt x="73" y="95"/>
                      <a:pt x="79" y="98"/>
                      <a:pt x="86" y="98"/>
                    </a:cubicBezTo>
                    <a:cubicBezTo>
                      <a:pt x="102" y="98"/>
                      <a:pt x="115" y="84"/>
                      <a:pt x="115" y="68"/>
                    </a:cubicBezTo>
                    <a:cubicBezTo>
                      <a:pt x="115" y="53"/>
                      <a:pt x="105" y="41"/>
                      <a:pt x="91" y="39"/>
                    </a:cubicBezTo>
                    <a:close/>
                    <a:moveTo>
                      <a:pt x="86" y="94"/>
                    </a:moveTo>
                    <a:cubicBezTo>
                      <a:pt x="82" y="94"/>
                      <a:pt x="78" y="93"/>
                      <a:pt x="75" y="91"/>
                    </a:cubicBezTo>
                    <a:cubicBezTo>
                      <a:pt x="66" y="87"/>
                      <a:pt x="60" y="78"/>
                      <a:pt x="60" y="68"/>
                    </a:cubicBezTo>
                    <a:cubicBezTo>
                      <a:pt x="60" y="54"/>
                      <a:pt x="72" y="42"/>
                      <a:pt x="86" y="42"/>
                    </a:cubicBezTo>
                    <a:cubicBezTo>
                      <a:pt x="89" y="42"/>
                      <a:pt x="92" y="43"/>
                      <a:pt x="95" y="44"/>
                    </a:cubicBezTo>
                    <a:cubicBezTo>
                      <a:pt x="104" y="47"/>
                      <a:pt x="111" y="57"/>
                      <a:pt x="111" y="68"/>
                    </a:cubicBezTo>
                    <a:cubicBezTo>
                      <a:pt x="111" y="82"/>
                      <a:pt x="100" y="94"/>
                      <a:pt x="86" y="94"/>
                    </a:cubicBezTo>
                    <a:close/>
                  </a:path>
                </a:pathLst>
              </a:custGeom>
              <a:solidFill>
                <a:schemeClr val="bg1"/>
              </a:solidFill>
              <a:ln>
                <a:noFill/>
              </a:ln>
            </p:spPr>
            <p:txBody>
              <a:bodyPr/>
              <a:lstStyle/>
              <a:p>
                <a:pPr fontAlgn="auto">
                  <a:spcBef>
                    <a:spcPts val="0"/>
                  </a:spcBef>
                  <a:spcAft>
                    <a:spcPts val="0"/>
                  </a:spcAft>
                  <a:defRPr/>
                </a:pPr>
                <a:endParaRPr lang="zh-CN" altLang="en-US" sz="1400">
                  <a:solidFill>
                    <a:schemeClr val="tx1">
                      <a:lumMod val="85000"/>
                      <a:lumOff val="15000"/>
                    </a:schemeClr>
                  </a:solidFill>
                  <a:latin typeface="+mn-lt"/>
                  <a:ea typeface="+mn-ea"/>
                </a:endParaRPr>
              </a:p>
            </p:txBody>
          </p:sp>
          <p:sp>
            <p:nvSpPr>
              <p:cNvPr id="17" name="Freeform 13"/>
              <p:cNvSpPr/>
              <p:nvPr/>
            </p:nvSpPr>
            <p:spPr bwMode="auto">
              <a:xfrm>
                <a:off x="6314242" y="1978696"/>
                <a:ext cx="114370" cy="117630"/>
              </a:xfrm>
              <a:custGeom>
                <a:avLst/>
                <a:gdLst>
                  <a:gd name="T0" fmla="*/ 33 w 33"/>
                  <a:gd name="T1" fmla="*/ 6 h 33"/>
                  <a:gd name="T2" fmla="*/ 27 w 33"/>
                  <a:gd name="T3" fmla="*/ 0 h 33"/>
                  <a:gd name="T4" fmla="*/ 17 w 33"/>
                  <a:gd name="T5" fmla="*/ 11 h 33"/>
                  <a:gd name="T6" fmla="*/ 6 w 33"/>
                  <a:gd name="T7" fmla="*/ 0 h 33"/>
                  <a:gd name="T8" fmla="*/ 0 w 33"/>
                  <a:gd name="T9" fmla="*/ 6 h 33"/>
                  <a:gd name="T10" fmla="*/ 11 w 33"/>
                  <a:gd name="T11" fmla="*/ 17 h 33"/>
                  <a:gd name="T12" fmla="*/ 0 w 33"/>
                  <a:gd name="T13" fmla="*/ 27 h 33"/>
                  <a:gd name="T14" fmla="*/ 6 w 33"/>
                  <a:gd name="T15" fmla="*/ 33 h 33"/>
                  <a:gd name="T16" fmla="*/ 17 w 33"/>
                  <a:gd name="T17" fmla="*/ 23 h 33"/>
                  <a:gd name="T18" fmla="*/ 27 w 33"/>
                  <a:gd name="T19" fmla="*/ 33 h 33"/>
                  <a:gd name="T20" fmla="*/ 33 w 33"/>
                  <a:gd name="T21" fmla="*/ 27 h 33"/>
                  <a:gd name="T22" fmla="*/ 23 w 33"/>
                  <a:gd name="T23" fmla="*/ 17 h 33"/>
                  <a:gd name="T24" fmla="*/ 33 w 33"/>
                  <a:gd name="T2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33" y="6"/>
                    </a:moveTo>
                    <a:cubicBezTo>
                      <a:pt x="27" y="0"/>
                      <a:pt x="27" y="0"/>
                      <a:pt x="27" y="0"/>
                    </a:cubicBezTo>
                    <a:cubicBezTo>
                      <a:pt x="27" y="0"/>
                      <a:pt x="17" y="11"/>
                      <a:pt x="17" y="11"/>
                    </a:cubicBezTo>
                    <a:cubicBezTo>
                      <a:pt x="16" y="11"/>
                      <a:pt x="6" y="0"/>
                      <a:pt x="6" y="0"/>
                    </a:cubicBezTo>
                    <a:cubicBezTo>
                      <a:pt x="0" y="6"/>
                      <a:pt x="0" y="6"/>
                      <a:pt x="0" y="6"/>
                    </a:cubicBezTo>
                    <a:cubicBezTo>
                      <a:pt x="0" y="6"/>
                      <a:pt x="11" y="16"/>
                      <a:pt x="11" y="17"/>
                    </a:cubicBezTo>
                    <a:cubicBezTo>
                      <a:pt x="11" y="18"/>
                      <a:pt x="0" y="27"/>
                      <a:pt x="0" y="27"/>
                    </a:cubicBezTo>
                    <a:cubicBezTo>
                      <a:pt x="6" y="33"/>
                      <a:pt x="6" y="33"/>
                      <a:pt x="6" y="33"/>
                    </a:cubicBezTo>
                    <a:cubicBezTo>
                      <a:pt x="6" y="33"/>
                      <a:pt x="16" y="23"/>
                      <a:pt x="17" y="23"/>
                    </a:cubicBezTo>
                    <a:cubicBezTo>
                      <a:pt x="18" y="23"/>
                      <a:pt x="27" y="33"/>
                      <a:pt x="27" y="33"/>
                    </a:cubicBezTo>
                    <a:cubicBezTo>
                      <a:pt x="33" y="27"/>
                      <a:pt x="33" y="27"/>
                      <a:pt x="33" y="27"/>
                    </a:cubicBezTo>
                    <a:cubicBezTo>
                      <a:pt x="33" y="27"/>
                      <a:pt x="23" y="17"/>
                      <a:pt x="23" y="17"/>
                    </a:cubicBezTo>
                    <a:cubicBezTo>
                      <a:pt x="23" y="16"/>
                      <a:pt x="33" y="6"/>
                      <a:pt x="33" y="6"/>
                    </a:cubicBezTo>
                    <a:close/>
                  </a:path>
                </a:pathLst>
              </a:custGeom>
              <a:solidFill>
                <a:schemeClr val="bg1"/>
              </a:solidFill>
              <a:ln>
                <a:noFill/>
              </a:ln>
            </p:spPr>
            <p:txBody>
              <a:bodyPr/>
              <a:lstStyle/>
              <a:p>
                <a:pPr fontAlgn="auto">
                  <a:spcBef>
                    <a:spcPts val="0"/>
                  </a:spcBef>
                  <a:spcAft>
                    <a:spcPts val="0"/>
                  </a:spcAft>
                  <a:defRPr/>
                </a:pPr>
                <a:endParaRPr lang="zh-CN" altLang="en-US" sz="1400">
                  <a:solidFill>
                    <a:schemeClr val="tx1">
                      <a:lumMod val="85000"/>
                      <a:lumOff val="15000"/>
                    </a:schemeClr>
                  </a:solidFill>
                  <a:latin typeface="+mn-lt"/>
                  <a:ea typeface="+mn-ea"/>
                </a:endParaRPr>
              </a:p>
            </p:txBody>
          </p:sp>
        </p:grpSp>
      </p:grpSp>
      <p:grpSp>
        <p:nvGrpSpPr>
          <p:cNvPr id="20" name="组合 19"/>
          <p:cNvGrpSpPr/>
          <p:nvPr/>
        </p:nvGrpSpPr>
        <p:grpSpPr bwMode="auto">
          <a:xfrm>
            <a:off x="1343398" y="3068285"/>
            <a:ext cx="3005658" cy="631825"/>
            <a:chOff x="899592" y="3367043"/>
            <a:chExt cx="3006008" cy="631935"/>
          </a:xfrm>
        </p:grpSpPr>
        <p:grpSp>
          <p:nvGrpSpPr>
            <p:cNvPr id="21" name="组合 39"/>
            <p:cNvGrpSpPr/>
            <p:nvPr/>
          </p:nvGrpSpPr>
          <p:grpSpPr bwMode="auto">
            <a:xfrm>
              <a:off x="1366372" y="3367043"/>
              <a:ext cx="2539228" cy="631935"/>
              <a:chOff x="1366372" y="3367043"/>
              <a:chExt cx="2539228" cy="631935"/>
            </a:xfrm>
          </p:grpSpPr>
          <p:sp>
            <p:nvSpPr>
              <p:cNvPr id="25" name="Rectangle 42"/>
              <p:cNvSpPr/>
              <p:nvPr/>
            </p:nvSpPr>
            <p:spPr>
              <a:xfrm>
                <a:off x="1366372" y="3651255"/>
                <a:ext cx="2539228" cy="347723"/>
              </a:xfrm>
              <a:prstGeom prst="rect">
                <a:avLst/>
              </a:prstGeom>
              <a:noFill/>
              <a:ln w="12700" cap="flat" cmpd="sng" algn="ctr">
                <a:noFill/>
                <a:prstDash val="solid"/>
              </a:ln>
              <a:effectLst/>
            </p:spPr>
            <p:txBody>
              <a:bodyPr tIns="0" bIns="0"/>
              <a:lstStyle/>
              <a:p>
                <a:pPr>
                  <a:defRPr/>
                </a:pPr>
                <a:r>
                  <a:rPr lang="zh-CN" altLang="en-US" sz="1000" b="1" kern="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rPr>
                  <a:t>请在此处输入您的文本，或者复制您的文本粘贴到此处请在此处输入您的文本</a:t>
                </a:r>
                <a:endParaRPr lang="en-US" altLang="zh-CN" sz="1000" b="1" kern="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endParaRPr>
              </a:p>
            </p:txBody>
          </p:sp>
          <p:sp>
            <p:nvSpPr>
              <p:cNvPr id="26" name="TextBox 44"/>
              <p:cNvSpPr txBox="1">
                <a:spLocks noChangeArrowheads="1"/>
              </p:cNvSpPr>
              <p:nvPr/>
            </p:nvSpPr>
            <p:spPr bwMode="auto">
              <a:xfrm>
                <a:off x="1385343" y="3367043"/>
                <a:ext cx="1750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请在此输入内容</a:t>
                </a:r>
              </a:p>
            </p:txBody>
          </p:sp>
        </p:grpSp>
        <p:grpSp>
          <p:nvGrpSpPr>
            <p:cNvPr id="22" name="组合 40"/>
            <p:cNvGrpSpPr/>
            <p:nvPr/>
          </p:nvGrpSpPr>
          <p:grpSpPr bwMode="auto">
            <a:xfrm>
              <a:off x="899592" y="3475210"/>
              <a:ext cx="446985" cy="446985"/>
              <a:chOff x="899592" y="3475210"/>
              <a:chExt cx="446985" cy="446985"/>
            </a:xfrm>
          </p:grpSpPr>
          <p:sp>
            <p:nvSpPr>
              <p:cNvPr id="23" name="椭圆 22"/>
              <p:cNvSpPr/>
              <p:nvPr/>
            </p:nvSpPr>
            <p:spPr>
              <a:xfrm>
                <a:off x="899592" y="3475012"/>
                <a:ext cx="447727" cy="447753"/>
              </a:xfrm>
              <a:prstGeom prst="ellipse">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solidFill>
                    <a:schemeClr val="tx1">
                      <a:lumMod val="85000"/>
                      <a:lumOff val="15000"/>
                    </a:schemeClr>
                  </a:solidFill>
                </a:endParaRPr>
              </a:p>
            </p:txBody>
          </p:sp>
          <p:sp>
            <p:nvSpPr>
              <p:cNvPr id="24" name="KSO_Shape"/>
              <p:cNvSpPr/>
              <p:nvPr/>
            </p:nvSpPr>
            <p:spPr>
              <a:xfrm>
                <a:off x="998028" y="3562340"/>
                <a:ext cx="222276" cy="281036"/>
              </a:xfrm>
              <a:custGeom>
                <a:avLst/>
                <a:gdLst/>
                <a:ahLst/>
                <a:cxnLst/>
                <a:rect l="l" t="t" r="r" b="b"/>
                <a:pathLst>
                  <a:path w="3132350" h="3959240">
                    <a:moveTo>
                      <a:pt x="1005872" y="679617"/>
                    </a:moveTo>
                    <a:lnTo>
                      <a:pt x="1142879" y="679617"/>
                    </a:lnTo>
                    <a:lnTo>
                      <a:pt x="1142879" y="1011617"/>
                    </a:lnTo>
                    <a:lnTo>
                      <a:pt x="1474879" y="1011617"/>
                    </a:lnTo>
                    <a:lnTo>
                      <a:pt x="1474879" y="1148624"/>
                    </a:lnTo>
                    <a:lnTo>
                      <a:pt x="1142879" y="1148624"/>
                    </a:lnTo>
                    <a:lnTo>
                      <a:pt x="1142879" y="1480624"/>
                    </a:lnTo>
                    <a:lnTo>
                      <a:pt x="1005872" y="1480624"/>
                    </a:lnTo>
                    <a:lnTo>
                      <a:pt x="1005872" y="1148624"/>
                    </a:lnTo>
                    <a:lnTo>
                      <a:pt x="673872" y="1148624"/>
                    </a:lnTo>
                    <a:lnTo>
                      <a:pt x="673872" y="1011617"/>
                    </a:lnTo>
                    <a:lnTo>
                      <a:pt x="1005872" y="1011617"/>
                    </a:lnTo>
                    <a:close/>
                    <a:moveTo>
                      <a:pt x="1080120" y="151325"/>
                    </a:moveTo>
                    <a:cubicBezTo>
                      <a:pt x="567161" y="151325"/>
                      <a:pt x="151325" y="567161"/>
                      <a:pt x="151325" y="1080120"/>
                    </a:cubicBezTo>
                    <a:cubicBezTo>
                      <a:pt x="151325" y="1593079"/>
                      <a:pt x="567161" y="2008915"/>
                      <a:pt x="1080120" y="2008915"/>
                    </a:cubicBezTo>
                    <a:cubicBezTo>
                      <a:pt x="1593079" y="2008915"/>
                      <a:pt x="2008915" y="1593079"/>
                      <a:pt x="2008915" y="1080120"/>
                    </a:cubicBezTo>
                    <a:cubicBezTo>
                      <a:pt x="2008915" y="567161"/>
                      <a:pt x="1593079" y="151325"/>
                      <a:pt x="1080120" y="151325"/>
                    </a:cubicBezTo>
                    <a:close/>
                    <a:moveTo>
                      <a:pt x="1080120" y="0"/>
                    </a:moveTo>
                    <a:cubicBezTo>
                      <a:pt x="1676654" y="0"/>
                      <a:pt x="2160240" y="483586"/>
                      <a:pt x="2160240" y="1080120"/>
                    </a:cubicBezTo>
                    <a:cubicBezTo>
                      <a:pt x="2160240" y="1427165"/>
                      <a:pt x="1996568" y="1735982"/>
                      <a:pt x="1741553" y="1932755"/>
                    </a:cubicBezTo>
                    <a:lnTo>
                      <a:pt x="1967917" y="2284217"/>
                    </a:lnTo>
                    <a:lnTo>
                      <a:pt x="2037145" y="2234618"/>
                    </a:lnTo>
                    <a:cubicBezTo>
                      <a:pt x="2913254" y="2995439"/>
                      <a:pt x="3181132" y="3578954"/>
                      <a:pt x="3125302" y="3789029"/>
                    </a:cubicBezTo>
                    <a:cubicBezTo>
                      <a:pt x="3106500" y="3931371"/>
                      <a:pt x="2976322" y="3969409"/>
                      <a:pt x="2895645" y="3957062"/>
                    </a:cubicBezTo>
                    <a:cubicBezTo>
                      <a:pt x="2363446" y="3830214"/>
                      <a:pt x="1961795" y="2830323"/>
                      <a:pt x="1784689" y="2415489"/>
                    </a:cubicBezTo>
                    <a:lnTo>
                      <a:pt x="1850702" y="2368194"/>
                    </a:lnTo>
                    <a:lnTo>
                      <a:pt x="1622163" y="2013355"/>
                    </a:lnTo>
                    <a:cubicBezTo>
                      <a:pt x="1463260" y="2107083"/>
                      <a:pt x="1277898" y="2160240"/>
                      <a:pt x="1080120" y="2160240"/>
                    </a:cubicBezTo>
                    <a:cubicBezTo>
                      <a:pt x="483586" y="2160240"/>
                      <a:pt x="0" y="1676654"/>
                      <a:pt x="0" y="1080120"/>
                    </a:cubicBezTo>
                    <a:cubicBezTo>
                      <a:pt x="0" y="483586"/>
                      <a:pt x="483586" y="0"/>
                      <a:pt x="108012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chemeClr val="tx1">
                      <a:lumMod val="85000"/>
                      <a:lumOff val="15000"/>
                    </a:schemeClr>
                  </a:solidFill>
                </a:endParaRPr>
              </a:p>
            </p:txBody>
          </p:sp>
        </p:grpSp>
      </p:grpSp>
      <p:grpSp>
        <p:nvGrpSpPr>
          <p:cNvPr id="27" name="组合 26"/>
          <p:cNvGrpSpPr/>
          <p:nvPr/>
        </p:nvGrpSpPr>
        <p:grpSpPr bwMode="auto">
          <a:xfrm>
            <a:off x="4731916" y="3151807"/>
            <a:ext cx="3001517" cy="649287"/>
            <a:chOff x="5207436" y="3380884"/>
            <a:chExt cx="3000787" cy="649620"/>
          </a:xfrm>
        </p:grpSpPr>
        <p:grpSp>
          <p:nvGrpSpPr>
            <p:cNvPr id="28" name="组合 46"/>
            <p:cNvGrpSpPr/>
            <p:nvPr/>
          </p:nvGrpSpPr>
          <p:grpSpPr bwMode="auto">
            <a:xfrm>
              <a:off x="5207436" y="3482099"/>
              <a:ext cx="446985" cy="446985"/>
              <a:chOff x="5207436" y="3482099"/>
              <a:chExt cx="446985" cy="446985"/>
            </a:xfrm>
          </p:grpSpPr>
          <p:sp>
            <p:nvSpPr>
              <p:cNvPr id="31" name="椭圆 30"/>
              <p:cNvSpPr/>
              <p:nvPr/>
            </p:nvSpPr>
            <p:spPr>
              <a:xfrm>
                <a:off x="5207436" y="3482536"/>
                <a:ext cx="447566" cy="446316"/>
              </a:xfrm>
              <a:prstGeom prst="ellipse">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solidFill>
                    <a:schemeClr val="tx1">
                      <a:lumMod val="85000"/>
                      <a:lumOff val="15000"/>
                    </a:schemeClr>
                  </a:solidFill>
                </a:endParaRPr>
              </a:p>
            </p:txBody>
          </p:sp>
          <p:sp>
            <p:nvSpPr>
              <p:cNvPr id="32" name="KSO_Shape"/>
              <p:cNvSpPr/>
              <p:nvPr/>
            </p:nvSpPr>
            <p:spPr>
              <a:xfrm>
                <a:off x="5278857" y="3530186"/>
                <a:ext cx="285680" cy="358959"/>
              </a:xfrm>
              <a:custGeom>
                <a:avLst/>
                <a:gdLst/>
                <a:ahLst/>
                <a:cxnLst/>
                <a:rect l="l" t="t" r="r" b="b"/>
                <a:pathLst>
                  <a:path w="4248472" h="5370000">
                    <a:moveTo>
                      <a:pt x="823225" y="1360876"/>
                    </a:moveTo>
                    <a:lnTo>
                      <a:pt x="2093273" y="1360876"/>
                    </a:lnTo>
                    <a:lnTo>
                      <a:pt x="2093273" y="1555622"/>
                    </a:lnTo>
                    <a:lnTo>
                      <a:pt x="823225" y="1555622"/>
                    </a:lnTo>
                    <a:close/>
                    <a:moveTo>
                      <a:pt x="1464990" y="205245"/>
                    </a:moveTo>
                    <a:cubicBezTo>
                      <a:pt x="769253" y="205245"/>
                      <a:pt x="205246" y="769252"/>
                      <a:pt x="205246" y="1464989"/>
                    </a:cubicBezTo>
                    <a:cubicBezTo>
                      <a:pt x="205246" y="2160726"/>
                      <a:pt x="769253" y="2724733"/>
                      <a:pt x="1464990" y="2724733"/>
                    </a:cubicBezTo>
                    <a:cubicBezTo>
                      <a:pt x="2160727" y="2724733"/>
                      <a:pt x="2724734" y="2160726"/>
                      <a:pt x="2724734" y="1464989"/>
                    </a:cubicBezTo>
                    <a:cubicBezTo>
                      <a:pt x="2724734" y="769252"/>
                      <a:pt x="2160727" y="205245"/>
                      <a:pt x="1464990" y="205245"/>
                    </a:cubicBezTo>
                    <a:close/>
                    <a:moveTo>
                      <a:pt x="1464990" y="0"/>
                    </a:moveTo>
                    <a:cubicBezTo>
                      <a:pt x="2274081" y="0"/>
                      <a:pt x="2929979" y="655898"/>
                      <a:pt x="2929979" y="1464989"/>
                    </a:cubicBezTo>
                    <a:cubicBezTo>
                      <a:pt x="2929979" y="1935694"/>
                      <a:pt x="2707987" y="2354549"/>
                      <a:pt x="2362105" y="2621436"/>
                    </a:cubicBezTo>
                    <a:lnTo>
                      <a:pt x="2669127" y="3098131"/>
                    </a:lnTo>
                    <a:lnTo>
                      <a:pt x="2763023" y="3030859"/>
                    </a:lnTo>
                    <a:cubicBezTo>
                      <a:pt x="3951308" y="4062777"/>
                      <a:pt x="4314636" y="4854210"/>
                      <a:pt x="4238912" y="5139139"/>
                    </a:cubicBezTo>
                    <a:cubicBezTo>
                      <a:pt x="4213411" y="5332201"/>
                      <a:pt x="4036848" y="5383792"/>
                      <a:pt x="3927424" y="5367046"/>
                    </a:cubicBezTo>
                    <a:cubicBezTo>
                      <a:pt x="3205592" y="5194999"/>
                      <a:pt x="2660824" y="3838826"/>
                      <a:pt x="2420611" y="3276178"/>
                    </a:cubicBezTo>
                    <a:lnTo>
                      <a:pt x="2510146" y="3212031"/>
                    </a:lnTo>
                    <a:lnTo>
                      <a:pt x="2200174" y="2730756"/>
                    </a:lnTo>
                    <a:cubicBezTo>
                      <a:pt x="1984650" y="2857881"/>
                      <a:pt x="1733240" y="2929979"/>
                      <a:pt x="1464990" y="2929979"/>
                    </a:cubicBezTo>
                    <a:cubicBezTo>
                      <a:pt x="655898" y="2929979"/>
                      <a:pt x="0" y="2274081"/>
                      <a:pt x="0" y="1464989"/>
                    </a:cubicBezTo>
                    <a:cubicBezTo>
                      <a:pt x="0" y="655898"/>
                      <a:pt x="655898" y="0"/>
                      <a:pt x="146499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solidFill>
                    <a:schemeClr val="tx1">
                      <a:lumMod val="85000"/>
                      <a:lumOff val="15000"/>
                    </a:schemeClr>
                  </a:solidFill>
                </a:endParaRPr>
              </a:p>
            </p:txBody>
          </p:sp>
        </p:grpSp>
        <p:sp>
          <p:nvSpPr>
            <p:cNvPr id="29" name="Rectangle 42"/>
            <p:cNvSpPr/>
            <p:nvPr/>
          </p:nvSpPr>
          <p:spPr>
            <a:xfrm>
              <a:off x="5678810" y="3682664"/>
              <a:ext cx="2529413" cy="347840"/>
            </a:xfrm>
            <a:prstGeom prst="rect">
              <a:avLst/>
            </a:prstGeom>
            <a:noFill/>
            <a:ln w="12700" cap="flat" cmpd="sng" algn="ctr">
              <a:noFill/>
              <a:prstDash val="solid"/>
            </a:ln>
            <a:effectLst/>
          </p:spPr>
          <p:txBody>
            <a:bodyPr tIns="0" bIns="0"/>
            <a:lstStyle/>
            <a:p>
              <a:pPr>
                <a:defRPr/>
              </a:pPr>
              <a:r>
                <a:rPr lang="zh-CN" altLang="en-US" sz="1000" b="1" kern="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rPr>
                <a:t>请在此处输入您的文本，或者复制您的文本粘贴到此处请在此处输入您的文本</a:t>
              </a:r>
              <a:endParaRPr lang="en-US" altLang="zh-CN" sz="1000" b="1" kern="0" dirty="0">
                <a:solidFill>
                  <a:schemeClr val="tx1">
                    <a:lumMod val="85000"/>
                    <a:lumOff val="15000"/>
                  </a:schemeClr>
                </a:solidFill>
                <a:latin typeface="Arial" panose="020B0604020202020204" pitchFamily="34" charset="0"/>
                <a:ea typeface="宋体" panose="02010600030101010101" pitchFamily="2" charset="-122"/>
                <a:cs typeface="Arial" panose="020B0604020202020204" pitchFamily="34" charset="0"/>
              </a:endParaRPr>
            </a:p>
          </p:txBody>
        </p:sp>
        <p:sp>
          <p:nvSpPr>
            <p:cNvPr id="30" name="TextBox 48"/>
            <p:cNvSpPr txBox="1">
              <a:spLocks noChangeArrowheads="1"/>
            </p:cNvSpPr>
            <p:nvPr/>
          </p:nvSpPr>
          <p:spPr bwMode="auto">
            <a:xfrm>
              <a:off x="5696754" y="3380884"/>
              <a:ext cx="1750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请在此输入内容</a:t>
              </a:r>
            </a:p>
          </p:txBody>
        </p:sp>
      </p:grpSp>
      <p:sp>
        <p:nvSpPr>
          <p:cNvPr id="37"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1" name="矩形 40"/>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8" fill="hold"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1750"/>
                                        <p:tgtEl>
                                          <p:spTgt spid="20"/>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8" fill="hold"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55372" y="1014561"/>
            <a:ext cx="1728192" cy="2304256"/>
            <a:chOff x="1691680" y="1491630"/>
            <a:chExt cx="1728192" cy="2304256"/>
          </a:xfrm>
        </p:grpSpPr>
        <p:grpSp>
          <p:nvGrpSpPr>
            <p:cNvPr id="3" name="组合 2"/>
            <p:cNvGrpSpPr/>
            <p:nvPr/>
          </p:nvGrpSpPr>
          <p:grpSpPr>
            <a:xfrm>
              <a:off x="1691680" y="1491630"/>
              <a:ext cx="1728192" cy="2304256"/>
              <a:chOff x="1691680" y="1491630"/>
              <a:chExt cx="1728192" cy="2304256"/>
            </a:xfrm>
          </p:grpSpPr>
          <p:grpSp>
            <p:nvGrpSpPr>
              <p:cNvPr id="6" name="组合 5"/>
              <p:cNvGrpSpPr/>
              <p:nvPr/>
            </p:nvGrpSpPr>
            <p:grpSpPr>
              <a:xfrm>
                <a:off x="1691680" y="1491630"/>
                <a:ext cx="1728192" cy="2304256"/>
                <a:chOff x="1691680" y="1491630"/>
                <a:chExt cx="1728192" cy="2304256"/>
              </a:xfrm>
            </p:grpSpPr>
            <p:sp>
              <p:nvSpPr>
                <p:cNvPr id="9" name="圆角矩形 8"/>
                <p:cNvSpPr/>
                <p:nvPr/>
              </p:nvSpPr>
              <p:spPr>
                <a:xfrm>
                  <a:off x="1691680" y="1923678"/>
                  <a:ext cx="1728192" cy="1872208"/>
                </a:xfrm>
                <a:prstGeom prst="roundRect">
                  <a:avLst/>
                </a:prstGeom>
                <a:solidFill>
                  <a:srgbClr val="C00000"/>
                </a:solidFill>
                <a:ln w="12700">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标注 9"/>
                <p:cNvSpPr/>
                <p:nvPr/>
              </p:nvSpPr>
              <p:spPr>
                <a:xfrm>
                  <a:off x="1763688" y="1491630"/>
                  <a:ext cx="1584176" cy="1656184"/>
                </a:xfrm>
                <a:prstGeom prst="wedgeRoundRectCallout">
                  <a:avLst>
                    <a:gd name="adj1" fmla="val 16243"/>
                    <a:gd name="adj2" fmla="val 60082"/>
                    <a:gd name="adj3" fmla="val 16667"/>
                  </a:avLst>
                </a:prstGeom>
                <a:solidFill>
                  <a:srgbClr val="FFC000">
                    <a:alpha val="91000"/>
                  </a:srgbClr>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1979712" y="3147814"/>
                <a:ext cx="598241" cy="584775"/>
              </a:xfrm>
              <a:prstGeom prst="rect">
                <a:avLst/>
              </a:prstGeom>
              <a:noFill/>
            </p:spPr>
            <p:txBody>
              <a:bodyPr wrap="none" rtlCol="0">
                <a:spAutoFit/>
              </a:bodyPr>
              <a:lstStyle/>
              <a:p>
                <a:r>
                  <a:rPr lang="en-US" altLang="zh-CN" sz="3200" b="1" dirty="0">
                    <a:solidFill>
                      <a:schemeClr val="bg1"/>
                    </a:solidFill>
                    <a:latin typeface="+mn-ea"/>
                  </a:rPr>
                  <a:t>01</a:t>
                </a:r>
                <a:endParaRPr lang="zh-CN" altLang="en-US" sz="3200" b="1" dirty="0">
                  <a:solidFill>
                    <a:schemeClr val="bg1"/>
                  </a:solidFill>
                  <a:latin typeface="+mn-ea"/>
                </a:endParaRPr>
              </a:p>
            </p:txBody>
          </p:sp>
          <p:sp>
            <p:nvSpPr>
              <p:cNvPr id="8" name="TextBox 7"/>
              <p:cNvSpPr txBox="1"/>
              <p:nvPr/>
            </p:nvSpPr>
            <p:spPr>
              <a:xfrm>
                <a:off x="2411760" y="3286312"/>
                <a:ext cx="534505" cy="307777"/>
              </a:xfrm>
              <a:prstGeom prst="rect">
                <a:avLst/>
              </a:prstGeom>
              <a:noFill/>
            </p:spPr>
            <p:txBody>
              <a:bodyPr wrap="none" rtlCol="0">
                <a:spAutoFit/>
              </a:bodyPr>
              <a:lstStyle/>
              <a:p>
                <a:r>
                  <a:rPr lang="en-US" altLang="zh-CN" sz="1400" dirty="0">
                    <a:solidFill>
                      <a:schemeClr val="bg1"/>
                    </a:solidFill>
                  </a:rPr>
                  <a:t>STEP</a:t>
                </a:r>
                <a:endParaRPr lang="zh-CN" altLang="en-US" sz="1400" dirty="0">
                  <a:solidFill>
                    <a:schemeClr val="bg1"/>
                  </a:solidFill>
                </a:endParaRPr>
              </a:p>
            </p:txBody>
          </p:sp>
        </p:grpSp>
        <p:sp>
          <p:nvSpPr>
            <p:cNvPr id="4" name="Rectangle 42"/>
            <p:cNvSpPr/>
            <p:nvPr/>
          </p:nvSpPr>
          <p:spPr>
            <a:xfrm>
              <a:off x="1835696" y="2282884"/>
              <a:ext cx="1552444" cy="550201"/>
            </a:xfrm>
            <a:prstGeom prst="rect">
              <a:avLst/>
            </a:prstGeom>
            <a:noFill/>
            <a:ln w="12700" cap="flat" cmpd="sng" algn="ctr">
              <a:noFill/>
              <a:prstDash val="solid"/>
            </a:ln>
            <a:effectLst/>
          </p:spPr>
          <p:txBody>
            <a:bodyPr lIns="91440" tIns="0" rIns="91440" bIns="0" rtlCol="0" anchor="t"/>
            <a:lstStyle/>
            <a:p>
              <a:pPr fontAlgn="auto">
                <a:spcBef>
                  <a:spcPts val="0"/>
                </a:spcBef>
                <a:spcAft>
                  <a:spcPts val="0"/>
                </a:spcAft>
                <a:defRPr/>
              </a:pPr>
              <a:r>
                <a:rPr lang="zh-CN" altLang="en-US" sz="1000" b="1" dirty="0">
                  <a:solidFill>
                    <a:schemeClr val="bg1"/>
                  </a:solidFill>
                  <a:latin typeface="宋体" panose="02010600030101010101" pitchFamily="2" charset="-122"/>
                  <a:ea typeface="宋体" panose="02010600030101010101" pitchFamily="2" charset="-122"/>
                </a:rPr>
                <a:t>请在此处输入您的文本</a:t>
              </a:r>
              <a:endParaRPr lang="en-US" altLang="zh-CN" sz="1000" b="1" dirty="0">
                <a:solidFill>
                  <a:schemeClr val="bg1"/>
                </a:solidFill>
                <a:latin typeface="宋体" panose="02010600030101010101" pitchFamily="2" charset="-122"/>
                <a:ea typeface="宋体" panose="02010600030101010101" pitchFamily="2" charset="-122"/>
              </a:endParaRPr>
            </a:p>
            <a:p>
              <a:pPr fontAlgn="auto">
                <a:spcBef>
                  <a:spcPts val="0"/>
                </a:spcBef>
                <a:spcAft>
                  <a:spcPts val="0"/>
                </a:spcAft>
                <a:defRPr/>
              </a:pPr>
              <a:r>
                <a:rPr lang="zh-CN" altLang="en-US" sz="1000" b="1" dirty="0">
                  <a:solidFill>
                    <a:schemeClr val="bg1"/>
                  </a:solidFill>
                  <a:latin typeface="宋体" panose="02010600030101010101" pitchFamily="2" charset="-122"/>
                  <a:ea typeface="宋体" panose="02010600030101010101" pitchFamily="2" charset="-122"/>
                </a:rPr>
                <a:t>请在此处输入您的文本</a:t>
              </a:r>
              <a:endParaRPr lang="en-US" altLang="zh-CN" sz="1000" b="1" dirty="0">
                <a:solidFill>
                  <a:schemeClr val="bg1"/>
                </a:solidFill>
                <a:latin typeface="宋体" panose="02010600030101010101" pitchFamily="2" charset="-122"/>
                <a:ea typeface="宋体" panose="02010600030101010101" pitchFamily="2" charset="-122"/>
              </a:endParaRPr>
            </a:p>
            <a:p>
              <a:pPr fontAlgn="auto">
                <a:spcBef>
                  <a:spcPts val="0"/>
                </a:spcBef>
                <a:spcAft>
                  <a:spcPts val="0"/>
                </a:spcAft>
                <a:defRPr/>
              </a:pPr>
              <a:r>
                <a:rPr lang="zh-CN" altLang="en-US" sz="1000" b="1" dirty="0">
                  <a:solidFill>
                    <a:schemeClr val="bg1"/>
                  </a:solidFill>
                  <a:latin typeface="宋体" panose="02010600030101010101" pitchFamily="2" charset="-122"/>
                  <a:ea typeface="宋体" panose="02010600030101010101" pitchFamily="2" charset="-122"/>
                </a:rPr>
                <a:t>请在此处输入您的文本</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5" name="KSO_Shape"/>
            <p:cNvSpPr/>
            <p:nvPr/>
          </p:nvSpPr>
          <p:spPr bwMode="auto">
            <a:xfrm>
              <a:off x="2280384" y="1669619"/>
              <a:ext cx="595137" cy="495946"/>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tx1">
                <a:lumMod val="85000"/>
                <a:lumOff val="15000"/>
              </a:schemeClr>
            </a:solidFill>
            <a:ln>
              <a:noFill/>
            </a:ln>
          </p:spPr>
          <p:txBody>
            <a:bodyPr/>
            <a:lstStyle/>
            <a:p>
              <a:endParaRPr lang="zh-CN" altLang="en-US"/>
            </a:p>
          </p:txBody>
        </p:sp>
      </p:grpSp>
      <p:grpSp>
        <p:nvGrpSpPr>
          <p:cNvPr id="11" name="组合 10"/>
          <p:cNvGrpSpPr/>
          <p:nvPr/>
        </p:nvGrpSpPr>
        <p:grpSpPr>
          <a:xfrm>
            <a:off x="3357591" y="1014561"/>
            <a:ext cx="1728192" cy="2304256"/>
            <a:chOff x="3593899" y="1491630"/>
            <a:chExt cx="1728192" cy="2304256"/>
          </a:xfrm>
        </p:grpSpPr>
        <p:grpSp>
          <p:nvGrpSpPr>
            <p:cNvPr id="12" name="组合 11"/>
            <p:cNvGrpSpPr/>
            <p:nvPr/>
          </p:nvGrpSpPr>
          <p:grpSpPr>
            <a:xfrm>
              <a:off x="3593899" y="1491630"/>
              <a:ext cx="1728192" cy="2304256"/>
              <a:chOff x="1691680" y="1491630"/>
              <a:chExt cx="1728192" cy="2304256"/>
            </a:xfrm>
          </p:grpSpPr>
          <p:grpSp>
            <p:nvGrpSpPr>
              <p:cNvPr id="15" name="组合 14"/>
              <p:cNvGrpSpPr/>
              <p:nvPr/>
            </p:nvGrpSpPr>
            <p:grpSpPr>
              <a:xfrm>
                <a:off x="1691680" y="1491630"/>
                <a:ext cx="1728192" cy="2304256"/>
                <a:chOff x="1691680" y="1491630"/>
                <a:chExt cx="1728192" cy="2304256"/>
              </a:xfrm>
            </p:grpSpPr>
            <p:sp>
              <p:nvSpPr>
                <p:cNvPr id="18" name="圆角矩形 17"/>
                <p:cNvSpPr/>
                <p:nvPr/>
              </p:nvSpPr>
              <p:spPr>
                <a:xfrm>
                  <a:off x="1691680" y="1923678"/>
                  <a:ext cx="1728192" cy="1872208"/>
                </a:xfrm>
                <a:prstGeom prst="roundRect">
                  <a:avLst/>
                </a:prstGeom>
                <a:solidFill>
                  <a:srgbClr val="C00000"/>
                </a:solidFill>
                <a:ln w="12700">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标注 18"/>
                <p:cNvSpPr/>
                <p:nvPr/>
              </p:nvSpPr>
              <p:spPr>
                <a:xfrm>
                  <a:off x="1763688" y="1491630"/>
                  <a:ext cx="1584176" cy="1656184"/>
                </a:xfrm>
                <a:prstGeom prst="wedgeRoundRectCallout">
                  <a:avLst>
                    <a:gd name="adj1" fmla="val 16243"/>
                    <a:gd name="adj2" fmla="val 60082"/>
                    <a:gd name="adj3" fmla="val 16667"/>
                  </a:avLst>
                </a:prstGeom>
                <a:solidFill>
                  <a:srgbClr val="FFC000">
                    <a:alpha val="91000"/>
                  </a:srgbClr>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1979712" y="3147814"/>
                <a:ext cx="598241" cy="584775"/>
              </a:xfrm>
              <a:prstGeom prst="rect">
                <a:avLst/>
              </a:prstGeom>
              <a:noFill/>
            </p:spPr>
            <p:txBody>
              <a:bodyPr wrap="none" rtlCol="0">
                <a:spAutoFit/>
              </a:bodyPr>
              <a:lstStyle/>
              <a:p>
                <a:r>
                  <a:rPr lang="en-US" altLang="zh-CN" sz="3200" b="1" dirty="0">
                    <a:solidFill>
                      <a:schemeClr val="bg1"/>
                    </a:solidFill>
                    <a:latin typeface="+mn-ea"/>
                  </a:rPr>
                  <a:t>02</a:t>
                </a:r>
                <a:endParaRPr lang="zh-CN" altLang="en-US" sz="3200" b="1" dirty="0">
                  <a:solidFill>
                    <a:schemeClr val="bg1"/>
                  </a:solidFill>
                  <a:latin typeface="+mn-ea"/>
                </a:endParaRPr>
              </a:p>
            </p:txBody>
          </p:sp>
          <p:sp>
            <p:nvSpPr>
              <p:cNvPr id="17" name="TextBox 16"/>
              <p:cNvSpPr txBox="1"/>
              <p:nvPr/>
            </p:nvSpPr>
            <p:spPr>
              <a:xfrm>
                <a:off x="2411760" y="3286312"/>
                <a:ext cx="534505" cy="307777"/>
              </a:xfrm>
              <a:prstGeom prst="rect">
                <a:avLst/>
              </a:prstGeom>
              <a:noFill/>
            </p:spPr>
            <p:txBody>
              <a:bodyPr wrap="none" rtlCol="0">
                <a:spAutoFit/>
              </a:bodyPr>
              <a:lstStyle/>
              <a:p>
                <a:r>
                  <a:rPr lang="en-US" altLang="zh-CN" sz="1400" dirty="0">
                    <a:solidFill>
                      <a:schemeClr val="bg1"/>
                    </a:solidFill>
                  </a:rPr>
                  <a:t>STEP</a:t>
                </a:r>
                <a:endParaRPr lang="zh-CN" altLang="en-US" sz="1400" dirty="0">
                  <a:solidFill>
                    <a:schemeClr val="bg1"/>
                  </a:solidFill>
                </a:endParaRPr>
              </a:p>
            </p:txBody>
          </p:sp>
        </p:grpSp>
        <p:sp>
          <p:nvSpPr>
            <p:cNvPr id="13" name="Rectangle 42"/>
            <p:cNvSpPr/>
            <p:nvPr/>
          </p:nvSpPr>
          <p:spPr>
            <a:xfrm>
              <a:off x="3737915" y="2282884"/>
              <a:ext cx="1552444" cy="550201"/>
            </a:xfrm>
            <a:prstGeom prst="rect">
              <a:avLst/>
            </a:prstGeom>
            <a:noFill/>
            <a:ln w="12700" cap="flat" cmpd="sng" algn="ctr">
              <a:noFill/>
              <a:prstDash val="solid"/>
            </a:ln>
            <a:effectLst/>
          </p:spPr>
          <p:txBody>
            <a:bodyPr lIns="91440" tIns="0" rIns="91440" bIns="0" rtlCol="0" anchor="t"/>
            <a:lstStyle/>
            <a:p>
              <a:pPr fontAlgn="auto">
                <a:spcBef>
                  <a:spcPts val="0"/>
                </a:spcBef>
                <a:spcAft>
                  <a:spcPts val="0"/>
                </a:spcAft>
                <a:defRPr/>
              </a:pPr>
              <a:r>
                <a:rPr lang="zh-CN" altLang="en-US" sz="1000" b="1" dirty="0">
                  <a:solidFill>
                    <a:schemeClr val="bg1"/>
                  </a:solidFill>
                  <a:latin typeface="宋体" panose="02010600030101010101" pitchFamily="2" charset="-122"/>
                  <a:ea typeface="宋体" panose="02010600030101010101" pitchFamily="2" charset="-122"/>
                </a:rPr>
                <a:t>请在此处输入您的文本</a:t>
              </a:r>
              <a:endParaRPr lang="en-US" altLang="zh-CN" sz="1000" b="1" dirty="0">
                <a:solidFill>
                  <a:schemeClr val="bg1"/>
                </a:solidFill>
                <a:latin typeface="宋体" panose="02010600030101010101" pitchFamily="2" charset="-122"/>
                <a:ea typeface="宋体" panose="02010600030101010101" pitchFamily="2" charset="-122"/>
              </a:endParaRPr>
            </a:p>
            <a:p>
              <a:pPr fontAlgn="auto">
                <a:spcBef>
                  <a:spcPts val="0"/>
                </a:spcBef>
                <a:spcAft>
                  <a:spcPts val="0"/>
                </a:spcAft>
                <a:defRPr/>
              </a:pPr>
              <a:r>
                <a:rPr lang="zh-CN" altLang="en-US" sz="1000" b="1" dirty="0">
                  <a:solidFill>
                    <a:schemeClr val="bg1"/>
                  </a:solidFill>
                  <a:latin typeface="宋体" panose="02010600030101010101" pitchFamily="2" charset="-122"/>
                  <a:ea typeface="宋体" panose="02010600030101010101" pitchFamily="2" charset="-122"/>
                </a:rPr>
                <a:t>请在此处输入您的文本</a:t>
              </a:r>
              <a:endParaRPr lang="en-US" altLang="zh-CN" sz="1000" b="1" dirty="0">
                <a:solidFill>
                  <a:schemeClr val="bg1"/>
                </a:solidFill>
                <a:latin typeface="宋体" panose="02010600030101010101" pitchFamily="2" charset="-122"/>
                <a:ea typeface="宋体" panose="02010600030101010101" pitchFamily="2" charset="-122"/>
              </a:endParaRPr>
            </a:p>
            <a:p>
              <a:pPr fontAlgn="auto">
                <a:spcBef>
                  <a:spcPts val="0"/>
                </a:spcBef>
                <a:spcAft>
                  <a:spcPts val="0"/>
                </a:spcAft>
                <a:defRPr/>
              </a:pPr>
              <a:r>
                <a:rPr lang="zh-CN" altLang="en-US" sz="1000" b="1" dirty="0">
                  <a:solidFill>
                    <a:schemeClr val="bg1"/>
                  </a:solidFill>
                  <a:latin typeface="宋体" panose="02010600030101010101" pitchFamily="2" charset="-122"/>
                  <a:ea typeface="宋体" panose="02010600030101010101" pitchFamily="2" charset="-122"/>
                </a:rPr>
                <a:t>请在此处输入您的文本</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14" name="KSO_Shape"/>
            <p:cNvSpPr/>
            <p:nvPr/>
          </p:nvSpPr>
          <p:spPr bwMode="auto">
            <a:xfrm>
              <a:off x="4344830" y="1657706"/>
              <a:ext cx="338613" cy="493124"/>
            </a:xfrm>
            <a:custGeom>
              <a:avLst/>
              <a:gdLst>
                <a:gd name="T0" fmla="*/ 2147483646 w 194"/>
                <a:gd name="T1" fmla="*/ 2147483646 h 283"/>
                <a:gd name="T2" fmla="*/ 2147483646 w 194"/>
                <a:gd name="T3" fmla="*/ 2147483646 h 283"/>
                <a:gd name="T4" fmla="*/ 2147483646 w 194"/>
                <a:gd name="T5" fmla="*/ 2147483646 h 283"/>
                <a:gd name="T6" fmla="*/ 2147483646 w 194"/>
                <a:gd name="T7" fmla="*/ 2147483646 h 283"/>
                <a:gd name="T8" fmla="*/ 2147483646 w 194"/>
                <a:gd name="T9" fmla="*/ 2147483646 h 283"/>
                <a:gd name="T10" fmla="*/ 2147483646 w 194"/>
                <a:gd name="T11" fmla="*/ 2147483646 h 283"/>
                <a:gd name="T12" fmla="*/ 2147483646 w 194"/>
                <a:gd name="T13" fmla="*/ 2147483646 h 283"/>
                <a:gd name="T14" fmla="*/ 2147483646 w 194"/>
                <a:gd name="T15" fmla="*/ 0 h 283"/>
                <a:gd name="T16" fmla="*/ 2147483646 w 194"/>
                <a:gd name="T17" fmla="*/ 2147483646 h 283"/>
                <a:gd name="T18" fmla="*/ 2147483646 w 194"/>
                <a:gd name="T19" fmla="*/ 2147483646 h 283"/>
                <a:gd name="T20" fmla="*/ 2147483646 w 194"/>
                <a:gd name="T21" fmla="*/ 2147483646 h 283"/>
                <a:gd name="T22" fmla="*/ 2147483646 w 194"/>
                <a:gd name="T23" fmla="*/ 2147483646 h 283"/>
                <a:gd name="T24" fmla="*/ 2147483646 w 194"/>
                <a:gd name="T25" fmla="*/ 2147483646 h 283"/>
                <a:gd name="T26" fmla="*/ 2147483646 w 194"/>
                <a:gd name="T27" fmla="*/ 0 h 283"/>
                <a:gd name="T28" fmla="*/ 2147483646 w 194"/>
                <a:gd name="T29" fmla="*/ 2147483646 h 283"/>
                <a:gd name="T30" fmla="*/ 2147483646 w 194"/>
                <a:gd name="T31" fmla="*/ 2147483646 h 283"/>
                <a:gd name="T32" fmla="*/ 2147483646 w 194"/>
                <a:gd name="T33" fmla="*/ 2147483646 h 283"/>
                <a:gd name="T34" fmla="*/ 2147483646 w 194"/>
                <a:gd name="T35" fmla="*/ 2147483646 h 283"/>
                <a:gd name="T36" fmla="*/ 2147483646 w 194"/>
                <a:gd name="T37" fmla="*/ 2147483646 h 283"/>
                <a:gd name="T38" fmla="*/ 2147483646 w 194"/>
                <a:gd name="T39" fmla="*/ 2147483646 h 283"/>
                <a:gd name="T40" fmla="*/ 2147483646 w 194"/>
                <a:gd name="T41" fmla="*/ 2147483646 h 283"/>
                <a:gd name="T42" fmla="*/ 0 w 194"/>
                <a:gd name="T43" fmla="*/ 2147483646 h 283"/>
                <a:gd name="T44" fmla="*/ 2147483646 w 194"/>
                <a:gd name="T45" fmla="*/ 2147483646 h 283"/>
                <a:gd name="T46" fmla="*/ 2147483646 w 194"/>
                <a:gd name="T47" fmla="*/ 2147483646 h 283"/>
                <a:gd name="T48" fmla="*/ 2147483646 w 194"/>
                <a:gd name="T49" fmla="*/ 2147483646 h 283"/>
                <a:gd name="T50" fmla="*/ 2147483646 w 194"/>
                <a:gd name="T51" fmla="*/ 2147483646 h 283"/>
                <a:gd name="T52" fmla="*/ 2147483646 w 194"/>
                <a:gd name="T53" fmla="*/ 2147483646 h 283"/>
                <a:gd name="T54" fmla="*/ 2147483646 w 194"/>
                <a:gd name="T55" fmla="*/ 2147483646 h 283"/>
                <a:gd name="T56" fmla="*/ 2147483646 w 194"/>
                <a:gd name="T57" fmla="*/ 2147483646 h 283"/>
                <a:gd name="T58" fmla="*/ 2147483646 w 194"/>
                <a:gd name="T59" fmla="*/ 2147483646 h 283"/>
                <a:gd name="T60" fmla="*/ 2147483646 w 194"/>
                <a:gd name="T61" fmla="*/ 2147483646 h 283"/>
                <a:gd name="T62" fmla="*/ 2147483646 w 194"/>
                <a:gd name="T63" fmla="*/ 2147483646 h 283"/>
                <a:gd name="T64" fmla="*/ 2147483646 w 194"/>
                <a:gd name="T65" fmla="*/ 2147483646 h 283"/>
                <a:gd name="T66" fmla="*/ 2147483646 w 194"/>
                <a:gd name="T67" fmla="*/ 2147483646 h 283"/>
                <a:gd name="T68" fmla="*/ 2147483646 w 194"/>
                <a:gd name="T69" fmla="*/ 2147483646 h 283"/>
                <a:gd name="T70" fmla="*/ 2147483646 w 194"/>
                <a:gd name="T71" fmla="*/ 2147483646 h 2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4" h="283">
                  <a:moveTo>
                    <a:pt x="122" y="283"/>
                  </a:moveTo>
                  <a:cubicBezTo>
                    <a:pt x="122" y="244"/>
                    <a:pt x="122" y="244"/>
                    <a:pt x="122" y="244"/>
                  </a:cubicBezTo>
                  <a:cubicBezTo>
                    <a:pt x="72" y="244"/>
                    <a:pt x="72" y="244"/>
                    <a:pt x="72" y="244"/>
                  </a:cubicBezTo>
                  <a:cubicBezTo>
                    <a:pt x="72" y="283"/>
                    <a:pt x="72" y="283"/>
                    <a:pt x="72" y="283"/>
                  </a:cubicBezTo>
                  <a:lnTo>
                    <a:pt x="122" y="283"/>
                  </a:lnTo>
                  <a:close/>
                  <a:moveTo>
                    <a:pt x="144" y="116"/>
                  </a:moveTo>
                  <a:cubicBezTo>
                    <a:pt x="144" y="100"/>
                    <a:pt x="131" y="86"/>
                    <a:pt x="115" y="86"/>
                  </a:cubicBezTo>
                  <a:cubicBezTo>
                    <a:pt x="79" y="86"/>
                    <a:pt x="79" y="86"/>
                    <a:pt x="79" y="86"/>
                  </a:cubicBezTo>
                  <a:cubicBezTo>
                    <a:pt x="62" y="86"/>
                    <a:pt x="49" y="100"/>
                    <a:pt x="49" y="116"/>
                  </a:cubicBezTo>
                  <a:cubicBezTo>
                    <a:pt x="49" y="233"/>
                    <a:pt x="49" y="233"/>
                    <a:pt x="49" y="233"/>
                  </a:cubicBezTo>
                  <a:cubicBezTo>
                    <a:pt x="144" y="233"/>
                    <a:pt x="144" y="233"/>
                    <a:pt x="144" y="233"/>
                  </a:cubicBezTo>
                  <a:lnTo>
                    <a:pt x="144" y="116"/>
                  </a:lnTo>
                  <a:close/>
                  <a:moveTo>
                    <a:pt x="111" y="21"/>
                  </a:moveTo>
                  <a:cubicBezTo>
                    <a:pt x="111" y="10"/>
                    <a:pt x="111" y="10"/>
                    <a:pt x="111" y="10"/>
                  </a:cubicBezTo>
                  <a:cubicBezTo>
                    <a:pt x="111" y="4"/>
                    <a:pt x="115" y="0"/>
                    <a:pt x="121" y="0"/>
                  </a:cubicBezTo>
                  <a:cubicBezTo>
                    <a:pt x="149" y="0"/>
                    <a:pt x="149" y="0"/>
                    <a:pt x="149" y="0"/>
                  </a:cubicBezTo>
                  <a:cubicBezTo>
                    <a:pt x="155" y="0"/>
                    <a:pt x="159" y="4"/>
                    <a:pt x="159" y="10"/>
                  </a:cubicBezTo>
                  <a:cubicBezTo>
                    <a:pt x="159" y="39"/>
                    <a:pt x="159" y="39"/>
                    <a:pt x="159" y="39"/>
                  </a:cubicBezTo>
                  <a:cubicBezTo>
                    <a:pt x="156" y="36"/>
                    <a:pt x="152" y="33"/>
                    <a:pt x="148" y="31"/>
                  </a:cubicBezTo>
                  <a:cubicBezTo>
                    <a:pt x="148" y="11"/>
                    <a:pt x="148" y="11"/>
                    <a:pt x="148" y="11"/>
                  </a:cubicBezTo>
                  <a:cubicBezTo>
                    <a:pt x="122" y="11"/>
                    <a:pt x="122" y="11"/>
                    <a:pt x="122" y="11"/>
                  </a:cubicBezTo>
                  <a:cubicBezTo>
                    <a:pt x="122" y="22"/>
                    <a:pt x="122" y="22"/>
                    <a:pt x="122" y="22"/>
                  </a:cubicBezTo>
                  <a:cubicBezTo>
                    <a:pt x="119" y="22"/>
                    <a:pt x="115" y="21"/>
                    <a:pt x="112" y="21"/>
                  </a:cubicBezTo>
                  <a:lnTo>
                    <a:pt x="111" y="21"/>
                  </a:lnTo>
                  <a:close/>
                  <a:moveTo>
                    <a:pt x="35" y="39"/>
                  </a:moveTo>
                  <a:cubicBezTo>
                    <a:pt x="35" y="10"/>
                    <a:pt x="35" y="10"/>
                    <a:pt x="35" y="10"/>
                  </a:cubicBezTo>
                  <a:cubicBezTo>
                    <a:pt x="35" y="4"/>
                    <a:pt x="39" y="0"/>
                    <a:pt x="45" y="0"/>
                  </a:cubicBezTo>
                  <a:cubicBezTo>
                    <a:pt x="73" y="0"/>
                    <a:pt x="73" y="0"/>
                    <a:pt x="73" y="0"/>
                  </a:cubicBezTo>
                  <a:cubicBezTo>
                    <a:pt x="79" y="0"/>
                    <a:pt x="83" y="4"/>
                    <a:pt x="83" y="10"/>
                  </a:cubicBezTo>
                  <a:cubicBezTo>
                    <a:pt x="83" y="21"/>
                    <a:pt x="83" y="21"/>
                    <a:pt x="83" y="21"/>
                  </a:cubicBezTo>
                  <a:cubicBezTo>
                    <a:pt x="82" y="21"/>
                    <a:pt x="82" y="21"/>
                    <a:pt x="82" y="21"/>
                  </a:cubicBezTo>
                  <a:cubicBezTo>
                    <a:pt x="78" y="21"/>
                    <a:pt x="75" y="22"/>
                    <a:pt x="72" y="22"/>
                  </a:cubicBezTo>
                  <a:cubicBezTo>
                    <a:pt x="72" y="11"/>
                    <a:pt x="72" y="11"/>
                    <a:pt x="72" y="11"/>
                  </a:cubicBezTo>
                  <a:cubicBezTo>
                    <a:pt x="46" y="11"/>
                    <a:pt x="46" y="11"/>
                    <a:pt x="46" y="11"/>
                  </a:cubicBezTo>
                  <a:cubicBezTo>
                    <a:pt x="46" y="31"/>
                    <a:pt x="46" y="31"/>
                    <a:pt x="46" y="31"/>
                  </a:cubicBezTo>
                  <a:cubicBezTo>
                    <a:pt x="42" y="33"/>
                    <a:pt x="38" y="36"/>
                    <a:pt x="35" y="39"/>
                  </a:cubicBezTo>
                  <a:close/>
                  <a:moveTo>
                    <a:pt x="174" y="187"/>
                  </a:moveTo>
                  <a:cubicBezTo>
                    <a:pt x="174" y="95"/>
                    <a:pt x="174" y="95"/>
                    <a:pt x="174" y="95"/>
                  </a:cubicBezTo>
                  <a:cubicBezTo>
                    <a:pt x="174" y="60"/>
                    <a:pt x="146" y="33"/>
                    <a:pt x="112" y="33"/>
                  </a:cubicBezTo>
                  <a:cubicBezTo>
                    <a:pt x="82" y="33"/>
                    <a:pt x="82" y="33"/>
                    <a:pt x="82" y="33"/>
                  </a:cubicBezTo>
                  <a:cubicBezTo>
                    <a:pt x="48" y="33"/>
                    <a:pt x="20" y="60"/>
                    <a:pt x="20" y="95"/>
                  </a:cubicBezTo>
                  <a:cubicBezTo>
                    <a:pt x="20" y="187"/>
                    <a:pt x="20" y="187"/>
                    <a:pt x="20" y="187"/>
                  </a:cubicBezTo>
                  <a:cubicBezTo>
                    <a:pt x="0" y="187"/>
                    <a:pt x="0" y="187"/>
                    <a:pt x="0" y="187"/>
                  </a:cubicBezTo>
                  <a:cubicBezTo>
                    <a:pt x="0" y="233"/>
                    <a:pt x="0" y="233"/>
                    <a:pt x="0" y="233"/>
                  </a:cubicBezTo>
                  <a:cubicBezTo>
                    <a:pt x="0" y="241"/>
                    <a:pt x="4" y="244"/>
                    <a:pt x="11" y="244"/>
                  </a:cubicBezTo>
                  <a:cubicBezTo>
                    <a:pt x="20" y="244"/>
                    <a:pt x="20" y="244"/>
                    <a:pt x="20" y="244"/>
                  </a:cubicBezTo>
                  <a:cubicBezTo>
                    <a:pt x="20" y="262"/>
                    <a:pt x="20" y="262"/>
                    <a:pt x="20" y="262"/>
                  </a:cubicBezTo>
                  <a:cubicBezTo>
                    <a:pt x="20" y="274"/>
                    <a:pt x="29" y="283"/>
                    <a:pt x="41" y="283"/>
                  </a:cubicBezTo>
                  <a:cubicBezTo>
                    <a:pt x="60" y="283"/>
                    <a:pt x="60" y="283"/>
                    <a:pt x="60" y="283"/>
                  </a:cubicBezTo>
                  <a:cubicBezTo>
                    <a:pt x="60" y="244"/>
                    <a:pt x="60" y="244"/>
                    <a:pt x="60" y="244"/>
                  </a:cubicBezTo>
                  <a:cubicBezTo>
                    <a:pt x="38" y="244"/>
                    <a:pt x="38" y="244"/>
                    <a:pt x="38" y="244"/>
                  </a:cubicBezTo>
                  <a:cubicBezTo>
                    <a:pt x="38" y="116"/>
                    <a:pt x="38" y="116"/>
                    <a:pt x="38" y="116"/>
                  </a:cubicBezTo>
                  <a:cubicBezTo>
                    <a:pt x="38" y="93"/>
                    <a:pt x="56" y="75"/>
                    <a:pt x="79" y="75"/>
                  </a:cubicBezTo>
                  <a:cubicBezTo>
                    <a:pt x="115" y="75"/>
                    <a:pt x="115" y="75"/>
                    <a:pt x="115" y="75"/>
                  </a:cubicBezTo>
                  <a:cubicBezTo>
                    <a:pt x="137" y="75"/>
                    <a:pt x="156" y="93"/>
                    <a:pt x="156" y="116"/>
                  </a:cubicBezTo>
                  <a:cubicBezTo>
                    <a:pt x="156" y="244"/>
                    <a:pt x="156" y="244"/>
                    <a:pt x="156" y="244"/>
                  </a:cubicBezTo>
                  <a:cubicBezTo>
                    <a:pt x="134" y="244"/>
                    <a:pt x="134" y="244"/>
                    <a:pt x="134" y="244"/>
                  </a:cubicBezTo>
                  <a:cubicBezTo>
                    <a:pt x="134" y="283"/>
                    <a:pt x="134" y="283"/>
                    <a:pt x="134" y="283"/>
                  </a:cubicBezTo>
                  <a:cubicBezTo>
                    <a:pt x="153" y="283"/>
                    <a:pt x="153" y="283"/>
                    <a:pt x="153" y="283"/>
                  </a:cubicBezTo>
                  <a:cubicBezTo>
                    <a:pt x="164" y="283"/>
                    <a:pt x="174" y="274"/>
                    <a:pt x="174" y="262"/>
                  </a:cubicBezTo>
                  <a:cubicBezTo>
                    <a:pt x="174" y="244"/>
                    <a:pt x="174" y="244"/>
                    <a:pt x="174" y="244"/>
                  </a:cubicBezTo>
                  <a:cubicBezTo>
                    <a:pt x="183" y="244"/>
                    <a:pt x="183" y="244"/>
                    <a:pt x="183" y="244"/>
                  </a:cubicBezTo>
                  <a:cubicBezTo>
                    <a:pt x="190" y="244"/>
                    <a:pt x="194" y="241"/>
                    <a:pt x="194" y="233"/>
                  </a:cubicBezTo>
                  <a:cubicBezTo>
                    <a:pt x="194" y="187"/>
                    <a:pt x="194" y="187"/>
                    <a:pt x="194" y="187"/>
                  </a:cubicBezTo>
                  <a:lnTo>
                    <a:pt x="174" y="187"/>
                  </a:lnTo>
                  <a:close/>
                  <a:moveTo>
                    <a:pt x="110" y="60"/>
                  </a:moveTo>
                  <a:cubicBezTo>
                    <a:pt x="84" y="60"/>
                    <a:pt x="84" y="60"/>
                    <a:pt x="84" y="60"/>
                  </a:cubicBezTo>
                  <a:cubicBezTo>
                    <a:pt x="80" y="60"/>
                    <a:pt x="78" y="57"/>
                    <a:pt x="78" y="54"/>
                  </a:cubicBezTo>
                  <a:cubicBezTo>
                    <a:pt x="78" y="51"/>
                    <a:pt x="80" y="48"/>
                    <a:pt x="84" y="48"/>
                  </a:cubicBezTo>
                  <a:cubicBezTo>
                    <a:pt x="110" y="48"/>
                    <a:pt x="110" y="48"/>
                    <a:pt x="110" y="48"/>
                  </a:cubicBezTo>
                  <a:cubicBezTo>
                    <a:pt x="114" y="48"/>
                    <a:pt x="116" y="51"/>
                    <a:pt x="116" y="54"/>
                  </a:cubicBezTo>
                  <a:cubicBezTo>
                    <a:pt x="116" y="57"/>
                    <a:pt x="114" y="60"/>
                    <a:pt x="110" y="60"/>
                  </a:cubicBezTo>
                  <a:close/>
                </a:path>
              </a:pathLst>
            </a:custGeom>
            <a:solidFill>
              <a:schemeClr val="tx1">
                <a:lumMod val="85000"/>
                <a:lumOff val="15000"/>
              </a:schemeClr>
            </a:solidFill>
            <a:ln>
              <a:noFill/>
            </a:ln>
          </p:spPr>
          <p:txBody>
            <a:bodyPr/>
            <a:lstStyle/>
            <a:p>
              <a:endParaRPr lang="zh-CN" altLang="en-US"/>
            </a:p>
          </p:txBody>
        </p:sp>
      </p:grpSp>
      <p:grpSp>
        <p:nvGrpSpPr>
          <p:cNvPr id="20" name="组合 19"/>
          <p:cNvGrpSpPr/>
          <p:nvPr/>
        </p:nvGrpSpPr>
        <p:grpSpPr>
          <a:xfrm>
            <a:off x="5293182" y="1041258"/>
            <a:ext cx="1728192" cy="2304256"/>
            <a:chOff x="5529490" y="1518327"/>
            <a:chExt cx="1728192" cy="2304256"/>
          </a:xfrm>
        </p:grpSpPr>
        <p:grpSp>
          <p:nvGrpSpPr>
            <p:cNvPr id="21" name="组合 20"/>
            <p:cNvGrpSpPr/>
            <p:nvPr/>
          </p:nvGrpSpPr>
          <p:grpSpPr>
            <a:xfrm>
              <a:off x="5529490" y="1518327"/>
              <a:ext cx="1728192" cy="2304256"/>
              <a:chOff x="1691680" y="1491630"/>
              <a:chExt cx="1728192" cy="2304256"/>
            </a:xfrm>
          </p:grpSpPr>
          <p:grpSp>
            <p:nvGrpSpPr>
              <p:cNvPr id="24" name="组合 23"/>
              <p:cNvGrpSpPr/>
              <p:nvPr/>
            </p:nvGrpSpPr>
            <p:grpSpPr>
              <a:xfrm>
                <a:off x="1691680" y="1491630"/>
                <a:ext cx="1728192" cy="2304256"/>
                <a:chOff x="1691680" y="1491630"/>
                <a:chExt cx="1728192" cy="2304256"/>
              </a:xfrm>
            </p:grpSpPr>
            <p:sp>
              <p:nvSpPr>
                <p:cNvPr id="27" name="圆角矩形 26"/>
                <p:cNvSpPr/>
                <p:nvPr/>
              </p:nvSpPr>
              <p:spPr>
                <a:xfrm>
                  <a:off x="1691680" y="1923678"/>
                  <a:ext cx="1728192" cy="1872208"/>
                </a:xfrm>
                <a:prstGeom prst="roundRect">
                  <a:avLst/>
                </a:prstGeom>
                <a:solidFill>
                  <a:srgbClr val="C00000"/>
                </a:solidFill>
                <a:ln w="12700">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标注 27"/>
                <p:cNvSpPr/>
                <p:nvPr/>
              </p:nvSpPr>
              <p:spPr>
                <a:xfrm>
                  <a:off x="1763688" y="1491630"/>
                  <a:ext cx="1584176" cy="1656184"/>
                </a:xfrm>
                <a:prstGeom prst="wedgeRoundRectCallout">
                  <a:avLst>
                    <a:gd name="adj1" fmla="val 16243"/>
                    <a:gd name="adj2" fmla="val 60082"/>
                    <a:gd name="adj3" fmla="val 16667"/>
                  </a:avLst>
                </a:prstGeom>
                <a:solidFill>
                  <a:srgbClr val="FFC000">
                    <a:alpha val="91000"/>
                  </a:srgbClr>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24"/>
              <p:cNvSpPr txBox="1"/>
              <p:nvPr/>
            </p:nvSpPr>
            <p:spPr>
              <a:xfrm>
                <a:off x="1979712" y="3147814"/>
                <a:ext cx="598241" cy="584775"/>
              </a:xfrm>
              <a:prstGeom prst="rect">
                <a:avLst/>
              </a:prstGeom>
              <a:noFill/>
            </p:spPr>
            <p:txBody>
              <a:bodyPr wrap="none" rtlCol="0">
                <a:spAutoFit/>
              </a:bodyPr>
              <a:lstStyle/>
              <a:p>
                <a:r>
                  <a:rPr lang="en-US" altLang="zh-CN" sz="3200" b="1" dirty="0">
                    <a:solidFill>
                      <a:schemeClr val="bg1"/>
                    </a:solidFill>
                    <a:latin typeface="+mn-ea"/>
                  </a:rPr>
                  <a:t>03</a:t>
                </a:r>
                <a:endParaRPr lang="zh-CN" altLang="en-US" sz="3200" b="1" dirty="0">
                  <a:solidFill>
                    <a:schemeClr val="bg1"/>
                  </a:solidFill>
                  <a:latin typeface="+mn-ea"/>
                </a:endParaRPr>
              </a:p>
            </p:txBody>
          </p:sp>
          <p:sp>
            <p:nvSpPr>
              <p:cNvPr id="26" name="TextBox 25"/>
              <p:cNvSpPr txBox="1"/>
              <p:nvPr/>
            </p:nvSpPr>
            <p:spPr>
              <a:xfrm>
                <a:off x="2411760" y="3286312"/>
                <a:ext cx="534505" cy="307777"/>
              </a:xfrm>
              <a:prstGeom prst="rect">
                <a:avLst/>
              </a:prstGeom>
              <a:noFill/>
            </p:spPr>
            <p:txBody>
              <a:bodyPr wrap="none" rtlCol="0">
                <a:spAutoFit/>
              </a:bodyPr>
              <a:lstStyle/>
              <a:p>
                <a:r>
                  <a:rPr lang="en-US" altLang="zh-CN" sz="1400" dirty="0">
                    <a:solidFill>
                      <a:schemeClr val="bg1"/>
                    </a:solidFill>
                  </a:rPr>
                  <a:t>STEP</a:t>
                </a:r>
                <a:endParaRPr lang="zh-CN" altLang="en-US" sz="1400" dirty="0">
                  <a:solidFill>
                    <a:schemeClr val="bg1"/>
                  </a:solidFill>
                </a:endParaRPr>
              </a:p>
            </p:txBody>
          </p:sp>
        </p:grpSp>
        <p:sp>
          <p:nvSpPr>
            <p:cNvPr id="22" name="Rectangle 42"/>
            <p:cNvSpPr/>
            <p:nvPr/>
          </p:nvSpPr>
          <p:spPr>
            <a:xfrm>
              <a:off x="5673506" y="2309581"/>
              <a:ext cx="1552444" cy="550201"/>
            </a:xfrm>
            <a:prstGeom prst="rect">
              <a:avLst/>
            </a:prstGeom>
            <a:noFill/>
            <a:ln w="12700" cap="flat" cmpd="sng" algn="ctr">
              <a:noFill/>
              <a:prstDash val="solid"/>
            </a:ln>
            <a:effectLst/>
          </p:spPr>
          <p:txBody>
            <a:bodyPr lIns="91440" tIns="0" rIns="91440" bIns="0" rtlCol="0" anchor="t"/>
            <a:lstStyle/>
            <a:p>
              <a:pPr fontAlgn="auto">
                <a:spcBef>
                  <a:spcPts val="0"/>
                </a:spcBef>
                <a:spcAft>
                  <a:spcPts val="0"/>
                </a:spcAft>
                <a:defRPr/>
              </a:pPr>
              <a:r>
                <a:rPr lang="zh-CN" altLang="en-US" sz="1000" b="1" dirty="0">
                  <a:solidFill>
                    <a:schemeClr val="bg1"/>
                  </a:solidFill>
                  <a:latin typeface="宋体" panose="02010600030101010101" pitchFamily="2" charset="-122"/>
                  <a:ea typeface="宋体" panose="02010600030101010101" pitchFamily="2" charset="-122"/>
                </a:rPr>
                <a:t>请在此处输入您的文本</a:t>
              </a:r>
              <a:endParaRPr lang="en-US" altLang="zh-CN" sz="1000" b="1" dirty="0">
                <a:solidFill>
                  <a:schemeClr val="bg1"/>
                </a:solidFill>
                <a:latin typeface="宋体" panose="02010600030101010101" pitchFamily="2" charset="-122"/>
                <a:ea typeface="宋体" panose="02010600030101010101" pitchFamily="2" charset="-122"/>
              </a:endParaRPr>
            </a:p>
            <a:p>
              <a:pPr fontAlgn="auto">
                <a:spcBef>
                  <a:spcPts val="0"/>
                </a:spcBef>
                <a:spcAft>
                  <a:spcPts val="0"/>
                </a:spcAft>
                <a:defRPr/>
              </a:pPr>
              <a:r>
                <a:rPr lang="zh-CN" altLang="en-US" sz="1000" b="1" dirty="0">
                  <a:solidFill>
                    <a:schemeClr val="bg1"/>
                  </a:solidFill>
                  <a:latin typeface="宋体" panose="02010600030101010101" pitchFamily="2" charset="-122"/>
                  <a:ea typeface="宋体" panose="02010600030101010101" pitchFamily="2" charset="-122"/>
                </a:rPr>
                <a:t>请在此处输入您的文本</a:t>
              </a:r>
              <a:endParaRPr lang="en-US" altLang="zh-CN" sz="1000" b="1" dirty="0">
                <a:solidFill>
                  <a:schemeClr val="bg1"/>
                </a:solidFill>
                <a:latin typeface="宋体" panose="02010600030101010101" pitchFamily="2" charset="-122"/>
                <a:ea typeface="宋体" panose="02010600030101010101" pitchFamily="2" charset="-122"/>
              </a:endParaRPr>
            </a:p>
            <a:p>
              <a:pPr fontAlgn="auto">
                <a:spcBef>
                  <a:spcPts val="0"/>
                </a:spcBef>
                <a:spcAft>
                  <a:spcPts val="0"/>
                </a:spcAft>
                <a:defRPr/>
              </a:pPr>
              <a:r>
                <a:rPr lang="zh-CN" altLang="en-US" sz="1000" b="1" dirty="0">
                  <a:solidFill>
                    <a:schemeClr val="bg1"/>
                  </a:solidFill>
                  <a:latin typeface="宋体" panose="02010600030101010101" pitchFamily="2" charset="-122"/>
                  <a:ea typeface="宋体" panose="02010600030101010101" pitchFamily="2" charset="-122"/>
                </a:rPr>
                <a:t>请在此处输入您的文本</a:t>
              </a:r>
              <a:endParaRPr lang="en-US" altLang="zh-CN" sz="1000" b="1" dirty="0">
                <a:solidFill>
                  <a:schemeClr val="bg1"/>
                </a:solidFill>
                <a:latin typeface="宋体" panose="02010600030101010101" pitchFamily="2" charset="-122"/>
                <a:ea typeface="宋体" panose="02010600030101010101" pitchFamily="2" charset="-122"/>
              </a:endParaRPr>
            </a:p>
          </p:txBody>
        </p:sp>
        <p:sp>
          <p:nvSpPr>
            <p:cNvPr id="23" name="KSO_Shape"/>
            <p:cNvSpPr/>
            <p:nvPr/>
          </p:nvSpPr>
          <p:spPr bwMode="auto">
            <a:xfrm>
              <a:off x="6080771" y="1732517"/>
              <a:ext cx="598623" cy="370149"/>
            </a:xfrm>
            <a:custGeom>
              <a:avLst/>
              <a:gdLst>
                <a:gd name="T0" fmla="*/ 1251565 w 2063518"/>
                <a:gd name="T1" fmla="*/ 768927 h 1276454"/>
                <a:gd name="T2" fmla="*/ 1760718 w 2063518"/>
                <a:gd name="T3" fmla="*/ 768927 h 1276454"/>
                <a:gd name="T4" fmla="*/ 1473477 w 2063518"/>
                <a:gd name="T5" fmla="*/ 369836 h 1276454"/>
                <a:gd name="T6" fmla="*/ 1553005 w 2063518"/>
                <a:gd name="T7" fmla="*/ 450339 h 1276454"/>
                <a:gd name="T8" fmla="*/ 1737754 w 2063518"/>
                <a:gd name="T9" fmla="*/ 442217 h 1276454"/>
                <a:gd name="T10" fmla="*/ 1746908 w 2063518"/>
                <a:gd name="T11" fmla="*/ 554986 h 1276454"/>
                <a:gd name="T12" fmla="*/ 1893656 w 2063518"/>
                <a:gd name="T13" fmla="*/ 667471 h 1276454"/>
                <a:gd name="T14" fmla="*/ 1828154 w 2063518"/>
                <a:gd name="T15" fmla="*/ 759738 h 1276454"/>
                <a:gd name="T16" fmla="*/ 1868236 w 2063518"/>
                <a:gd name="T17" fmla="*/ 940196 h 1276454"/>
                <a:gd name="T18" fmla="*/ 1758727 w 2063518"/>
                <a:gd name="T19" fmla="*/ 968790 h 1276454"/>
                <a:gd name="T20" fmla="*/ 1673390 w 2063518"/>
                <a:gd name="T21" fmla="*/ 1132784 h 1276454"/>
                <a:gd name="T22" fmla="*/ 1571112 w 2063518"/>
                <a:gd name="T23" fmla="*/ 1084324 h 1276454"/>
                <a:gd name="T24" fmla="*/ 1400284 w 2063518"/>
                <a:gd name="T25" fmla="*/ 1155119 h 1276454"/>
                <a:gd name="T26" fmla="*/ 1353098 w 2063518"/>
                <a:gd name="T27" fmla="*/ 1052281 h 1276454"/>
                <a:gd name="T28" fmla="*/ 1176712 w 2063518"/>
                <a:gd name="T29" fmla="*/ 996751 h 1276454"/>
                <a:gd name="T30" fmla="*/ 1206694 w 2063518"/>
                <a:gd name="T31" fmla="*/ 887653 h 1276454"/>
                <a:gd name="T32" fmla="*/ 1107283 w 2063518"/>
                <a:gd name="T33" fmla="*/ 731781 h 1276454"/>
                <a:gd name="T34" fmla="*/ 1200405 w 2063518"/>
                <a:gd name="T35" fmla="*/ 667472 h 1276454"/>
                <a:gd name="T36" fmla="*/ 1224485 w 2063518"/>
                <a:gd name="T37" fmla="*/ 484194 h 1276454"/>
                <a:gd name="T38" fmla="*/ 1337175 w 2063518"/>
                <a:gd name="T39" fmla="*/ 494764 h 1276454"/>
                <a:gd name="T40" fmla="*/ 1473477 w 2063518"/>
                <a:gd name="T41" fmla="*/ 369836 h 1276454"/>
                <a:gd name="T42" fmla="*/ 216423 w 2063518"/>
                <a:gd name="T43" fmla="*/ 598637 h 1276454"/>
                <a:gd name="T44" fmla="*/ 980152 w 2063518"/>
                <a:gd name="T45" fmla="*/ 598637 h 1276454"/>
                <a:gd name="T46" fmla="*/ 549291 w 2063518"/>
                <a:gd name="T47" fmla="*/ 0 h 1276454"/>
                <a:gd name="T48" fmla="*/ 668582 w 2063518"/>
                <a:gd name="T49" fmla="*/ 120755 h 1276454"/>
                <a:gd name="T50" fmla="*/ 945705 w 2063518"/>
                <a:gd name="T51" fmla="*/ 108572 h 1276454"/>
                <a:gd name="T52" fmla="*/ 959437 w 2063518"/>
                <a:gd name="T53" fmla="*/ 277725 h 1276454"/>
                <a:gd name="T54" fmla="*/ 1179559 w 2063518"/>
                <a:gd name="T55" fmla="*/ 446452 h 1276454"/>
                <a:gd name="T56" fmla="*/ 1081306 w 2063518"/>
                <a:gd name="T57" fmla="*/ 584853 h 1276454"/>
                <a:gd name="T58" fmla="*/ 1141430 w 2063518"/>
                <a:gd name="T59" fmla="*/ 855541 h 1276454"/>
                <a:gd name="T60" fmla="*/ 977165 w 2063518"/>
                <a:gd name="T61" fmla="*/ 898432 h 1276454"/>
                <a:gd name="T62" fmla="*/ 849159 w 2063518"/>
                <a:gd name="T63" fmla="*/ 1144422 h 1276454"/>
                <a:gd name="T64" fmla="*/ 695743 w 2063518"/>
                <a:gd name="T65" fmla="*/ 1071734 h 1276454"/>
                <a:gd name="T66" fmla="*/ 439501 w 2063518"/>
                <a:gd name="T67" fmla="*/ 1177925 h 1276454"/>
                <a:gd name="T68" fmla="*/ 368721 w 2063518"/>
                <a:gd name="T69" fmla="*/ 1023668 h 1276454"/>
                <a:gd name="T70" fmla="*/ 104143 w 2063518"/>
                <a:gd name="T71" fmla="*/ 940373 h 1276454"/>
                <a:gd name="T72" fmla="*/ 149116 w 2063518"/>
                <a:gd name="T73" fmla="*/ 776727 h 1276454"/>
                <a:gd name="T74" fmla="*/ 0 w 2063518"/>
                <a:gd name="T75" fmla="*/ 542919 h 1276454"/>
                <a:gd name="T76" fmla="*/ 139683 w 2063518"/>
                <a:gd name="T77" fmla="*/ 446455 h 1276454"/>
                <a:gd name="T78" fmla="*/ 175802 w 2063518"/>
                <a:gd name="T79" fmla="*/ 171538 h 1276454"/>
                <a:gd name="T80" fmla="*/ 344837 w 2063518"/>
                <a:gd name="T81" fmla="*/ 187392 h 1276454"/>
                <a:gd name="T82" fmla="*/ 549291 w 2063518"/>
                <a:gd name="T83" fmla="*/ 0 h 1276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63518" h="1276454">
                  <a:moveTo>
                    <a:pt x="1631470" y="557485"/>
                  </a:moveTo>
                  <a:cubicBezTo>
                    <a:pt x="1479172" y="557485"/>
                    <a:pt x="1355710" y="680947"/>
                    <a:pt x="1355710" y="833245"/>
                  </a:cubicBezTo>
                  <a:cubicBezTo>
                    <a:pt x="1355710" y="985543"/>
                    <a:pt x="1479172" y="1109005"/>
                    <a:pt x="1631470" y="1109005"/>
                  </a:cubicBezTo>
                  <a:cubicBezTo>
                    <a:pt x="1783768" y="1109005"/>
                    <a:pt x="1907230" y="985543"/>
                    <a:pt x="1907230" y="833245"/>
                  </a:cubicBezTo>
                  <a:cubicBezTo>
                    <a:pt x="1907230" y="680947"/>
                    <a:pt x="1783768" y="557485"/>
                    <a:pt x="1631470" y="557485"/>
                  </a:cubicBezTo>
                  <a:close/>
                  <a:moveTo>
                    <a:pt x="1596087" y="400771"/>
                  </a:moveTo>
                  <a:lnTo>
                    <a:pt x="1666853" y="400771"/>
                  </a:lnTo>
                  <a:lnTo>
                    <a:pt x="1682233" y="488008"/>
                  </a:lnTo>
                  <a:cubicBezTo>
                    <a:pt x="1729134" y="494904"/>
                    <a:pt x="1774137" y="511284"/>
                    <a:pt x="1814498" y="536149"/>
                  </a:cubicBezTo>
                  <a:lnTo>
                    <a:pt x="1882355" y="479207"/>
                  </a:lnTo>
                  <a:lnTo>
                    <a:pt x="1936564" y="524695"/>
                  </a:lnTo>
                  <a:lnTo>
                    <a:pt x="1892271" y="601408"/>
                  </a:lnTo>
                  <a:cubicBezTo>
                    <a:pt x="1923766" y="636838"/>
                    <a:pt x="1947711" y="678313"/>
                    <a:pt x="1962647" y="723304"/>
                  </a:cubicBezTo>
                  <a:lnTo>
                    <a:pt x="2051230" y="723302"/>
                  </a:lnTo>
                  <a:lnTo>
                    <a:pt x="2063518" y="792992"/>
                  </a:lnTo>
                  <a:lnTo>
                    <a:pt x="1980277" y="823287"/>
                  </a:lnTo>
                  <a:cubicBezTo>
                    <a:pt x="1981630" y="870672"/>
                    <a:pt x="1973314" y="917837"/>
                    <a:pt x="1955836" y="961902"/>
                  </a:cubicBezTo>
                  <a:lnTo>
                    <a:pt x="2023695" y="1018840"/>
                  </a:lnTo>
                  <a:lnTo>
                    <a:pt x="1988313" y="1080125"/>
                  </a:lnTo>
                  <a:lnTo>
                    <a:pt x="1905073" y="1049826"/>
                  </a:lnTo>
                  <a:cubicBezTo>
                    <a:pt x="1875651" y="1086995"/>
                    <a:pt x="1838963" y="1117779"/>
                    <a:pt x="1797250" y="1140300"/>
                  </a:cubicBezTo>
                  <a:lnTo>
                    <a:pt x="1812635" y="1227537"/>
                  </a:lnTo>
                  <a:lnTo>
                    <a:pt x="1746136" y="1251740"/>
                  </a:lnTo>
                  <a:lnTo>
                    <a:pt x="1701847" y="1175024"/>
                  </a:lnTo>
                  <a:cubicBezTo>
                    <a:pt x="1655416" y="1184585"/>
                    <a:pt x="1607524" y="1184585"/>
                    <a:pt x="1561093" y="1175024"/>
                  </a:cubicBezTo>
                  <a:lnTo>
                    <a:pt x="1516804" y="1251740"/>
                  </a:lnTo>
                  <a:lnTo>
                    <a:pt x="1450306" y="1227537"/>
                  </a:lnTo>
                  <a:lnTo>
                    <a:pt x="1465691" y="1140300"/>
                  </a:lnTo>
                  <a:cubicBezTo>
                    <a:pt x="1423978" y="1117779"/>
                    <a:pt x="1387290" y="1086995"/>
                    <a:pt x="1357868" y="1049826"/>
                  </a:cubicBezTo>
                  <a:lnTo>
                    <a:pt x="1274628" y="1080125"/>
                  </a:lnTo>
                  <a:lnTo>
                    <a:pt x="1239245" y="1018840"/>
                  </a:lnTo>
                  <a:lnTo>
                    <a:pt x="1307105" y="961902"/>
                  </a:lnTo>
                  <a:cubicBezTo>
                    <a:pt x="1289627" y="917837"/>
                    <a:pt x="1281310" y="870672"/>
                    <a:pt x="1282663" y="823287"/>
                  </a:cubicBezTo>
                  <a:lnTo>
                    <a:pt x="1199422" y="792992"/>
                  </a:lnTo>
                  <a:lnTo>
                    <a:pt x="1211710" y="723302"/>
                  </a:lnTo>
                  <a:lnTo>
                    <a:pt x="1300293" y="723304"/>
                  </a:lnTo>
                  <a:cubicBezTo>
                    <a:pt x="1315229" y="678313"/>
                    <a:pt x="1339174" y="636838"/>
                    <a:pt x="1370670" y="601408"/>
                  </a:cubicBezTo>
                  <a:lnTo>
                    <a:pt x="1326376" y="524695"/>
                  </a:lnTo>
                  <a:lnTo>
                    <a:pt x="1380586" y="479207"/>
                  </a:lnTo>
                  <a:lnTo>
                    <a:pt x="1448443" y="536149"/>
                  </a:lnTo>
                  <a:cubicBezTo>
                    <a:pt x="1488803" y="511284"/>
                    <a:pt x="1533807" y="494905"/>
                    <a:pt x="1580707" y="488008"/>
                  </a:cubicBezTo>
                  <a:lnTo>
                    <a:pt x="1596087" y="400771"/>
                  </a:lnTo>
                  <a:close/>
                  <a:moveTo>
                    <a:pt x="648072" y="235071"/>
                  </a:moveTo>
                  <a:cubicBezTo>
                    <a:pt x="419625" y="235071"/>
                    <a:pt x="234432" y="420264"/>
                    <a:pt x="234432" y="648711"/>
                  </a:cubicBezTo>
                  <a:cubicBezTo>
                    <a:pt x="234432" y="877158"/>
                    <a:pt x="419625" y="1062352"/>
                    <a:pt x="648072" y="1062352"/>
                  </a:cubicBezTo>
                  <a:cubicBezTo>
                    <a:pt x="876519" y="1062352"/>
                    <a:pt x="1061712" y="877158"/>
                    <a:pt x="1061712" y="648711"/>
                  </a:cubicBezTo>
                  <a:cubicBezTo>
                    <a:pt x="1061712" y="420264"/>
                    <a:pt x="876519" y="235071"/>
                    <a:pt x="648072" y="235071"/>
                  </a:cubicBezTo>
                  <a:close/>
                  <a:moveTo>
                    <a:pt x="594998" y="0"/>
                  </a:moveTo>
                  <a:lnTo>
                    <a:pt x="701146" y="0"/>
                  </a:lnTo>
                  <a:lnTo>
                    <a:pt x="724216" y="130856"/>
                  </a:lnTo>
                  <a:cubicBezTo>
                    <a:pt x="794567" y="141200"/>
                    <a:pt x="862072" y="165770"/>
                    <a:pt x="922614" y="203067"/>
                  </a:cubicBezTo>
                  <a:lnTo>
                    <a:pt x="1024399" y="117654"/>
                  </a:lnTo>
                  <a:lnTo>
                    <a:pt x="1105713" y="185886"/>
                  </a:lnTo>
                  <a:lnTo>
                    <a:pt x="1039273" y="300956"/>
                  </a:lnTo>
                  <a:cubicBezTo>
                    <a:pt x="1086516" y="354101"/>
                    <a:pt x="1122434" y="416314"/>
                    <a:pt x="1144837" y="483799"/>
                  </a:cubicBezTo>
                  <a:lnTo>
                    <a:pt x="1277712" y="483796"/>
                  </a:lnTo>
                  <a:lnTo>
                    <a:pt x="1296144" y="588332"/>
                  </a:lnTo>
                  <a:lnTo>
                    <a:pt x="1171283" y="633774"/>
                  </a:lnTo>
                  <a:cubicBezTo>
                    <a:pt x="1173312" y="704852"/>
                    <a:pt x="1160838" y="775599"/>
                    <a:pt x="1134620" y="841697"/>
                  </a:cubicBezTo>
                  <a:lnTo>
                    <a:pt x="1236410" y="927104"/>
                  </a:lnTo>
                  <a:lnTo>
                    <a:pt x="1183336" y="1019032"/>
                  </a:lnTo>
                  <a:lnTo>
                    <a:pt x="1058476" y="973583"/>
                  </a:lnTo>
                  <a:cubicBezTo>
                    <a:pt x="1014343" y="1029336"/>
                    <a:pt x="959312" y="1075513"/>
                    <a:pt x="896742" y="1109294"/>
                  </a:cubicBezTo>
                  <a:lnTo>
                    <a:pt x="919819" y="1240149"/>
                  </a:lnTo>
                  <a:lnTo>
                    <a:pt x="820071" y="1276454"/>
                  </a:lnTo>
                  <a:lnTo>
                    <a:pt x="753637" y="1161380"/>
                  </a:lnTo>
                  <a:cubicBezTo>
                    <a:pt x="683991" y="1175721"/>
                    <a:pt x="612153" y="1175721"/>
                    <a:pt x="542507" y="1161380"/>
                  </a:cubicBezTo>
                  <a:lnTo>
                    <a:pt x="476073" y="1276454"/>
                  </a:lnTo>
                  <a:lnTo>
                    <a:pt x="376326" y="1240149"/>
                  </a:lnTo>
                  <a:lnTo>
                    <a:pt x="399403" y="1109294"/>
                  </a:lnTo>
                  <a:cubicBezTo>
                    <a:pt x="336833" y="1075513"/>
                    <a:pt x="281802" y="1029336"/>
                    <a:pt x="237669" y="973583"/>
                  </a:cubicBezTo>
                  <a:lnTo>
                    <a:pt x="112809" y="1019032"/>
                  </a:lnTo>
                  <a:lnTo>
                    <a:pt x="59735" y="927104"/>
                  </a:lnTo>
                  <a:lnTo>
                    <a:pt x="161524" y="841697"/>
                  </a:lnTo>
                  <a:cubicBezTo>
                    <a:pt x="135307" y="775599"/>
                    <a:pt x="122832" y="704852"/>
                    <a:pt x="124862" y="633774"/>
                  </a:cubicBezTo>
                  <a:lnTo>
                    <a:pt x="0" y="588332"/>
                  </a:lnTo>
                  <a:lnTo>
                    <a:pt x="18432" y="483796"/>
                  </a:lnTo>
                  <a:lnTo>
                    <a:pt x="151306" y="483799"/>
                  </a:lnTo>
                  <a:cubicBezTo>
                    <a:pt x="173710" y="416314"/>
                    <a:pt x="209628" y="354100"/>
                    <a:pt x="256871" y="300956"/>
                  </a:cubicBezTo>
                  <a:lnTo>
                    <a:pt x="190431" y="185886"/>
                  </a:lnTo>
                  <a:lnTo>
                    <a:pt x="271746" y="117654"/>
                  </a:lnTo>
                  <a:lnTo>
                    <a:pt x="373531" y="203067"/>
                  </a:lnTo>
                  <a:cubicBezTo>
                    <a:pt x="434072" y="165770"/>
                    <a:pt x="501577" y="141200"/>
                    <a:pt x="571928" y="130856"/>
                  </a:cubicBezTo>
                  <a:lnTo>
                    <a:pt x="594998" y="0"/>
                  </a:lnTo>
                  <a:close/>
                </a:path>
              </a:pathLst>
            </a:custGeom>
            <a:solidFill>
              <a:schemeClr val="tx1">
                <a:lumMod val="85000"/>
                <a:lumOff val="15000"/>
              </a:schemeClr>
            </a:solidFill>
            <a:ln>
              <a:noFill/>
            </a:ln>
          </p:spPr>
          <p:txBody>
            <a:bodyPr lIns="501445" tIns="575655" rIns="501445" bIns="614746" anchor="ctr"/>
            <a:lstStyle/>
            <a:p>
              <a:endParaRPr lang="zh-CN" altLang="en-US"/>
            </a:p>
          </p:txBody>
        </p:sp>
      </p:grpSp>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l="33667" t="27310" r="38672" b="46667"/>
          <a:stretch>
            <a:fillRect/>
          </a:stretch>
        </p:blipFill>
        <p:spPr>
          <a:xfrm flipH="1">
            <a:off x="2372899" y="2817494"/>
            <a:ext cx="1259857" cy="1406030"/>
          </a:xfrm>
          <a:prstGeom prst="rect">
            <a:avLst/>
          </a:prstGeom>
        </p:spPr>
      </p:pic>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33667" t="27310" r="38672" b="46667"/>
          <a:stretch>
            <a:fillRect/>
          </a:stretch>
        </p:blipFill>
        <p:spPr>
          <a:xfrm flipH="1">
            <a:off x="4335188" y="2830843"/>
            <a:ext cx="1259857" cy="1406030"/>
          </a:xfrm>
          <a:prstGeom prst="rect">
            <a:avLst/>
          </a:prstGeom>
        </p:spPr>
      </p:pic>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l="33667" t="27310" r="38672" b="46667"/>
          <a:stretch>
            <a:fillRect/>
          </a:stretch>
        </p:blipFill>
        <p:spPr>
          <a:xfrm flipH="1">
            <a:off x="6270779" y="2824168"/>
            <a:ext cx="1259857" cy="1406030"/>
          </a:xfrm>
          <a:prstGeom prst="rect">
            <a:avLst/>
          </a:prstGeom>
        </p:spPr>
      </p:pic>
      <p:sp>
        <p:nvSpPr>
          <p:cNvPr id="36"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 name="矩形 36"/>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00382 -0.26126 L -0.00382 -0.0111 " pathEditMode="relative" rAng="0" ptsTypes="AA">
                                      <p:cBhvr>
                                        <p:cTn id="9" dur="1000" fill="hold"/>
                                        <p:tgtEl>
                                          <p:spTgt spid="29"/>
                                        </p:tgtEl>
                                        <p:attrNameLst>
                                          <p:attrName>ppt_x</p:attrName>
                                          <p:attrName>ppt_y</p:attrName>
                                        </p:attrNameLst>
                                      </p:cBhvr>
                                      <p:rCtr x="0" y="12492"/>
                                    </p:animMotion>
                                  </p:childTnLst>
                                </p:cTn>
                              </p:par>
                              <p:par>
                                <p:cTn id="10" presetID="42" presetClass="path" presetSubtype="0" accel="50000" decel="50000" fill="hold" nodeType="withEffect">
                                  <p:stCondLst>
                                    <p:cond delay="0"/>
                                  </p:stCondLst>
                                  <p:childTnLst>
                                    <p:animMotion origin="layout" path="M -3.88889E-6 -0.22208 L -3.88889E-6 0.02807 " pathEditMode="relative" rAng="0" ptsTypes="AA">
                                      <p:cBhvr>
                                        <p:cTn id="11" dur="1000" fill="hold"/>
                                        <p:tgtEl>
                                          <p:spTgt spid="2"/>
                                        </p:tgtEl>
                                        <p:attrNameLst>
                                          <p:attrName>ppt_x</p:attrName>
                                          <p:attrName>ppt_y</p:attrName>
                                        </p:attrNameLst>
                                      </p:cBhvr>
                                      <p:rCtr x="0" y="12492"/>
                                    </p:animMotion>
                                  </p:childTnLst>
                                </p:cTn>
                              </p:par>
                            </p:childTnLst>
                          </p:cTn>
                        </p:par>
                        <p:par>
                          <p:cTn id="12" fill="hold">
                            <p:stCondLst>
                              <p:cond delay="1000"/>
                            </p:stCondLst>
                            <p:childTnLst>
                              <p:par>
                                <p:cTn id="13" presetID="1" presetClass="exit" presetSubtype="0" fill="hold" nodeType="afterEffect">
                                  <p:stCondLst>
                                    <p:cond delay="0"/>
                                  </p:stCondLst>
                                  <p:childTnLst>
                                    <p:set>
                                      <p:cBhvr>
                                        <p:cTn id="14" dur="1" fill="hold">
                                          <p:stCondLst>
                                            <p:cond delay="0"/>
                                          </p:stCondLst>
                                        </p:cTn>
                                        <p:tgtEl>
                                          <p:spTgt spid="29"/>
                                        </p:tgtEl>
                                        <p:attrNameLst>
                                          <p:attrName>style.visibility</p:attrName>
                                        </p:attrNameLst>
                                      </p:cBhvr>
                                      <p:to>
                                        <p:strVal val="hidden"/>
                                      </p:to>
                                    </p:se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42" presetClass="path" presetSubtype="0" accel="50000" decel="50000" fill="hold" nodeType="withEffect">
                                  <p:stCondLst>
                                    <p:cond delay="0"/>
                                  </p:stCondLst>
                                  <p:childTnLst>
                                    <p:animMotion origin="layout" path="M 1.11022E-16 -0.22363 L 1.11022E-16 0.02653 " pathEditMode="relative" rAng="0" ptsTypes="AA">
                                      <p:cBhvr>
                                        <p:cTn id="19" dur="1000" fill="hold"/>
                                        <p:tgtEl>
                                          <p:spTgt spid="30"/>
                                        </p:tgtEl>
                                        <p:attrNameLst>
                                          <p:attrName>ppt_x</p:attrName>
                                          <p:attrName>ppt_y</p:attrName>
                                        </p:attrNameLst>
                                      </p:cBhvr>
                                      <p:rCtr x="0" y="12492"/>
                                    </p:animMotion>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42" presetClass="path" presetSubtype="0" accel="50000" decel="50000" fill="hold" nodeType="withEffect">
                                  <p:stCondLst>
                                    <p:cond delay="0"/>
                                  </p:stCondLst>
                                  <p:childTnLst>
                                    <p:animMotion origin="layout" path="M 0 -0.22363 L 0 0.02653 " pathEditMode="relative" rAng="0" ptsTypes="AA">
                                      <p:cBhvr>
                                        <p:cTn id="23" dur="1000" fill="hold"/>
                                        <p:tgtEl>
                                          <p:spTgt spid="11"/>
                                        </p:tgtEl>
                                        <p:attrNameLst>
                                          <p:attrName>ppt_x</p:attrName>
                                          <p:attrName>ppt_y</p:attrName>
                                        </p:attrNameLst>
                                      </p:cBhvr>
                                      <p:rCtr x="0" y="12492"/>
                                    </p:animMotion>
                                  </p:childTnLst>
                                </p:cTn>
                              </p:par>
                            </p:childTnLst>
                          </p:cTn>
                        </p:par>
                        <p:par>
                          <p:cTn id="24" fill="hold">
                            <p:stCondLst>
                              <p:cond delay="1000"/>
                            </p:stCondLst>
                            <p:childTnLst>
                              <p:par>
                                <p:cTn id="25" presetID="1" presetClass="exit" presetSubtype="0" fill="hold" nodeType="after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par>
                                <p:cTn id="30" presetID="42" presetClass="path" presetSubtype="0" accel="50000" decel="50000" fill="hold" nodeType="withEffect">
                                  <p:stCondLst>
                                    <p:cond delay="0"/>
                                  </p:stCondLst>
                                  <p:childTnLst>
                                    <p:animMotion origin="layout" path="M 4.44444E-6 -0.22054 L 4.44444E-6 0.02962 " pathEditMode="relative" rAng="0" ptsTypes="AA">
                                      <p:cBhvr>
                                        <p:cTn id="31" dur="1000" fill="hold"/>
                                        <p:tgtEl>
                                          <p:spTgt spid="31"/>
                                        </p:tgtEl>
                                        <p:attrNameLst>
                                          <p:attrName>ppt_x</p:attrName>
                                          <p:attrName>ppt_y</p:attrName>
                                        </p:attrNameLst>
                                      </p:cBhvr>
                                      <p:rCtr x="0" y="12492"/>
                                    </p:animMotion>
                                  </p:childTnLst>
                                </p:cTn>
                              </p:par>
                              <p:par>
                                <p:cTn id="32" presetID="1"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42" presetClass="path" presetSubtype="0" accel="50000" decel="50000" fill="hold" nodeType="withEffect">
                                  <p:stCondLst>
                                    <p:cond delay="0"/>
                                  </p:stCondLst>
                                  <p:childTnLst>
                                    <p:animMotion origin="layout" path="M -1.94444E-6 -0.22055 L -1.94444E-6 0.02961 " pathEditMode="relative" rAng="0" ptsTypes="AA">
                                      <p:cBhvr>
                                        <p:cTn id="35" dur="1000" fill="hold"/>
                                        <p:tgtEl>
                                          <p:spTgt spid="20"/>
                                        </p:tgtEl>
                                        <p:attrNameLst>
                                          <p:attrName>ppt_x</p:attrName>
                                          <p:attrName>ppt_y</p:attrName>
                                        </p:attrNameLst>
                                      </p:cBhvr>
                                      <p:rCtr x="0" y="12492"/>
                                    </p:animMotion>
                                  </p:childTnLst>
                                </p:cTn>
                              </p:par>
                            </p:childTnLst>
                          </p:cTn>
                        </p:par>
                        <p:par>
                          <p:cTn id="36" fill="hold">
                            <p:stCondLst>
                              <p:cond delay="1000"/>
                            </p:stCondLst>
                            <p:childTnLst>
                              <p:par>
                                <p:cTn id="37" presetID="1" presetClass="exit" presetSubtype="0" fill="hold" nodeType="afterEffect">
                                  <p:stCondLst>
                                    <p:cond delay="0"/>
                                  </p:stCondLst>
                                  <p:childTnLst>
                                    <p:set>
                                      <p:cBhvr>
                                        <p:cTn id="38"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02262" y="1233032"/>
            <a:ext cx="6379394" cy="2423726"/>
            <a:chOff x="1403648" y="1557940"/>
            <a:chExt cx="6379394" cy="2423726"/>
          </a:xfrm>
        </p:grpSpPr>
        <p:grpSp>
          <p:nvGrpSpPr>
            <p:cNvPr id="3" name="组合 2"/>
            <p:cNvGrpSpPr/>
            <p:nvPr/>
          </p:nvGrpSpPr>
          <p:grpSpPr>
            <a:xfrm>
              <a:off x="1403648" y="1557940"/>
              <a:ext cx="2165559" cy="500138"/>
              <a:chOff x="726475" y="559640"/>
              <a:chExt cx="2403232" cy="555030"/>
            </a:xfrm>
            <a:solidFill>
              <a:srgbClr val="003A39"/>
            </a:solidFill>
          </p:grpSpPr>
          <p:sp>
            <p:nvSpPr>
              <p:cNvPr id="35" name="文本框 8"/>
              <p:cNvSpPr txBox="1"/>
              <p:nvPr/>
            </p:nvSpPr>
            <p:spPr>
              <a:xfrm>
                <a:off x="872660" y="559640"/>
                <a:ext cx="2257047" cy="5550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b="1" dirty="0">
                    <a:solidFill>
                      <a:srgbClr val="C00000"/>
                    </a:solidFill>
                    <a:latin typeface="微软雅黑" panose="020B0503020204020204" pitchFamily="34" charset="-122"/>
                    <a:ea typeface="微软雅黑" panose="020B0503020204020204" pitchFamily="34" charset="-122"/>
                  </a:rPr>
                  <a:t>请在此输入你的标题</a:t>
                </a:r>
                <a:endParaRPr lang="en-US" altLang="zh-CN" sz="1000" b="1" dirty="0">
                  <a:solidFill>
                    <a:srgbClr val="C00000"/>
                  </a:solidFill>
                  <a:latin typeface="微软雅黑" panose="020B0503020204020204" pitchFamily="34" charset="-122"/>
                  <a:ea typeface="微软雅黑" panose="020B0503020204020204" pitchFamily="34" charset="-122"/>
                </a:endParaRPr>
              </a:p>
              <a:p>
                <a:r>
                  <a:rPr lang="zh-CN" altLang="en-US" sz="900" b="1"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900" b="1"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726475" y="573896"/>
                <a:ext cx="34289" cy="5407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3859567" y="2171850"/>
              <a:ext cx="1216489" cy="1216489"/>
              <a:chOff x="3120841" y="1287042"/>
              <a:chExt cx="1350000" cy="1350000"/>
            </a:xfrm>
            <a:solidFill>
              <a:srgbClr val="003A39"/>
            </a:solidFill>
          </p:grpSpPr>
          <p:sp>
            <p:nvSpPr>
              <p:cNvPr id="33" name="椭圆 32"/>
              <p:cNvSpPr>
                <a:spLocks noChangeAspect="1"/>
              </p:cNvSpPr>
              <p:nvPr/>
            </p:nvSpPr>
            <p:spPr>
              <a:xfrm>
                <a:off x="3120841" y="1287042"/>
                <a:ext cx="1350000" cy="1350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4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Freeform 5"/>
              <p:cNvSpPr>
                <a:spLocks noChangeAspect="1" noEditPoints="1"/>
              </p:cNvSpPr>
              <p:nvPr/>
            </p:nvSpPr>
            <p:spPr bwMode="auto">
              <a:xfrm>
                <a:off x="3369262" y="1526193"/>
                <a:ext cx="720000" cy="720000"/>
              </a:xfrm>
              <a:custGeom>
                <a:avLst/>
                <a:gdLst>
                  <a:gd name="T0" fmla="*/ 642 w 687"/>
                  <a:gd name="T1" fmla="*/ 258 h 687"/>
                  <a:gd name="T2" fmla="*/ 642 w 687"/>
                  <a:gd name="T3" fmla="*/ 0 h 687"/>
                  <a:gd name="T4" fmla="*/ 537 w 687"/>
                  <a:gd name="T5" fmla="*/ 0 h 687"/>
                  <a:gd name="T6" fmla="*/ 537 w 687"/>
                  <a:gd name="T7" fmla="*/ 258 h 687"/>
                  <a:gd name="T8" fmla="*/ 468 w 687"/>
                  <a:gd name="T9" fmla="*/ 258 h 687"/>
                  <a:gd name="T10" fmla="*/ 468 w 687"/>
                  <a:gd name="T11" fmla="*/ 143 h 687"/>
                  <a:gd name="T12" fmla="*/ 324 w 687"/>
                  <a:gd name="T13" fmla="*/ 255 h 687"/>
                  <a:gd name="T14" fmla="*/ 324 w 687"/>
                  <a:gd name="T15" fmla="*/ 143 h 687"/>
                  <a:gd name="T16" fmla="*/ 181 w 687"/>
                  <a:gd name="T17" fmla="*/ 255 h 687"/>
                  <a:gd name="T18" fmla="*/ 181 w 687"/>
                  <a:gd name="T19" fmla="*/ 143 h 687"/>
                  <a:gd name="T20" fmla="*/ 36 w 687"/>
                  <a:gd name="T21" fmla="*/ 258 h 687"/>
                  <a:gd name="T22" fmla="*/ 0 w 687"/>
                  <a:gd name="T23" fmla="*/ 258 h 687"/>
                  <a:gd name="T24" fmla="*/ 0 w 687"/>
                  <a:gd name="T25" fmla="*/ 687 h 687"/>
                  <a:gd name="T26" fmla="*/ 687 w 687"/>
                  <a:gd name="T27" fmla="*/ 687 h 687"/>
                  <a:gd name="T28" fmla="*/ 687 w 687"/>
                  <a:gd name="T29" fmla="*/ 258 h 687"/>
                  <a:gd name="T30" fmla="*/ 642 w 687"/>
                  <a:gd name="T31" fmla="*/ 258 h 687"/>
                  <a:gd name="T32" fmla="*/ 212 w 687"/>
                  <a:gd name="T33" fmla="*/ 611 h 687"/>
                  <a:gd name="T34" fmla="*/ 110 w 687"/>
                  <a:gd name="T35" fmla="*/ 611 h 687"/>
                  <a:gd name="T36" fmla="*/ 110 w 687"/>
                  <a:gd name="T37" fmla="*/ 508 h 687"/>
                  <a:gd name="T38" fmla="*/ 212 w 687"/>
                  <a:gd name="T39" fmla="*/ 508 h 687"/>
                  <a:gd name="T40" fmla="*/ 212 w 687"/>
                  <a:gd name="T41" fmla="*/ 611 h 687"/>
                  <a:gd name="T42" fmla="*/ 212 w 687"/>
                  <a:gd name="T43" fmla="*/ 439 h 687"/>
                  <a:gd name="T44" fmla="*/ 110 w 687"/>
                  <a:gd name="T45" fmla="*/ 439 h 687"/>
                  <a:gd name="T46" fmla="*/ 110 w 687"/>
                  <a:gd name="T47" fmla="*/ 336 h 687"/>
                  <a:gd name="T48" fmla="*/ 212 w 687"/>
                  <a:gd name="T49" fmla="*/ 336 h 687"/>
                  <a:gd name="T50" fmla="*/ 212 w 687"/>
                  <a:gd name="T51" fmla="*/ 439 h 687"/>
                  <a:gd name="T52" fmla="*/ 396 w 687"/>
                  <a:gd name="T53" fmla="*/ 611 h 687"/>
                  <a:gd name="T54" fmla="*/ 293 w 687"/>
                  <a:gd name="T55" fmla="*/ 611 h 687"/>
                  <a:gd name="T56" fmla="*/ 293 w 687"/>
                  <a:gd name="T57" fmla="*/ 508 h 687"/>
                  <a:gd name="T58" fmla="*/ 396 w 687"/>
                  <a:gd name="T59" fmla="*/ 508 h 687"/>
                  <a:gd name="T60" fmla="*/ 396 w 687"/>
                  <a:gd name="T61" fmla="*/ 611 h 687"/>
                  <a:gd name="T62" fmla="*/ 396 w 687"/>
                  <a:gd name="T63" fmla="*/ 439 h 687"/>
                  <a:gd name="T64" fmla="*/ 293 w 687"/>
                  <a:gd name="T65" fmla="*/ 439 h 687"/>
                  <a:gd name="T66" fmla="*/ 293 w 687"/>
                  <a:gd name="T67" fmla="*/ 336 h 687"/>
                  <a:gd name="T68" fmla="*/ 396 w 687"/>
                  <a:gd name="T69" fmla="*/ 336 h 687"/>
                  <a:gd name="T70" fmla="*/ 396 w 687"/>
                  <a:gd name="T71" fmla="*/ 439 h 687"/>
                  <a:gd name="T72" fmla="*/ 580 w 687"/>
                  <a:gd name="T73" fmla="*/ 611 h 687"/>
                  <a:gd name="T74" fmla="*/ 477 w 687"/>
                  <a:gd name="T75" fmla="*/ 611 h 687"/>
                  <a:gd name="T76" fmla="*/ 477 w 687"/>
                  <a:gd name="T77" fmla="*/ 508 h 687"/>
                  <a:gd name="T78" fmla="*/ 580 w 687"/>
                  <a:gd name="T79" fmla="*/ 508 h 687"/>
                  <a:gd name="T80" fmla="*/ 580 w 687"/>
                  <a:gd name="T81" fmla="*/ 611 h 687"/>
                  <a:gd name="T82" fmla="*/ 580 w 687"/>
                  <a:gd name="T83" fmla="*/ 439 h 687"/>
                  <a:gd name="T84" fmla="*/ 477 w 687"/>
                  <a:gd name="T85" fmla="*/ 439 h 687"/>
                  <a:gd name="T86" fmla="*/ 477 w 687"/>
                  <a:gd name="T87" fmla="*/ 336 h 687"/>
                  <a:gd name="T88" fmla="*/ 580 w 687"/>
                  <a:gd name="T89" fmla="*/ 336 h 687"/>
                  <a:gd name="T90" fmla="*/ 580 w 687"/>
                  <a:gd name="T91" fmla="*/ 43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7" h="687">
                    <a:moveTo>
                      <a:pt x="642" y="258"/>
                    </a:moveTo>
                    <a:lnTo>
                      <a:pt x="642" y="0"/>
                    </a:lnTo>
                    <a:lnTo>
                      <a:pt x="537" y="0"/>
                    </a:lnTo>
                    <a:lnTo>
                      <a:pt x="537" y="258"/>
                    </a:lnTo>
                    <a:lnTo>
                      <a:pt x="468" y="258"/>
                    </a:lnTo>
                    <a:lnTo>
                      <a:pt x="468" y="143"/>
                    </a:lnTo>
                    <a:lnTo>
                      <a:pt x="324" y="255"/>
                    </a:lnTo>
                    <a:lnTo>
                      <a:pt x="324" y="143"/>
                    </a:lnTo>
                    <a:lnTo>
                      <a:pt x="181" y="255"/>
                    </a:lnTo>
                    <a:lnTo>
                      <a:pt x="181" y="143"/>
                    </a:lnTo>
                    <a:lnTo>
                      <a:pt x="36" y="258"/>
                    </a:lnTo>
                    <a:lnTo>
                      <a:pt x="0" y="258"/>
                    </a:lnTo>
                    <a:lnTo>
                      <a:pt x="0" y="687"/>
                    </a:lnTo>
                    <a:lnTo>
                      <a:pt x="687" y="687"/>
                    </a:lnTo>
                    <a:lnTo>
                      <a:pt x="687" y="258"/>
                    </a:lnTo>
                    <a:lnTo>
                      <a:pt x="642" y="258"/>
                    </a:lnTo>
                    <a:close/>
                    <a:moveTo>
                      <a:pt x="212" y="611"/>
                    </a:moveTo>
                    <a:lnTo>
                      <a:pt x="110" y="611"/>
                    </a:lnTo>
                    <a:lnTo>
                      <a:pt x="110" y="508"/>
                    </a:lnTo>
                    <a:lnTo>
                      <a:pt x="212" y="508"/>
                    </a:lnTo>
                    <a:lnTo>
                      <a:pt x="212" y="611"/>
                    </a:lnTo>
                    <a:close/>
                    <a:moveTo>
                      <a:pt x="212" y="439"/>
                    </a:moveTo>
                    <a:lnTo>
                      <a:pt x="110" y="439"/>
                    </a:lnTo>
                    <a:lnTo>
                      <a:pt x="110" y="336"/>
                    </a:lnTo>
                    <a:lnTo>
                      <a:pt x="212" y="336"/>
                    </a:lnTo>
                    <a:lnTo>
                      <a:pt x="212" y="439"/>
                    </a:lnTo>
                    <a:close/>
                    <a:moveTo>
                      <a:pt x="396" y="611"/>
                    </a:moveTo>
                    <a:lnTo>
                      <a:pt x="293" y="611"/>
                    </a:lnTo>
                    <a:lnTo>
                      <a:pt x="293" y="508"/>
                    </a:lnTo>
                    <a:lnTo>
                      <a:pt x="396" y="508"/>
                    </a:lnTo>
                    <a:lnTo>
                      <a:pt x="396" y="611"/>
                    </a:lnTo>
                    <a:close/>
                    <a:moveTo>
                      <a:pt x="396" y="439"/>
                    </a:moveTo>
                    <a:lnTo>
                      <a:pt x="293" y="439"/>
                    </a:lnTo>
                    <a:lnTo>
                      <a:pt x="293" y="336"/>
                    </a:lnTo>
                    <a:lnTo>
                      <a:pt x="396" y="336"/>
                    </a:lnTo>
                    <a:lnTo>
                      <a:pt x="396" y="439"/>
                    </a:lnTo>
                    <a:close/>
                    <a:moveTo>
                      <a:pt x="580" y="611"/>
                    </a:moveTo>
                    <a:lnTo>
                      <a:pt x="477" y="611"/>
                    </a:lnTo>
                    <a:lnTo>
                      <a:pt x="477" y="508"/>
                    </a:lnTo>
                    <a:lnTo>
                      <a:pt x="580" y="508"/>
                    </a:lnTo>
                    <a:lnTo>
                      <a:pt x="580" y="611"/>
                    </a:lnTo>
                    <a:close/>
                    <a:moveTo>
                      <a:pt x="580" y="439"/>
                    </a:moveTo>
                    <a:lnTo>
                      <a:pt x="477" y="439"/>
                    </a:lnTo>
                    <a:lnTo>
                      <a:pt x="477" y="336"/>
                    </a:lnTo>
                    <a:lnTo>
                      <a:pt x="580" y="336"/>
                    </a:lnTo>
                    <a:lnTo>
                      <a:pt x="580" y="439"/>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2574362" y="2171850"/>
              <a:ext cx="1216489" cy="1216489"/>
              <a:chOff x="1897189" y="1287042"/>
              <a:chExt cx="1350000" cy="1350000"/>
            </a:xfrm>
            <a:solidFill>
              <a:srgbClr val="003A39"/>
            </a:solidFill>
          </p:grpSpPr>
          <p:sp>
            <p:nvSpPr>
              <p:cNvPr id="25" name="椭圆 24"/>
              <p:cNvSpPr>
                <a:spLocks noChangeAspect="1"/>
              </p:cNvSpPr>
              <p:nvPr/>
            </p:nvSpPr>
            <p:spPr>
              <a:xfrm>
                <a:off x="1897189" y="1287042"/>
                <a:ext cx="1350000" cy="1350000"/>
              </a:xfrm>
              <a:prstGeom prst="ellipse">
                <a:avLst/>
              </a:prstGeom>
              <a:solidFill>
                <a:srgbClr val="C0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4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6" name="组合 25"/>
              <p:cNvGrpSpPr>
                <a:grpSpLocks noChangeAspect="1"/>
              </p:cNvGrpSpPr>
              <p:nvPr/>
            </p:nvGrpSpPr>
            <p:grpSpPr>
              <a:xfrm>
                <a:off x="2126567" y="1653328"/>
                <a:ext cx="891244" cy="720000"/>
                <a:chOff x="6994525" y="3779838"/>
                <a:chExt cx="1090613" cy="881062"/>
              </a:xfrm>
              <a:grpFill/>
            </p:grpSpPr>
            <p:sp>
              <p:nvSpPr>
                <p:cNvPr id="27" name="Freeform 14"/>
                <p:cNvSpPr/>
                <p:nvPr/>
              </p:nvSpPr>
              <p:spPr bwMode="auto">
                <a:xfrm>
                  <a:off x="7150100" y="4349750"/>
                  <a:ext cx="363538" cy="311150"/>
                </a:xfrm>
                <a:custGeom>
                  <a:avLst/>
                  <a:gdLst>
                    <a:gd name="T0" fmla="*/ 207 w 229"/>
                    <a:gd name="T1" fmla="*/ 41 h 196"/>
                    <a:gd name="T2" fmla="*/ 195 w 229"/>
                    <a:gd name="T3" fmla="*/ 67 h 196"/>
                    <a:gd name="T4" fmla="*/ 169 w 229"/>
                    <a:gd name="T5" fmla="*/ 60 h 196"/>
                    <a:gd name="T6" fmla="*/ 0 w 229"/>
                    <a:gd name="T7" fmla="*/ 12 h 196"/>
                    <a:gd name="T8" fmla="*/ 0 w 229"/>
                    <a:gd name="T9" fmla="*/ 132 h 196"/>
                    <a:gd name="T10" fmla="*/ 229 w 229"/>
                    <a:gd name="T11" fmla="*/ 196 h 196"/>
                    <a:gd name="T12" fmla="*/ 229 w 229"/>
                    <a:gd name="T13" fmla="*/ 0 h 196"/>
                    <a:gd name="T14" fmla="*/ 207 w 229"/>
                    <a:gd name="T15" fmla="*/ 41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96">
                      <a:moveTo>
                        <a:pt x="207" y="41"/>
                      </a:moveTo>
                      <a:lnTo>
                        <a:pt x="195" y="67"/>
                      </a:lnTo>
                      <a:lnTo>
                        <a:pt x="169" y="60"/>
                      </a:lnTo>
                      <a:lnTo>
                        <a:pt x="0" y="12"/>
                      </a:lnTo>
                      <a:lnTo>
                        <a:pt x="0" y="132"/>
                      </a:lnTo>
                      <a:lnTo>
                        <a:pt x="229" y="196"/>
                      </a:lnTo>
                      <a:lnTo>
                        <a:pt x="229" y="0"/>
                      </a:lnTo>
                      <a:lnTo>
                        <a:pt x="207" y="41"/>
                      </a:lnTo>
                      <a:close/>
                    </a:path>
                  </a:pathLst>
                </a:custGeom>
                <a:solidFill>
                  <a:schemeClr val="bg1">
                    <a:lumMod val="95000"/>
                  </a:schemeClr>
                </a:solidFill>
                <a:ln w="9525">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Freeform 15"/>
                <p:cNvSpPr/>
                <p:nvPr/>
              </p:nvSpPr>
              <p:spPr bwMode="auto">
                <a:xfrm>
                  <a:off x="7566025" y="4349750"/>
                  <a:ext cx="368300" cy="311150"/>
                </a:xfrm>
                <a:custGeom>
                  <a:avLst/>
                  <a:gdLst>
                    <a:gd name="T0" fmla="*/ 34 w 232"/>
                    <a:gd name="T1" fmla="*/ 67 h 196"/>
                    <a:gd name="T2" fmla="*/ 22 w 232"/>
                    <a:gd name="T3" fmla="*/ 41 h 196"/>
                    <a:gd name="T4" fmla="*/ 0 w 232"/>
                    <a:gd name="T5" fmla="*/ 0 h 196"/>
                    <a:gd name="T6" fmla="*/ 0 w 232"/>
                    <a:gd name="T7" fmla="*/ 196 h 196"/>
                    <a:gd name="T8" fmla="*/ 232 w 232"/>
                    <a:gd name="T9" fmla="*/ 132 h 196"/>
                    <a:gd name="T10" fmla="*/ 232 w 232"/>
                    <a:gd name="T11" fmla="*/ 12 h 196"/>
                    <a:gd name="T12" fmla="*/ 62 w 232"/>
                    <a:gd name="T13" fmla="*/ 60 h 196"/>
                    <a:gd name="T14" fmla="*/ 34 w 232"/>
                    <a:gd name="T15" fmla="*/ 67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196">
                      <a:moveTo>
                        <a:pt x="34" y="67"/>
                      </a:moveTo>
                      <a:lnTo>
                        <a:pt x="22" y="41"/>
                      </a:lnTo>
                      <a:lnTo>
                        <a:pt x="0" y="0"/>
                      </a:lnTo>
                      <a:lnTo>
                        <a:pt x="0" y="196"/>
                      </a:lnTo>
                      <a:lnTo>
                        <a:pt x="232" y="132"/>
                      </a:lnTo>
                      <a:lnTo>
                        <a:pt x="232" y="12"/>
                      </a:lnTo>
                      <a:lnTo>
                        <a:pt x="62" y="60"/>
                      </a:lnTo>
                      <a:lnTo>
                        <a:pt x="34" y="67"/>
                      </a:lnTo>
                      <a:close/>
                    </a:path>
                  </a:pathLst>
                </a:custGeom>
                <a:solidFill>
                  <a:schemeClr val="bg1">
                    <a:lumMod val="95000"/>
                  </a:schemeClr>
                </a:solidFill>
                <a:ln w="9525">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Freeform 16"/>
                <p:cNvSpPr/>
                <p:nvPr/>
              </p:nvSpPr>
              <p:spPr bwMode="auto">
                <a:xfrm>
                  <a:off x="7540625" y="4065588"/>
                  <a:ext cx="503238" cy="327025"/>
                </a:xfrm>
                <a:custGeom>
                  <a:avLst/>
                  <a:gdLst>
                    <a:gd name="T0" fmla="*/ 69 w 317"/>
                    <a:gd name="T1" fmla="*/ 206 h 206"/>
                    <a:gd name="T2" fmla="*/ 317 w 317"/>
                    <a:gd name="T3" fmla="*/ 136 h 206"/>
                    <a:gd name="T4" fmla="*/ 248 w 317"/>
                    <a:gd name="T5" fmla="*/ 0 h 206"/>
                    <a:gd name="T6" fmla="*/ 0 w 317"/>
                    <a:gd name="T7" fmla="*/ 67 h 206"/>
                    <a:gd name="T8" fmla="*/ 69 w 317"/>
                    <a:gd name="T9" fmla="*/ 206 h 206"/>
                  </a:gdLst>
                  <a:ahLst/>
                  <a:cxnLst>
                    <a:cxn ang="0">
                      <a:pos x="T0" y="T1"/>
                    </a:cxn>
                    <a:cxn ang="0">
                      <a:pos x="T2" y="T3"/>
                    </a:cxn>
                    <a:cxn ang="0">
                      <a:pos x="T4" y="T5"/>
                    </a:cxn>
                    <a:cxn ang="0">
                      <a:pos x="T6" y="T7"/>
                    </a:cxn>
                    <a:cxn ang="0">
                      <a:pos x="T8" y="T9"/>
                    </a:cxn>
                  </a:cxnLst>
                  <a:rect l="0" t="0" r="r" b="b"/>
                  <a:pathLst>
                    <a:path w="317" h="206">
                      <a:moveTo>
                        <a:pt x="69" y="206"/>
                      </a:moveTo>
                      <a:lnTo>
                        <a:pt x="317" y="136"/>
                      </a:lnTo>
                      <a:lnTo>
                        <a:pt x="248" y="0"/>
                      </a:lnTo>
                      <a:lnTo>
                        <a:pt x="0" y="67"/>
                      </a:lnTo>
                      <a:lnTo>
                        <a:pt x="69" y="206"/>
                      </a:lnTo>
                      <a:close/>
                    </a:path>
                  </a:pathLst>
                </a:custGeom>
                <a:solidFill>
                  <a:schemeClr val="bg1">
                    <a:lumMod val="95000"/>
                  </a:schemeClr>
                </a:solidFill>
                <a:ln w="9525">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Freeform 17"/>
                <p:cNvSpPr/>
                <p:nvPr/>
              </p:nvSpPr>
              <p:spPr bwMode="auto">
                <a:xfrm>
                  <a:off x="7040563" y="4065588"/>
                  <a:ext cx="500063" cy="327025"/>
                </a:xfrm>
                <a:custGeom>
                  <a:avLst/>
                  <a:gdLst>
                    <a:gd name="T0" fmla="*/ 245 w 315"/>
                    <a:gd name="T1" fmla="*/ 206 h 206"/>
                    <a:gd name="T2" fmla="*/ 315 w 315"/>
                    <a:gd name="T3" fmla="*/ 67 h 206"/>
                    <a:gd name="T4" fmla="*/ 66 w 315"/>
                    <a:gd name="T5" fmla="*/ 0 h 206"/>
                    <a:gd name="T6" fmla="*/ 0 w 315"/>
                    <a:gd name="T7" fmla="*/ 136 h 206"/>
                    <a:gd name="T8" fmla="*/ 245 w 315"/>
                    <a:gd name="T9" fmla="*/ 206 h 206"/>
                  </a:gdLst>
                  <a:ahLst/>
                  <a:cxnLst>
                    <a:cxn ang="0">
                      <a:pos x="T0" y="T1"/>
                    </a:cxn>
                    <a:cxn ang="0">
                      <a:pos x="T2" y="T3"/>
                    </a:cxn>
                    <a:cxn ang="0">
                      <a:pos x="T4" y="T5"/>
                    </a:cxn>
                    <a:cxn ang="0">
                      <a:pos x="T6" y="T7"/>
                    </a:cxn>
                    <a:cxn ang="0">
                      <a:pos x="T8" y="T9"/>
                    </a:cxn>
                  </a:cxnLst>
                  <a:rect l="0" t="0" r="r" b="b"/>
                  <a:pathLst>
                    <a:path w="315" h="206">
                      <a:moveTo>
                        <a:pt x="245" y="206"/>
                      </a:moveTo>
                      <a:lnTo>
                        <a:pt x="315" y="67"/>
                      </a:lnTo>
                      <a:lnTo>
                        <a:pt x="66" y="0"/>
                      </a:lnTo>
                      <a:lnTo>
                        <a:pt x="0" y="136"/>
                      </a:lnTo>
                      <a:lnTo>
                        <a:pt x="245" y="206"/>
                      </a:lnTo>
                      <a:close/>
                    </a:path>
                  </a:pathLst>
                </a:custGeom>
                <a:solidFill>
                  <a:schemeClr val="bg1">
                    <a:lumMod val="95000"/>
                  </a:schemeClr>
                </a:solidFill>
                <a:ln w="9525">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Freeform 18"/>
                <p:cNvSpPr/>
                <p:nvPr/>
              </p:nvSpPr>
              <p:spPr bwMode="auto">
                <a:xfrm>
                  <a:off x="7540625" y="3779838"/>
                  <a:ext cx="544513" cy="285750"/>
                </a:xfrm>
                <a:custGeom>
                  <a:avLst/>
                  <a:gdLst>
                    <a:gd name="T0" fmla="*/ 271 w 343"/>
                    <a:gd name="T1" fmla="*/ 151 h 180"/>
                    <a:gd name="T2" fmla="*/ 343 w 343"/>
                    <a:gd name="T3" fmla="*/ 70 h 180"/>
                    <a:gd name="T4" fmla="*/ 95 w 343"/>
                    <a:gd name="T5" fmla="*/ 0 h 180"/>
                    <a:gd name="T6" fmla="*/ 0 w 343"/>
                    <a:gd name="T7" fmla="*/ 110 h 180"/>
                    <a:gd name="T8" fmla="*/ 183 w 343"/>
                    <a:gd name="T9" fmla="*/ 161 h 180"/>
                    <a:gd name="T10" fmla="*/ 248 w 343"/>
                    <a:gd name="T11" fmla="*/ 180 h 180"/>
                    <a:gd name="T12" fmla="*/ 271 w 343"/>
                    <a:gd name="T13" fmla="*/ 151 h 180"/>
                  </a:gdLst>
                  <a:ahLst/>
                  <a:cxnLst>
                    <a:cxn ang="0">
                      <a:pos x="T0" y="T1"/>
                    </a:cxn>
                    <a:cxn ang="0">
                      <a:pos x="T2" y="T3"/>
                    </a:cxn>
                    <a:cxn ang="0">
                      <a:pos x="T4" y="T5"/>
                    </a:cxn>
                    <a:cxn ang="0">
                      <a:pos x="T6" y="T7"/>
                    </a:cxn>
                    <a:cxn ang="0">
                      <a:pos x="T8" y="T9"/>
                    </a:cxn>
                    <a:cxn ang="0">
                      <a:pos x="T10" y="T11"/>
                    </a:cxn>
                    <a:cxn ang="0">
                      <a:pos x="T12" y="T13"/>
                    </a:cxn>
                  </a:cxnLst>
                  <a:rect l="0" t="0" r="r" b="b"/>
                  <a:pathLst>
                    <a:path w="343" h="180">
                      <a:moveTo>
                        <a:pt x="271" y="151"/>
                      </a:moveTo>
                      <a:lnTo>
                        <a:pt x="343" y="70"/>
                      </a:lnTo>
                      <a:lnTo>
                        <a:pt x="95" y="0"/>
                      </a:lnTo>
                      <a:lnTo>
                        <a:pt x="0" y="110"/>
                      </a:lnTo>
                      <a:lnTo>
                        <a:pt x="183" y="161"/>
                      </a:lnTo>
                      <a:lnTo>
                        <a:pt x="248" y="180"/>
                      </a:lnTo>
                      <a:lnTo>
                        <a:pt x="271" y="151"/>
                      </a:lnTo>
                      <a:close/>
                    </a:path>
                  </a:pathLst>
                </a:custGeom>
                <a:solidFill>
                  <a:schemeClr val="bg1">
                    <a:lumMod val="95000"/>
                  </a:schemeClr>
                </a:solidFill>
                <a:ln w="9525">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Freeform 19"/>
                <p:cNvSpPr/>
                <p:nvPr/>
              </p:nvSpPr>
              <p:spPr bwMode="auto">
                <a:xfrm>
                  <a:off x="6994525" y="3779838"/>
                  <a:ext cx="546100" cy="285750"/>
                </a:xfrm>
                <a:custGeom>
                  <a:avLst/>
                  <a:gdLst>
                    <a:gd name="T0" fmla="*/ 160 w 344"/>
                    <a:gd name="T1" fmla="*/ 161 h 180"/>
                    <a:gd name="T2" fmla="*/ 344 w 344"/>
                    <a:gd name="T3" fmla="*/ 110 h 180"/>
                    <a:gd name="T4" fmla="*/ 248 w 344"/>
                    <a:gd name="T5" fmla="*/ 0 h 180"/>
                    <a:gd name="T6" fmla="*/ 0 w 344"/>
                    <a:gd name="T7" fmla="*/ 70 h 180"/>
                    <a:gd name="T8" fmla="*/ 72 w 344"/>
                    <a:gd name="T9" fmla="*/ 151 h 180"/>
                    <a:gd name="T10" fmla="*/ 95 w 344"/>
                    <a:gd name="T11" fmla="*/ 180 h 180"/>
                    <a:gd name="T12" fmla="*/ 160 w 344"/>
                    <a:gd name="T13" fmla="*/ 161 h 180"/>
                  </a:gdLst>
                  <a:ahLst/>
                  <a:cxnLst>
                    <a:cxn ang="0">
                      <a:pos x="T0" y="T1"/>
                    </a:cxn>
                    <a:cxn ang="0">
                      <a:pos x="T2" y="T3"/>
                    </a:cxn>
                    <a:cxn ang="0">
                      <a:pos x="T4" y="T5"/>
                    </a:cxn>
                    <a:cxn ang="0">
                      <a:pos x="T6" y="T7"/>
                    </a:cxn>
                    <a:cxn ang="0">
                      <a:pos x="T8" y="T9"/>
                    </a:cxn>
                    <a:cxn ang="0">
                      <a:pos x="T10" y="T11"/>
                    </a:cxn>
                    <a:cxn ang="0">
                      <a:pos x="T12" y="T13"/>
                    </a:cxn>
                  </a:cxnLst>
                  <a:rect l="0" t="0" r="r" b="b"/>
                  <a:pathLst>
                    <a:path w="344" h="180">
                      <a:moveTo>
                        <a:pt x="160" y="161"/>
                      </a:moveTo>
                      <a:lnTo>
                        <a:pt x="344" y="110"/>
                      </a:lnTo>
                      <a:lnTo>
                        <a:pt x="248" y="0"/>
                      </a:lnTo>
                      <a:lnTo>
                        <a:pt x="0" y="70"/>
                      </a:lnTo>
                      <a:lnTo>
                        <a:pt x="72" y="151"/>
                      </a:lnTo>
                      <a:lnTo>
                        <a:pt x="95" y="180"/>
                      </a:lnTo>
                      <a:lnTo>
                        <a:pt x="160" y="161"/>
                      </a:lnTo>
                      <a:close/>
                    </a:path>
                  </a:pathLst>
                </a:custGeom>
                <a:solidFill>
                  <a:schemeClr val="bg1">
                    <a:lumMod val="95000"/>
                  </a:schemeClr>
                </a:solidFill>
                <a:ln w="9525">
                  <a:no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6" name="组合 5"/>
            <p:cNvGrpSpPr/>
            <p:nvPr/>
          </p:nvGrpSpPr>
          <p:grpSpPr>
            <a:xfrm>
              <a:off x="5083184" y="2171850"/>
              <a:ext cx="1216489" cy="1216489"/>
              <a:chOff x="5568145" y="1287042"/>
              <a:chExt cx="1350000" cy="1350000"/>
            </a:xfrm>
            <a:solidFill>
              <a:srgbClr val="003A39"/>
            </a:solidFill>
          </p:grpSpPr>
          <p:sp>
            <p:nvSpPr>
              <p:cNvPr id="16" name="椭圆 15"/>
              <p:cNvSpPr>
                <a:spLocks noChangeAspect="1"/>
              </p:cNvSpPr>
              <p:nvPr/>
            </p:nvSpPr>
            <p:spPr>
              <a:xfrm>
                <a:off x="5568145" y="1287042"/>
                <a:ext cx="1350000" cy="1350000"/>
              </a:xfrm>
              <a:prstGeom prst="ellipse">
                <a:avLst/>
              </a:prstGeom>
              <a:solidFill>
                <a:srgbClr val="C0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4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7" name="组合 16"/>
              <p:cNvGrpSpPr>
                <a:grpSpLocks noChangeAspect="1"/>
              </p:cNvGrpSpPr>
              <p:nvPr/>
            </p:nvGrpSpPr>
            <p:grpSpPr>
              <a:xfrm>
                <a:off x="5970873" y="1631270"/>
                <a:ext cx="699100" cy="720000"/>
                <a:chOff x="10140951" y="3663950"/>
                <a:chExt cx="1062037" cy="1093788"/>
              </a:xfrm>
              <a:grpFill/>
            </p:grpSpPr>
            <p:sp>
              <p:nvSpPr>
                <p:cNvPr id="18" name="Freeform 23"/>
                <p:cNvSpPr/>
                <p:nvPr/>
              </p:nvSpPr>
              <p:spPr bwMode="auto">
                <a:xfrm>
                  <a:off x="10148888" y="4467225"/>
                  <a:ext cx="1054099" cy="290513"/>
                </a:xfrm>
                <a:custGeom>
                  <a:avLst/>
                  <a:gdLst>
                    <a:gd name="T0" fmla="*/ 278 w 278"/>
                    <a:gd name="T1" fmla="*/ 1 h 77"/>
                    <a:gd name="T2" fmla="*/ 253 w 278"/>
                    <a:gd name="T3" fmla="*/ 23 h 77"/>
                    <a:gd name="T4" fmla="*/ 253 w 278"/>
                    <a:gd name="T5" fmla="*/ 23 h 77"/>
                    <a:gd name="T6" fmla="*/ 253 w 278"/>
                    <a:gd name="T7" fmla="*/ 23 h 77"/>
                    <a:gd name="T8" fmla="*/ 140 w 278"/>
                    <a:gd name="T9" fmla="*/ 52 h 77"/>
                    <a:gd name="T10" fmla="*/ 38 w 278"/>
                    <a:gd name="T11" fmla="*/ 30 h 77"/>
                    <a:gd name="T12" fmla="*/ 0 w 278"/>
                    <a:gd name="T13" fmla="*/ 0 h 77"/>
                    <a:gd name="T14" fmla="*/ 47 w 278"/>
                    <a:gd name="T15" fmla="*/ 56 h 77"/>
                    <a:gd name="T16" fmla="*/ 140 w 278"/>
                    <a:gd name="T17" fmla="*/ 77 h 77"/>
                    <a:gd name="T18" fmla="*/ 243 w 278"/>
                    <a:gd name="T19" fmla="*/ 50 h 77"/>
                    <a:gd name="T20" fmla="*/ 243 w 278"/>
                    <a:gd name="T21" fmla="*/ 50 h 77"/>
                    <a:gd name="T22" fmla="*/ 278 w 278"/>
                    <a:gd name="T23"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77">
                      <a:moveTo>
                        <a:pt x="278" y="1"/>
                      </a:moveTo>
                      <a:cubicBezTo>
                        <a:pt x="271" y="9"/>
                        <a:pt x="263" y="16"/>
                        <a:pt x="253" y="23"/>
                      </a:cubicBezTo>
                      <a:cubicBezTo>
                        <a:pt x="253" y="23"/>
                        <a:pt x="253" y="23"/>
                        <a:pt x="253" y="23"/>
                      </a:cubicBezTo>
                      <a:cubicBezTo>
                        <a:pt x="253" y="23"/>
                        <a:pt x="253" y="23"/>
                        <a:pt x="253" y="23"/>
                      </a:cubicBezTo>
                      <a:cubicBezTo>
                        <a:pt x="223" y="42"/>
                        <a:pt x="183" y="52"/>
                        <a:pt x="140" y="52"/>
                      </a:cubicBezTo>
                      <a:cubicBezTo>
                        <a:pt x="103" y="52"/>
                        <a:pt x="67" y="44"/>
                        <a:pt x="38" y="30"/>
                      </a:cubicBezTo>
                      <a:cubicBezTo>
                        <a:pt x="22" y="22"/>
                        <a:pt x="9" y="11"/>
                        <a:pt x="0" y="0"/>
                      </a:cubicBezTo>
                      <a:cubicBezTo>
                        <a:pt x="2" y="21"/>
                        <a:pt x="18" y="41"/>
                        <a:pt x="47" y="56"/>
                      </a:cubicBezTo>
                      <a:cubicBezTo>
                        <a:pt x="73" y="70"/>
                        <a:pt x="107" y="77"/>
                        <a:pt x="140" y="77"/>
                      </a:cubicBezTo>
                      <a:cubicBezTo>
                        <a:pt x="178" y="77"/>
                        <a:pt x="216" y="67"/>
                        <a:pt x="243" y="50"/>
                      </a:cubicBezTo>
                      <a:cubicBezTo>
                        <a:pt x="243" y="50"/>
                        <a:pt x="243" y="50"/>
                        <a:pt x="243" y="50"/>
                      </a:cubicBezTo>
                      <a:cubicBezTo>
                        <a:pt x="265" y="36"/>
                        <a:pt x="276" y="19"/>
                        <a:pt x="278" y="1"/>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Freeform 24"/>
                <p:cNvSpPr/>
                <p:nvPr/>
              </p:nvSpPr>
              <p:spPr bwMode="auto">
                <a:xfrm>
                  <a:off x="10148888" y="4308475"/>
                  <a:ext cx="1054099" cy="287338"/>
                </a:xfrm>
                <a:custGeom>
                  <a:avLst/>
                  <a:gdLst>
                    <a:gd name="T0" fmla="*/ 253 w 278"/>
                    <a:gd name="T1" fmla="*/ 22 h 76"/>
                    <a:gd name="T2" fmla="*/ 253 w 278"/>
                    <a:gd name="T3" fmla="*/ 23 h 76"/>
                    <a:gd name="T4" fmla="*/ 253 w 278"/>
                    <a:gd name="T5" fmla="*/ 23 h 76"/>
                    <a:gd name="T6" fmla="*/ 140 w 278"/>
                    <a:gd name="T7" fmla="*/ 52 h 76"/>
                    <a:gd name="T8" fmla="*/ 38 w 278"/>
                    <a:gd name="T9" fmla="*/ 30 h 76"/>
                    <a:gd name="T10" fmla="*/ 0 w 278"/>
                    <a:gd name="T11" fmla="*/ 0 h 76"/>
                    <a:gd name="T12" fmla="*/ 47 w 278"/>
                    <a:gd name="T13" fmla="*/ 56 h 76"/>
                    <a:gd name="T14" fmla="*/ 140 w 278"/>
                    <a:gd name="T15" fmla="*/ 76 h 76"/>
                    <a:gd name="T16" fmla="*/ 243 w 278"/>
                    <a:gd name="T17" fmla="*/ 49 h 76"/>
                    <a:gd name="T18" fmla="*/ 243 w 278"/>
                    <a:gd name="T19" fmla="*/ 49 h 76"/>
                    <a:gd name="T20" fmla="*/ 278 w 278"/>
                    <a:gd name="T21" fmla="*/ 1 h 76"/>
                    <a:gd name="T22" fmla="*/ 253 w 278"/>
                    <a:gd name="T23" fmla="*/ 2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76">
                      <a:moveTo>
                        <a:pt x="253" y="22"/>
                      </a:moveTo>
                      <a:cubicBezTo>
                        <a:pt x="253" y="23"/>
                        <a:pt x="253" y="23"/>
                        <a:pt x="253" y="23"/>
                      </a:cubicBezTo>
                      <a:cubicBezTo>
                        <a:pt x="253" y="23"/>
                        <a:pt x="253" y="23"/>
                        <a:pt x="253" y="23"/>
                      </a:cubicBezTo>
                      <a:cubicBezTo>
                        <a:pt x="223" y="42"/>
                        <a:pt x="183" y="52"/>
                        <a:pt x="140" y="52"/>
                      </a:cubicBezTo>
                      <a:cubicBezTo>
                        <a:pt x="103" y="52"/>
                        <a:pt x="67" y="44"/>
                        <a:pt x="38" y="30"/>
                      </a:cubicBezTo>
                      <a:cubicBezTo>
                        <a:pt x="22" y="21"/>
                        <a:pt x="9" y="11"/>
                        <a:pt x="0" y="0"/>
                      </a:cubicBezTo>
                      <a:cubicBezTo>
                        <a:pt x="2" y="20"/>
                        <a:pt x="18" y="41"/>
                        <a:pt x="47" y="56"/>
                      </a:cubicBezTo>
                      <a:cubicBezTo>
                        <a:pt x="73" y="70"/>
                        <a:pt x="107" y="76"/>
                        <a:pt x="140" y="76"/>
                      </a:cubicBezTo>
                      <a:cubicBezTo>
                        <a:pt x="178" y="76"/>
                        <a:pt x="216" y="67"/>
                        <a:pt x="243" y="49"/>
                      </a:cubicBezTo>
                      <a:cubicBezTo>
                        <a:pt x="243" y="49"/>
                        <a:pt x="243" y="49"/>
                        <a:pt x="243" y="49"/>
                      </a:cubicBezTo>
                      <a:cubicBezTo>
                        <a:pt x="265" y="35"/>
                        <a:pt x="276" y="18"/>
                        <a:pt x="278" y="1"/>
                      </a:cubicBezTo>
                      <a:cubicBezTo>
                        <a:pt x="271" y="9"/>
                        <a:pt x="263" y="16"/>
                        <a:pt x="253" y="22"/>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Freeform 25"/>
                <p:cNvSpPr/>
                <p:nvPr/>
              </p:nvSpPr>
              <p:spPr bwMode="auto">
                <a:xfrm>
                  <a:off x="10148888" y="4148138"/>
                  <a:ext cx="1054099" cy="288925"/>
                </a:xfrm>
                <a:custGeom>
                  <a:avLst/>
                  <a:gdLst>
                    <a:gd name="T0" fmla="*/ 253 w 278"/>
                    <a:gd name="T1" fmla="*/ 22 h 76"/>
                    <a:gd name="T2" fmla="*/ 253 w 278"/>
                    <a:gd name="T3" fmla="*/ 22 h 76"/>
                    <a:gd name="T4" fmla="*/ 253 w 278"/>
                    <a:gd name="T5" fmla="*/ 22 h 76"/>
                    <a:gd name="T6" fmla="*/ 140 w 278"/>
                    <a:gd name="T7" fmla="*/ 52 h 76"/>
                    <a:gd name="T8" fmla="*/ 38 w 278"/>
                    <a:gd name="T9" fmla="*/ 29 h 76"/>
                    <a:gd name="T10" fmla="*/ 0 w 278"/>
                    <a:gd name="T11" fmla="*/ 0 h 76"/>
                    <a:gd name="T12" fmla="*/ 47 w 278"/>
                    <a:gd name="T13" fmla="*/ 55 h 76"/>
                    <a:gd name="T14" fmla="*/ 140 w 278"/>
                    <a:gd name="T15" fmla="*/ 76 h 76"/>
                    <a:gd name="T16" fmla="*/ 243 w 278"/>
                    <a:gd name="T17" fmla="*/ 49 h 76"/>
                    <a:gd name="T18" fmla="*/ 243 w 278"/>
                    <a:gd name="T19" fmla="*/ 49 h 76"/>
                    <a:gd name="T20" fmla="*/ 278 w 278"/>
                    <a:gd name="T21" fmla="*/ 1 h 76"/>
                    <a:gd name="T22" fmla="*/ 253 w 278"/>
                    <a:gd name="T23" fmla="*/ 2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76">
                      <a:moveTo>
                        <a:pt x="253" y="22"/>
                      </a:moveTo>
                      <a:cubicBezTo>
                        <a:pt x="253" y="22"/>
                        <a:pt x="253" y="22"/>
                        <a:pt x="253" y="22"/>
                      </a:cubicBezTo>
                      <a:cubicBezTo>
                        <a:pt x="253" y="22"/>
                        <a:pt x="253" y="22"/>
                        <a:pt x="253" y="22"/>
                      </a:cubicBezTo>
                      <a:cubicBezTo>
                        <a:pt x="223" y="41"/>
                        <a:pt x="183" y="52"/>
                        <a:pt x="140" y="52"/>
                      </a:cubicBezTo>
                      <a:cubicBezTo>
                        <a:pt x="103" y="52"/>
                        <a:pt x="67" y="44"/>
                        <a:pt x="38" y="29"/>
                      </a:cubicBezTo>
                      <a:cubicBezTo>
                        <a:pt x="22" y="21"/>
                        <a:pt x="9" y="11"/>
                        <a:pt x="0" y="0"/>
                      </a:cubicBezTo>
                      <a:cubicBezTo>
                        <a:pt x="2" y="20"/>
                        <a:pt x="18" y="41"/>
                        <a:pt x="47" y="55"/>
                      </a:cubicBezTo>
                      <a:cubicBezTo>
                        <a:pt x="73" y="69"/>
                        <a:pt x="107" y="76"/>
                        <a:pt x="140" y="76"/>
                      </a:cubicBezTo>
                      <a:cubicBezTo>
                        <a:pt x="178" y="76"/>
                        <a:pt x="216" y="67"/>
                        <a:pt x="243" y="49"/>
                      </a:cubicBezTo>
                      <a:cubicBezTo>
                        <a:pt x="243" y="49"/>
                        <a:pt x="243" y="49"/>
                        <a:pt x="243" y="49"/>
                      </a:cubicBezTo>
                      <a:cubicBezTo>
                        <a:pt x="265" y="35"/>
                        <a:pt x="276" y="18"/>
                        <a:pt x="278" y="1"/>
                      </a:cubicBezTo>
                      <a:cubicBezTo>
                        <a:pt x="271" y="9"/>
                        <a:pt x="263" y="16"/>
                        <a:pt x="253" y="22"/>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Freeform 26"/>
                <p:cNvSpPr>
                  <a:spLocks noEditPoints="1"/>
                </p:cNvSpPr>
                <p:nvPr/>
              </p:nvSpPr>
              <p:spPr bwMode="auto">
                <a:xfrm>
                  <a:off x="10140951" y="3663950"/>
                  <a:ext cx="1062037" cy="647700"/>
                </a:xfrm>
                <a:custGeom>
                  <a:avLst/>
                  <a:gdLst>
                    <a:gd name="T0" fmla="*/ 2 w 280"/>
                    <a:gd name="T1" fmla="*/ 78 h 171"/>
                    <a:gd name="T2" fmla="*/ 49 w 280"/>
                    <a:gd name="T3" fmla="*/ 141 h 171"/>
                    <a:gd name="T4" fmla="*/ 245 w 280"/>
                    <a:gd name="T5" fmla="*/ 135 h 171"/>
                    <a:gd name="T6" fmla="*/ 245 w 280"/>
                    <a:gd name="T7" fmla="*/ 135 h 171"/>
                    <a:gd name="T8" fmla="*/ 280 w 280"/>
                    <a:gd name="T9" fmla="*/ 84 h 171"/>
                    <a:gd name="T10" fmla="*/ 280 w 280"/>
                    <a:gd name="T11" fmla="*/ 81 h 171"/>
                    <a:gd name="T12" fmla="*/ 280 w 280"/>
                    <a:gd name="T13" fmla="*/ 77 h 171"/>
                    <a:gd name="T14" fmla="*/ 233 w 280"/>
                    <a:gd name="T15" fmla="*/ 21 h 171"/>
                    <a:gd name="T16" fmla="*/ 140 w 280"/>
                    <a:gd name="T17" fmla="*/ 0 h 171"/>
                    <a:gd name="T18" fmla="*/ 133 w 280"/>
                    <a:gd name="T19" fmla="*/ 1 h 171"/>
                    <a:gd name="T20" fmla="*/ 132 w 280"/>
                    <a:gd name="T21" fmla="*/ 1 h 171"/>
                    <a:gd name="T22" fmla="*/ 119 w 280"/>
                    <a:gd name="T23" fmla="*/ 1 h 171"/>
                    <a:gd name="T24" fmla="*/ 119 w 280"/>
                    <a:gd name="T25" fmla="*/ 1 h 171"/>
                    <a:gd name="T26" fmla="*/ 106 w 280"/>
                    <a:gd name="T27" fmla="*/ 3 h 171"/>
                    <a:gd name="T28" fmla="*/ 106 w 280"/>
                    <a:gd name="T29" fmla="*/ 3 h 171"/>
                    <a:gd name="T30" fmla="*/ 93 w 280"/>
                    <a:gd name="T31" fmla="*/ 5 h 171"/>
                    <a:gd name="T32" fmla="*/ 93 w 280"/>
                    <a:gd name="T33" fmla="*/ 5 h 171"/>
                    <a:gd name="T34" fmla="*/ 37 w 280"/>
                    <a:gd name="T35" fmla="*/ 27 h 171"/>
                    <a:gd name="T36" fmla="*/ 37 w 280"/>
                    <a:gd name="T37" fmla="*/ 27 h 171"/>
                    <a:gd name="T38" fmla="*/ 2 w 280"/>
                    <a:gd name="T39" fmla="*/ 78 h 171"/>
                    <a:gd name="T40" fmla="*/ 230 w 280"/>
                    <a:gd name="T41" fmla="*/ 127 h 171"/>
                    <a:gd name="T42" fmla="*/ 230 w 280"/>
                    <a:gd name="T43" fmla="*/ 127 h 171"/>
                    <a:gd name="T44" fmla="*/ 62 w 280"/>
                    <a:gd name="T45" fmla="*/ 133 h 171"/>
                    <a:gd name="T46" fmla="*/ 52 w 280"/>
                    <a:gd name="T47" fmla="*/ 35 h 171"/>
                    <a:gd name="T48" fmla="*/ 220 w 280"/>
                    <a:gd name="T49" fmla="*/ 30 h 171"/>
                    <a:gd name="T50" fmla="*/ 230 w 280"/>
                    <a:gd name="T51" fmla="*/ 12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171">
                      <a:moveTo>
                        <a:pt x="2" y="78"/>
                      </a:moveTo>
                      <a:cubicBezTo>
                        <a:pt x="0" y="101"/>
                        <a:pt x="16" y="125"/>
                        <a:pt x="49" y="141"/>
                      </a:cubicBezTo>
                      <a:cubicBezTo>
                        <a:pt x="106" y="171"/>
                        <a:pt x="194" y="168"/>
                        <a:pt x="245" y="135"/>
                      </a:cubicBezTo>
                      <a:cubicBezTo>
                        <a:pt x="245" y="135"/>
                        <a:pt x="245" y="135"/>
                        <a:pt x="245" y="135"/>
                      </a:cubicBezTo>
                      <a:cubicBezTo>
                        <a:pt x="268" y="120"/>
                        <a:pt x="279" y="102"/>
                        <a:pt x="280" y="84"/>
                      </a:cubicBezTo>
                      <a:cubicBezTo>
                        <a:pt x="280" y="83"/>
                        <a:pt x="280" y="82"/>
                        <a:pt x="280" y="81"/>
                      </a:cubicBezTo>
                      <a:cubicBezTo>
                        <a:pt x="280" y="80"/>
                        <a:pt x="280" y="78"/>
                        <a:pt x="280" y="77"/>
                      </a:cubicBezTo>
                      <a:cubicBezTo>
                        <a:pt x="278" y="56"/>
                        <a:pt x="262" y="36"/>
                        <a:pt x="233" y="21"/>
                      </a:cubicBezTo>
                      <a:cubicBezTo>
                        <a:pt x="206" y="7"/>
                        <a:pt x="173" y="0"/>
                        <a:pt x="140" y="0"/>
                      </a:cubicBezTo>
                      <a:cubicBezTo>
                        <a:pt x="138" y="0"/>
                        <a:pt x="135" y="0"/>
                        <a:pt x="133" y="1"/>
                      </a:cubicBezTo>
                      <a:cubicBezTo>
                        <a:pt x="132" y="1"/>
                        <a:pt x="132" y="1"/>
                        <a:pt x="132" y="1"/>
                      </a:cubicBezTo>
                      <a:cubicBezTo>
                        <a:pt x="128" y="1"/>
                        <a:pt x="124" y="1"/>
                        <a:pt x="119" y="1"/>
                      </a:cubicBezTo>
                      <a:cubicBezTo>
                        <a:pt x="119" y="1"/>
                        <a:pt x="119" y="1"/>
                        <a:pt x="119" y="1"/>
                      </a:cubicBezTo>
                      <a:cubicBezTo>
                        <a:pt x="115" y="2"/>
                        <a:pt x="110" y="2"/>
                        <a:pt x="106" y="3"/>
                      </a:cubicBezTo>
                      <a:cubicBezTo>
                        <a:pt x="106" y="3"/>
                        <a:pt x="106" y="3"/>
                        <a:pt x="106" y="3"/>
                      </a:cubicBezTo>
                      <a:cubicBezTo>
                        <a:pt x="102" y="4"/>
                        <a:pt x="97" y="4"/>
                        <a:pt x="93" y="5"/>
                      </a:cubicBezTo>
                      <a:cubicBezTo>
                        <a:pt x="93" y="5"/>
                        <a:pt x="93" y="5"/>
                        <a:pt x="93" y="5"/>
                      </a:cubicBezTo>
                      <a:cubicBezTo>
                        <a:pt x="72" y="10"/>
                        <a:pt x="52" y="17"/>
                        <a:pt x="37" y="27"/>
                      </a:cubicBezTo>
                      <a:cubicBezTo>
                        <a:pt x="37" y="27"/>
                        <a:pt x="37" y="27"/>
                        <a:pt x="37" y="27"/>
                      </a:cubicBezTo>
                      <a:cubicBezTo>
                        <a:pt x="14" y="42"/>
                        <a:pt x="3" y="60"/>
                        <a:pt x="2" y="78"/>
                      </a:cubicBezTo>
                      <a:close/>
                      <a:moveTo>
                        <a:pt x="230" y="127"/>
                      </a:moveTo>
                      <a:cubicBezTo>
                        <a:pt x="230" y="127"/>
                        <a:pt x="230" y="127"/>
                        <a:pt x="230" y="127"/>
                      </a:cubicBezTo>
                      <a:cubicBezTo>
                        <a:pt x="187" y="156"/>
                        <a:pt x="111" y="158"/>
                        <a:pt x="62" y="133"/>
                      </a:cubicBezTo>
                      <a:cubicBezTo>
                        <a:pt x="13" y="107"/>
                        <a:pt x="8" y="63"/>
                        <a:pt x="52" y="35"/>
                      </a:cubicBezTo>
                      <a:cubicBezTo>
                        <a:pt x="95" y="6"/>
                        <a:pt x="171" y="4"/>
                        <a:pt x="220" y="30"/>
                      </a:cubicBezTo>
                      <a:cubicBezTo>
                        <a:pt x="269" y="55"/>
                        <a:pt x="274" y="99"/>
                        <a:pt x="230" y="127"/>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Freeform 27"/>
                <p:cNvSpPr>
                  <a:spLocks noEditPoints="1"/>
                </p:cNvSpPr>
                <p:nvPr/>
              </p:nvSpPr>
              <p:spPr bwMode="auto">
                <a:xfrm>
                  <a:off x="10206038" y="3698875"/>
                  <a:ext cx="939800" cy="544513"/>
                </a:xfrm>
                <a:custGeom>
                  <a:avLst/>
                  <a:gdLst>
                    <a:gd name="T0" fmla="*/ 40 w 248"/>
                    <a:gd name="T1" fmla="*/ 29 h 144"/>
                    <a:gd name="T2" fmla="*/ 50 w 248"/>
                    <a:gd name="T3" fmla="*/ 120 h 144"/>
                    <a:gd name="T4" fmla="*/ 208 w 248"/>
                    <a:gd name="T5" fmla="*/ 115 h 144"/>
                    <a:gd name="T6" fmla="*/ 198 w 248"/>
                    <a:gd name="T7" fmla="*/ 24 h 144"/>
                    <a:gd name="T8" fmla="*/ 40 w 248"/>
                    <a:gd name="T9" fmla="*/ 29 h 144"/>
                    <a:gd name="T10" fmla="*/ 81 w 248"/>
                    <a:gd name="T11" fmla="*/ 107 h 144"/>
                    <a:gd name="T12" fmla="*/ 74 w 248"/>
                    <a:gd name="T13" fmla="*/ 111 h 144"/>
                    <a:gd name="T14" fmla="*/ 68 w 248"/>
                    <a:gd name="T15" fmla="*/ 111 h 144"/>
                    <a:gd name="T16" fmla="*/ 67 w 248"/>
                    <a:gd name="T17" fmla="*/ 110 h 144"/>
                    <a:gd name="T18" fmla="*/ 65 w 248"/>
                    <a:gd name="T19" fmla="*/ 109 h 144"/>
                    <a:gd name="T20" fmla="*/ 64 w 248"/>
                    <a:gd name="T21" fmla="*/ 106 h 144"/>
                    <a:gd name="T22" fmla="*/ 71 w 248"/>
                    <a:gd name="T23" fmla="*/ 101 h 144"/>
                    <a:gd name="T24" fmla="*/ 51 w 248"/>
                    <a:gd name="T25" fmla="*/ 82 h 144"/>
                    <a:gd name="T26" fmla="*/ 52 w 248"/>
                    <a:gd name="T27" fmla="*/ 81 h 144"/>
                    <a:gd name="T28" fmla="*/ 69 w 248"/>
                    <a:gd name="T29" fmla="*/ 76 h 144"/>
                    <a:gd name="T30" fmla="*/ 71 w 248"/>
                    <a:gd name="T31" fmla="*/ 76 h 144"/>
                    <a:gd name="T32" fmla="*/ 86 w 248"/>
                    <a:gd name="T33" fmla="*/ 91 h 144"/>
                    <a:gd name="T34" fmla="*/ 114 w 248"/>
                    <a:gd name="T35" fmla="*/ 73 h 144"/>
                    <a:gd name="T36" fmla="*/ 113 w 248"/>
                    <a:gd name="T37" fmla="*/ 41 h 144"/>
                    <a:gd name="T38" fmla="*/ 168 w 248"/>
                    <a:gd name="T39" fmla="*/ 38 h 144"/>
                    <a:gd name="T40" fmla="*/ 175 w 248"/>
                    <a:gd name="T41" fmla="*/ 33 h 144"/>
                    <a:gd name="T42" fmla="*/ 182 w 248"/>
                    <a:gd name="T43" fmla="*/ 33 h 144"/>
                    <a:gd name="T44" fmla="*/ 185 w 248"/>
                    <a:gd name="T45" fmla="*/ 35 h 144"/>
                    <a:gd name="T46" fmla="*/ 185 w 248"/>
                    <a:gd name="T47" fmla="*/ 38 h 144"/>
                    <a:gd name="T48" fmla="*/ 178 w 248"/>
                    <a:gd name="T49" fmla="*/ 43 h 144"/>
                    <a:gd name="T50" fmla="*/ 195 w 248"/>
                    <a:gd name="T51" fmla="*/ 61 h 144"/>
                    <a:gd name="T52" fmla="*/ 193 w 248"/>
                    <a:gd name="T53" fmla="*/ 62 h 144"/>
                    <a:gd name="T54" fmla="*/ 179 w 248"/>
                    <a:gd name="T55" fmla="*/ 66 h 144"/>
                    <a:gd name="T56" fmla="*/ 176 w 248"/>
                    <a:gd name="T57" fmla="*/ 66 h 144"/>
                    <a:gd name="T58" fmla="*/ 163 w 248"/>
                    <a:gd name="T59" fmla="*/ 53 h 144"/>
                    <a:gd name="T60" fmla="*/ 137 w 248"/>
                    <a:gd name="T61" fmla="*/ 70 h 144"/>
                    <a:gd name="T62" fmla="*/ 137 w 248"/>
                    <a:gd name="T63" fmla="*/ 103 h 144"/>
                    <a:gd name="T64" fmla="*/ 81 w 248"/>
                    <a:gd name="T65" fmla="*/ 10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 h="144">
                      <a:moveTo>
                        <a:pt x="40" y="29"/>
                      </a:moveTo>
                      <a:cubicBezTo>
                        <a:pt x="0" y="56"/>
                        <a:pt x="4" y="96"/>
                        <a:pt x="50" y="120"/>
                      </a:cubicBezTo>
                      <a:cubicBezTo>
                        <a:pt x="96" y="144"/>
                        <a:pt x="167" y="142"/>
                        <a:pt x="208" y="115"/>
                      </a:cubicBezTo>
                      <a:cubicBezTo>
                        <a:pt x="248" y="89"/>
                        <a:pt x="244" y="48"/>
                        <a:pt x="198" y="24"/>
                      </a:cubicBezTo>
                      <a:cubicBezTo>
                        <a:pt x="152" y="0"/>
                        <a:pt x="81" y="2"/>
                        <a:pt x="40" y="29"/>
                      </a:cubicBezTo>
                      <a:close/>
                      <a:moveTo>
                        <a:pt x="81" y="107"/>
                      </a:moveTo>
                      <a:cubicBezTo>
                        <a:pt x="74" y="111"/>
                        <a:pt x="74" y="111"/>
                        <a:pt x="74" y="111"/>
                      </a:cubicBezTo>
                      <a:cubicBezTo>
                        <a:pt x="72" y="112"/>
                        <a:pt x="71" y="112"/>
                        <a:pt x="68" y="111"/>
                      </a:cubicBezTo>
                      <a:cubicBezTo>
                        <a:pt x="67" y="110"/>
                        <a:pt x="67" y="110"/>
                        <a:pt x="67" y="110"/>
                      </a:cubicBezTo>
                      <a:cubicBezTo>
                        <a:pt x="65" y="109"/>
                        <a:pt x="65" y="109"/>
                        <a:pt x="65" y="109"/>
                      </a:cubicBezTo>
                      <a:cubicBezTo>
                        <a:pt x="62" y="108"/>
                        <a:pt x="62" y="107"/>
                        <a:pt x="64" y="106"/>
                      </a:cubicBezTo>
                      <a:cubicBezTo>
                        <a:pt x="71" y="101"/>
                        <a:pt x="71" y="101"/>
                        <a:pt x="71" y="101"/>
                      </a:cubicBezTo>
                      <a:cubicBezTo>
                        <a:pt x="65" y="99"/>
                        <a:pt x="46" y="85"/>
                        <a:pt x="51" y="82"/>
                      </a:cubicBezTo>
                      <a:cubicBezTo>
                        <a:pt x="51" y="82"/>
                        <a:pt x="51" y="82"/>
                        <a:pt x="52" y="81"/>
                      </a:cubicBezTo>
                      <a:cubicBezTo>
                        <a:pt x="69" y="76"/>
                        <a:pt x="69" y="76"/>
                        <a:pt x="69" y="76"/>
                      </a:cubicBezTo>
                      <a:cubicBezTo>
                        <a:pt x="69" y="76"/>
                        <a:pt x="71" y="76"/>
                        <a:pt x="71" y="76"/>
                      </a:cubicBezTo>
                      <a:cubicBezTo>
                        <a:pt x="72" y="77"/>
                        <a:pt x="77" y="86"/>
                        <a:pt x="86" y="91"/>
                      </a:cubicBezTo>
                      <a:cubicBezTo>
                        <a:pt x="114" y="73"/>
                        <a:pt x="114" y="73"/>
                        <a:pt x="114" y="73"/>
                      </a:cubicBezTo>
                      <a:cubicBezTo>
                        <a:pt x="108" y="66"/>
                        <a:pt x="95" y="53"/>
                        <a:pt x="113" y="41"/>
                      </a:cubicBezTo>
                      <a:cubicBezTo>
                        <a:pt x="134" y="27"/>
                        <a:pt x="161" y="34"/>
                        <a:pt x="168" y="38"/>
                      </a:cubicBezTo>
                      <a:cubicBezTo>
                        <a:pt x="175" y="33"/>
                        <a:pt x="175" y="33"/>
                        <a:pt x="175" y="33"/>
                      </a:cubicBezTo>
                      <a:cubicBezTo>
                        <a:pt x="178" y="32"/>
                        <a:pt x="179" y="32"/>
                        <a:pt x="182" y="33"/>
                      </a:cubicBezTo>
                      <a:cubicBezTo>
                        <a:pt x="185" y="35"/>
                        <a:pt x="185" y="35"/>
                        <a:pt x="185" y="35"/>
                      </a:cubicBezTo>
                      <a:cubicBezTo>
                        <a:pt x="188" y="36"/>
                        <a:pt x="188" y="37"/>
                        <a:pt x="185" y="38"/>
                      </a:cubicBezTo>
                      <a:cubicBezTo>
                        <a:pt x="178" y="43"/>
                        <a:pt x="178" y="43"/>
                        <a:pt x="178" y="43"/>
                      </a:cubicBezTo>
                      <a:cubicBezTo>
                        <a:pt x="183" y="45"/>
                        <a:pt x="200" y="58"/>
                        <a:pt x="195" y="61"/>
                      </a:cubicBezTo>
                      <a:cubicBezTo>
                        <a:pt x="195" y="62"/>
                        <a:pt x="194" y="62"/>
                        <a:pt x="193" y="62"/>
                      </a:cubicBezTo>
                      <a:cubicBezTo>
                        <a:pt x="179" y="66"/>
                        <a:pt x="179" y="66"/>
                        <a:pt x="179" y="66"/>
                      </a:cubicBezTo>
                      <a:cubicBezTo>
                        <a:pt x="178" y="66"/>
                        <a:pt x="177" y="66"/>
                        <a:pt x="176" y="66"/>
                      </a:cubicBezTo>
                      <a:cubicBezTo>
                        <a:pt x="175" y="65"/>
                        <a:pt x="170" y="56"/>
                        <a:pt x="163" y="53"/>
                      </a:cubicBezTo>
                      <a:cubicBezTo>
                        <a:pt x="137" y="70"/>
                        <a:pt x="137" y="70"/>
                        <a:pt x="137" y="70"/>
                      </a:cubicBezTo>
                      <a:cubicBezTo>
                        <a:pt x="143" y="78"/>
                        <a:pt x="155" y="91"/>
                        <a:pt x="137" y="103"/>
                      </a:cubicBezTo>
                      <a:cubicBezTo>
                        <a:pt x="117" y="116"/>
                        <a:pt x="93" y="111"/>
                        <a:pt x="81" y="107"/>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Freeform 28"/>
                <p:cNvSpPr/>
                <p:nvPr/>
              </p:nvSpPr>
              <p:spPr bwMode="auto">
                <a:xfrm>
                  <a:off x="10564813" y="4000500"/>
                  <a:ext cx="117475" cy="73025"/>
                </a:xfrm>
                <a:custGeom>
                  <a:avLst/>
                  <a:gdLst>
                    <a:gd name="T0" fmla="*/ 22 w 31"/>
                    <a:gd name="T1" fmla="*/ 14 h 19"/>
                    <a:gd name="T2" fmla="*/ 24 w 31"/>
                    <a:gd name="T3" fmla="*/ 0 h 19"/>
                    <a:gd name="T4" fmla="*/ 0 w 31"/>
                    <a:gd name="T5" fmla="*/ 16 h 19"/>
                    <a:gd name="T6" fmla="*/ 22 w 31"/>
                    <a:gd name="T7" fmla="*/ 14 h 19"/>
                  </a:gdLst>
                  <a:ahLst/>
                  <a:cxnLst>
                    <a:cxn ang="0">
                      <a:pos x="T0" y="T1"/>
                    </a:cxn>
                    <a:cxn ang="0">
                      <a:pos x="T2" y="T3"/>
                    </a:cxn>
                    <a:cxn ang="0">
                      <a:pos x="T4" y="T5"/>
                    </a:cxn>
                    <a:cxn ang="0">
                      <a:pos x="T6" y="T7"/>
                    </a:cxn>
                  </a:cxnLst>
                  <a:rect l="0" t="0" r="r" b="b"/>
                  <a:pathLst>
                    <a:path w="31" h="19">
                      <a:moveTo>
                        <a:pt x="22" y="14"/>
                      </a:moveTo>
                      <a:cubicBezTo>
                        <a:pt x="31" y="9"/>
                        <a:pt x="26" y="3"/>
                        <a:pt x="24" y="0"/>
                      </a:cubicBezTo>
                      <a:cubicBezTo>
                        <a:pt x="0" y="16"/>
                        <a:pt x="0" y="16"/>
                        <a:pt x="0" y="16"/>
                      </a:cubicBezTo>
                      <a:cubicBezTo>
                        <a:pt x="6" y="18"/>
                        <a:pt x="15" y="19"/>
                        <a:pt x="22" y="14"/>
                      </a:cubicBezTo>
                      <a:close/>
                    </a:path>
                  </a:pathLst>
                </a:custGeom>
                <a:solidFill>
                  <a:schemeClr val="bg1"/>
                </a:solidFill>
                <a:ln w="9525">
                  <a:solidFill>
                    <a:srgbClr val="000000"/>
                  </a:solidFill>
                  <a:round/>
                </a:ln>
              </p:spPr>
              <p:txBody>
                <a:bodyPr vert="horz" wrap="square" lIns="91440" tIns="45720" rIns="91440" bIns="45720" numCol="1" anchor="t" anchorCtr="0" compatLnSpc="1"/>
                <a:lstStyle/>
                <a:p>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Freeform 29"/>
                <p:cNvSpPr/>
                <p:nvPr/>
              </p:nvSpPr>
              <p:spPr bwMode="auto">
                <a:xfrm>
                  <a:off x="10679113" y="3863975"/>
                  <a:ext cx="114300" cy="73025"/>
                </a:xfrm>
                <a:custGeom>
                  <a:avLst/>
                  <a:gdLst>
                    <a:gd name="T0" fmla="*/ 7 w 30"/>
                    <a:gd name="T1" fmla="*/ 19 h 19"/>
                    <a:gd name="T2" fmla="*/ 30 w 30"/>
                    <a:gd name="T3" fmla="*/ 4 h 19"/>
                    <a:gd name="T4" fmla="*/ 8 w 30"/>
                    <a:gd name="T5" fmla="*/ 6 h 19"/>
                    <a:gd name="T6" fmla="*/ 7 w 30"/>
                    <a:gd name="T7" fmla="*/ 19 h 19"/>
                  </a:gdLst>
                  <a:ahLst/>
                  <a:cxnLst>
                    <a:cxn ang="0">
                      <a:pos x="T0" y="T1"/>
                    </a:cxn>
                    <a:cxn ang="0">
                      <a:pos x="T2" y="T3"/>
                    </a:cxn>
                    <a:cxn ang="0">
                      <a:pos x="T4" y="T5"/>
                    </a:cxn>
                    <a:cxn ang="0">
                      <a:pos x="T6" y="T7"/>
                    </a:cxn>
                  </a:cxnLst>
                  <a:rect l="0" t="0" r="r" b="b"/>
                  <a:pathLst>
                    <a:path w="30" h="19">
                      <a:moveTo>
                        <a:pt x="7" y="19"/>
                      </a:moveTo>
                      <a:cubicBezTo>
                        <a:pt x="30" y="4"/>
                        <a:pt x="30" y="4"/>
                        <a:pt x="30" y="4"/>
                      </a:cubicBezTo>
                      <a:cubicBezTo>
                        <a:pt x="26" y="3"/>
                        <a:pt x="16" y="0"/>
                        <a:pt x="8" y="6"/>
                      </a:cubicBezTo>
                      <a:cubicBezTo>
                        <a:pt x="0" y="11"/>
                        <a:pt x="4" y="16"/>
                        <a:pt x="7" y="19"/>
                      </a:cubicBezTo>
                      <a:close/>
                    </a:path>
                  </a:pathLst>
                </a:custGeom>
                <a:grpFill/>
                <a:ln w="9525">
                  <a:noFill/>
                  <a:round/>
                </a:ln>
              </p:spPr>
              <p:txBody>
                <a:bodyPr vert="horz" wrap="square" lIns="91440" tIns="45720" rIns="91440" bIns="45720" numCol="1" anchor="t" anchorCtr="0" compatLnSpc="1"/>
                <a:lstStyle/>
                <a:p>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1403648" y="3468684"/>
              <a:ext cx="2150117" cy="500137"/>
              <a:chOff x="726475" y="2772186"/>
              <a:chExt cx="2386095" cy="555029"/>
            </a:xfrm>
            <a:solidFill>
              <a:srgbClr val="003A39"/>
            </a:solidFill>
          </p:grpSpPr>
          <p:sp>
            <p:nvSpPr>
              <p:cNvPr id="14" name="矩形 13"/>
              <p:cNvSpPr/>
              <p:nvPr/>
            </p:nvSpPr>
            <p:spPr>
              <a:xfrm>
                <a:off x="726475" y="2786441"/>
                <a:ext cx="34289" cy="5407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8"/>
              <p:cNvSpPr txBox="1"/>
              <p:nvPr/>
            </p:nvSpPr>
            <p:spPr>
              <a:xfrm>
                <a:off x="862451" y="2772186"/>
                <a:ext cx="2250119" cy="55502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b="1" dirty="0">
                    <a:solidFill>
                      <a:srgbClr val="C00000"/>
                    </a:solidFill>
                    <a:latin typeface="微软雅黑" panose="020B0503020204020204" pitchFamily="34" charset="-122"/>
                    <a:ea typeface="微软雅黑" panose="020B0503020204020204" pitchFamily="34" charset="-122"/>
                  </a:rPr>
                  <a:t>请在此输入你的标题</a:t>
                </a:r>
                <a:endParaRPr lang="en-US" altLang="zh-CN" sz="1000" b="1" dirty="0">
                  <a:solidFill>
                    <a:srgbClr val="C00000"/>
                  </a:solidFill>
                  <a:latin typeface="微软雅黑" panose="020B0503020204020204" pitchFamily="34" charset="-122"/>
                  <a:ea typeface="微软雅黑" panose="020B0503020204020204" pitchFamily="34" charset="-122"/>
                </a:endParaRPr>
              </a:p>
              <a:p>
                <a:r>
                  <a:rPr lang="zh-CN" altLang="en-US" sz="900" b="1"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900" b="1"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691426" y="1588372"/>
              <a:ext cx="2091616" cy="500137"/>
              <a:chOff x="6170524" y="559869"/>
              <a:chExt cx="2321174" cy="555030"/>
            </a:xfrm>
            <a:solidFill>
              <a:srgbClr val="003A39"/>
            </a:solidFill>
          </p:grpSpPr>
          <p:sp>
            <p:nvSpPr>
              <p:cNvPr id="12" name="矩形 11"/>
              <p:cNvSpPr/>
              <p:nvPr/>
            </p:nvSpPr>
            <p:spPr>
              <a:xfrm>
                <a:off x="8457409" y="573896"/>
                <a:ext cx="34289" cy="5407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8"/>
              <p:cNvSpPr txBox="1"/>
              <p:nvPr/>
            </p:nvSpPr>
            <p:spPr>
              <a:xfrm>
                <a:off x="6170524" y="559869"/>
                <a:ext cx="2244738" cy="5550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b="1" dirty="0">
                    <a:solidFill>
                      <a:srgbClr val="C00000"/>
                    </a:solidFill>
                    <a:latin typeface="微软雅黑" panose="020B0503020204020204" pitchFamily="34" charset="-122"/>
                    <a:ea typeface="微软雅黑" panose="020B0503020204020204" pitchFamily="34" charset="-122"/>
                  </a:rPr>
                  <a:t>请在此输入你的标题</a:t>
                </a:r>
                <a:endParaRPr lang="en-US" altLang="zh-CN" sz="1000" b="1" dirty="0">
                  <a:solidFill>
                    <a:srgbClr val="C00000"/>
                  </a:solidFill>
                  <a:latin typeface="微软雅黑" panose="020B0503020204020204" pitchFamily="34" charset="-122"/>
                  <a:ea typeface="微软雅黑" panose="020B0503020204020204" pitchFamily="34" charset="-122"/>
                </a:endParaRPr>
              </a:p>
              <a:p>
                <a:r>
                  <a:rPr lang="zh-CN" altLang="en-US" sz="900" b="1"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900" b="1"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691425" y="3467482"/>
              <a:ext cx="2091457" cy="514184"/>
              <a:chOff x="6170701" y="2786441"/>
              <a:chExt cx="2320997" cy="570616"/>
            </a:xfrm>
            <a:solidFill>
              <a:srgbClr val="003A39"/>
            </a:solidFill>
          </p:grpSpPr>
          <p:sp>
            <p:nvSpPr>
              <p:cNvPr id="10" name="矩形 9"/>
              <p:cNvSpPr/>
              <p:nvPr/>
            </p:nvSpPr>
            <p:spPr>
              <a:xfrm>
                <a:off x="8457409" y="2786441"/>
                <a:ext cx="34289" cy="5407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8"/>
              <p:cNvSpPr txBox="1"/>
              <p:nvPr/>
            </p:nvSpPr>
            <p:spPr>
              <a:xfrm>
                <a:off x="6170701" y="2802029"/>
                <a:ext cx="2244738" cy="55502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b="1" dirty="0">
                    <a:solidFill>
                      <a:srgbClr val="C00000"/>
                    </a:solidFill>
                    <a:latin typeface="微软雅黑" panose="020B0503020204020204" pitchFamily="34" charset="-122"/>
                    <a:ea typeface="微软雅黑" panose="020B0503020204020204" pitchFamily="34" charset="-122"/>
                  </a:rPr>
                  <a:t>请在此输入你的标题</a:t>
                </a:r>
                <a:endParaRPr lang="en-US" altLang="zh-CN" sz="1000" b="1" dirty="0">
                  <a:solidFill>
                    <a:srgbClr val="C00000"/>
                  </a:solidFill>
                  <a:latin typeface="微软雅黑" panose="020B0503020204020204" pitchFamily="34" charset="-122"/>
                  <a:ea typeface="微软雅黑" panose="020B0503020204020204" pitchFamily="34" charset="-122"/>
                </a:endParaRPr>
              </a:p>
              <a:p>
                <a:r>
                  <a:rPr lang="zh-CN" altLang="en-US" sz="900" b="1"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900" b="1" dirty="0">
                    <a:solidFill>
                      <a:schemeClr val="tx1">
                        <a:lumMod val="85000"/>
                        <a:lumOff val="1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sp>
        <p:nvSpPr>
          <p:cNvPr id="37" name="TextBox 36"/>
          <p:cNvSpPr txBox="1"/>
          <p:nvPr/>
        </p:nvSpPr>
        <p:spPr>
          <a:xfrm>
            <a:off x="3115788" y="950697"/>
            <a:ext cx="2646878" cy="461665"/>
          </a:xfrm>
          <a:prstGeom prst="rect">
            <a:avLst/>
          </a:prstGeom>
          <a:noFill/>
        </p:spPr>
        <p:txBody>
          <a:bodyPr wrap="none" rtlCol="0">
            <a:spAutoFit/>
          </a:bodyPr>
          <a:lstStyle/>
          <a:p>
            <a:r>
              <a:rPr lang="zh-CN" altLang="en-US" sz="24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在此输入标题内容</a:t>
            </a:r>
          </a:p>
        </p:txBody>
      </p:sp>
      <p:sp>
        <p:nvSpPr>
          <p:cNvPr id="42"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6" name="矩形 45"/>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70985" y="1035466"/>
            <a:ext cx="2345372" cy="2523072"/>
            <a:chOff x="3427124" y="733125"/>
            <a:chExt cx="2345372" cy="2523072"/>
          </a:xfrm>
        </p:grpSpPr>
        <p:sp>
          <p:nvSpPr>
            <p:cNvPr id="3" name="矩形 2"/>
            <p:cNvSpPr/>
            <p:nvPr/>
          </p:nvSpPr>
          <p:spPr>
            <a:xfrm rot="752525">
              <a:off x="3497381" y="738654"/>
              <a:ext cx="2275115" cy="153488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3427124" y="733125"/>
              <a:ext cx="2275115" cy="153488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4979" y="831097"/>
              <a:ext cx="2024011" cy="1350000"/>
            </a:xfrm>
            <a:prstGeom prst="rect">
              <a:avLst/>
            </a:prstGeom>
          </p:spPr>
        </p:pic>
        <p:sp>
          <p:nvSpPr>
            <p:cNvPr id="6" name="文本框 8"/>
            <p:cNvSpPr txBox="1"/>
            <p:nvPr/>
          </p:nvSpPr>
          <p:spPr>
            <a:xfrm>
              <a:off x="3530538" y="2409811"/>
              <a:ext cx="2068286" cy="84638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50" b="1" dirty="0">
                  <a:solidFill>
                    <a:srgbClr val="C00000"/>
                  </a:solidFill>
                  <a:latin typeface="微软雅黑" panose="020B0503020204020204" pitchFamily="34" charset="-122"/>
                  <a:ea typeface="微软雅黑" panose="020B0503020204020204" pitchFamily="34" charset="-122"/>
                </a:rPr>
                <a:t>EXAMPLE TEXT</a:t>
              </a:r>
            </a:p>
            <a:p>
              <a:pPr algn="ct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Lorem ipsum dolor sit amet, consectetuer adipiscing elit. Maecenas porttitor congue massa. </a:t>
              </a:r>
            </a:p>
          </p:txBody>
        </p:sp>
      </p:grpSp>
      <p:grpSp>
        <p:nvGrpSpPr>
          <p:cNvPr id="7" name="组合 6"/>
          <p:cNvGrpSpPr/>
          <p:nvPr/>
        </p:nvGrpSpPr>
        <p:grpSpPr>
          <a:xfrm>
            <a:off x="5943166" y="1324216"/>
            <a:ext cx="2069259" cy="2183868"/>
            <a:chOff x="5999305" y="1021875"/>
            <a:chExt cx="2069259" cy="2183868"/>
          </a:xfrm>
        </p:grpSpPr>
        <p:grpSp>
          <p:nvGrpSpPr>
            <p:cNvPr id="8" name="组合 7"/>
            <p:cNvGrpSpPr/>
            <p:nvPr/>
          </p:nvGrpSpPr>
          <p:grpSpPr>
            <a:xfrm>
              <a:off x="6492638" y="1021875"/>
              <a:ext cx="1575926" cy="2183868"/>
              <a:chOff x="6414569" y="1063718"/>
              <a:chExt cx="1575926" cy="2183868"/>
            </a:xfrm>
          </p:grpSpPr>
          <p:sp>
            <p:nvSpPr>
              <p:cNvPr id="10" name="Freeform 68"/>
              <p:cNvSpPr>
                <a:spLocks noChangeAspect="1" noEditPoints="1"/>
              </p:cNvSpPr>
              <p:nvPr/>
            </p:nvSpPr>
            <p:spPr bwMode="auto">
              <a:xfrm>
                <a:off x="6695956" y="1063718"/>
                <a:ext cx="944823" cy="968445"/>
              </a:xfrm>
              <a:custGeom>
                <a:avLst/>
                <a:gdLst>
                  <a:gd name="T0" fmla="*/ 95 w 120"/>
                  <a:gd name="T1" fmla="*/ 87 h 123"/>
                  <a:gd name="T2" fmla="*/ 118 w 120"/>
                  <a:gd name="T3" fmla="*/ 98 h 123"/>
                  <a:gd name="T4" fmla="*/ 118 w 120"/>
                  <a:gd name="T5" fmla="*/ 110 h 123"/>
                  <a:gd name="T6" fmla="*/ 95 w 120"/>
                  <a:gd name="T7" fmla="*/ 119 h 123"/>
                  <a:gd name="T8" fmla="*/ 60 w 120"/>
                  <a:gd name="T9" fmla="*/ 123 h 123"/>
                  <a:gd name="T10" fmla="*/ 25 w 120"/>
                  <a:gd name="T11" fmla="*/ 119 h 123"/>
                  <a:gd name="T12" fmla="*/ 2 w 120"/>
                  <a:gd name="T13" fmla="*/ 110 h 123"/>
                  <a:gd name="T14" fmla="*/ 2 w 120"/>
                  <a:gd name="T15" fmla="*/ 98 h 123"/>
                  <a:gd name="T16" fmla="*/ 25 w 120"/>
                  <a:gd name="T17" fmla="*/ 87 h 123"/>
                  <a:gd name="T18" fmla="*/ 42 w 120"/>
                  <a:gd name="T19" fmla="*/ 93 h 123"/>
                  <a:gd name="T20" fmla="*/ 19 w 120"/>
                  <a:gd name="T21" fmla="*/ 99 h 123"/>
                  <a:gd name="T22" fmla="*/ 19 w 120"/>
                  <a:gd name="T23" fmla="*/ 108 h 123"/>
                  <a:gd name="T24" fmla="*/ 44 w 120"/>
                  <a:gd name="T25" fmla="*/ 115 h 123"/>
                  <a:gd name="T26" fmla="*/ 76 w 120"/>
                  <a:gd name="T27" fmla="*/ 115 h 123"/>
                  <a:gd name="T28" fmla="*/ 100 w 120"/>
                  <a:gd name="T29" fmla="*/ 108 h 123"/>
                  <a:gd name="T30" fmla="*/ 100 w 120"/>
                  <a:gd name="T31" fmla="*/ 99 h 123"/>
                  <a:gd name="T32" fmla="*/ 78 w 120"/>
                  <a:gd name="T33" fmla="*/ 93 h 123"/>
                  <a:gd name="T34" fmla="*/ 56 w 120"/>
                  <a:gd name="T35" fmla="*/ 31 h 123"/>
                  <a:gd name="T36" fmla="*/ 63 w 120"/>
                  <a:gd name="T37" fmla="*/ 31 h 123"/>
                  <a:gd name="T38" fmla="*/ 76 w 120"/>
                  <a:gd name="T39" fmla="*/ 32 h 123"/>
                  <a:gd name="T40" fmla="*/ 83 w 120"/>
                  <a:gd name="T41" fmla="*/ 39 h 123"/>
                  <a:gd name="T42" fmla="*/ 83 w 120"/>
                  <a:gd name="T43" fmla="*/ 66 h 123"/>
                  <a:gd name="T44" fmla="*/ 70 w 120"/>
                  <a:gd name="T45" fmla="*/ 69 h 123"/>
                  <a:gd name="T46" fmla="*/ 52 w 120"/>
                  <a:gd name="T47" fmla="*/ 108 h 123"/>
                  <a:gd name="T48" fmla="*/ 36 w 120"/>
                  <a:gd name="T49" fmla="*/ 69 h 123"/>
                  <a:gd name="T50" fmla="*/ 39 w 120"/>
                  <a:gd name="T51" fmla="*/ 34 h 123"/>
                  <a:gd name="T52" fmla="*/ 51 w 120"/>
                  <a:gd name="T53" fmla="*/ 31 h 123"/>
                  <a:gd name="T54" fmla="*/ 60 w 120"/>
                  <a:gd name="T55" fmla="*/ 0 h 123"/>
                  <a:gd name="T56" fmla="*/ 68 w 120"/>
                  <a:gd name="T57" fmla="*/ 2 h 123"/>
                  <a:gd name="T58" fmla="*/ 72 w 120"/>
                  <a:gd name="T59" fmla="*/ 7 h 123"/>
                  <a:gd name="T60" fmla="*/ 72 w 120"/>
                  <a:gd name="T61" fmla="*/ 17 h 123"/>
                  <a:gd name="T62" fmla="*/ 68 w 120"/>
                  <a:gd name="T63" fmla="*/ 23 h 123"/>
                  <a:gd name="T64" fmla="*/ 60 w 120"/>
                  <a:gd name="T65" fmla="*/ 26 h 123"/>
                  <a:gd name="T66" fmla="*/ 52 w 120"/>
                  <a:gd name="T67" fmla="*/ 23 h 123"/>
                  <a:gd name="T68" fmla="*/ 47 w 120"/>
                  <a:gd name="T69" fmla="*/ 17 h 123"/>
                  <a:gd name="T70" fmla="*/ 47 w 120"/>
                  <a:gd name="T71" fmla="*/ 7 h 123"/>
                  <a:gd name="T72" fmla="*/ 52 w 120"/>
                  <a:gd name="T73" fmla="*/ 2 h 123"/>
                  <a:gd name="T74" fmla="*/ 60 w 120"/>
                  <a:gd name="T7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23">
                    <a:moveTo>
                      <a:pt x="78" y="85"/>
                    </a:moveTo>
                    <a:lnTo>
                      <a:pt x="95" y="87"/>
                    </a:lnTo>
                    <a:lnTo>
                      <a:pt x="108" y="93"/>
                    </a:lnTo>
                    <a:lnTo>
                      <a:pt x="118" y="98"/>
                    </a:lnTo>
                    <a:lnTo>
                      <a:pt x="120" y="103"/>
                    </a:lnTo>
                    <a:lnTo>
                      <a:pt x="118" y="110"/>
                    </a:lnTo>
                    <a:lnTo>
                      <a:pt x="108" y="115"/>
                    </a:lnTo>
                    <a:lnTo>
                      <a:pt x="95" y="119"/>
                    </a:lnTo>
                    <a:lnTo>
                      <a:pt x="80" y="123"/>
                    </a:lnTo>
                    <a:lnTo>
                      <a:pt x="60" y="123"/>
                    </a:lnTo>
                    <a:lnTo>
                      <a:pt x="40" y="123"/>
                    </a:lnTo>
                    <a:lnTo>
                      <a:pt x="25" y="119"/>
                    </a:lnTo>
                    <a:lnTo>
                      <a:pt x="11" y="115"/>
                    </a:lnTo>
                    <a:lnTo>
                      <a:pt x="2" y="110"/>
                    </a:lnTo>
                    <a:lnTo>
                      <a:pt x="0" y="103"/>
                    </a:lnTo>
                    <a:lnTo>
                      <a:pt x="2" y="98"/>
                    </a:lnTo>
                    <a:lnTo>
                      <a:pt x="11" y="93"/>
                    </a:lnTo>
                    <a:lnTo>
                      <a:pt x="25" y="87"/>
                    </a:lnTo>
                    <a:lnTo>
                      <a:pt x="40" y="85"/>
                    </a:lnTo>
                    <a:lnTo>
                      <a:pt x="42" y="93"/>
                    </a:lnTo>
                    <a:lnTo>
                      <a:pt x="28" y="95"/>
                    </a:lnTo>
                    <a:lnTo>
                      <a:pt x="19" y="99"/>
                    </a:lnTo>
                    <a:lnTo>
                      <a:pt x="15" y="103"/>
                    </a:lnTo>
                    <a:lnTo>
                      <a:pt x="19" y="108"/>
                    </a:lnTo>
                    <a:lnTo>
                      <a:pt x="30" y="112"/>
                    </a:lnTo>
                    <a:lnTo>
                      <a:pt x="44" y="115"/>
                    </a:lnTo>
                    <a:lnTo>
                      <a:pt x="60" y="116"/>
                    </a:lnTo>
                    <a:lnTo>
                      <a:pt x="76" y="115"/>
                    </a:lnTo>
                    <a:lnTo>
                      <a:pt x="90" y="112"/>
                    </a:lnTo>
                    <a:lnTo>
                      <a:pt x="100" y="108"/>
                    </a:lnTo>
                    <a:lnTo>
                      <a:pt x="104" y="103"/>
                    </a:lnTo>
                    <a:lnTo>
                      <a:pt x="100" y="99"/>
                    </a:lnTo>
                    <a:lnTo>
                      <a:pt x="91" y="95"/>
                    </a:lnTo>
                    <a:lnTo>
                      <a:pt x="78" y="93"/>
                    </a:lnTo>
                    <a:lnTo>
                      <a:pt x="78" y="85"/>
                    </a:lnTo>
                    <a:close/>
                    <a:moveTo>
                      <a:pt x="56" y="31"/>
                    </a:moveTo>
                    <a:lnTo>
                      <a:pt x="60" y="31"/>
                    </a:lnTo>
                    <a:lnTo>
                      <a:pt x="63" y="31"/>
                    </a:lnTo>
                    <a:lnTo>
                      <a:pt x="69" y="31"/>
                    </a:lnTo>
                    <a:lnTo>
                      <a:pt x="76" y="32"/>
                    </a:lnTo>
                    <a:lnTo>
                      <a:pt x="81" y="34"/>
                    </a:lnTo>
                    <a:lnTo>
                      <a:pt x="83" y="39"/>
                    </a:lnTo>
                    <a:lnTo>
                      <a:pt x="83" y="57"/>
                    </a:lnTo>
                    <a:lnTo>
                      <a:pt x="83" y="66"/>
                    </a:lnTo>
                    <a:lnTo>
                      <a:pt x="83" y="69"/>
                    </a:lnTo>
                    <a:lnTo>
                      <a:pt x="70" y="69"/>
                    </a:lnTo>
                    <a:lnTo>
                      <a:pt x="68" y="108"/>
                    </a:lnTo>
                    <a:lnTo>
                      <a:pt x="52" y="108"/>
                    </a:lnTo>
                    <a:lnTo>
                      <a:pt x="48" y="69"/>
                    </a:lnTo>
                    <a:lnTo>
                      <a:pt x="36" y="69"/>
                    </a:lnTo>
                    <a:lnTo>
                      <a:pt x="36" y="39"/>
                    </a:lnTo>
                    <a:lnTo>
                      <a:pt x="39" y="34"/>
                    </a:lnTo>
                    <a:lnTo>
                      <a:pt x="44" y="32"/>
                    </a:lnTo>
                    <a:lnTo>
                      <a:pt x="51" y="31"/>
                    </a:lnTo>
                    <a:lnTo>
                      <a:pt x="56" y="31"/>
                    </a:lnTo>
                    <a:close/>
                    <a:moveTo>
                      <a:pt x="60" y="0"/>
                    </a:moveTo>
                    <a:lnTo>
                      <a:pt x="64" y="0"/>
                    </a:lnTo>
                    <a:lnTo>
                      <a:pt x="68" y="2"/>
                    </a:lnTo>
                    <a:lnTo>
                      <a:pt x="70" y="5"/>
                    </a:lnTo>
                    <a:lnTo>
                      <a:pt x="72" y="7"/>
                    </a:lnTo>
                    <a:lnTo>
                      <a:pt x="73" y="13"/>
                    </a:lnTo>
                    <a:lnTo>
                      <a:pt x="72" y="17"/>
                    </a:lnTo>
                    <a:lnTo>
                      <a:pt x="70" y="19"/>
                    </a:lnTo>
                    <a:lnTo>
                      <a:pt x="68" y="23"/>
                    </a:lnTo>
                    <a:lnTo>
                      <a:pt x="64" y="24"/>
                    </a:lnTo>
                    <a:lnTo>
                      <a:pt x="60" y="26"/>
                    </a:lnTo>
                    <a:lnTo>
                      <a:pt x="56" y="24"/>
                    </a:lnTo>
                    <a:lnTo>
                      <a:pt x="52" y="23"/>
                    </a:lnTo>
                    <a:lnTo>
                      <a:pt x="49" y="19"/>
                    </a:lnTo>
                    <a:lnTo>
                      <a:pt x="47" y="17"/>
                    </a:lnTo>
                    <a:lnTo>
                      <a:pt x="47" y="13"/>
                    </a:lnTo>
                    <a:lnTo>
                      <a:pt x="47" y="7"/>
                    </a:lnTo>
                    <a:lnTo>
                      <a:pt x="49" y="5"/>
                    </a:lnTo>
                    <a:lnTo>
                      <a:pt x="52" y="2"/>
                    </a:lnTo>
                    <a:lnTo>
                      <a:pt x="56" y="0"/>
                    </a:lnTo>
                    <a:lnTo>
                      <a:pt x="60" y="0"/>
                    </a:lnTo>
                    <a:close/>
                  </a:path>
                </a:pathLst>
              </a:custGeom>
              <a:solidFill>
                <a:srgbClr val="C00000"/>
              </a:solidFill>
              <a:ln w="0">
                <a:noFill/>
                <a:prstDash val="solid"/>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05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8"/>
              <p:cNvSpPr txBox="1"/>
              <p:nvPr/>
            </p:nvSpPr>
            <p:spPr>
              <a:xfrm>
                <a:off x="6414569" y="2224229"/>
                <a:ext cx="1575926" cy="10233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50" b="1" dirty="0">
                    <a:solidFill>
                      <a:srgbClr val="C00000"/>
                    </a:solidFill>
                    <a:latin typeface="微软雅黑" panose="020B0503020204020204" pitchFamily="34" charset="-122"/>
                    <a:ea typeface="微软雅黑" panose="020B0503020204020204" pitchFamily="34" charset="-122"/>
                  </a:rPr>
                  <a:t>EXAMPLE TEXT</a:t>
                </a:r>
              </a:p>
              <a:p>
                <a:pPr algn="ct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Lorem ipsum dolor sit amet, consectetuer adipiscing elit. Maecenas porttitor congue massa. </a:t>
                </a:r>
              </a:p>
            </p:txBody>
          </p:sp>
        </p:grpSp>
        <p:sp>
          <p:nvSpPr>
            <p:cNvPr id="9" name="右箭头 8"/>
            <p:cNvSpPr/>
            <p:nvPr/>
          </p:nvSpPr>
          <p:spPr>
            <a:xfrm>
              <a:off x="5999305" y="1451890"/>
              <a:ext cx="493333" cy="538430"/>
            </a:xfrm>
            <a:prstGeom prst="right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887344" y="1270009"/>
            <a:ext cx="2117204" cy="2183868"/>
            <a:chOff x="943483" y="967668"/>
            <a:chExt cx="2117204" cy="2183868"/>
          </a:xfrm>
        </p:grpSpPr>
        <p:grpSp>
          <p:nvGrpSpPr>
            <p:cNvPr id="13" name="组合 12"/>
            <p:cNvGrpSpPr/>
            <p:nvPr/>
          </p:nvGrpSpPr>
          <p:grpSpPr>
            <a:xfrm>
              <a:off x="943483" y="967668"/>
              <a:ext cx="1575926" cy="2183868"/>
              <a:chOff x="865414" y="1009511"/>
              <a:chExt cx="1575926" cy="2183868"/>
            </a:xfrm>
          </p:grpSpPr>
          <p:sp>
            <p:nvSpPr>
              <p:cNvPr id="15" name="Freeform 68"/>
              <p:cNvSpPr>
                <a:spLocks noChangeAspect="1" noEditPoints="1"/>
              </p:cNvSpPr>
              <p:nvPr/>
            </p:nvSpPr>
            <p:spPr bwMode="auto">
              <a:xfrm>
                <a:off x="1180965" y="1009511"/>
                <a:ext cx="944823" cy="968445"/>
              </a:xfrm>
              <a:custGeom>
                <a:avLst/>
                <a:gdLst>
                  <a:gd name="T0" fmla="*/ 95 w 120"/>
                  <a:gd name="T1" fmla="*/ 87 h 123"/>
                  <a:gd name="T2" fmla="*/ 118 w 120"/>
                  <a:gd name="T3" fmla="*/ 98 h 123"/>
                  <a:gd name="T4" fmla="*/ 118 w 120"/>
                  <a:gd name="T5" fmla="*/ 110 h 123"/>
                  <a:gd name="T6" fmla="*/ 95 w 120"/>
                  <a:gd name="T7" fmla="*/ 119 h 123"/>
                  <a:gd name="T8" fmla="*/ 60 w 120"/>
                  <a:gd name="T9" fmla="*/ 123 h 123"/>
                  <a:gd name="T10" fmla="*/ 25 w 120"/>
                  <a:gd name="T11" fmla="*/ 119 h 123"/>
                  <a:gd name="T12" fmla="*/ 2 w 120"/>
                  <a:gd name="T13" fmla="*/ 110 h 123"/>
                  <a:gd name="T14" fmla="*/ 2 w 120"/>
                  <a:gd name="T15" fmla="*/ 98 h 123"/>
                  <a:gd name="T16" fmla="*/ 25 w 120"/>
                  <a:gd name="T17" fmla="*/ 87 h 123"/>
                  <a:gd name="T18" fmla="*/ 42 w 120"/>
                  <a:gd name="T19" fmla="*/ 93 h 123"/>
                  <a:gd name="T20" fmla="*/ 19 w 120"/>
                  <a:gd name="T21" fmla="*/ 99 h 123"/>
                  <a:gd name="T22" fmla="*/ 19 w 120"/>
                  <a:gd name="T23" fmla="*/ 108 h 123"/>
                  <a:gd name="T24" fmla="*/ 44 w 120"/>
                  <a:gd name="T25" fmla="*/ 115 h 123"/>
                  <a:gd name="T26" fmla="*/ 76 w 120"/>
                  <a:gd name="T27" fmla="*/ 115 h 123"/>
                  <a:gd name="T28" fmla="*/ 100 w 120"/>
                  <a:gd name="T29" fmla="*/ 108 h 123"/>
                  <a:gd name="T30" fmla="*/ 100 w 120"/>
                  <a:gd name="T31" fmla="*/ 99 h 123"/>
                  <a:gd name="T32" fmla="*/ 78 w 120"/>
                  <a:gd name="T33" fmla="*/ 93 h 123"/>
                  <a:gd name="T34" fmla="*/ 56 w 120"/>
                  <a:gd name="T35" fmla="*/ 31 h 123"/>
                  <a:gd name="T36" fmla="*/ 63 w 120"/>
                  <a:gd name="T37" fmla="*/ 31 h 123"/>
                  <a:gd name="T38" fmla="*/ 76 w 120"/>
                  <a:gd name="T39" fmla="*/ 32 h 123"/>
                  <a:gd name="T40" fmla="*/ 83 w 120"/>
                  <a:gd name="T41" fmla="*/ 39 h 123"/>
                  <a:gd name="T42" fmla="*/ 83 w 120"/>
                  <a:gd name="T43" fmla="*/ 66 h 123"/>
                  <a:gd name="T44" fmla="*/ 70 w 120"/>
                  <a:gd name="T45" fmla="*/ 69 h 123"/>
                  <a:gd name="T46" fmla="*/ 52 w 120"/>
                  <a:gd name="T47" fmla="*/ 108 h 123"/>
                  <a:gd name="T48" fmla="*/ 36 w 120"/>
                  <a:gd name="T49" fmla="*/ 69 h 123"/>
                  <a:gd name="T50" fmla="*/ 39 w 120"/>
                  <a:gd name="T51" fmla="*/ 34 h 123"/>
                  <a:gd name="T52" fmla="*/ 51 w 120"/>
                  <a:gd name="T53" fmla="*/ 31 h 123"/>
                  <a:gd name="T54" fmla="*/ 60 w 120"/>
                  <a:gd name="T55" fmla="*/ 0 h 123"/>
                  <a:gd name="T56" fmla="*/ 68 w 120"/>
                  <a:gd name="T57" fmla="*/ 2 h 123"/>
                  <a:gd name="T58" fmla="*/ 72 w 120"/>
                  <a:gd name="T59" fmla="*/ 7 h 123"/>
                  <a:gd name="T60" fmla="*/ 72 w 120"/>
                  <a:gd name="T61" fmla="*/ 17 h 123"/>
                  <a:gd name="T62" fmla="*/ 68 w 120"/>
                  <a:gd name="T63" fmla="*/ 23 h 123"/>
                  <a:gd name="T64" fmla="*/ 60 w 120"/>
                  <a:gd name="T65" fmla="*/ 26 h 123"/>
                  <a:gd name="T66" fmla="*/ 52 w 120"/>
                  <a:gd name="T67" fmla="*/ 23 h 123"/>
                  <a:gd name="T68" fmla="*/ 47 w 120"/>
                  <a:gd name="T69" fmla="*/ 17 h 123"/>
                  <a:gd name="T70" fmla="*/ 47 w 120"/>
                  <a:gd name="T71" fmla="*/ 7 h 123"/>
                  <a:gd name="T72" fmla="*/ 52 w 120"/>
                  <a:gd name="T73" fmla="*/ 2 h 123"/>
                  <a:gd name="T74" fmla="*/ 60 w 120"/>
                  <a:gd name="T7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23">
                    <a:moveTo>
                      <a:pt x="78" y="85"/>
                    </a:moveTo>
                    <a:lnTo>
                      <a:pt x="95" y="87"/>
                    </a:lnTo>
                    <a:lnTo>
                      <a:pt x="108" y="93"/>
                    </a:lnTo>
                    <a:lnTo>
                      <a:pt x="118" y="98"/>
                    </a:lnTo>
                    <a:lnTo>
                      <a:pt x="120" y="103"/>
                    </a:lnTo>
                    <a:lnTo>
                      <a:pt x="118" y="110"/>
                    </a:lnTo>
                    <a:lnTo>
                      <a:pt x="108" y="115"/>
                    </a:lnTo>
                    <a:lnTo>
                      <a:pt x="95" y="119"/>
                    </a:lnTo>
                    <a:lnTo>
                      <a:pt x="80" y="123"/>
                    </a:lnTo>
                    <a:lnTo>
                      <a:pt x="60" y="123"/>
                    </a:lnTo>
                    <a:lnTo>
                      <a:pt x="40" y="123"/>
                    </a:lnTo>
                    <a:lnTo>
                      <a:pt x="25" y="119"/>
                    </a:lnTo>
                    <a:lnTo>
                      <a:pt x="11" y="115"/>
                    </a:lnTo>
                    <a:lnTo>
                      <a:pt x="2" y="110"/>
                    </a:lnTo>
                    <a:lnTo>
                      <a:pt x="0" y="103"/>
                    </a:lnTo>
                    <a:lnTo>
                      <a:pt x="2" y="98"/>
                    </a:lnTo>
                    <a:lnTo>
                      <a:pt x="11" y="93"/>
                    </a:lnTo>
                    <a:lnTo>
                      <a:pt x="25" y="87"/>
                    </a:lnTo>
                    <a:lnTo>
                      <a:pt x="40" y="85"/>
                    </a:lnTo>
                    <a:lnTo>
                      <a:pt x="42" y="93"/>
                    </a:lnTo>
                    <a:lnTo>
                      <a:pt x="28" y="95"/>
                    </a:lnTo>
                    <a:lnTo>
                      <a:pt x="19" y="99"/>
                    </a:lnTo>
                    <a:lnTo>
                      <a:pt x="15" y="103"/>
                    </a:lnTo>
                    <a:lnTo>
                      <a:pt x="19" y="108"/>
                    </a:lnTo>
                    <a:lnTo>
                      <a:pt x="30" y="112"/>
                    </a:lnTo>
                    <a:lnTo>
                      <a:pt x="44" y="115"/>
                    </a:lnTo>
                    <a:lnTo>
                      <a:pt x="60" y="116"/>
                    </a:lnTo>
                    <a:lnTo>
                      <a:pt x="76" y="115"/>
                    </a:lnTo>
                    <a:lnTo>
                      <a:pt x="90" y="112"/>
                    </a:lnTo>
                    <a:lnTo>
                      <a:pt x="100" y="108"/>
                    </a:lnTo>
                    <a:lnTo>
                      <a:pt x="104" y="103"/>
                    </a:lnTo>
                    <a:lnTo>
                      <a:pt x="100" y="99"/>
                    </a:lnTo>
                    <a:lnTo>
                      <a:pt x="91" y="95"/>
                    </a:lnTo>
                    <a:lnTo>
                      <a:pt x="78" y="93"/>
                    </a:lnTo>
                    <a:lnTo>
                      <a:pt x="78" y="85"/>
                    </a:lnTo>
                    <a:close/>
                    <a:moveTo>
                      <a:pt x="56" y="31"/>
                    </a:moveTo>
                    <a:lnTo>
                      <a:pt x="60" y="31"/>
                    </a:lnTo>
                    <a:lnTo>
                      <a:pt x="63" y="31"/>
                    </a:lnTo>
                    <a:lnTo>
                      <a:pt x="69" y="31"/>
                    </a:lnTo>
                    <a:lnTo>
                      <a:pt x="76" y="32"/>
                    </a:lnTo>
                    <a:lnTo>
                      <a:pt x="81" y="34"/>
                    </a:lnTo>
                    <a:lnTo>
                      <a:pt x="83" y="39"/>
                    </a:lnTo>
                    <a:lnTo>
                      <a:pt x="83" y="57"/>
                    </a:lnTo>
                    <a:lnTo>
                      <a:pt x="83" y="66"/>
                    </a:lnTo>
                    <a:lnTo>
                      <a:pt x="83" y="69"/>
                    </a:lnTo>
                    <a:lnTo>
                      <a:pt x="70" y="69"/>
                    </a:lnTo>
                    <a:lnTo>
                      <a:pt x="68" y="108"/>
                    </a:lnTo>
                    <a:lnTo>
                      <a:pt x="52" y="108"/>
                    </a:lnTo>
                    <a:lnTo>
                      <a:pt x="48" y="69"/>
                    </a:lnTo>
                    <a:lnTo>
                      <a:pt x="36" y="69"/>
                    </a:lnTo>
                    <a:lnTo>
                      <a:pt x="36" y="39"/>
                    </a:lnTo>
                    <a:lnTo>
                      <a:pt x="39" y="34"/>
                    </a:lnTo>
                    <a:lnTo>
                      <a:pt x="44" y="32"/>
                    </a:lnTo>
                    <a:lnTo>
                      <a:pt x="51" y="31"/>
                    </a:lnTo>
                    <a:lnTo>
                      <a:pt x="56" y="31"/>
                    </a:lnTo>
                    <a:close/>
                    <a:moveTo>
                      <a:pt x="60" y="0"/>
                    </a:moveTo>
                    <a:lnTo>
                      <a:pt x="64" y="0"/>
                    </a:lnTo>
                    <a:lnTo>
                      <a:pt x="68" y="2"/>
                    </a:lnTo>
                    <a:lnTo>
                      <a:pt x="70" y="5"/>
                    </a:lnTo>
                    <a:lnTo>
                      <a:pt x="72" y="7"/>
                    </a:lnTo>
                    <a:lnTo>
                      <a:pt x="73" y="13"/>
                    </a:lnTo>
                    <a:lnTo>
                      <a:pt x="72" y="17"/>
                    </a:lnTo>
                    <a:lnTo>
                      <a:pt x="70" y="19"/>
                    </a:lnTo>
                    <a:lnTo>
                      <a:pt x="68" y="23"/>
                    </a:lnTo>
                    <a:lnTo>
                      <a:pt x="64" y="24"/>
                    </a:lnTo>
                    <a:lnTo>
                      <a:pt x="60" y="26"/>
                    </a:lnTo>
                    <a:lnTo>
                      <a:pt x="56" y="24"/>
                    </a:lnTo>
                    <a:lnTo>
                      <a:pt x="52" y="23"/>
                    </a:lnTo>
                    <a:lnTo>
                      <a:pt x="49" y="19"/>
                    </a:lnTo>
                    <a:lnTo>
                      <a:pt x="47" y="17"/>
                    </a:lnTo>
                    <a:lnTo>
                      <a:pt x="47" y="13"/>
                    </a:lnTo>
                    <a:lnTo>
                      <a:pt x="47" y="7"/>
                    </a:lnTo>
                    <a:lnTo>
                      <a:pt x="49" y="5"/>
                    </a:lnTo>
                    <a:lnTo>
                      <a:pt x="52" y="2"/>
                    </a:lnTo>
                    <a:lnTo>
                      <a:pt x="56" y="0"/>
                    </a:lnTo>
                    <a:lnTo>
                      <a:pt x="60" y="0"/>
                    </a:lnTo>
                    <a:close/>
                  </a:path>
                </a:pathLst>
              </a:custGeom>
              <a:solidFill>
                <a:srgbClr val="C00000"/>
              </a:solidFill>
              <a:ln w="0">
                <a:noFill/>
                <a:prstDash val="solid"/>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sz="105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8"/>
              <p:cNvSpPr txBox="1"/>
              <p:nvPr/>
            </p:nvSpPr>
            <p:spPr>
              <a:xfrm>
                <a:off x="865414" y="2170022"/>
                <a:ext cx="1575926" cy="10233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50" b="1" dirty="0">
                    <a:solidFill>
                      <a:srgbClr val="C00000"/>
                    </a:solidFill>
                    <a:latin typeface="微软雅黑" panose="020B0503020204020204" pitchFamily="34" charset="-122"/>
                    <a:ea typeface="微软雅黑" panose="020B0503020204020204" pitchFamily="34" charset="-122"/>
                  </a:rPr>
                  <a:t>EXAMPLE TEXT</a:t>
                </a:r>
              </a:p>
              <a:p>
                <a:pPr algn="ct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Lorem ipsum dolor sit amet, consectetuer adipiscing elit. Maecenas porttitor congue massa. </a:t>
                </a:r>
              </a:p>
            </p:txBody>
          </p:sp>
        </p:grpSp>
        <p:sp>
          <p:nvSpPr>
            <p:cNvPr id="14" name="右箭头 13"/>
            <p:cNvSpPr/>
            <p:nvPr/>
          </p:nvSpPr>
          <p:spPr>
            <a:xfrm flipH="1">
              <a:off x="2567354" y="1476280"/>
              <a:ext cx="493333" cy="538430"/>
            </a:xfrm>
            <a:prstGeom prst="right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3"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 name="矩形 23"/>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56462" y="1283493"/>
            <a:ext cx="2311400" cy="1225551"/>
            <a:chOff x="774701" y="1874837"/>
            <a:chExt cx="2311400" cy="1225551"/>
          </a:xfrm>
        </p:grpSpPr>
        <p:sp>
          <p:nvSpPr>
            <p:cNvPr id="3" name="Freeform 7"/>
            <p:cNvSpPr/>
            <p:nvPr/>
          </p:nvSpPr>
          <p:spPr bwMode="auto">
            <a:xfrm>
              <a:off x="944563" y="2103438"/>
              <a:ext cx="1871663" cy="930275"/>
            </a:xfrm>
            <a:custGeom>
              <a:avLst/>
              <a:gdLst>
                <a:gd name="T0" fmla="*/ 111 w 221"/>
                <a:gd name="T1" fmla="*/ 0 h 110"/>
                <a:gd name="T2" fmla="*/ 0 w 221"/>
                <a:gd name="T3" fmla="*/ 110 h 110"/>
                <a:gd name="T4" fmla="*/ 35 w 221"/>
                <a:gd name="T5" fmla="*/ 110 h 110"/>
                <a:gd name="T6" fmla="*/ 111 w 221"/>
                <a:gd name="T7" fmla="*/ 34 h 110"/>
                <a:gd name="T8" fmla="*/ 186 w 221"/>
                <a:gd name="T9" fmla="*/ 110 h 110"/>
                <a:gd name="T10" fmla="*/ 221 w 221"/>
                <a:gd name="T11" fmla="*/ 110 h 110"/>
                <a:gd name="T12" fmla="*/ 111 w 221"/>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221" h="110">
                  <a:moveTo>
                    <a:pt x="111" y="0"/>
                  </a:moveTo>
                  <a:cubicBezTo>
                    <a:pt x="50" y="0"/>
                    <a:pt x="0" y="49"/>
                    <a:pt x="0" y="110"/>
                  </a:cubicBezTo>
                  <a:cubicBezTo>
                    <a:pt x="35" y="110"/>
                    <a:pt x="35" y="110"/>
                    <a:pt x="35" y="110"/>
                  </a:cubicBezTo>
                  <a:cubicBezTo>
                    <a:pt x="35" y="68"/>
                    <a:pt x="69" y="34"/>
                    <a:pt x="111" y="34"/>
                  </a:cubicBezTo>
                  <a:cubicBezTo>
                    <a:pt x="152" y="34"/>
                    <a:pt x="186" y="68"/>
                    <a:pt x="186" y="110"/>
                  </a:cubicBezTo>
                  <a:cubicBezTo>
                    <a:pt x="221" y="110"/>
                    <a:pt x="221" y="110"/>
                    <a:pt x="221" y="110"/>
                  </a:cubicBezTo>
                  <a:cubicBezTo>
                    <a:pt x="221" y="49"/>
                    <a:pt x="171" y="0"/>
                    <a:pt x="111"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 name="Freeform 18"/>
            <p:cNvSpPr/>
            <p:nvPr/>
          </p:nvSpPr>
          <p:spPr bwMode="auto">
            <a:xfrm>
              <a:off x="944563" y="2103438"/>
              <a:ext cx="1871663" cy="930275"/>
            </a:xfrm>
            <a:custGeom>
              <a:avLst/>
              <a:gdLst/>
              <a:ahLst/>
              <a:cxnLst/>
              <a:rect l="l" t="t" r="r" b="b"/>
              <a:pathLst>
                <a:path w="1871663" h="930275">
                  <a:moveTo>
                    <a:pt x="931545" y="0"/>
                  </a:moveTo>
                  <a:cubicBezTo>
                    <a:pt x="931552" y="0"/>
                    <a:pt x="931636" y="0"/>
                    <a:pt x="932617" y="0"/>
                  </a:cubicBezTo>
                  <a:lnTo>
                    <a:pt x="940118" y="0"/>
                  </a:lnTo>
                  <a:cubicBezTo>
                    <a:pt x="940119" y="26"/>
                    <a:pt x="940255" y="2754"/>
                    <a:pt x="954412" y="288529"/>
                  </a:cubicBezTo>
                  <a:cubicBezTo>
                    <a:pt x="1011837" y="289459"/>
                    <a:pt x="1067526" y="298447"/>
                    <a:pt x="1120087" y="315474"/>
                  </a:cubicBezTo>
                  <a:cubicBezTo>
                    <a:pt x="1136270" y="270462"/>
                    <a:pt x="1165582" y="188936"/>
                    <a:pt x="1218671" y="41275"/>
                  </a:cubicBezTo>
                  <a:cubicBezTo>
                    <a:pt x="1218700" y="41275"/>
                    <a:pt x="1227123" y="41275"/>
                    <a:pt x="1227138" y="41275"/>
                  </a:cubicBezTo>
                  <a:lnTo>
                    <a:pt x="1149062" y="324746"/>
                  </a:lnTo>
                  <a:cubicBezTo>
                    <a:pt x="1202676" y="343061"/>
                    <a:pt x="1252823" y="369358"/>
                    <a:pt x="1298601" y="401716"/>
                  </a:cubicBezTo>
                  <a:cubicBezTo>
                    <a:pt x="1328549" y="363638"/>
                    <a:pt x="1383041" y="294351"/>
                    <a:pt x="1482196" y="168275"/>
                  </a:cubicBezTo>
                  <a:lnTo>
                    <a:pt x="1483255" y="175696"/>
                  </a:lnTo>
                  <a:cubicBezTo>
                    <a:pt x="1484313" y="176757"/>
                    <a:pt x="1486430" y="176757"/>
                    <a:pt x="1490663" y="176757"/>
                  </a:cubicBezTo>
                  <a:lnTo>
                    <a:pt x="1324307" y="423114"/>
                  </a:lnTo>
                  <a:cubicBezTo>
                    <a:pt x="1369148" y="457104"/>
                    <a:pt x="1409291" y="497054"/>
                    <a:pt x="1442972" y="542282"/>
                  </a:cubicBezTo>
                  <a:cubicBezTo>
                    <a:pt x="1481784" y="514934"/>
                    <a:pt x="1553366" y="464496"/>
                    <a:pt x="1685381" y="371475"/>
                  </a:cubicBezTo>
                  <a:cubicBezTo>
                    <a:pt x="1693863" y="379942"/>
                    <a:pt x="1693863" y="379942"/>
                    <a:pt x="1693863" y="388408"/>
                  </a:cubicBezTo>
                  <a:lnTo>
                    <a:pt x="1462054" y="569186"/>
                  </a:lnTo>
                  <a:cubicBezTo>
                    <a:pt x="1493529" y="613008"/>
                    <a:pt x="1518535" y="661647"/>
                    <a:pt x="1537022" y="713449"/>
                  </a:cubicBezTo>
                  <a:cubicBezTo>
                    <a:pt x="1579814" y="701361"/>
                    <a:pt x="1662103" y="678115"/>
                    <a:pt x="1820348" y="633412"/>
                  </a:cubicBezTo>
                  <a:lnTo>
                    <a:pt x="1821404" y="640821"/>
                  </a:lnTo>
                  <a:cubicBezTo>
                    <a:pt x="1822461" y="641879"/>
                    <a:pt x="1824574" y="641879"/>
                    <a:pt x="1828801" y="641879"/>
                  </a:cubicBezTo>
                  <a:lnTo>
                    <a:pt x="1546115" y="743514"/>
                  </a:lnTo>
                  <a:cubicBezTo>
                    <a:pt x="1563542" y="797436"/>
                    <a:pt x="1573122" y="854719"/>
                    <a:pt x="1573578" y="914057"/>
                  </a:cubicBezTo>
                  <a:cubicBezTo>
                    <a:pt x="1618896" y="915195"/>
                    <a:pt x="1705636" y="917374"/>
                    <a:pt x="1871663" y="921544"/>
                  </a:cubicBezTo>
                  <a:cubicBezTo>
                    <a:pt x="1871663" y="921562"/>
                    <a:pt x="1871663" y="930258"/>
                    <a:pt x="1871663" y="930275"/>
                  </a:cubicBezTo>
                  <a:lnTo>
                    <a:pt x="1574800" y="930275"/>
                  </a:lnTo>
                  <a:cubicBezTo>
                    <a:pt x="1574795" y="930275"/>
                    <a:pt x="1574727" y="930275"/>
                    <a:pt x="1573731" y="930275"/>
                  </a:cubicBezTo>
                  <a:lnTo>
                    <a:pt x="1567018" y="930275"/>
                  </a:lnTo>
                  <a:lnTo>
                    <a:pt x="1549368" y="930275"/>
                  </a:lnTo>
                  <a:lnTo>
                    <a:pt x="1524000" y="930275"/>
                  </a:lnTo>
                  <a:cubicBezTo>
                    <a:pt x="1521307" y="930275"/>
                    <a:pt x="1518470" y="930275"/>
                    <a:pt x="1515484" y="930275"/>
                  </a:cubicBezTo>
                  <a:cubicBezTo>
                    <a:pt x="1515484" y="608806"/>
                    <a:pt x="1252801" y="355015"/>
                    <a:pt x="939274" y="355015"/>
                  </a:cubicBezTo>
                  <a:cubicBezTo>
                    <a:pt x="617275" y="355015"/>
                    <a:pt x="354591" y="608806"/>
                    <a:pt x="354591" y="930275"/>
                  </a:cubicBezTo>
                  <a:cubicBezTo>
                    <a:pt x="354582" y="930275"/>
                    <a:pt x="354319" y="930275"/>
                    <a:pt x="346075" y="930275"/>
                  </a:cubicBezTo>
                  <a:lnTo>
                    <a:pt x="345399" y="930275"/>
                  </a:lnTo>
                  <a:lnTo>
                    <a:pt x="340668" y="930275"/>
                  </a:lnTo>
                  <a:cubicBezTo>
                    <a:pt x="337569" y="930275"/>
                    <a:pt x="333780" y="930275"/>
                    <a:pt x="329149" y="930275"/>
                  </a:cubicBezTo>
                  <a:cubicBezTo>
                    <a:pt x="328718" y="930275"/>
                    <a:pt x="328277" y="930275"/>
                    <a:pt x="327825" y="930275"/>
                  </a:cubicBezTo>
                  <a:lnTo>
                    <a:pt x="302816" y="930275"/>
                  </a:lnTo>
                  <a:cubicBezTo>
                    <a:pt x="300415" y="930275"/>
                    <a:pt x="297903" y="930275"/>
                    <a:pt x="295275" y="930275"/>
                  </a:cubicBezTo>
                  <a:cubicBezTo>
                    <a:pt x="249774" y="930275"/>
                    <a:pt x="163517" y="930275"/>
                    <a:pt x="0" y="930275"/>
                  </a:cubicBezTo>
                  <a:cubicBezTo>
                    <a:pt x="0" y="930275"/>
                    <a:pt x="0" y="921562"/>
                    <a:pt x="0" y="921544"/>
                  </a:cubicBezTo>
                  <a:lnTo>
                    <a:pt x="296498" y="914063"/>
                  </a:lnTo>
                  <a:cubicBezTo>
                    <a:pt x="296960" y="854397"/>
                    <a:pt x="306620" y="796803"/>
                    <a:pt x="324028" y="742542"/>
                  </a:cubicBezTo>
                  <a:cubicBezTo>
                    <a:pt x="281397" y="726836"/>
                    <a:pt x="201298" y="697325"/>
                    <a:pt x="50800" y="641879"/>
                  </a:cubicBezTo>
                  <a:cubicBezTo>
                    <a:pt x="50800" y="641873"/>
                    <a:pt x="50800" y="641802"/>
                    <a:pt x="50800" y="640821"/>
                  </a:cubicBezTo>
                  <a:lnTo>
                    <a:pt x="50800" y="633412"/>
                  </a:lnTo>
                  <a:lnTo>
                    <a:pt x="334106" y="713319"/>
                  </a:lnTo>
                  <a:cubicBezTo>
                    <a:pt x="352364" y="661628"/>
                    <a:pt x="377150" y="613080"/>
                    <a:pt x="409113" y="569769"/>
                  </a:cubicBezTo>
                  <a:cubicBezTo>
                    <a:pt x="373881" y="542145"/>
                    <a:pt x="306534" y="489342"/>
                    <a:pt x="177800" y="388408"/>
                  </a:cubicBezTo>
                  <a:cubicBezTo>
                    <a:pt x="177800" y="379942"/>
                    <a:pt x="186236" y="379942"/>
                    <a:pt x="186236" y="371475"/>
                  </a:cubicBezTo>
                  <a:lnTo>
                    <a:pt x="429835" y="544043"/>
                  </a:lnTo>
                  <a:cubicBezTo>
                    <a:pt x="462812" y="498018"/>
                    <a:pt x="502360" y="457280"/>
                    <a:pt x="547612" y="423493"/>
                  </a:cubicBezTo>
                  <a:cubicBezTo>
                    <a:pt x="522132" y="385760"/>
                    <a:pt x="473567" y="313840"/>
                    <a:pt x="381000" y="176757"/>
                  </a:cubicBezTo>
                  <a:cubicBezTo>
                    <a:pt x="385233" y="176757"/>
                    <a:pt x="387350" y="176757"/>
                    <a:pt x="388408" y="175696"/>
                  </a:cubicBezTo>
                  <a:lnTo>
                    <a:pt x="389467" y="168275"/>
                  </a:lnTo>
                  <a:lnTo>
                    <a:pt x="574833" y="403969"/>
                  </a:lnTo>
                  <a:cubicBezTo>
                    <a:pt x="619369" y="371976"/>
                    <a:pt x="669124" y="346960"/>
                    <a:pt x="722130" y="328796"/>
                  </a:cubicBezTo>
                  <a:cubicBezTo>
                    <a:pt x="709815" y="284082"/>
                    <a:pt x="686621" y="199872"/>
                    <a:pt x="642938" y="41275"/>
                  </a:cubicBezTo>
                  <a:cubicBezTo>
                    <a:pt x="642967" y="41275"/>
                    <a:pt x="651392" y="41275"/>
                    <a:pt x="651405" y="41275"/>
                  </a:cubicBezTo>
                  <a:lnTo>
                    <a:pt x="751266" y="319026"/>
                  </a:lnTo>
                  <a:cubicBezTo>
                    <a:pt x="803468" y="300480"/>
                    <a:pt x="859362" y="291193"/>
                    <a:pt x="917200" y="289556"/>
                  </a:cubicBezTo>
                  <a:cubicBezTo>
                    <a:pt x="919523" y="242675"/>
                    <a:pt x="923772" y="156908"/>
                    <a:pt x="931545"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 name="Freeform 20"/>
            <p:cNvSpPr>
              <a:spLocks noEditPoints="1"/>
            </p:cNvSpPr>
            <p:nvPr/>
          </p:nvSpPr>
          <p:spPr bwMode="auto">
            <a:xfrm>
              <a:off x="782638" y="2973388"/>
              <a:ext cx="50800" cy="127000"/>
            </a:xfrm>
            <a:custGeom>
              <a:avLst/>
              <a:gdLst>
                <a:gd name="T0" fmla="*/ 6 w 6"/>
                <a:gd name="T1" fmla="*/ 12 h 15"/>
                <a:gd name="T2" fmla="*/ 6 w 6"/>
                <a:gd name="T3" fmla="*/ 13 h 15"/>
                <a:gd name="T4" fmla="*/ 5 w 6"/>
                <a:gd name="T5" fmla="*/ 14 h 15"/>
                <a:gd name="T6" fmla="*/ 5 w 6"/>
                <a:gd name="T7" fmla="*/ 14 h 15"/>
                <a:gd name="T8" fmla="*/ 4 w 6"/>
                <a:gd name="T9" fmla="*/ 15 h 15"/>
                <a:gd name="T10" fmla="*/ 3 w 6"/>
                <a:gd name="T11" fmla="*/ 15 h 15"/>
                <a:gd name="T12" fmla="*/ 2 w 6"/>
                <a:gd name="T13" fmla="*/ 14 h 15"/>
                <a:gd name="T14" fmla="*/ 1 w 6"/>
                <a:gd name="T15" fmla="*/ 14 h 15"/>
                <a:gd name="T16" fmla="*/ 0 w 6"/>
                <a:gd name="T17" fmla="*/ 13 h 15"/>
                <a:gd name="T18" fmla="*/ 0 w 6"/>
                <a:gd name="T19" fmla="*/ 12 h 15"/>
                <a:gd name="T20" fmla="*/ 0 w 6"/>
                <a:gd name="T21" fmla="*/ 3 h 15"/>
                <a:gd name="T22" fmla="*/ 0 w 6"/>
                <a:gd name="T23" fmla="*/ 2 h 15"/>
                <a:gd name="T24" fmla="*/ 1 w 6"/>
                <a:gd name="T25" fmla="*/ 1 h 15"/>
                <a:gd name="T26" fmla="*/ 2 w 6"/>
                <a:gd name="T27" fmla="*/ 0 h 15"/>
                <a:gd name="T28" fmla="*/ 3 w 6"/>
                <a:gd name="T29" fmla="*/ 0 h 15"/>
                <a:gd name="T30" fmla="*/ 4 w 6"/>
                <a:gd name="T31" fmla="*/ 0 h 15"/>
                <a:gd name="T32" fmla="*/ 5 w 6"/>
                <a:gd name="T33" fmla="*/ 0 h 15"/>
                <a:gd name="T34" fmla="*/ 5 w 6"/>
                <a:gd name="T35" fmla="*/ 1 h 15"/>
                <a:gd name="T36" fmla="*/ 6 w 6"/>
                <a:gd name="T37" fmla="*/ 2 h 15"/>
                <a:gd name="T38" fmla="*/ 6 w 6"/>
                <a:gd name="T39" fmla="*/ 3 h 15"/>
                <a:gd name="T40" fmla="*/ 6 w 6"/>
                <a:gd name="T41" fmla="*/ 12 h 15"/>
                <a:gd name="T42" fmla="*/ 4 w 6"/>
                <a:gd name="T43" fmla="*/ 3 h 15"/>
                <a:gd name="T44" fmla="*/ 4 w 6"/>
                <a:gd name="T45" fmla="*/ 2 h 15"/>
                <a:gd name="T46" fmla="*/ 3 w 6"/>
                <a:gd name="T47" fmla="*/ 2 h 15"/>
                <a:gd name="T48" fmla="*/ 3 w 6"/>
                <a:gd name="T49" fmla="*/ 2 h 15"/>
                <a:gd name="T50" fmla="*/ 3 w 6"/>
                <a:gd name="T51" fmla="*/ 2 h 15"/>
                <a:gd name="T52" fmla="*/ 3 w 6"/>
                <a:gd name="T53" fmla="*/ 3 h 15"/>
                <a:gd name="T54" fmla="*/ 3 w 6"/>
                <a:gd name="T55" fmla="*/ 12 h 15"/>
                <a:gd name="T56" fmla="*/ 3 w 6"/>
                <a:gd name="T57" fmla="*/ 12 h 15"/>
                <a:gd name="T58" fmla="*/ 3 w 6"/>
                <a:gd name="T59" fmla="*/ 12 h 15"/>
                <a:gd name="T60" fmla="*/ 3 w 6"/>
                <a:gd name="T61" fmla="*/ 12 h 15"/>
                <a:gd name="T62" fmla="*/ 4 w 6"/>
                <a:gd name="T63" fmla="*/ 12 h 15"/>
                <a:gd name="T64" fmla="*/ 4 w 6"/>
                <a:gd name="T65" fmla="*/ 12 h 15"/>
                <a:gd name="T66" fmla="*/ 4 w 6"/>
                <a:gd name="T6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15">
                  <a:moveTo>
                    <a:pt x="6" y="12"/>
                  </a:moveTo>
                  <a:cubicBezTo>
                    <a:pt x="6" y="12"/>
                    <a:pt x="6" y="13"/>
                    <a:pt x="6" y="13"/>
                  </a:cubicBezTo>
                  <a:cubicBezTo>
                    <a:pt x="6" y="13"/>
                    <a:pt x="6" y="14"/>
                    <a:pt x="5" y="14"/>
                  </a:cubicBezTo>
                  <a:cubicBezTo>
                    <a:pt x="5" y="14"/>
                    <a:pt x="5" y="14"/>
                    <a:pt x="5" y="14"/>
                  </a:cubicBezTo>
                  <a:cubicBezTo>
                    <a:pt x="4" y="14"/>
                    <a:pt x="4" y="15"/>
                    <a:pt x="4" y="15"/>
                  </a:cubicBezTo>
                  <a:cubicBezTo>
                    <a:pt x="3" y="15"/>
                    <a:pt x="3" y="15"/>
                    <a:pt x="3" y="15"/>
                  </a:cubicBezTo>
                  <a:cubicBezTo>
                    <a:pt x="2" y="15"/>
                    <a:pt x="2" y="14"/>
                    <a:pt x="2" y="14"/>
                  </a:cubicBezTo>
                  <a:cubicBezTo>
                    <a:pt x="2" y="14"/>
                    <a:pt x="1" y="14"/>
                    <a:pt x="1" y="14"/>
                  </a:cubicBezTo>
                  <a:cubicBezTo>
                    <a:pt x="1" y="14"/>
                    <a:pt x="1" y="13"/>
                    <a:pt x="0" y="13"/>
                  </a:cubicBezTo>
                  <a:cubicBezTo>
                    <a:pt x="0" y="13"/>
                    <a:pt x="0" y="12"/>
                    <a:pt x="0" y="12"/>
                  </a:cubicBezTo>
                  <a:cubicBezTo>
                    <a:pt x="0" y="3"/>
                    <a:pt x="0" y="3"/>
                    <a:pt x="0" y="3"/>
                  </a:cubicBezTo>
                  <a:cubicBezTo>
                    <a:pt x="0" y="2"/>
                    <a:pt x="0" y="2"/>
                    <a:pt x="0" y="2"/>
                  </a:cubicBezTo>
                  <a:cubicBezTo>
                    <a:pt x="1" y="1"/>
                    <a:pt x="1" y="1"/>
                    <a:pt x="1" y="1"/>
                  </a:cubicBezTo>
                  <a:cubicBezTo>
                    <a:pt x="1" y="1"/>
                    <a:pt x="2" y="0"/>
                    <a:pt x="2" y="0"/>
                  </a:cubicBezTo>
                  <a:cubicBezTo>
                    <a:pt x="2" y="0"/>
                    <a:pt x="2" y="0"/>
                    <a:pt x="3" y="0"/>
                  </a:cubicBezTo>
                  <a:cubicBezTo>
                    <a:pt x="4" y="0"/>
                    <a:pt x="4" y="0"/>
                    <a:pt x="4" y="0"/>
                  </a:cubicBezTo>
                  <a:cubicBezTo>
                    <a:pt x="4" y="0"/>
                    <a:pt x="4" y="0"/>
                    <a:pt x="5" y="0"/>
                  </a:cubicBezTo>
                  <a:cubicBezTo>
                    <a:pt x="5" y="0"/>
                    <a:pt x="5" y="1"/>
                    <a:pt x="5" y="1"/>
                  </a:cubicBezTo>
                  <a:cubicBezTo>
                    <a:pt x="6" y="1"/>
                    <a:pt x="6" y="1"/>
                    <a:pt x="6" y="2"/>
                  </a:cubicBezTo>
                  <a:cubicBezTo>
                    <a:pt x="6" y="2"/>
                    <a:pt x="6" y="2"/>
                    <a:pt x="6" y="3"/>
                  </a:cubicBezTo>
                  <a:cubicBezTo>
                    <a:pt x="6" y="12"/>
                    <a:pt x="6" y="12"/>
                    <a:pt x="6" y="12"/>
                  </a:cubicBezTo>
                  <a:close/>
                  <a:moveTo>
                    <a:pt x="4" y="3"/>
                  </a:moveTo>
                  <a:cubicBezTo>
                    <a:pt x="4" y="3"/>
                    <a:pt x="4" y="3"/>
                    <a:pt x="4" y="2"/>
                  </a:cubicBezTo>
                  <a:cubicBezTo>
                    <a:pt x="4" y="2"/>
                    <a:pt x="3" y="2"/>
                    <a:pt x="3" y="2"/>
                  </a:cubicBezTo>
                  <a:cubicBezTo>
                    <a:pt x="3" y="2"/>
                    <a:pt x="3" y="2"/>
                    <a:pt x="3" y="2"/>
                  </a:cubicBezTo>
                  <a:cubicBezTo>
                    <a:pt x="3" y="2"/>
                    <a:pt x="3" y="2"/>
                    <a:pt x="3" y="2"/>
                  </a:cubicBezTo>
                  <a:cubicBezTo>
                    <a:pt x="3" y="3"/>
                    <a:pt x="3" y="3"/>
                    <a:pt x="3" y="3"/>
                  </a:cubicBezTo>
                  <a:cubicBezTo>
                    <a:pt x="3" y="12"/>
                    <a:pt x="3" y="12"/>
                    <a:pt x="3" y="12"/>
                  </a:cubicBezTo>
                  <a:cubicBezTo>
                    <a:pt x="3" y="12"/>
                    <a:pt x="3" y="12"/>
                    <a:pt x="3" y="12"/>
                  </a:cubicBezTo>
                  <a:cubicBezTo>
                    <a:pt x="3" y="12"/>
                    <a:pt x="3" y="12"/>
                    <a:pt x="3" y="12"/>
                  </a:cubicBezTo>
                  <a:cubicBezTo>
                    <a:pt x="3" y="12"/>
                    <a:pt x="3" y="12"/>
                    <a:pt x="3" y="12"/>
                  </a:cubicBezTo>
                  <a:cubicBezTo>
                    <a:pt x="3" y="12"/>
                    <a:pt x="4" y="12"/>
                    <a:pt x="4" y="12"/>
                  </a:cubicBezTo>
                  <a:cubicBezTo>
                    <a:pt x="4" y="12"/>
                    <a:pt x="4" y="12"/>
                    <a:pt x="4" y="12"/>
                  </a:cubicBezTo>
                  <a:cubicBezTo>
                    <a:pt x="4" y="3"/>
                    <a:pt x="4" y="3"/>
                    <a:pt x="4"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 name="Freeform 21"/>
            <p:cNvSpPr>
              <a:spLocks noEditPoints="1"/>
            </p:cNvSpPr>
            <p:nvPr/>
          </p:nvSpPr>
          <p:spPr bwMode="auto">
            <a:xfrm>
              <a:off x="774701" y="2652713"/>
              <a:ext cx="101600" cy="117475"/>
            </a:xfrm>
            <a:custGeom>
              <a:avLst/>
              <a:gdLst>
                <a:gd name="T0" fmla="*/ 4 w 12"/>
                <a:gd name="T1" fmla="*/ 0 h 14"/>
                <a:gd name="T2" fmla="*/ 4 w 12"/>
                <a:gd name="T3" fmla="*/ 0 h 14"/>
                <a:gd name="T4" fmla="*/ 4 w 12"/>
                <a:gd name="T5" fmla="*/ 14 h 14"/>
                <a:gd name="T6" fmla="*/ 4 w 12"/>
                <a:gd name="T7" fmla="*/ 14 h 14"/>
                <a:gd name="T8" fmla="*/ 2 w 12"/>
                <a:gd name="T9" fmla="*/ 14 h 14"/>
                <a:gd name="T10" fmla="*/ 2 w 12"/>
                <a:gd name="T11" fmla="*/ 14 h 14"/>
                <a:gd name="T12" fmla="*/ 2 w 12"/>
                <a:gd name="T13" fmla="*/ 4 h 14"/>
                <a:gd name="T14" fmla="*/ 1 w 12"/>
                <a:gd name="T15" fmla="*/ 4 h 14"/>
                <a:gd name="T16" fmla="*/ 1 w 12"/>
                <a:gd name="T17" fmla="*/ 4 h 14"/>
                <a:gd name="T18" fmla="*/ 0 w 12"/>
                <a:gd name="T19" fmla="*/ 4 h 14"/>
                <a:gd name="T20" fmla="*/ 0 w 12"/>
                <a:gd name="T21" fmla="*/ 4 h 14"/>
                <a:gd name="T22" fmla="*/ 0 w 12"/>
                <a:gd name="T23" fmla="*/ 3 h 14"/>
                <a:gd name="T24" fmla="*/ 0 w 12"/>
                <a:gd name="T25" fmla="*/ 2 h 14"/>
                <a:gd name="T26" fmla="*/ 1 w 12"/>
                <a:gd name="T27" fmla="*/ 2 h 14"/>
                <a:gd name="T28" fmla="*/ 1 w 12"/>
                <a:gd name="T29" fmla="*/ 2 h 14"/>
                <a:gd name="T30" fmla="*/ 2 w 12"/>
                <a:gd name="T31" fmla="*/ 1 h 14"/>
                <a:gd name="T32" fmla="*/ 2 w 12"/>
                <a:gd name="T33" fmla="*/ 0 h 14"/>
                <a:gd name="T34" fmla="*/ 3 w 12"/>
                <a:gd name="T35" fmla="*/ 0 h 14"/>
                <a:gd name="T36" fmla="*/ 4 w 12"/>
                <a:gd name="T37" fmla="*/ 0 h 14"/>
                <a:gd name="T38" fmla="*/ 12 w 12"/>
                <a:gd name="T39" fmla="*/ 12 h 14"/>
                <a:gd name="T40" fmla="*/ 12 w 12"/>
                <a:gd name="T41" fmla="*/ 13 h 14"/>
                <a:gd name="T42" fmla="*/ 11 w 12"/>
                <a:gd name="T43" fmla="*/ 13 h 14"/>
                <a:gd name="T44" fmla="*/ 10 w 12"/>
                <a:gd name="T45" fmla="*/ 14 h 14"/>
                <a:gd name="T46" fmla="*/ 9 w 12"/>
                <a:gd name="T47" fmla="*/ 14 h 14"/>
                <a:gd name="T48" fmla="*/ 9 w 12"/>
                <a:gd name="T49" fmla="*/ 14 h 14"/>
                <a:gd name="T50" fmla="*/ 8 w 12"/>
                <a:gd name="T51" fmla="*/ 14 h 14"/>
                <a:gd name="T52" fmla="*/ 7 w 12"/>
                <a:gd name="T53" fmla="*/ 13 h 14"/>
                <a:gd name="T54" fmla="*/ 6 w 12"/>
                <a:gd name="T55" fmla="*/ 13 h 14"/>
                <a:gd name="T56" fmla="*/ 6 w 12"/>
                <a:gd name="T57" fmla="*/ 12 h 14"/>
                <a:gd name="T58" fmla="*/ 6 w 12"/>
                <a:gd name="T59" fmla="*/ 2 h 14"/>
                <a:gd name="T60" fmla="*/ 6 w 12"/>
                <a:gd name="T61" fmla="*/ 1 h 14"/>
                <a:gd name="T62" fmla="*/ 7 w 12"/>
                <a:gd name="T63" fmla="*/ 1 h 14"/>
                <a:gd name="T64" fmla="*/ 8 w 12"/>
                <a:gd name="T65" fmla="*/ 0 h 14"/>
                <a:gd name="T66" fmla="*/ 9 w 12"/>
                <a:gd name="T67" fmla="*/ 0 h 14"/>
                <a:gd name="T68" fmla="*/ 9 w 12"/>
                <a:gd name="T69" fmla="*/ 0 h 14"/>
                <a:gd name="T70" fmla="*/ 10 w 12"/>
                <a:gd name="T71" fmla="*/ 0 h 14"/>
                <a:gd name="T72" fmla="*/ 11 w 12"/>
                <a:gd name="T73" fmla="*/ 1 h 14"/>
                <a:gd name="T74" fmla="*/ 12 w 12"/>
                <a:gd name="T75" fmla="*/ 1 h 14"/>
                <a:gd name="T76" fmla="*/ 12 w 12"/>
                <a:gd name="T77" fmla="*/ 2 h 14"/>
                <a:gd name="T78" fmla="*/ 12 w 12"/>
                <a:gd name="T79" fmla="*/ 12 h 14"/>
                <a:gd name="T80" fmla="*/ 10 w 12"/>
                <a:gd name="T81" fmla="*/ 2 h 14"/>
                <a:gd name="T82" fmla="*/ 9 w 12"/>
                <a:gd name="T83" fmla="*/ 2 h 14"/>
                <a:gd name="T84" fmla="*/ 9 w 12"/>
                <a:gd name="T85" fmla="*/ 2 h 14"/>
                <a:gd name="T86" fmla="*/ 9 w 12"/>
                <a:gd name="T87" fmla="*/ 2 h 14"/>
                <a:gd name="T88" fmla="*/ 9 w 12"/>
                <a:gd name="T89" fmla="*/ 2 h 14"/>
                <a:gd name="T90" fmla="*/ 8 w 12"/>
                <a:gd name="T91" fmla="*/ 2 h 14"/>
                <a:gd name="T92" fmla="*/ 8 w 12"/>
                <a:gd name="T93" fmla="*/ 12 h 14"/>
                <a:gd name="T94" fmla="*/ 9 w 12"/>
                <a:gd name="T95" fmla="*/ 12 h 14"/>
                <a:gd name="T96" fmla="*/ 9 w 12"/>
                <a:gd name="T97" fmla="*/ 12 h 14"/>
                <a:gd name="T98" fmla="*/ 9 w 12"/>
                <a:gd name="T99" fmla="*/ 12 h 14"/>
                <a:gd name="T100" fmla="*/ 9 w 12"/>
                <a:gd name="T101" fmla="*/ 12 h 14"/>
                <a:gd name="T102" fmla="*/ 10 w 12"/>
                <a:gd name="T103" fmla="*/ 12 h 14"/>
                <a:gd name="T104" fmla="*/ 10 w 12"/>
                <a:gd name="T10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 h="14">
                  <a:moveTo>
                    <a:pt x="4" y="0"/>
                  </a:moveTo>
                  <a:cubicBezTo>
                    <a:pt x="4" y="0"/>
                    <a:pt x="4" y="0"/>
                    <a:pt x="4" y="0"/>
                  </a:cubicBezTo>
                  <a:cubicBezTo>
                    <a:pt x="4" y="14"/>
                    <a:pt x="4" y="14"/>
                    <a:pt x="4" y="14"/>
                  </a:cubicBezTo>
                  <a:cubicBezTo>
                    <a:pt x="4" y="14"/>
                    <a:pt x="4" y="14"/>
                    <a:pt x="4" y="14"/>
                  </a:cubicBezTo>
                  <a:cubicBezTo>
                    <a:pt x="2" y="14"/>
                    <a:pt x="2" y="14"/>
                    <a:pt x="2" y="14"/>
                  </a:cubicBezTo>
                  <a:cubicBezTo>
                    <a:pt x="2" y="14"/>
                    <a:pt x="2" y="14"/>
                    <a:pt x="2" y="14"/>
                  </a:cubicBezTo>
                  <a:cubicBezTo>
                    <a:pt x="2" y="4"/>
                    <a:pt x="2" y="4"/>
                    <a:pt x="2" y="4"/>
                  </a:cubicBezTo>
                  <a:cubicBezTo>
                    <a:pt x="2" y="4"/>
                    <a:pt x="2" y="4"/>
                    <a:pt x="1" y="4"/>
                  </a:cubicBezTo>
                  <a:cubicBezTo>
                    <a:pt x="1" y="4"/>
                    <a:pt x="1" y="4"/>
                    <a:pt x="1" y="4"/>
                  </a:cubicBezTo>
                  <a:cubicBezTo>
                    <a:pt x="1" y="4"/>
                    <a:pt x="1" y="4"/>
                    <a:pt x="0" y="4"/>
                  </a:cubicBezTo>
                  <a:cubicBezTo>
                    <a:pt x="0" y="4"/>
                    <a:pt x="0" y="4"/>
                    <a:pt x="0" y="4"/>
                  </a:cubicBezTo>
                  <a:cubicBezTo>
                    <a:pt x="0" y="3"/>
                    <a:pt x="0" y="3"/>
                    <a:pt x="0" y="3"/>
                  </a:cubicBezTo>
                  <a:cubicBezTo>
                    <a:pt x="0" y="2"/>
                    <a:pt x="0" y="2"/>
                    <a:pt x="0" y="2"/>
                  </a:cubicBezTo>
                  <a:cubicBezTo>
                    <a:pt x="0" y="2"/>
                    <a:pt x="1" y="2"/>
                    <a:pt x="1" y="2"/>
                  </a:cubicBezTo>
                  <a:cubicBezTo>
                    <a:pt x="1" y="2"/>
                    <a:pt x="1" y="2"/>
                    <a:pt x="1" y="2"/>
                  </a:cubicBezTo>
                  <a:cubicBezTo>
                    <a:pt x="2" y="2"/>
                    <a:pt x="2" y="1"/>
                    <a:pt x="2" y="1"/>
                  </a:cubicBezTo>
                  <a:cubicBezTo>
                    <a:pt x="2" y="1"/>
                    <a:pt x="2" y="0"/>
                    <a:pt x="2" y="0"/>
                  </a:cubicBezTo>
                  <a:cubicBezTo>
                    <a:pt x="2" y="0"/>
                    <a:pt x="3" y="0"/>
                    <a:pt x="3" y="0"/>
                  </a:cubicBezTo>
                  <a:cubicBezTo>
                    <a:pt x="4" y="0"/>
                    <a:pt x="4" y="0"/>
                    <a:pt x="4" y="0"/>
                  </a:cubicBezTo>
                  <a:close/>
                  <a:moveTo>
                    <a:pt x="12" y="12"/>
                  </a:moveTo>
                  <a:cubicBezTo>
                    <a:pt x="12" y="12"/>
                    <a:pt x="12" y="12"/>
                    <a:pt x="12" y="13"/>
                  </a:cubicBezTo>
                  <a:cubicBezTo>
                    <a:pt x="12" y="13"/>
                    <a:pt x="11" y="13"/>
                    <a:pt x="11" y="13"/>
                  </a:cubicBezTo>
                  <a:cubicBezTo>
                    <a:pt x="11" y="14"/>
                    <a:pt x="11" y="14"/>
                    <a:pt x="10" y="14"/>
                  </a:cubicBezTo>
                  <a:cubicBezTo>
                    <a:pt x="10" y="14"/>
                    <a:pt x="10" y="14"/>
                    <a:pt x="9" y="14"/>
                  </a:cubicBezTo>
                  <a:cubicBezTo>
                    <a:pt x="9" y="14"/>
                    <a:pt x="9" y="14"/>
                    <a:pt x="9" y="14"/>
                  </a:cubicBezTo>
                  <a:cubicBezTo>
                    <a:pt x="8" y="14"/>
                    <a:pt x="8" y="14"/>
                    <a:pt x="8" y="14"/>
                  </a:cubicBezTo>
                  <a:cubicBezTo>
                    <a:pt x="7" y="14"/>
                    <a:pt x="7" y="14"/>
                    <a:pt x="7" y="13"/>
                  </a:cubicBezTo>
                  <a:cubicBezTo>
                    <a:pt x="7" y="13"/>
                    <a:pt x="6" y="13"/>
                    <a:pt x="6" y="13"/>
                  </a:cubicBezTo>
                  <a:cubicBezTo>
                    <a:pt x="6" y="12"/>
                    <a:pt x="6" y="12"/>
                    <a:pt x="6" y="12"/>
                  </a:cubicBezTo>
                  <a:cubicBezTo>
                    <a:pt x="6" y="2"/>
                    <a:pt x="6" y="2"/>
                    <a:pt x="6" y="2"/>
                  </a:cubicBezTo>
                  <a:cubicBezTo>
                    <a:pt x="6" y="2"/>
                    <a:pt x="6" y="2"/>
                    <a:pt x="6" y="1"/>
                  </a:cubicBezTo>
                  <a:cubicBezTo>
                    <a:pt x="6" y="1"/>
                    <a:pt x="7" y="1"/>
                    <a:pt x="7" y="1"/>
                  </a:cubicBezTo>
                  <a:cubicBezTo>
                    <a:pt x="7" y="0"/>
                    <a:pt x="7" y="0"/>
                    <a:pt x="8" y="0"/>
                  </a:cubicBezTo>
                  <a:cubicBezTo>
                    <a:pt x="8" y="0"/>
                    <a:pt x="8" y="0"/>
                    <a:pt x="9" y="0"/>
                  </a:cubicBezTo>
                  <a:cubicBezTo>
                    <a:pt x="9" y="0"/>
                    <a:pt x="9" y="0"/>
                    <a:pt x="9" y="0"/>
                  </a:cubicBezTo>
                  <a:cubicBezTo>
                    <a:pt x="10" y="0"/>
                    <a:pt x="10" y="0"/>
                    <a:pt x="10" y="0"/>
                  </a:cubicBezTo>
                  <a:cubicBezTo>
                    <a:pt x="11" y="0"/>
                    <a:pt x="11" y="0"/>
                    <a:pt x="11" y="1"/>
                  </a:cubicBezTo>
                  <a:cubicBezTo>
                    <a:pt x="11" y="1"/>
                    <a:pt x="12" y="1"/>
                    <a:pt x="12" y="1"/>
                  </a:cubicBezTo>
                  <a:cubicBezTo>
                    <a:pt x="12" y="2"/>
                    <a:pt x="12" y="2"/>
                    <a:pt x="12" y="2"/>
                  </a:cubicBezTo>
                  <a:cubicBezTo>
                    <a:pt x="12" y="12"/>
                    <a:pt x="12" y="12"/>
                    <a:pt x="12" y="12"/>
                  </a:cubicBezTo>
                  <a:close/>
                  <a:moveTo>
                    <a:pt x="10" y="2"/>
                  </a:moveTo>
                  <a:cubicBezTo>
                    <a:pt x="10" y="2"/>
                    <a:pt x="9" y="2"/>
                    <a:pt x="9" y="2"/>
                  </a:cubicBezTo>
                  <a:cubicBezTo>
                    <a:pt x="9" y="2"/>
                    <a:pt x="9" y="2"/>
                    <a:pt x="9" y="2"/>
                  </a:cubicBezTo>
                  <a:cubicBezTo>
                    <a:pt x="9" y="2"/>
                    <a:pt x="9" y="2"/>
                    <a:pt x="9" y="2"/>
                  </a:cubicBezTo>
                  <a:cubicBezTo>
                    <a:pt x="9" y="2"/>
                    <a:pt x="9" y="2"/>
                    <a:pt x="9" y="2"/>
                  </a:cubicBezTo>
                  <a:cubicBezTo>
                    <a:pt x="8" y="2"/>
                    <a:pt x="8" y="2"/>
                    <a:pt x="8" y="2"/>
                  </a:cubicBezTo>
                  <a:cubicBezTo>
                    <a:pt x="8" y="12"/>
                    <a:pt x="8" y="12"/>
                    <a:pt x="8" y="12"/>
                  </a:cubicBezTo>
                  <a:cubicBezTo>
                    <a:pt x="8" y="12"/>
                    <a:pt x="8" y="12"/>
                    <a:pt x="9" y="12"/>
                  </a:cubicBezTo>
                  <a:cubicBezTo>
                    <a:pt x="9" y="12"/>
                    <a:pt x="9" y="12"/>
                    <a:pt x="9" y="12"/>
                  </a:cubicBezTo>
                  <a:cubicBezTo>
                    <a:pt x="9" y="12"/>
                    <a:pt x="9" y="12"/>
                    <a:pt x="9" y="12"/>
                  </a:cubicBezTo>
                  <a:cubicBezTo>
                    <a:pt x="9" y="12"/>
                    <a:pt x="9" y="12"/>
                    <a:pt x="9" y="12"/>
                  </a:cubicBezTo>
                  <a:cubicBezTo>
                    <a:pt x="9" y="12"/>
                    <a:pt x="10" y="12"/>
                    <a:pt x="10" y="12"/>
                  </a:cubicBezTo>
                  <a:cubicBezTo>
                    <a:pt x="10" y="2"/>
                    <a:pt x="10" y="2"/>
                    <a:pt x="10" y="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 name="Freeform 22"/>
            <p:cNvSpPr>
              <a:spLocks noEditPoints="1"/>
            </p:cNvSpPr>
            <p:nvPr/>
          </p:nvSpPr>
          <p:spPr bwMode="auto">
            <a:xfrm>
              <a:off x="901701" y="2355850"/>
              <a:ext cx="109538" cy="119063"/>
            </a:xfrm>
            <a:custGeom>
              <a:avLst/>
              <a:gdLst>
                <a:gd name="T0" fmla="*/ 4 w 13"/>
                <a:gd name="T1" fmla="*/ 9 h 14"/>
                <a:gd name="T2" fmla="*/ 3 w 13"/>
                <a:gd name="T3" fmla="*/ 10 h 14"/>
                <a:gd name="T4" fmla="*/ 2 w 13"/>
                <a:gd name="T5" fmla="*/ 12 h 14"/>
                <a:gd name="T6" fmla="*/ 6 w 13"/>
                <a:gd name="T7" fmla="*/ 12 h 14"/>
                <a:gd name="T8" fmla="*/ 5 w 13"/>
                <a:gd name="T9" fmla="*/ 14 h 14"/>
                <a:gd name="T10" fmla="*/ 0 w 13"/>
                <a:gd name="T11" fmla="*/ 14 h 14"/>
                <a:gd name="T12" fmla="*/ 0 w 13"/>
                <a:gd name="T13" fmla="*/ 13 h 14"/>
                <a:gd name="T14" fmla="*/ 0 w 13"/>
                <a:gd name="T15" fmla="*/ 11 h 14"/>
                <a:gd name="T16" fmla="*/ 1 w 13"/>
                <a:gd name="T17" fmla="*/ 10 h 14"/>
                <a:gd name="T18" fmla="*/ 2 w 13"/>
                <a:gd name="T19" fmla="*/ 7 h 14"/>
                <a:gd name="T20" fmla="*/ 3 w 13"/>
                <a:gd name="T21" fmla="*/ 6 h 14"/>
                <a:gd name="T22" fmla="*/ 3 w 13"/>
                <a:gd name="T23" fmla="*/ 3 h 14"/>
                <a:gd name="T24" fmla="*/ 3 w 13"/>
                <a:gd name="T25" fmla="*/ 2 h 14"/>
                <a:gd name="T26" fmla="*/ 2 w 13"/>
                <a:gd name="T27" fmla="*/ 2 h 14"/>
                <a:gd name="T28" fmla="*/ 2 w 13"/>
                <a:gd name="T29" fmla="*/ 4 h 14"/>
                <a:gd name="T30" fmla="*/ 0 w 13"/>
                <a:gd name="T31" fmla="*/ 5 h 14"/>
                <a:gd name="T32" fmla="*/ 0 w 13"/>
                <a:gd name="T33" fmla="*/ 2 h 14"/>
                <a:gd name="T34" fmla="*/ 1 w 13"/>
                <a:gd name="T35" fmla="*/ 1 h 14"/>
                <a:gd name="T36" fmla="*/ 2 w 13"/>
                <a:gd name="T37" fmla="*/ 0 h 14"/>
                <a:gd name="T38" fmla="*/ 4 w 13"/>
                <a:gd name="T39" fmla="*/ 0 h 14"/>
                <a:gd name="T40" fmla="*/ 5 w 13"/>
                <a:gd name="T41" fmla="*/ 1 h 14"/>
                <a:gd name="T42" fmla="*/ 6 w 13"/>
                <a:gd name="T43" fmla="*/ 4 h 14"/>
                <a:gd name="T44" fmla="*/ 6 w 13"/>
                <a:gd name="T45" fmla="*/ 6 h 14"/>
                <a:gd name="T46" fmla="*/ 4 w 13"/>
                <a:gd name="T47" fmla="*/ 8 h 14"/>
                <a:gd name="T48" fmla="*/ 13 w 13"/>
                <a:gd name="T49" fmla="*/ 12 h 14"/>
                <a:gd name="T50" fmla="*/ 12 w 13"/>
                <a:gd name="T51" fmla="*/ 14 h 14"/>
                <a:gd name="T52" fmla="*/ 11 w 13"/>
                <a:gd name="T53" fmla="*/ 14 h 14"/>
                <a:gd name="T54" fmla="*/ 9 w 13"/>
                <a:gd name="T55" fmla="*/ 14 h 14"/>
                <a:gd name="T56" fmla="*/ 7 w 13"/>
                <a:gd name="T57" fmla="*/ 13 h 14"/>
                <a:gd name="T58" fmla="*/ 7 w 13"/>
                <a:gd name="T59" fmla="*/ 2 h 14"/>
                <a:gd name="T60" fmla="*/ 8 w 13"/>
                <a:gd name="T61" fmla="*/ 1 h 14"/>
                <a:gd name="T62" fmla="*/ 10 w 13"/>
                <a:gd name="T63" fmla="*/ 0 h 14"/>
                <a:gd name="T64" fmla="*/ 12 w 13"/>
                <a:gd name="T65" fmla="*/ 0 h 14"/>
                <a:gd name="T66" fmla="*/ 13 w 13"/>
                <a:gd name="T67" fmla="*/ 1 h 14"/>
                <a:gd name="T68" fmla="*/ 13 w 13"/>
                <a:gd name="T69" fmla="*/ 12 h 14"/>
                <a:gd name="T70" fmla="*/ 11 w 13"/>
                <a:gd name="T71" fmla="*/ 2 h 14"/>
                <a:gd name="T72" fmla="*/ 10 w 13"/>
                <a:gd name="T73" fmla="*/ 2 h 14"/>
                <a:gd name="T74" fmla="*/ 10 w 13"/>
                <a:gd name="T75" fmla="*/ 3 h 14"/>
                <a:gd name="T76" fmla="*/ 10 w 13"/>
                <a:gd name="T77" fmla="*/ 12 h 14"/>
                <a:gd name="T78" fmla="*/ 10 w 13"/>
                <a:gd name="T79" fmla="*/ 12 h 14"/>
                <a:gd name="T80" fmla="*/ 11 w 13"/>
                <a:gd name="T81"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14">
                  <a:moveTo>
                    <a:pt x="4" y="9"/>
                  </a:moveTo>
                  <a:cubicBezTo>
                    <a:pt x="4" y="9"/>
                    <a:pt x="4" y="9"/>
                    <a:pt x="4" y="9"/>
                  </a:cubicBezTo>
                  <a:cubicBezTo>
                    <a:pt x="4" y="9"/>
                    <a:pt x="3" y="9"/>
                    <a:pt x="3" y="10"/>
                  </a:cubicBezTo>
                  <a:cubicBezTo>
                    <a:pt x="3" y="10"/>
                    <a:pt x="3" y="10"/>
                    <a:pt x="3" y="10"/>
                  </a:cubicBezTo>
                  <a:cubicBezTo>
                    <a:pt x="3" y="11"/>
                    <a:pt x="3" y="11"/>
                    <a:pt x="3" y="11"/>
                  </a:cubicBezTo>
                  <a:cubicBezTo>
                    <a:pt x="3" y="11"/>
                    <a:pt x="2" y="12"/>
                    <a:pt x="2" y="12"/>
                  </a:cubicBezTo>
                  <a:cubicBezTo>
                    <a:pt x="5" y="12"/>
                    <a:pt x="5" y="12"/>
                    <a:pt x="5" y="12"/>
                  </a:cubicBezTo>
                  <a:cubicBezTo>
                    <a:pt x="6" y="12"/>
                    <a:pt x="6" y="12"/>
                    <a:pt x="6" y="12"/>
                  </a:cubicBezTo>
                  <a:cubicBezTo>
                    <a:pt x="6" y="14"/>
                    <a:pt x="6" y="14"/>
                    <a:pt x="6" y="14"/>
                  </a:cubicBezTo>
                  <a:cubicBezTo>
                    <a:pt x="6" y="14"/>
                    <a:pt x="6" y="14"/>
                    <a:pt x="5" y="14"/>
                  </a:cubicBezTo>
                  <a:cubicBezTo>
                    <a:pt x="0" y="14"/>
                    <a:pt x="0" y="14"/>
                    <a:pt x="0" y="14"/>
                  </a:cubicBezTo>
                  <a:cubicBezTo>
                    <a:pt x="0" y="14"/>
                    <a:pt x="0" y="14"/>
                    <a:pt x="0" y="14"/>
                  </a:cubicBezTo>
                  <a:cubicBezTo>
                    <a:pt x="0" y="14"/>
                    <a:pt x="0" y="13"/>
                    <a:pt x="0" y="13"/>
                  </a:cubicBezTo>
                  <a:cubicBezTo>
                    <a:pt x="0" y="13"/>
                    <a:pt x="0" y="13"/>
                    <a:pt x="0" y="13"/>
                  </a:cubicBezTo>
                  <a:cubicBezTo>
                    <a:pt x="0" y="12"/>
                    <a:pt x="0" y="12"/>
                    <a:pt x="0" y="12"/>
                  </a:cubicBezTo>
                  <a:cubicBezTo>
                    <a:pt x="0" y="12"/>
                    <a:pt x="0" y="11"/>
                    <a:pt x="0" y="11"/>
                  </a:cubicBezTo>
                  <a:cubicBezTo>
                    <a:pt x="0" y="11"/>
                    <a:pt x="0" y="11"/>
                    <a:pt x="0" y="11"/>
                  </a:cubicBezTo>
                  <a:cubicBezTo>
                    <a:pt x="0" y="10"/>
                    <a:pt x="1" y="10"/>
                    <a:pt x="1" y="10"/>
                  </a:cubicBezTo>
                  <a:cubicBezTo>
                    <a:pt x="1" y="9"/>
                    <a:pt x="1" y="9"/>
                    <a:pt x="2" y="8"/>
                  </a:cubicBezTo>
                  <a:cubicBezTo>
                    <a:pt x="2" y="8"/>
                    <a:pt x="2" y="7"/>
                    <a:pt x="2" y="7"/>
                  </a:cubicBezTo>
                  <a:cubicBezTo>
                    <a:pt x="3" y="7"/>
                    <a:pt x="3" y="6"/>
                    <a:pt x="3" y="6"/>
                  </a:cubicBezTo>
                  <a:cubicBezTo>
                    <a:pt x="3" y="6"/>
                    <a:pt x="3" y="6"/>
                    <a:pt x="3" y="6"/>
                  </a:cubicBezTo>
                  <a:cubicBezTo>
                    <a:pt x="3" y="5"/>
                    <a:pt x="3" y="5"/>
                    <a:pt x="3" y="5"/>
                  </a:cubicBezTo>
                  <a:cubicBezTo>
                    <a:pt x="3" y="3"/>
                    <a:pt x="3" y="3"/>
                    <a:pt x="3" y="3"/>
                  </a:cubicBezTo>
                  <a:cubicBezTo>
                    <a:pt x="3" y="2"/>
                    <a:pt x="3" y="2"/>
                    <a:pt x="3" y="2"/>
                  </a:cubicBezTo>
                  <a:cubicBezTo>
                    <a:pt x="3" y="2"/>
                    <a:pt x="3" y="2"/>
                    <a:pt x="3" y="2"/>
                  </a:cubicBezTo>
                  <a:cubicBezTo>
                    <a:pt x="3" y="2"/>
                    <a:pt x="3" y="2"/>
                    <a:pt x="3" y="2"/>
                  </a:cubicBezTo>
                  <a:cubicBezTo>
                    <a:pt x="3" y="2"/>
                    <a:pt x="2" y="2"/>
                    <a:pt x="2" y="2"/>
                  </a:cubicBezTo>
                  <a:cubicBezTo>
                    <a:pt x="2" y="2"/>
                    <a:pt x="2" y="2"/>
                    <a:pt x="2" y="3"/>
                  </a:cubicBezTo>
                  <a:cubicBezTo>
                    <a:pt x="2" y="4"/>
                    <a:pt x="2" y="4"/>
                    <a:pt x="2" y="4"/>
                  </a:cubicBezTo>
                  <a:cubicBezTo>
                    <a:pt x="2" y="4"/>
                    <a:pt x="2" y="4"/>
                    <a:pt x="2" y="4"/>
                  </a:cubicBezTo>
                  <a:cubicBezTo>
                    <a:pt x="0" y="5"/>
                    <a:pt x="0" y="5"/>
                    <a:pt x="0" y="5"/>
                  </a:cubicBezTo>
                  <a:cubicBezTo>
                    <a:pt x="0" y="5"/>
                    <a:pt x="0" y="5"/>
                    <a:pt x="0" y="5"/>
                  </a:cubicBezTo>
                  <a:cubicBezTo>
                    <a:pt x="0" y="2"/>
                    <a:pt x="0" y="2"/>
                    <a:pt x="0" y="2"/>
                  </a:cubicBezTo>
                  <a:cubicBezTo>
                    <a:pt x="0" y="2"/>
                    <a:pt x="0" y="2"/>
                    <a:pt x="0" y="1"/>
                  </a:cubicBezTo>
                  <a:cubicBezTo>
                    <a:pt x="0" y="1"/>
                    <a:pt x="0" y="1"/>
                    <a:pt x="1" y="1"/>
                  </a:cubicBezTo>
                  <a:cubicBezTo>
                    <a:pt x="1" y="0"/>
                    <a:pt x="1" y="0"/>
                    <a:pt x="1" y="0"/>
                  </a:cubicBezTo>
                  <a:cubicBezTo>
                    <a:pt x="2" y="0"/>
                    <a:pt x="2" y="0"/>
                    <a:pt x="2" y="0"/>
                  </a:cubicBezTo>
                  <a:cubicBezTo>
                    <a:pt x="3" y="0"/>
                    <a:pt x="3" y="0"/>
                    <a:pt x="3" y="0"/>
                  </a:cubicBezTo>
                  <a:cubicBezTo>
                    <a:pt x="3" y="0"/>
                    <a:pt x="4" y="0"/>
                    <a:pt x="4" y="0"/>
                  </a:cubicBezTo>
                  <a:cubicBezTo>
                    <a:pt x="4" y="0"/>
                    <a:pt x="5" y="0"/>
                    <a:pt x="5" y="1"/>
                  </a:cubicBezTo>
                  <a:cubicBezTo>
                    <a:pt x="5" y="1"/>
                    <a:pt x="5" y="1"/>
                    <a:pt x="5" y="1"/>
                  </a:cubicBezTo>
                  <a:cubicBezTo>
                    <a:pt x="6" y="2"/>
                    <a:pt x="6" y="2"/>
                    <a:pt x="6" y="2"/>
                  </a:cubicBezTo>
                  <a:cubicBezTo>
                    <a:pt x="6" y="4"/>
                    <a:pt x="6" y="4"/>
                    <a:pt x="6" y="4"/>
                  </a:cubicBezTo>
                  <a:cubicBezTo>
                    <a:pt x="6" y="5"/>
                    <a:pt x="6" y="5"/>
                    <a:pt x="6" y="5"/>
                  </a:cubicBezTo>
                  <a:cubicBezTo>
                    <a:pt x="6" y="5"/>
                    <a:pt x="6" y="6"/>
                    <a:pt x="6" y="6"/>
                  </a:cubicBezTo>
                  <a:cubicBezTo>
                    <a:pt x="5" y="6"/>
                    <a:pt x="5" y="7"/>
                    <a:pt x="5" y="7"/>
                  </a:cubicBezTo>
                  <a:cubicBezTo>
                    <a:pt x="5" y="7"/>
                    <a:pt x="5" y="8"/>
                    <a:pt x="4" y="8"/>
                  </a:cubicBezTo>
                  <a:cubicBezTo>
                    <a:pt x="4" y="9"/>
                    <a:pt x="4" y="9"/>
                    <a:pt x="4" y="9"/>
                  </a:cubicBezTo>
                  <a:close/>
                  <a:moveTo>
                    <a:pt x="13" y="12"/>
                  </a:moveTo>
                  <a:cubicBezTo>
                    <a:pt x="13" y="12"/>
                    <a:pt x="13" y="12"/>
                    <a:pt x="13" y="13"/>
                  </a:cubicBezTo>
                  <a:cubicBezTo>
                    <a:pt x="13" y="13"/>
                    <a:pt x="13" y="13"/>
                    <a:pt x="12" y="14"/>
                  </a:cubicBezTo>
                  <a:cubicBezTo>
                    <a:pt x="12" y="14"/>
                    <a:pt x="12" y="14"/>
                    <a:pt x="12" y="14"/>
                  </a:cubicBezTo>
                  <a:cubicBezTo>
                    <a:pt x="11" y="14"/>
                    <a:pt x="11" y="14"/>
                    <a:pt x="11" y="14"/>
                  </a:cubicBezTo>
                  <a:cubicBezTo>
                    <a:pt x="10" y="14"/>
                    <a:pt x="10" y="14"/>
                    <a:pt x="10" y="14"/>
                  </a:cubicBezTo>
                  <a:cubicBezTo>
                    <a:pt x="9" y="14"/>
                    <a:pt x="9" y="14"/>
                    <a:pt x="9" y="14"/>
                  </a:cubicBezTo>
                  <a:cubicBezTo>
                    <a:pt x="9" y="14"/>
                    <a:pt x="8" y="14"/>
                    <a:pt x="8" y="14"/>
                  </a:cubicBezTo>
                  <a:cubicBezTo>
                    <a:pt x="8" y="13"/>
                    <a:pt x="8" y="13"/>
                    <a:pt x="7" y="13"/>
                  </a:cubicBezTo>
                  <a:cubicBezTo>
                    <a:pt x="7" y="12"/>
                    <a:pt x="7" y="12"/>
                    <a:pt x="7" y="12"/>
                  </a:cubicBezTo>
                  <a:cubicBezTo>
                    <a:pt x="7" y="2"/>
                    <a:pt x="7" y="2"/>
                    <a:pt x="7" y="2"/>
                  </a:cubicBezTo>
                  <a:cubicBezTo>
                    <a:pt x="7" y="2"/>
                    <a:pt x="7" y="2"/>
                    <a:pt x="7" y="1"/>
                  </a:cubicBezTo>
                  <a:cubicBezTo>
                    <a:pt x="8" y="1"/>
                    <a:pt x="8" y="1"/>
                    <a:pt x="8" y="1"/>
                  </a:cubicBezTo>
                  <a:cubicBezTo>
                    <a:pt x="8" y="0"/>
                    <a:pt x="9" y="0"/>
                    <a:pt x="9" y="0"/>
                  </a:cubicBezTo>
                  <a:cubicBezTo>
                    <a:pt x="9" y="0"/>
                    <a:pt x="9" y="0"/>
                    <a:pt x="10" y="0"/>
                  </a:cubicBezTo>
                  <a:cubicBezTo>
                    <a:pt x="11" y="0"/>
                    <a:pt x="11" y="0"/>
                    <a:pt x="11" y="0"/>
                  </a:cubicBezTo>
                  <a:cubicBezTo>
                    <a:pt x="11" y="0"/>
                    <a:pt x="11" y="0"/>
                    <a:pt x="12" y="0"/>
                  </a:cubicBezTo>
                  <a:cubicBezTo>
                    <a:pt x="12" y="0"/>
                    <a:pt x="12" y="0"/>
                    <a:pt x="12" y="1"/>
                  </a:cubicBezTo>
                  <a:cubicBezTo>
                    <a:pt x="13" y="1"/>
                    <a:pt x="13" y="1"/>
                    <a:pt x="13" y="1"/>
                  </a:cubicBezTo>
                  <a:cubicBezTo>
                    <a:pt x="13" y="2"/>
                    <a:pt x="13" y="2"/>
                    <a:pt x="13" y="2"/>
                  </a:cubicBezTo>
                  <a:cubicBezTo>
                    <a:pt x="13" y="12"/>
                    <a:pt x="13" y="12"/>
                    <a:pt x="13" y="12"/>
                  </a:cubicBezTo>
                  <a:close/>
                  <a:moveTo>
                    <a:pt x="11" y="3"/>
                  </a:moveTo>
                  <a:cubicBezTo>
                    <a:pt x="11" y="2"/>
                    <a:pt x="11" y="2"/>
                    <a:pt x="11" y="2"/>
                  </a:cubicBezTo>
                  <a:cubicBezTo>
                    <a:pt x="11" y="2"/>
                    <a:pt x="10" y="2"/>
                    <a:pt x="10" y="2"/>
                  </a:cubicBezTo>
                  <a:cubicBezTo>
                    <a:pt x="10" y="2"/>
                    <a:pt x="10" y="2"/>
                    <a:pt x="10" y="2"/>
                  </a:cubicBezTo>
                  <a:cubicBezTo>
                    <a:pt x="10" y="2"/>
                    <a:pt x="10" y="2"/>
                    <a:pt x="10" y="2"/>
                  </a:cubicBezTo>
                  <a:cubicBezTo>
                    <a:pt x="10" y="2"/>
                    <a:pt x="10" y="2"/>
                    <a:pt x="10" y="3"/>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1" y="12"/>
                    <a:pt x="11" y="12"/>
                  </a:cubicBezTo>
                  <a:cubicBezTo>
                    <a:pt x="11" y="12"/>
                    <a:pt x="11" y="12"/>
                    <a:pt x="11" y="12"/>
                  </a:cubicBezTo>
                  <a:cubicBezTo>
                    <a:pt x="11" y="3"/>
                    <a:pt x="11" y="3"/>
                    <a:pt x="11"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 name="Freeform 23"/>
            <p:cNvSpPr>
              <a:spLocks noEditPoints="1"/>
            </p:cNvSpPr>
            <p:nvPr/>
          </p:nvSpPr>
          <p:spPr bwMode="auto">
            <a:xfrm>
              <a:off x="1155701" y="2093913"/>
              <a:ext cx="109538" cy="119063"/>
            </a:xfrm>
            <a:custGeom>
              <a:avLst/>
              <a:gdLst>
                <a:gd name="T0" fmla="*/ 5 w 13"/>
                <a:gd name="T1" fmla="*/ 13 h 14"/>
                <a:gd name="T2" fmla="*/ 4 w 13"/>
                <a:gd name="T3" fmla="*/ 14 h 14"/>
                <a:gd name="T4" fmla="*/ 2 w 13"/>
                <a:gd name="T5" fmla="*/ 14 h 14"/>
                <a:gd name="T6" fmla="*/ 0 w 13"/>
                <a:gd name="T7" fmla="*/ 13 h 14"/>
                <a:gd name="T8" fmla="*/ 0 w 13"/>
                <a:gd name="T9" fmla="*/ 12 h 14"/>
                <a:gd name="T10" fmla="*/ 0 w 13"/>
                <a:gd name="T11" fmla="*/ 9 h 14"/>
                <a:gd name="T12" fmla="*/ 2 w 13"/>
                <a:gd name="T13" fmla="*/ 9 h 14"/>
                <a:gd name="T14" fmla="*/ 2 w 13"/>
                <a:gd name="T15" fmla="*/ 12 h 14"/>
                <a:gd name="T16" fmla="*/ 3 w 13"/>
                <a:gd name="T17" fmla="*/ 12 h 14"/>
                <a:gd name="T18" fmla="*/ 3 w 13"/>
                <a:gd name="T19" fmla="*/ 11 h 14"/>
                <a:gd name="T20" fmla="*/ 3 w 13"/>
                <a:gd name="T21" fmla="*/ 8 h 14"/>
                <a:gd name="T22" fmla="*/ 3 w 13"/>
                <a:gd name="T23" fmla="*/ 7 h 14"/>
                <a:gd name="T24" fmla="*/ 2 w 13"/>
                <a:gd name="T25" fmla="*/ 7 h 14"/>
                <a:gd name="T26" fmla="*/ 2 w 13"/>
                <a:gd name="T27" fmla="*/ 7 h 14"/>
                <a:gd name="T28" fmla="*/ 2 w 13"/>
                <a:gd name="T29" fmla="*/ 5 h 14"/>
                <a:gd name="T30" fmla="*/ 3 w 13"/>
                <a:gd name="T31" fmla="*/ 5 h 14"/>
                <a:gd name="T32" fmla="*/ 3 w 13"/>
                <a:gd name="T33" fmla="*/ 5 h 14"/>
                <a:gd name="T34" fmla="*/ 3 w 13"/>
                <a:gd name="T35" fmla="*/ 2 h 14"/>
                <a:gd name="T36" fmla="*/ 3 w 13"/>
                <a:gd name="T37" fmla="*/ 2 h 14"/>
                <a:gd name="T38" fmla="*/ 2 w 13"/>
                <a:gd name="T39" fmla="*/ 2 h 14"/>
                <a:gd name="T40" fmla="*/ 2 w 13"/>
                <a:gd name="T41" fmla="*/ 4 h 14"/>
                <a:gd name="T42" fmla="*/ 0 w 13"/>
                <a:gd name="T43" fmla="*/ 4 h 14"/>
                <a:gd name="T44" fmla="*/ 0 w 13"/>
                <a:gd name="T45" fmla="*/ 2 h 14"/>
                <a:gd name="T46" fmla="*/ 0 w 13"/>
                <a:gd name="T47" fmla="*/ 0 h 14"/>
                <a:gd name="T48" fmla="*/ 2 w 13"/>
                <a:gd name="T49" fmla="*/ 0 h 14"/>
                <a:gd name="T50" fmla="*/ 4 w 13"/>
                <a:gd name="T51" fmla="*/ 0 h 14"/>
                <a:gd name="T52" fmla="*/ 5 w 13"/>
                <a:gd name="T53" fmla="*/ 1 h 14"/>
                <a:gd name="T54" fmla="*/ 6 w 13"/>
                <a:gd name="T55" fmla="*/ 4 h 14"/>
                <a:gd name="T56" fmla="*/ 6 w 13"/>
                <a:gd name="T57" fmla="*/ 5 h 14"/>
                <a:gd name="T58" fmla="*/ 5 w 13"/>
                <a:gd name="T59" fmla="*/ 6 h 14"/>
                <a:gd name="T60" fmla="*/ 5 w 13"/>
                <a:gd name="T61" fmla="*/ 7 h 14"/>
                <a:gd name="T62" fmla="*/ 6 w 13"/>
                <a:gd name="T63" fmla="*/ 12 h 14"/>
                <a:gd name="T64" fmla="*/ 13 w 13"/>
                <a:gd name="T65" fmla="*/ 13 h 14"/>
                <a:gd name="T66" fmla="*/ 12 w 13"/>
                <a:gd name="T67" fmla="*/ 14 h 14"/>
                <a:gd name="T68" fmla="*/ 10 w 13"/>
                <a:gd name="T69" fmla="*/ 14 h 14"/>
                <a:gd name="T70" fmla="*/ 8 w 13"/>
                <a:gd name="T71" fmla="*/ 13 h 14"/>
                <a:gd name="T72" fmla="*/ 7 w 13"/>
                <a:gd name="T73" fmla="*/ 12 h 14"/>
                <a:gd name="T74" fmla="*/ 7 w 13"/>
                <a:gd name="T75" fmla="*/ 1 h 14"/>
                <a:gd name="T76" fmla="*/ 9 w 13"/>
                <a:gd name="T77" fmla="*/ 0 h 14"/>
                <a:gd name="T78" fmla="*/ 11 w 13"/>
                <a:gd name="T79" fmla="*/ 0 h 14"/>
                <a:gd name="T80" fmla="*/ 12 w 13"/>
                <a:gd name="T81" fmla="*/ 0 h 14"/>
                <a:gd name="T82" fmla="*/ 13 w 13"/>
                <a:gd name="T83" fmla="*/ 2 h 14"/>
                <a:gd name="T84" fmla="*/ 11 w 13"/>
                <a:gd name="T85" fmla="*/ 2 h 14"/>
                <a:gd name="T86" fmla="*/ 10 w 13"/>
                <a:gd name="T87" fmla="*/ 2 h 14"/>
                <a:gd name="T88" fmla="*/ 10 w 13"/>
                <a:gd name="T89" fmla="*/ 2 h 14"/>
                <a:gd name="T90" fmla="*/ 10 w 13"/>
                <a:gd name="T91" fmla="*/ 11 h 14"/>
                <a:gd name="T92" fmla="*/ 10 w 13"/>
                <a:gd name="T93" fmla="*/ 12 h 14"/>
                <a:gd name="T94" fmla="*/ 11 w 13"/>
                <a:gd name="T95" fmla="*/ 12 h 14"/>
                <a:gd name="T96" fmla="*/ 11 w 13"/>
                <a:gd name="T9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 h="14">
                  <a:moveTo>
                    <a:pt x="6" y="12"/>
                  </a:moveTo>
                  <a:cubicBezTo>
                    <a:pt x="6" y="12"/>
                    <a:pt x="6" y="12"/>
                    <a:pt x="5" y="13"/>
                  </a:cubicBezTo>
                  <a:cubicBezTo>
                    <a:pt x="5" y="13"/>
                    <a:pt x="5" y="13"/>
                    <a:pt x="5" y="13"/>
                  </a:cubicBezTo>
                  <a:cubicBezTo>
                    <a:pt x="5" y="14"/>
                    <a:pt x="4" y="14"/>
                    <a:pt x="4" y="14"/>
                  </a:cubicBezTo>
                  <a:cubicBezTo>
                    <a:pt x="4" y="14"/>
                    <a:pt x="3" y="14"/>
                    <a:pt x="3" y="14"/>
                  </a:cubicBezTo>
                  <a:cubicBezTo>
                    <a:pt x="2" y="14"/>
                    <a:pt x="2" y="14"/>
                    <a:pt x="2" y="14"/>
                  </a:cubicBezTo>
                  <a:cubicBezTo>
                    <a:pt x="2" y="14"/>
                    <a:pt x="2" y="14"/>
                    <a:pt x="1" y="14"/>
                  </a:cubicBezTo>
                  <a:cubicBezTo>
                    <a:pt x="1" y="14"/>
                    <a:pt x="1" y="14"/>
                    <a:pt x="0" y="13"/>
                  </a:cubicBezTo>
                  <a:cubicBezTo>
                    <a:pt x="0" y="13"/>
                    <a:pt x="0" y="13"/>
                    <a:pt x="0" y="13"/>
                  </a:cubicBezTo>
                  <a:cubicBezTo>
                    <a:pt x="0" y="12"/>
                    <a:pt x="0" y="12"/>
                    <a:pt x="0" y="12"/>
                  </a:cubicBezTo>
                  <a:cubicBezTo>
                    <a:pt x="0" y="9"/>
                    <a:pt x="0" y="9"/>
                    <a:pt x="0" y="9"/>
                  </a:cubicBezTo>
                  <a:cubicBezTo>
                    <a:pt x="0" y="9"/>
                    <a:pt x="0" y="9"/>
                    <a:pt x="0" y="9"/>
                  </a:cubicBezTo>
                  <a:cubicBezTo>
                    <a:pt x="2" y="8"/>
                    <a:pt x="2" y="8"/>
                    <a:pt x="2" y="8"/>
                  </a:cubicBezTo>
                  <a:cubicBezTo>
                    <a:pt x="2" y="8"/>
                    <a:pt x="2" y="9"/>
                    <a:pt x="2" y="9"/>
                  </a:cubicBezTo>
                  <a:cubicBezTo>
                    <a:pt x="2" y="11"/>
                    <a:pt x="2" y="11"/>
                    <a:pt x="2" y="11"/>
                  </a:cubicBezTo>
                  <a:cubicBezTo>
                    <a:pt x="2" y="12"/>
                    <a:pt x="2" y="12"/>
                    <a:pt x="2" y="12"/>
                  </a:cubicBezTo>
                  <a:cubicBezTo>
                    <a:pt x="2" y="12"/>
                    <a:pt x="2" y="12"/>
                    <a:pt x="3" y="12"/>
                  </a:cubicBezTo>
                  <a:cubicBezTo>
                    <a:pt x="3" y="12"/>
                    <a:pt x="3" y="12"/>
                    <a:pt x="3" y="12"/>
                  </a:cubicBezTo>
                  <a:cubicBezTo>
                    <a:pt x="3" y="12"/>
                    <a:pt x="3" y="12"/>
                    <a:pt x="3" y="12"/>
                  </a:cubicBezTo>
                  <a:cubicBezTo>
                    <a:pt x="3" y="12"/>
                    <a:pt x="3" y="12"/>
                    <a:pt x="3" y="11"/>
                  </a:cubicBezTo>
                  <a:cubicBezTo>
                    <a:pt x="3" y="8"/>
                    <a:pt x="3" y="8"/>
                    <a:pt x="3" y="8"/>
                  </a:cubicBezTo>
                  <a:cubicBezTo>
                    <a:pt x="3" y="8"/>
                    <a:pt x="3" y="8"/>
                    <a:pt x="3" y="8"/>
                  </a:cubicBezTo>
                  <a:cubicBezTo>
                    <a:pt x="3" y="8"/>
                    <a:pt x="3" y="7"/>
                    <a:pt x="3" y="7"/>
                  </a:cubicBezTo>
                  <a:cubicBezTo>
                    <a:pt x="3" y="7"/>
                    <a:pt x="3" y="7"/>
                    <a:pt x="3" y="7"/>
                  </a:cubicBezTo>
                  <a:cubicBezTo>
                    <a:pt x="3" y="7"/>
                    <a:pt x="3" y="7"/>
                    <a:pt x="3" y="7"/>
                  </a:cubicBezTo>
                  <a:cubicBezTo>
                    <a:pt x="2" y="7"/>
                    <a:pt x="2" y="7"/>
                    <a:pt x="2" y="7"/>
                  </a:cubicBezTo>
                  <a:cubicBezTo>
                    <a:pt x="2" y="7"/>
                    <a:pt x="2" y="7"/>
                    <a:pt x="2" y="7"/>
                  </a:cubicBezTo>
                  <a:cubicBezTo>
                    <a:pt x="2" y="7"/>
                    <a:pt x="2" y="7"/>
                    <a:pt x="2" y="7"/>
                  </a:cubicBezTo>
                  <a:cubicBezTo>
                    <a:pt x="2" y="6"/>
                    <a:pt x="2" y="6"/>
                    <a:pt x="2" y="6"/>
                  </a:cubicBezTo>
                  <a:cubicBezTo>
                    <a:pt x="2" y="5"/>
                    <a:pt x="2" y="5"/>
                    <a:pt x="2" y="5"/>
                  </a:cubicBezTo>
                  <a:cubicBezTo>
                    <a:pt x="2" y="5"/>
                    <a:pt x="2" y="5"/>
                    <a:pt x="2" y="5"/>
                  </a:cubicBezTo>
                  <a:cubicBezTo>
                    <a:pt x="3" y="5"/>
                    <a:pt x="3" y="5"/>
                    <a:pt x="3" y="5"/>
                  </a:cubicBezTo>
                  <a:cubicBezTo>
                    <a:pt x="3" y="5"/>
                    <a:pt x="3" y="5"/>
                    <a:pt x="3" y="5"/>
                  </a:cubicBezTo>
                  <a:cubicBezTo>
                    <a:pt x="3" y="5"/>
                    <a:pt x="3" y="5"/>
                    <a:pt x="3" y="5"/>
                  </a:cubicBezTo>
                  <a:cubicBezTo>
                    <a:pt x="3" y="5"/>
                    <a:pt x="3" y="5"/>
                    <a:pt x="3" y="5"/>
                  </a:cubicBezTo>
                  <a:cubicBezTo>
                    <a:pt x="3" y="2"/>
                    <a:pt x="3" y="2"/>
                    <a:pt x="3" y="2"/>
                  </a:cubicBezTo>
                  <a:cubicBezTo>
                    <a:pt x="3" y="2"/>
                    <a:pt x="3" y="2"/>
                    <a:pt x="3" y="2"/>
                  </a:cubicBezTo>
                  <a:cubicBezTo>
                    <a:pt x="3" y="2"/>
                    <a:pt x="3" y="2"/>
                    <a:pt x="3" y="2"/>
                  </a:cubicBezTo>
                  <a:cubicBezTo>
                    <a:pt x="3" y="2"/>
                    <a:pt x="3" y="2"/>
                    <a:pt x="3" y="2"/>
                  </a:cubicBezTo>
                  <a:cubicBezTo>
                    <a:pt x="2" y="2"/>
                    <a:pt x="2" y="2"/>
                    <a:pt x="2" y="2"/>
                  </a:cubicBezTo>
                  <a:cubicBezTo>
                    <a:pt x="2" y="2"/>
                    <a:pt x="2" y="2"/>
                    <a:pt x="2" y="2"/>
                  </a:cubicBezTo>
                  <a:cubicBezTo>
                    <a:pt x="2" y="4"/>
                    <a:pt x="2" y="4"/>
                    <a:pt x="2" y="4"/>
                  </a:cubicBezTo>
                  <a:cubicBezTo>
                    <a:pt x="2" y="4"/>
                    <a:pt x="2" y="4"/>
                    <a:pt x="2" y="4"/>
                  </a:cubicBezTo>
                  <a:cubicBezTo>
                    <a:pt x="0" y="4"/>
                    <a:pt x="0" y="4"/>
                    <a:pt x="0" y="4"/>
                  </a:cubicBezTo>
                  <a:cubicBezTo>
                    <a:pt x="0" y="5"/>
                    <a:pt x="0" y="4"/>
                    <a:pt x="0" y="4"/>
                  </a:cubicBezTo>
                  <a:cubicBezTo>
                    <a:pt x="0" y="2"/>
                    <a:pt x="0" y="2"/>
                    <a:pt x="0" y="2"/>
                  </a:cubicBezTo>
                  <a:cubicBezTo>
                    <a:pt x="0" y="2"/>
                    <a:pt x="0" y="2"/>
                    <a:pt x="0" y="1"/>
                  </a:cubicBezTo>
                  <a:cubicBezTo>
                    <a:pt x="0" y="1"/>
                    <a:pt x="0" y="1"/>
                    <a:pt x="0" y="0"/>
                  </a:cubicBezTo>
                  <a:cubicBezTo>
                    <a:pt x="1" y="0"/>
                    <a:pt x="1" y="0"/>
                    <a:pt x="1" y="0"/>
                  </a:cubicBezTo>
                  <a:cubicBezTo>
                    <a:pt x="2" y="0"/>
                    <a:pt x="2" y="0"/>
                    <a:pt x="2" y="0"/>
                  </a:cubicBezTo>
                  <a:cubicBezTo>
                    <a:pt x="3" y="0"/>
                    <a:pt x="3" y="0"/>
                    <a:pt x="3" y="0"/>
                  </a:cubicBezTo>
                  <a:cubicBezTo>
                    <a:pt x="3" y="0"/>
                    <a:pt x="4" y="0"/>
                    <a:pt x="4" y="0"/>
                  </a:cubicBezTo>
                  <a:cubicBezTo>
                    <a:pt x="4" y="0"/>
                    <a:pt x="5" y="0"/>
                    <a:pt x="5" y="0"/>
                  </a:cubicBezTo>
                  <a:cubicBezTo>
                    <a:pt x="5" y="1"/>
                    <a:pt x="5" y="1"/>
                    <a:pt x="5" y="1"/>
                  </a:cubicBezTo>
                  <a:cubicBezTo>
                    <a:pt x="6" y="2"/>
                    <a:pt x="6" y="2"/>
                    <a:pt x="6" y="2"/>
                  </a:cubicBezTo>
                  <a:cubicBezTo>
                    <a:pt x="6" y="4"/>
                    <a:pt x="6" y="4"/>
                    <a:pt x="6" y="4"/>
                  </a:cubicBezTo>
                  <a:cubicBezTo>
                    <a:pt x="6" y="5"/>
                    <a:pt x="6" y="5"/>
                    <a:pt x="6" y="5"/>
                  </a:cubicBezTo>
                  <a:cubicBezTo>
                    <a:pt x="6" y="5"/>
                    <a:pt x="6" y="5"/>
                    <a:pt x="6" y="5"/>
                  </a:cubicBezTo>
                  <a:cubicBezTo>
                    <a:pt x="5" y="5"/>
                    <a:pt x="5" y="6"/>
                    <a:pt x="5" y="6"/>
                  </a:cubicBezTo>
                  <a:cubicBezTo>
                    <a:pt x="5" y="6"/>
                    <a:pt x="5" y="6"/>
                    <a:pt x="5" y="6"/>
                  </a:cubicBezTo>
                  <a:cubicBezTo>
                    <a:pt x="5" y="6"/>
                    <a:pt x="5" y="6"/>
                    <a:pt x="5" y="7"/>
                  </a:cubicBezTo>
                  <a:cubicBezTo>
                    <a:pt x="5" y="7"/>
                    <a:pt x="5" y="7"/>
                    <a:pt x="5" y="7"/>
                  </a:cubicBezTo>
                  <a:cubicBezTo>
                    <a:pt x="6" y="7"/>
                    <a:pt x="6" y="8"/>
                    <a:pt x="6" y="8"/>
                  </a:cubicBezTo>
                  <a:cubicBezTo>
                    <a:pt x="6" y="12"/>
                    <a:pt x="6" y="12"/>
                    <a:pt x="6" y="12"/>
                  </a:cubicBezTo>
                  <a:close/>
                  <a:moveTo>
                    <a:pt x="13" y="12"/>
                  </a:moveTo>
                  <a:cubicBezTo>
                    <a:pt x="13" y="12"/>
                    <a:pt x="13" y="12"/>
                    <a:pt x="13" y="13"/>
                  </a:cubicBezTo>
                  <a:cubicBezTo>
                    <a:pt x="13" y="13"/>
                    <a:pt x="13" y="13"/>
                    <a:pt x="12" y="13"/>
                  </a:cubicBezTo>
                  <a:cubicBezTo>
                    <a:pt x="12" y="14"/>
                    <a:pt x="12" y="14"/>
                    <a:pt x="12" y="14"/>
                  </a:cubicBezTo>
                  <a:cubicBezTo>
                    <a:pt x="11" y="14"/>
                    <a:pt x="11" y="14"/>
                    <a:pt x="11" y="14"/>
                  </a:cubicBezTo>
                  <a:cubicBezTo>
                    <a:pt x="10" y="14"/>
                    <a:pt x="10" y="14"/>
                    <a:pt x="10" y="14"/>
                  </a:cubicBezTo>
                  <a:cubicBezTo>
                    <a:pt x="9" y="14"/>
                    <a:pt x="9" y="14"/>
                    <a:pt x="9" y="14"/>
                  </a:cubicBezTo>
                  <a:cubicBezTo>
                    <a:pt x="8" y="14"/>
                    <a:pt x="8" y="14"/>
                    <a:pt x="8" y="13"/>
                  </a:cubicBezTo>
                  <a:cubicBezTo>
                    <a:pt x="8" y="13"/>
                    <a:pt x="8" y="13"/>
                    <a:pt x="7" y="13"/>
                  </a:cubicBezTo>
                  <a:cubicBezTo>
                    <a:pt x="7" y="12"/>
                    <a:pt x="7" y="12"/>
                    <a:pt x="7" y="12"/>
                  </a:cubicBezTo>
                  <a:cubicBezTo>
                    <a:pt x="7" y="2"/>
                    <a:pt x="7" y="2"/>
                    <a:pt x="7" y="2"/>
                  </a:cubicBezTo>
                  <a:cubicBezTo>
                    <a:pt x="7" y="2"/>
                    <a:pt x="7" y="2"/>
                    <a:pt x="7" y="1"/>
                  </a:cubicBezTo>
                  <a:cubicBezTo>
                    <a:pt x="8" y="1"/>
                    <a:pt x="8" y="1"/>
                    <a:pt x="8" y="0"/>
                  </a:cubicBezTo>
                  <a:cubicBezTo>
                    <a:pt x="8" y="0"/>
                    <a:pt x="8" y="0"/>
                    <a:pt x="9" y="0"/>
                  </a:cubicBezTo>
                  <a:cubicBezTo>
                    <a:pt x="9" y="0"/>
                    <a:pt x="9" y="0"/>
                    <a:pt x="10" y="0"/>
                  </a:cubicBezTo>
                  <a:cubicBezTo>
                    <a:pt x="11" y="0"/>
                    <a:pt x="11" y="0"/>
                    <a:pt x="11" y="0"/>
                  </a:cubicBezTo>
                  <a:cubicBezTo>
                    <a:pt x="11" y="0"/>
                    <a:pt x="11" y="0"/>
                    <a:pt x="12" y="0"/>
                  </a:cubicBezTo>
                  <a:cubicBezTo>
                    <a:pt x="12" y="0"/>
                    <a:pt x="12" y="0"/>
                    <a:pt x="12" y="0"/>
                  </a:cubicBezTo>
                  <a:cubicBezTo>
                    <a:pt x="13" y="1"/>
                    <a:pt x="13" y="1"/>
                    <a:pt x="13" y="1"/>
                  </a:cubicBezTo>
                  <a:cubicBezTo>
                    <a:pt x="13" y="2"/>
                    <a:pt x="13" y="2"/>
                    <a:pt x="13" y="2"/>
                  </a:cubicBezTo>
                  <a:cubicBezTo>
                    <a:pt x="13" y="12"/>
                    <a:pt x="13" y="12"/>
                    <a:pt x="13" y="12"/>
                  </a:cubicBezTo>
                  <a:close/>
                  <a:moveTo>
                    <a:pt x="11" y="2"/>
                  </a:moveTo>
                  <a:cubicBezTo>
                    <a:pt x="11" y="2"/>
                    <a:pt x="11" y="2"/>
                    <a:pt x="11" y="2"/>
                  </a:cubicBezTo>
                  <a:cubicBezTo>
                    <a:pt x="10" y="2"/>
                    <a:pt x="10" y="2"/>
                    <a:pt x="10" y="2"/>
                  </a:cubicBezTo>
                  <a:cubicBezTo>
                    <a:pt x="10" y="2"/>
                    <a:pt x="10" y="2"/>
                    <a:pt x="10" y="2"/>
                  </a:cubicBezTo>
                  <a:cubicBezTo>
                    <a:pt x="10" y="2"/>
                    <a:pt x="10" y="2"/>
                    <a:pt x="10" y="2"/>
                  </a:cubicBezTo>
                  <a:cubicBezTo>
                    <a:pt x="10" y="2"/>
                    <a:pt x="10" y="2"/>
                    <a:pt x="10" y="2"/>
                  </a:cubicBezTo>
                  <a:cubicBezTo>
                    <a:pt x="10" y="11"/>
                    <a:pt x="10" y="11"/>
                    <a:pt x="10" y="11"/>
                  </a:cubicBezTo>
                  <a:cubicBezTo>
                    <a:pt x="10" y="12"/>
                    <a:pt x="10" y="12"/>
                    <a:pt x="10" y="12"/>
                  </a:cubicBezTo>
                  <a:cubicBezTo>
                    <a:pt x="10" y="12"/>
                    <a:pt x="10" y="12"/>
                    <a:pt x="10" y="12"/>
                  </a:cubicBezTo>
                  <a:cubicBezTo>
                    <a:pt x="10" y="12"/>
                    <a:pt x="10" y="12"/>
                    <a:pt x="10" y="12"/>
                  </a:cubicBezTo>
                  <a:cubicBezTo>
                    <a:pt x="10" y="12"/>
                    <a:pt x="10" y="12"/>
                    <a:pt x="11" y="12"/>
                  </a:cubicBezTo>
                  <a:cubicBezTo>
                    <a:pt x="11" y="12"/>
                    <a:pt x="11" y="12"/>
                    <a:pt x="11" y="11"/>
                  </a:cubicBezTo>
                  <a:cubicBezTo>
                    <a:pt x="11" y="2"/>
                    <a:pt x="11" y="2"/>
                    <a:pt x="11" y="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 name="Freeform 24"/>
            <p:cNvSpPr>
              <a:spLocks noEditPoints="1"/>
            </p:cNvSpPr>
            <p:nvPr/>
          </p:nvSpPr>
          <p:spPr bwMode="auto">
            <a:xfrm>
              <a:off x="1460501" y="1917700"/>
              <a:ext cx="119063" cy="117475"/>
            </a:xfrm>
            <a:custGeom>
              <a:avLst/>
              <a:gdLst>
                <a:gd name="T0" fmla="*/ 6 w 14"/>
                <a:gd name="T1" fmla="*/ 9 h 14"/>
                <a:gd name="T2" fmla="*/ 6 w 14"/>
                <a:gd name="T3" fmla="*/ 11 h 14"/>
                <a:gd name="T4" fmla="*/ 5 w 14"/>
                <a:gd name="T5" fmla="*/ 11 h 14"/>
                <a:gd name="T6" fmla="*/ 5 w 14"/>
                <a:gd name="T7" fmla="*/ 14 h 14"/>
                <a:gd name="T8" fmla="*/ 3 w 14"/>
                <a:gd name="T9" fmla="*/ 14 h 14"/>
                <a:gd name="T10" fmla="*/ 0 w 14"/>
                <a:gd name="T11" fmla="*/ 11 h 14"/>
                <a:gd name="T12" fmla="*/ 0 w 14"/>
                <a:gd name="T13" fmla="*/ 11 h 14"/>
                <a:gd name="T14" fmla="*/ 0 w 14"/>
                <a:gd name="T15" fmla="*/ 9 h 14"/>
                <a:gd name="T16" fmla="*/ 1 w 14"/>
                <a:gd name="T17" fmla="*/ 6 h 14"/>
                <a:gd name="T18" fmla="*/ 2 w 14"/>
                <a:gd name="T19" fmla="*/ 2 h 14"/>
                <a:gd name="T20" fmla="*/ 2 w 14"/>
                <a:gd name="T21" fmla="*/ 0 h 14"/>
                <a:gd name="T22" fmla="*/ 3 w 14"/>
                <a:gd name="T23" fmla="*/ 0 h 14"/>
                <a:gd name="T24" fmla="*/ 5 w 14"/>
                <a:gd name="T25" fmla="*/ 0 h 14"/>
                <a:gd name="T26" fmla="*/ 6 w 14"/>
                <a:gd name="T27" fmla="*/ 9 h 14"/>
                <a:gd name="T28" fmla="*/ 3 w 14"/>
                <a:gd name="T29" fmla="*/ 5 h 14"/>
                <a:gd name="T30" fmla="*/ 2 w 14"/>
                <a:gd name="T31" fmla="*/ 7 h 14"/>
                <a:gd name="T32" fmla="*/ 3 w 14"/>
                <a:gd name="T33" fmla="*/ 9 h 14"/>
                <a:gd name="T34" fmla="*/ 14 w 14"/>
                <a:gd name="T35" fmla="*/ 12 h 14"/>
                <a:gd name="T36" fmla="*/ 13 w 14"/>
                <a:gd name="T37" fmla="*/ 14 h 14"/>
                <a:gd name="T38" fmla="*/ 11 w 14"/>
                <a:gd name="T39" fmla="*/ 14 h 14"/>
                <a:gd name="T40" fmla="*/ 10 w 14"/>
                <a:gd name="T41" fmla="*/ 14 h 14"/>
                <a:gd name="T42" fmla="*/ 8 w 14"/>
                <a:gd name="T43" fmla="*/ 13 h 14"/>
                <a:gd name="T44" fmla="*/ 8 w 14"/>
                <a:gd name="T45" fmla="*/ 3 h 14"/>
                <a:gd name="T46" fmla="*/ 9 w 14"/>
                <a:gd name="T47" fmla="*/ 1 h 14"/>
                <a:gd name="T48" fmla="*/ 10 w 14"/>
                <a:gd name="T49" fmla="*/ 0 h 14"/>
                <a:gd name="T50" fmla="*/ 12 w 14"/>
                <a:gd name="T51" fmla="*/ 0 h 14"/>
                <a:gd name="T52" fmla="*/ 14 w 14"/>
                <a:gd name="T53" fmla="*/ 2 h 14"/>
                <a:gd name="T54" fmla="*/ 14 w 14"/>
                <a:gd name="T55" fmla="*/ 12 h 14"/>
                <a:gd name="T56" fmla="*/ 11 w 14"/>
                <a:gd name="T57" fmla="*/ 2 h 14"/>
                <a:gd name="T58" fmla="*/ 11 w 14"/>
                <a:gd name="T59" fmla="*/ 2 h 14"/>
                <a:gd name="T60" fmla="*/ 10 w 14"/>
                <a:gd name="T61" fmla="*/ 3 h 14"/>
                <a:gd name="T62" fmla="*/ 10 w 14"/>
                <a:gd name="T63" fmla="*/ 12 h 14"/>
                <a:gd name="T64" fmla="*/ 11 w 14"/>
                <a:gd name="T65" fmla="*/ 12 h 14"/>
                <a:gd name="T66" fmla="*/ 11 w 14"/>
                <a:gd name="T6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14">
                  <a:moveTo>
                    <a:pt x="6" y="9"/>
                  </a:moveTo>
                  <a:cubicBezTo>
                    <a:pt x="6" y="9"/>
                    <a:pt x="6" y="9"/>
                    <a:pt x="6" y="9"/>
                  </a:cubicBezTo>
                  <a:cubicBezTo>
                    <a:pt x="6" y="11"/>
                    <a:pt x="6" y="11"/>
                    <a:pt x="6" y="11"/>
                  </a:cubicBezTo>
                  <a:cubicBezTo>
                    <a:pt x="6" y="11"/>
                    <a:pt x="6" y="11"/>
                    <a:pt x="6" y="11"/>
                  </a:cubicBezTo>
                  <a:cubicBezTo>
                    <a:pt x="6" y="11"/>
                    <a:pt x="6" y="11"/>
                    <a:pt x="6" y="11"/>
                  </a:cubicBezTo>
                  <a:cubicBezTo>
                    <a:pt x="5" y="11"/>
                    <a:pt x="5" y="11"/>
                    <a:pt x="5" y="11"/>
                  </a:cubicBezTo>
                  <a:cubicBezTo>
                    <a:pt x="5" y="14"/>
                    <a:pt x="5" y="14"/>
                    <a:pt x="5" y="14"/>
                  </a:cubicBezTo>
                  <a:cubicBezTo>
                    <a:pt x="5" y="14"/>
                    <a:pt x="5" y="14"/>
                    <a:pt x="5" y="14"/>
                  </a:cubicBezTo>
                  <a:cubicBezTo>
                    <a:pt x="3" y="14"/>
                    <a:pt x="3" y="14"/>
                    <a:pt x="3" y="14"/>
                  </a:cubicBezTo>
                  <a:cubicBezTo>
                    <a:pt x="3" y="14"/>
                    <a:pt x="3" y="14"/>
                    <a:pt x="3" y="14"/>
                  </a:cubicBezTo>
                  <a:cubicBezTo>
                    <a:pt x="3" y="11"/>
                    <a:pt x="3" y="11"/>
                    <a:pt x="3" y="11"/>
                  </a:cubicBezTo>
                  <a:cubicBezTo>
                    <a:pt x="0" y="11"/>
                    <a:pt x="0" y="11"/>
                    <a:pt x="0" y="11"/>
                  </a:cubicBezTo>
                  <a:cubicBezTo>
                    <a:pt x="0" y="11"/>
                    <a:pt x="0" y="11"/>
                    <a:pt x="0" y="11"/>
                  </a:cubicBezTo>
                  <a:cubicBezTo>
                    <a:pt x="0" y="11"/>
                    <a:pt x="0" y="11"/>
                    <a:pt x="0" y="11"/>
                  </a:cubicBezTo>
                  <a:cubicBezTo>
                    <a:pt x="0" y="9"/>
                    <a:pt x="0" y="9"/>
                    <a:pt x="0" y="9"/>
                  </a:cubicBezTo>
                  <a:cubicBezTo>
                    <a:pt x="0" y="9"/>
                    <a:pt x="0" y="9"/>
                    <a:pt x="0" y="9"/>
                  </a:cubicBezTo>
                  <a:cubicBezTo>
                    <a:pt x="0" y="9"/>
                    <a:pt x="0" y="9"/>
                    <a:pt x="0" y="9"/>
                  </a:cubicBezTo>
                  <a:cubicBezTo>
                    <a:pt x="0" y="8"/>
                    <a:pt x="1" y="7"/>
                    <a:pt x="1" y="6"/>
                  </a:cubicBezTo>
                  <a:cubicBezTo>
                    <a:pt x="1" y="5"/>
                    <a:pt x="2" y="4"/>
                    <a:pt x="2" y="4"/>
                  </a:cubicBezTo>
                  <a:cubicBezTo>
                    <a:pt x="2" y="3"/>
                    <a:pt x="2" y="2"/>
                    <a:pt x="2" y="2"/>
                  </a:cubicBezTo>
                  <a:cubicBezTo>
                    <a:pt x="2" y="1"/>
                    <a:pt x="2" y="1"/>
                    <a:pt x="2" y="0"/>
                  </a:cubicBezTo>
                  <a:cubicBezTo>
                    <a:pt x="2" y="0"/>
                    <a:pt x="2" y="0"/>
                    <a:pt x="2" y="0"/>
                  </a:cubicBezTo>
                  <a:cubicBezTo>
                    <a:pt x="3" y="0"/>
                    <a:pt x="3" y="0"/>
                    <a:pt x="3" y="0"/>
                  </a:cubicBezTo>
                  <a:cubicBezTo>
                    <a:pt x="3" y="0"/>
                    <a:pt x="3" y="0"/>
                    <a:pt x="3" y="0"/>
                  </a:cubicBezTo>
                  <a:cubicBezTo>
                    <a:pt x="5" y="0"/>
                    <a:pt x="5" y="0"/>
                    <a:pt x="5" y="0"/>
                  </a:cubicBezTo>
                  <a:cubicBezTo>
                    <a:pt x="5" y="0"/>
                    <a:pt x="5" y="0"/>
                    <a:pt x="5" y="0"/>
                  </a:cubicBezTo>
                  <a:cubicBezTo>
                    <a:pt x="5" y="9"/>
                    <a:pt x="5" y="9"/>
                    <a:pt x="5" y="9"/>
                  </a:cubicBezTo>
                  <a:cubicBezTo>
                    <a:pt x="6" y="9"/>
                    <a:pt x="6" y="9"/>
                    <a:pt x="6" y="9"/>
                  </a:cubicBezTo>
                  <a:cubicBezTo>
                    <a:pt x="6" y="9"/>
                    <a:pt x="6" y="9"/>
                    <a:pt x="6" y="9"/>
                  </a:cubicBezTo>
                  <a:close/>
                  <a:moveTo>
                    <a:pt x="3" y="5"/>
                  </a:moveTo>
                  <a:cubicBezTo>
                    <a:pt x="3" y="5"/>
                    <a:pt x="3" y="5"/>
                    <a:pt x="3" y="6"/>
                  </a:cubicBezTo>
                  <a:cubicBezTo>
                    <a:pt x="3" y="6"/>
                    <a:pt x="2" y="7"/>
                    <a:pt x="2" y="7"/>
                  </a:cubicBezTo>
                  <a:cubicBezTo>
                    <a:pt x="2" y="8"/>
                    <a:pt x="2" y="9"/>
                    <a:pt x="2" y="9"/>
                  </a:cubicBezTo>
                  <a:cubicBezTo>
                    <a:pt x="3" y="9"/>
                    <a:pt x="3" y="9"/>
                    <a:pt x="3" y="9"/>
                  </a:cubicBezTo>
                  <a:cubicBezTo>
                    <a:pt x="3" y="5"/>
                    <a:pt x="3" y="5"/>
                    <a:pt x="3" y="5"/>
                  </a:cubicBezTo>
                  <a:close/>
                  <a:moveTo>
                    <a:pt x="14" y="12"/>
                  </a:moveTo>
                  <a:cubicBezTo>
                    <a:pt x="14" y="12"/>
                    <a:pt x="14" y="13"/>
                    <a:pt x="14" y="13"/>
                  </a:cubicBezTo>
                  <a:cubicBezTo>
                    <a:pt x="13" y="13"/>
                    <a:pt x="13" y="13"/>
                    <a:pt x="13" y="14"/>
                  </a:cubicBezTo>
                  <a:cubicBezTo>
                    <a:pt x="13" y="14"/>
                    <a:pt x="13" y="14"/>
                    <a:pt x="12" y="14"/>
                  </a:cubicBezTo>
                  <a:cubicBezTo>
                    <a:pt x="12" y="14"/>
                    <a:pt x="12" y="14"/>
                    <a:pt x="11" y="14"/>
                  </a:cubicBezTo>
                  <a:cubicBezTo>
                    <a:pt x="10" y="14"/>
                    <a:pt x="10" y="14"/>
                    <a:pt x="10" y="14"/>
                  </a:cubicBezTo>
                  <a:cubicBezTo>
                    <a:pt x="10" y="14"/>
                    <a:pt x="10" y="14"/>
                    <a:pt x="10" y="14"/>
                  </a:cubicBezTo>
                  <a:cubicBezTo>
                    <a:pt x="9" y="14"/>
                    <a:pt x="9" y="14"/>
                    <a:pt x="9" y="14"/>
                  </a:cubicBezTo>
                  <a:cubicBezTo>
                    <a:pt x="8" y="13"/>
                    <a:pt x="8" y="13"/>
                    <a:pt x="8" y="13"/>
                  </a:cubicBezTo>
                  <a:cubicBezTo>
                    <a:pt x="8" y="13"/>
                    <a:pt x="8" y="12"/>
                    <a:pt x="8" y="12"/>
                  </a:cubicBezTo>
                  <a:cubicBezTo>
                    <a:pt x="8" y="3"/>
                    <a:pt x="8" y="3"/>
                    <a:pt x="8" y="3"/>
                  </a:cubicBezTo>
                  <a:cubicBezTo>
                    <a:pt x="8" y="2"/>
                    <a:pt x="8" y="2"/>
                    <a:pt x="8" y="2"/>
                  </a:cubicBezTo>
                  <a:cubicBezTo>
                    <a:pt x="8" y="1"/>
                    <a:pt x="8" y="1"/>
                    <a:pt x="9" y="1"/>
                  </a:cubicBezTo>
                  <a:cubicBezTo>
                    <a:pt x="9" y="1"/>
                    <a:pt x="9" y="0"/>
                    <a:pt x="10" y="0"/>
                  </a:cubicBezTo>
                  <a:cubicBezTo>
                    <a:pt x="10" y="0"/>
                    <a:pt x="10" y="0"/>
                    <a:pt x="10" y="0"/>
                  </a:cubicBezTo>
                  <a:cubicBezTo>
                    <a:pt x="11" y="0"/>
                    <a:pt x="11" y="0"/>
                    <a:pt x="11" y="0"/>
                  </a:cubicBezTo>
                  <a:cubicBezTo>
                    <a:pt x="12" y="0"/>
                    <a:pt x="12" y="0"/>
                    <a:pt x="12" y="0"/>
                  </a:cubicBezTo>
                  <a:cubicBezTo>
                    <a:pt x="13" y="0"/>
                    <a:pt x="13" y="1"/>
                    <a:pt x="13" y="1"/>
                  </a:cubicBezTo>
                  <a:cubicBezTo>
                    <a:pt x="13" y="1"/>
                    <a:pt x="13" y="1"/>
                    <a:pt x="14" y="2"/>
                  </a:cubicBezTo>
                  <a:cubicBezTo>
                    <a:pt x="14" y="2"/>
                    <a:pt x="14" y="2"/>
                    <a:pt x="14" y="3"/>
                  </a:cubicBezTo>
                  <a:cubicBezTo>
                    <a:pt x="14" y="12"/>
                    <a:pt x="14" y="12"/>
                    <a:pt x="14" y="12"/>
                  </a:cubicBezTo>
                  <a:close/>
                  <a:moveTo>
                    <a:pt x="11" y="3"/>
                  </a:moveTo>
                  <a:cubicBezTo>
                    <a:pt x="11" y="3"/>
                    <a:pt x="11" y="2"/>
                    <a:pt x="11" y="2"/>
                  </a:cubicBezTo>
                  <a:cubicBezTo>
                    <a:pt x="11" y="2"/>
                    <a:pt x="11" y="2"/>
                    <a:pt x="11" y="2"/>
                  </a:cubicBezTo>
                  <a:cubicBezTo>
                    <a:pt x="11" y="2"/>
                    <a:pt x="11" y="2"/>
                    <a:pt x="11" y="2"/>
                  </a:cubicBezTo>
                  <a:cubicBezTo>
                    <a:pt x="11" y="2"/>
                    <a:pt x="11" y="2"/>
                    <a:pt x="10" y="2"/>
                  </a:cubicBezTo>
                  <a:cubicBezTo>
                    <a:pt x="10" y="2"/>
                    <a:pt x="10" y="3"/>
                    <a:pt x="10" y="3"/>
                  </a:cubicBezTo>
                  <a:cubicBezTo>
                    <a:pt x="10" y="12"/>
                    <a:pt x="10" y="12"/>
                    <a:pt x="10" y="12"/>
                  </a:cubicBezTo>
                  <a:cubicBezTo>
                    <a:pt x="10" y="12"/>
                    <a:pt x="10" y="12"/>
                    <a:pt x="10" y="12"/>
                  </a:cubicBezTo>
                  <a:cubicBezTo>
                    <a:pt x="11" y="12"/>
                    <a:pt x="11" y="12"/>
                    <a:pt x="11" y="12"/>
                  </a:cubicBezTo>
                  <a:cubicBezTo>
                    <a:pt x="11" y="12"/>
                    <a:pt x="11" y="12"/>
                    <a:pt x="11" y="12"/>
                  </a:cubicBezTo>
                  <a:cubicBezTo>
                    <a:pt x="11" y="12"/>
                    <a:pt x="11" y="12"/>
                    <a:pt x="11" y="12"/>
                  </a:cubicBezTo>
                  <a:cubicBezTo>
                    <a:pt x="11" y="12"/>
                    <a:pt x="11" y="12"/>
                    <a:pt x="11" y="12"/>
                  </a:cubicBezTo>
                  <a:cubicBezTo>
                    <a:pt x="11" y="3"/>
                    <a:pt x="11" y="3"/>
                    <a:pt x="11"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 name="Freeform 25"/>
            <p:cNvSpPr>
              <a:spLocks noEditPoints="1"/>
            </p:cNvSpPr>
            <p:nvPr/>
          </p:nvSpPr>
          <p:spPr bwMode="auto">
            <a:xfrm>
              <a:off x="1816101" y="1874837"/>
              <a:ext cx="119063" cy="119063"/>
            </a:xfrm>
            <a:custGeom>
              <a:avLst/>
              <a:gdLst>
                <a:gd name="T0" fmla="*/ 6 w 14"/>
                <a:gd name="T1" fmla="*/ 6 h 14"/>
                <a:gd name="T2" fmla="*/ 6 w 14"/>
                <a:gd name="T3" fmla="*/ 11 h 14"/>
                <a:gd name="T4" fmla="*/ 6 w 14"/>
                <a:gd name="T5" fmla="*/ 13 h 14"/>
                <a:gd name="T6" fmla="*/ 4 w 14"/>
                <a:gd name="T7" fmla="*/ 14 h 14"/>
                <a:gd name="T8" fmla="*/ 2 w 14"/>
                <a:gd name="T9" fmla="*/ 14 h 14"/>
                <a:gd name="T10" fmla="*/ 1 w 14"/>
                <a:gd name="T11" fmla="*/ 12 h 14"/>
                <a:gd name="T12" fmla="*/ 0 w 14"/>
                <a:gd name="T13" fmla="*/ 11 h 14"/>
                <a:gd name="T14" fmla="*/ 3 w 14"/>
                <a:gd name="T15" fmla="*/ 10 h 14"/>
                <a:gd name="T16" fmla="*/ 3 w 14"/>
                <a:gd name="T17" fmla="*/ 11 h 14"/>
                <a:gd name="T18" fmla="*/ 3 w 14"/>
                <a:gd name="T19" fmla="*/ 12 h 14"/>
                <a:gd name="T20" fmla="*/ 4 w 14"/>
                <a:gd name="T21" fmla="*/ 12 h 14"/>
                <a:gd name="T22" fmla="*/ 4 w 14"/>
                <a:gd name="T23" fmla="*/ 7 h 14"/>
                <a:gd name="T24" fmla="*/ 4 w 14"/>
                <a:gd name="T25" fmla="*/ 7 h 14"/>
                <a:gd name="T26" fmla="*/ 3 w 14"/>
                <a:gd name="T27" fmla="*/ 7 h 14"/>
                <a:gd name="T28" fmla="*/ 3 w 14"/>
                <a:gd name="T29" fmla="*/ 7 h 14"/>
                <a:gd name="T30" fmla="*/ 3 w 14"/>
                <a:gd name="T31" fmla="*/ 8 h 14"/>
                <a:gd name="T32" fmla="*/ 3 w 14"/>
                <a:gd name="T33" fmla="*/ 8 h 14"/>
                <a:gd name="T34" fmla="*/ 0 w 14"/>
                <a:gd name="T35" fmla="*/ 7 h 14"/>
                <a:gd name="T36" fmla="*/ 1 w 14"/>
                <a:gd name="T37" fmla="*/ 0 h 14"/>
                <a:gd name="T38" fmla="*/ 6 w 14"/>
                <a:gd name="T39" fmla="*/ 0 h 14"/>
                <a:gd name="T40" fmla="*/ 6 w 14"/>
                <a:gd name="T41" fmla="*/ 2 h 14"/>
                <a:gd name="T42" fmla="*/ 3 w 14"/>
                <a:gd name="T43" fmla="*/ 2 h 14"/>
                <a:gd name="T44" fmla="*/ 4 w 14"/>
                <a:gd name="T45" fmla="*/ 5 h 14"/>
                <a:gd name="T46" fmla="*/ 14 w 14"/>
                <a:gd name="T47" fmla="*/ 11 h 14"/>
                <a:gd name="T48" fmla="*/ 13 w 14"/>
                <a:gd name="T49" fmla="*/ 13 h 14"/>
                <a:gd name="T50" fmla="*/ 11 w 14"/>
                <a:gd name="T51" fmla="*/ 14 h 14"/>
                <a:gd name="T52" fmla="*/ 9 w 14"/>
                <a:gd name="T53" fmla="*/ 14 h 14"/>
                <a:gd name="T54" fmla="*/ 8 w 14"/>
                <a:gd name="T55" fmla="*/ 12 h 14"/>
                <a:gd name="T56" fmla="*/ 8 w 14"/>
                <a:gd name="T57" fmla="*/ 2 h 14"/>
                <a:gd name="T58" fmla="*/ 9 w 14"/>
                <a:gd name="T59" fmla="*/ 0 h 14"/>
                <a:gd name="T60" fmla="*/ 10 w 14"/>
                <a:gd name="T61" fmla="*/ 0 h 14"/>
                <a:gd name="T62" fmla="*/ 12 w 14"/>
                <a:gd name="T63" fmla="*/ 0 h 14"/>
                <a:gd name="T64" fmla="*/ 14 w 14"/>
                <a:gd name="T65" fmla="*/ 1 h 14"/>
                <a:gd name="T66" fmla="*/ 14 w 14"/>
                <a:gd name="T67" fmla="*/ 11 h 14"/>
                <a:gd name="T68" fmla="*/ 11 w 14"/>
                <a:gd name="T69" fmla="*/ 2 h 14"/>
                <a:gd name="T70" fmla="*/ 11 w 14"/>
                <a:gd name="T71" fmla="*/ 2 h 14"/>
                <a:gd name="T72" fmla="*/ 10 w 14"/>
                <a:gd name="T73" fmla="*/ 2 h 14"/>
                <a:gd name="T74" fmla="*/ 10 w 14"/>
                <a:gd name="T75" fmla="*/ 12 h 14"/>
                <a:gd name="T76" fmla="*/ 11 w 14"/>
                <a:gd name="T77" fmla="*/ 12 h 14"/>
                <a:gd name="T78" fmla="*/ 11 w 14"/>
                <a:gd name="T7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4">
                  <a:moveTo>
                    <a:pt x="5" y="5"/>
                  </a:moveTo>
                  <a:cubicBezTo>
                    <a:pt x="5" y="5"/>
                    <a:pt x="6" y="5"/>
                    <a:pt x="6" y="6"/>
                  </a:cubicBezTo>
                  <a:cubicBezTo>
                    <a:pt x="6" y="6"/>
                    <a:pt x="6" y="6"/>
                    <a:pt x="6" y="7"/>
                  </a:cubicBezTo>
                  <a:cubicBezTo>
                    <a:pt x="6" y="11"/>
                    <a:pt x="6" y="11"/>
                    <a:pt x="6" y="11"/>
                  </a:cubicBezTo>
                  <a:cubicBezTo>
                    <a:pt x="6" y="12"/>
                    <a:pt x="6" y="12"/>
                    <a:pt x="6" y="12"/>
                  </a:cubicBezTo>
                  <a:cubicBezTo>
                    <a:pt x="6" y="13"/>
                    <a:pt x="6" y="13"/>
                    <a:pt x="6" y="13"/>
                  </a:cubicBezTo>
                  <a:cubicBezTo>
                    <a:pt x="5" y="13"/>
                    <a:pt x="5" y="14"/>
                    <a:pt x="5" y="14"/>
                  </a:cubicBezTo>
                  <a:cubicBezTo>
                    <a:pt x="4" y="14"/>
                    <a:pt x="4" y="14"/>
                    <a:pt x="4" y="14"/>
                  </a:cubicBezTo>
                  <a:cubicBezTo>
                    <a:pt x="3" y="14"/>
                    <a:pt x="3" y="14"/>
                    <a:pt x="3" y="14"/>
                  </a:cubicBezTo>
                  <a:cubicBezTo>
                    <a:pt x="3" y="14"/>
                    <a:pt x="2" y="14"/>
                    <a:pt x="2" y="14"/>
                  </a:cubicBezTo>
                  <a:cubicBezTo>
                    <a:pt x="2" y="14"/>
                    <a:pt x="1" y="13"/>
                    <a:pt x="1" y="13"/>
                  </a:cubicBezTo>
                  <a:cubicBezTo>
                    <a:pt x="1" y="13"/>
                    <a:pt x="1" y="13"/>
                    <a:pt x="1" y="12"/>
                  </a:cubicBezTo>
                  <a:cubicBezTo>
                    <a:pt x="1" y="12"/>
                    <a:pt x="0" y="12"/>
                    <a:pt x="0" y="11"/>
                  </a:cubicBezTo>
                  <a:cubicBezTo>
                    <a:pt x="0" y="11"/>
                    <a:pt x="0" y="11"/>
                    <a:pt x="0" y="11"/>
                  </a:cubicBezTo>
                  <a:cubicBezTo>
                    <a:pt x="0" y="10"/>
                    <a:pt x="1" y="10"/>
                    <a:pt x="1" y="10"/>
                  </a:cubicBezTo>
                  <a:cubicBezTo>
                    <a:pt x="3" y="10"/>
                    <a:pt x="3" y="10"/>
                    <a:pt x="3" y="10"/>
                  </a:cubicBezTo>
                  <a:cubicBezTo>
                    <a:pt x="3" y="10"/>
                    <a:pt x="3" y="10"/>
                    <a:pt x="3" y="10"/>
                  </a:cubicBezTo>
                  <a:cubicBezTo>
                    <a:pt x="3" y="11"/>
                    <a:pt x="3" y="11"/>
                    <a:pt x="3" y="11"/>
                  </a:cubicBezTo>
                  <a:cubicBezTo>
                    <a:pt x="3" y="12"/>
                    <a:pt x="3" y="12"/>
                    <a:pt x="3" y="12"/>
                  </a:cubicBezTo>
                  <a:cubicBezTo>
                    <a:pt x="3" y="12"/>
                    <a:pt x="3" y="12"/>
                    <a:pt x="3" y="12"/>
                  </a:cubicBezTo>
                  <a:cubicBezTo>
                    <a:pt x="3" y="12"/>
                    <a:pt x="3" y="12"/>
                    <a:pt x="3" y="12"/>
                  </a:cubicBezTo>
                  <a:cubicBezTo>
                    <a:pt x="4" y="12"/>
                    <a:pt x="4" y="12"/>
                    <a:pt x="4" y="12"/>
                  </a:cubicBezTo>
                  <a:cubicBezTo>
                    <a:pt x="4" y="12"/>
                    <a:pt x="4" y="12"/>
                    <a:pt x="4" y="11"/>
                  </a:cubicBezTo>
                  <a:cubicBezTo>
                    <a:pt x="4" y="7"/>
                    <a:pt x="4" y="7"/>
                    <a:pt x="4" y="7"/>
                  </a:cubicBezTo>
                  <a:cubicBezTo>
                    <a:pt x="4" y="7"/>
                    <a:pt x="4" y="7"/>
                    <a:pt x="4" y="7"/>
                  </a:cubicBezTo>
                  <a:cubicBezTo>
                    <a:pt x="4" y="7"/>
                    <a:pt x="4" y="7"/>
                    <a:pt x="4" y="7"/>
                  </a:cubicBezTo>
                  <a:cubicBezTo>
                    <a:pt x="4" y="7"/>
                    <a:pt x="4" y="7"/>
                    <a:pt x="3" y="7"/>
                  </a:cubicBezTo>
                  <a:cubicBezTo>
                    <a:pt x="3" y="7"/>
                    <a:pt x="3" y="7"/>
                    <a:pt x="3" y="7"/>
                  </a:cubicBezTo>
                  <a:cubicBezTo>
                    <a:pt x="3" y="7"/>
                    <a:pt x="3" y="7"/>
                    <a:pt x="3" y="7"/>
                  </a:cubicBezTo>
                  <a:cubicBezTo>
                    <a:pt x="3" y="7"/>
                    <a:pt x="3" y="7"/>
                    <a:pt x="3" y="7"/>
                  </a:cubicBezTo>
                  <a:cubicBezTo>
                    <a:pt x="3" y="7"/>
                    <a:pt x="3" y="7"/>
                    <a:pt x="3" y="7"/>
                  </a:cubicBezTo>
                  <a:cubicBezTo>
                    <a:pt x="3" y="8"/>
                    <a:pt x="3" y="8"/>
                    <a:pt x="3" y="8"/>
                  </a:cubicBezTo>
                  <a:cubicBezTo>
                    <a:pt x="3" y="8"/>
                    <a:pt x="3" y="8"/>
                    <a:pt x="3" y="8"/>
                  </a:cubicBezTo>
                  <a:cubicBezTo>
                    <a:pt x="3" y="8"/>
                    <a:pt x="3" y="8"/>
                    <a:pt x="3" y="8"/>
                  </a:cubicBezTo>
                  <a:cubicBezTo>
                    <a:pt x="1" y="8"/>
                    <a:pt x="1" y="8"/>
                    <a:pt x="1" y="8"/>
                  </a:cubicBezTo>
                  <a:cubicBezTo>
                    <a:pt x="1" y="8"/>
                    <a:pt x="0" y="7"/>
                    <a:pt x="0" y="7"/>
                  </a:cubicBezTo>
                  <a:cubicBezTo>
                    <a:pt x="0" y="0"/>
                    <a:pt x="0" y="0"/>
                    <a:pt x="0" y="0"/>
                  </a:cubicBezTo>
                  <a:cubicBezTo>
                    <a:pt x="0" y="0"/>
                    <a:pt x="1" y="0"/>
                    <a:pt x="1" y="0"/>
                  </a:cubicBezTo>
                  <a:cubicBezTo>
                    <a:pt x="2" y="0"/>
                    <a:pt x="2" y="0"/>
                    <a:pt x="2" y="0"/>
                  </a:cubicBezTo>
                  <a:cubicBezTo>
                    <a:pt x="6" y="0"/>
                    <a:pt x="6" y="0"/>
                    <a:pt x="6" y="0"/>
                  </a:cubicBezTo>
                  <a:cubicBezTo>
                    <a:pt x="6" y="0"/>
                    <a:pt x="6" y="0"/>
                    <a:pt x="6" y="0"/>
                  </a:cubicBezTo>
                  <a:cubicBezTo>
                    <a:pt x="6" y="2"/>
                    <a:pt x="6" y="2"/>
                    <a:pt x="6" y="2"/>
                  </a:cubicBezTo>
                  <a:cubicBezTo>
                    <a:pt x="6" y="2"/>
                    <a:pt x="6" y="2"/>
                    <a:pt x="6" y="2"/>
                  </a:cubicBezTo>
                  <a:cubicBezTo>
                    <a:pt x="3" y="2"/>
                    <a:pt x="3" y="2"/>
                    <a:pt x="3" y="2"/>
                  </a:cubicBezTo>
                  <a:cubicBezTo>
                    <a:pt x="3" y="5"/>
                    <a:pt x="3" y="5"/>
                    <a:pt x="3" y="5"/>
                  </a:cubicBezTo>
                  <a:cubicBezTo>
                    <a:pt x="3" y="5"/>
                    <a:pt x="4" y="5"/>
                    <a:pt x="4" y="5"/>
                  </a:cubicBezTo>
                  <a:cubicBezTo>
                    <a:pt x="4" y="5"/>
                    <a:pt x="5" y="5"/>
                    <a:pt x="5" y="5"/>
                  </a:cubicBezTo>
                  <a:close/>
                  <a:moveTo>
                    <a:pt x="14" y="11"/>
                  </a:moveTo>
                  <a:cubicBezTo>
                    <a:pt x="14" y="12"/>
                    <a:pt x="14" y="12"/>
                    <a:pt x="14" y="12"/>
                  </a:cubicBezTo>
                  <a:cubicBezTo>
                    <a:pt x="13" y="13"/>
                    <a:pt x="13" y="13"/>
                    <a:pt x="13" y="13"/>
                  </a:cubicBezTo>
                  <a:cubicBezTo>
                    <a:pt x="13" y="13"/>
                    <a:pt x="13" y="14"/>
                    <a:pt x="12" y="14"/>
                  </a:cubicBezTo>
                  <a:cubicBezTo>
                    <a:pt x="12" y="14"/>
                    <a:pt x="12" y="14"/>
                    <a:pt x="11" y="14"/>
                  </a:cubicBezTo>
                  <a:cubicBezTo>
                    <a:pt x="10" y="14"/>
                    <a:pt x="10" y="14"/>
                    <a:pt x="10" y="14"/>
                  </a:cubicBezTo>
                  <a:cubicBezTo>
                    <a:pt x="10" y="14"/>
                    <a:pt x="10" y="14"/>
                    <a:pt x="9" y="14"/>
                  </a:cubicBezTo>
                  <a:cubicBezTo>
                    <a:pt x="9" y="14"/>
                    <a:pt x="9" y="13"/>
                    <a:pt x="9" y="13"/>
                  </a:cubicBezTo>
                  <a:cubicBezTo>
                    <a:pt x="8" y="13"/>
                    <a:pt x="8" y="13"/>
                    <a:pt x="8" y="12"/>
                  </a:cubicBezTo>
                  <a:cubicBezTo>
                    <a:pt x="8" y="12"/>
                    <a:pt x="8" y="12"/>
                    <a:pt x="8" y="11"/>
                  </a:cubicBezTo>
                  <a:cubicBezTo>
                    <a:pt x="8" y="2"/>
                    <a:pt x="8" y="2"/>
                    <a:pt x="8" y="2"/>
                  </a:cubicBezTo>
                  <a:cubicBezTo>
                    <a:pt x="8" y="2"/>
                    <a:pt x="8" y="1"/>
                    <a:pt x="8" y="1"/>
                  </a:cubicBezTo>
                  <a:cubicBezTo>
                    <a:pt x="8" y="1"/>
                    <a:pt x="8" y="1"/>
                    <a:pt x="9" y="0"/>
                  </a:cubicBezTo>
                  <a:cubicBezTo>
                    <a:pt x="9" y="0"/>
                    <a:pt x="9" y="0"/>
                    <a:pt x="9" y="0"/>
                  </a:cubicBezTo>
                  <a:cubicBezTo>
                    <a:pt x="10" y="0"/>
                    <a:pt x="10" y="0"/>
                    <a:pt x="10" y="0"/>
                  </a:cubicBezTo>
                  <a:cubicBezTo>
                    <a:pt x="11" y="0"/>
                    <a:pt x="11" y="0"/>
                    <a:pt x="11" y="0"/>
                  </a:cubicBezTo>
                  <a:cubicBezTo>
                    <a:pt x="12" y="0"/>
                    <a:pt x="12" y="0"/>
                    <a:pt x="12" y="0"/>
                  </a:cubicBezTo>
                  <a:cubicBezTo>
                    <a:pt x="13" y="0"/>
                    <a:pt x="13" y="0"/>
                    <a:pt x="13" y="0"/>
                  </a:cubicBezTo>
                  <a:cubicBezTo>
                    <a:pt x="13" y="1"/>
                    <a:pt x="13" y="1"/>
                    <a:pt x="14" y="1"/>
                  </a:cubicBezTo>
                  <a:cubicBezTo>
                    <a:pt x="14" y="1"/>
                    <a:pt x="14" y="2"/>
                    <a:pt x="14" y="2"/>
                  </a:cubicBezTo>
                  <a:cubicBezTo>
                    <a:pt x="14" y="11"/>
                    <a:pt x="14" y="11"/>
                    <a:pt x="14" y="11"/>
                  </a:cubicBezTo>
                  <a:close/>
                  <a:moveTo>
                    <a:pt x="11" y="2"/>
                  </a:moveTo>
                  <a:cubicBezTo>
                    <a:pt x="11" y="2"/>
                    <a:pt x="11" y="2"/>
                    <a:pt x="11" y="2"/>
                  </a:cubicBezTo>
                  <a:cubicBezTo>
                    <a:pt x="11" y="2"/>
                    <a:pt x="11" y="2"/>
                    <a:pt x="11" y="2"/>
                  </a:cubicBezTo>
                  <a:cubicBezTo>
                    <a:pt x="11" y="2"/>
                    <a:pt x="11" y="2"/>
                    <a:pt x="11" y="2"/>
                  </a:cubicBezTo>
                  <a:cubicBezTo>
                    <a:pt x="11" y="2"/>
                    <a:pt x="11" y="2"/>
                    <a:pt x="10" y="2"/>
                  </a:cubicBezTo>
                  <a:cubicBezTo>
                    <a:pt x="10" y="2"/>
                    <a:pt x="10" y="2"/>
                    <a:pt x="10" y="2"/>
                  </a:cubicBezTo>
                  <a:cubicBezTo>
                    <a:pt x="10" y="11"/>
                    <a:pt x="10" y="11"/>
                    <a:pt x="10" y="11"/>
                  </a:cubicBezTo>
                  <a:cubicBezTo>
                    <a:pt x="10" y="12"/>
                    <a:pt x="10" y="12"/>
                    <a:pt x="10" y="12"/>
                  </a:cubicBezTo>
                  <a:cubicBezTo>
                    <a:pt x="11" y="12"/>
                    <a:pt x="11" y="12"/>
                    <a:pt x="11" y="12"/>
                  </a:cubicBezTo>
                  <a:cubicBezTo>
                    <a:pt x="11" y="12"/>
                    <a:pt x="11" y="12"/>
                    <a:pt x="11" y="12"/>
                  </a:cubicBezTo>
                  <a:cubicBezTo>
                    <a:pt x="11" y="12"/>
                    <a:pt x="11" y="12"/>
                    <a:pt x="11" y="12"/>
                  </a:cubicBezTo>
                  <a:cubicBezTo>
                    <a:pt x="11" y="12"/>
                    <a:pt x="11" y="12"/>
                    <a:pt x="11" y="11"/>
                  </a:cubicBezTo>
                  <a:cubicBezTo>
                    <a:pt x="11" y="2"/>
                    <a:pt x="11" y="2"/>
                    <a:pt x="11" y="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 name="Freeform 26"/>
            <p:cNvSpPr>
              <a:spLocks noEditPoints="1"/>
            </p:cNvSpPr>
            <p:nvPr/>
          </p:nvSpPr>
          <p:spPr bwMode="auto">
            <a:xfrm>
              <a:off x="2163763" y="1917700"/>
              <a:ext cx="109538" cy="117475"/>
            </a:xfrm>
            <a:custGeom>
              <a:avLst/>
              <a:gdLst>
                <a:gd name="T0" fmla="*/ 1 w 13"/>
                <a:gd name="T1" fmla="*/ 14 h 14"/>
                <a:gd name="T2" fmla="*/ 0 w 13"/>
                <a:gd name="T3" fmla="*/ 13 h 14"/>
                <a:gd name="T4" fmla="*/ 0 w 13"/>
                <a:gd name="T5" fmla="*/ 3 h 14"/>
                <a:gd name="T6" fmla="*/ 0 w 13"/>
                <a:gd name="T7" fmla="*/ 1 h 14"/>
                <a:gd name="T8" fmla="*/ 2 w 13"/>
                <a:gd name="T9" fmla="*/ 0 h 14"/>
                <a:gd name="T10" fmla="*/ 4 w 13"/>
                <a:gd name="T11" fmla="*/ 0 h 14"/>
                <a:gd name="T12" fmla="*/ 5 w 13"/>
                <a:gd name="T13" fmla="*/ 2 h 14"/>
                <a:gd name="T14" fmla="*/ 5 w 13"/>
                <a:gd name="T15" fmla="*/ 3 h 14"/>
                <a:gd name="T16" fmla="*/ 3 w 13"/>
                <a:gd name="T17" fmla="*/ 4 h 14"/>
                <a:gd name="T18" fmla="*/ 3 w 13"/>
                <a:gd name="T19" fmla="*/ 3 h 14"/>
                <a:gd name="T20" fmla="*/ 3 w 13"/>
                <a:gd name="T21" fmla="*/ 2 h 14"/>
                <a:gd name="T22" fmla="*/ 2 w 13"/>
                <a:gd name="T23" fmla="*/ 2 h 14"/>
                <a:gd name="T24" fmla="*/ 2 w 13"/>
                <a:gd name="T25" fmla="*/ 6 h 14"/>
                <a:gd name="T26" fmla="*/ 4 w 13"/>
                <a:gd name="T27" fmla="*/ 5 h 14"/>
                <a:gd name="T28" fmla="*/ 5 w 13"/>
                <a:gd name="T29" fmla="*/ 12 h 14"/>
                <a:gd name="T30" fmla="*/ 5 w 13"/>
                <a:gd name="T31" fmla="*/ 14 h 14"/>
                <a:gd name="T32" fmla="*/ 3 w 13"/>
                <a:gd name="T33" fmla="*/ 14 h 14"/>
                <a:gd name="T34" fmla="*/ 2 w 13"/>
                <a:gd name="T35" fmla="*/ 12 h 14"/>
                <a:gd name="T36" fmla="*/ 2 w 13"/>
                <a:gd name="T37" fmla="*/ 12 h 14"/>
                <a:gd name="T38" fmla="*/ 3 w 13"/>
                <a:gd name="T39" fmla="*/ 12 h 14"/>
                <a:gd name="T40" fmla="*/ 3 w 13"/>
                <a:gd name="T41" fmla="*/ 8 h 14"/>
                <a:gd name="T42" fmla="*/ 3 w 13"/>
                <a:gd name="T43" fmla="*/ 7 h 14"/>
                <a:gd name="T44" fmla="*/ 2 w 13"/>
                <a:gd name="T45" fmla="*/ 7 h 14"/>
                <a:gd name="T46" fmla="*/ 2 w 13"/>
                <a:gd name="T47" fmla="*/ 8 h 14"/>
                <a:gd name="T48" fmla="*/ 2 w 13"/>
                <a:gd name="T49" fmla="*/ 12 h 14"/>
                <a:gd name="T50" fmla="*/ 13 w 13"/>
                <a:gd name="T51" fmla="*/ 13 h 14"/>
                <a:gd name="T52" fmla="*/ 11 w 13"/>
                <a:gd name="T53" fmla="*/ 14 h 14"/>
                <a:gd name="T54" fmla="*/ 10 w 13"/>
                <a:gd name="T55" fmla="*/ 14 h 14"/>
                <a:gd name="T56" fmla="*/ 8 w 13"/>
                <a:gd name="T57" fmla="*/ 14 h 14"/>
                <a:gd name="T58" fmla="*/ 7 w 13"/>
                <a:gd name="T59" fmla="*/ 12 h 14"/>
                <a:gd name="T60" fmla="*/ 7 w 13"/>
                <a:gd name="T61" fmla="*/ 2 h 14"/>
                <a:gd name="T62" fmla="*/ 9 w 13"/>
                <a:gd name="T63" fmla="*/ 0 h 14"/>
                <a:gd name="T64" fmla="*/ 10 w 13"/>
                <a:gd name="T65" fmla="*/ 0 h 14"/>
                <a:gd name="T66" fmla="*/ 12 w 13"/>
                <a:gd name="T67" fmla="*/ 1 h 14"/>
                <a:gd name="T68" fmla="*/ 13 w 13"/>
                <a:gd name="T69" fmla="*/ 3 h 14"/>
                <a:gd name="T70" fmla="*/ 11 w 13"/>
                <a:gd name="T71" fmla="*/ 3 h 14"/>
                <a:gd name="T72" fmla="*/ 10 w 13"/>
                <a:gd name="T73" fmla="*/ 2 h 14"/>
                <a:gd name="T74" fmla="*/ 10 w 13"/>
                <a:gd name="T75" fmla="*/ 2 h 14"/>
                <a:gd name="T76" fmla="*/ 9 w 13"/>
                <a:gd name="T77" fmla="*/ 12 h 14"/>
                <a:gd name="T78" fmla="*/ 10 w 13"/>
                <a:gd name="T79" fmla="*/ 12 h 14"/>
                <a:gd name="T80" fmla="*/ 10 w 13"/>
                <a:gd name="T81" fmla="*/ 12 h 14"/>
                <a:gd name="T82" fmla="*/ 11 w 13"/>
                <a:gd name="T8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14">
                  <a:moveTo>
                    <a:pt x="2" y="14"/>
                  </a:moveTo>
                  <a:cubicBezTo>
                    <a:pt x="2" y="14"/>
                    <a:pt x="2" y="14"/>
                    <a:pt x="1" y="14"/>
                  </a:cubicBezTo>
                  <a:cubicBezTo>
                    <a:pt x="1" y="14"/>
                    <a:pt x="1" y="14"/>
                    <a:pt x="0" y="14"/>
                  </a:cubicBezTo>
                  <a:cubicBezTo>
                    <a:pt x="0" y="13"/>
                    <a:pt x="0" y="13"/>
                    <a:pt x="0" y="13"/>
                  </a:cubicBezTo>
                  <a:cubicBezTo>
                    <a:pt x="0" y="13"/>
                    <a:pt x="0" y="12"/>
                    <a:pt x="0" y="12"/>
                  </a:cubicBezTo>
                  <a:cubicBezTo>
                    <a:pt x="0" y="3"/>
                    <a:pt x="0" y="3"/>
                    <a:pt x="0" y="3"/>
                  </a:cubicBezTo>
                  <a:cubicBezTo>
                    <a:pt x="0" y="2"/>
                    <a:pt x="0" y="2"/>
                    <a:pt x="0" y="2"/>
                  </a:cubicBezTo>
                  <a:cubicBezTo>
                    <a:pt x="0" y="1"/>
                    <a:pt x="0" y="1"/>
                    <a:pt x="0" y="1"/>
                  </a:cubicBezTo>
                  <a:cubicBezTo>
                    <a:pt x="1" y="1"/>
                    <a:pt x="1" y="0"/>
                    <a:pt x="1" y="0"/>
                  </a:cubicBezTo>
                  <a:cubicBezTo>
                    <a:pt x="2" y="0"/>
                    <a:pt x="2" y="0"/>
                    <a:pt x="2" y="0"/>
                  </a:cubicBezTo>
                  <a:cubicBezTo>
                    <a:pt x="3" y="0"/>
                    <a:pt x="3" y="0"/>
                    <a:pt x="3" y="0"/>
                  </a:cubicBezTo>
                  <a:cubicBezTo>
                    <a:pt x="3" y="0"/>
                    <a:pt x="4" y="0"/>
                    <a:pt x="4" y="0"/>
                  </a:cubicBezTo>
                  <a:cubicBezTo>
                    <a:pt x="4" y="0"/>
                    <a:pt x="5" y="1"/>
                    <a:pt x="5" y="1"/>
                  </a:cubicBezTo>
                  <a:cubicBezTo>
                    <a:pt x="5" y="1"/>
                    <a:pt x="5" y="1"/>
                    <a:pt x="5" y="2"/>
                  </a:cubicBezTo>
                  <a:cubicBezTo>
                    <a:pt x="5" y="2"/>
                    <a:pt x="5" y="2"/>
                    <a:pt x="5" y="3"/>
                  </a:cubicBezTo>
                  <a:cubicBezTo>
                    <a:pt x="5" y="3"/>
                    <a:pt x="5" y="3"/>
                    <a:pt x="5" y="3"/>
                  </a:cubicBezTo>
                  <a:cubicBezTo>
                    <a:pt x="5" y="4"/>
                    <a:pt x="5" y="4"/>
                    <a:pt x="5" y="4"/>
                  </a:cubicBezTo>
                  <a:cubicBezTo>
                    <a:pt x="3" y="4"/>
                    <a:pt x="3" y="4"/>
                    <a:pt x="3" y="4"/>
                  </a:cubicBezTo>
                  <a:cubicBezTo>
                    <a:pt x="3" y="4"/>
                    <a:pt x="3" y="4"/>
                    <a:pt x="3" y="4"/>
                  </a:cubicBezTo>
                  <a:cubicBezTo>
                    <a:pt x="3" y="3"/>
                    <a:pt x="3" y="3"/>
                    <a:pt x="3" y="3"/>
                  </a:cubicBezTo>
                  <a:cubicBezTo>
                    <a:pt x="3" y="3"/>
                    <a:pt x="3" y="2"/>
                    <a:pt x="3" y="2"/>
                  </a:cubicBezTo>
                  <a:cubicBezTo>
                    <a:pt x="3" y="2"/>
                    <a:pt x="3" y="2"/>
                    <a:pt x="3" y="2"/>
                  </a:cubicBezTo>
                  <a:cubicBezTo>
                    <a:pt x="2" y="2"/>
                    <a:pt x="2" y="2"/>
                    <a:pt x="2" y="2"/>
                  </a:cubicBezTo>
                  <a:cubicBezTo>
                    <a:pt x="2" y="2"/>
                    <a:pt x="2" y="2"/>
                    <a:pt x="2" y="2"/>
                  </a:cubicBezTo>
                  <a:cubicBezTo>
                    <a:pt x="2" y="2"/>
                    <a:pt x="2" y="3"/>
                    <a:pt x="2" y="3"/>
                  </a:cubicBezTo>
                  <a:cubicBezTo>
                    <a:pt x="2" y="6"/>
                    <a:pt x="2" y="6"/>
                    <a:pt x="2" y="6"/>
                  </a:cubicBezTo>
                  <a:cubicBezTo>
                    <a:pt x="2" y="5"/>
                    <a:pt x="3" y="5"/>
                    <a:pt x="3" y="5"/>
                  </a:cubicBezTo>
                  <a:cubicBezTo>
                    <a:pt x="4" y="5"/>
                    <a:pt x="4" y="5"/>
                    <a:pt x="4" y="5"/>
                  </a:cubicBezTo>
                  <a:cubicBezTo>
                    <a:pt x="5" y="6"/>
                    <a:pt x="5" y="6"/>
                    <a:pt x="5" y="7"/>
                  </a:cubicBezTo>
                  <a:cubicBezTo>
                    <a:pt x="5" y="12"/>
                    <a:pt x="5" y="12"/>
                    <a:pt x="5" y="12"/>
                  </a:cubicBezTo>
                  <a:cubicBezTo>
                    <a:pt x="5" y="12"/>
                    <a:pt x="5" y="13"/>
                    <a:pt x="5" y="13"/>
                  </a:cubicBezTo>
                  <a:cubicBezTo>
                    <a:pt x="5" y="13"/>
                    <a:pt x="5" y="13"/>
                    <a:pt x="5" y="14"/>
                  </a:cubicBezTo>
                  <a:cubicBezTo>
                    <a:pt x="5" y="14"/>
                    <a:pt x="4" y="14"/>
                    <a:pt x="4" y="14"/>
                  </a:cubicBezTo>
                  <a:cubicBezTo>
                    <a:pt x="4" y="14"/>
                    <a:pt x="3" y="14"/>
                    <a:pt x="3" y="14"/>
                  </a:cubicBezTo>
                  <a:cubicBezTo>
                    <a:pt x="2" y="14"/>
                    <a:pt x="2" y="14"/>
                    <a:pt x="2" y="14"/>
                  </a:cubicBezTo>
                  <a:close/>
                  <a:moveTo>
                    <a:pt x="2" y="12"/>
                  </a:move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8"/>
                    <a:pt x="3" y="8"/>
                    <a:pt x="3" y="8"/>
                  </a:cubicBezTo>
                  <a:cubicBezTo>
                    <a:pt x="3" y="8"/>
                    <a:pt x="3" y="8"/>
                    <a:pt x="3" y="7"/>
                  </a:cubicBezTo>
                  <a:cubicBezTo>
                    <a:pt x="3" y="7"/>
                    <a:pt x="3" y="7"/>
                    <a:pt x="3" y="7"/>
                  </a:cubicBezTo>
                  <a:cubicBezTo>
                    <a:pt x="3" y="7"/>
                    <a:pt x="3" y="7"/>
                    <a:pt x="3" y="7"/>
                  </a:cubicBezTo>
                  <a:cubicBezTo>
                    <a:pt x="2" y="7"/>
                    <a:pt x="2" y="7"/>
                    <a:pt x="2" y="7"/>
                  </a:cubicBezTo>
                  <a:cubicBezTo>
                    <a:pt x="2" y="7"/>
                    <a:pt x="2" y="7"/>
                    <a:pt x="2" y="7"/>
                  </a:cubicBezTo>
                  <a:cubicBezTo>
                    <a:pt x="2" y="7"/>
                    <a:pt x="2" y="7"/>
                    <a:pt x="2" y="8"/>
                  </a:cubicBezTo>
                  <a:cubicBezTo>
                    <a:pt x="2" y="8"/>
                    <a:pt x="2" y="8"/>
                    <a:pt x="2" y="8"/>
                  </a:cubicBezTo>
                  <a:cubicBezTo>
                    <a:pt x="2" y="12"/>
                    <a:pt x="2" y="12"/>
                    <a:pt x="2" y="12"/>
                  </a:cubicBezTo>
                  <a:close/>
                  <a:moveTo>
                    <a:pt x="13" y="12"/>
                  </a:moveTo>
                  <a:cubicBezTo>
                    <a:pt x="13" y="12"/>
                    <a:pt x="13" y="13"/>
                    <a:pt x="13" y="13"/>
                  </a:cubicBezTo>
                  <a:cubicBezTo>
                    <a:pt x="13" y="13"/>
                    <a:pt x="12" y="13"/>
                    <a:pt x="12" y="14"/>
                  </a:cubicBezTo>
                  <a:cubicBezTo>
                    <a:pt x="12" y="14"/>
                    <a:pt x="12" y="14"/>
                    <a:pt x="11" y="14"/>
                  </a:cubicBezTo>
                  <a:cubicBezTo>
                    <a:pt x="11" y="14"/>
                    <a:pt x="11" y="14"/>
                    <a:pt x="10" y="14"/>
                  </a:cubicBezTo>
                  <a:cubicBezTo>
                    <a:pt x="10" y="14"/>
                    <a:pt x="10" y="14"/>
                    <a:pt x="10" y="14"/>
                  </a:cubicBezTo>
                  <a:cubicBezTo>
                    <a:pt x="9" y="14"/>
                    <a:pt x="9" y="14"/>
                    <a:pt x="9" y="14"/>
                  </a:cubicBezTo>
                  <a:cubicBezTo>
                    <a:pt x="8" y="14"/>
                    <a:pt x="8" y="14"/>
                    <a:pt x="8" y="14"/>
                  </a:cubicBezTo>
                  <a:cubicBezTo>
                    <a:pt x="8" y="13"/>
                    <a:pt x="7" y="13"/>
                    <a:pt x="7" y="13"/>
                  </a:cubicBezTo>
                  <a:cubicBezTo>
                    <a:pt x="7" y="13"/>
                    <a:pt x="7" y="12"/>
                    <a:pt x="7" y="12"/>
                  </a:cubicBezTo>
                  <a:cubicBezTo>
                    <a:pt x="7" y="3"/>
                    <a:pt x="7" y="3"/>
                    <a:pt x="7" y="3"/>
                  </a:cubicBezTo>
                  <a:cubicBezTo>
                    <a:pt x="7" y="2"/>
                    <a:pt x="7" y="2"/>
                    <a:pt x="7" y="2"/>
                  </a:cubicBezTo>
                  <a:cubicBezTo>
                    <a:pt x="7" y="1"/>
                    <a:pt x="8" y="1"/>
                    <a:pt x="8" y="1"/>
                  </a:cubicBezTo>
                  <a:cubicBezTo>
                    <a:pt x="8" y="1"/>
                    <a:pt x="8" y="0"/>
                    <a:pt x="9" y="0"/>
                  </a:cubicBezTo>
                  <a:cubicBezTo>
                    <a:pt x="9" y="0"/>
                    <a:pt x="9" y="0"/>
                    <a:pt x="10" y="0"/>
                  </a:cubicBezTo>
                  <a:cubicBezTo>
                    <a:pt x="10" y="0"/>
                    <a:pt x="10" y="0"/>
                    <a:pt x="10" y="0"/>
                  </a:cubicBezTo>
                  <a:cubicBezTo>
                    <a:pt x="11" y="0"/>
                    <a:pt x="11" y="0"/>
                    <a:pt x="11" y="0"/>
                  </a:cubicBezTo>
                  <a:cubicBezTo>
                    <a:pt x="12" y="0"/>
                    <a:pt x="12" y="1"/>
                    <a:pt x="12" y="1"/>
                  </a:cubicBezTo>
                  <a:cubicBezTo>
                    <a:pt x="12" y="1"/>
                    <a:pt x="13" y="1"/>
                    <a:pt x="13" y="2"/>
                  </a:cubicBezTo>
                  <a:cubicBezTo>
                    <a:pt x="13" y="2"/>
                    <a:pt x="13" y="2"/>
                    <a:pt x="13" y="3"/>
                  </a:cubicBezTo>
                  <a:cubicBezTo>
                    <a:pt x="13" y="12"/>
                    <a:pt x="13" y="12"/>
                    <a:pt x="13" y="12"/>
                  </a:cubicBezTo>
                  <a:close/>
                  <a:moveTo>
                    <a:pt x="11" y="3"/>
                  </a:moveTo>
                  <a:cubicBezTo>
                    <a:pt x="11" y="3"/>
                    <a:pt x="11" y="2"/>
                    <a:pt x="10" y="2"/>
                  </a:cubicBezTo>
                  <a:cubicBezTo>
                    <a:pt x="10" y="2"/>
                    <a:pt x="10" y="2"/>
                    <a:pt x="10" y="2"/>
                  </a:cubicBezTo>
                  <a:cubicBezTo>
                    <a:pt x="10" y="2"/>
                    <a:pt x="10" y="2"/>
                    <a:pt x="10" y="2"/>
                  </a:cubicBezTo>
                  <a:cubicBezTo>
                    <a:pt x="10" y="2"/>
                    <a:pt x="10" y="2"/>
                    <a:pt x="10" y="2"/>
                  </a:cubicBezTo>
                  <a:cubicBezTo>
                    <a:pt x="10" y="2"/>
                    <a:pt x="9" y="3"/>
                    <a:pt x="9" y="3"/>
                  </a:cubicBezTo>
                  <a:cubicBezTo>
                    <a:pt x="9" y="12"/>
                    <a:pt x="9" y="12"/>
                    <a:pt x="9" y="12"/>
                  </a:cubicBezTo>
                  <a:cubicBezTo>
                    <a:pt x="9" y="12"/>
                    <a:pt x="10" y="12"/>
                    <a:pt x="10" y="12"/>
                  </a:cubicBezTo>
                  <a:cubicBezTo>
                    <a:pt x="10" y="12"/>
                    <a:pt x="10" y="12"/>
                    <a:pt x="10" y="12"/>
                  </a:cubicBezTo>
                  <a:cubicBezTo>
                    <a:pt x="10" y="12"/>
                    <a:pt x="10" y="12"/>
                    <a:pt x="10" y="12"/>
                  </a:cubicBezTo>
                  <a:cubicBezTo>
                    <a:pt x="10" y="12"/>
                    <a:pt x="10" y="12"/>
                    <a:pt x="10" y="12"/>
                  </a:cubicBezTo>
                  <a:cubicBezTo>
                    <a:pt x="11" y="12"/>
                    <a:pt x="11" y="12"/>
                    <a:pt x="11" y="12"/>
                  </a:cubicBezTo>
                  <a:cubicBezTo>
                    <a:pt x="11" y="3"/>
                    <a:pt x="11" y="3"/>
                    <a:pt x="11"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 name="Freeform 27"/>
            <p:cNvSpPr>
              <a:spLocks noEditPoints="1"/>
            </p:cNvSpPr>
            <p:nvPr/>
          </p:nvSpPr>
          <p:spPr bwMode="auto">
            <a:xfrm>
              <a:off x="2511426" y="2093913"/>
              <a:ext cx="101600" cy="119063"/>
            </a:xfrm>
            <a:custGeom>
              <a:avLst/>
              <a:gdLst>
                <a:gd name="T0" fmla="*/ 1 w 12"/>
                <a:gd name="T1" fmla="*/ 14 h 14"/>
                <a:gd name="T2" fmla="*/ 1 w 12"/>
                <a:gd name="T3" fmla="*/ 14 h 14"/>
                <a:gd name="T4" fmla="*/ 1 w 12"/>
                <a:gd name="T5" fmla="*/ 14 h 14"/>
                <a:gd name="T6" fmla="*/ 1 w 12"/>
                <a:gd name="T7" fmla="*/ 10 h 14"/>
                <a:gd name="T8" fmla="*/ 2 w 12"/>
                <a:gd name="T9" fmla="*/ 6 h 14"/>
                <a:gd name="T10" fmla="*/ 2 w 12"/>
                <a:gd name="T11" fmla="*/ 4 h 14"/>
                <a:gd name="T12" fmla="*/ 3 w 12"/>
                <a:gd name="T13" fmla="*/ 2 h 14"/>
                <a:gd name="T14" fmla="*/ 0 w 12"/>
                <a:gd name="T15" fmla="*/ 2 h 14"/>
                <a:gd name="T16" fmla="*/ 0 w 12"/>
                <a:gd name="T17" fmla="*/ 2 h 14"/>
                <a:gd name="T18" fmla="*/ 0 w 12"/>
                <a:gd name="T19" fmla="*/ 2 h 14"/>
                <a:gd name="T20" fmla="*/ 0 w 12"/>
                <a:gd name="T21" fmla="*/ 0 h 14"/>
                <a:gd name="T22" fmla="*/ 0 w 12"/>
                <a:gd name="T23" fmla="*/ 0 h 14"/>
                <a:gd name="T24" fmla="*/ 0 w 12"/>
                <a:gd name="T25" fmla="*/ 0 h 14"/>
                <a:gd name="T26" fmla="*/ 5 w 12"/>
                <a:gd name="T27" fmla="*/ 0 h 14"/>
                <a:gd name="T28" fmla="*/ 5 w 12"/>
                <a:gd name="T29" fmla="*/ 0 h 14"/>
                <a:gd name="T30" fmla="*/ 5 w 12"/>
                <a:gd name="T31" fmla="*/ 0 h 14"/>
                <a:gd name="T32" fmla="*/ 5 w 12"/>
                <a:gd name="T33" fmla="*/ 2 h 14"/>
                <a:gd name="T34" fmla="*/ 4 w 12"/>
                <a:gd name="T35" fmla="*/ 4 h 14"/>
                <a:gd name="T36" fmla="*/ 4 w 12"/>
                <a:gd name="T37" fmla="*/ 6 h 14"/>
                <a:gd name="T38" fmla="*/ 4 w 12"/>
                <a:gd name="T39" fmla="*/ 8 h 14"/>
                <a:gd name="T40" fmla="*/ 4 w 12"/>
                <a:gd name="T41" fmla="*/ 9 h 14"/>
                <a:gd name="T42" fmla="*/ 4 w 12"/>
                <a:gd name="T43" fmla="*/ 11 h 14"/>
                <a:gd name="T44" fmla="*/ 3 w 12"/>
                <a:gd name="T45" fmla="*/ 14 h 14"/>
                <a:gd name="T46" fmla="*/ 3 w 12"/>
                <a:gd name="T47" fmla="*/ 14 h 14"/>
                <a:gd name="T48" fmla="*/ 1 w 12"/>
                <a:gd name="T49" fmla="*/ 14 h 14"/>
                <a:gd name="T50" fmla="*/ 12 w 12"/>
                <a:gd name="T51" fmla="*/ 12 h 14"/>
                <a:gd name="T52" fmla="*/ 12 w 12"/>
                <a:gd name="T53" fmla="*/ 13 h 14"/>
                <a:gd name="T54" fmla="*/ 12 w 12"/>
                <a:gd name="T55" fmla="*/ 13 h 14"/>
                <a:gd name="T56" fmla="*/ 11 w 12"/>
                <a:gd name="T57" fmla="*/ 14 h 14"/>
                <a:gd name="T58" fmla="*/ 10 w 12"/>
                <a:gd name="T59" fmla="*/ 14 h 14"/>
                <a:gd name="T60" fmla="*/ 9 w 12"/>
                <a:gd name="T61" fmla="*/ 14 h 14"/>
                <a:gd name="T62" fmla="*/ 8 w 12"/>
                <a:gd name="T63" fmla="*/ 14 h 14"/>
                <a:gd name="T64" fmla="*/ 7 w 12"/>
                <a:gd name="T65" fmla="*/ 13 h 14"/>
                <a:gd name="T66" fmla="*/ 7 w 12"/>
                <a:gd name="T67" fmla="*/ 13 h 14"/>
                <a:gd name="T68" fmla="*/ 6 w 12"/>
                <a:gd name="T69" fmla="*/ 12 h 14"/>
                <a:gd name="T70" fmla="*/ 6 w 12"/>
                <a:gd name="T71" fmla="*/ 2 h 14"/>
                <a:gd name="T72" fmla="*/ 7 w 12"/>
                <a:gd name="T73" fmla="*/ 1 h 14"/>
                <a:gd name="T74" fmla="*/ 7 w 12"/>
                <a:gd name="T75" fmla="*/ 0 h 14"/>
                <a:gd name="T76" fmla="*/ 8 w 12"/>
                <a:gd name="T77" fmla="*/ 0 h 14"/>
                <a:gd name="T78" fmla="*/ 9 w 12"/>
                <a:gd name="T79" fmla="*/ 0 h 14"/>
                <a:gd name="T80" fmla="*/ 10 w 12"/>
                <a:gd name="T81" fmla="*/ 0 h 14"/>
                <a:gd name="T82" fmla="*/ 11 w 12"/>
                <a:gd name="T83" fmla="*/ 0 h 14"/>
                <a:gd name="T84" fmla="*/ 12 w 12"/>
                <a:gd name="T85" fmla="*/ 0 h 14"/>
                <a:gd name="T86" fmla="*/ 12 w 12"/>
                <a:gd name="T87" fmla="*/ 1 h 14"/>
                <a:gd name="T88" fmla="*/ 12 w 12"/>
                <a:gd name="T89" fmla="*/ 2 h 14"/>
                <a:gd name="T90" fmla="*/ 12 w 12"/>
                <a:gd name="T91" fmla="*/ 12 h 14"/>
                <a:gd name="T92" fmla="*/ 10 w 12"/>
                <a:gd name="T93" fmla="*/ 2 h 14"/>
                <a:gd name="T94" fmla="*/ 10 w 12"/>
                <a:gd name="T95" fmla="*/ 2 h 14"/>
                <a:gd name="T96" fmla="*/ 9 w 12"/>
                <a:gd name="T97" fmla="*/ 2 h 14"/>
                <a:gd name="T98" fmla="*/ 9 w 12"/>
                <a:gd name="T99" fmla="*/ 2 h 14"/>
                <a:gd name="T100" fmla="*/ 9 w 12"/>
                <a:gd name="T101" fmla="*/ 2 h 14"/>
                <a:gd name="T102" fmla="*/ 9 w 12"/>
                <a:gd name="T103" fmla="*/ 2 h 14"/>
                <a:gd name="T104" fmla="*/ 9 w 12"/>
                <a:gd name="T105" fmla="*/ 11 h 14"/>
                <a:gd name="T106" fmla="*/ 9 w 12"/>
                <a:gd name="T107" fmla="*/ 12 h 14"/>
                <a:gd name="T108" fmla="*/ 9 w 12"/>
                <a:gd name="T109" fmla="*/ 12 h 14"/>
                <a:gd name="T110" fmla="*/ 9 w 12"/>
                <a:gd name="T111" fmla="*/ 12 h 14"/>
                <a:gd name="T112" fmla="*/ 10 w 12"/>
                <a:gd name="T113" fmla="*/ 12 h 14"/>
                <a:gd name="T114" fmla="*/ 10 w 12"/>
                <a:gd name="T115" fmla="*/ 11 h 14"/>
                <a:gd name="T116" fmla="*/ 10 w 12"/>
                <a:gd name="T1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 h="14">
                  <a:moveTo>
                    <a:pt x="1" y="14"/>
                  </a:moveTo>
                  <a:cubicBezTo>
                    <a:pt x="1" y="14"/>
                    <a:pt x="1" y="14"/>
                    <a:pt x="1" y="14"/>
                  </a:cubicBezTo>
                  <a:cubicBezTo>
                    <a:pt x="1" y="14"/>
                    <a:pt x="1" y="14"/>
                    <a:pt x="1" y="14"/>
                  </a:cubicBezTo>
                  <a:cubicBezTo>
                    <a:pt x="1" y="12"/>
                    <a:pt x="1" y="11"/>
                    <a:pt x="1" y="10"/>
                  </a:cubicBezTo>
                  <a:cubicBezTo>
                    <a:pt x="1" y="9"/>
                    <a:pt x="1" y="7"/>
                    <a:pt x="2" y="6"/>
                  </a:cubicBezTo>
                  <a:cubicBezTo>
                    <a:pt x="2" y="5"/>
                    <a:pt x="2" y="4"/>
                    <a:pt x="2" y="4"/>
                  </a:cubicBezTo>
                  <a:cubicBezTo>
                    <a:pt x="2" y="3"/>
                    <a:pt x="3" y="2"/>
                    <a:pt x="3" y="2"/>
                  </a:cubicBezTo>
                  <a:cubicBezTo>
                    <a:pt x="0" y="2"/>
                    <a:pt x="0" y="2"/>
                    <a:pt x="0" y="2"/>
                  </a:cubicBezTo>
                  <a:cubicBezTo>
                    <a:pt x="0" y="2"/>
                    <a:pt x="0" y="2"/>
                    <a:pt x="0" y="2"/>
                  </a:cubicBezTo>
                  <a:cubicBezTo>
                    <a:pt x="0" y="2"/>
                    <a:pt x="0" y="2"/>
                    <a:pt x="0" y="2"/>
                  </a:cubicBezTo>
                  <a:cubicBezTo>
                    <a:pt x="0" y="0"/>
                    <a:pt x="0" y="0"/>
                    <a:pt x="0" y="0"/>
                  </a:cubicBezTo>
                  <a:cubicBezTo>
                    <a:pt x="0" y="0"/>
                    <a:pt x="0" y="0"/>
                    <a:pt x="0" y="0"/>
                  </a:cubicBezTo>
                  <a:cubicBezTo>
                    <a:pt x="0" y="0"/>
                    <a:pt x="0" y="0"/>
                    <a:pt x="0" y="0"/>
                  </a:cubicBezTo>
                  <a:cubicBezTo>
                    <a:pt x="5" y="0"/>
                    <a:pt x="5" y="0"/>
                    <a:pt x="5" y="0"/>
                  </a:cubicBezTo>
                  <a:cubicBezTo>
                    <a:pt x="5" y="0"/>
                    <a:pt x="5" y="0"/>
                    <a:pt x="5" y="0"/>
                  </a:cubicBezTo>
                  <a:cubicBezTo>
                    <a:pt x="5" y="0"/>
                    <a:pt x="5" y="0"/>
                    <a:pt x="5" y="0"/>
                  </a:cubicBezTo>
                  <a:cubicBezTo>
                    <a:pt x="5" y="2"/>
                    <a:pt x="5" y="2"/>
                    <a:pt x="5" y="2"/>
                  </a:cubicBezTo>
                  <a:cubicBezTo>
                    <a:pt x="5" y="3"/>
                    <a:pt x="5" y="3"/>
                    <a:pt x="4" y="4"/>
                  </a:cubicBezTo>
                  <a:cubicBezTo>
                    <a:pt x="4" y="5"/>
                    <a:pt x="4" y="6"/>
                    <a:pt x="4" y="6"/>
                  </a:cubicBezTo>
                  <a:cubicBezTo>
                    <a:pt x="4" y="7"/>
                    <a:pt x="4" y="7"/>
                    <a:pt x="4" y="8"/>
                  </a:cubicBezTo>
                  <a:cubicBezTo>
                    <a:pt x="4" y="8"/>
                    <a:pt x="4" y="9"/>
                    <a:pt x="4" y="9"/>
                  </a:cubicBezTo>
                  <a:cubicBezTo>
                    <a:pt x="4" y="10"/>
                    <a:pt x="4" y="10"/>
                    <a:pt x="4" y="11"/>
                  </a:cubicBezTo>
                  <a:cubicBezTo>
                    <a:pt x="4" y="12"/>
                    <a:pt x="3" y="13"/>
                    <a:pt x="3" y="14"/>
                  </a:cubicBezTo>
                  <a:cubicBezTo>
                    <a:pt x="3" y="14"/>
                    <a:pt x="3" y="14"/>
                    <a:pt x="3" y="14"/>
                  </a:cubicBezTo>
                  <a:cubicBezTo>
                    <a:pt x="1" y="14"/>
                    <a:pt x="1" y="14"/>
                    <a:pt x="1" y="14"/>
                  </a:cubicBezTo>
                  <a:close/>
                  <a:moveTo>
                    <a:pt x="12" y="12"/>
                  </a:moveTo>
                  <a:cubicBezTo>
                    <a:pt x="12" y="12"/>
                    <a:pt x="12" y="12"/>
                    <a:pt x="12" y="13"/>
                  </a:cubicBezTo>
                  <a:cubicBezTo>
                    <a:pt x="12" y="13"/>
                    <a:pt x="12" y="13"/>
                    <a:pt x="12" y="13"/>
                  </a:cubicBezTo>
                  <a:cubicBezTo>
                    <a:pt x="11" y="14"/>
                    <a:pt x="11" y="14"/>
                    <a:pt x="11" y="14"/>
                  </a:cubicBezTo>
                  <a:cubicBezTo>
                    <a:pt x="10" y="14"/>
                    <a:pt x="10" y="14"/>
                    <a:pt x="10" y="14"/>
                  </a:cubicBezTo>
                  <a:cubicBezTo>
                    <a:pt x="9" y="14"/>
                    <a:pt x="9" y="14"/>
                    <a:pt x="9" y="14"/>
                  </a:cubicBezTo>
                  <a:cubicBezTo>
                    <a:pt x="9" y="14"/>
                    <a:pt x="8" y="14"/>
                    <a:pt x="8" y="14"/>
                  </a:cubicBezTo>
                  <a:cubicBezTo>
                    <a:pt x="8" y="14"/>
                    <a:pt x="7" y="14"/>
                    <a:pt x="7" y="13"/>
                  </a:cubicBezTo>
                  <a:cubicBezTo>
                    <a:pt x="7" y="13"/>
                    <a:pt x="7" y="13"/>
                    <a:pt x="7" y="13"/>
                  </a:cubicBezTo>
                  <a:cubicBezTo>
                    <a:pt x="7" y="12"/>
                    <a:pt x="6" y="12"/>
                    <a:pt x="6" y="12"/>
                  </a:cubicBezTo>
                  <a:cubicBezTo>
                    <a:pt x="6" y="2"/>
                    <a:pt x="6" y="2"/>
                    <a:pt x="6" y="2"/>
                  </a:cubicBezTo>
                  <a:cubicBezTo>
                    <a:pt x="6" y="2"/>
                    <a:pt x="7" y="2"/>
                    <a:pt x="7" y="1"/>
                  </a:cubicBezTo>
                  <a:cubicBezTo>
                    <a:pt x="7" y="1"/>
                    <a:pt x="7" y="1"/>
                    <a:pt x="7" y="0"/>
                  </a:cubicBezTo>
                  <a:cubicBezTo>
                    <a:pt x="7" y="0"/>
                    <a:pt x="8" y="0"/>
                    <a:pt x="8" y="0"/>
                  </a:cubicBezTo>
                  <a:cubicBezTo>
                    <a:pt x="8" y="0"/>
                    <a:pt x="9" y="0"/>
                    <a:pt x="9" y="0"/>
                  </a:cubicBezTo>
                  <a:cubicBezTo>
                    <a:pt x="10" y="0"/>
                    <a:pt x="10" y="0"/>
                    <a:pt x="10" y="0"/>
                  </a:cubicBezTo>
                  <a:cubicBezTo>
                    <a:pt x="10" y="0"/>
                    <a:pt x="10" y="0"/>
                    <a:pt x="11" y="0"/>
                  </a:cubicBezTo>
                  <a:cubicBezTo>
                    <a:pt x="11" y="0"/>
                    <a:pt x="11" y="0"/>
                    <a:pt x="12" y="0"/>
                  </a:cubicBezTo>
                  <a:cubicBezTo>
                    <a:pt x="12" y="1"/>
                    <a:pt x="12" y="1"/>
                    <a:pt x="12" y="1"/>
                  </a:cubicBezTo>
                  <a:cubicBezTo>
                    <a:pt x="12" y="2"/>
                    <a:pt x="12" y="2"/>
                    <a:pt x="12" y="2"/>
                  </a:cubicBezTo>
                  <a:cubicBezTo>
                    <a:pt x="12" y="12"/>
                    <a:pt x="12" y="12"/>
                    <a:pt x="12" y="12"/>
                  </a:cubicBezTo>
                  <a:close/>
                  <a:moveTo>
                    <a:pt x="10" y="2"/>
                  </a:moveTo>
                  <a:cubicBezTo>
                    <a:pt x="10" y="2"/>
                    <a:pt x="10" y="2"/>
                    <a:pt x="10" y="2"/>
                  </a:cubicBezTo>
                  <a:cubicBezTo>
                    <a:pt x="10" y="2"/>
                    <a:pt x="10" y="2"/>
                    <a:pt x="9" y="2"/>
                  </a:cubicBezTo>
                  <a:cubicBezTo>
                    <a:pt x="9" y="2"/>
                    <a:pt x="9" y="2"/>
                    <a:pt x="9" y="2"/>
                  </a:cubicBezTo>
                  <a:cubicBezTo>
                    <a:pt x="9" y="2"/>
                    <a:pt x="9" y="2"/>
                    <a:pt x="9" y="2"/>
                  </a:cubicBezTo>
                  <a:cubicBezTo>
                    <a:pt x="9" y="2"/>
                    <a:pt x="9" y="2"/>
                    <a:pt x="9" y="2"/>
                  </a:cubicBezTo>
                  <a:cubicBezTo>
                    <a:pt x="9" y="11"/>
                    <a:pt x="9" y="11"/>
                    <a:pt x="9" y="11"/>
                  </a:cubicBezTo>
                  <a:cubicBezTo>
                    <a:pt x="9" y="12"/>
                    <a:pt x="9" y="12"/>
                    <a:pt x="9" y="12"/>
                  </a:cubicBezTo>
                  <a:cubicBezTo>
                    <a:pt x="9" y="12"/>
                    <a:pt x="9" y="12"/>
                    <a:pt x="9" y="12"/>
                  </a:cubicBezTo>
                  <a:cubicBezTo>
                    <a:pt x="9" y="12"/>
                    <a:pt x="9" y="12"/>
                    <a:pt x="9" y="12"/>
                  </a:cubicBezTo>
                  <a:cubicBezTo>
                    <a:pt x="10" y="12"/>
                    <a:pt x="10" y="12"/>
                    <a:pt x="10" y="12"/>
                  </a:cubicBezTo>
                  <a:cubicBezTo>
                    <a:pt x="10" y="12"/>
                    <a:pt x="10" y="12"/>
                    <a:pt x="10" y="11"/>
                  </a:cubicBezTo>
                  <a:cubicBezTo>
                    <a:pt x="10" y="2"/>
                    <a:pt x="10" y="2"/>
                    <a:pt x="10" y="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 name="Freeform 28"/>
            <p:cNvSpPr>
              <a:spLocks noEditPoints="1"/>
            </p:cNvSpPr>
            <p:nvPr/>
          </p:nvSpPr>
          <p:spPr bwMode="auto">
            <a:xfrm>
              <a:off x="2747963" y="2355850"/>
              <a:ext cx="109538" cy="119063"/>
            </a:xfrm>
            <a:custGeom>
              <a:avLst/>
              <a:gdLst>
                <a:gd name="T0" fmla="*/ 5 w 13"/>
                <a:gd name="T1" fmla="*/ 6 h 14"/>
                <a:gd name="T2" fmla="*/ 6 w 13"/>
                <a:gd name="T3" fmla="*/ 7 h 14"/>
                <a:gd name="T4" fmla="*/ 6 w 13"/>
                <a:gd name="T5" fmla="*/ 12 h 14"/>
                <a:gd name="T6" fmla="*/ 5 w 13"/>
                <a:gd name="T7" fmla="*/ 14 h 14"/>
                <a:gd name="T8" fmla="*/ 3 w 13"/>
                <a:gd name="T9" fmla="*/ 14 h 14"/>
                <a:gd name="T10" fmla="*/ 2 w 13"/>
                <a:gd name="T11" fmla="*/ 14 h 14"/>
                <a:gd name="T12" fmla="*/ 0 w 13"/>
                <a:gd name="T13" fmla="*/ 13 h 14"/>
                <a:gd name="T14" fmla="*/ 0 w 13"/>
                <a:gd name="T15" fmla="*/ 8 h 14"/>
                <a:gd name="T16" fmla="*/ 0 w 13"/>
                <a:gd name="T17" fmla="*/ 7 h 14"/>
                <a:gd name="T18" fmla="*/ 1 w 13"/>
                <a:gd name="T19" fmla="*/ 6 h 14"/>
                <a:gd name="T20" fmla="*/ 0 w 13"/>
                <a:gd name="T21" fmla="*/ 5 h 14"/>
                <a:gd name="T22" fmla="*/ 0 w 13"/>
                <a:gd name="T23" fmla="*/ 5 h 14"/>
                <a:gd name="T24" fmla="*/ 0 w 13"/>
                <a:gd name="T25" fmla="*/ 1 h 14"/>
                <a:gd name="T26" fmla="*/ 2 w 13"/>
                <a:gd name="T27" fmla="*/ 0 h 14"/>
                <a:gd name="T28" fmla="*/ 3 w 13"/>
                <a:gd name="T29" fmla="*/ 0 h 14"/>
                <a:gd name="T30" fmla="*/ 5 w 13"/>
                <a:gd name="T31" fmla="*/ 1 h 14"/>
                <a:gd name="T32" fmla="*/ 6 w 13"/>
                <a:gd name="T33" fmla="*/ 2 h 14"/>
                <a:gd name="T34" fmla="*/ 6 w 13"/>
                <a:gd name="T35" fmla="*/ 5 h 14"/>
                <a:gd name="T36" fmla="*/ 5 w 13"/>
                <a:gd name="T37" fmla="*/ 6 h 14"/>
                <a:gd name="T38" fmla="*/ 3 w 13"/>
                <a:gd name="T39" fmla="*/ 8 h 14"/>
                <a:gd name="T40" fmla="*/ 3 w 13"/>
                <a:gd name="T41" fmla="*/ 8 h 14"/>
                <a:gd name="T42" fmla="*/ 3 w 13"/>
                <a:gd name="T43" fmla="*/ 8 h 14"/>
                <a:gd name="T44" fmla="*/ 2 w 13"/>
                <a:gd name="T45" fmla="*/ 8 h 14"/>
                <a:gd name="T46" fmla="*/ 2 w 13"/>
                <a:gd name="T47" fmla="*/ 8 h 14"/>
                <a:gd name="T48" fmla="*/ 2 w 13"/>
                <a:gd name="T49" fmla="*/ 12 h 14"/>
                <a:gd name="T50" fmla="*/ 3 w 13"/>
                <a:gd name="T51" fmla="*/ 12 h 14"/>
                <a:gd name="T52" fmla="*/ 3 w 13"/>
                <a:gd name="T53" fmla="*/ 12 h 14"/>
                <a:gd name="T54" fmla="*/ 3 w 13"/>
                <a:gd name="T55" fmla="*/ 3 h 14"/>
                <a:gd name="T56" fmla="*/ 3 w 13"/>
                <a:gd name="T57" fmla="*/ 2 h 14"/>
                <a:gd name="T58" fmla="*/ 2 w 13"/>
                <a:gd name="T59" fmla="*/ 2 h 14"/>
                <a:gd name="T60" fmla="*/ 2 w 13"/>
                <a:gd name="T61" fmla="*/ 5 h 14"/>
                <a:gd name="T62" fmla="*/ 3 w 13"/>
                <a:gd name="T63" fmla="*/ 5 h 14"/>
                <a:gd name="T64" fmla="*/ 3 w 13"/>
                <a:gd name="T65" fmla="*/ 5 h 14"/>
                <a:gd name="T66" fmla="*/ 3 w 13"/>
                <a:gd name="T67" fmla="*/ 5 h 14"/>
                <a:gd name="T68" fmla="*/ 3 w 13"/>
                <a:gd name="T69" fmla="*/ 3 h 14"/>
                <a:gd name="T70" fmla="*/ 13 w 13"/>
                <a:gd name="T71" fmla="*/ 13 h 14"/>
                <a:gd name="T72" fmla="*/ 12 w 13"/>
                <a:gd name="T73" fmla="*/ 14 h 14"/>
                <a:gd name="T74" fmla="*/ 10 w 13"/>
                <a:gd name="T75" fmla="*/ 14 h 14"/>
                <a:gd name="T76" fmla="*/ 8 w 13"/>
                <a:gd name="T77" fmla="*/ 14 h 14"/>
                <a:gd name="T78" fmla="*/ 7 w 13"/>
                <a:gd name="T79" fmla="*/ 12 h 14"/>
                <a:gd name="T80" fmla="*/ 8 w 13"/>
                <a:gd name="T81" fmla="*/ 1 h 14"/>
                <a:gd name="T82" fmla="*/ 9 w 13"/>
                <a:gd name="T83" fmla="*/ 0 h 14"/>
                <a:gd name="T84" fmla="*/ 11 w 13"/>
                <a:gd name="T85" fmla="*/ 0 h 14"/>
                <a:gd name="T86" fmla="*/ 13 w 13"/>
                <a:gd name="T87" fmla="*/ 1 h 14"/>
                <a:gd name="T88" fmla="*/ 13 w 13"/>
                <a:gd name="T89" fmla="*/ 2 h 14"/>
                <a:gd name="T90" fmla="*/ 11 w 13"/>
                <a:gd name="T91" fmla="*/ 3 h 14"/>
                <a:gd name="T92" fmla="*/ 10 w 13"/>
                <a:gd name="T93" fmla="*/ 2 h 14"/>
                <a:gd name="T94" fmla="*/ 10 w 13"/>
                <a:gd name="T95" fmla="*/ 2 h 14"/>
                <a:gd name="T96" fmla="*/ 10 w 13"/>
                <a:gd name="T97" fmla="*/ 12 h 14"/>
                <a:gd name="T98" fmla="*/ 10 w 13"/>
                <a:gd name="T99" fmla="*/ 12 h 14"/>
                <a:gd name="T100" fmla="*/ 11 w 13"/>
                <a:gd name="T101" fmla="*/ 12 h 14"/>
                <a:gd name="T102" fmla="*/ 11 w 13"/>
                <a:gd name="T10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 h="14">
                  <a:moveTo>
                    <a:pt x="5" y="6"/>
                  </a:moveTo>
                  <a:cubicBezTo>
                    <a:pt x="5" y="6"/>
                    <a:pt x="5" y="6"/>
                    <a:pt x="5" y="6"/>
                  </a:cubicBezTo>
                  <a:cubicBezTo>
                    <a:pt x="5" y="7"/>
                    <a:pt x="5" y="7"/>
                    <a:pt x="5" y="7"/>
                  </a:cubicBezTo>
                  <a:cubicBezTo>
                    <a:pt x="6" y="7"/>
                    <a:pt x="6" y="7"/>
                    <a:pt x="6" y="7"/>
                  </a:cubicBezTo>
                  <a:cubicBezTo>
                    <a:pt x="6" y="8"/>
                    <a:pt x="6" y="8"/>
                    <a:pt x="6" y="8"/>
                  </a:cubicBezTo>
                  <a:cubicBezTo>
                    <a:pt x="6" y="12"/>
                    <a:pt x="6" y="12"/>
                    <a:pt x="6" y="12"/>
                  </a:cubicBezTo>
                  <a:cubicBezTo>
                    <a:pt x="6" y="12"/>
                    <a:pt x="6" y="12"/>
                    <a:pt x="6" y="13"/>
                  </a:cubicBezTo>
                  <a:cubicBezTo>
                    <a:pt x="5" y="13"/>
                    <a:pt x="5" y="13"/>
                    <a:pt x="5" y="14"/>
                  </a:cubicBezTo>
                  <a:cubicBezTo>
                    <a:pt x="5" y="14"/>
                    <a:pt x="5" y="14"/>
                    <a:pt x="4" y="14"/>
                  </a:cubicBezTo>
                  <a:cubicBezTo>
                    <a:pt x="4" y="14"/>
                    <a:pt x="4" y="14"/>
                    <a:pt x="3" y="14"/>
                  </a:cubicBezTo>
                  <a:cubicBezTo>
                    <a:pt x="2" y="14"/>
                    <a:pt x="2" y="14"/>
                    <a:pt x="2" y="14"/>
                  </a:cubicBezTo>
                  <a:cubicBezTo>
                    <a:pt x="2" y="14"/>
                    <a:pt x="2" y="14"/>
                    <a:pt x="2" y="14"/>
                  </a:cubicBezTo>
                  <a:cubicBezTo>
                    <a:pt x="1" y="14"/>
                    <a:pt x="1" y="14"/>
                    <a:pt x="1" y="14"/>
                  </a:cubicBezTo>
                  <a:cubicBezTo>
                    <a:pt x="0" y="13"/>
                    <a:pt x="0" y="13"/>
                    <a:pt x="0" y="13"/>
                  </a:cubicBezTo>
                  <a:cubicBezTo>
                    <a:pt x="0" y="12"/>
                    <a:pt x="0" y="12"/>
                    <a:pt x="0" y="12"/>
                  </a:cubicBezTo>
                  <a:cubicBezTo>
                    <a:pt x="0" y="8"/>
                    <a:pt x="0" y="8"/>
                    <a:pt x="0" y="8"/>
                  </a:cubicBezTo>
                  <a:cubicBezTo>
                    <a:pt x="0" y="8"/>
                    <a:pt x="0" y="8"/>
                    <a:pt x="0" y="7"/>
                  </a:cubicBezTo>
                  <a:cubicBezTo>
                    <a:pt x="0" y="7"/>
                    <a:pt x="0" y="7"/>
                    <a:pt x="0" y="7"/>
                  </a:cubicBezTo>
                  <a:cubicBezTo>
                    <a:pt x="0" y="7"/>
                    <a:pt x="0" y="7"/>
                    <a:pt x="0" y="7"/>
                  </a:cubicBezTo>
                  <a:cubicBezTo>
                    <a:pt x="1" y="7"/>
                    <a:pt x="1" y="7"/>
                    <a:pt x="1" y="6"/>
                  </a:cubicBezTo>
                  <a:cubicBezTo>
                    <a:pt x="1" y="6"/>
                    <a:pt x="1" y="6"/>
                    <a:pt x="0" y="6"/>
                  </a:cubicBezTo>
                  <a:cubicBezTo>
                    <a:pt x="0" y="6"/>
                    <a:pt x="0" y="6"/>
                    <a:pt x="0" y="5"/>
                  </a:cubicBezTo>
                  <a:cubicBezTo>
                    <a:pt x="0" y="5"/>
                    <a:pt x="0" y="5"/>
                    <a:pt x="0" y="5"/>
                  </a:cubicBezTo>
                  <a:cubicBezTo>
                    <a:pt x="0" y="5"/>
                    <a:pt x="0" y="5"/>
                    <a:pt x="0" y="5"/>
                  </a:cubicBezTo>
                  <a:cubicBezTo>
                    <a:pt x="0" y="2"/>
                    <a:pt x="0" y="2"/>
                    <a:pt x="0" y="2"/>
                  </a:cubicBezTo>
                  <a:cubicBezTo>
                    <a:pt x="0" y="2"/>
                    <a:pt x="0" y="2"/>
                    <a:pt x="0" y="1"/>
                  </a:cubicBezTo>
                  <a:cubicBezTo>
                    <a:pt x="0" y="1"/>
                    <a:pt x="0" y="1"/>
                    <a:pt x="1" y="1"/>
                  </a:cubicBezTo>
                  <a:cubicBezTo>
                    <a:pt x="1" y="0"/>
                    <a:pt x="1" y="0"/>
                    <a:pt x="2" y="0"/>
                  </a:cubicBezTo>
                  <a:cubicBezTo>
                    <a:pt x="2" y="0"/>
                    <a:pt x="2" y="0"/>
                    <a:pt x="2" y="0"/>
                  </a:cubicBezTo>
                  <a:cubicBezTo>
                    <a:pt x="3" y="0"/>
                    <a:pt x="3" y="0"/>
                    <a:pt x="3" y="0"/>
                  </a:cubicBezTo>
                  <a:cubicBezTo>
                    <a:pt x="4" y="0"/>
                    <a:pt x="4" y="0"/>
                    <a:pt x="4" y="0"/>
                  </a:cubicBezTo>
                  <a:cubicBezTo>
                    <a:pt x="5" y="0"/>
                    <a:pt x="5" y="0"/>
                    <a:pt x="5" y="1"/>
                  </a:cubicBezTo>
                  <a:cubicBezTo>
                    <a:pt x="5" y="1"/>
                    <a:pt x="5" y="1"/>
                    <a:pt x="6" y="1"/>
                  </a:cubicBezTo>
                  <a:cubicBezTo>
                    <a:pt x="6" y="2"/>
                    <a:pt x="6" y="2"/>
                    <a:pt x="6" y="2"/>
                  </a:cubicBezTo>
                  <a:cubicBezTo>
                    <a:pt x="6" y="5"/>
                    <a:pt x="6" y="5"/>
                    <a:pt x="6" y="5"/>
                  </a:cubicBezTo>
                  <a:cubicBezTo>
                    <a:pt x="6" y="5"/>
                    <a:pt x="6" y="5"/>
                    <a:pt x="6" y="5"/>
                  </a:cubicBezTo>
                  <a:cubicBezTo>
                    <a:pt x="6" y="5"/>
                    <a:pt x="6" y="5"/>
                    <a:pt x="6" y="5"/>
                  </a:cubicBezTo>
                  <a:cubicBezTo>
                    <a:pt x="6" y="6"/>
                    <a:pt x="6" y="6"/>
                    <a:pt x="5" y="6"/>
                  </a:cubicBezTo>
                  <a:close/>
                  <a:moveTo>
                    <a:pt x="3" y="8"/>
                  </a:move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2" y="8"/>
                    <a:pt x="2" y="8"/>
                    <a:pt x="2" y="8"/>
                  </a:cubicBezTo>
                  <a:cubicBezTo>
                    <a:pt x="2" y="8"/>
                    <a:pt x="2" y="8"/>
                    <a:pt x="2" y="8"/>
                  </a:cubicBezTo>
                  <a:cubicBezTo>
                    <a:pt x="2" y="8"/>
                    <a:pt x="2" y="8"/>
                    <a:pt x="2" y="8"/>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12"/>
                    <a:pt x="3" y="12"/>
                    <a:pt x="3" y="12"/>
                  </a:cubicBezTo>
                  <a:cubicBezTo>
                    <a:pt x="3" y="8"/>
                    <a:pt x="3" y="8"/>
                    <a:pt x="3" y="8"/>
                  </a:cubicBezTo>
                  <a:close/>
                  <a:moveTo>
                    <a:pt x="3" y="3"/>
                  </a:moveTo>
                  <a:cubicBezTo>
                    <a:pt x="3" y="2"/>
                    <a:pt x="3" y="2"/>
                    <a:pt x="3" y="2"/>
                  </a:cubicBezTo>
                  <a:cubicBezTo>
                    <a:pt x="3" y="2"/>
                    <a:pt x="3" y="2"/>
                    <a:pt x="3" y="2"/>
                  </a:cubicBezTo>
                  <a:cubicBezTo>
                    <a:pt x="3" y="2"/>
                    <a:pt x="3" y="2"/>
                    <a:pt x="3" y="2"/>
                  </a:cubicBezTo>
                  <a:cubicBezTo>
                    <a:pt x="3" y="2"/>
                    <a:pt x="3" y="2"/>
                    <a:pt x="2" y="2"/>
                  </a:cubicBezTo>
                  <a:cubicBezTo>
                    <a:pt x="2" y="2"/>
                    <a:pt x="2" y="2"/>
                    <a:pt x="2" y="3"/>
                  </a:cubicBezTo>
                  <a:cubicBezTo>
                    <a:pt x="2" y="5"/>
                    <a:pt x="2" y="5"/>
                    <a:pt x="2" y="5"/>
                  </a:cubicBezTo>
                  <a:cubicBezTo>
                    <a:pt x="2" y="5"/>
                    <a:pt x="2" y="5"/>
                    <a:pt x="2" y="5"/>
                  </a:cubicBezTo>
                  <a:cubicBezTo>
                    <a:pt x="2" y="5"/>
                    <a:pt x="2"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3"/>
                    <a:pt x="3" y="3"/>
                    <a:pt x="3" y="3"/>
                  </a:cubicBezTo>
                  <a:close/>
                  <a:moveTo>
                    <a:pt x="13" y="12"/>
                  </a:moveTo>
                  <a:cubicBezTo>
                    <a:pt x="13" y="12"/>
                    <a:pt x="13" y="12"/>
                    <a:pt x="13" y="13"/>
                  </a:cubicBezTo>
                  <a:cubicBezTo>
                    <a:pt x="13" y="13"/>
                    <a:pt x="13" y="13"/>
                    <a:pt x="13" y="14"/>
                  </a:cubicBezTo>
                  <a:cubicBezTo>
                    <a:pt x="12" y="14"/>
                    <a:pt x="12" y="14"/>
                    <a:pt x="12" y="14"/>
                  </a:cubicBezTo>
                  <a:cubicBezTo>
                    <a:pt x="11" y="14"/>
                    <a:pt x="11" y="14"/>
                    <a:pt x="11" y="14"/>
                  </a:cubicBezTo>
                  <a:cubicBezTo>
                    <a:pt x="10" y="14"/>
                    <a:pt x="10" y="14"/>
                    <a:pt x="10" y="14"/>
                  </a:cubicBezTo>
                  <a:cubicBezTo>
                    <a:pt x="10" y="14"/>
                    <a:pt x="9" y="14"/>
                    <a:pt x="9" y="14"/>
                  </a:cubicBezTo>
                  <a:cubicBezTo>
                    <a:pt x="9" y="14"/>
                    <a:pt x="8" y="14"/>
                    <a:pt x="8" y="14"/>
                  </a:cubicBezTo>
                  <a:cubicBezTo>
                    <a:pt x="8" y="13"/>
                    <a:pt x="8" y="13"/>
                    <a:pt x="8" y="13"/>
                  </a:cubicBezTo>
                  <a:cubicBezTo>
                    <a:pt x="7" y="12"/>
                    <a:pt x="7" y="12"/>
                    <a:pt x="7" y="12"/>
                  </a:cubicBezTo>
                  <a:cubicBezTo>
                    <a:pt x="7" y="2"/>
                    <a:pt x="7" y="2"/>
                    <a:pt x="7" y="2"/>
                  </a:cubicBezTo>
                  <a:cubicBezTo>
                    <a:pt x="7" y="2"/>
                    <a:pt x="7" y="2"/>
                    <a:pt x="8" y="1"/>
                  </a:cubicBezTo>
                  <a:cubicBezTo>
                    <a:pt x="8" y="1"/>
                    <a:pt x="8" y="1"/>
                    <a:pt x="8" y="1"/>
                  </a:cubicBezTo>
                  <a:cubicBezTo>
                    <a:pt x="8" y="0"/>
                    <a:pt x="9" y="0"/>
                    <a:pt x="9" y="0"/>
                  </a:cubicBezTo>
                  <a:cubicBezTo>
                    <a:pt x="9" y="0"/>
                    <a:pt x="10" y="0"/>
                    <a:pt x="10" y="0"/>
                  </a:cubicBezTo>
                  <a:cubicBezTo>
                    <a:pt x="11" y="0"/>
                    <a:pt x="11" y="0"/>
                    <a:pt x="11" y="0"/>
                  </a:cubicBezTo>
                  <a:cubicBezTo>
                    <a:pt x="11" y="0"/>
                    <a:pt x="11" y="0"/>
                    <a:pt x="12" y="0"/>
                  </a:cubicBezTo>
                  <a:cubicBezTo>
                    <a:pt x="12" y="0"/>
                    <a:pt x="12" y="0"/>
                    <a:pt x="13" y="1"/>
                  </a:cubicBezTo>
                  <a:cubicBezTo>
                    <a:pt x="13" y="1"/>
                    <a:pt x="13" y="1"/>
                    <a:pt x="13" y="1"/>
                  </a:cubicBezTo>
                  <a:cubicBezTo>
                    <a:pt x="13" y="2"/>
                    <a:pt x="13" y="2"/>
                    <a:pt x="13" y="2"/>
                  </a:cubicBezTo>
                  <a:cubicBezTo>
                    <a:pt x="13" y="12"/>
                    <a:pt x="13" y="12"/>
                    <a:pt x="13" y="12"/>
                  </a:cubicBezTo>
                  <a:close/>
                  <a:moveTo>
                    <a:pt x="11" y="3"/>
                  </a:moveTo>
                  <a:cubicBezTo>
                    <a:pt x="11" y="2"/>
                    <a:pt x="11" y="2"/>
                    <a:pt x="11" y="2"/>
                  </a:cubicBezTo>
                  <a:cubicBezTo>
                    <a:pt x="11" y="2"/>
                    <a:pt x="11" y="2"/>
                    <a:pt x="10" y="2"/>
                  </a:cubicBezTo>
                  <a:cubicBezTo>
                    <a:pt x="10" y="2"/>
                    <a:pt x="10" y="2"/>
                    <a:pt x="10" y="2"/>
                  </a:cubicBezTo>
                  <a:cubicBezTo>
                    <a:pt x="10" y="2"/>
                    <a:pt x="10" y="2"/>
                    <a:pt x="10" y="2"/>
                  </a:cubicBezTo>
                  <a:cubicBezTo>
                    <a:pt x="10" y="2"/>
                    <a:pt x="10" y="2"/>
                    <a:pt x="10" y="3"/>
                  </a:cubicBezTo>
                  <a:cubicBezTo>
                    <a:pt x="10" y="12"/>
                    <a:pt x="10" y="12"/>
                    <a:pt x="10" y="12"/>
                  </a:cubicBezTo>
                  <a:cubicBezTo>
                    <a:pt x="10" y="12"/>
                    <a:pt x="10" y="12"/>
                    <a:pt x="10" y="12"/>
                  </a:cubicBezTo>
                  <a:cubicBezTo>
                    <a:pt x="10" y="12"/>
                    <a:pt x="10" y="12"/>
                    <a:pt x="10" y="12"/>
                  </a:cubicBezTo>
                  <a:cubicBezTo>
                    <a:pt x="10" y="12"/>
                    <a:pt x="10" y="12"/>
                    <a:pt x="10" y="12"/>
                  </a:cubicBezTo>
                  <a:cubicBezTo>
                    <a:pt x="11" y="12"/>
                    <a:pt x="11" y="12"/>
                    <a:pt x="11" y="12"/>
                  </a:cubicBezTo>
                  <a:cubicBezTo>
                    <a:pt x="11" y="12"/>
                    <a:pt x="11" y="12"/>
                    <a:pt x="11" y="12"/>
                  </a:cubicBezTo>
                  <a:cubicBezTo>
                    <a:pt x="11" y="3"/>
                    <a:pt x="11" y="3"/>
                    <a:pt x="11"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 name="Freeform 29"/>
            <p:cNvSpPr>
              <a:spLocks noEditPoints="1"/>
            </p:cNvSpPr>
            <p:nvPr/>
          </p:nvSpPr>
          <p:spPr bwMode="auto">
            <a:xfrm>
              <a:off x="2882901" y="2652713"/>
              <a:ext cx="111125" cy="117475"/>
            </a:xfrm>
            <a:custGeom>
              <a:avLst/>
              <a:gdLst>
                <a:gd name="T0" fmla="*/ 4 w 13"/>
                <a:gd name="T1" fmla="*/ 0 h 14"/>
                <a:gd name="T2" fmla="*/ 5 w 13"/>
                <a:gd name="T3" fmla="*/ 1 h 14"/>
                <a:gd name="T4" fmla="*/ 5 w 13"/>
                <a:gd name="T5" fmla="*/ 12 h 14"/>
                <a:gd name="T6" fmla="*/ 5 w 13"/>
                <a:gd name="T7" fmla="*/ 13 h 14"/>
                <a:gd name="T8" fmla="*/ 3 w 13"/>
                <a:gd name="T9" fmla="*/ 14 h 14"/>
                <a:gd name="T10" fmla="*/ 1 w 13"/>
                <a:gd name="T11" fmla="*/ 14 h 14"/>
                <a:gd name="T12" fmla="*/ 0 w 13"/>
                <a:gd name="T13" fmla="*/ 13 h 14"/>
                <a:gd name="T14" fmla="*/ 0 w 13"/>
                <a:gd name="T15" fmla="*/ 11 h 14"/>
                <a:gd name="T16" fmla="*/ 2 w 13"/>
                <a:gd name="T17" fmla="*/ 10 h 14"/>
                <a:gd name="T18" fmla="*/ 2 w 13"/>
                <a:gd name="T19" fmla="*/ 12 h 14"/>
                <a:gd name="T20" fmla="*/ 2 w 13"/>
                <a:gd name="T21" fmla="*/ 12 h 14"/>
                <a:gd name="T22" fmla="*/ 3 w 13"/>
                <a:gd name="T23" fmla="*/ 12 h 14"/>
                <a:gd name="T24" fmla="*/ 3 w 13"/>
                <a:gd name="T25" fmla="*/ 9 h 14"/>
                <a:gd name="T26" fmla="*/ 1 w 13"/>
                <a:gd name="T27" fmla="*/ 9 h 14"/>
                <a:gd name="T28" fmla="*/ 0 w 13"/>
                <a:gd name="T29" fmla="*/ 2 h 14"/>
                <a:gd name="T30" fmla="*/ 0 w 13"/>
                <a:gd name="T31" fmla="*/ 1 h 14"/>
                <a:gd name="T32" fmla="*/ 2 w 13"/>
                <a:gd name="T33" fmla="*/ 0 h 14"/>
                <a:gd name="T34" fmla="*/ 3 w 13"/>
                <a:gd name="T35" fmla="*/ 2 h 14"/>
                <a:gd name="T36" fmla="*/ 3 w 13"/>
                <a:gd name="T37" fmla="*/ 2 h 14"/>
                <a:gd name="T38" fmla="*/ 2 w 13"/>
                <a:gd name="T39" fmla="*/ 2 h 14"/>
                <a:gd name="T40" fmla="*/ 2 w 13"/>
                <a:gd name="T41" fmla="*/ 6 h 14"/>
                <a:gd name="T42" fmla="*/ 2 w 13"/>
                <a:gd name="T43" fmla="*/ 7 h 14"/>
                <a:gd name="T44" fmla="*/ 3 w 13"/>
                <a:gd name="T45" fmla="*/ 7 h 14"/>
                <a:gd name="T46" fmla="*/ 3 w 13"/>
                <a:gd name="T47" fmla="*/ 7 h 14"/>
                <a:gd name="T48" fmla="*/ 3 w 13"/>
                <a:gd name="T49" fmla="*/ 2 h 14"/>
                <a:gd name="T50" fmla="*/ 13 w 13"/>
                <a:gd name="T51" fmla="*/ 13 h 14"/>
                <a:gd name="T52" fmla="*/ 11 w 13"/>
                <a:gd name="T53" fmla="*/ 14 h 14"/>
                <a:gd name="T54" fmla="*/ 10 w 13"/>
                <a:gd name="T55" fmla="*/ 14 h 14"/>
                <a:gd name="T56" fmla="*/ 8 w 13"/>
                <a:gd name="T57" fmla="*/ 13 h 14"/>
                <a:gd name="T58" fmla="*/ 7 w 13"/>
                <a:gd name="T59" fmla="*/ 12 h 14"/>
                <a:gd name="T60" fmla="*/ 7 w 13"/>
                <a:gd name="T61" fmla="*/ 1 h 14"/>
                <a:gd name="T62" fmla="*/ 9 w 13"/>
                <a:gd name="T63" fmla="*/ 0 h 14"/>
                <a:gd name="T64" fmla="*/ 10 w 13"/>
                <a:gd name="T65" fmla="*/ 0 h 14"/>
                <a:gd name="T66" fmla="*/ 12 w 13"/>
                <a:gd name="T67" fmla="*/ 1 h 14"/>
                <a:gd name="T68" fmla="*/ 13 w 13"/>
                <a:gd name="T69" fmla="*/ 2 h 14"/>
                <a:gd name="T70" fmla="*/ 11 w 13"/>
                <a:gd name="T71" fmla="*/ 2 h 14"/>
                <a:gd name="T72" fmla="*/ 10 w 13"/>
                <a:gd name="T73" fmla="*/ 2 h 14"/>
                <a:gd name="T74" fmla="*/ 10 w 13"/>
                <a:gd name="T75" fmla="*/ 2 h 14"/>
                <a:gd name="T76" fmla="*/ 9 w 13"/>
                <a:gd name="T77" fmla="*/ 12 h 14"/>
                <a:gd name="T78" fmla="*/ 10 w 13"/>
                <a:gd name="T79" fmla="*/ 12 h 14"/>
                <a:gd name="T80" fmla="*/ 10 w 13"/>
                <a:gd name="T81" fmla="*/ 12 h 14"/>
                <a:gd name="T82" fmla="*/ 11 w 13"/>
                <a:gd name="T8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14">
                  <a:moveTo>
                    <a:pt x="3" y="0"/>
                  </a:moveTo>
                  <a:cubicBezTo>
                    <a:pt x="3" y="0"/>
                    <a:pt x="4" y="0"/>
                    <a:pt x="4" y="0"/>
                  </a:cubicBezTo>
                  <a:cubicBezTo>
                    <a:pt x="4" y="0"/>
                    <a:pt x="4" y="0"/>
                    <a:pt x="5" y="1"/>
                  </a:cubicBezTo>
                  <a:cubicBezTo>
                    <a:pt x="5" y="1"/>
                    <a:pt x="5" y="1"/>
                    <a:pt x="5" y="1"/>
                  </a:cubicBezTo>
                  <a:cubicBezTo>
                    <a:pt x="5" y="2"/>
                    <a:pt x="5" y="2"/>
                    <a:pt x="5" y="2"/>
                  </a:cubicBezTo>
                  <a:cubicBezTo>
                    <a:pt x="5" y="12"/>
                    <a:pt x="5" y="12"/>
                    <a:pt x="5" y="12"/>
                  </a:cubicBezTo>
                  <a:cubicBezTo>
                    <a:pt x="5" y="12"/>
                    <a:pt x="5" y="12"/>
                    <a:pt x="5" y="13"/>
                  </a:cubicBezTo>
                  <a:cubicBezTo>
                    <a:pt x="5" y="13"/>
                    <a:pt x="5" y="13"/>
                    <a:pt x="5" y="13"/>
                  </a:cubicBezTo>
                  <a:cubicBezTo>
                    <a:pt x="4" y="14"/>
                    <a:pt x="4" y="14"/>
                    <a:pt x="4" y="14"/>
                  </a:cubicBezTo>
                  <a:cubicBezTo>
                    <a:pt x="4" y="14"/>
                    <a:pt x="3" y="14"/>
                    <a:pt x="3" y="14"/>
                  </a:cubicBezTo>
                  <a:cubicBezTo>
                    <a:pt x="2" y="14"/>
                    <a:pt x="2" y="14"/>
                    <a:pt x="2" y="14"/>
                  </a:cubicBezTo>
                  <a:cubicBezTo>
                    <a:pt x="2" y="14"/>
                    <a:pt x="1" y="14"/>
                    <a:pt x="1" y="14"/>
                  </a:cubicBezTo>
                  <a:cubicBezTo>
                    <a:pt x="1" y="14"/>
                    <a:pt x="1" y="14"/>
                    <a:pt x="0" y="13"/>
                  </a:cubicBezTo>
                  <a:cubicBezTo>
                    <a:pt x="0" y="13"/>
                    <a:pt x="0" y="13"/>
                    <a:pt x="0" y="13"/>
                  </a:cubicBezTo>
                  <a:cubicBezTo>
                    <a:pt x="0" y="12"/>
                    <a:pt x="0" y="12"/>
                    <a:pt x="0" y="12"/>
                  </a:cubicBezTo>
                  <a:cubicBezTo>
                    <a:pt x="0" y="11"/>
                    <a:pt x="0" y="11"/>
                    <a:pt x="0" y="11"/>
                  </a:cubicBezTo>
                  <a:cubicBezTo>
                    <a:pt x="0" y="11"/>
                    <a:pt x="0" y="11"/>
                    <a:pt x="0" y="10"/>
                  </a:cubicBezTo>
                  <a:cubicBezTo>
                    <a:pt x="2" y="10"/>
                    <a:pt x="2" y="10"/>
                    <a:pt x="2" y="10"/>
                  </a:cubicBezTo>
                  <a:cubicBezTo>
                    <a:pt x="2" y="10"/>
                    <a:pt x="2" y="10"/>
                    <a:pt x="2" y="10"/>
                  </a:cubicBezTo>
                  <a:cubicBezTo>
                    <a:pt x="2" y="12"/>
                    <a:pt x="2" y="12"/>
                    <a:pt x="2" y="12"/>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9"/>
                    <a:pt x="3" y="9"/>
                    <a:pt x="3" y="9"/>
                  </a:cubicBezTo>
                  <a:cubicBezTo>
                    <a:pt x="3" y="9"/>
                    <a:pt x="2" y="9"/>
                    <a:pt x="2" y="9"/>
                  </a:cubicBezTo>
                  <a:cubicBezTo>
                    <a:pt x="2" y="9"/>
                    <a:pt x="1" y="9"/>
                    <a:pt x="1" y="9"/>
                  </a:cubicBezTo>
                  <a:cubicBezTo>
                    <a:pt x="0" y="8"/>
                    <a:pt x="0" y="8"/>
                    <a:pt x="0" y="7"/>
                  </a:cubicBezTo>
                  <a:cubicBezTo>
                    <a:pt x="0" y="2"/>
                    <a:pt x="0" y="2"/>
                    <a:pt x="0" y="2"/>
                  </a:cubicBezTo>
                  <a:cubicBezTo>
                    <a:pt x="0" y="2"/>
                    <a:pt x="0" y="2"/>
                    <a:pt x="0" y="1"/>
                  </a:cubicBezTo>
                  <a:cubicBezTo>
                    <a:pt x="0" y="1"/>
                    <a:pt x="0" y="1"/>
                    <a:pt x="0" y="1"/>
                  </a:cubicBezTo>
                  <a:cubicBezTo>
                    <a:pt x="1" y="0"/>
                    <a:pt x="1" y="0"/>
                    <a:pt x="1" y="0"/>
                  </a:cubicBezTo>
                  <a:cubicBezTo>
                    <a:pt x="1" y="0"/>
                    <a:pt x="2" y="0"/>
                    <a:pt x="2" y="0"/>
                  </a:cubicBezTo>
                  <a:cubicBezTo>
                    <a:pt x="3" y="0"/>
                    <a:pt x="3" y="0"/>
                    <a:pt x="3" y="0"/>
                  </a:cubicBezTo>
                  <a:close/>
                  <a:moveTo>
                    <a:pt x="3" y="2"/>
                  </a:moveTo>
                  <a:cubicBezTo>
                    <a:pt x="3" y="2"/>
                    <a:pt x="3" y="2"/>
                    <a:pt x="3" y="2"/>
                  </a:cubicBezTo>
                  <a:cubicBezTo>
                    <a:pt x="3" y="2"/>
                    <a:pt x="3" y="2"/>
                    <a:pt x="3" y="2"/>
                  </a:cubicBezTo>
                  <a:cubicBezTo>
                    <a:pt x="2" y="2"/>
                    <a:pt x="2" y="2"/>
                    <a:pt x="2" y="2"/>
                  </a:cubicBezTo>
                  <a:cubicBezTo>
                    <a:pt x="2" y="2"/>
                    <a:pt x="2" y="2"/>
                    <a:pt x="2" y="2"/>
                  </a:cubicBezTo>
                  <a:cubicBezTo>
                    <a:pt x="2" y="2"/>
                    <a:pt x="2" y="2"/>
                    <a:pt x="2" y="2"/>
                  </a:cubicBezTo>
                  <a:cubicBezTo>
                    <a:pt x="2" y="6"/>
                    <a:pt x="2" y="6"/>
                    <a:pt x="2" y="6"/>
                  </a:cubicBezTo>
                  <a:cubicBezTo>
                    <a:pt x="2" y="6"/>
                    <a:pt x="2" y="7"/>
                    <a:pt x="2" y="7"/>
                  </a:cubicBezTo>
                  <a:cubicBezTo>
                    <a:pt x="2" y="7"/>
                    <a:pt x="2" y="7"/>
                    <a:pt x="2" y="7"/>
                  </a:cubicBezTo>
                  <a:cubicBezTo>
                    <a:pt x="2" y="7"/>
                    <a:pt x="2" y="7"/>
                    <a:pt x="2" y="7"/>
                  </a:cubicBezTo>
                  <a:cubicBezTo>
                    <a:pt x="3" y="7"/>
                    <a:pt x="3" y="7"/>
                    <a:pt x="3" y="7"/>
                  </a:cubicBezTo>
                  <a:cubicBezTo>
                    <a:pt x="3" y="7"/>
                    <a:pt x="3" y="7"/>
                    <a:pt x="3" y="7"/>
                  </a:cubicBezTo>
                  <a:cubicBezTo>
                    <a:pt x="3" y="7"/>
                    <a:pt x="3" y="7"/>
                    <a:pt x="3" y="7"/>
                  </a:cubicBezTo>
                  <a:cubicBezTo>
                    <a:pt x="3" y="7"/>
                    <a:pt x="3" y="6"/>
                    <a:pt x="3" y="6"/>
                  </a:cubicBezTo>
                  <a:cubicBezTo>
                    <a:pt x="3" y="2"/>
                    <a:pt x="3" y="2"/>
                    <a:pt x="3" y="2"/>
                  </a:cubicBezTo>
                  <a:close/>
                  <a:moveTo>
                    <a:pt x="13" y="12"/>
                  </a:moveTo>
                  <a:cubicBezTo>
                    <a:pt x="13" y="12"/>
                    <a:pt x="13" y="12"/>
                    <a:pt x="13" y="13"/>
                  </a:cubicBezTo>
                  <a:cubicBezTo>
                    <a:pt x="13" y="13"/>
                    <a:pt x="12" y="13"/>
                    <a:pt x="12" y="13"/>
                  </a:cubicBezTo>
                  <a:cubicBezTo>
                    <a:pt x="12" y="14"/>
                    <a:pt x="12" y="14"/>
                    <a:pt x="11" y="14"/>
                  </a:cubicBezTo>
                  <a:cubicBezTo>
                    <a:pt x="11" y="14"/>
                    <a:pt x="11" y="14"/>
                    <a:pt x="10" y="14"/>
                  </a:cubicBezTo>
                  <a:cubicBezTo>
                    <a:pt x="10" y="14"/>
                    <a:pt x="10" y="14"/>
                    <a:pt x="10" y="14"/>
                  </a:cubicBezTo>
                  <a:cubicBezTo>
                    <a:pt x="9" y="14"/>
                    <a:pt x="9" y="14"/>
                    <a:pt x="9" y="14"/>
                  </a:cubicBezTo>
                  <a:cubicBezTo>
                    <a:pt x="8" y="14"/>
                    <a:pt x="8" y="14"/>
                    <a:pt x="8" y="13"/>
                  </a:cubicBezTo>
                  <a:cubicBezTo>
                    <a:pt x="8" y="13"/>
                    <a:pt x="7" y="13"/>
                    <a:pt x="7" y="13"/>
                  </a:cubicBezTo>
                  <a:cubicBezTo>
                    <a:pt x="7" y="12"/>
                    <a:pt x="7" y="12"/>
                    <a:pt x="7" y="12"/>
                  </a:cubicBezTo>
                  <a:cubicBezTo>
                    <a:pt x="7" y="2"/>
                    <a:pt x="7" y="2"/>
                    <a:pt x="7" y="2"/>
                  </a:cubicBezTo>
                  <a:cubicBezTo>
                    <a:pt x="7" y="2"/>
                    <a:pt x="7" y="2"/>
                    <a:pt x="7" y="1"/>
                  </a:cubicBezTo>
                  <a:cubicBezTo>
                    <a:pt x="7" y="1"/>
                    <a:pt x="8" y="1"/>
                    <a:pt x="8" y="1"/>
                  </a:cubicBezTo>
                  <a:cubicBezTo>
                    <a:pt x="8" y="0"/>
                    <a:pt x="8" y="0"/>
                    <a:pt x="9" y="0"/>
                  </a:cubicBezTo>
                  <a:cubicBezTo>
                    <a:pt x="9" y="0"/>
                    <a:pt x="9" y="0"/>
                    <a:pt x="10" y="0"/>
                  </a:cubicBezTo>
                  <a:cubicBezTo>
                    <a:pt x="10" y="0"/>
                    <a:pt x="10" y="0"/>
                    <a:pt x="10" y="0"/>
                  </a:cubicBezTo>
                  <a:cubicBezTo>
                    <a:pt x="11" y="0"/>
                    <a:pt x="11" y="0"/>
                    <a:pt x="11" y="0"/>
                  </a:cubicBezTo>
                  <a:cubicBezTo>
                    <a:pt x="12" y="0"/>
                    <a:pt x="12" y="0"/>
                    <a:pt x="12" y="1"/>
                  </a:cubicBezTo>
                  <a:cubicBezTo>
                    <a:pt x="12" y="1"/>
                    <a:pt x="13" y="1"/>
                    <a:pt x="13" y="1"/>
                  </a:cubicBezTo>
                  <a:cubicBezTo>
                    <a:pt x="13" y="2"/>
                    <a:pt x="13" y="2"/>
                    <a:pt x="13" y="2"/>
                  </a:cubicBezTo>
                  <a:cubicBezTo>
                    <a:pt x="13" y="12"/>
                    <a:pt x="13" y="12"/>
                    <a:pt x="13" y="12"/>
                  </a:cubicBezTo>
                  <a:close/>
                  <a:moveTo>
                    <a:pt x="11" y="2"/>
                  </a:moveTo>
                  <a:cubicBezTo>
                    <a:pt x="11" y="2"/>
                    <a:pt x="10" y="2"/>
                    <a:pt x="10" y="2"/>
                  </a:cubicBezTo>
                  <a:cubicBezTo>
                    <a:pt x="10" y="2"/>
                    <a:pt x="10" y="2"/>
                    <a:pt x="10" y="2"/>
                  </a:cubicBezTo>
                  <a:cubicBezTo>
                    <a:pt x="10" y="2"/>
                    <a:pt x="10" y="2"/>
                    <a:pt x="10" y="2"/>
                  </a:cubicBezTo>
                  <a:cubicBezTo>
                    <a:pt x="10" y="2"/>
                    <a:pt x="10" y="2"/>
                    <a:pt x="10" y="2"/>
                  </a:cubicBezTo>
                  <a:cubicBezTo>
                    <a:pt x="9" y="2"/>
                    <a:pt x="9" y="2"/>
                    <a:pt x="9" y="2"/>
                  </a:cubicBezTo>
                  <a:cubicBezTo>
                    <a:pt x="9" y="12"/>
                    <a:pt x="9" y="12"/>
                    <a:pt x="9" y="12"/>
                  </a:cubicBezTo>
                  <a:cubicBezTo>
                    <a:pt x="9" y="12"/>
                    <a:pt x="9" y="12"/>
                    <a:pt x="10" y="12"/>
                  </a:cubicBezTo>
                  <a:cubicBezTo>
                    <a:pt x="10" y="12"/>
                    <a:pt x="10" y="12"/>
                    <a:pt x="10" y="12"/>
                  </a:cubicBezTo>
                  <a:cubicBezTo>
                    <a:pt x="10" y="12"/>
                    <a:pt x="10" y="12"/>
                    <a:pt x="10" y="12"/>
                  </a:cubicBezTo>
                  <a:cubicBezTo>
                    <a:pt x="10" y="12"/>
                    <a:pt x="10" y="12"/>
                    <a:pt x="10" y="12"/>
                  </a:cubicBezTo>
                  <a:cubicBezTo>
                    <a:pt x="10" y="12"/>
                    <a:pt x="11" y="12"/>
                    <a:pt x="11" y="12"/>
                  </a:cubicBezTo>
                  <a:cubicBezTo>
                    <a:pt x="11" y="2"/>
                    <a:pt x="11" y="2"/>
                    <a:pt x="11" y="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 name="Freeform 30"/>
            <p:cNvSpPr>
              <a:spLocks noEditPoints="1"/>
            </p:cNvSpPr>
            <p:nvPr/>
          </p:nvSpPr>
          <p:spPr bwMode="auto">
            <a:xfrm>
              <a:off x="2925763" y="2973388"/>
              <a:ext cx="160338" cy="127000"/>
            </a:xfrm>
            <a:custGeom>
              <a:avLst/>
              <a:gdLst>
                <a:gd name="T0" fmla="*/ 4 w 19"/>
                <a:gd name="T1" fmla="*/ 1 h 15"/>
                <a:gd name="T2" fmla="*/ 3 w 19"/>
                <a:gd name="T3" fmla="*/ 14 h 15"/>
                <a:gd name="T4" fmla="*/ 1 w 19"/>
                <a:gd name="T5" fmla="*/ 14 h 15"/>
                <a:gd name="T6" fmla="*/ 1 w 19"/>
                <a:gd name="T7" fmla="*/ 4 h 15"/>
                <a:gd name="T8" fmla="*/ 0 w 19"/>
                <a:gd name="T9" fmla="*/ 5 h 15"/>
                <a:gd name="T10" fmla="*/ 0 w 19"/>
                <a:gd name="T11" fmla="*/ 3 h 15"/>
                <a:gd name="T12" fmla="*/ 0 w 19"/>
                <a:gd name="T13" fmla="*/ 3 h 15"/>
                <a:gd name="T14" fmla="*/ 1 w 19"/>
                <a:gd name="T15" fmla="*/ 1 h 15"/>
                <a:gd name="T16" fmla="*/ 2 w 19"/>
                <a:gd name="T17" fmla="*/ 0 h 15"/>
                <a:gd name="T18" fmla="*/ 11 w 19"/>
                <a:gd name="T19" fmla="*/ 12 h 15"/>
                <a:gd name="T20" fmla="*/ 10 w 19"/>
                <a:gd name="T21" fmla="*/ 14 h 15"/>
                <a:gd name="T22" fmla="*/ 9 w 19"/>
                <a:gd name="T23" fmla="*/ 15 h 15"/>
                <a:gd name="T24" fmla="*/ 7 w 19"/>
                <a:gd name="T25" fmla="*/ 14 h 15"/>
                <a:gd name="T26" fmla="*/ 5 w 19"/>
                <a:gd name="T27" fmla="*/ 13 h 15"/>
                <a:gd name="T28" fmla="*/ 5 w 19"/>
                <a:gd name="T29" fmla="*/ 3 h 15"/>
                <a:gd name="T30" fmla="*/ 6 w 19"/>
                <a:gd name="T31" fmla="*/ 1 h 15"/>
                <a:gd name="T32" fmla="*/ 8 w 19"/>
                <a:gd name="T33" fmla="*/ 0 h 15"/>
                <a:gd name="T34" fmla="*/ 10 w 19"/>
                <a:gd name="T35" fmla="*/ 0 h 15"/>
                <a:gd name="T36" fmla="*/ 11 w 19"/>
                <a:gd name="T37" fmla="*/ 2 h 15"/>
                <a:gd name="T38" fmla="*/ 11 w 19"/>
                <a:gd name="T39" fmla="*/ 12 h 15"/>
                <a:gd name="T40" fmla="*/ 9 w 19"/>
                <a:gd name="T41" fmla="*/ 2 h 15"/>
                <a:gd name="T42" fmla="*/ 8 w 19"/>
                <a:gd name="T43" fmla="*/ 2 h 15"/>
                <a:gd name="T44" fmla="*/ 8 w 19"/>
                <a:gd name="T45" fmla="*/ 3 h 15"/>
                <a:gd name="T46" fmla="*/ 8 w 19"/>
                <a:gd name="T47" fmla="*/ 12 h 15"/>
                <a:gd name="T48" fmla="*/ 8 w 19"/>
                <a:gd name="T49" fmla="*/ 12 h 15"/>
                <a:gd name="T50" fmla="*/ 9 w 19"/>
                <a:gd name="T51" fmla="*/ 12 h 15"/>
                <a:gd name="T52" fmla="*/ 19 w 19"/>
                <a:gd name="T53" fmla="*/ 12 h 15"/>
                <a:gd name="T54" fmla="*/ 18 w 19"/>
                <a:gd name="T55" fmla="*/ 14 h 15"/>
                <a:gd name="T56" fmla="*/ 16 w 19"/>
                <a:gd name="T57" fmla="*/ 15 h 15"/>
                <a:gd name="T58" fmla="*/ 14 w 19"/>
                <a:gd name="T59" fmla="*/ 14 h 15"/>
                <a:gd name="T60" fmla="*/ 13 w 19"/>
                <a:gd name="T61" fmla="*/ 13 h 15"/>
                <a:gd name="T62" fmla="*/ 13 w 19"/>
                <a:gd name="T63" fmla="*/ 3 h 15"/>
                <a:gd name="T64" fmla="*/ 13 w 19"/>
                <a:gd name="T65" fmla="*/ 1 h 15"/>
                <a:gd name="T66" fmla="*/ 15 w 19"/>
                <a:gd name="T67" fmla="*/ 0 h 15"/>
                <a:gd name="T68" fmla="*/ 17 w 19"/>
                <a:gd name="T69" fmla="*/ 0 h 15"/>
                <a:gd name="T70" fmla="*/ 18 w 19"/>
                <a:gd name="T71" fmla="*/ 2 h 15"/>
                <a:gd name="T72" fmla="*/ 19 w 19"/>
                <a:gd name="T73" fmla="*/ 12 h 15"/>
                <a:gd name="T74" fmla="*/ 16 w 19"/>
                <a:gd name="T75" fmla="*/ 2 h 15"/>
                <a:gd name="T76" fmla="*/ 16 w 19"/>
                <a:gd name="T77" fmla="*/ 2 h 15"/>
                <a:gd name="T78" fmla="*/ 15 w 19"/>
                <a:gd name="T79" fmla="*/ 3 h 15"/>
                <a:gd name="T80" fmla="*/ 15 w 19"/>
                <a:gd name="T81" fmla="*/ 12 h 15"/>
                <a:gd name="T82" fmla="*/ 16 w 19"/>
                <a:gd name="T83" fmla="*/ 12 h 15"/>
                <a:gd name="T84" fmla="*/ 16 w 19"/>
                <a:gd name="T8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15">
                  <a:moveTo>
                    <a:pt x="3" y="0"/>
                  </a:moveTo>
                  <a:cubicBezTo>
                    <a:pt x="4" y="0"/>
                    <a:pt x="4" y="0"/>
                    <a:pt x="4" y="1"/>
                  </a:cubicBezTo>
                  <a:cubicBezTo>
                    <a:pt x="4" y="14"/>
                    <a:pt x="4" y="14"/>
                    <a:pt x="4" y="14"/>
                  </a:cubicBezTo>
                  <a:cubicBezTo>
                    <a:pt x="4" y="14"/>
                    <a:pt x="4" y="14"/>
                    <a:pt x="3" y="14"/>
                  </a:cubicBezTo>
                  <a:cubicBezTo>
                    <a:pt x="2" y="14"/>
                    <a:pt x="2" y="14"/>
                    <a:pt x="2" y="14"/>
                  </a:cubicBezTo>
                  <a:cubicBezTo>
                    <a:pt x="1" y="14"/>
                    <a:pt x="1" y="14"/>
                    <a:pt x="1" y="14"/>
                  </a:cubicBezTo>
                  <a:cubicBezTo>
                    <a:pt x="1" y="4"/>
                    <a:pt x="1" y="4"/>
                    <a:pt x="1" y="4"/>
                  </a:cubicBezTo>
                  <a:cubicBezTo>
                    <a:pt x="1" y="4"/>
                    <a:pt x="1" y="4"/>
                    <a:pt x="1" y="4"/>
                  </a:cubicBezTo>
                  <a:cubicBezTo>
                    <a:pt x="0" y="5"/>
                    <a:pt x="0" y="5"/>
                    <a:pt x="0" y="5"/>
                  </a:cubicBezTo>
                  <a:cubicBezTo>
                    <a:pt x="0" y="5"/>
                    <a:pt x="0" y="5"/>
                    <a:pt x="0" y="5"/>
                  </a:cubicBezTo>
                  <a:cubicBezTo>
                    <a:pt x="0" y="5"/>
                    <a:pt x="0" y="5"/>
                    <a:pt x="0" y="4"/>
                  </a:cubicBezTo>
                  <a:cubicBezTo>
                    <a:pt x="0" y="3"/>
                    <a:pt x="0" y="3"/>
                    <a:pt x="0" y="3"/>
                  </a:cubicBezTo>
                  <a:cubicBezTo>
                    <a:pt x="0" y="3"/>
                    <a:pt x="0" y="3"/>
                    <a:pt x="0" y="3"/>
                  </a:cubicBezTo>
                  <a:cubicBezTo>
                    <a:pt x="0" y="3"/>
                    <a:pt x="0" y="3"/>
                    <a:pt x="0" y="3"/>
                  </a:cubicBezTo>
                  <a:cubicBezTo>
                    <a:pt x="0" y="3"/>
                    <a:pt x="0" y="2"/>
                    <a:pt x="1" y="2"/>
                  </a:cubicBezTo>
                  <a:cubicBezTo>
                    <a:pt x="1" y="2"/>
                    <a:pt x="1" y="2"/>
                    <a:pt x="1" y="1"/>
                  </a:cubicBezTo>
                  <a:cubicBezTo>
                    <a:pt x="2" y="1"/>
                    <a:pt x="2" y="1"/>
                    <a:pt x="2" y="0"/>
                  </a:cubicBezTo>
                  <a:cubicBezTo>
                    <a:pt x="2" y="0"/>
                    <a:pt x="2" y="0"/>
                    <a:pt x="2" y="0"/>
                  </a:cubicBezTo>
                  <a:cubicBezTo>
                    <a:pt x="3" y="0"/>
                    <a:pt x="3" y="0"/>
                    <a:pt x="3" y="0"/>
                  </a:cubicBezTo>
                  <a:close/>
                  <a:moveTo>
                    <a:pt x="11" y="12"/>
                  </a:moveTo>
                  <a:cubicBezTo>
                    <a:pt x="11" y="12"/>
                    <a:pt x="11" y="13"/>
                    <a:pt x="11" y="13"/>
                  </a:cubicBezTo>
                  <a:cubicBezTo>
                    <a:pt x="11" y="13"/>
                    <a:pt x="11" y="14"/>
                    <a:pt x="10" y="14"/>
                  </a:cubicBezTo>
                  <a:cubicBezTo>
                    <a:pt x="10" y="14"/>
                    <a:pt x="10" y="14"/>
                    <a:pt x="10" y="14"/>
                  </a:cubicBezTo>
                  <a:cubicBezTo>
                    <a:pt x="9" y="14"/>
                    <a:pt x="9" y="15"/>
                    <a:pt x="9" y="15"/>
                  </a:cubicBezTo>
                  <a:cubicBezTo>
                    <a:pt x="8" y="15"/>
                    <a:pt x="8" y="15"/>
                    <a:pt x="8" y="15"/>
                  </a:cubicBezTo>
                  <a:cubicBezTo>
                    <a:pt x="7" y="15"/>
                    <a:pt x="7" y="14"/>
                    <a:pt x="7" y="14"/>
                  </a:cubicBezTo>
                  <a:cubicBezTo>
                    <a:pt x="7" y="14"/>
                    <a:pt x="6" y="14"/>
                    <a:pt x="6" y="14"/>
                  </a:cubicBezTo>
                  <a:cubicBezTo>
                    <a:pt x="6" y="14"/>
                    <a:pt x="6" y="13"/>
                    <a:pt x="5" y="13"/>
                  </a:cubicBezTo>
                  <a:cubicBezTo>
                    <a:pt x="5" y="13"/>
                    <a:pt x="5" y="12"/>
                    <a:pt x="5" y="12"/>
                  </a:cubicBezTo>
                  <a:cubicBezTo>
                    <a:pt x="5" y="3"/>
                    <a:pt x="5" y="3"/>
                    <a:pt x="5" y="3"/>
                  </a:cubicBezTo>
                  <a:cubicBezTo>
                    <a:pt x="5" y="2"/>
                    <a:pt x="5" y="2"/>
                    <a:pt x="5" y="2"/>
                  </a:cubicBezTo>
                  <a:cubicBezTo>
                    <a:pt x="6" y="1"/>
                    <a:pt x="6" y="1"/>
                    <a:pt x="6" y="1"/>
                  </a:cubicBezTo>
                  <a:cubicBezTo>
                    <a:pt x="6" y="1"/>
                    <a:pt x="7" y="0"/>
                    <a:pt x="7" y="0"/>
                  </a:cubicBezTo>
                  <a:cubicBezTo>
                    <a:pt x="7" y="0"/>
                    <a:pt x="7" y="0"/>
                    <a:pt x="8" y="0"/>
                  </a:cubicBezTo>
                  <a:cubicBezTo>
                    <a:pt x="9" y="0"/>
                    <a:pt x="9" y="0"/>
                    <a:pt x="9" y="0"/>
                  </a:cubicBezTo>
                  <a:cubicBezTo>
                    <a:pt x="9" y="0"/>
                    <a:pt x="9" y="0"/>
                    <a:pt x="10" y="0"/>
                  </a:cubicBezTo>
                  <a:cubicBezTo>
                    <a:pt x="10" y="0"/>
                    <a:pt x="10" y="1"/>
                    <a:pt x="10" y="1"/>
                  </a:cubicBezTo>
                  <a:cubicBezTo>
                    <a:pt x="11" y="1"/>
                    <a:pt x="11" y="1"/>
                    <a:pt x="11" y="2"/>
                  </a:cubicBezTo>
                  <a:cubicBezTo>
                    <a:pt x="11" y="2"/>
                    <a:pt x="11" y="2"/>
                    <a:pt x="11" y="3"/>
                  </a:cubicBezTo>
                  <a:cubicBezTo>
                    <a:pt x="11" y="12"/>
                    <a:pt x="11" y="12"/>
                    <a:pt x="11" y="12"/>
                  </a:cubicBezTo>
                  <a:close/>
                  <a:moveTo>
                    <a:pt x="9" y="3"/>
                  </a:moveTo>
                  <a:cubicBezTo>
                    <a:pt x="9" y="3"/>
                    <a:pt x="9" y="3"/>
                    <a:pt x="9" y="2"/>
                  </a:cubicBezTo>
                  <a:cubicBezTo>
                    <a:pt x="9" y="2"/>
                    <a:pt x="8" y="2"/>
                    <a:pt x="8" y="2"/>
                  </a:cubicBezTo>
                  <a:cubicBezTo>
                    <a:pt x="8" y="2"/>
                    <a:pt x="8" y="2"/>
                    <a:pt x="8" y="2"/>
                  </a:cubicBezTo>
                  <a:cubicBezTo>
                    <a:pt x="8" y="2"/>
                    <a:pt x="8" y="2"/>
                    <a:pt x="8" y="2"/>
                  </a:cubicBezTo>
                  <a:cubicBezTo>
                    <a:pt x="8" y="3"/>
                    <a:pt x="8" y="3"/>
                    <a:pt x="8" y="3"/>
                  </a:cubicBezTo>
                  <a:cubicBezTo>
                    <a:pt x="8" y="12"/>
                    <a:pt x="8" y="12"/>
                    <a:pt x="8" y="12"/>
                  </a:cubicBezTo>
                  <a:cubicBezTo>
                    <a:pt x="8" y="12"/>
                    <a:pt x="8" y="12"/>
                    <a:pt x="8" y="12"/>
                  </a:cubicBezTo>
                  <a:cubicBezTo>
                    <a:pt x="8" y="12"/>
                    <a:pt x="8" y="12"/>
                    <a:pt x="8" y="12"/>
                  </a:cubicBezTo>
                  <a:cubicBezTo>
                    <a:pt x="8" y="12"/>
                    <a:pt x="8" y="12"/>
                    <a:pt x="8" y="12"/>
                  </a:cubicBezTo>
                  <a:cubicBezTo>
                    <a:pt x="8" y="12"/>
                    <a:pt x="9" y="12"/>
                    <a:pt x="9" y="12"/>
                  </a:cubicBezTo>
                  <a:cubicBezTo>
                    <a:pt x="9" y="12"/>
                    <a:pt x="9" y="12"/>
                    <a:pt x="9" y="12"/>
                  </a:cubicBezTo>
                  <a:cubicBezTo>
                    <a:pt x="9" y="3"/>
                    <a:pt x="9" y="3"/>
                    <a:pt x="9" y="3"/>
                  </a:cubicBezTo>
                  <a:close/>
                  <a:moveTo>
                    <a:pt x="19" y="12"/>
                  </a:moveTo>
                  <a:cubicBezTo>
                    <a:pt x="19" y="12"/>
                    <a:pt x="19" y="13"/>
                    <a:pt x="18" y="13"/>
                  </a:cubicBezTo>
                  <a:cubicBezTo>
                    <a:pt x="18" y="13"/>
                    <a:pt x="18" y="14"/>
                    <a:pt x="18" y="14"/>
                  </a:cubicBezTo>
                  <a:cubicBezTo>
                    <a:pt x="18" y="14"/>
                    <a:pt x="17" y="14"/>
                    <a:pt x="17" y="14"/>
                  </a:cubicBezTo>
                  <a:cubicBezTo>
                    <a:pt x="17" y="14"/>
                    <a:pt x="16" y="15"/>
                    <a:pt x="16" y="15"/>
                  </a:cubicBezTo>
                  <a:cubicBezTo>
                    <a:pt x="15" y="15"/>
                    <a:pt x="15" y="15"/>
                    <a:pt x="15" y="15"/>
                  </a:cubicBezTo>
                  <a:cubicBezTo>
                    <a:pt x="15" y="15"/>
                    <a:pt x="15" y="14"/>
                    <a:pt x="14" y="14"/>
                  </a:cubicBezTo>
                  <a:cubicBezTo>
                    <a:pt x="14" y="14"/>
                    <a:pt x="14" y="14"/>
                    <a:pt x="13" y="14"/>
                  </a:cubicBezTo>
                  <a:cubicBezTo>
                    <a:pt x="13" y="14"/>
                    <a:pt x="13" y="13"/>
                    <a:pt x="13" y="13"/>
                  </a:cubicBezTo>
                  <a:cubicBezTo>
                    <a:pt x="13" y="13"/>
                    <a:pt x="13" y="12"/>
                    <a:pt x="13" y="12"/>
                  </a:cubicBezTo>
                  <a:cubicBezTo>
                    <a:pt x="13" y="3"/>
                    <a:pt x="13" y="3"/>
                    <a:pt x="13" y="3"/>
                  </a:cubicBezTo>
                  <a:cubicBezTo>
                    <a:pt x="13" y="2"/>
                    <a:pt x="13" y="2"/>
                    <a:pt x="13" y="2"/>
                  </a:cubicBezTo>
                  <a:cubicBezTo>
                    <a:pt x="13" y="1"/>
                    <a:pt x="13" y="1"/>
                    <a:pt x="13" y="1"/>
                  </a:cubicBezTo>
                  <a:cubicBezTo>
                    <a:pt x="14" y="1"/>
                    <a:pt x="14" y="0"/>
                    <a:pt x="14" y="0"/>
                  </a:cubicBezTo>
                  <a:cubicBezTo>
                    <a:pt x="15" y="0"/>
                    <a:pt x="15" y="0"/>
                    <a:pt x="15" y="0"/>
                  </a:cubicBezTo>
                  <a:cubicBezTo>
                    <a:pt x="16" y="0"/>
                    <a:pt x="16" y="0"/>
                    <a:pt x="16" y="0"/>
                  </a:cubicBezTo>
                  <a:cubicBezTo>
                    <a:pt x="16" y="0"/>
                    <a:pt x="17" y="0"/>
                    <a:pt x="17" y="0"/>
                  </a:cubicBezTo>
                  <a:cubicBezTo>
                    <a:pt x="17" y="0"/>
                    <a:pt x="18" y="1"/>
                    <a:pt x="18" y="1"/>
                  </a:cubicBezTo>
                  <a:cubicBezTo>
                    <a:pt x="18" y="1"/>
                    <a:pt x="18" y="1"/>
                    <a:pt x="18" y="2"/>
                  </a:cubicBezTo>
                  <a:cubicBezTo>
                    <a:pt x="19" y="2"/>
                    <a:pt x="19" y="2"/>
                    <a:pt x="19" y="3"/>
                  </a:cubicBezTo>
                  <a:cubicBezTo>
                    <a:pt x="19" y="12"/>
                    <a:pt x="19" y="12"/>
                    <a:pt x="19" y="12"/>
                  </a:cubicBezTo>
                  <a:close/>
                  <a:moveTo>
                    <a:pt x="16" y="3"/>
                  </a:moveTo>
                  <a:cubicBezTo>
                    <a:pt x="16" y="3"/>
                    <a:pt x="16" y="3"/>
                    <a:pt x="16" y="2"/>
                  </a:cubicBezTo>
                  <a:cubicBezTo>
                    <a:pt x="16" y="2"/>
                    <a:pt x="16" y="2"/>
                    <a:pt x="16" y="2"/>
                  </a:cubicBezTo>
                  <a:cubicBezTo>
                    <a:pt x="16" y="2"/>
                    <a:pt x="16" y="2"/>
                    <a:pt x="16" y="2"/>
                  </a:cubicBezTo>
                  <a:cubicBezTo>
                    <a:pt x="15" y="2"/>
                    <a:pt x="15" y="2"/>
                    <a:pt x="15" y="2"/>
                  </a:cubicBezTo>
                  <a:cubicBezTo>
                    <a:pt x="15" y="3"/>
                    <a:pt x="15" y="3"/>
                    <a:pt x="15" y="3"/>
                  </a:cubicBezTo>
                  <a:cubicBezTo>
                    <a:pt x="15" y="12"/>
                    <a:pt x="15" y="12"/>
                    <a:pt x="15" y="12"/>
                  </a:cubicBezTo>
                  <a:cubicBezTo>
                    <a:pt x="15" y="12"/>
                    <a:pt x="15" y="12"/>
                    <a:pt x="15" y="12"/>
                  </a:cubicBezTo>
                  <a:cubicBezTo>
                    <a:pt x="15" y="12"/>
                    <a:pt x="15" y="12"/>
                    <a:pt x="16" y="12"/>
                  </a:cubicBezTo>
                  <a:cubicBezTo>
                    <a:pt x="16" y="12"/>
                    <a:pt x="16" y="12"/>
                    <a:pt x="16" y="12"/>
                  </a:cubicBezTo>
                  <a:cubicBezTo>
                    <a:pt x="16" y="12"/>
                    <a:pt x="16" y="12"/>
                    <a:pt x="16" y="12"/>
                  </a:cubicBezTo>
                  <a:cubicBezTo>
                    <a:pt x="16" y="12"/>
                    <a:pt x="16" y="12"/>
                    <a:pt x="16" y="12"/>
                  </a:cubicBezTo>
                  <a:cubicBezTo>
                    <a:pt x="16" y="3"/>
                    <a:pt x="16" y="3"/>
                    <a:pt x="16"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 name="Freeform 6"/>
            <p:cNvSpPr/>
            <p:nvPr/>
          </p:nvSpPr>
          <p:spPr bwMode="auto">
            <a:xfrm>
              <a:off x="884238" y="2035175"/>
              <a:ext cx="1990725" cy="998538"/>
            </a:xfrm>
            <a:custGeom>
              <a:avLst/>
              <a:gdLst>
                <a:gd name="T0" fmla="*/ 118 w 235"/>
                <a:gd name="T1" fmla="*/ 0 h 118"/>
                <a:gd name="T2" fmla="*/ 0 w 235"/>
                <a:gd name="T3" fmla="*/ 118 h 118"/>
                <a:gd name="T4" fmla="*/ 7 w 235"/>
                <a:gd name="T5" fmla="*/ 118 h 118"/>
                <a:gd name="T6" fmla="*/ 118 w 235"/>
                <a:gd name="T7" fmla="*/ 8 h 118"/>
                <a:gd name="T8" fmla="*/ 228 w 235"/>
                <a:gd name="T9" fmla="*/ 118 h 118"/>
                <a:gd name="T10" fmla="*/ 235 w 235"/>
                <a:gd name="T11" fmla="*/ 118 h 118"/>
                <a:gd name="T12" fmla="*/ 118 w 235"/>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235" h="118">
                  <a:moveTo>
                    <a:pt x="118" y="0"/>
                  </a:moveTo>
                  <a:cubicBezTo>
                    <a:pt x="53" y="0"/>
                    <a:pt x="0" y="53"/>
                    <a:pt x="0" y="118"/>
                  </a:cubicBezTo>
                  <a:cubicBezTo>
                    <a:pt x="7" y="118"/>
                    <a:pt x="7" y="118"/>
                    <a:pt x="7" y="118"/>
                  </a:cubicBezTo>
                  <a:cubicBezTo>
                    <a:pt x="7" y="57"/>
                    <a:pt x="57" y="8"/>
                    <a:pt x="118" y="8"/>
                  </a:cubicBezTo>
                  <a:cubicBezTo>
                    <a:pt x="178" y="8"/>
                    <a:pt x="228" y="57"/>
                    <a:pt x="228" y="118"/>
                  </a:cubicBezTo>
                  <a:cubicBezTo>
                    <a:pt x="235" y="118"/>
                    <a:pt x="235" y="118"/>
                    <a:pt x="235" y="118"/>
                  </a:cubicBezTo>
                  <a:cubicBezTo>
                    <a:pt x="235" y="53"/>
                    <a:pt x="182" y="0"/>
                    <a:pt x="118"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17" name="组合 16"/>
          <p:cNvGrpSpPr/>
          <p:nvPr/>
        </p:nvGrpSpPr>
        <p:grpSpPr>
          <a:xfrm>
            <a:off x="3450462" y="1283493"/>
            <a:ext cx="2311400" cy="1225551"/>
            <a:chOff x="774701" y="1874837"/>
            <a:chExt cx="2311400" cy="1225551"/>
          </a:xfrm>
        </p:grpSpPr>
        <p:sp>
          <p:nvSpPr>
            <p:cNvPr id="18" name="Freeform 7"/>
            <p:cNvSpPr/>
            <p:nvPr/>
          </p:nvSpPr>
          <p:spPr bwMode="auto">
            <a:xfrm>
              <a:off x="944563" y="2103438"/>
              <a:ext cx="1871663" cy="930275"/>
            </a:xfrm>
            <a:custGeom>
              <a:avLst/>
              <a:gdLst>
                <a:gd name="T0" fmla="*/ 111 w 221"/>
                <a:gd name="T1" fmla="*/ 0 h 110"/>
                <a:gd name="T2" fmla="*/ 0 w 221"/>
                <a:gd name="T3" fmla="*/ 110 h 110"/>
                <a:gd name="T4" fmla="*/ 35 w 221"/>
                <a:gd name="T5" fmla="*/ 110 h 110"/>
                <a:gd name="T6" fmla="*/ 111 w 221"/>
                <a:gd name="T7" fmla="*/ 34 h 110"/>
                <a:gd name="T8" fmla="*/ 186 w 221"/>
                <a:gd name="T9" fmla="*/ 110 h 110"/>
                <a:gd name="T10" fmla="*/ 221 w 221"/>
                <a:gd name="T11" fmla="*/ 110 h 110"/>
                <a:gd name="T12" fmla="*/ 111 w 221"/>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221" h="110">
                  <a:moveTo>
                    <a:pt x="111" y="0"/>
                  </a:moveTo>
                  <a:cubicBezTo>
                    <a:pt x="50" y="0"/>
                    <a:pt x="0" y="49"/>
                    <a:pt x="0" y="110"/>
                  </a:cubicBezTo>
                  <a:cubicBezTo>
                    <a:pt x="35" y="110"/>
                    <a:pt x="35" y="110"/>
                    <a:pt x="35" y="110"/>
                  </a:cubicBezTo>
                  <a:cubicBezTo>
                    <a:pt x="35" y="68"/>
                    <a:pt x="69" y="34"/>
                    <a:pt x="111" y="34"/>
                  </a:cubicBezTo>
                  <a:cubicBezTo>
                    <a:pt x="152" y="34"/>
                    <a:pt x="186" y="68"/>
                    <a:pt x="186" y="110"/>
                  </a:cubicBezTo>
                  <a:cubicBezTo>
                    <a:pt x="221" y="110"/>
                    <a:pt x="221" y="110"/>
                    <a:pt x="221" y="110"/>
                  </a:cubicBezTo>
                  <a:cubicBezTo>
                    <a:pt x="221" y="49"/>
                    <a:pt x="171" y="0"/>
                    <a:pt x="111" y="0"/>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9" name="Freeform 18"/>
            <p:cNvSpPr/>
            <p:nvPr/>
          </p:nvSpPr>
          <p:spPr bwMode="auto">
            <a:xfrm>
              <a:off x="944563" y="2103438"/>
              <a:ext cx="1871663" cy="930275"/>
            </a:xfrm>
            <a:custGeom>
              <a:avLst/>
              <a:gdLst/>
              <a:ahLst/>
              <a:cxnLst/>
              <a:rect l="l" t="t" r="r" b="b"/>
              <a:pathLst>
                <a:path w="1871663" h="930275">
                  <a:moveTo>
                    <a:pt x="931545" y="0"/>
                  </a:moveTo>
                  <a:cubicBezTo>
                    <a:pt x="931552" y="0"/>
                    <a:pt x="931636" y="0"/>
                    <a:pt x="932617" y="0"/>
                  </a:cubicBezTo>
                  <a:lnTo>
                    <a:pt x="940118" y="0"/>
                  </a:lnTo>
                  <a:cubicBezTo>
                    <a:pt x="940119" y="26"/>
                    <a:pt x="940255" y="2754"/>
                    <a:pt x="954412" y="288529"/>
                  </a:cubicBezTo>
                  <a:cubicBezTo>
                    <a:pt x="1011837" y="289459"/>
                    <a:pt x="1067526" y="298447"/>
                    <a:pt x="1120087" y="315474"/>
                  </a:cubicBezTo>
                  <a:cubicBezTo>
                    <a:pt x="1136270" y="270462"/>
                    <a:pt x="1165582" y="188936"/>
                    <a:pt x="1218671" y="41275"/>
                  </a:cubicBezTo>
                  <a:cubicBezTo>
                    <a:pt x="1218700" y="41275"/>
                    <a:pt x="1227123" y="41275"/>
                    <a:pt x="1227138" y="41275"/>
                  </a:cubicBezTo>
                  <a:lnTo>
                    <a:pt x="1149062" y="324746"/>
                  </a:lnTo>
                  <a:cubicBezTo>
                    <a:pt x="1202676" y="343061"/>
                    <a:pt x="1252823" y="369358"/>
                    <a:pt x="1298601" y="401716"/>
                  </a:cubicBezTo>
                  <a:cubicBezTo>
                    <a:pt x="1328549" y="363638"/>
                    <a:pt x="1383041" y="294351"/>
                    <a:pt x="1482196" y="168275"/>
                  </a:cubicBezTo>
                  <a:lnTo>
                    <a:pt x="1483255" y="175696"/>
                  </a:lnTo>
                  <a:cubicBezTo>
                    <a:pt x="1484313" y="176757"/>
                    <a:pt x="1486430" y="176757"/>
                    <a:pt x="1490663" y="176757"/>
                  </a:cubicBezTo>
                  <a:lnTo>
                    <a:pt x="1324307" y="423114"/>
                  </a:lnTo>
                  <a:cubicBezTo>
                    <a:pt x="1369148" y="457104"/>
                    <a:pt x="1409291" y="497054"/>
                    <a:pt x="1442972" y="542282"/>
                  </a:cubicBezTo>
                  <a:cubicBezTo>
                    <a:pt x="1481784" y="514934"/>
                    <a:pt x="1553366" y="464496"/>
                    <a:pt x="1685381" y="371475"/>
                  </a:cubicBezTo>
                  <a:cubicBezTo>
                    <a:pt x="1693863" y="379942"/>
                    <a:pt x="1693863" y="379942"/>
                    <a:pt x="1693863" y="388408"/>
                  </a:cubicBezTo>
                  <a:lnTo>
                    <a:pt x="1462054" y="569186"/>
                  </a:lnTo>
                  <a:cubicBezTo>
                    <a:pt x="1493529" y="613008"/>
                    <a:pt x="1518535" y="661647"/>
                    <a:pt x="1537022" y="713449"/>
                  </a:cubicBezTo>
                  <a:cubicBezTo>
                    <a:pt x="1579814" y="701361"/>
                    <a:pt x="1662103" y="678115"/>
                    <a:pt x="1820348" y="633412"/>
                  </a:cubicBezTo>
                  <a:lnTo>
                    <a:pt x="1821404" y="640821"/>
                  </a:lnTo>
                  <a:cubicBezTo>
                    <a:pt x="1822461" y="641879"/>
                    <a:pt x="1824574" y="641879"/>
                    <a:pt x="1828801" y="641879"/>
                  </a:cubicBezTo>
                  <a:lnTo>
                    <a:pt x="1546115" y="743514"/>
                  </a:lnTo>
                  <a:cubicBezTo>
                    <a:pt x="1563542" y="797436"/>
                    <a:pt x="1573122" y="854719"/>
                    <a:pt x="1573578" y="914057"/>
                  </a:cubicBezTo>
                  <a:cubicBezTo>
                    <a:pt x="1618896" y="915195"/>
                    <a:pt x="1705636" y="917374"/>
                    <a:pt x="1871663" y="921544"/>
                  </a:cubicBezTo>
                  <a:cubicBezTo>
                    <a:pt x="1871663" y="921562"/>
                    <a:pt x="1871663" y="930258"/>
                    <a:pt x="1871663" y="930275"/>
                  </a:cubicBezTo>
                  <a:lnTo>
                    <a:pt x="1574800" y="930275"/>
                  </a:lnTo>
                  <a:cubicBezTo>
                    <a:pt x="1574795" y="930275"/>
                    <a:pt x="1574727" y="930275"/>
                    <a:pt x="1573731" y="930275"/>
                  </a:cubicBezTo>
                  <a:lnTo>
                    <a:pt x="1567018" y="930275"/>
                  </a:lnTo>
                  <a:lnTo>
                    <a:pt x="1549368" y="930275"/>
                  </a:lnTo>
                  <a:lnTo>
                    <a:pt x="1524000" y="930275"/>
                  </a:lnTo>
                  <a:cubicBezTo>
                    <a:pt x="1521307" y="930275"/>
                    <a:pt x="1518470" y="930275"/>
                    <a:pt x="1515484" y="930275"/>
                  </a:cubicBezTo>
                  <a:cubicBezTo>
                    <a:pt x="1515484" y="608806"/>
                    <a:pt x="1252801" y="355015"/>
                    <a:pt x="939274" y="355015"/>
                  </a:cubicBezTo>
                  <a:cubicBezTo>
                    <a:pt x="617275" y="355015"/>
                    <a:pt x="354591" y="608806"/>
                    <a:pt x="354591" y="930275"/>
                  </a:cubicBezTo>
                  <a:cubicBezTo>
                    <a:pt x="354582" y="930275"/>
                    <a:pt x="354319" y="930275"/>
                    <a:pt x="346075" y="930275"/>
                  </a:cubicBezTo>
                  <a:lnTo>
                    <a:pt x="345399" y="930275"/>
                  </a:lnTo>
                  <a:lnTo>
                    <a:pt x="340668" y="930275"/>
                  </a:lnTo>
                  <a:cubicBezTo>
                    <a:pt x="337569" y="930275"/>
                    <a:pt x="333780" y="930275"/>
                    <a:pt x="329149" y="930275"/>
                  </a:cubicBezTo>
                  <a:cubicBezTo>
                    <a:pt x="328718" y="930275"/>
                    <a:pt x="328277" y="930275"/>
                    <a:pt x="327825" y="930275"/>
                  </a:cubicBezTo>
                  <a:lnTo>
                    <a:pt x="302816" y="930275"/>
                  </a:lnTo>
                  <a:cubicBezTo>
                    <a:pt x="300415" y="930275"/>
                    <a:pt x="297903" y="930275"/>
                    <a:pt x="295275" y="930275"/>
                  </a:cubicBezTo>
                  <a:cubicBezTo>
                    <a:pt x="249774" y="930275"/>
                    <a:pt x="163517" y="930275"/>
                    <a:pt x="0" y="930275"/>
                  </a:cubicBezTo>
                  <a:cubicBezTo>
                    <a:pt x="0" y="930275"/>
                    <a:pt x="0" y="921562"/>
                    <a:pt x="0" y="921544"/>
                  </a:cubicBezTo>
                  <a:lnTo>
                    <a:pt x="296498" y="914063"/>
                  </a:lnTo>
                  <a:cubicBezTo>
                    <a:pt x="296960" y="854397"/>
                    <a:pt x="306620" y="796803"/>
                    <a:pt x="324028" y="742542"/>
                  </a:cubicBezTo>
                  <a:cubicBezTo>
                    <a:pt x="281397" y="726836"/>
                    <a:pt x="201298" y="697325"/>
                    <a:pt x="50800" y="641879"/>
                  </a:cubicBezTo>
                  <a:cubicBezTo>
                    <a:pt x="50800" y="641873"/>
                    <a:pt x="50800" y="641802"/>
                    <a:pt x="50800" y="640821"/>
                  </a:cubicBezTo>
                  <a:lnTo>
                    <a:pt x="50800" y="633412"/>
                  </a:lnTo>
                  <a:lnTo>
                    <a:pt x="334106" y="713319"/>
                  </a:lnTo>
                  <a:cubicBezTo>
                    <a:pt x="352364" y="661628"/>
                    <a:pt x="377150" y="613080"/>
                    <a:pt x="409113" y="569769"/>
                  </a:cubicBezTo>
                  <a:cubicBezTo>
                    <a:pt x="373881" y="542145"/>
                    <a:pt x="306534" y="489342"/>
                    <a:pt x="177800" y="388408"/>
                  </a:cubicBezTo>
                  <a:cubicBezTo>
                    <a:pt x="177800" y="379942"/>
                    <a:pt x="186236" y="379942"/>
                    <a:pt x="186236" y="371475"/>
                  </a:cubicBezTo>
                  <a:lnTo>
                    <a:pt x="429835" y="544043"/>
                  </a:lnTo>
                  <a:cubicBezTo>
                    <a:pt x="462812" y="498018"/>
                    <a:pt x="502360" y="457280"/>
                    <a:pt x="547612" y="423493"/>
                  </a:cubicBezTo>
                  <a:cubicBezTo>
                    <a:pt x="522132" y="385760"/>
                    <a:pt x="473567" y="313840"/>
                    <a:pt x="381000" y="176757"/>
                  </a:cubicBezTo>
                  <a:cubicBezTo>
                    <a:pt x="385233" y="176757"/>
                    <a:pt x="387350" y="176757"/>
                    <a:pt x="388408" y="175696"/>
                  </a:cubicBezTo>
                  <a:lnTo>
                    <a:pt x="389467" y="168275"/>
                  </a:lnTo>
                  <a:lnTo>
                    <a:pt x="574833" y="403969"/>
                  </a:lnTo>
                  <a:cubicBezTo>
                    <a:pt x="619369" y="371976"/>
                    <a:pt x="669124" y="346960"/>
                    <a:pt x="722130" y="328796"/>
                  </a:cubicBezTo>
                  <a:cubicBezTo>
                    <a:pt x="709815" y="284082"/>
                    <a:pt x="686621" y="199872"/>
                    <a:pt x="642938" y="41275"/>
                  </a:cubicBezTo>
                  <a:cubicBezTo>
                    <a:pt x="642967" y="41275"/>
                    <a:pt x="651392" y="41275"/>
                    <a:pt x="651405" y="41275"/>
                  </a:cubicBezTo>
                  <a:lnTo>
                    <a:pt x="751266" y="319026"/>
                  </a:lnTo>
                  <a:cubicBezTo>
                    <a:pt x="803468" y="300480"/>
                    <a:pt x="859362" y="291193"/>
                    <a:pt x="917200" y="289556"/>
                  </a:cubicBezTo>
                  <a:cubicBezTo>
                    <a:pt x="919523" y="242675"/>
                    <a:pt x="923772" y="156908"/>
                    <a:pt x="931545"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0" name="Freeform 20"/>
            <p:cNvSpPr>
              <a:spLocks noEditPoints="1"/>
            </p:cNvSpPr>
            <p:nvPr/>
          </p:nvSpPr>
          <p:spPr bwMode="auto">
            <a:xfrm>
              <a:off x="782638" y="2973388"/>
              <a:ext cx="50800" cy="127000"/>
            </a:xfrm>
            <a:custGeom>
              <a:avLst/>
              <a:gdLst>
                <a:gd name="T0" fmla="*/ 6 w 6"/>
                <a:gd name="T1" fmla="*/ 12 h 15"/>
                <a:gd name="T2" fmla="*/ 6 w 6"/>
                <a:gd name="T3" fmla="*/ 13 h 15"/>
                <a:gd name="T4" fmla="*/ 5 w 6"/>
                <a:gd name="T5" fmla="*/ 14 h 15"/>
                <a:gd name="T6" fmla="*/ 5 w 6"/>
                <a:gd name="T7" fmla="*/ 14 h 15"/>
                <a:gd name="T8" fmla="*/ 4 w 6"/>
                <a:gd name="T9" fmla="*/ 15 h 15"/>
                <a:gd name="T10" fmla="*/ 3 w 6"/>
                <a:gd name="T11" fmla="*/ 15 h 15"/>
                <a:gd name="T12" fmla="*/ 2 w 6"/>
                <a:gd name="T13" fmla="*/ 14 h 15"/>
                <a:gd name="T14" fmla="*/ 1 w 6"/>
                <a:gd name="T15" fmla="*/ 14 h 15"/>
                <a:gd name="T16" fmla="*/ 0 w 6"/>
                <a:gd name="T17" fmla="*/ 13 h 15"/>
                <a:gd name="T18" fmla="*/ 0 w 6"/>
                <a:gd name="T19" fmla="*/ 12 h 15"/>
                <a:gd name="T20" fmla="*/ 0 w 6"/>
                <a:gd name="T21" fmla="*/ 3 h 15"/>
                <a:gd name="T22" fmla="*/ 0 w 6"/>
                <a:gd name="T23" fmla="*/ 2 h 15"/>
                <a:gd name="T24" fmla="*/ 1 w 6"/>
                <a:gd name="T25" fmla="*/ 1 h 15"/>
                <a:gd name="T26" fmla="*/ 2 w 6"/>
                <a:gd name="T27" fmla="*/ 0 h 15"/>
                <a:gd name="T28" fmla="*/ 3 w 6"/>
                <a:gd name="T29" fmla="*/ 0 h 15"/>
                <a:gd name="T30" fmla="*/ 4 w 6"/>
                <a:gd name="T31" fmla="*/ 0 h 15"/>
                <a:gd name="T32" fmla="*/ 5 w 6"/>
                <a:gd name="T33" fmla="*/ 0 h 15"/>
                <a:gd name="T34" fmla="*/ 5 w 6"/>
                <a:gd name="T35" fmla="*/ 1 h 15"/>
                <a:gd name="T36" fmla="*/ 6 w 6"/>
                <a:gd name="T37" fmla="*/ 2 h 15"/>
                <a:gd name="T38" fmla="*/ 6 w 6"/>
                <a:gd name="T39" fmla="*/ 3 h 15"/>
                <a:gd name="T40" fmla="*/ 6 w 6"/>
                <a:gd name="T41" fmla="*/ 12 h 15"/>
                <a:gd name="T42" fmla="*/ 4 w 6"/>
                <a:gd name="T43" fmla="*/ 3 h 15"/>
                <a:gd name="T44" fmla="*/ 4 w 6"/>
                <a:gd name="T45" fmla="*/ 2 h 15"/>
                <a:gd name="T46" fmla="*/ 3 w 6"/>
                <a:gd name="T47" fmla="*/ 2 h 15"/>
                <a:gd name="T48" fmla="*/ 3 w 6"/>
                <a:gd name="T49" fmla="*/ 2 h 15"/>
                <a:gd name="T50" fmla="*/ 3 w 6"/>
                <a:gd name="T51" fmla="*/ 2 h 15"/>
                <a:gd name="T52" fmla="*/ 3 w 6"/>
                <a:gd name="T53" fmla="*/ 3 h 15"/>
                <a:gd name="T54" fmla="*/ 3 w 6"/>
                <a:gd name="T55" fmla="*/ 12 h 15"/>
                <a:gd name="T56" fmla="*/ 3 w 6"/>
                <a:gd name="T57" fmla="*/ 12 h 15"/>
                <a:gd name="T58" fmla="*/ 3 w 6"/>
                <a:gd name="T59" fmla="*/ 12 h 15"/>
                <a:gd name="T60" fmla="*/ 3 w 6"/>
                <a:gd name="T61" fmla="*/ 12 h 15"/>
                <a:gd name="T62" fmla="*/ 4 w 6"/>
                <a:gd name="T63" fmla="*/ 12 h 15"/>
                <a:gd name="T64" fmla="*/ 4 w 6"/>
                <a:gd name="T65" fmla="*/ 12 h 15"/>
                <a:gd name="T66" fmla="*/ 4 w 6"/>
                <a:gd name="T6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15">
                  <a:moveTo>
                    <a:pt x="6" y="12"/>
                  </a:moveTo>
                  <a:cubicBezTo>
                    <a:pt x="6" y="12"/>
                    <a:pt x="6" y="13"/>
                    <a:pt x="6" y="13"/>
                  </a:cubicBezTo>
                  <a:cubicBezTo>
                    <a:pt x="6" y="13"/>
                    <a:pt x="6" y="14"/>
                    <a:pt x="5" y="14"/>
                  </a:cubicBezTo>
                  <a:cubicBezTo>
                    <a:pt x="5" y="14"/>
                    <a:pt x="5" y="14"/>
                    <a:pt x="5" y="14"/>
                  </a:cubicBezTo>
                  <a:cubicBezTo>
                    <a:pt x="4" y="14"/>
                    <a:pt x="4" y="15"/>
                    <a:pt x="4" y="15"/>
                  </a:cubicBezTo>
                  <a:cubicBezTo>
                    <a:pt x="3" y="15"/>
                    <a:pt x="3" y="15"/>
                    <a:pt x="3" y="15"/>
                  </a:cubicBezTo>
                  <a:cubicBezTo>
                    <a:pt x="2" y="15"/>
                    <a:pt x="2" y="14"/>
                    <a:pt x="2" y="14"/>
                  </a:cubicBezTo>
                  <a:cubicBezTo>
                    <a:pt x="2" y="14"/>
                    <a:pt x="1" y="14"/>
                    <a:pt x="1" y="14"/>
                  </a:cubicBezTo>
                  <a:cubicBezTo>
                    <a:pt x="1" y="14"/>
                    <a:pt x="1" y="13"/>
                    <a:pt x="0" y="13"/>
                  </a:cubicBezTo>
                  <a:cubicBezTo>
                    <a:pt x="0" y="13"/>
                    <a:pt x="0" y="12"/>
                    <a:pt x="0" y="12"/>
                  </a:cubicBezTo>
                  <a:cubicBezTo>
                    <a:pt x="0" y="3"/>
                    <a:pt x="0" y="3"/>
                    <a:pt x="0" y="3"/>
                  </a:cubicBezTo>
                  <a:cubicBezTo>
                    <a:pt x="0" y="2"/>
                    <a:pt x="0" y="2"/>
                    <a:pt x="0" y="2"/>
                  </a:cubicBezTo>
                  <a:cubicBezTo>
                    <a:pt x="1" y="1"/>
                    <a:pt x="1" y="1"/>
                    <a:pt x="1" y="1"/>
                  </a:cubicBezTo>
                  <a:cubicBezTo>
                    <a:pt x="1" y="1"/>
                    <a:pt x="2" y="0"/>
                    <a:pt x="2" y="0"/>
                  </a:cubicBezTo>
                  <a:cubicBezTo>
                    <a:pt x="2" y="0"/>
                    <a:pt x="2" y="0"/>
                    <a:pt x="3" y="0"/>
                  </a:cubicBezTo>
                  <a:cubicBezTo>
                    <a:pt x="4" y="0"/>
                    <a:pt x="4" y="0"/>
                    <a:pt x="4" y="0"/>
                  </a:cubicBezTo>
                  <a:cubicBezTo>
                    <a:pt x="4" y="0"/>
                    <a:pt x="4" y="0"/>
                    <a:pt x="5" y="0"/>
                  </a:cubicBezTo>
                  <a:cubicBezTo>
                    <a:pt x="5" y="0"/>
                    <a:pt x="5" y="1"/>
                    <a:pt x="5" y="1"/>
                  </a:cubicBezTo>
                  <a:cubicBezTo>
                    <a:pt x="6" y="1"/>
                    <a:pt x="6" y="1"/>
                    <a:pt x="6" y="2"/>
                  </a:cubicBezTo>
                  <a:cubicBezTo>
                    <a:pt x="6" y="2"/>
                    <a:pt x="6" y="2"/>
                    <a:pt x="6" y="3"/>
                  </a:cubicBezTo>
                  <a:cubicBezTo>
                    <a:pt x="6" y="12"/>
                    <a:pt x="6" y="12"/>
                    <a:pt x="6" y="12"/>
                  </a:cubicBezTo>
                  <a:close/>
                  <a:moveTo>
                    <a:pt x="4" y="3"/>
                  </a:moveTo>
                  <a:cubicBezTo>
                    <a:pt x="4" y="3"/>
                    <a:pt x="4" y="3"/>
                    <a:pt x="4" y="2"/>
                  </a:cubicBezTo>
                  <a:cubicBezTo>
                    <a:pt x="4" y="2"/>
                    <a:pt x="3" y="2"/>
                    <a:pt x="3" y="2"/>
                  </a:cubicBezTo>
                  <a:cubicBezTo>
                    <a:pt x="3" y="2"/>
                    <a:pt x="3" y="2"/>
                    <a:pt x="3" y="2"/>
                  </a:cubicBezTo>
                  <a:cubicBezTo>
                    <a:pt x="3" y="2"/>
                    <a:pt x="3" y="2"/>
                    <a:pt x="3" y="2"/>
                  </a:cubicBezTo>
                  <a:cubicBezTo>
                    <a:pt x="3" y="3"/>
                    <a:pt x="3" y="3"/>
                    <a:pt x="3" y="3"/>
                  </a:cubicBezTo>
                  <a:cubicBezTo>
                    <a:pt x="3" y="12"/>
                    <a:pt x="3" y="12"/>
                    <a:pt x="3" y="12"/>
                  </a:cubicBezTo>
                  <a:cubicBezTo>
                    <a:pt x="3" y="12"/>
                    <a:pt x="3" y="12"/>
                    <a:pt x="3" y="12"/>
                  </a:cubicBezTo>
                  <a:cubicBezTo>
                    <a:pt x="3" y="12"/>
                    <a:pt x="3" y="12"/>
                    <a:pt x="3" y="12"/>
                  </a:cubicBezTo>
                  <a:cubicBezTo>
                    <a:pt x="3" y="12"/>
                    <a:pt x="3" y="12"/>
                    <a:pt x="3" y="12"/>
                  </a:cubicBezTo>
                  <a:cubicBezTo>
                    <a:pt x="3" y="12"/>
                    <a:pt x="4" y="12"/>
                    <a:pt x="4" y="12"/>
                  </a:cubicBezTo>
                  <a:cubicBezTo>
                    <a:pt x="4" y="12"/>
                    <a:pt x="4" y="12"/>
                    <a:pt x="4" y="12"/>
                  </a:cubicBezTo>
                  <a:cubicBezTo>
                    <a:pt x="4" y="3"/>
                    <a:pt x="4" y="3"/>
                    <a:pt x="4"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 name="Freeform 21"/>
            <p:cNvSpPr>
              <a:spLocks noEditPoints="1"/>
            </p:cNvSpPr>
            <p:nvPr/>
          </p:nvSpPr>
          <p:spPr bwMode="auto">
            <a:xfrm>
              <a:off x="774701" y="2652713"/>
              <a:ext cx="101600" cy="117475"/>
            </a:xfrm>
            <a:custGeom>
              <a:avLst/>
              <a:gdLst>
                <a:gd name="T0" fmla="*/ 4 w 12"/>
                <a:gd name="T1" fmla="*/ 0 h 14"/>
                <a:gd name="T2" fmla="*/ 4 w 12"/>
                <a:gd name="T3" fmla="*/ 0 h 14"/>
                <a:gd name="T4" fmla="*/ 4 w 12"/>
                <a:gd name="T5" fmla="*/ 14 h 14"/>
                <a:gd name="T6" fmla="*/ 4 w 12"/>
                <a:gd name="T7" fmla="*/ 14 h 14"/>
                <a:gd name="T8" fmla="*/ 2 w 12"/>
                <a:gd name="T9" fmla="*/ 14 h 14"/>
                <a:gd name="T10" fmla="*/ 2 w 12"/>
                <a:gd name="T11" fmla="*/ 14 h 14"/>
                <a:gd name="T12" fmla="*/ 2 w 12"/>
                <a:gd name="T13" fmla="*/ 4 h 14"/>
                <a:gd name="T14" fmla="*/ 1 w 12"/>
                <a:gd name="T15" fmla="*/ 4 h 14"/>
                <a:gd name="T16" fmla="*/ 1 w 12"/>
                <a:gd name="T17" fmla="*/ 4 h 14"/>
                <a:gd name="T18" fmla="*/ 0 w 12"/>
                <a:gd name="T19" fmla="*/ 4 h 14"/>
                <a:gd name="T20" fmla="*/ 0 w 12"/>
                <a:gd name="T21" fmla="*/ 4 h 14"/>
                <a:gd name="T22" fmla="*/ 0 w 12"/>
                <a:gd name="T23" fmla="*/ 3 h 14"/>
                <a:gd name="T24" fmla="*/ 0 w 12"/>
                <a:gd name="T25" fmla="*/ 2 h 14"/>
                <a:gd name="T26" fmla="*/ 1 w 12"/>
                <a:gd name="T27" fmla="*/ 2 h 14"/>
                <a:gd name="T28" fmla="*/ 1 w 12"/>
                <a:gd name="T29" fmla="*/ 2 h 14"/>
                <a:gd name="T30" fmla="*/ 2 w 12"/>
                <a:gd name="T31" fmla="*/ 1 h 14"/>
                <a:gd name="T32" fmla="*/ 2 w 12"/>
                <a:gd name="T33" fmla="*/ 0 h 14"/>
                <a:gd name="T34" fmla="*/ 3 w 12"/>
                <a:gd name="T35" fmla="*/ 0 h 14"/>
                <a:gd name="T36" fmla="*/ 4 w 12"/>
                <a:gd name="T37" fmla="*/ 0 h 14"/>
                <a:gd name="T38" fmla="*/ 12 w 12"/>
                <a:gd name="T39" fmla="*/ 12 h 14"/>
                <a:gd name="T40" fmla="*/ 12 w 12"/>
                <a:gd name="T41" fmla="*/ 13 h 14"/>
                <a:gd name="T42" fmla="*/ 11 w 12"/>
                <a:gd name="T43" fmla="*/ 13 h 14"/>
                <a:gd name="T44" fmla="*/ 10 w 12"/>
                <a:gd name="T45" fmla="*/ 14 h 14"/>
                <a:gd name="T46" fmla="*/ 9 w 12"/>
                <a:gd name="T47" fmla="*/ 14 h 14"/>
                <a:gd name="T48" fmla="*/ 9 w 12"/>
                <a:gd name="T49" fmla="*/ 14 h 14"/>
                <a:gd name="T50" fmla="*/ 8 w 12"/>
                <a:gd name="T51" fmla="*/ 14 h 14"/>
                <a:gd name="T52" fmla="*/ 7 w 12"/>
                <a:gd name="T53" fmla="*/ 13 h 14"/>
                <a:gd name="T54" fmla="*/ 6 w 12"/>
                <a:gd name="T55" fmla="*/ 13 h 14"/>
                <a:gd name="T56" fmla="*/ 6 w 12"/>
                <a:gd name="T57" fmla="*/ 12 h 14"/>
                <a:gd name="T58" fmla="*/ 6 w 12"/>
                <a:gd name="T59" fmla="*/ 2 h 14"/>
                <a:gd name="T60" fmla="*/ 6 w 12"/>
                <a:gd name="T61" fmla="*/ 1 h 14"/>
                <a:gd name="T62" fmla="*/ 7 w 12"/>
                <a:gd name="T63" fmla="*/ 1 h 14"/>
                <a:gd name="T64" fmla="*/ 8 w 12"/>
                <a:gd name="T65" fmla="*/ 0 h 14"/>
                <a:gd name="T66" fmla="*/ 9 w 12"/>
                <a:gd name="T67" fmla="*/ 0 h 14"/>
                <a:gd name="T68" fmla="*/ 9 w 12"/>
                <a:gd name="T69" fmla="*/ 0 h 14"/>
                <a:gd name="T70" fmla="*/ 10 w 12"/>
                <a:gd name="T71" fmla="*/ 0 h 14"/>
                <a:gd name="T72" fmla="*/ 11 w 12"/>
                <a:gd name="T73" fmla="*/ 1 h 14"/>
                <a:gd name="T74" fmla="*/ 12 w 12"/>
                <a:gd name="T75" fmla="*/ 1 h 14"/>
                <a:gd name="T76" fmla="*/ 12 w 12"/>
                <a:gd name="T77" fmla="*/ 2 h 14"/>
                <a:gd name="T78" fmla="*/ 12 w 12"/>
                <a:gd name="T79" fmla="*/ 12 h 14"/>
                <a:gd name="T80" fmla="*/ 10 w 12"/>
                <a:gd name="T81" fmla="*/ 2 h 14"/>
                <a:gd name="T82" fmla="*/ 9 w 12"/>
                <a:gd name="T83" fmla="*/ 2 h 14"/>
                <a:gd name="T84" fmla="*/ 9 w 12"/>
                <a:gd name="T85" fmla="*/ 2 h 14"/>
                <a:gd name="T86" fmla="*/ 9 w 12"/>
                <a:gd name="T87" fmla="*/ 2 h 14"/>
                <a:gd name="T88" fmla="*/ 9 w 12"/>
                <a:gd name="T89" fmla="*/ 2 h 14"/>
                <a:gd name="T90" fmla="*/ 8 w 12"/>
                <a:gd name="T91" fmla="*/ 2 h 14"/>
                <a:gd name="T92" fmla="*/ 8 w 12"/>
                <a:gd name="T93" fmla="*/ 12 h 14"/>
                <a:gd name="T94" fmla="*/ 9 w 12"/>
                <a:gd name="T95" fmla="*/ 12 h 14"/>
                <a:gd name="T96" fmla="*/ 9 w 12"/>
                <a:gd name="T97" fmla="*/ 12 h 14"/>
                <a:gd name="T98" fmla="*/ 9 w 12"/>
                <a:gd name="T99" fmla="*/ 12 h 14"/>
                <a:gd name="T100" fmla="*/ 9 w 12"/>
                <a:gd name="T101" fmla="*/ 12 h 14"/>
                <a:gd name="T102" fmla="*/ 10 w 12"/>
                <a:gd name="T103" fmla="*/ 12 h 14"/>
                <a:gd name="T104" fmla="*/ 10 w 12"/>
                <a:gd name="T10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 h="14">
                  <a:moveTo>
                    <a:pt x="4" y="0"/>
                  </a:moveTo>
                  <a:cubicBezTo>
                    <a:pt x="4" y="0"/>
                    <a:pt x="4" y="0"/>
                    <a:pt x="4" y="0"/>
                  </a:cubicBezTo>
                  <a:cubicBezTo>
                    <a:pt x="4" y="14"/>
                    <a:pt x="4" y="14"/>
                    <a:pt x="4" y="14"/>
                  </a:cubicBezTo>
                  <a:cubicBezTo>
                    <a:pt x="4" y="14"/>
                    <a:pt x="4" y="14"/>
                    <a:pt x="4" y="14"/>
                  </a:cubicBezTo>
                  <a:cubicBezTo>
                    <a:pt x="2" y="14"/>
                    <a:pt x="2" y="14"/>
                    <a:pt x="2" y="14"/>
                  </a:cubicBezTo>
                  <a:cubicBezTo>
                    <a:pt x="2" y="14"/>
                    <a:pt x="2" y="14"/>
                    <a:pt x="2" y="14"/>
                  </a:cubicBezTo>
                  <a:cubicBezTo>
                    <a:pt x="2" y="4"/>
                    <a:pt x="2" y="4"/>
                    <a:pt x="2" y="4"/>
                  </a:cubicBezTo>
                  <a:cubicBezTo>
                    <a:pt x="2" y="4"/>
                    <a:pt x="2" y="4"/>
                    <a:pt x="1" y="4"/>
                  </a:cubicBezTo>
                  <a:cubicBezTo>
                    <a:pt x="1" y="4"/>
                    <a:pt x="1" y="4"/>
                    <a:pt x="1" y="4"/>
                  </a:cubicBezTo>
                  <a:cubicBezTo>
                    <a:pt x="1" y="4"/>
                    <a:pt x="1" y="4"/>
                    <a:pt x="0" y="4"/>
                  </a:cubicBezTo>
                  <a:cubicBezTo>
                    <a:pt x="0" y="4"/>
                    <a:pt x="0" y="4"/>
                    <a:pt x="0" y="4"/>
                  </a:cubicBezTo>
                  <a:cubicBezTo>
                    <a:pt x="0" y="3"/>
                    <a:pt x="0" y="3"/>
                    <a:pt x="0" y="3"/>
                  </a:cubicBezTo>
                  <a:cubicBezTo>
                    <a:pt x="0" y="2"/>
                    <a:pt x="0" y="2"/>
                    <a:pt x="0" y="2"/>
                  </a:cubicBezTo>
                  <a:cubicBezTo>
                    <a:pt x="0" y="2"/>
                    <a:pt x="1" y="2"/>
                    <a:pt x="1" y="2"/>
                  </a:cubicBezTo>
                  <a:cubicBezTo>
                    <a:pt x="1" y="2"/>
                    <a:pt x="1" y="2"/>
                    <a:pt x="1" y="2"/>
                  </a:cubicBezTo>
                  <a:cubicBezTo>
                    <a:pt x="2" y="2"/>
                    <a:pt x="2" y="1"/>
                    <a:pt x="2" y="1"/>
                  </a:cubicBezTo>
                  <a:cubicBezTo>
                    <a:pt x="2" y="1"/>
                    <a:pt x="2" y="0"/>
                    <a:pt x="2" y="0"/>
                  </a:cubicBezTo>
                  <a:cubicBezTo>
                    <a:pt x="2" y="0"/>
                    <a:pt x="3" y="0"/>
                    <a:pt x="3" y="0"/>
                  </a:cubicBezTo>
                  <a:cubicBezTo>
                    <a:pt x="4" y="0"/>
                    <a:pt x="4" y="0"/>
                    <a:pt x="4" y="0"/>
                  </a:cubicBezTo>
                  <a:close/>
                  <a:moveTo>
                    <a:pt x="12" y="12"/>
                  </a:moveTo>
                  <a:cubicBezTo>
                    <a:pt x="12" y="12"/>
                    <a:pt x="12" y="12"/>
                    <a:pt x="12" y="13"/>
                  </a:cubicBezTo>
                  <a:cubicBezTo>
                    <a:pt x="12" y="13"/>
                    <a:pt x="11" y="13"/>
                    <a:pt x="11" y="13"/>
                  </a:cubicBezTo>
                  <a:cubicBezTo>
                    <a:pt x="11" y="14"/>
                    <a:pt x="11" y="14"/>
                    <a:pt x="10" y="14"/>
                  </a:cubicBezTo>
                  <a:cubicBezTo>
                    <a:pt x="10" y="14"/>
                    <a:pt x="10" y="14"/>
                    <a:pt x="9" y="14"/>
                  </a:cubicBezTo>
                  <a:cubicBezTo>
                    <a:pt x="9" y="14"/>
                    <a:pt x="9" y="14"/>
                    <a:pt x="9" y="14"/>
                  </a:cubicBezTo>
                  <a:cubicBezTo>
                    <a:pt x="8" y="14"/>
                    <a:pt x="8" y="14"/>
                    <a:pt x="8" y="14"/>
                  </a:cubicBezTo>
                  <a:cubicBezTo>
                    <a:pt x="7" y="14"/>
                    <a:pt x="7" y="14"/>
                    <a:pt x="7" y="13"/>
                  </a:cubicBezTo>
                  <a:cubicBezTo>
                    <a:pt x="7" y="13"/>
                    <a:pt x="6" y="13"/>
                    <a:pt x="6" y="13"/>
                  </a:cubicBezTo>
                  <a:cubicBezTo>
                    <a:pt x="6" y="12"/>
                    <a:pt x="6" y="12"/>
                    <a:pt x="6" y="12"/>
                  </a:cubicBezTo>
                  <a:cubicBezTo>
                    <a:pt x="6" y="2"/>
                    <a:pt x="6" y="2"/>
                    <a:pt x="6" y="2"/>
                  </a:cubicBezTo>
                  <a:cubicBezTo>
                    <a:pt x="6" y="2"/>
                    <a:pt x="6" y="2"/>
                    <a:pt x="6" y="1"/>
                  </a:cubicBezTo>
                  <a:cubicBezTo>
                    <a:pt x="6" y="1"/>
                    <a:pt x="7" y="1"/>
                    <a:pt x="7" y="1"/>
                  </a:cubicBezTo>
                  <a:cubicBezTo>
                    <a:pt x="7" y="0"/>
                    <a:pt x="7" y="0"/>
                    <a:pt x="8" y="0"/>
                  </a:cubicBezTo>
                  <a:cubicBezTo>
                    <a:pt x="8" y="0"/>
                    <a:pt x="8" y="0"/>
                    <a:pt x="9" y="0"/>
                  </a:cubicBezTo>
                  <a:cubicBezTo>
                    <a:pt x="9" y="0"/>
                    <a:pt x="9" y="0"/>
                    <a:pt x="9" y="0"/>
                  </a:cubicBezTo>
                  <a:cubicBezTo>
                    <a:pt x="10" y="0"/>
                    <a:pt x="10" y="0"/>
                    <a:pt x="10" y="0"/>
                  </a:cubicBezTo>
                  <a:cubicBezTo>
                    <a:pt x="11" y="0"/>
                    <a:pt x="11" y="0"/>
                    <a:pt x="11" y="1"/>
                  </a:cubicBezTo>
                  <a:cubicBezTo>
                    <a:pt x="11" y="1"/>
                    <a:pt x="12" y="1"/>
                    <a:pt x="12" y="1"/>
                  </a:cubicBezTo>
                  <a:cubicBezTo>
                    <a:pt x="12" y="2"/>
                    <a:pt x="12" y="2"/>
                    <a:pt x="12" y="2"/>
                  </a:cubicBezTo>
                  <a:cubicBezTo>
                    <a:pt x="12" y="12"/>
                    <a:pt x="12" y="12"/>
                    <a:pt x="12" y="12"/>
                  </a:cubicBezTo>
                  <a:close/>
                  <a:moveTo>
                    <a:pt x="10" y="2"/>
                  </a:moveTo>
                  <a:cubicBezTo>
                    <a:pt x="10" y="2"/>
                    <a:pt x="9" y="2"/>
                    <a:pt x="9" y="2"/>
                  </a:cubicBezTo>
                  <a:cubicBezTo>
                    <a:pt x="9" y="2"/>
                    <a:pt x="9" y="2"/>
                    <a:pt x="9" y="2"/>
                  </a:cubicBezTo>
                  <a:cubicBezTo>
                    <a:pt x="9" y="2"/>
                    <a:pt x="9" y="2"/>
                    <a:pt x="9" y="2"/>
                  </a:cubicBezTo>
                  <a:cubicBezTo>
                    <a:pt x="9" y="2"/>
                    <a:pt x="9" y="2"/>
                    <a:pt x="9" y="2"/>
                  </a:cubicBezTo>
                  <a:cubicBezTo>
                    <a:pt x="8" y="2"/>
                    <a:pt x="8" y="2"/>
                    <a:pt x="8" y="2"/>
                  </a:cubicBezTo>
                  <a:cubicBezTo>
                    <a:pt x="8" y="12"/>
                    <a:pt x="8" y="12"/>
                    <a:pt x="8" y="12"/>
                  </a:cubicBezTo>
                  <a:cubicBezTo>
                    <a:pt x="8" y="12"/>
                    <a:pt x="8" y="12"/>
                    <a:pt x="9" y="12"/>
                  </a:cubicBezTo>
                  <a:cubicBezTo>
                    <a:pt x="9" y="12"/>
                    <a:pt x="9" y="12"/>
                    <a:pt x="9" y="12"/>
                  </a:cubicBezTo>
                  <a:cubicBezTo>
                    <a:pt x="9" y="12"/>
                    <a:pt x="9" y="12"/>
                    <a:pt x="9" y="12"/>
                  </a:cubicBezTo>
                  <a:cubicBezTo>
                    <a:pt x="9" y="12"/>
                    <a:pt x="9" y="12"/>
                    <a:pt x="9" y="12"/>
                  </a:cubicBezTo>
                  <a:cubicBezTo>
                    <a:pt x="9" y="12"/>
                    <a:pt x="10" y="12"/>
                    <a:pt x="10" y="12"/>
                  </a:cubicBezTo>
                  <a:cubicBezTo>
                    <a:pt x="10" y="2"/>
                    <a:pt x="10" y="2"/>
                    <a:pt x="10" y="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 name="Freeform 22"/>
            <p:cNvSpPr>
              <a:spLocks noEditPoints="1"/>
            </p:cNvSpPr>
            <p:nvPr/>
          </p:nvSpPr>
          <p:spPr bwMode="auto">
            <a:xfrm>
              <a:off x="901701" y="2355850"/>
              <a:ext cx="109538" cy="119063"/>
            </a:xfrm>
            <a:custGeom>
              <a:avLst/>
              <a:gdLst>
                <a:gd name="T0" fmla="*/ 4 w 13"/>
                <a:gd name="T1" fmla="*/ 9 h 14"/>
                <a:gd name="T2" fmla="*/ 3 w 13"/>
                <a:gd name="T3" fmla="*/ 10 h 14"/>
                <a:gd name="T4" fmla="*/ 2 w 13"/>
                <a:gd name="T5" fmla="*/ 12 h 14"/>
                <a:gd name="T6" fmla="*/ 6 w 13"/>
                <a:gd name="T7" fmla="*/ 12 h 14"/>
                <a:gd name="T8" fmla="*/ 5 w 13"/>
                <a:gd name="T9" fmla="*/ 14 h 14"/>
                <a:gd name="T10" fmla="*/ 0 w 13"/>
                <a:gd name="T11" fmla="*/ 14 h 14"/>
                <a:gd name="T12" fmla="*/ 0 w 13"/>
                <a:gd name="T13" fmla="*/ 13 h 14"/>
                <a:gd name="T14" fmla="*/ 0 w 13"/>
                <a:gd name="T15" fmla="*/ 11 h 14"/>
                <a:gd name="T16" fmla="*/ 1 w 13"/>
                <a:gd name="T17" fmla="*/ 10 h 14"/>
                <a:gd name="T18" fmla="*/ 2 w 13"/>
                <a:gd name="T19" fmla="*/ 7 h 14"/>
                <a:gd name="T20" fmla="*/ 3 w 13"/>
                <a:gd name="T21" fmla="*/ 6 h 14"/>
                <a:gd name="T22" fmla="*/ 3 w 13"/>
                <a:gd name="T23" fmla="*/ 3 h 14"/>
                <a:gd name="T24" fmla="*/ 3 w 13"/>
                <a:gd name="T25" fmla="*/ 2 h 14"/>
                <a:gd name="T26" fmla="*/ 2 w 13"/>
                <a:gd name="T27" fmla="*/ 2 h 14"/>
                <a:gd name="T28" fmla="*/ 2 w 13"/>
                <a:gd name="T29" fmla="*/ 4 h 14"/>
                <a:gd name="T30" fmla="*/ 0 w 13"/>
                <a:gd name="T31" fmla="*/ 5 h 14"/>
                <a:gd name="T32" fmla="*/ 0 w 13"/>
                <a:gd name="T33" fmla="*/ 2 h 14"/>
                <a:gd name="T34" fmla="*/ 1 w 13"/>
                <a:gd name="T35" fmla="*/ 1 h 14"/>
                <a:gd name="T36" fmla="*/ 2 w 13"/>
                <a:gd name="T37" fmla="*/ 0 h 14"/>
                <a:gd name="T38" fmla="*/ 4 w 13"/>
                <a:gd name="T39" fmla="*/ 0 h 14"/>
                <a:gd name="T40" fmla="*/ 5 w 13"/>
                <a:gd name="T41" fmla="*/ 1 h 14"/>
                <a:gd name="T42" fmla="*/ 6 w 13"/>
                <a:gd name="T43" fmla="*/ 4 h 14"/>
                <a:gd name="T44" fmla="*/ 6 w 13"/>
                <a:gd name="T45" fmla="*/ 6 h 14"/>
                <a:gd name="T46" fmla="*/ 4 w 13"/>
                <a:gd name="T47" fmla="*/ 8 h 14"/>
                <a:gd name="T48" fmla="*/ 13 w 13"/>
                <a:gd name="T49" fmla="*/ 12 h 14"/>
                <a:gd name="T50" fmla="*/ 12 w 13"/>
                <a:gd name="T51" fmla="*/ 14 h 14"/>
                <a:gd name="T52" fmla="*/ 11 w 13"/>
                <a:gd name="T53" fmla="*/ 14 h 14"/>
                <a:gd name="T54" fmla="*/ 9 w 13"/>
                <a:gd name="T55" fmla="*/ 14 h 14"/>
                <a:gd name="T56" fmla="*/ 7 w 13"/>
                <a:gd name="T57" fmla="*/ 13 h 14"/>
                <a:gd name="T58" fmla="*/ 7 w 13"/>
                <a:gd name="T59" fmla="*/ 2 h 14"/>
                <a:gd name="T60" fmla="*/ 8 w 13"/>
                <a:gd name="T61" fmla="*/ 1 h 14"/>
                <a:gd name="T62" fmla="*/ 10 w 13"/>
                <a:gd name="T63" fmla="*/ 0 h 14"/>
                <a:gd name="T64" fmla="*/ 12 w 13"/>
                <a:gd name="T65" fmla="*/ 0 h 14"/>
                <a:gd name="T66" fmla="*/ 13 w 13"/>
                <a:gd name="T67" fmla="*/ 1 h 14"/>
                <a:gd name="T68" fmla="*/ 13 w 13"/>
                <a:gd name="T69" fmla="*/ 12 h 14"/>
                <a:gd name="T70" fmla="*/ 11 w 13"/>
                <a:gd name="T71" fmla="*/ 2 h 14"/>
                <a:gd name="T72" fmla="*/ 10 w 13"/>
                <a:gd name="T73" fmla="*/ 2 h 14"/>
                <a:gd name="T74" fmla="*/ 10 w 13"/>
                <a:gd name="T75" fmla="*/ 3 h 14"/>
                <a:gd name="T76" fmla="*/ 10 w 13"/>
                <a:gd name="T77" fmla="*/ 12 h 14"/>
                <a:gd name="T78" fmla="*/ 10 w 13"/>
                <a:gd name="T79" fmla="*/ 12 h 14"/>
                <a:gd name="T80" fmla="*/ 11 w 13"/>
                <a:gd name="T81"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14">
                  <a:moveTo>
                    <a:pt x="4" y="9"/>
                  </a:moveTo>
                  <a:cubicBezTo>
                    <a:pt x="4" y="9"/>
                    <a:pt x="4" y="9"/>
                    <a:pt x="4" y="9"/>
                  </a:cubicBezTo>
                  <a:cubicBezTo>
                    <a:pt x="4" y="9"/>
                    <a:pt x="3" y="9"/>
                    <a:pt x="3" y="10"/>
                  </a:cubicBezTo>
                  <a:cubicBezTo>
                    <a:pt x="3" y="10"/>
                    <a:pt x="3" y="10"/>
                    <a:pt x="3" y="10"/>
                  </a:cubicBezTo>
                  <a:cubicBezTo>
                    <a:pt x="3" y="11"/>
                    <a:pt x="3" y="11"/>
                    <a:pt x="3" y="11"/>
                  </a:cubicBezTo>
                  <a:cubicBezTo>
                    <a:pt x="3" y="11"/>
                    <a:pt x="2" y="12"/>
                    <a:pt x="2" y="12"/>
                  </a:cubicBezTo>
                  <a:cubicBezTo>
                    <a:pt x="5" y="12"/>
                    <a:pt x="5" y="12"/>
                    <a:pt x="5" y="12"/>
                  </a:cubicBezTo>
                  <a:cubicBezTo>
                    <a:pt x="6" y="12"/>
                    <a:pt x="6" y="12"/>
                    <a:pt x="6" y="12"/>
                  </a:cubicBezTo>
                  <a:cubicBezTo>
                    <a:pt x="6" y="14"/>
                    <a:pt x="6" y="14"/>
                    <a:pt x="6" y="14"/>
                  </a:cubicBezTo>
                  <a:cubicBezTo>
                    <a:pt x="6" y="14"/>
                    <a:pt x="6" y="14"/>
                    <a:pt x="5" y="14"/>
                  </a:cubicBezTo>
                  <a:cubicBezTo>
                    <a:pt x="0" y="14"/>
                    <a:pt x="0" y="14"/>
                    <a:pt x="0" y="14"/>
                  </a:cubicBezTo>
                  <a:cubicBezTo>
                    <a:pt x="0" y="14"/>
                    <a:pt x="0" y="14"/>
                    <a:pt x="0" y="14"/>
                  </a:cubicBezTo>
                  <a:cubicBezTo>
                    <a:pt x="0" y="14"/>
                    <a:pt x="0" y="13"/>
                    <a:pt x="0" y="13"/>
                  </a:cubicBezTo>
                  <a:cubicBezTo>
                    <a:pt x="0" y="13"/>
                    <a:pt x="0" y="13"/>
                    <a:pt x="0" y="13"/>
                  </a:cubicBezTo>
                  <a:cubicBezTo>
                    <a:pt x="0" y="12"/>
                    <a:pt x="0" y="12"/>
                    <a:pt x="0" y="12"/>
                  </a:cubicBezTo>
                  <a:cubicBezTo>
                    <a:pt x="0" y="12"/>
                    <a:pt x="0" y="11"/>
                    <a:pt x="0" y="11"/>
                  </a:cubicBezTo>
                  <a:cubicBezTo>
                    <a:pt x="0" y="11"/>
                    <a:pt x="0" y="11"/>
                    <a:pt x="0" y="11"/>
                  </a:cubicBezTo>
                  <a:cubicBezTo>
                    <a:pt x="0" y="10"/>
                    <a:pt x="1" y="10"/>
                    <a:pt x="1" y="10"/>
                  </a:cubicBezTo>
                  <a:cubicBezTo>
                    <a:pt x="1" y="9"/>
                    <a:pt x="1" y="9"/>
                    <a:pt x="2" y="8"/>
                  </a:cubicBezTo>
                  <a:cubicBezTo>
                    <a:pt x="2" y="8"/>
                    <a:pt x="2" y="7"/>
                    <a:pt x="2" y="7"/>
                  </a:cubicBezTo>
                  <a:cubicBezTo>
                    <a:pt x="3" y="7"/>
                    <a:pt x="3" y="6"/>
                    <a:pt x="3" y="6"/>
                  </a:cubicBezTo>
                  <a:cubicBezTo>
                    <a:pt x="3" y="6"/>
                    <a:pt x="3" y="6"/>
                    <a:pt x="3" y="6"/>
                  </a:cubicBezTo>
                  <a:cubicBezTo>
                    <a:pt x="3" y="5"/>
                    <a:pt x="3" y="5"/>
                    <a:pt x="3" y="5"/>
                  </a:cubicBezTo>
                  <a:cubicBezTo>
                    <a:pt x="3" y="3"/>
                    <a:pt x="3" y="3"/>
                    <a:pt x="3" y="3"/>
                  </a:cubicBezTo>
                  <a:cubicBezTo>
                    <a:pt x="3" y="2"/>
                    <a:pt x="3" y="2"/>
                    <a:pt x="3" y="2"/>
                  </a:cubicBezTo>
                  <a:cubicBezTo>
                    <a:pt x="3" y="2"/>
                    <a:pt x="3" y="2"/>
                    <a:pt x="3" y="2"/>
                  </a:cubicBezTo>
                  <a:cubicBezTo>
                    <a:pt x="3" y="2"/>
                    <a:pt x="3" y="2"/>
                    <a:pt x="3" y="2"/>
                  </a:cubicBezTo>
                  <a:cubicBezTo>
                    <a:pt x="3" y="2"/>
                    <a:pt x="2" y="2"/>
                    <a:pt x="2" y="2"/>
                  </a:cubicBezTo>
                  <a:cubicBezTo>
                    <a:pt x="2" y="2"/>
                    <a:pt x="2" y="2"/>
                    <a:pt x="2" y="3"/>
                  </a:cubicBezTo>
                  <a:cubicBezTo>
                    <a:pt x="2" y="4"/>
                    <a:pt x="2" y="4"/>
                    <a:pt x="2" y="4"/>
                  </a:cubicBezTo>
                  <a:cubicBezTo>
                    <a:pt x="2" y="4"/>
                    <a:pt x="2" y="4"/>
                    <a:pt x="2" y="4"/>
                  </a:cubicBezTo>
                  <a:cubicBezTo>
                    <a:pt x="0" y="5"/>
                    <a:pt x="0" y="5"/>
                    <a:pt x="0" y="5"/>
                  </a:cubicBezTo>
                  <a:cubicBezTo>
                    <a:pt x="0" y="5"/>
                    <a:pt x="0" y="5"/>
                    <a:pt x="0" y="5"/>
                  </a:cubicBezTo>
                  <a:cubicBezTo>
                    <a:pt x="0" y="2"/>
                    <a:pt x="0" y="2"/>
                    <a:pt x="0" y="2"/>
                  </a:cubicBezTo>
                  <a:cubicBezTo>
                    <a:pt x="0" y="2"/>
                    <a:pt x="0" y="2"/>
                    <a:pt x="0" y="1"/>
                  </a:cubicBezTo>
                  <a:cubicBezTo>
                    <a:pt x="0" y="1"/>
                    <a:pt x="0" y="1"/>
                    <a:pt x="1" y="1"/>
                  </a:cubicBezTo>
                  <a:cubicBezTo>
                    <a:pt x="1" y="0"/>
                    <a:pt x="1" y="0"/>
                    <a:pt x="1" y="0"/>
                  </a:cubicBezTo>
                  <a:cubicBezTo>
                    <a:pt x="2" y="0"/>
                    <a:pt x="2" y="0"/>
                    <a:pt x="2" y="0"/>
                  </a:cubicBezTo>
                  <a:cubicBezTo>
                    <a:pt x="3" y="0"/>
                    <a:pt x="3" y="0"/>
                    <a:pt x="3" y="0"/>
                  </a:cubicBezTo>
                  <a:cubicBezTo>
                    <a:pt x="3" y="0"/>
                    <a:pt x="4" y="0"/>
                    <a:pt x="4" y="0"/>
                  </a:cubicBezTo>
                  <a:cubicBezTo>
                    <a:pt x="4" y="0"/>
                    <a:pt x="5" y="0"/>
                    <a:pt x="5" y="1"/>
                  </a:cubicBezTo>
                  <a:cubicBezTo>
                    <a:pt x="5" y="1"/>
                    <a:pt x="5" y="1"/>
                    <a:pt x="5" y="1"/>
                  </a:cubicBezTo>
                  <a:cubicBezTo>
                    <a:pt x="6" y="2"/>
                    <a:pt x="6" y="2"/>
                    <a:pt x="6" y="2"/>
                  </a:cubicBezTo>
                  <a:cubicBezTo>
                    <a:pt x="6" y="4"/>
                    <a:pt x="6" y="4"/>
                    <a:pt x="6" y="4"/>
                  </a:cubicBezTo>
                  <a:cubicBezTo>
                    <a:pt x="6" y="5"/>
                    <a:pt x="6" y="5"/>
                    <a:pt x="6" y="5"/>
                  </a:cubicBezTo>
                  <a:cubicBezTo>
                    <a:pt x="6" y="5"/>
                    <a:pt x="6" y="6"/>
                    <a:pt x="6" y="6"/>
                  </a:cubicBezTo>
                  <a:cubicBezTo>
                    <a:pt x="5" y="6"/>
                    <a:pt x="5" y="7"/>
                    <a:pt x="5" y="7"/>
                  </a:cubicBezTo>
                  <a:cubicBezTo>
                    <a:pt x="5" y="7"/>
                    <a:pt x="5" y="8"/>
                    <a:pt x="4" y="8"/>
                  </a:cubicBezTo>
                  <a:cubicBezTo>
                    <a:pt x="4" y="9"/>
                    <a:pt x="4" y="9"/>
                    <a:pt x="4" y="9"/>
                  </a:cubicBezTo>
                  <a:close/>
                  <a:moveTo>
                    <a:pt x="13" y="12"/>
                  </a:moveTo>
                  <a:cubicBezTo>
                    <a:pt x="13" y="12"/>
                    <a:pt x="13" y="12"/>
                    <a:pt x="13" y="13"/>
                  </a:cubicBezTo>
                  <a:cubicBezTo>
                    <a:pt x="13" y="13"/>
                    <a:pt x="13" y="13"/>
                    <a:pt x="12" y="14"/>
                  </a:cubicBezTo>
                  <a:cubicBezTo>
                    <a:pt x="12" y="14"/>
                    <a:pt x="12" y="14"/>
                    <a:pt x="12" y="14"/>
                  </a:cubicBezTo>
                  <a:cubicBezTo>
                    <a:pt x="11" y="14"/>
                    <a:pt x="11" y="14"/>
                    <a:pt x="11" y="14"/>
                  </a:cubicBezTo>
                  <a:cubicBezTo>
                    <a:pt x="10" y="14"/>
                    <a:pt x="10" y="14"/>
                    <a:pt x="10" y="14"/>
                  </a:cubicBezTo>
                  <a:cubicBezTo>
                    <a:pt x="9" y="14"/>
                    <a:pt x="9" y="14"/>
                    <a:pt x="9" y="14"/>
                  </a:cubicBezTo>
                  <a:cubicBezTo>
                    <a:pt x="9" y="14"/>
                    <a:pt x="8" y="14"/>
                    <a:pt x="8" y="14"/>
                  </a:cubicBezTo>
                  <a:cubicBezTo>
                    <a:pt x="8" y="13"/>
                    <a:pt x="8" y="13"/>
                    <a:pt x="7" y="13"/>
                  </a:cubicBezTo>
                  <a:cubicBezTo>
                    <a:pt x="7" y="12"/>
                    <a:pt x="7" y="12"/>
                    <a:pt x="7" y="12"/>
                  </a:cubicBezTo>
                  <a:cubicBezTo>
                    <a:pt x="7" y="2"/>
                    <a:pt x="7" y="2"/>
                    <a:pt x="7" y="2"/>
                  </a:cubicBezTo>
                  <a:cubicBezTo>
                    <a:pt x="7" y="2"/>
                    <a:pt x="7" y="2"/>
                    <a:pt x="7" y="1"/>
                  </a:cubicBezTo>
                  <a:cubicBezTo>
                    <a:pt x="8" y="1"/>
                    <a:pt x="8" y="1"/>
                    <a:pt x="8" y="1"/>
                  </a:cubicBezTo>
                  <a:cubicBezTo>
                    <a:pt x="8" y="0"/>
                    <a:pt x="9" y="0"/>
                    <a:pt x="9" y="0"/>
                  </a:cubicBezTo>
                  <a:cubicBezTo>
                    <a:pt x="9" y="0"/>
                    <a:pt x="9" y="0"/>
                    <a:pt x="10" y="0"/>
                  </a:cubicBezTo>
                  <a:cubicBezTo>
                    <a:pt x="11" y="0"/>
                    <a:pt x="11" y="0"/>
                    <a:pt x="11" y="0"/>
                  </a:cubicBezTo>
                  <a:cubicBezTo>
                    <a:pt x="11" y="0"/>
                    <a:pt x="11" y="0"/>
                    <a:pt x="12" y="0"/>
                  </a:cubicBezTo>
                  <a:cubicBezTo>
                    <a:pt x="12" y="0"/>
                    <a:pt x="12" y="0"/>
                    <a:pt x="12" y="1"/>
                  </a:cubicBezTo>
                  <a:cubicBezTo>
                    <a:pt x="13" y="1"/>
                    <a:pt x="13" y="1"/>
                    <a:pt x="13" y="1"/>
                  </a:cubicBezTo>
                  <a:cubicBezTo>
                    <a:pt x="13" y="2"/>
                    <a:pt x="13" y="2"/>
                    <a:pt x="13" y="2"/>
                  </a:cubicBezTo>
                  <a:cubicBezTo>
                    <a:pt x="13" y="12"/>
                    <a:pt x="13" y="12"/>
                    <a:pt x="13" y="12"/>
                  </a:cubicBezTo>
                  <a:close/>
                  <a:moveTo>
                    <a:pt x="11" y="3"/>
                  </a:moveTo>
                  <a:cubicBezTo>
                    <a:pt x="11" y="2"/>
                    <a:pt x="11" y="2"/>
                    <a:pt x="11" y="2"/>
                  </a:cubicBezTo>
                  <a:cubicBezTo>
                    <a:pt x="11" y="2"/>
                    <a:pt x="10" y="2"/>
                    <a:pt x="10" y="2"/>
                  </a:cubicBezTo>
                  <a:cubicBezTo>
                    <a:pt x="10" y="2"/>
                    <a:pt x="10" y="2"/>
                    <a:pt x="10" y="2"/>
                  </a:cubicBezTo>
                  <a:cubicBezTo>
                    <a:pt x="10" y="2"/>
                    <a:pt x="10" y="2"/>
                    <a:pt x="10" y="2"/>
                  </a:cubicBezTo>
                  <a:cubicBezTo>
                    <a:pt x="10" y="2"/>
                    <a:pt x="10" y="2"/>
                    <a:pt x="10" y="3"/>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1" y="12"/>
                    <a:pt x="11" y="12"/>
                  </a:cubicBezTo>
                  <a:cubicBezTo>
                    <a:pt x="11" y="12"/>
                    <a:pt x="11" y="12"/>
                    <a:pt x="11" y="12"/>
                  </a:cubicBezTo>
                  <a:cubicBezTo>
                    <a:pt x="11" y="3"/>
                    <a:pt x="11" y="3"/>
                    <a:pt x="11"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 name="Freeform 23"/>
            <p:cNvSpPr>
              <a:spLocks noEditPoints="1"/>
            </p:cNvSpPr>
            <p:nvPr/>
          </p:nvSpPr>
          <p:spPr bwMode="auto">
            <a:xfrm>
              <a:off x="1155701" y="2093913"/>
              <a:ext cx="109538" cy="119063"/>
            </a:xfrm>
            <a:custGeom>
              <a:avLst/>
              <a:gdLst>
                <a:gd name="T0" fmla="*/ 5 w 13"/>
                <a:gd name="T1" fmla="*/ 13 h 14"/>
                <a:gd name="T2" fmla="*/ 4 w 13"/>
                <a:gd name="T3" fmla="*/ 14 h 14"/>
                <a:gd name="T4" fmla="*/ 2 w 13"/>
                <a:gd name="T5" fmla="*/ 14 h 14"/>
                <a:gd name="T6" fmla="*/ 0 w 13"/>
                <a:gd name="T7" fmla="*/ 13 h 14"/>
                <a:gd name="T8" fmla="*/ 0 w 13"/>
                <a:gd name="T9" fmla="*/ 12 h 14"/>
                <a:gd name="T10" fmla="*/ 0 w 13"/>
                <a:gd name="T11" fmla="*/ 9 h 14"/>
                <a:gd name="T12" fmla="*/ 2 w 13"/>
                <a:gd name="T13" fmla="*/ 9 h 14"/>
                <a:gd name="T14" fmla="*/ 2 w 13"/>
                <a:gd name="T15" fmla="*/ 12 h 14"/>
                <a:gd name="T16" fmla="*/ 3 w 13"/>
                <a:gd name="T17" fmla="*/ 12 h 14"/>
                <a:gd name="T18" fmla="*/ 3 w 13"/>
                <a:gd name="T19" fmla="*/ 11 h 14"/>
                <a:gd name="T20" fmla="*/ 3 w 13"/>
                <a:gd name="T21" fmla="*/ 8 h 14"/>
                <a:gd name="T22" fmla="*/ 3 w 13"/>
                <a:gd name="T23" fmla="*/ 7 h 14"/>
                <a:gd name="T24" fmla="*/ 2 w 13"/>
                <a:gd name="T25" fmla="*/ 7 h 14"/>
                <a:gd name="T26" fmla="*/ 2 w 13"/>
                <a:gd name="T27" fmla="*/ 7 h 14"/>
                <a:gd name="T28" fmla="*/ 2 w 13"/>
                <a:gd name="T29" fmla="*/ 5 h 14"/>
                <a:gd name="T30" fmla="*/ 3 w 13"/>
                <a:gd name="T31" fmla="*/ 5 h 14"/>
                <a:gd name="T32" fmla="*/ 3 w 13"/>
                <a:gd name="T33" fmla="*/ 5 h 14"/>
                <a:gd name="T34" fmla="*/ 3 w 13"/>
                <a:gd name="T35" fmla="*/ 2 h 14"/>
                <a:gd name="T36" fmla="*/ 3 w 13"/>
                <a:gd name="T37" fmla="*/ 2 h 14"/>
                <a:gd name="T38" fmla="*/ 2 w 13"/>
                <a:gd name="T39" fmla="*/ 2 h 14"/>
                <a:gd name="T40" fmla="*/ 2 w 13"/>
                <a:gd name="T41" fmla="*/ 4 h 14"/>
                <a:gd name="T42" fmla="*/ 0 w 13"/>
                <a:gd name="T43" fmla="*/ 4 h 14"/>
                <a:gd name="T44" fmla="*/ 0 w 13"/>
                <a:gd name="T45" fmla="*/ 2 h 14"/>
                <a:gd name="T46" fmla="*/ 0 w 13"/>
                <a:gd name="T47" fmla="*/ 0 h 14"/>
                <a:gd name="T48" fmla="*/ 2 w 13"/>
                <a:gd name="T49" fmla="*/ 0 h 14"/>
                <a:gd name="T50" fmla="*/ 4 w 13"/>
                <a:gd name="T51" fmla="*/ 0 h 14"/>
                <a:gd name="T52" fmla="*/ 5 w 13"/>
                <a:gd name="T53" fmla="*/ 1 h 14"/>
                <a:gd name="T54" fmla="*/ 6 w 13"/>
                <a:gd name="T55" fmla="*/ 4 h 14"/>
                <a:gd name="T56" fmla="*/ 6 w 13"/>
                <a:gd name="T57" fmla="*/ 5 h 14"/>
                <a:gd name="T58" fmla="*/ 5 w 13"/>
                <a:gd name="T59" fmla="*/ 6 h 14"/>
                <a:gd name="T60" fmla="*/ 5 w 13"/>
                <a:gd name="T61" fmla="*/ 7 h 14"/>
                <a:gd name="T62" fmla="*/ 6 w 13"/>
                <a:gd name="T63" fmla="*/ 12 h 14"/>
                <a:gd name="T64" fmla="*/ 13 w 13"/>
                <a:gd name="T65" fmla="*/ 13 h 14"/>
                <a:gd name="T66" fmla="*/ 12 w 13"/>
                <a:gd name="T67" fmla="*/ 14 h 14"/>
                <a:gd name="T68" fmla="*/ 10 w 13"/>
                <a:gd name="T69" fmla="*/ 14 h 14"/>
                <a:gd name="T70" fmla="*/ 8 w 13"/>
                <a:gd name="T71" fmla="*/ 13 h 14"/>
                <a:gd name="T72" fmla="*/ 7 w 13"/>
                <a:gd name="T73" fmla="*/ 12 h 14"/>
                <a:gd name="T74" fmla="*/ 7 w 13"/>
                <a:gd name="T75" fmla="*/ 1 h 14"/>
                <a:gd name="T76" fmla="*/ 9 w 13"/>
                <a:gd name="T77" fmla="*/ 0 h 14"/>
                <a:gd name="T78" fmla="*/ 11 w 13"/>
                <a:gd name="T79" fmla="*/ 0 h 14"/>
                <a:gd name="T80" fmla="*/ 12 w 13"/>
                <a:gd name="T81" fmla="*/ 0 h 14"/>
                <a:gd name="T82" fmla="*/ 13 w 13"/>
                <a:gd name="T83" fmla="*/ 2 h 14"/>
                <a:gd name="T84" fmla="*/ 11 w 13"/>
                <a:gd name="T85" fmla="*/ 2 h 14"/>
                <a:gd name="T86" fmla="*/ 10 w 13"/>
                <a:gd name="T87" fmla="*/ 2 h 14"/>
                <a:gd name="T88" fmla="*/ 10 w 13"/>
                <a:gd name="T89" fmla="*/ 2 h 14"/>
                <a:gd name="T90" fmla="*/ 10 w 13"/>
                <a:gd name="T91" fmla="*/ 11 h 14"/>
                <a:gd name="T92" fmla="*/ 10 w 13"/>
                <a:gd name="T93" fmla="*/ 12 h 14"/>
                <a:gd name="T94" fmla="*/ 11 w 13"/>
                <a:gd name="T95" fmla="*/ 12 h 14"/>
                <a:gd name="T96" fmla="*/ 11 w 13"/>
                <a:gd name="T9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 h="14">
                  <a:moveTo>
                    <a:pt x="6" y="12"/>
                  </a:moveTo>
                  <a:cubicBezTo>
                    <a:pt x="6" y="12"/>
                    <a:pt x="6" y="12"/>
                    <a:pt x="5" y="13"/>
                  </a:cubicBezTo>
                  <a:cubicBezTo>
                    <a:pt x="5" y="13"/>
                    <a:pt x="5" y="13"/>
                    <a:pt x="5" y="13"/>
                  </a:cubicBezTo>
                  <a:cubicBezTo>
                    <a:pt x="5" y="14"/>
                    <a:pt x="4" y="14"/>
                    <a:pt x="4" y="14"/>
                  </a:cubicBezTo>
                  <a:cubicBezTo>
                    <a:pt x="4" y="14"/>
                    <a:pt x="3" y="14"/>
                    <a:pt x="3" y="14"/>
                  </a:cubicBezTo>
                  <a:cubicBezTo>
                    <a:pt x="2" y="14"/>
                    <a:pt x="2" y="14"/>
                    <a:pt x="2" y="14"/>
                  </a:cubicBezTo>
                  <a:cubicBezTo>
                    <a:pt x="2" y="14"/>
                    <a:pt x="2" y="14"/>
                    <a:pt x="1" y="14"/>
                  </a:cubicBezTo>
                  <a:cubicBezTo>
                    <a:pt x="1" y="14"/>
                    <a:pt x="1" y="14"/>
                    <a:pt x="0" y="13"/>
                  </a:cubicBezTo>
                  <a:cubicBezTo>
                    <a:pt x="0" y="13"/>
                    <a:pt x="0" y="13"/>
                    <a:pt x="0" y="13"/>
                  </a:cubicBezTo>
                  <a:cubicBezTo>
                    <a:pt x="0" y="12"/>
                    <a:pt x="0" y="12"/>
                    <a:pt x="0" y="12"/>
                  </a:cubicBezTo>
                  <a:cubicBezTo>
                    <a:pt x="0" y="9"/>
                    <a:pt x="0" y="9"/>
                    <a:pt x="0" y="9"/>
                  </a:cubicBezTo>
                  <a:cubicBezTo>
                    <a:pt x="0" y="9"/>
                    <a:pt x="0" y="9"/>
                    <a:pt x="0" y="9"/>
                  </a:cubicBezTo>
                  <a:cubicBezTo>
                    <a:pt x="2" y="8"/>
                    <a:pt x="2" y="8"/>
                    <a:pt x="2" y="8"/>
                  </a:cubicBezTo>
                  <a:cubicBezTo>
                    <a:pt x="2" y="8"/>
                    <a:pt x="2" y="9"/>
                    <a:pt x="2" y="9"/>
                  </a:cubicBezTo>
                  <a:cubicBezTo>
                    <a:pt x="2" y="11"/>
                    <a:pt x="2" y="11"/>
                    <a:pt x="2" y="11"/>
                  </a:cubicBezTo>
                  <a:cubicBezTo>
                    <a:pt x="2" y="12"/>
                    <a:pt x="2" y="12"/>
                    <a:pt x="2" y="12"/>
                  </a:cubicBezTo>
                  <a:cubicBezTo>
                    <a:pt x="2" y="12"/>
                    <a:pt x="2" y="12"/>
                    <a:pt x="3" y="12"/>
                  </a:cubicBezTo>
                  <a:cubicBezTo>
                    <a:pt x="3" y="12"/>
                    <a:pt x="3" y="12"/>
                    <a:pt x="3" y="12"/>
                  </a:cubicBezTo>
                  <a:cubicBezTo>
                    <a:pt x="3" y="12"/>
                    <a:pt x="3" y="12"/>
                    <a:pt x="3" y="12"/>
                  </a:cubicBezTo>
                  <a:cubicBezTo>
                    <a:pt x="3" y="12"/>
                    <a:pt x="3" y="12"/>
                    <a:pt x="3" y="11"/>
                  </a:cubicBezTo>
                  <a:cubicBezTo>
                    <a:pt x="3" y="8"/>
                    <a:pt x="3" y="8"/>
                    <a:pt x="3" y="8"/>
                  </a:cubicBezTo>
                  <a:cubicBezTo>
                    <a:pt x="3" y="8"/>
                    <a:pt x="3" y="8"/>
                    <a:pt x="3" y="8"/>
                  </a:cubicBezTo>
                  <a:cubicBezTo>
                    <a:pt x="3" y="8"/>
                    <a:pt x="3" y="7"/>
                    <a:pt x="3" y="7"/>
                  </a:cubicBezTo>
                  <a:cubicBezTo>
                    <a:pt x="3" y="7"/>
                    <a:pt x="3" y="7"/>
                    <a:pt x="3" y="7"/>
                  </a:cubicBezTo>
                  <a:cubicBezTo>
                    <a:pt x="3" y="7"/>
                    <a:pt x="3" y="7"/>
                    <a:pt x="3" y="7"/>
                  </a:cubicBezTo>
                  <a:cubicBezTo>
                    <a:pt x="2" y="7"/>
                    <a:pt x="2" y="7"/>
                    <a:pt x="2" y="7"/>
                  </a:cubicBezTo>
                  <a:cubicBezTo>
                    <a:pt x="2" y="7"/>
                    <a:pt x="2" y="7"/>
                    <a:pt x="2" y="7"/>
                  </a:cubicBezTo>
                  <a:cubicBezTo>
                    <a:pt x="2" y="7"/>
                    <a:pt x="2" y="7"/>
                    <a:pt x="2" y="7"/>
                  </a:cubicBezTo>
                  <a:cubicBezTo>
                    <a:pt x="2" y="6"/>
                    <a:pt x="2" y="6"/>
                    <a:pt x="2" y="6"/>
                  </a:cubicBezTo>
                  <a:cubicBezTo>
                    <a:pt x="2" y="5"/>
                    <a:pt x="2" y="5"/>
                    <a:pt x="2" y="5"/>
                  </a:cubicBezTo>
                  <a:cubicBezTo>
                    <a:pt x="2" y="5"/>
                    <a:pt x="2" y="5"/>
                    <a:pt x="2" y="5"/>
                  </a:cubicBezTo>
                  <a:cubicBezTo>
                    <a:pt x="3" y="5"/>
                    <a:pt x="3" y="5"/>
                    <a:pt x="3" y="5"/>
                  </a:cubicBezTo>
                  <a:cubicBezTo>
                    <a:pt x="3" y="5"/>
                    <a:pt x="3" y="5"/>
                    <a:pt x="3" y="5"/>
                  </a:cubicBezTo>
                  <a:cubicBezTo>
                    <a:pt x="3" y="5"/>
                    <a:pt x="3" y="5"/>
                    <a:pt x="3" y="5"/>
                  </a:cubicBezTo>
                  <a:cubicBezTo>
                    <a:pt x="3" y="5"/>
                    <a:pt x="3" y="5"/>
                    <a:pt x="3" y="5"/>
                  </a:cubicBezTo>
                  <a:cubicBezTo>
                    <a:pt x="3" y="2"/>
                    <a:pt x="3" y="2"/>
                    <a:pt x="3" y="2"/>
                  </a:cubicBezTo>
                  <a:cubicBezTo>
                    <a:pt x="3" y="2"/>
                    <a:pt x="3" y="2"/>
                    <a:pt x="3" y="2"/>
                  </a:cubicBezTo>
                  <a:cubicBezTo>
                    <a:pt x="3" y="2"/>
                    <a:pt x="3" y="2"/>
                    <a:pt x="3" y="2"/>
                  </a:cubicBezTo>
                  <a:cubicBezTo>
                    <a:pt x="3" y="2"/>
                    <a:pt x="3" y="2"/>
                    <a:pt x="3" y="2"/>
                  </a:cubicBezTo>
                  <a:cubicBezTo>
                    <a:pt x="2" y="2"/>
                    <a:pt x="2" y="2"/>
                    <a:pt x="2" y="2"/>
                  </a:cubicBezTo>
                  <a:cubicBezTo>
                    <a:pt x="2" y="2"/>
                    <a:pt x="2" y="2"/>
                    <a:pt x="2" y="2"/>
                  </a:cubicBezTo>
                  <a:cubicBezTo>
                    <a:pt x="2" y="4"/>
                    <a:pt x="2" y="4"/>
                    <a:pt x="2" y="4"/>
                  </a:cubicBezTo>
                  <a:cubicBezTo>
                    <a:pt x="2" y="4"/>
                    <a:pt x="2" y="4"/>
                    <a:pt x="2" y="4"/>
                  </a:cubicBezTo>
                  <a:cubicBezTo>
                    <a:pt x="0" y="4"/>
                    <a:pt x="0" y="4"/>
                    <a:pt x="0" y="4"/>
                  </a:cubicBezTo>
                  <a:cubicBezTo>
                    <a:pt x="0" y="5"/>
                    <a:pt x="0" y="4"/>
                    <a:pt x="0" y="4"/>
                  </a:cubicBezTo>
                  <a:cubicBezTo>
                    <a:pt x="0" y="2"/>
                    <a:pt x="0" y="2"/>
                    <a:pt x="0" y="2"/>
                  </a:cubicBezTo>
                  <a:cubicBezTo>
                    <a:pt x="0" y="2"/>
                    <a:pt x="0" y="2"/>
                    <a:pt x="0" y="1"/>
                  </a:cubicBezTo>
                  <a:cubicBezTo>
                    <a:pt x="0" y="1"/>
                    <a:pt x="0" y="1"/>
                    <a:pt x="0" y="0"/>
                  </a:cubicBezTo>
                  <a:cubicBezTo>
                    <a:pt x="1" y="0"/>
                    <a:pt x="1" y="0"/>
                    <a:pt x="1" y="0"/>
                  </a:cubicBezTo>
                  <a:cubicBezTo>
                    <a:pt x="2" y="0"/>
                    <a:pt x="2" y="0"/>
                    <a:pt x="2" y="0"/>
                  </a:cubicBezTo>
                  <a:cubicBezTo>
                    <a:pt x="3" y="0"/>
                    <a:pt x="3" y="0"/>
                    <a:pt x="3" y="0"/>
                  </a:cubicBezTo>
                  <a:cubicBezTo>
                    <a:pt x="3" y="0"/>
                    <a:pt x="4" y="0"/>
                    <a:pt x="4" y="0"/>
                  </a:cubicBezTo>
                  <a:cubicBezTo>
                    <a:pt x="4" y="0"/>
                    <a:pt x="5" y="0"/>
                    <a:pt x="5" y="0"/>
                  </a:cubicBezTo>
                  <a:cubicBezTo>
                    <a:pt x="5" y="1"/>
                    <a:pt x="5" y="1"/>
                    <a:pt x="5" y="1"/>
                  </a:cubicBezTo>
                  <a:cubicBezTo>
                    <a:pt x="6" y="2"/>
                    <a:pt x="6" y="2"/>
                    <a:pt x="6" y="2"/>
                  </a:cubicBezTo>
                  <a:cubicBezTo>
                    <a:pt x="6" y="4"/>
                    <a:pt x="6" y="4"/>
                    <a:pt x="6" y="4"/>
                  </a:cubicBezTo>
                  <a:cubicBezTo>
                    <a:pt x="6" y="5"/>
                    <a:pt x="6" y="5"/>
                    <a:pt x="6" y="5"/>
                  </a:cubicBezTo>
                  <a:cubicBezTo>
                    <a:pt x="6" y="5"/>
                    <a:pt x="6" y="5"/>
                    <a:pt x="6" y="5"/>
                  </a:cubicBezTo>
                  <a:cubicBezTo>
                    <a:pt x="5" y="5"/>
                    <a:pt x="5" y="6"/>
                    <a:pt x="5" y="6"/>
                  </a:cubicBezTo>
                  <a:cubicBezTo>
                    <a:pt x="5" y="6"/>
                    <a:pt x="5" y="6"/>
                    <a:pt x="5" y="6"/>
                  </a:cubicBezTo>
                  <a:cubicBezTo>
                    <a:pt x="5" y="6"/>
                    <a:pt x="5" y="6"/>
                    <a:pt x="5" y="7"/>
                  </a:cubicBezTo>
                  <a:cubicBezTo>
                    <a:pt x="5" y="7"/>
                    <a:pt x="5" y="7"/>
                    <a:pt x="5" y="7"/>
                  </a:cubicBezTo>
                  <a:cubicBezTo>
                    <a:pt x="6" y="7"/>
                    <a:pt x="6" y="8"/>
                    <a:pt x="6" y="8"/>
                  </a:cubicBezTo>
                  <a:cubicBezTo>
                    <a:pt x="6" y="12"/>
                    <a:pt x="6" y="12"/>
                    <a:pt x="6" y="12"/>
                  </a:cubicBezTo>
                  <a:close/>
                  <a:moveTo>
                    <a:pt x="13" y="12"/>
                  </a:moveTo>
                  <a:cubicBezTo>
                    <a:pt x="13" y="12"/>
                    <a:pt x="13" y="12"/>
                    <a:pt x="13" y="13"/>
                  </a:cubicBezTo>
                  <a:cubicBezTo>
                    <a:pt x="13" y="13"/>
                    <a:pt x="13" y="13"/>
                    <a:pt x="12" y="13"/>
                  </a:cubicBezTo>
                  <a:cubicBezTo>
                    <a:pt x="12" y="14"/>
                    <a:pt x="12" y="14"/>
                    <a:pt x="12" y="14"/>
                  </a:cubicBezTo>
                  <a:cubicBezTo>
                    <a:pt x="11" y="14"/>
                    <a:pt x="11" y="14"/>
                    <a:pt x="11" y="14"/>
                  </a:cubicBezTo>
                  <a:cubicBezTo>
                    <a:pt x="10" y="14"/>
                    <a:pt x="10" y="14"/>
                    <a:pt x="10" y="14"/>
                  </a:cubicBezTo>
                  <a:cubicBezTo>
                    <a:pt x="9" y="14"/>
                    <a:pt x="9" y="14"/>
                    <a:pt x="9" y="14"/>
                  </a:cubicBezTo>
                  <a:cubicBezTo>
                    <a:pt x="8" y="14"/>
                    <a:pt x="8" y="14"/>
                    <a:pt x="8" y="13"/>
                  </a:cubicBezTo>
                  <a:cubicBezTo>
                    <a:pt x="8" y="13"/>
                    <a:pt x="8" y="13"/>
                    <a:pt x="7" y="13"/>
                  </a:cubicBezTo>
                  <a:cubicBezTo>
                    <a:pt x="7" y="12"/>
                    <a:pt x="7" y="12"/>
                    <a:pt x="7" y="12"/>
                  </a:cubicBezTo>
                  <a:cubicBezTo>
                    <a:pt x="7" y="2"/>
                    <a:pt x="7" y="2"/>
                    <a:pt x="7" y="2"/>
                  </a:cubicBezTo>
                  <a:cubicBezTo>
                    <a:pt x="7" y="2"/>
                    <a:pt x="7" y="2"/>
                    <a:pt x="7" y="1"/>
                  </a:cubicBezTo>
                  <a:cubicBezTo>
                    <a:pt x="8" y="1"/>
                    <a:pt x="8" y="1"/>
                    <a:pt x="8" y="0"/>
                  </a:cubicBezTo>
                  <a:cubicBezTo>
                    <a:pt x="8" y="0"/>
                    <a:pt x="8" y="0"/>
                    <a:pt x="9" y="0"/>
                  </a:cubicBezTo>
                  <a:cubicBezTo>
                    <a:pt x="9" y="0"/>
                    <a:pt x="9" y="0"/>
                    <a:pt x="10" y="0"/>
                  </a:cubicBezTo>
                  <a:cubicBezTo>
                    <a:pt x="11" y="0"/>
                    <a:pt x="11" y="0"/>
                    <a:pt x="11" y="0"/>
                  </a:cubicBezTo>
                  <a:cubicBezTo>
                    <a:pt x="11" y="0"/>
                    <a:pt x="11" y="0"/>
                    <a:pt x="12" y="0"/>
                  </a:cubicBezTo>
                  <a:cubicBezTo>
                    <a:pt x="12" y="0"/>
                    <a:pt x="12" y="0"/>
                    <a:pt x="12" y="0"/>
                  </a:cubicBezTo>
                  <a:cubicBezTo>
                    <a:pt x="13" y="1"/>
                    <a:pt x="13" y="1"/>
                    <a:pt x="13" y="1"/>
                  </a:cubicBezTo>
                  <a:cubicBezTo>
                    <a:pt x="13" y="2"/>
                    <a:pt x="13" y="2"/>
                    <a:pt x="13" y="2"/>
                  </a:cubicBezTo>
                  <a:cubicBezTo>
                    <a:pt x="13" y="12"/>
                    <a:pt x="13" y="12"/>
                    <a:pt x="13" y="12"/>
                  </a:cubicBezTo>
                  <a:close/>
                  <a:moveTo>
                    <a:pt x="11" y="2"/>
                  </a:moveTo>
                  <a:cubicBezTo>
                    <a:pt x="11" y="2"/>
                    <a:pt x="11" y="2"/>
                    <a:pt x="11" y="2"/>
                  </a:cubicBezTo>
                  <a:cubicBezTo>
                    <a:pt x="10" y="2"/>
                    <a:pt x="10" y="2"/>
                    <a:pt x="10" y="2"/>
                  </a:cubicBezTo>
                  <a:cubicBezTo>
                    <a:pt x="10" y="2"/>
                    <a:pt x="10" y="2"/>
                    <a:pt x="10" y="2"/>
                  </a:cubicBezTo>
                  <a:cubicBezTo>
                    <a:pt x="10" y="2"/>
                    <a:pt x="10" y="2"/>
                    <a:pt x="10" y="2"/>
                  </a:cubicBezTo>
                  <a:cubicBezTo>
                    <a:pt x="10" y="2"/>
                    <a:pt x="10" y="2"/>
                    <a:pt x="10" y="2"/>
                  </a:cubicBezTo>
                  <a:cubicBezTo>
                    <a:pt x="10" y="11"/>
                    <a:pt x="10" y="11"/>
                    <a:pt x="10" y="11"/>
                  </a:cubicBezTo>
                  <a:cubicBezTo>
                    <a:pt x="10" y="12"/>
                    <a:pt x="10" y="12"/>
                    <a:pt x="10" y="12"/>
                  </a:cubicBezTo>
                  <a:cubicBezTo>
                    <a:pt x="10" y="12"/>
                    <a:pt x="10" y="12"/>
                    <a:pt x="10" y="12"/>
                  </a:cubicBezTo>
                  <a:cubicBezTo>
                    <a:pt x="10" y="12"/>
                    <a:pt x="10" y="12"/>
                    <a:pt x="10" y="12"/>
                  </a:cubicBezTo>
                  <a:cubicBezTo>
                    <a:pt x="10" y="12"/>
                    <a:pt x="10" y="12"/>
                    <a:pt x="11" y="12"/>
                  </a:cubicBezTo>
                  <a:cubicBezTo>
                    <a:pt x="11" y="12"/>
                    <a:pt x="11" y="12"/>
                    <a:pt x="11" y="11"/>
                  </a:cubicBezTo>
                  <a:cubicBezTo>
                    <a:pt x="11" y="2"/>
                    <a:pt x="11" y="2"/>
                    <a:pt x="11" y="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 name="Freeform 24"/>
            <p:cNvSpPr>
              <a:spLocks noEditPoints="1"/>
            </p:cNvSpPr>
            <p:nvPr/>
          </p:nvSpPr>
          <p:spPr bwMode="auto">
            <a:xfrm>
              <a:off x="1460501" y="1917700"/>
              <a:ext cx="119063" cy="117475"/>
            </a:xfrm>
            <a:custGeom>
              <a:avLst/>
              <a:gdLst>
                <a:gd name="T0" fmla="*/ 6 w 14"/>
                <a:gd name="T1" fmla="*/ 9 h 14"/>
                <a:gd name="T2" fmla="*/ 6 w 14"/>
                <a:gd name="T3" fmla="*/ 11 h 14"/>
                <a:gd name="T4" fmla="*/ 5 w 14"/>
                <a:gd name="T5" fmla="*/ 11 h 14"/>
                <a:gd name="T6" fmla="*/ 5 w 14"/>
                <a:gd name="T7" fmla="*/ 14 h 14"/>
                <a:gd name="T8" fmla="*/ 3 w 14"/>
                <a:gd name="T9" fmla="*/ 14 h 14"/>
                <a:gd name="T10" fmla="*/ 0 w 14"/>
                <a:gd name="T11" fmla="*/ 11 h 14"/>
                <a:gd name="T12" fmla="*/ 0 w 14"/>
                <a:gd name="T13" fmla="*/ 11 h 14"/>
                <a:gd name="T14" fmla="*/ 0 w 14"/>
                <a:gd name="T15" fmla="*/ 9 h 14"/>
                <a:gd name="T16" fmla="*/ 1 w 14"/>
                <a:gd name="T17" fmla="*/ 6 h 14"/>
                <a:gd name="T18" fmla="*/ 2 w 14"/>
                <a:gd name="T19" fmla="*/ 2 h 14"/>
                <a:gd name="T20" fmla="*/ 2 w 14"/>
                <a:gd name="T21" fmla="*/ 0 h 14"/>
                <a:gd name="T22" fmla="*/ 3 w 14"/>
                <a:gd name="T23" fmla="*/ 0 h 14"/>
                <a:gd name="T24" fmla="*/ 5 w 14"/>
                <a:gd name="T25" fmla="*/ 0 h 14"/>
                <a:gd name="T26" fmla="*/ 6 w 14"/>
                <a:gd name="T27" fmla="*/ 9 h 14"/>
                <a:gd name="T28" fmla="*/ 3 w 14"/>
                <a:gd name="T29" fmla="*/ 5 h 14"/>
                <a:gd name="T30" fmla="*/ 2 w 14"/>
                <a:gd name="T31" fmla="*/ 7 h 14"/>
                <a:gd name="T32" fmla="*/ 3 w 14"/>
                <a:gd name="T33" fmla="*/ 9 h 14"/>
                <a:gd name="T34" fmla="*/ 14 w 14"/>
                <a:gd name="T35" fmla="*/ 12 h 14"/>
                <a:gd name="T36" fmla="*/ 13 w 14"/>
                <a:gd name="T37" fmla="*/ 14 h 14"/>
                <a:gd name="T38" fmla="*/ 11 w 14"/>
                <a:gd name="T39" fmla="*/ 14 h 14"/>
                <a:gd name="T40" fmla="*/ 10 w 14"/>
                <a:gd name="T41" fmla="*/ 14 h 14"/>
                <a:gd name="T42" fmla="*/ 8 w 14"/>
                <a:gd name="T43" fmla="*/ 13 h 14"/>
                <a:gd name="T44" fmla="*/ 8 w 14"/>
                <a:gd name="T45" fmla="*/ 3 h 14"/>
                <a:gd name="T46" fmla="*/ 9 w 14"/>
                <a:gd name="T47" fmla="*/ 1 h 14"/>
                <a:gd name="T48" fmla="*/ 10 w 14"/>
                <a:gd name="T49" fmla="*/ 0 h 14"/>
                <a:gd name="T50" fmla="*/ 12 w 14"/>
                <a:gd name="T51" fmla="*/ 0 h 14"/>
                <a:gd name="T52" fmla="*/ 14 w 14"/>
                <a:gd name="T53" fmla="*/ 2 h 14"/>
                <a:gd name="T54" fmla="*/ 14 w 14"/>
                <a:gd name="T55" fmla="*/ 12 h 14"/>
                <a:gd name="T56" fmla="*/ 11 w 14"/>
                <a:gd name="T57" fmla="*/ 2 h 14"/>
                <a:gd name="T58" fmla="*/ 11 w 14"/>
                <a:gd name="T59" fmla="*/ 2 h 14"/>
                <a:gd name="T60" fmla="*/ 10 w 14"/>
                <a:gd name="T61" fmla="*/ 3 h 14"/>
                <a:gd name="T62" fmla="*/ 10 w 14"/>
                <a:gd name="T63" fmla="*/ 12 h 14"/>
                <a:gd name="T64" fmla="*/ 11 w 14"/>
                <a:gd name="T65" fmla="*/ 12 h 14"/>
                <a:gd name="T66" fmla="*/ 11 w 14"/>
                <a:gd name="T6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14">
                  <a:moveTo>
                    <a:pt x="6" y="9"/>
                  </a:moveTo>
                  <a:cubicBezTo>
                    <a:pt x="6" y="9"/>
                    <a:pt x="6" y="9"/>
                    <a:pt x="6" y="9"/>
                  </a:cubicBezTo>
                  <a:cubicBezTo>
                    <a:pt x="6" y="11"/>
                    <a:pt x="6" y="11"/>
                    <a:pt x="6" y="11"/>
                  </a:cubicBezTo>
                  <a:cubicBezTo>
                    <a:pt x="6" y="11"/>
                    <a:pt x="6" y="11"/>
                    <a:pt x="6" y="11"/>
                  </a:cubicBezTo>
                  <a:cubicBezTo>
                    <a:pt x="6" y="11"/>
                    <a:pt x="6" y="11"/>
                    <a:pt x="6" y="11"/>
                  </a:cubicBezTo>
                  <a:cubicBezTo>
                    <a:pt x="5" y="11"/>
                    <a:pt x="5" y="11"/>
                    <a:pt x="5" y="11"/>
                  </a:cubicBezTo>
                  <a:cubicBezTo>
                    <a:pt x="5" y="14"/>
                    <a:pt x="5" y="14"/>
                    <a:pt x="5" y="14"/>
                  </a:cubicBezTo>
                  <a:cubicBezTo>
                    <a:pt x="5" y="14"/>
                    <a:pt x="5" y="14"/>
                    <a:pt x="5" y="14"/>
                  </a:cubicBezTo>
                  <a:cubicBezTo>
                    <a:pt x="3" y="14"/>
                    <a:pt x="3" y="14"/>
                    <a:pt x="3" y="14"/>
                  </a:cubicBezTo>
                  <a:cubicBezTo>
                    <a:pt x="3" y="14"/>
                    <a:pt x="3" y="14"/>
                    <a:pt x="3" y="14"/>
                  </a:cubicBezTo>
                  <a:cubicBezTo>
                    <a:pt x="3" y="11"/>
                    <a:pt x="3" y="11"/>
                    <a:pt x="3" y="11"/>
                  </a:cubicBezTo>
                  <a:cubicBezTo>
                    <a:pt x="0" y="11"/>
                    <a:pt x="0" y="11"/>
                    <a:pt x="0" y="11"/>
                  </a:cubicBezTo>
                  <a:cubicBezTo>
                    <a:pt x="0" y="11"/>
                    <a:pt x="0" y="11"/>
                    <a:pt x="0" y="11"/>
                  </a:cubicBezTo>
                  <a:cubicBezTo>
                    <a:pt x="0" y="11"/>
                    <a:pt x="0" y="11"/>
                    <a:pt x="0" y="11"/>
                  </a:cubicBezTo>
                  <a:cubicBezTo>
                    <a:pt x="0" y="9"/>
                    <a:pt x="0" y="9"/>
                    <a:pt x="0" y="9"/>
                  </a:cubicBezTo>
                  <a:cubicBezTo>
                    <a:pt x="0" y="9"/>
                    <a:pt x="0" y="9"/>
                    <a:pt x="0" y="9"/>
                  </a:cubicBezTo>
                  <a:cubicBezTo>
                    <a:pt x="0" y="9"/>
                    <a:pt x="0" y="9"/>
                    <a:pt x="0" y="9"/>
                  </a:cubicBezTo>
                  <a:cubicBezTo>
                    <a:pt x="0" y="8"/>
                    <a:pt x="1" y="7"/>
                    <a:pt x="1" y="6"/>
                  </a:cubicBezTo>
                  <a:cubicBezTo>
                    <a:pt x="1" y="5"/>
                    <a:pt x="2" y="4"/>
                    <a:pt x="2" y="4"/>
                  </a:cubicBezTo>
                  <a:cubicBezTo>
                    <a:pt x="2" y="3"/>
                    <a:pt x="2" y="2"/>
                    <a:pt x="2" y="2"/>
                  </a:cubicBezTo>
                  <a:cubicBezTo>
                    <a:pt x="2" y="1"/>
                    <a:pt x="2" y="1"/>
                    <a:pt x="2" y="0"/>
                  </a:cubicBezTo>
                  <a:cubicBezTo>
                    <a:pt x="2" y="0"/>
                    <a:pt x="2" y="0"/>
                    <a:pt x="2" y="0"/>
                  </a:cubicBezTo>
                  <a:cubicBezTo>
                    <a:pt x="3" y="0"/>
                    <a:pt x="3" y="0"/>
                    <a:pt x="3" y="0"/>
                  </a:cubicBezTo>
                  <a:cubicBezTo>
                    <a:pt x="3" y="0"/>
                    <a:pt x="3" y="0"/>
                    <a:pt x="3" y="0"/>
                  </a:cubicBezTo>
                  <a:cubicBezTo>
                    <a:pt x="5" y="0"/>
                    <a:pt x="5" y="0"/>
                    <a:pt x="5" y="0"/>
                  </a:cubicBezTo>
                  <a:cubicBezTo>
                    <a:pt x="5" y="0"/>
                    <a:pt x="5" y="0"/>
                    <a:pt x="5" y="0"/>
                  </a:cubicBezTo>
                  <a:cubicBezTo>
                    <a:pt x="5" y="9"/>
                    <a:pt x="5" y="9"/>
                    <a:pt x="5" y="9"/>
                  </a:cubicBezTo>
                  <a:cubicBezTo>
                    <a:pt x="6" y="9"/>
                    <a:pt x="6" y="9"/>
                    <a:pt x="6" y="9"/>
                  </a:cubicBezTo>
                  <a:cubicBezTo>
                    <a:pt x="6" y="9"/>
                    <a:pt x="6" y="9"/>
                    <a:pt x="6" y="9"/>
                  </a:cubicBezTo>
                  <a:close/>
                  <a:moveTo>
                    <a:pt x="3" y="5"/>
                  </a:moveTo>
                  <a:cubicBezTo>
                    <a:pt x="3" y="5"/>
                    <a:pt x="3" y="5"/>
                    <a:pt x="3" y="6"/>
                  </a:cubicBezTo>
                  <a:cubicBezTo>
                    <a:pt x="3" y="6"/>
                    <a:pt x="2" y="7"/>
                    <a:pt x="2" y="7"/>
                  </a:cubicBezTo>
                  <a:cubicBezTo>
                    <a:pt x="2" y="8"/>
                    <a:pt x="2" y="9"/>
                    <a:pt x="2" y="9"/>
                  </a:cubicBezTo>
                  <a:cubicBezTo>
                    <a:pt x="3" y="9"/>
                    <a:pt x="3" y="9"/>
                    <a:pt x="3" y="9"/>
                  </a:cubicBezTo>
                  <a:cubicBezTo>
                    <a:pt x="3" y="5"/>
                    <a:pt x="3" y="5"/>
                    <a:pt x="3" y="5"/>
                  </a:cubicBezTo>
                  <a:close/>
                  <a:moveTo>
                    <a:pt x="14" y="12"/>
                  </a:moveTo>
                  <a:cubicBezTo>
                    <a:pt x="14" y="12"/>
                    <a:pt x="14" y="13"/>
                    <a:pt x="14" y="13"/>
                  </a:cubicBezTo>
                  <a:cubicBezTo>
                    <a:pt x="13" y="13"/>
                    <a:pt x="13" y="13"/>
                    <a:pt x="13" y="14"/>
                  </a:cubicBezTo>
                  <a:cubicBezTo>
                    <a:pt x="13" y="14"/>
                    <a:pt x="13" y="14"/>
                    <a:pt x="12" y="14"/>
                  </a:cubicBezTo>
                  <a:cubicBezTo>
                    <a:pt x="12" y="14"/>
                    <a:pt x="12" y="14"/>
                    <a:pt x="11" y="14"/>
                  </a:cubicBezTo>
                  <a:cubicBezTo>
                    <a:pt x="10" y="14"/>
                    <a:pt x="10" y="14"/>
                    <a:pt x="10" y="14"/>
                  </a:cubicBezTo>
                  <a:cubicBezTo>
                    <a:pt x="10" y="14"/>
                    <a:pt x="10" y="14"/>
                    <a:pt x="10" y="14"/>
                  </a:cubicBezTo>
                  <a:cubicBezTo>
                    <a:pt x="9" y="14"/>
                    <a:pt x="9" y="14"/>
                    <a:pt x="9" y="14"/>
                  </a:cubicBezTo>
                  <a:cubicBezTo>
                    <a:pt x="8" y="13"/>
                    <a:pt x="8" y="13"/>
                    <a:pt x="8" y="13"/>
                  </a:cubicBezTo>
                  <a:cubicBezTo>
                    <a:pt x="8" y="13"/>
                    <a:pt x="8" y="12"/>
                    <a:pt x="8" y="12"/>
                  </a:cubicBezTo>
                  <a:cubicBezTo>
                    <a:pt x="8" y="3"/>
                    <a:pt x="8" y="3"/>
                    <a:pt x="8" y="3"/>
                  </a:cubicBezTo>
                  <a:cubicBezTo>
                    <a:pt x="8" y="2"/>
                    <a:pt x="8" y="2"/>
                    <a:pt x="8" y="2"/>
                  </a:cubicBezTo>
                  <a:cubicBezTo>
                    <a:pt x="8" y="1"/>
                    <a:pt x="8" y="1"/>
                    <a:pt x="9" y="1"/>
                  </a:cubicBezTo>
                  <a:cubicBezTo>
                    <a:pt x="9" y="1"/>
                    <a:pt x="9" y="0"/>
                    <a:pt x="10" y="0"/>
                  </a:cubicBezTo>
                  <a:cubicBezTo>
                    <a:pt x="10" y="0"/>
                    <a:pt x="10" y="0"/>
                    <a:pt x="10" y="0"/>
                  </a:cubicBezTo>
                  <a:cubicBezTo>
                    <a:pt x="11" y="0"/>
                    <a:pt x="11" y="0"/>
                    <a:pt x="11" y="0"/>
                  </a:cubicBezTo>
                  <a:cubicBezTo>
                    <a:pt x="12" y="0"/>
                    <a:pt x="12" y="0"/>
                    <a:pt x="12" y="0"/>
                  </a:cubicBezTo>
                  <a:cubicBezTo>
                    <a:pt x="13" y="0"/>
                    <a:pt x="13" y="1"/>
                    <a:pt x="13" y="1"/>
                  </a:cubicBezTo>
                  <a:cubicBezTo>
                    <a:pt x="13" y="1"/>
                    <a:pt x="13" y="1"/>
                    <a:pt x="14" y="2"/>
                  </a:cubicBezTo>
                  <a:cubicBezTo>
                    <a:pt x="14" y="2"/>
                    <a:pt x="14" y="2"/>
                    <a:pt x="14" y="3"/>
                  </a:cubicBezTo>
                  <a:cubicBezTo>
                    <a:pt x="14" y="12"/>
                    <a:pt x="14" y="12"/>
                    <a:pt x="14" y="12"/>
                  </a:cubicBezTo>
                  <a:close/>
                  <a:moveTo>
                    <a:pt x="11" y="3"/>
                  </a:moveTo>
                  <a:cubicBezTo>
                    <a:pt x="11" y="3"/>
                    <a:pt x="11" y="2"/>
                    <a:pt x="11" y="2"/>
                  </a:cubicBezTo>
                  <a:cubicBezTo>
                    <a:pt x="11" y="2"/>
                    <a:pt x="11" y="2"/>
                    <a:pt x="11" y="2"/>
                  </a:cubicBezTo>
                  <a:cubicBezTo>
                    <a:pt x="11" y="2"/>
                    <a:pt x="11" y="2"/>
                    <a:pt x="11" y="2"/>
                  </a:cubicBezTo>
                  <a:cubicBezTo>
                    <a:pt x="11" y="2"/>
                    <a:pt x="11" y="2"/>
                    <a:pt x="10" y="2"/>
                  </a:cubicBezTo>
                  <a:cubicBezTo>
                    <a:pt x="10" y="2"/>
                    <a:pt x="10" y="3"/>
                    <a:pt x="10" y="3"/>
                  </a:cubicBezTo>
                  <a:cubicBezTo>
                    <a:pt x="10" y="12"/>
                    <a:pt x="10" y="12"/>
                    <a:pt x="10" y="12"/>
                  </a:cubicBezTo>
                  <a:cubicBezTo>
                    <a:pt x="10" y="12"/>
                    <a:pt x="10" y="12"/>
                    <a:pt x="10" y="12"/>
                  </a:cubicBezTo>
                  <a:cubicBezTo>
                    <a:pt x="11" y="12"/>
                    <a:pt x="11" y="12"/>
                    <a:pt x="11" y="12"/>
                  </a:cubicBezTo>
                  <a:cubicBezTo>
                    <a:pt x="11" y="12"/>
                    <a:pt x="11" y="12"/>
                    <a:pt x="11" y="12"/>
                  </a:cubicBezTo>
                  <a:cubicBezTo>
                    <a:pt x="11" y="12"/>
                    <a:pt x="11" y="12"/>
                    <a:pt x="11" y="12"/>
                  </a:cubicBezTo>
                  <a:cubicBezTo>
                    <a:pt x="11" y="12"/>
                    <a:pt x="11" y="12"/>
                    <a:pt x="11" y="12"/>
                  </a:cubicBezTo>
                  <a:cubicBezTo>
                    <a:pt x="11" y="3"/>
                    <a:pt x="11" y="3"/>
                    <a:pt x="11"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 name="Freeform 25"/>
            <p:cNvSpPr>
              <a:spLocks noEditPoints="1"/>
            </p:cNvSpPr>
            <p:nvPr/>
          </p:nvSpPr>
          <p:spPr bwMode="auto">
            <a:xfrm>
              <a:off x="1816101" y="1874837"/>
              <a:ext cx="119063" cy="119063"/>
            </a:xfrm>
            <a:custGeom>
              <a:avLst/>
              <a:gdLst>
                <a:gd name="T0" fmla="*/ 6 w 14"/>
                <a:gd name="T1" fmla="*/ 6 h 14"/>
                <a:gd name="T2" fmla="*/ 6 w 14"/>
                <a:gd name="T3" fmla="*/ 11 h 14"/>
                <a:gd name="T4" fmla="*/ 6 w 14"/>
                <a:gd name="T5" fmla="*/ 13 h 14"/>
                <a:gd name="T6" fmla="*/ 4 w 14"/>
                <a:gd name="T7" fmla="*/ 14 h 14"/>
                <a:gd name="T8" fmla="*/ 2 w 14"/>
                <a:gd name="T9" fmla="*/ 14 h 14"/>
                <a:gd name="T10" fmla="*/ 1 w 14"/>
                <a:gd name="T11" fmla="*/ 12 h 14"/>
                <a:gd name="T12" fmla="*/ 0 w 14"/>
                <a:gd name="T13" fmla="*/ 11 h 14"/>
                <a:gd name="T14" fmla="*/ 3 w 14"/>
                <a:gd name="T15" fmla="*/ 10 h 14"/>
                <a:gd name="T16" fmla="*/ 3 w 14"/>
                <a:gd name="T17" fmla="*/ 11 h 14"/>
                <a:gd name="T18" fmla="*/ 3 w 14"/>
                <a:gd name="T19" fmla="*/ 12 h 14"/>
                <a:gd name="T20" fmla="*/ 4 w 14"/>
                <a:gd name="T21" fmla="*/ 12 h 14"/>
                <a:gd name="T22" fmla="*/ 4 w 14"/>
                <a:gd name="T23" fmla="*/ 7 h 14"/>
                <a:gd name="T24" fmla="*/ 4 w 14"/>
                <a:gd name="T25" fmla="*/ 7 h 14"/>
                <a:gd name="T26" fmla="*/ 3 w 14"/>
                <a:gd name="T27" fmla="*/ 7 h 14"/>
                <a:gd name="T28" fmla="*/ 3 w 14"/>
                <a:gd name="T29" fmla="*/ 7 h 14"/>
                <a:gd name="T30" fmla="*/ 3 w 14"/>
                <a:gd name="T31" fmla="*/ 8 h 14"/>
                <a:gd name="T32" fmla="*/ 3 w 14"/>
                <a:gd name="T33" fmla="*/ 8 h 14"/>
                <a:gd name="T34" fmla="*/ 0 w 14"/>
                <a:gd name="T35" fmla="*/ 7 h 14"/>
                <a:gd name="T36" fmla="*/ 1 w 14"/>
                <a:gd name="T37" fmla="*/ 0 h 14"/>
                <a:gd name="T38" fmla="*/ 6 w 14"/>
                <a:gd name="T39" fmla="*/ 0 h 14"/>
                <a:gd name="T40" fmla="*/ 6 w 14"/>
                <a:gd name="T41" fmla="*/ 2 h 14"/>
                <a:gd name="T42" fmla="*/ 3 w 14"/>
                <a:gd name="T43" fmla="*/ 2 h 14"/>
                <a:gd name="T44" fmla="*/ 4 w 14"/>
                <a:gd name="T45" fmla="*/ 5 h 14"/>
                <a:gd name="T46" fmla="*/ 14 w 14"/>
                <a:gd name="T47" fmla="*/ 11 h 14"/>
                <a:gd name="T48" fmla="*/ 13 w 14"/>
                <a:gd name="T49" fmla="*/ 13 h 14"/>
                <a:gd name="T50" fmla="*/ 11 w 14"/>
                <a:gd name="T51" fmla="*/ 14 h 14"/>
                <a:gd name="T52" fmla="*/ 9 w 14"/>
                <a:gd name="T53" fmla="*/ 14 h 14"/>
                <a:gd name="T54" fmla="*/ 8 w 14"/>
                <a:gd name="T55" fmla="*/ 12 h 14"/>
                <a:gd name="T56" fmla="*/ 8 w 14"/>
                <a:gd name="T57" fmla="*/ 2 h 14"/>
                <a:gd name="T58" fmla="*/ 9 w 14"/>
                <a:gd name="T59" fmla="*/ 0 h 14"/>
                <a:gd name="T60" fmla="*/ 10 w 14"/>
                <a:gd name="T61" fmla="*/ 0 h 14"/>
                <a:gd name="T62" fmla="*/ 12 w 14"/>
                <a:gd name="T63" fmla="*/ 0 h 14"/>
                <a:gd name="T64" fmla="*/ 14 w 14"/>
                <a:gd name="T65" fmla="*/ 1 h 14"/>
                <a:gd name="T66" fmla="*/ 14 w 14"/>
                <a:gd name="T67" fmla="*/ 11 h 14"/>
                <a:gd name="T68" fmla="*/ 11 w 14"/>
                <a:gd name="T69" fmla="*/ 2 h 14"/>
                <a:gd name="T70" fmla="*/ 11 w 14"/>
                <a:gd name="T71" fmla="*/ 2 h 14"/>
                <a:gd name="T72" fmla="*/ 10 w 14"/>
                <a:gd name="T73" fmla="*/ 2 h 14"/>
                <a:gd name="T74" fmla="*/ 10 w 14"/>
                <a:gd name="T75" fmla="*/ 12 h 14"/>
                <a:gd name="T76" fmla="*/ 11 w 14"/>
                <a:gd name="T77" fmla="*/ 12 h 14"/>
                <a:gd name="T78" fmla="*/ 11 w 14"/>
                <a:gd name="T7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4">
                  <a:moveTo>
                    <a:pt x="5" y="5"/>
                  </a:moveTo>
                  <a:cubicBezTo>
                    <a:pt x="5" y="5"/>
                    <a:pt x="6" y="5"/>
                    <a:pt x="6" y="6"/>
                  </a:cubicBezTo>
                  <a:cubicBezTo>
                    <a:pt x="6" y="6"/>
                    <a:pt x="6" y="6"/>
                    <a:pt x="6" y="7"/>
                  </a:cubicBezTo>
                  <a:cubicBezTo>
                    <a:pt x="6" y="11"/>
                    <a:pt x="6" y="11"/>
                    <a:pt x="6" y="11"/>
                  </a:cubicBezTo>
                  <a:cubicBezTo>
                    <a:pt x="6" y="12"/>
                    <a:pt x="6" y="12"/>
                    <a:pt x="6" y="12"/>
                  </a:cubicBezTo>
                  <a:cubicBezTo>
                    <a:pt x="6" y="13"/>
                    <a:pt x="6" y="13"/>
                    <a:pt x="6" y="13"/>
                  </a:cubicBezTo>
                  <a:cubicBezTo>
                    <a:pt x="5" y="13"/>
                    <a:pt x="5" y="14"/>
                    <a:pt x="5" y="14"/>
                  </a:cubicBezTo>
                  <a:cubicBezTo>
                    <a:pt x="4" y="14"/>
                    <a:pt x="4" y="14"/>
                    <a:pt x="4" y="14"/>
                  </a:cubicBezTo>
                  <a:cubicBezTo>
                    <a:pt x="3" y="14"/>
                    <a:pt x="3" y="14"/>
                    <a:pt x="3" y="14"/>
                  </a:cubicBezTo>
                  <a:cubicBezTo>
                    <a:pt x="3" y="14"/>
                    <a:pt x="2" y="14"/>
                    <a:pt x="2" y="14"/>
                  </a:cubicBezTo>
                  <a:cubicBezTo>
                    <a:pt x="2" y="14"/>
                    <a:pt x="1" y="13"/>
                    <a:pt x="1" y="13"/>
                  </a:cubicBezTo>
                  <a:cubicBezTo>
                    <a:pt x="1" y="13"/>
                    <a:pt x="1" y="13"/>
                    <a:pt x="1" y="12"/>
                  </a:cubicBezTo>
                  <a:cubicBezTo>
                    <a:pt x="1" y="12"/>
                    <a:pt x="0" y="12"/>
                    <a:pt x="0" y="11"/>
                  </a:cubicBezTo>
                  <a:cubicBezTo>
                    <a:pt x="0" y="11"/>
                    <a:pt x="0" y="11"/>
                    <a:pt x="0" y="11"/>
                  </a:cubicBezTo>
                  <a:cubicBezTo>
                    <a:pt x="0" y="10"/>
                    <a:pt x="1" y="10"/>
                    <a:pt x="1" y="10"/>
                  </a:cubicBezTo>
                  <a:cubicBezTo>
                    <a:pt x="3" y="10"/>
                    <a:pt x="3" y="10"/>
                    <a:pt x="3" y="10"/>
                  </a:cubicBezTo>
                  <a:cubicBezTo>
                    <a:pt x="3" y="10"/>
                    <a:pt x="3" y="10"/>
                    <a:pt x="3" y="10"/>
                  </a:cubicBezTo>
                  <a:cubicBezTo>
                    <a:pt x="3" y="11"/>
                    <a:pt x="3" y="11"/>
                    <a:pt x="3" y="11"/>
                  </a:cubicBezTo>
                  <a:cubicBezTo>
                    <a:pt x="3" y="12"/>
                    <a:pt x="3" y="12"/>
                    <a:pt x="3" y="12"/>
                  </a:cubicBezTo>
                  <a:cubicBezTo>
                    <a:pt x="3" y="12"/>
                    <a:pt x="3" y="12"/>
                    <a:pt x="3" y="12"/>
                  </a:cubicBezTo>
                  <a:cubicBezTo>
                    <a:pt x="3" y="12"/>
                    <a:pt x="3" y="12"/>
                    <a:pt x="3" y="12"/>
                  </a:cubicBezTo>
                  <a:cubicBezTo>
                    <a:pt x="4" y="12"/>
                    <a:pt x="4" y="12"/>
                    <a:pt x="4" y="12"/>
                  </a:cubicBezTo>
                  <a:cubicBezTo>
                    <a:pt x="4" y="12"/>
                    <a:pt x="4" y="12"/>
                    <a:pt x="4" y="11"/>
                  </a:cubicBezTo>
                  <a:cubicBezTo>
                    <a:pt x="4" y="7"/>
                    <a:pt x="4" y="7"/>
                    <a:pt x="4" y="7"/>
                  </a:cubicBezTo>
                  <a:cubicBezTo>
                    <a:pt x="4" y="7"/>
                    <a:pt x="4" y="7"/>
                    <a:pt x="4" y="7"/>
                  </a:cubicBezTo>
                  <a:cubicBezTo>
                    <a:pt x="4" y="7"/>
                    <a:pt x="4" y="7"/>
                    <a:pt x="4" y="7"/>
                  </a:cubicBezTo>
                  <a:cubicBezTo>
                    <a:pt x="4" y="7"/>
                    <a:pt x="4" y="7"/>
                    <a:pt x="3" y="7"/>
                  </a:cubicBezTo>
                  <a:cubicBezTo>
                    <a:pt x="3" y="7"/>
                    <a:pt x="3" y="7"/>
                    <a:pt x="3" y="7"/>
                  </a:cubicBezTo>
                  <a:cubicBezTo>
                    <a:pt x="3" y="7"/>
                    <a:pt x="3" y="7"/>
                    <a:pt x="3" y="7"/>
                  </a:cubicBezTo>
                  <a:cubicBezTo>
                    <a:pt x="3" y="7"/>
                    <a:pt x="3" y="7"/>
                    <a:pt x="3" y="7"/>
                  </a:cubicBezTo>
                  <a:cubicBezTo>
                    <a:pt x="3" y="7"/>
                    <a:pt x="3" y="7"/>
                    <a:pt x="3" y="7"/>
                  </a:cubicBezTo>
                  <a:cubicBezTo>
                    <a:pt x="3" y="8"/>
                    <a:pt x="3" y="8"/>
                    <a:pt x="3" y="8"/>
                  </a:cubicBezTo>
                  <a:cubicBezTo>
                    <a:pt x="3" y="8"/>
                    <a:pt x="3" y="8"/>
                    <a:pt x="3" y="8"/>
                  </a:cubicBezTo>
                  <a:cubicBezTo>
                    <a:pt x="3" y="8"/>
                    <a:pt x="3" y="8"/>
                    <a:pt x="3" y="8"/>
                  </a:cubicBezTo>
                  <a:cubicBezTo>
                    <a:pt x="1" y="8"/>
                    <a:pt x="1" y="8"/>
                    <a:pt x="1" y="8"/>
                  </a:cubicBezTo>
                  <a:cubicBezTo>
                    <a:pt x="1" y="8"/>
                    <a:pt x="0" y="7"/>
                    <a:pt x="0" y="7"/>
                  </a:cubicBezTo>
                  <a:cubicBezTo>
                    <a:pt x="0" y="0"/>
                    <a:pt x="0" y="0"/>
                    <a:pt x="0" y="0"/>
                  </a:cubicBezTo>
                  <a:cubicBezTo>
                    <a:pt x="0" y="0"/>
                    <a:pt x="1" y="0"/>
                    <a:pt x="1" y="0"/>
                  </a:cubicBezTo>
                  <a:cubicBezTo>
                    <a:pt x="2" y="0"/>
                    <a:pt x="2" y="0"/>
                    <a:pt x="2" y="0"/>
                  </a:cubicBezTo>
                  <a:cubicBezTo>
                    <a:pt x="6" y="0"/>
                    <a:pt x="6" y="0"/>
                    <a:pt x="6" y="0"/>
                  </a:cubicBezTo>
                  <a:cubicBezTo>
                    <a:pt x="6" y="0"/>
                    <a:pt x="6" y="0"/>
                    <a:pt x="6" y="0"/>
                  </a:cubicBezTo>
                  <a:cubicBezTo>
                    <a:pt x="6" y="2"/>
                    <a:pt x="6" y="2"/>
                    <a:pt x="6" y="2"/>
                  </a:cubicBezTo>
                  <a:cubicBezTo>
                    <a:pt x="6" y="2"/>
                    <a:pt x="6" y="2"/>
                    <a:pt x="6" y="2"/>
                  </a:cubicBezTo>
                  <a:cubicBezTo>
                    <a:pt x="3" y="2"/>
                    <a:pt x="3" y="2"/>
                    <a:pt x="3" y="2"/>
                  </a:cubicBezTo>
                  <a:cubicBezTo>
                    <a:pt x="3" y="5"/>
                    <a:pt x="3" y="5"/>
                    <a:pt x="3" y="5"/>
                  </a:cubicBezTo>
                  <a:cubicBezTo>
                    <a:pt x="3" y="5"/>
                    <a:pt x="4" y="5"/>
                    <a:pt x="4" y="5"/>
                  </a:cubicBezTo>
                  <a:cubicBezTo>
                    <a:pt x="4" y="5"/>
                    <a:pt x="5" y="5"/>
                    <a:pt x="5" y="5"/>
                  </a:cubicBezTo>
                  <a:close/>
                  <a:moveTo>
                    <a:pt x="14" y="11"/>
                  </a:moveTo>
                  <a:cubicBezTo>
                    <a:pt x="14" y="12"/>
                    <a:pt x="14" y="12"/>
                    <a:pt x="14" y="12"/>
                  </a:cubicBezTo>
                  <a:cubicBezTo>
                    <a:pt x="13" y="13"/>
                    <a:pt x="13" y="13"/>
                    <a:pt x="13" y="13"/>
                  </a:cubicBezTo>
                  <a:cubicBezTo>
                    <a:pt x="13" y="13"/>
                    <a:pt x="13" y="14"/>
                    <a:pt x="12" y="14"/>
                  </a:cubicBezTo>
                  <a:cubicBezTo>
                    <a:pt x="12" y="14"/>
                    <a:pt x="12" y="14"/>
                    <a:pt x="11" y="14"/>
                  </a:cubicBezTo>
                  <a:cubicBezTo>
                    <a:pt x="10" y="14"/>
                    <a:pt x="10" y="14"/>
                    <a:pt x="10" y="14"/>
                  </a:cubicBezTo>
                  <a:cubicBezTo>
                    <a:pt x="10" y="14"/>
                    <a:pt x="10" y="14"/>
                    <a:pt x="9" y="14"/>
                  </a:cubicBezTo>
                  <a:cubicBezTo>
                    <a:pt x="9" y="14"/>
                    <a:pt x="9" y="13"/>
                    <a:pt x="9" y="13"/>
                  </a:cubicBezTo>
                  <a:cubicBezTo>
                    <a:pt x="8" y="13"/>
                    <a:pt x="8" y="13"/>
                    <a:pt x="8" y="12"/>
                  </a:cubicBezTo>
                  <a:cubicBezTo>
                    <a:pt x="8" y="12"/>
                    <a:pt x="8" y="12"/>
                    <a:pt x="8" y="11"/>
                  </a:cubicBezTo>
                  <a:cubicBezTo>
                    <a:pt x="8" y="2"/>
                    <a:pt x="8" y="2"/>
                    <a:pt x="8" y="2"/>
                  </a:cubicBezTo>
                  <a:cubicBezTo>
                    <a:pt x="8" y="2"/>
                    <a:pt x="8" y="1"/>
                    <a:pt x="8" y="1"/>
                  </a:cubicBezTo>
                  <a:cubicBezTo>
                    <a:pt x="8" y="1"/>
                    <a:pt x="8" y="1"/>
                    <a:pt x="9" y="0"/>
                  </a:cubicBezTo>
                  <a:cubicBezTo>
                    <a:pt x="9" y="0"/>
                    <a:pt x="9" y="0"/>
                    <a:pt x="9" y="0"/>
                  </a:cubicBezTo>
                  <a:cubicBezTo>
                    <a:pt x="10" y="0"/>
                    <a:pt x="10" y="0"/>
                    <a:pt x="10" y="0"/>
                  </a:cubicBezTo>
                  <a:cubicBezTo>
                    <a:pt x="11" y="0"/>
                    <a:pt x="11" y="0"/>
                    <a:pt x="11" y="0"/>
                  </a:cubicBezTo>
                  <a:cubicBezTo>
                    <a:pt x="12" y="0"/>
                    <a:pt x="12" y="0"/>
                    <a:pt x="12" y="0"/>
                  </a:cubicBezTo>
                  <a:cubicBezTo>
                    <a:pt x="13" y="0"/>
                    <a:pt x="13" y="0"/>
                    <a:pt x="13" y="0"/>
                  </a:cubicBezTo>
                  <a:cubicBezTo>
                    <a:pt x="13" y="1"/>
                    <a:pt x="13" y="1"/>
                    <a:pt x="14" y="1"/>
                  </a:cubicBezTo>
                  <a:cubicBezTo>
                    <a:pt x="14" y="1"/>
                    <a:pt x="14" y="2"/>
                    <a:pt x="14" y="2"/>
                  </a:cubicBezTo>
                  <a:cubicBezTo>
                    <a:pt x="14" y="11"/>
                    <a:pt x="14" y="11"/>
                    <a:pt x="14" y="11"/>
                  </a:cubicBezTo>
                  <a:close/>
                  <a:moveTo>
                    <a:pt x="11" y="2"/>
                  </a:moveTo>
                  <a:cubicBezTo>
                    <a:pt x="11" y="2"/>
                    <a:pt x="11" y="2"/>
                    <a:pt x="11" y="2"/>
                  </a:cubicBezTo>
                  <a:cubicBezTo>
                    <a:pt x="11" y="2"/>
                    <a:pt x="11" y="2"/>
                    <a:pt x="11" y="2"/>
                  </a:cubicBezTo>
                  <a:cubicBezTo>
                    <a:pt x="11" y="2"/>
                    <a:pt x="11" y="2"/>
                    <a:pt x="11" y="2"/>
                  </a:cubicBezTo>
                  <a:cubicBezTo>
                    <a:pt x="11" y="2"/>
                    <a:pt x="11" y="2"/>
                    <a:pt x="10" y="2"/>
                  </a:cubicBezTo>
                  <a:cubicBezTo>
                    <a:pt x="10" y="2"/>
                    <a:pt x="10" y="2"/>
                    <a:pt x="10" y="2"/>
                  </a:cubicBezTo>
                  <a:cubicBezTo>
                    <a:pt x="10" y="11"/>
                    <a:pt x="10" y="11"/>
                    <a:pt x="10" y="11"/>
                  </a:cubicBezTo>
                  <a:cubicBezTo>
                    <a:pt x="10" y="12"/>
                    <a:pt x="10" y="12"/>
                    <a:pt x="10" y="12"/>
                  </a:cubicBezTo>
                  <a:cubicBezTo>
                    <a:pt x="11" y="12"/>
                    <a:pt x="11" y="12"/>
                    <a:pt x="11" y="12"/>
                  </a:cubicBezTo>
                  <a:cubicBezTo>
                    <a:pt x="11" y="12"/>
                    <a:pt x="11" y="12"/>
                    <a:pt x="11" y="12"/>
                  </a:cubicBezTo>
                  <a:cubicBezTo>
                    <a:pt x="11" y="12"/>
                    <a:pt x="11" y="12"/>
                    <a:pt x="11" y="12"/>
                  </a:cubicBezTo>
                  <a:cubicBezTo>
                    <a:pt x="11" y="12"/>
                    <a:pt x="11" y="12"/>
                    <a:pt x="11" y="11"/>
                  </a:cubicBezTo>
                  <a:cubicBezTo>
                    <a:pt x="11" y="2"/>
                    <a:pt x="11" y="2"/>
                    <a:pt x="11" y="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26"/>
            <p:cNvSpPr>
              <a:spLocks noEditPoints="1"/>
            </p:cNvSpPr>
            <p:nvPr/>
          </p:nvSpPr>
          <p:spPr bwMode="auto">
            <a:xfrm>
              <a:off x="2163763" y="1917700"/>
              <a:ext cx="109538" cy="117475"/>
            </a:xfrm>
            <a:custGeom>
              <a:avLst/>
              <a:gdLst>
                <a:gd name="T0" fmla="*/ 1 w 13"/>
                <a:gd name="T1" fmla="*/ 14 h 14"/>
                <a:gd name="T2" fmla="*/ 0 w 13"/>
                <a:gd name="T3" fmla="*/ 13 h 14"/>
                <a:gd name="T4" fmla="*/ 0 w 13"/>
                <a:gd name="T5" fmla="*/ 3 h 14"/>
                <a:gd name="T6" fmla="*/ 0 w 13"/>
                <a:gd name="T7" fmla="*/ 1 h 14"/>
                <a:gd name="T8" fmla="*/ 2 w 13"/>
                <a:gd name="T9" fmla="*/ 0 h 14"/>
                <a:gd name="T10" fmla="*/ 4 w 13"/>
                <a:gd name="T11" fmla="*/ 0 h 14"/>
                <a:gd name="T12" fmla="*/ 5 w 13"/>
                <a:gd name="T13" fmla="*/ 2 h 14"/>
                <a:gd name="T14" fmla="*/ 5 w 13"/>
                <a:gd name="T15" fmla="*/ 3 h 14"/>
                <a:gd name="T16" fmla="*/ 3 w 13"/>
                <a:gd name="T17" fmla="*/ 4 h 14"/>
                <a:gd name="T18" fmla="*/ 3 w 13"/>
                <a:gd name="T19" fmla="*/ 3 h 14"/>
                <a:gd name="T20" fmla="*/ 3 w 13"/>
                <a:gd name="T21" fmla="*/ 2 h 14"/>
                <a:gd name="T22" fmla="*/ 2 w 13"/>
                <a:gd name="T23" fmla="*/ 2 h 14"/>
                <a:gd name="T24" fmla="*/ 2 w 13"/>
                <a:gd name="T25" fmla="*/ 6 h 14"/>
                <a:gd name="T26" fmla="*/ 4 w 13"/>
                <a:gd name="T27" fmla="*/ 5 h 14"/>
                <a:gd name="T28" fmla="*/ 5 w 13"/>
                <a:gd name="T29" fmla="*/ 12 h 14"/>
                <a:gd name="T30" fmla="*/ 5 w 13"/>
                <a:gd name="T31" fmla="*/ 14 h 14"/>
                <a:gd name="T32" fmla="*/ 3 w 13"/>
                <a:gd name="T33" fmla="*/ 14 h 14"/>
                <a:gd name="T34" fmla="*/ 2 w 13"/>
                <a:gd name="T35" fmla="*/ 12 h 14"/>
                <a:gd name="T36" fmla="*/ 2 w 13"/>
                <a:gd name="T37" fmla="*/ 12 h 14"/>
                <a:gd name="T38" fmla="*/ 3 w 13"/>
                <a:gd name="T39" fmla="*/ 12 h 14"/>
                <a:gd name="T40" fmla="*/ 3 w 13"/>
                <a:gd name="T41" fmla="*/ 8 h 14"/>
                <a:gd name="T42" fmla="*/ 3 w 13"/>
                <a:gd name="T43" fmla="*/ 7 h 14"/>
                <a:gd name="T44" fmla="*/ 2 w 13"/>
                <a:gd name="T45" fmla="*/ 7 h 14"/>
                <a:gd name="T46" fmla="*/ 2 w 13"/>
                <a:gd name="T47" fmla="*/ 8 h 14"/>
                <a:gd name="T48" fmla="*/ 2 w 13"/>
                <a:gd name="T49" fmla="*/ 12 h 14"/>
                <a:gd name="T50" fmla="*/ 13 w 13"/>
                <a:gd name="T51" fmla="*/ 13 h 14"/>
                <a:gd name="T52" fmla="*/ 11 w 13"/>
                <a:gd name="T53" fmla="*/ 14 h 14"/>
                <a:gd name="T54" fmla="*/ 10 w 13"/>
                <a:gd name="T55" fmla="*/ 14 h 14"/>
                <a:gd name="T56" fmla="*/ 8 w 13"/>
                <a:gd name="T57" fmla="*/ 14 h 14"/>
                <a:gd name="T58" fmla="*/ 7 w 13"/>
                <a:gd name="T59" fmla="*/ 12 h 14"/>
                <a:gd name="T60" fmla="*/ 7 w 13"/>
                <a:gd name="T61" fmla="*/ 2 h 14"/>
                <a:gd name="T62" fmla="*/ 9 w 13"/>
                <a:gd name="T63" fmla="*/ 0 h 14"/>
                <a:gd name="T64" fmla="*/ 10 w 13"/>
                <a:gd name="T65" fmla="*/ 0 h 14"/>
                <a:gd name="T66" fmla="*/ 12 w 13"/>
                <a:gd name="T67" fmla="*/ 1 h 14"/>
                <a:gd name="T68" fmla="*/ 13 w 13"/>
                <a:gd name="T69" fmla="*/ 3 h 14"/>
                <a:gd name="T70" fmla="*/ 11 w 13"/>
                <a:gd name="T71" fmla="*/ 3 h 14"/>
                <a:gd name="T72" fmla="*/ 10 w 13"/>
                <a:gd name="T73" fmla="*/ 2 h 14"/>
                <a:gd name="T74" fmla="*/ 10 w 13"/>
                <a:gd name="T75" fmla="*/ 2 h 14"/>
                <a:gd name="T76" fmla="*/ 9 w 13"/>
                <a:gd name="T77" fmla="*/ 12 h 14"/>
                <a:gd name="T78" fmla="*/ 10 w 13"/>
                <a:gd name="T79" fmla="*/ 12 h 14"/>
                <a:gd name="T80" fmla="*/ 10 w 13"/>
                <a:gd name="T81" fmla="*/ 12 h 14"/>
                <a:gd name="T82" fmla="*/ 11 w 13"/>
                <a:gd name="T8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14">
                  <a:moveTo>
                    <a:pt x="2" y="14"/>
                  </a:moveTo>
                  <a:cubicBezTo>
                    <a:pt x="2" y="14"/>
                    <a:pt x="2" y="14"/>
                    <a:pt x="1" y="14"/>
                  </a:cubicBezTo>
                  <a:cubicBezTo>
                    <a:pt x="1" y="14"/>
                    <a:pt x="1" y="14"/>
                    <a:pt x="0" y="14"/>
                  </a:cubicBezTo>
                  <a:cubicBezTo>
                    <a:pt x="0" y="13"/>
                    <a:pt x="0" y="13"/>
                    <a:pt x="0" y="13"/>
                  </a:cubicBezTo>
                  <a:cubicBezTo>
                    <a:pt x="0" y="13"/>
                    <a:pt x="0" y="12"/>
                    <a:pt x="0" y="12"/>
                  </a:cubicBezTo>
                  <a:cubicBezTo>
                    <a:pt x="0" y="3"/>
                    <a:pt x="0" y="3"/>
                    <a:pt x="0" y="3"/>
                  </a:cubicBezTo>
                  <a:cubicBezTo>
                    <a:pt x="0" y="2"/>
                    <a:pt x="0" y="2"/>
                    <a:pt x="0" y="2"/>
                  </a:cubicBezTo>
                  <a:cubicBezTo>
                    <a:pt x="0" y="1"/>
                    <a:pt x="0" y="1"/>
                    <a:pt x="0" y="1"/>
                  </a:cubicBezTo>
                  <a:cubicBezTo>
                    <a:pt x="1" y="1"/>
                    <a:pt x="1" y="0"/>
                    <a:pt x="1" y="0"/>
                  </a:cubicBezTo>
                  <a:cubicBezTo>
                    <a:pt x="2" y="0"/>
                    <a:pt x="2" y="0"/>
                    <a:pt x="2" y="0"/>
                  </a:cubicBezTo>
                  <a:cubicBezTo>
                    <a:pt x="3" y="0"/>
                    <a:pt x="3" y="0"/>
                    <a:pt x="3" y="0"/>
                  </a:cubicBezTo>
                  <a:cubicBezTo>
                    <a:pt x="3" y="0"/>
                    <a:pt x="4" y="0"/>
                    <a:pt x="4" y="0"/>
                  </a:cubicBezTo>
                  <a:cubicBezTo>
                    <a:pt x="4" y="0"/>
                    <a:pt x="5" y="1"/>
                    <a:pt x="5" y="1"/>
                  </a:cubicBezTo>
                  <a:cubicBezTo>
                    <a:pt x="5" y="1"/>
                    <a:pt x="5" y="1"/>
                    <a:pt x="5" y="2"/>
                  </a:cubicBezTo>
                  <a:cubicBezTo>
                    <a:pt x="5" y="2"/>
                    <a:pt x="5" y="2"/>
                    <a:pt x="5" y="3"/>
                  </a:cubicBezTo>
                  <a:cubicBezTo>
                    <a:pt x="5" y="3"/>
                    <a:pt x="5" y="3"/>
                    <a:pt x="5" y="3"/>
                  </a:cubicBezTo>
                  <a:cubicBezTo>
                    <a:pt x="5" y="4"/>
                    <a:pt x="5" y="4"/>
                    <a:pt x="5" y="4"/>
                  </a:cubicBezTo>
                  <a:cubicBezTo>
                    <a:pt x="3" y="4"/>
                    <a:pt x="3" y="4"/>
                    <a:pt x="3" y="4"/>
                  </a:cubicBezTo>
                  <a:cubicBezTo>
                    <a:pt x="3" y="4"/>
                    <a:pt x="3" y="4"/>
                    <a:pt x="3" y="4"/>
                  </a:cubicBezTo>
                  <a:cubicBezTo>
                    <a:pt x="3" y="3"/>
                    <a:pt x="3" y="3"/>
                    <a:pt x="3" y="3"/>
                  </a:cubicBezTo>
                  <a:cubicBezTo>
                    <a:pt x="3" y="3"/>
                    <a:pt x="3" y="2"/>
                    <a:pt x="3" y="2"/>
                  </a:cubicBezTo>
                  <a:cubicBezTo>
                    <a:pt x="3" y="2"/>
                    <a:pt x="3" y="2"/>
                    <a:pt x="3" y="2"/>
                  </a:cubicBezTo>
                  <a:cubicBezTo>
                    <a:pt x="2" y="2"/>
                    <a:pt x="2" y="2"/>
                    <a:pt x="2" y="2"/>
                  </a:cubicBezTo>
                  <a:cubicBezTo>
                    <a:pt x="2" y="2"/>
                    <a:pt x="2" y="2"/>
                    <a:pt x="2" y="2"/>
                  </a:cubicBezTo>
                  <a:cubicBezTo>
                    <a:pt x="2" y="2"/>
                    <a:pt x="2" y="3"/>
                    <a:pt x="2" y="3"/>
                  </a:cubicBezTo>
                  <a:cubicBezTo>
                    <a:pt x="2" y="6"/>
                    <a:pt x="2" y="6"/>
                    <a:pt x="2" y="6"/>
                  </a:cubicBezTo>
                  <a:cubicBezTo>
                    <a:pt x="2" y="5"/>
                    <a:pt x="3" y="5"/>
                    <a:pt x="3" y="5"/>
                  </a:cubicBezTo>
                  <a:cubicBezTo>
                    <a:pt x="4" y="5"/>
                    <a:pt x="4" y="5"/>
                    <a:pt x="4" y="5"/>
                  </a:cubicBezTo>
                  <a:cubicBezTo>
                    <a:pt x="5" y="6"/>
                    <a:pt x="5" y="6"/>
                    <a:pt x="5" y="7"/>
                  </a:cubicBezTo>
                  <a:cubicBezTo>
                    <a:pt x="5" y="12"/>
                    <a:pt x="5" y="12"/>
                    <a:pt x="5" y="12"/>
                  </a:cubicBezTo>
                  <a:cubicBezTo>
                    <a:pt x="5" y="12"/>
                    <a:pt x="5" y="13"/>
                    <a:pt x="5" y="13"/>
                  </a:cubicBezTo>
                  <a:cubicBezTo>
                    <a:pt x="5" y="13"/>
                    <a:pt x="5" y="13"/>
                    <a:pt x="5" y="14"/>
                  </a:cubicBezTo>
                  <a:cubicBezTo>
                    <a:pt x="5" y="14"/>
                    <a:pt x="4" y="14"/>
                    <a:pt x="4" y="14"/>
                  </a:cubicBezTo>
                  <a:cubicBezTo>
                    <a:pt x="4" y="14"/>
                    <a:pt x="3" y="14"/>
                    <a:pt x="3" y="14"/>
                  </a:cubicBezTo>
                  <a:cubicBezTo>
                    <a:pt x="2" y="14"/>
                    <a:pt x="2" y="14"/>
                    <a:pt x="2" y="14"/>
                  </a:cubicBezTo>
                  <a:close/>
                  <a:moveTo>
                    <a:pt x="2" y="12"/>
                  </a:move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8"/>
                    <a:pt x="3" y="8"/>
                    <a:pt x="3" y="8"/>
                  </a:cubicBezTo>
                  <a:cubicBezTo>
                    <a:pt x="3" y="8"/>
                    <a:pt x="3" y="8"/>
                    <a:pt x="3" y="7"/>
                  </a:cubicBezTo>
                  <a:cubicBezTo>
                    <a:pt x="3" y="7"/>
                    <a:pt x="3" y="7"/>
                    <a:pt x="3" y="7"/>
                  </a:cubicBezTo>
                  <a:cubicBezTo>
                    <a:pt x="3" y="7"/>
                    <a:pt x="3" y="7"/>
                    <a:pt x="3" y="7"/>
                  </a:cubicBezTo>
                  <a:cubicBezTo>
                    <a:pt x="2" y="7"/>
                    <a:pt x="2" y="7"/>
                    <a:pt x="2" y="7"/>
                  </a:cubicBezTo>
                  <a:cubicBezTo>
                    <a:pt x="2" y="7"/>
                    <a:pt x="2" y="7"/>
                    <a:pt x="2" y="7"/>
                  </a:cubicBezTo>
                  <a:cubicBezTo>
                    <a:pt x="2" y="7"/>
                    <a:pt x="2" y="7"/>
                    <a:pt x="2" y="8"/>
                  </a:cubicBezTo>
                  <a:cubicBezTo>
                    <a:pt x="2" y="8"/>
                    <a:pt x="2" y="8"/>
                    <a:pt x="2" y="8"/>
                  </a:cubicBezTo>
                  <a:cubicBezTo>
                    <a:pt x="2" y="12"/>
                    <a:pt x="2" y="12"/>
                    <a:pt x="2" y="12"/>
                  </a:cubicBezTo>
                  <a:close/>
                  <a:moveTo>
                    <a:pt x="13" y="12"/>
                  </a:moveTo>
                  <a:cubicBezTo>
                    <a:pt x="13" y="12"/>
                    <a:pt x="13" y="13"/>
                    <a:pt x="13" y="13"/>
                  </a:cubicBezTo>
                  <a:cubicBezTo>
                    <a:pt x="13" y="13"/>
                    <a:pt x="12" y="13"/>
                    <a:pt x="12" y="14"/>
                  </a:cubicBezTo>
                  <a:cubicBezTo>
                    <a:pt x="12" y="14"/>
                    <a:pt x="12" y="14"/>
                    <a:pt x="11" y="14"/>
                  </a:cubicBezTo>
                  <a:cubicBezTo>
                    <a:pt x="11" y="14"/>
                    <a:pt x="11" y="14"/>
                    <a:pt x="10" y="14"/>
                  </a:cubicBezTo>
                  <a:cubicBezTo>
                    <a:pt x="10" y="14"/>
                    <a:pt x="10" y="14"/>
                    <a:pt x="10" y="14"/>
                  </a:cubicBezTo>
                  <a:cubicBezTo>
                    <a:pt x="9" y="14"/>
                    <a:pt x="9" y="14"/>
                    <a:pt x="9" y="14"/>
                  </a:cubicBezTo>
                  <a:cubicBezTo>
                    <a:pt x="8" y="14"/>
                    <a:pt x="8" y="14"/>
                    <a:pt x="8" y="14"/>
                  </a:cubicBezTo>
                  <a:cubicBezTo>
                    <a:pt x="8" y="13"/>
                    <a:pt x="7" y="13"/>
                    <a:pt x="7" y="13"/>
                  </a:cubicBezTo>
                  <a:cubicBezTo>
                    <a:pt x="7" y="13"/>
                    <a:pt x="7" y="12"/>
                    <a:pt x="7" y="12"/>
                  </a:cubicBezTo>
                  <a:cubicBezTo>
                    <a:pt x="7" y="3"/>
                    <a:pt x="7" y="3"/>
                    <a:pt x="7" y="3"/>
                  </a:cubicBezTo>
                  <a:cubicBezTo>
                    <a:pt x="7" y="2"/>
                    <a:pt x="7" y="2"/>
                    <a:pt x="7" y="2"/>
                  </a:cubicBezTo>
                  <a:cubicBezTo>
                    <a:pt x="7" y="1"/>
                    <a:pt x="8" y="1"/>
                    <a:pt x="8" y="1"/>
                  </a:cubicBezTo>
                  <a:cubicBezTo>
                    <a:pt x="8" y="1"/>
                    <a:pt x="8" y="0"/>
                    <a:pt x="9" y="0"/>
                  </a:cubicBezTo>
                  <a:cubicBezTo>
                    <a:pt x="9" y="0"/>
                    <a:pt x="9" y="0"/>
                    <a:pt x="10" y="0"/>
                  </a:cubicBezTo>
                  <a:cubicBezTo>
                    <a:pt x="10" y="0"/>
                    <a:pt x="10" y="0"/>
                    <a:pt x="10" y="0"/>
                  </a:cubicBezTo>
                  <a:cubicBezTo>
                    <a:pt x="11" y="0"/>
                    <a:pt x="11" y="0"/>
                    <a:pt x="11" y="0"/>
                  </a:cubicBezTo>
                  <a:cubicBezTo>
                    <a:pt x="12" y="0"/>
                    <a:pt x="12" y="1"/>
                    <a:pt x="12" y="1"/>
                  </a:cubicBezTo>
                  <a:cubicBezTo>
                    <a:pt x="12" y="1"/>
                    <a:pt x="13" y="1"/>
                    <a:pt x="13" y="2"/>
                  </a:cubicBezTo>
                  <a:cubicBezTo>
                    <a:pt x="13" y="2"/>
                    <a:pt x="13" y="2"/>
                    <a:pt x="13" y="3"/>
                  </a:cubicBezTo>
                  <a:cubicBezTo>
                    <a:pt x="13" y="12"/>
                    <a:pt x="13" y="12"/>
                    <a:pt x="13" y="12"/>
                  </a:cubicBezTo>
                  <a:close/>
                  <a:moveTo>
                    <a:pt x="11" y="3"/>
                  </a:moveTo>
                  <a:cubicBezTo>
                    <a:pt x="11" y="3"/>
                    <a:pt x="11" y="2"/>
                    <a:pt x="10" y="2"/>
                  </a:cubicBezTo>
                  <a:cubicBezTo>
                    <a:pt x="10" y="2"/>
                    <a:pt x="10" y="2"/>
                    <a:pt x="10" y="2"/>
                  </a:cubicBezTo>
                  <a:cubicBezTo>
                    <a:pt x="10" y="2"/>
                    <a:pt x="10" y="2"/>
                    <a:pt x="10" y="2"/>
                  </a:cubicBezTo>
                  <a:cubicBezTo>
                    <a:pt x="10" y="2"/>
                    <a:pt x="10" y="2"/>
                    <a:pt x="10" y="2"/>
                  </a:cubicBezTo>
                  <a:cubicBezTo>
                    <a:pt x="10" y="2"/>
                    <a:pt x="9" y="3"/>
                    <a:pt x="9" y="3"/>
                  </a:cubicBezTo>
                  <a:cubicBezTo>
                    <a:pt x="9" y="12"/>
                    <a:pt x="9" y="12"/>
                    <a:pt x="9" y="12"/>
                  </a:cubicBezTo>
                  <a:cubicBezTo>
                    <a:pt x="9" y="12"/>
                    <a:pt x="10" y="12"/>
                    <a:pt x="10" y="12"/>
                  </a:cubicBezTo>
                  <a:cubicBezTo>
                    <a:pt x="10" y="12"/>
                    <a:pt x="10" y="12"/>
                    <a:pt x="10" y="12"/>
                  </a:cubicBezTo>
                  <a:cubicBezTo>
                    <a:pt x="10" y="12"/>
                    <a:pt x="10" y="12"/>
                    <a:pt x="10" y="12"/>
                  </a:cubicBezTo>
                  <a:cubicBezTo>
                    <a:pt x="10" y="12"/>
                    <a:pt x="10" y="12"/>
                    <a:pt x="10" y="12"/>
                  </a:cubicBezTo>
                  <a:cubicBezTo>
                    <a:pt x="11" y="12"/>
                    <a:pt x="11" y="12"/>
                    <a:pt x="11" y="12"/>
                  </a:cubicBezTo>
                  <a:cubicBezTo>
                    <a:pt x="11" y="3"/>
                    <a:pt x="11" y="3"/>
                    <a:pt x="11"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 name="Freeform 27"/>
            <p:cNvSpPr>
              <a:spLocks noEditPoints="1"/>
            </p:cNvSpPr>
            <p:nvPr/>
          </p:nvSpPr>
          <p:spPr bwMode="auto">
            <a:xfrm>
              <a:off x="2511426" y="2093913"/>
              <a:ext cx="101600" cy="119063"/>
            </a:xfrm>
            <a:custGeom>
              <a:avLst/>
              <a:gdLst>
                <a:gd name="T0" fmla="*/ 1 w 12"/>
                <a:gd name="T1" fmla="*/ 14 h 14"/>
                <a:gd name="T2" fmla="*/ 1 w 12"/>
                <a:gd name="T3" fmla="*/ 14 h 14"/>
                <a:gd name="T4" fmla="*/ 1 w 12"/>
                <a:gd name="T5" fmla="*/ 14 h 14"/>
                <a:gd name="T6" fmla="*/ 1 w 12"/>
                <a:gd name="T7" fmla="*/ 10 h 14"/>
                <a:gd name="T8" fmla="*/ 2 w 12"/>
                <a:gd name="T9" fmla="*/ 6 h 14"/>
                <a:gd name="T10" fmla="*/ 2 w 12"/>
                <a:gd name="T11" fmla="*/ 4 h 14"/>
                <a:gd name="T12" fmla="*/ 3 w 12"/>
                <a:gd name="T13" fmla="*/ 2 h 14"/>
                <a:gd name="T14" fmla="*/ 0 w 12"/>
                <a:gd name="T15" fmla="*/ 2 h 14"/>
                <a:gd name="T16" fmla="*/ 0 w 12"/>
                <a:gd name="T17" fmla="*/ 2 h 14"/>
                <a:gd name="T18" fmla="*/ 0 w 12"/>
                <a:gd name="T19" fmla="*/ 2 h 14"/>
                <a:gd name="T20" fmla="*/ 0 w 12"/>
                <a:gd name="T21" fmla="*/ 0 h 14"/>
                <a:gd name="T22" fmla="*/ 0 w 12"/>
                <a:gd name="T23" fmla="*/ 0 h 14"/>
                <a:gd name="T24" fmla="*/ 0 w 12"/>
                <a:gd name="T25" fmla="*/ 0 h 14"/>
                <a:gd name="T26" fmla="*/ 5 w 12"/>
                <a:gd name="T27" fmla="*/ 0 h 14"/>
                <a:gd name="T28" fmla="*/ 5 w 12"/>
                <a:gd name="T29" fmla="*/ 0 h 14"/>
                <a:gd name="T30" fmla="*/ 5 w 12"/>
                <a:gd name="T31" fmla="*/ 0 h 14"/>
                <a:gd name="T32" fmla="*/ 5 w 12"/>
                <a:gd name="T33" fmla="*/ 2 h 14"/>
                <a:gd name="T34" fmla="*/ 4 w 12"/>
                <a:gd name="T35" fmla="*/ 4 h 14"/>
                <a:gd name="T36" fmla="*/ 4 w 12"/>
                <a:gd name="T37" fmla="*/ 6 h 14"/>
                <a:gd name="T38" fmla="*/ 4 w 12"/>
                <a:gd name="T39" fmla="*/ 8 h 14"/>
                <a:gd name="T40" fmla="*/ 4 w 12"/>
                <a:gd name="T41" fmla="*/ 9 h 14"/>
                <a:gd name="T42" fmla="*/ 4 w 12"/>
                <a:gd name="T43" fmla="*/ 11 h 14"/>
                <a:gd name="T44" fmla="*/ 3 w 12"/>
                <a:gd name="T45" fmla="*/ 14 h 14"/>
                <a:gd name="T46" fmla="*/ 3 w 12"/>
                <a:gd name="T47" fmla="*/ 14 h 14"/>
                <a:gd name="T48" fmla="*/ 1 w 12"/>
                <a:gd name="T49" fmla="*/ 14 h 14"/>
                <a:gd name="T50" fmla="*/ 12 w 12"/>
                <a:gd name="T51" fmla="*/ 12 h 14"/>
                <a:gd name="T52" fmla="*/ 12 w 12"/>
                <a:gd name="T53" fmla="*/ 13 h 14"/>
                <a:gd name="T54" fmla="*/ 12 w 12"/>
                <a:gd name="T55" fmla="*/ 13 h 14"/>
                <a:gd name="T56" fmla="*/ 11 w 12"/>
                <a:gd name="T57" fmla="*/ 14 h 14"/>
                <a:gd name="T58" fmla="*/ 10 w 12"/>
                <a:gd name="T59" fmla="*/ 14 h 14"/>
                <a:gd name="T60" fmla="*/ 9 w 12"/>
                <a:gd name="T61" fmla="*/ 14 h 14"/>
                <a:gd name="T62" fmla="*/ 8 w 12"/>
                <a:gd name="T63" fmla="*/ 14 h 14"/>
                <a:gd name="T64" fmla="*/ 7 w 12"/>
                <a:gd name="T65" fmla="*/ 13 h 14"/>
                <a:gd name="T66" fmla="*/ 7 w 12"/>
                <a:gd name="T67" fmla="*/ 13 h 14"/>
                <a:gd name="T68" fmla="*/ 6 w 12"/>
                <a:gd name="T69" fmla="*/ 12 h 14"/>
                <a:gd name="T70" fmla="*/ 6 w 12"/>
                <a:gd name="T71" fmla="*/ 2 h 14"/>
                <a:gd name="T72" fmla="*/ 7 w 12"/>
                <a:gd name="T73" fmla="*/ 1 h 14"/>
                <a:gd name="T74" fmla="*/ 7 w 12"/>
                <a:gd name="T75" fmla="*/ 0 h 14"/>
                <a:gd name="T76" fmla="*/ 8 w 12"/>
                <a:gd name="T77" fmla="*/ 0 h 14"/>
                <a:gd name="T78" fmla="*/ 9 w 12"/>
                <a:gd name="T79" fmla="*/ 0 h 14"/>
                <a:gd name="T80" fmla="*/ 10 w 12"/>
                <a:gd name="T81" fmla="*/ 0 h 14"/>
                <a:gd name="T82" fmla="*/ 11 w 12"/>
                <a:gd name="T83" fmla="*/ 0 h 14"/>
                <a:gd name="T84" fmla="*/ 12 w 12"/>
                <a:gd name="T85" fmla="*/ 0 h 14"/>
                <a:gd name="T86" fmla="*/ 12 w 12"/>
                <a:gd name="T87" fmla="*/ 1 h 14"/>
                <a:gd name="T88" fmla="*/ 12 w 12"/>
                <a:gd name="T89" fmla="*/ 2 h 14"/>
                <a:gd name="T90" fmla="*/ 12 w 12"/>
                <a:gd name="T91" fmla="*/ 12 h 14"/>
                <a:gd name="T92" fmla="*/ 10 w 12"/>
                <a:gd name="T93" fmla="*/ 2 h 14"/>
                <a:gd name="T94" fmla="*/ 10 w 12"/>
                <a:gd name="T95" fmla="*/ 2 h 14"/>
                <a:gd name="T96" fmla="*/ 9 w 12"/>
                <a:gd name="T97" fmla="*/ 2 h 14"/>
                <a:gd name="T98" fmla="*/ 9 w 12"/>
                <a:gd name="T99" fmla="*/ 2 h 14"/>
                <a:gd name="T100" fmla="*/ 9 w 12"/>
                <a:gd name="T101" fmla="*/ 2 h 14"/>
                <a:gd name="T102" fmla="*/ 9 w 12"/>
                <a:gd name="T103" fmla="*/ 2 h 14"/>
                <a:gd name="T104" fmla="*/ 9 w 12"/>
                <a:gd name="T105" fmla="*/ 11 h 14"/>
                <a:gd name="T106" fmla="*/ 9 w 12"/>
                <a:gd name="T107" fmla="*/ 12 h 14"/>
                <a:gd name="T108" fmla="*/ 9 w 12"/>
                <a:gd name="T109" fmla="*/ 12 h 14"/>
                <a:gd name="T110" fmla="*/ 9 w 12"/>
                <a:gd name="T111" fmla="*/ 12 h 14"/>
                <a:gd name="T112" fmla="*/ 10 w 12"/>
                <a:gd name="T113" fmla="*/ 12 h 14"/>
                <a:gd name="T114" fmla="*/ 10 w 12"/>
                <a:gd name="T115" fmla="*/ 11 h 14"/>
                <a:gd name="T116" fmla="*/ 10 w 12"/>
                <a:gd name="T1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 h="14">
                  <a:moveTo>
                    <a:pt x="1" y="14"/>
                  </a:moveTo>
                  <a:cubicBezTo>
                    <a:pt x="1" y="14"/>
                    <a:pt x="1" y="14"/>
                    <a:pt x="1" y="14"/>
                  </a:cubicBezTo>
                  <a:cubicBezTo>
                    <a:pt x="1" y="14"/>
                    <a:pt x="1" y="14"/>
                    <a:pt x="1" y="14"/>
                  </a:cubicBezTo>
                  <a:cubicBezTo>
                    <a:pt x="1" y="12"/>
                    <a:pt x="1" y="11"/>
                    <a:pt x="1" y="10"/>
                  </a:cubicBezTo>
                  <a:cubicBezTo>
                    <a:pt x="1" y="9"/>
                    <a:pt x="1" y="7"/>
                    <a:pt x="2" y="6"/>
                  </a:cubicBezTo>
                  <a:cubicBezTo>
                    <a:pt x="2" y="5"/>
                    <a:pt x="2" y="4"/>
                    <a:pt x="2" y="4"/>
                  </a:cubicBezTo>
                  <a:cubicBezTo>
                    <a:pt x="2" y="3"/>
                    <a:pt x="3" y="2"/>
                    <a:pt x="3" y="2"/>
                  </a:cubicBezTo>
                  <a:cubicBezTo>
                    <a:pt x="0" y="2"/>
                    <a:pt x="0" y="2"/>
                    <a:pt x="0" y="2"/>
                  </a:cubicBezTo>
                  <a:cubicBezTo>
                    <a:pt x="0" y="2"/>
                    <a:pt x="0" y="2"/>
                    <a:pt x="0" y="2"/>
                  </a:cubicBezTo>
                  <a:cubicBezTo>
                    <a:pt x="0" y="2"/>
                    <a:pt x="0" y="2"/>
                    <a:pt x="0" y="2"/>
                  </a:cubicBezTo>
                  <a:cubicBezTo>
                    <a:pt x="0" y="0"/>
                    <a:pt x="0" y="0"/>
                    <a:pt x="0" y="0"/>
                  </a:cubicBezTo>
                  <a:cubicBezTo>
                    <a:pt x="0" y="0"/>
                    <a:pt x="0" y="0"/>
                    <a:pt x="0" y="0"/>
                  </a:cubicBezTo>
                  <a:cubicBezTo>
                    <a:pt x="0" y="0"/>
                    <a:pt x="0" y="0"/>
                    <a:pt x="0" y="0"/>
                  </a:cubicBezTo>
                  <a:cubicBezTo>
                    <a:pt x="5" y="0"/>
                    <a:pt x="5" y="0"/>
                    <a:pt x="5" y="0"/>
                  </a:cubicBezTo>
                  <a:cubicBezTo>
                    <a:pt x="5" y="0"/>
                    <a:pt x="5" y="0"/>
                    <a:pt x="5" y="0"/>
                  </a:cubicBezTo>
                  <a:cubicBezTo>
                    <a:pt x="5" y="0"/>
                    <a:pt x="5" y="0"/>
                    <a:pt x="5" y="0"/>
                  </a:cubicBezTo>
                  <a:cubicBezTo>
                    <a:pt x="5" y="2"/>
                    <a:pt x="5" y="2"/>
                    <a:pt x="5" y="2"/>
                  </a:cubicBezTo>
                  <a:cubicBezTo>
                    <a:pt x="5" y="3"/>
                    <a:pt x="5" y="3"/>
                    <a:pt x="4" y="4"/>
                  </a:cubicBezTo>
                  <a:cubicBezTo>
                    <a:pt x="4" y="5"/>
                    <a:pt x="4" y="6"/>
                    <a:pt x="4" y="6"/>
                  </a:cubicBezTo>
                  <a:cubicBezTo>
                    <a:pt x="4" y="7"/>
                    <a:pt x="4" y="7"/>
                    <a:pt x="4" y="8"/>
                  </a:cubicBezTo>
                  <a:cubicBezTo>
                    <a:pt x="4" y="8"/>
                    <a:pt x="4" y="9"/>
                    <a:pt x="4" y="9"/>
                  </a:cubicBezTo>
                  <a:cubicBezTo>
                    <a:pt x="4" y="10"/>
                    <a:pt x="4" y="10"/>
                    <a:pt x="4" y="11"/>
                  </a:cubicBezTo>
                  <a:cubicBezTo>
                    <a:pt x="4" y="12"/>
                    <a:pt x="3" y="13"/>
                    <a:pt x="3" y="14"/>
                  </a:cubicBezTo>
                  <a:cubicBezTo>
                    <a:pt x="3" y="14"/>
                    <a:pt x="3" y="14"/>
                    <a:pt x="3" y="14"/>
                  </a:cubicBezTo>
                  <a:cubicBezTo>
                    <a:pt x="1" y="14"/>
                    <a:pt x="1" y="14"/>
                    <a:pt x="1" y="14"/>
                  </a:cubicBezTo>
                  <a:close/>
                  <a:moveTo>
                    <a:pt x="12" y="12"/>
                  </a:moveTo>
                  <a:cubicBezTo>
                    <a:pt x="12" y="12"/>
                    <a:pt x="12" y="12"/>
                    <a:pt x="12" y="13"/>
                  </a:cubicBezTo>
                  <a:cubicBezTo>
                    <a:pt x="12" y="13"/>
                    <a:pt x="12" y="13"/>
                    <a:pt x="12" y="13"/>
                  </a:cubicBezTo>
                  <a:cubicBezTo>
                    <a:pt x="11" y="14"/>
                    <a:pt x="11" y="14"/>
                    <a:pt x="11" y="14"/>
                  </a:cubicBezTo>
                  <a:cubicBezTo>
                    <a:pt x="10" y="14"/>
                    <a:pt x="10" y="14"/>
                    <a:pt x="10" y="14"/>
                  </a:cubicBezTo>
                  <a:cubicBezTo>
                    <a:pt x="9" y="14"/>
                    <a:pt x="9" y="14"/>
                    <a:pt x="9" y="14"/>
                  </a:cubicBezTo>
                  <a:cubicBezTo>
                    <a:pt x="9" y="14"/>
                    <a:pt x="8" y="14"/>
                    <a:pt x="8" y="14"/>
                  </a:cubicBezTo>
                  <a:cubicBezTo>
                    <a:pt x="8" y="14"/>
                    <a:pt x="7" y="14"/>
                    <a:pt x="7" y="13"/>
                  </a:cubicBezTo>
                  <a:cubicBezTo>
                    <a:pt x="7" y="13"/>
                    <a:pt x="7" y="13"/>
                    <a:pt x="7" y="13"/>
                  </a:cubicBezTo>
                  <a:cubicBezTo>
                    <a:pt x="7" y="12"/>
                    <a:pt x="6" y="12"/>
                    <a:pt x="6" y="12"/>
                  </a:cubicBezTo>
                  <a:cubicBezTo>
                    <a:pt x="6" y="2"/>
                    <a:pt x="6" y="2"/>
                    <a:pt x="6" y="2"/>
                  </a:cubicBezTo>
                  <a:cubicBezTo>
                    <a:pt x="6" y="2"/>
                    <a:pt x="7" y="2"/>
                    <a:pt x="7" y="1"/>
                  </a:cubicBezTo>
                  <a:cubicBezTo>
                    <a:pt x="7" y="1"/>
                    <a:pt x="7" y="1"/>
                    <a:pt x="7" y="0"/>
                  </a:cubicBezTo>
                  <a:cubicBezTo>
                    <a:pt x="7" y="0"/>
                    <a:pt x="8" y="0"/>
                    <a:pt x="8" y="0"/>
                  </a:cubicBezTo>
                  <a:cubicBezTo>
                    <a:pt x="8" y="0"/>
                    <a:pt x="9" y="0"/>
                    <a:pt x="9" y="0"/>
                  </a:cubicBezTo>
                  <a:cubicBezTo>
                    <a:pt x="10" y="0"/>
                    <a:pt x="10" y="0"/>
                    <a:pt x="10" y="0"/>
                  </a:cubicBezTo>
                  <a:cubicBezTo>
                    <a:pt x="10" y="0"/>
                    <a:pt x="10" y="0"/>
                    <a:pt x="11" y="0"/>
                  </a:cubicBezTo>
                  <a:cubicBezTo>
                    <a:pt x="11" y="0"/>
                    <a:pt x="11" y="0"/>
                    <a:pt x="12" y="0"/>
                  </a:cubicBezTo>
                  <a:cubicBezTo>
                    <a:pt x="12" y="1"/>
                    <a:pt x="12" y="1"/>
                    <a:pt x="12" y="1"/>
                  </a:cubicBezTo>
                  <a:cubicBezTo>
                    <a:pt x="12" y="2"/>
                    <a:pt x="12" y="2"/>
                    <a:pt x="12" y="2"/>
                  </a:cubicBezTo>
                  <a:cubicBezTo>
                    <a:pt x="12" y="12"/>
                    <a:pt x="12" y="12"/>
                    <a:pt x="12" y="12"/>
                  </a:cubicBezTo>
                  <a:close/>
                  <a:moveTo>
                    <a:pt x="10" y="2"/>
                  </a:moveTo>
                  <a:cubicBezTo>
                    <a:pt x="10" y="2"/>
                    <a:pt x="10" y="2"/>
                    <a:pt x="10" y="2"/>
                  </a:cubicBezTo>
                  <a:cubicBezTo>
                    <a:pt x="10" y="2"/>
                    <a:pt x="10" y="2"/>
                    <a:pt x="9" y="2"/>
                  </a:cubicBezTo>
                  <a:cubicBezTo>
                    <a:pt x="9" y="2"/>
                    <a:pt x="9" y="2"/>
                    <a:pt x="9" y="2"/>
                  </a:cubicBezTo>
                  <a:cubicBezTo>
                    <a:pt x="9" y="2"/>
                    <a:pt x="9" y="2"/>
                    <a:pt x="9" y="2"/>
                  </a:cubicBezTo>
                  <a:cubicBezTo>
                    <a:pt x="9" y="2"/>
                    <a:pt x="9" y="2"/>
                    <a:pt x="9" y="2"/>
                  </a:cubicBezTo>
                  <a:cubicBezTo>
                    <a:pt x="9" y="11"/>
                    <a:pt x="9" y="11"/>
                    <a:pt x="9" y="11"/>
                  </a:cubicBezTo>
                  <a:cubicBezTo>
                    <a:pt x="9" y="12"/>
                    <a:pt x="9" y="12"/>
                    <a:pt x="9" y="12"/>
                  </a:cubicBezTo>
                  <a:cubicBezTo>
                    <a:pt x="9" y="12"/>
                    <a:pt x="9" y="12"/>
                    <a:pt x="9" y="12"/>
                  </a:cubicBezTo>
                  <a:cubicBezTo>
                    <a:pt x="9" y="12"/>
                    <a:pt x="9" y="12"/>
                    <a:pt x="9" y="12"/>
                  </a:cubicBezTo>
                  <a:cubicBezTo>
                    <a:pt x="10" y="12"/>
                    <a:pt x="10" y="12"/>
                    <a:pt x="10" y="12"/>
                  </a:cubicBezTo>
                  <a:cubicBezTo>
                    <a:pt x="10" y="12"/>
                    <a:pt x="10" y="12"/>
                    <a:pt x="10" y="11"/>
                  </a:cubicBezTo>
                  <a:cubicBezTo>
                    <a:pt x="10" y="2"/>
                    <a:pt x="10" y="2"/>
                    <a:pt x="10" y="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 name="Freeform 28"/>
            <p:cNvSpPr>
              <a:spLocks noEditPoints="1"/>
            </p:cNvSpPr>
            <p:nvPr/>
          </p:nvSpPr>
          <p:spPr bwMode="auto">
            <a:xfrm>
              <a:off x="2747963" y="2355850"/>
              <a:ext cx="109538" cy="119063"/>
            </a:xfrm>
            <a:custGeom>
              <a:avLst/>
              <a:gdLst>
                <a:gd name="T0" fmla="*/ 5 w 13"/>
                <a:gd name="T1" fmla="*/ 6 h 14"/>
                <a:gd name="T2" fmla="*/ 6 w 13"/>
                <a:gd name="T3" fmla="*/ 7 h 14"/>
                <a:gd name="T4" fmla="*/ 6 w 13"/>
                <a:gd name="T5" fmla="*/ 12 h 14"/>
                <a:gd name="T6" fmla="*/ 5 w 13"/>
                <a:gd name="T7" fmla="*/ 14 h 14"/>
                <a:gd name="T8" fmla="*/ 3 w 13"/>
                <a:gd name="T9" fmla="*/ 14 h 14"/>
                <a:gd name="T10" fmla="*/ 2 w 13"/>
                <a:gd name="T11" fmla="*/ 14 h 14"/>
                <a:gd name="T12" fmla="*/ 0 w 13"/>
                <a:gd name="T13" fmla="*/ 13 h 14"/>
                <a:gd name="T14" fmla="*/ 0 w 13"/>
                <a:gd name="T15" fmla="*/ 8 h 14"/>
                <a:gd name="T16" fmla="*/ 0 w 13"/>
                <a:gd name="T17" fmla="*/ 7 h 14"/>
                <a:gd name="T18" fmla="*/ 1 w 13"/>
                <a:gd name="T19" fmla="*/ 6 h 14"/>
                <a:gd name="T20" fmla="*/ 0 w 13"/>
                <a:gd name="T21" fmla="*/ 5 h 14"/>
                <a:gd name="T22" fmla="*/ 0 w 13"/>
                <a:gd name="T23" fmla="*/ 5 h 14"/>
                <a:gd name="T24" fmla="*/ 0 w 13"/>
                <a:gd name="T25" fmla="*/ 1 h 14"/>
                <a:gd name="T26" fmla="*/ 2 w 13"/>
                <a:gd name="T27" fmla="*/ 0 h 14"/>
                <a:gd name="T28" fmla="*/ 3 w 13"/>
                <a:gd name="T29" fmla="*/ 0 h 14"/>
                <a:gd name="T30" fmla="*/ 5 w 13"/>
                <a:gd name="T31" fmla="*/ 1 h 14"/>
                <a:gd name="T32" fmla="*/ 6 w 13"/>
                <a:gd name="T33" fmla="*/ 2 h 14"/>
                <a:gd name="T34" fmla="*/ 6 w 13"/>
                <a:gd name="T35" fmla="*/ 5 h 14"/>
                <a:gd name="T36" fmla="*/ 5 w 13"/>
                <a:gd name="T37" fmla="*/ 6 h 14"/>
                <a:gd name="T38" fmla="*/ 3 w 13"/>
                <a:gd name="T39" fmla="*/ 8 h 14"/>
                <a:gd name="T40" fmla="*/ 3 w 13"/>
                <a:gd name="T41" fmla="*/ 8 h 14"/>
                <a:gd name="T42" fmla="*/ 3 w 13"/>
                <a:gd name="T43" fmla="*/ 8 h 14"/>
                <a:gd name="T44" fmla="*/ 2 w 13"/>
                <a:gd name="T45" fmla="*/ 8 h 14"/>
                <a:gd name="T46" fmla="*/ 2 w 13"/>
                <a:gd name="T47" fmla="*/ 8 h 14"/>
                <a:gd name="T48" fmla="*/ 2 w 13"/>
                <a:gd name="T49" fmla="*/ 12 h 14"/>
                <a:gd name="T50" fmla="*/ 3 w 13"/>
                <a:gd name="T51" fmla="*/ 12 h 14"/>
                <a:gd name="T52" fmla="*/ 3 w 13"/>
                <a:gd name="T53" fmla="*/ 12 h 14"/>
                <a:gd name="T54" fmla="*/ 3 w 13"/>
                <a:gd name="T55" fmla="*/ 3 h 14"/>
                <a:gd name="T56" fmla="*/ 3 w 13"/>
                <a:gd name="T57" fmla="*/ 2 h 14"/>
                <a:gd name="T58" fmla="*/ 2 w 13"/>
                <a:gd name="T59" fmla="*/ 2 h 14"/>
                <a:gd name="T60" fmla="*/ 2 w 13"/>
                <a:gd name="T61" fmla="*/ 5 h 14"/>
                <a:gd name="T62" fmla="*/ 3 w 13"/>
                <a:gd name="T63" fmla="*/ 5 h 14"/>
                <a:gd name="T64" fmla="*/ 3 w 13"/>
                <a:gd name="T65" fmla="*/ 5 h 14"/>
                <a:gd name="T66" fmla="*/ 3 w 13"/>
                <a:gd name="T67" fmla="*/ 5 h 14"/>
                <a:gd name="T68" fmla="*/ 3 w 13"/>
                <a:gd name="T69" fmla="*/ 3 h 14"/>
                <a:gd name="T70" fmla="*/ 13 w 13"/>
                <a:gd name="T71" fmla="*/ 13 h 14"/>
                <a:gd name="T72" fmla="*/ 12 w 13"/>
                <a:gd name="T73" fmla="*/ 14 h 14"/>
                <a:gd name="T74" fmla="*/ 10 w 13"/>
                <a:gd name="T75" fmla="*/ 14 h 14"/>
                <a:gd name="T76" fmla="*/ 8 w 13"/>
                <a:gd name="T77" fmla="*/ 14 h 14"/>
                <a:gd name="T78" fmla="*/ 7 w 13"/>
                <a:gd name="T79" fmla="*/ 12 h 14"/>
                <a:gd name="T80" fmla="*/ 8 w 13"/>
                <a:gd name="T81" fmla="*/ 1 h 14"/>
                <a:gd name="T82" fmla="*/ 9 w 13"/>
                <a:gd name="T83" fmla="*/ 0 h 14"/>
                <a:gd name="T84" fmla="*/ 11 w 13"/>
                <a:gd name="T85" fmla="*/ 0 h 14"/>
                <a:gd name="T86" fmla="*/ 13 w 13"/>
                <a:gd name="T87" fmla="*/ 1 h 14"/>
                <a:gd name="T88" fmla="*/ 13 w 13"/>
                <a:gd name="T89" fmla="*/ 2 h 14"/>
                <a:gd name="T90" fmla="*/ 11 w 13"/>
                <a:gd name="T91" fmla="*/ 3 h 14"/>
                <a:gd name="T92" fmla="*/ 10 w 13"/>
                <a:gd name="T93" fmla="*/ 2 h 14"/>
                <a:gd name="T94" fmla="*/ 10 w 13"/>
                <a:gd name="T95" fmla="*/ 2 h 14"/>
                <a:gd name="T96" fmla="*/ 10 w 13"/>
                <a:gd name="T97" fmla="*/ 12 h 14"/>
                <a:gd name="T98" fmla="*/ 10 w 13"/>
                <a:gd name="T99" fmla="*/ 12 h 14"/>
                <a:gd name="T100" fmla="*/ 11 w 13"/>
                <a:gd name="T101" fmla="*/ 12 h 14"/>
                <a:gd name="T102" fmla="*/ 11 w 13"/>
                <a:gd name="T10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 h="14">
                  <a:moveTo>
                    <a:pt x="5" y="6"/>
                  </a:moveTo>
                  <a:cubicBezTo>
                    <a:pt x="5" y="6"/>
                    <a:pt x="5" y="6"/>
                    <a:pt x="5" y="6"/>
                  </a:cubicBezTo>
                  <a:cubicBezTo>
                    <a:pt x="5" y="7"/>
                    <a:pt x="5" y="7"/>
                    <a:pt x="5" y="7"/>
                  </a:cubicBezTo>
                  <a:cubicBezTo>
                    <a:pt x="6" y="7"/>
                    <a:pt x="6" y="7"/>
                    <a:pt x="6" y="7"/>
                  </a:cubicBezTo>
                  <a:cubicBezTo>
                    <a:pt x="6" y="8"/>
                    <a:pt x="6" y="8"/>
                    <a:pt x="6" y="8"/>
                  </a:cubicBezTo>
                  <a:cubicBezTo>
                    <a:pt x="6" y="12"/>
                    <a:pt x="6" y="12"/>
                    <a:pt x="6" y="12"/>
                  </a:cubicBezTo>
                  <a:cubicBezTo>
                    <a:pt x="6" y="12"/>
                    <a:pt x="6" y="12"/>
                    <a:pt x="6" y="13"/>
                  </a:cubicBezTo>
                  <a:cubicBezTo>
                    <a:pt x="5" y="13"/>
                    <a:pt x="5" y="13"/>
                    <a:pt x="5" y="14"/>
                  </a:cubicBezTo>
                  <a:cubicBezTo>
                    <a:pt x="5" y="14"/>
                    <a:pt x="5" y="14"/>
                    <a:pt x="4" y="14"/>
                  </a:cubicBezTo>
                  <a:cubicBezTo>
                    <a:pt x="4" y="14"/>
                    <a:pt x="4" y="14"/>
                    <a:pt x="3" y="14"/>
                  </a:cubicBezTo>
                  <a:cubicBezTo>
                    <a:pt x="2" y="14"/>
                    <a:pt x="2" y="14"/>
                    <a:pt x="2" y="14"/>
                  </a:cubicBezTo>
                  <a:cubicBezTo>
                    <a:pt x="2" y="14"/>
                    <a:pt x="2" y="14"/>
                    <a:pt x="2" y="14"/>
                  </a:cubicBezTo>
                  <a:cubicBezTo>
                    <a:pt x="1" y="14"/>
                    <a:pt x="1" y="14"/>
                    <a:pt x="1" y="14"/>
                  </a:cubicBezTo>
                  <a:cubicBezTo>
                    <a:pt x="0" y="13"/>
                    <a:pt x="0" y="13"/>
                    <a:pt x="0" y="13"/>
                  </a:cubicBezTo>
                  <a:cubicBezTo>
                    <a:pt x="0" y="12"/>
                    <a:pt x="0" y="12"/>
                    <a:pt x="0" y="12"/>
                  </a:cubicBezTo>
                  <a:cubicBezTo>
                    <a:pt x="0" y="8"/>
                    <a:pt x="0" y="8"/>
                    <a:pt x="0" y="8"/>
                  </a:cubicBezTo>
                  <a:cubicBezTo>
                    <a:pt x="0" y="8"/>
                    <a:pt x="0" y="8"/>
                    <a:pt x="0" y="7"/>
                  </a:cubicBezTo>
                  <a:cubicBezTo>
                    <a:pt x="0" y="7"/>
                    <a:pt x="0" y="7"/>
                    <a:pt x="0" y="7"/>
                  </a:cubicBezTo>
                  <a:cubicBezTo>
                    <a:pt x="0" y="7"/>
                    <a:pt x="0" y="7"/>
                    <a:pt x="0" y="7"/>
                  </a:cubicBezTo>
                  <a:cubicBezTo>
                    <a:pt x="1" y="7"/>
                    <a:pt x="1" y="7"/>
                    <a:pt x="1" y="6"/>
                  </a:cubicBezTo>
                  <a:cubicBezTo>
                    <a:pt x="1" y="6"/>
                    <a:pt x="1" y="6"/>
                    <a:pt x="0" y="6"/>
                  </a:cubicBezTo>
                  <a:cubicBezTo>
                    <a:pt x="0" y="6"/>
                    <a:pt x="0" y="6"/>
                    <a:pt x="0" y="5"/>
                  </a:cubicBezTo>
                  <a:cubicBezTo>
                    <a:pt x="0" y="5"/>
                    <a:pt x="0" y="5"/>
                    <a:pt x="0" y="5"/>
                  </a:cubicBezTo>
                  <a:cubicBezTo>
                    <a:pt x="0" y="5"/>
                    <a:pt x="0" y="5"/>
                    <a:pt x="0" y="5"/>
                  </a:cubicBezTo>
                  <a:cubicBezTo>
                    <a:pt x="0" y="2"/>
                    <a:pt x="0" y="2"/>
                    <a:pt x="0" y="2"/>
                  </a:cubicBezTo>
                  <a:cubicBezTo>
                    <a:pt x="0" y="2"/>
                    <a:pt x="0" y="2"/>
                    <a:pt x="0" y="1"/>
                  </a:cubicBezTo>
                  <a:cubicBezTo>
                    <a:pt x="0" y="1"/>
                    <a:pt x="0" y="1"/>
                    <a:pt x="1" y="1"/>
                  </a:cubicBezTo>
                  <a:cubicBezTo>
                    <a:pt x="1" y="0"/>
                    <a:pt x="1" y="0"/>
                    <a:pt x="2" y="0"/>
                  </a:cubicBezTo>
                  <a:cubicBezTo>
                    <a:pt x="2" y="0"/>
                    <a:pt x="2" y="0"/>
                    <a:pt x="2" y="0"/>
                  </a:cubicBezTo>
                  <a:cubicBezTo>
                    <a:pt x="3" y="0"/>
                    <a:pt x="3" y="0"/>
                    <a:pt x="3" y="0"/>
                  </a:cubicBezTo>
                  <a:cubicBezTo>
                    <a:pt x="4" y="0"/>
                    <a:pt x="4" y="0"/>
                    <a:pt x="4" y="0"/>
                  </a:cubicBezTo>
                  <a:cubicBezTo>
                    <a:pt x="5" y="0"/>
                    <a:pt x="5" y="0"/>
                    <a:pt x="5" y="1"/>
                  </a:cubicBezTo>
                  <a:cubicBezTo>
                    <a:pt x="5" y="1"/>
                    <a:pt x="5" y="1"/>
                    <a:pt x="6" y="1"/>
                  </a:cubicBezTo>
                  <a:cubicBezTo>
                    <a:pt x="6" y="2"/>
                    <a:pt x="6" y="2"/>
                    <a:pt x="6" y="2"/>
                  </a:cubicBezTo>
                  <a:cubicBezTo>
                    <a:pt x="6" y="5"/>
                    <a:pt x="6" y="5"/>
                    <a:pt x="6" y="5"/>
                  </a:cubicBezTo>
                  <a:cubicBezTo>
                    <a:pt x="6" y="5"/>
                    <a:pt x="6" y="5"/>
                    <a:pt x="6" y="5"/>
                  </a:cubicBezTo>
                  <a:cubicBezTo>
                    <a:pt x="6" y="5"/>
                    <a:pt x="6" y="5"/>
                    <a:pt x="6" y="5"/>
                  </a:cubicBezTo>
                  <a:cubicBezTo>
                    <a:pt x="6" y="6"/>
                    <a:pt x="6" y="6"/>
                    <a:pt x="5" y="6"/>
                  </a:cubicBezTo>
                  <a:close/>
                  <a:moveTo>
                    <a:pt x="3" y="8"/>
                  </a:move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2" y="8"/>
                    <a:pt x="2" y="8"/>
                    <a:pt x="2" y="8"/>
                  </a:cubicBezTo>
                  <a:cubicBezTo>
                    <a:pt x="2" y="8"/>
                    <a:pt x="2" y="8"/>
                    <a:pt x="2" y="8"/>
                  </a:cubicBezTo>
                  <a:cubicBezTo>
                    <a:pt x="2" y="8"/>
                    <a:pt x="2" y="8"/>
                    <a:pt x="2" y="8"/>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12"/>
                    <a:pt x="3" y="12"/>
                    <a:pt x="3" y="12"/>
                  </a:cubicBezTo>
                  <a:cubicBezTo>
                    <a:pt x="3" y="8"/>
                    <a:pt x="3" y="8"/>
                    <a:pt x="3" y="8"/>
                  </a:cubicBezTo>
                  <a:close/>
                  <a:moveTo>
                    <a:pt x="3" y="3"/>
                  </a:moveTo>
                  <a:cubicBezTo>
                    <a:pt x="3" y="2"/>
                    <a:pt x="3" y="2"/>
                    <a:pt x="3" y="2"/>
                  </a:cubicBezTo>
                  <a:cubicBezTo>
                    <a:pt x="3" y="2"/>
                    <a:pt x="3" y="2"/>
                    <a:pt x="3" y="2"/>
                  </a:cubicBezTo>
                  <a:cubicBezTo>
                    <a:pt x="3" y="2"/>
                    <a:pt x="3" y="2"/>
                    <a:pt x="3" y="2"/>
                  </a:cubicBezTo>
                  <a:cubicBezTo>
                    <a:pt x="3" y="2"/>
                    <a:pt x="3" y="2"/>
                    <a:pt x="2" y="2"/>
                  </a:cubicBezTo>
                  <a:cubicBezTo>
                    <a:pt x="2" y="2"/>
                    <a:pt x="2" y="2"/>
                    <a:pt x="2" y="3"/>
                  </a:cubicBezTo>
                  <a:cubicBezTo>
                    <a:pt x="2" y="5"/>
                    <a:pt x="2" y="5"/>
                    <a:pt x="2" y="5"/>
                  </a:cubicBezTo>
                  <a:cubicBezTo>
                    <a:pt x="2" y="5"/>
                    <a:pt x="2" y="5"/>
                    <a:pt x="2" y="5"/>
                  </a:cubicBezTo>
                  <a:cubicBezTo>
                    <a:pt x="2" y="5"/>
                    <a:pt x="2"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3"/>
                    <a:pt x="3" y="3"/>
                    <a:pt x="3" y="3"/>
                  </a:cubicBezTo>
                  <a:close/>
                  <a:moveTo>
                    <a:pt x="13" y="12"/>
                  </a:moveTo>
                  <a:cubicBezTo>
                    <a:pt x="13" y="12"/>
                    <a:pt x="13" y="12"/>
                    <a:pt x="13" y="13"/>
                  </a:cubicBezTo>
                  <a:cubicBezTo>
                    <a:pt x="13" y="13"/>
                    <a:pt x="13" y="13"/>
                    <a:pt x="13" y="14"/>
                  </a:cubicBezTo>
                  <a:cubicBezTo>
                    <a:pt x="12" y="14"/>
                    <a:pt x="12" y="14"/>
                    <a:pt x="12" y="14"/>
                  </a:cubicBezTo>
                  <a:cubicBezTo>
                    <a:pt x="11" y="14"/>
                    <a:pt x="11" y="14"/>
                    <a:pt x="11" y="14"/>
                  </a:cubicBezTo>
                  <a:cubicBezTo>
                    <a:pt x="10" y="14"/>
                    <a:pt x="10" y="14"/>
                    <a:pt x="10" y="14"/>
                  </a:cubicBezTo>
                  <a:cubicBezTo>
                    <a:pt x="10" y="14"/>
                    <a:pt x="9" y="14"/>
                    <a:pt x="9" y="14"/>
                  </a:cubicBezTo>
                  <a:cubicBezTo>
                    <a:pt x="9" y="14"/>
                    <a:pt x="8" y="14"/>
                    <a:pt x="8" y="14"/>
                  </a:cubicBezTo>
                  <a:cubicBezTo>
                    <a:pt x="8" y="13"/>
                    <a:pt x="8" y="13"/>
                    <a:pt x="8" y="13"/>
                  </a:cubicBezTo>
                  <a:cubicBezTo>
                    <a:pt x="7" y="12"/>
                    <a:pt x="7" y="12"/>
                    <a:pt x="7" y="12"/>
                  </a:cubicBezTo>
                  <a:cubicBezTo>
                    <a:pt x="7" y="2"/>
                    <a:pt x="7" y="2"/>
                    <a:pt x="7" y="2"/>
                  </a:cubicBezTo>
                  <a:cubicBezTo>
                    <a:pt x="7" y="2"/>
                    <a:pt x="7" y="2"/>
                    <a:pt x="8" y="1"/>
                  </a:cubicBezTo>
                  <a:cubicBezTo>
                    <a:pt x="8" y="1"/>
                    <a:pt x="8" y="1"/>
                    <a:pt x="8" y="1"/>
                  </a:cubicBezTo>
                  <a:cubicBezTo>
                    <a:pt x="8" y="0"/>
                    <a:pt x="9" y="0"/>
                    <a:pt x="9" y="0"/>
                  </a:cubicBezTo>
                  <a:cubicBezTo>
                    <a:pt x="9" y="0"/>
                    <a:pt x="10" y="0"/>
                    <a:pt x="10" y="0"/>
                  </a:cubicBezTo>
                  <a:cubicBezTo>
                    <a:pt x="11" y="0"/>
                    <a:pt x="11" y="0"/>
                    <a:pt x="11" y="0"/>
                  </a:cubicBezTo>
                  <a:cubicBezTo>
                    <a:pt x="11" y="0"/>
                    <a:pt x="11" y="0"/>
                    <a:pt x="12" y="0"/>
                  </a:cubicBezTo>
                  <a:cubicBezTo>
                    <a:pt x="12" y="0"/>
                    <a:pt x="12" y="0"/>
                    <a:pt x="13" y="1"/>
                  </a:cubicBezTo>
                  <a:cubicBezTo>
                    <a:pt x="13" y="1"/>
                    <a:pt x="13" y="1"/>
                    <a:pt x="13" y="1"/>
                  </a:cubicBezTo>
                  <a:cubicBezTo>
                    <a:pt x="13" y="2"/>
                    <a:pt x="13" y="2"/>
                    <a:pt x="13" y="2"/>
                  </a:cubicBezTo>
                  <a:cubicBezTo>
                    <a:pt x="13" y="12"/>
                    <a:pt x="13" y="12"/>
                    <a:pt x="13" y="12"/>
                  </a:cubicBezTo>
                  <a:close/>
                  <a:moveTo>
                    <a:pt x="11" y="3"/>
                  </a:moveTo>
                  <a:cubicBezTo>
                    <a:pt x="11" y="2"/>
                    <a:pt x="11" y="2"/>
                    <a:pt x="11" y="2"/>
                  </a:cubicBezTo>
                  <a:cubicBezTo>
                    <a:pt x="11" y="2"/>
                    <a:pt x="11" y="2"/>
                    <a:pt x="10" y="2"/>
                  </a:cubicBezTo>
                  <a:cubicBezTo>
                    <a:pt x="10" y="2"/>
                    <a:pt x="10" y="2"/>
                    <a:pt x="10" y="2"/>
                  </a:cubicBezTo>
                  <a:cubicBezTo>
                    <a:pt x="10" y="2"/>
                    <a:pt x="10" y="2"/>
                    <a:pt x="10" y="2"/>
                  </a:cubicBezTo>
                  <a:cubicBezTo>
                    <a:pt x="10" y="2"/>
                    <a:pt x="10" y="2"/>
                    <a:pt x="10" y="3"/>
                  </a:cubicBezTo>
                  <a:cubicBezTo>
                    <a:pt x="10" y="12"/>
                    <a:pt x="10" y="12"/>
                    <a:pt x="10" y="12"/>
                  </a:cubicBezTo>
                  <a:cubicBezTo>
                    <a:pt x="10" y="12"/>
                    <a:pt x="10" y="12"/>
                    <a:pt x="10" y="12"/>
                  </a:cubicBezTo>
                  <a:cubicBezTo>
                    <a:pt x="10" y="12"/>
                    <a:pt x="10" y="12"/>
                    <a:pt x="10" y="12"/>
                  </a:cubicBezTo>
                  <a:cubicBezTo>
                    <a:pt x="10" y="12"/>
                    <a:pt x="10" y="12"/>
                    <a:pt x="10" y="12"/>
                  </a:cubicBezTo>
                  <a:cubicBezTo>
                    <a:pt x="11" y="12"/>
                    <a:pt x="11" y="12"/>
                    <a:pt x="11" y="12"/>
                  </a:cubicBezTo>
                  <a:cubicBezTo>
                    <a:pt x="11" y="12"/>
                    <a:pt x="11" y="12"/>
                    <a:pt x="11" y="12"/>
                  </a:cubicBezTo>
                  <a:cubicBezTo>
                    <a:pt x="11" y="3"/>
                    <a:pt x="11" y="3"/>
                    <a:pt x="11"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 name="Freeform 29"/>
            <p:cNvSpPr>
              <a:spLocks noEditPoints="1"/>
            </p:cNvSpPr>
            <p:nvPr/>
          </p:nvSpPr>
          <p:spPr bwMode="auto">
            <a:xfrm>
              <a:off x="2882901" y="2652713"/>
              <a:ext cx="111125" cy="117475"/>
            </a:xfrm>
            <a:custGeom>
              <a:avLst/>
              <a:gdLst>
                <a:gd name="T0" fmla="*/ 4 w 13"/>
                <a:gd name="T1" fmla="*/ 0 h 14"/>
                <a:gd name="T2" fmla="*/ 5 w 13"/>
                <a:gd name="T3" fmla="*/ 1 h 14"/>
                <a:gd name="T4" fmla="*/ 5 w 13"/>
                <a:gd name="T5" fmla="*/ 12 h 14"/>
                <a:gd name="T6" fmla="*/ 5 w 13"/>
                <a:gd name="T7" fmla="*/ 13 h 14"/>
                <a:gd name="T8" fmla="*/ 3 w 13"/>
                <a:gd name="T9" fmla="*/ 14 h 14"/>
                <a:gd name="T10" fmla="*/ 1 w 13"/>
                <a:gd name="T11" fmla="*/ 14 h 14"/>
                <a:gd name="T12" fmla="*/ 0 w 13"/>
                <a:gd name="T13" fmla="*/ 13 h 14"/>
                <a:gd name="T14" fmla="*/ 0 w 13"/>
                <a:gd name="T15" fmla="*/ 11 h 14"/>
                <a:gd name="T16" fmla="*/ 2 w 13"/>
                <a:gd name="T17" fmla="*/ 10 h 14"/>
                <a:gd name="T18" fmla="*/ 2 w 13"/>
                <a:gd name="T19" fmla="*/ 12 h 14"/>
                <a:gd name="T20" fmla="*/ 2 w 13"/>
                <a:gd name="T21" fmla="*/ 12 h 14"/>
                <a:gd name="T22" fmla="*/ 3 w 13"/>
                <a:gd name="T23" fmla="*/ 12 h 14"/>
                <a:gd name="T24" fmla="*/ 3 w 13"/>
                <a:gd name="T25" fmla="*/ 9 h 14"/>
                <a:gd name="T26" fmla="*/ 1 w 13"/>
                <a:gd name="T27" fmla="*/ 9 h 14"/>
                <a:gd name="T28" fmla="*/ 0 w 13"/>
                <a:gd name="T29" fmla="*/ 2 h 14"/>
                <a:gd name="T30" fmla="*/ 0 w 13"/>
                <a:gd name="T31" fmla="*/ 1 h 14"/>
                <a:gd name="T32" fmla="*/ 2 w 13"/>
                <a:gd name="T33" fmla="*/ 0 h 14"/>
                <a:gd name="T34" fmla="*/ 3 w 13"/>
                <a:gd name="T35" fmla="*/ 2 h 14"/>
                <a:gd name="T36" fmla="*/ 3 w 13"/>
                <a:gd name="T37" fmla="*/ 2 h 14"/>
                <a:gd name="T38" fmla="*/ 2 w 13"/>
                <a:gd name="T39" fmla="*/ 2 h 14"/>
                <a:gd name="T40" fmla="*/ 2 w 13"/>
                <a:gd name="T41" fmla="*/ 6 h 14"/>
                <a:gd name="T42" fmla="*/ 2 w 13"/>
                <a:gd name="T43" fmla="*/ 7 h 14"/>
                <a:gd name="T44" fmla="*/ 3 w 13"/>
                <a:gd name="T45" fmla="*/ 7 h 14"/>
                <a:gd name="T46" fmla="*/ 3 w 13"/>
                <a:gd name="T47" fmla="*/ 7 h 14"/>
                <a:gd name="T48" fmla="*/ 3 w 13"/>
                <a:gd name="T49" fmla="*/ 2 h 14"/>
                <a:gd name="T50" fmla="*/ 13 w 13"/>
                <a:gd name="T51" fmla="*/ 13 h 14"/>
                <a:gd name="T52" fmla="*/ 11 w 13"/>
                <a:gd name="T53" fmla="*/ 14 h 14"/>
                <a:gd name="T54" fmla="*/ 10 w 13"/>
                <a:gd name="T55" fmla="*/ 14 h 14"/>
                <a:gd name="T56" fmla="*/ 8 w 13"/>
                <a:gd name="T57" fmla="*/ 13 h 14"/>
                <a:gd name="T58" fmla="*/ 7 w 13"/>
                <a:gd name="T59" fmla="*/ 12 h 14"/>
                <a:gd name="T60" fmla="*/ 7 w 13"/>
                <a:gd name="T61" fmla="*/ 1 h 14"/>
                <a:gd name="T62" fmla="*/ 9 w 13"/>
                <a:gd name="T63" fmla="*/ 0 h 14"/>
                <a:gd name="T64" fmla="*/ 10 w 13"/>
                <a:gd name="T65" fmla="*/ 0 h 14"/>
                <a:gd name="T66" fmla="*/ 12 w 13"/>
                <a:gd name="T67" fmla="*/ 1 h 14"/>
                <a:gd name="T68" fmla="*/ 13 w 13"/>
                <a:gd name="T69" fmla="*/ 2 h 14"/>
                <a:gd name="T70" fmla="*/ 11 w 13"/>
                <a:gd name="T71" fmla="*/ 2 h 14"/>
                <a:gd name="T72" fmla="*/ 10 w 13"/>
                <a:gd name="T73" fmla="*/ 2 h 14"/>
                <a:gd name="T74" fmla="*/ 10 w 13"/>
                <a:gd name="T75" fmla="*/ 2 h 14"/>
                <a:gd name="T76" fmla="*/ 9 w 13"/>
                <a:gd name="T77" fmla="*/ 12 h 14"/>
                <a:gd name="T78" fmla="*/ 10 w 13"/>
                <a:gd name="T79" fmla="*/ 12 h 14"/>
                <a:gd name="T80" fmla="*/ 10 w 13"/>
                <a:gd name="T81" fmla="*/ 12 h 14"/>
                <a:gd name="T82" fmla="*/ 11 w 13"/>
                <a:gd name="T8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14">
                  <a:moveTo>
                    <a:pt x="3" y="0"/>
                  </a:moveTo>
                  <a:cubicBezTo>
                    <a:pt x="3" y="0"/>
                    <a:pt x="4" y="0"/>
                    <a:pt x="4" y="0"/>
                  </a:cubicBezTo>
                  <a:cubicBezTo>
                    <a:pt x="4" y="0"/>
                    <a:pt x="4" y="0"/>
                    <a:pt x="5" y="1"/>
                  </a:cubicBezTo>
                  <a:cubicBezTo>
                    <a:pt x="5" y="1"/>
                    <a:pt x="5" y="1"/>
                    <a:pt x="5" y="1"/>
                  </a:cubicBezTo>
                  <a:cubicBezTo>
                    <a:pt x="5" y="2"/>
                    <a:pt x="5" y="2"/>
                    <a:pt x="5" y="2"/>
                  </a:cubicBezTo>
                  <a:cubicBezTo>
                    <a:pt x="5" y="12"/>
                    <a:pt x="5" y="12"/>
                    <a:pt x="5" y="12"/>
                  </a:cubicBezTo>
                  <a:cubicBezTo>
                    <a:pt x="5" y="12"/>
                    <a:pt x="5" y="12"/>
                    <a:pt x="5" y="13"/>
                  </a:cubicBezTo>
                  <a:cubicBezTo>
                    <a:pt x="5" y="13"/>
                    <a:pt x="5" y="13"/>
                    <a:pt x="5" y="13"/>
                  </a:cubicBezTo>
                  <a:cubicBezTo>
                    <a:pt x="4" y="14"/>
                    <a:pt x="4" y="14"/>
                    <a:pt x="4" y="14"/>
                  </a:cubicBezTo>
                  <a:cubicBezTo>
                    <a:pt x="4" y="14"/>
                    <a:pt x="3" y="14"/>
                    <a:pt x="3" y="14"/>
                  </a:cubicBezTo>
                  <a:cubicBezTo>
                    <a:pt x="2" y="14"/>
                    <a:pt x="2" y="14"/>
                    <a:pt x="2" y="14"/>
                  </a:cubicBezTo>
                  <a:cubicBezTo>
                    <a:pt x="2" y="14"/>
                    <a:pt x="1" y="14"/>
                    <a:pt x="1" y="14"/>
                  </a:cubicBezTo>
                  <a:cubicBezTo>
                    <a:pt x="1" y="14"/>
                    <a:pt x="1" y="14"/>
                    <a:pt x="0" y="13"/>
                  </a:cubicBezTo>
                  <a:cubicBezTo>
                    <a:pt x="0" y="13"/>
                    <a:pt x="0" y="13"/>
                    <a:pt x="0" y="13"/>
                  </a:cubicBezTo>
                  <a:cubicBezTo>
                    <a:pt x="0" y="12"/>
                    <a:pt x="0" y="12"/>
                    <a:pt x="0" y="12"/>
                  </a:cubicBezTo>
                  <a:cubicBezTo>
                    <a:pt x="0" y="11"/>
                    <a:pt x="0" y="11"/>
                    <a:pt x="0" y="11"/>
                  </a:cubicBezTo>
                  <a:cubicBezTo>
                    <a:pt x="0" y="11"/>
                    <a:pt x="0" y="11"/>
                    <a:pt x="0" y="10"/>
                  </a:cubicBezTo>
                  <a:cubicBezTo>
                    <a:pt x="2" y="10"/>
                    <a:pt x="2" y="10"/>
                    <a:pt x="2" y="10"/>
                  </a:cubicBezTo>
                  <a:cubicBezTo>
                    <a:pt x="2" y="10"/>
                    <a:pt x="2" y="10"/>
                    <a:pt x="2" y="10"/>
                  </a:cubicBezTo>
                  <a:cubicBezTo>
                    <a:pt x="2" y="12"/>
                    <a:pt x="2" y="12"/>
                    <a:pt x="2" y="12"/>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9"/>
                    <a:pt x="3" y="9"/>
                    <a:pt x="3" y="9"/>
                  </a:cubicBezTo>
                  <a:cubicBezTo>
                    <a:pt x="3" y="9"/>
                    <a:pt x="2" y="9"/>
                    <a:pt x="2" y="9"/>
                  </a:cubicBezTo>
                  <a:cubicBezTo>
                    <a:pt x="2" y="9"/>
                    <a:pt x="1" y="9"/>
                    <a:pt x="1" y="9"/>
                  </a:cubicBezTo>
                  <a:cubicBezTo>
                    <a:pt x="0" y="8"/>
                    <a:pt x="0" y="8"/>
                    <a:pt x="0" y="7"/>
                  </a:cubicBezTo>
                  <a:cubicBezTo>
                    <a:pt x="0" y="2"/>
                    <a:pt x="0" y="2"/>
                    <a:pt x="0" y="2"/>
                  </a:cubicBezTo>
                  <a:cubicBezTo>
                    <a:pt x="0" y="2"/>
                    <a:pt x="0" y="2"/>
                    <a:pt x="0" y="1"/>
                  </a:cubicBezTo>
                  <a:cubicBezTo>
                    <a:pt x="0" y="1"/>
                    <a:pt x="0" y="1"/>
                    <a:pt x="0" y="1"/>
                  </a:cubicBezTo>
                  <a:cubicBezTo>
                    <a:pt x="1" y="0"/>
                    <a:pt x="1" y="0"/>
                    <a:pt x="1" y="0"/>
                  </a:cubicBezTo>
                  <a:cubicBezTo>
                    <a:pt x="1" y="0"/>
                    <a:pt x="2" y="0"/>
                    <a:pt x="2" y="0"/>
                  </a:cubicBezTo>
                  <a:cubicBezTo>
                    <a:pt x="3" y="0"/>
                    <a:pt x="3" y="0"/>
                    <a:pt x="3" y="0"/>
                  </a:cubicBezTo>
                  <a:close/>
                  <a:moveTo>
                    <a:pt x="3" y="2"/>
                  </a:moveTo>
                  <a:cubicBezTo>
                    <a:pt x="3" y="2"/>
                    <a:pt x="3" y="2"/>
                    <a:pt x="3" y="2"/>
                  </a:cubicBezTo>
                  <a:cubicBezTo>
                    <a:pt x="3" y="2"/>
                    <a:pt x="3" y="2"/>
                    <a:pt x="3" y="2"/>
                  </a:cubicBezTo>
                  <a:cubicBezTo>
                    <a:pt x="2" y="2"/>
                    <a:pt x="2" y="2"/>
                    <a:pt x="2" y="2"/>
                  </a:cubicBezTo>
                  <a:cubicBezTo>
                    <a:pt x="2" y="2"/>
                    <a:pt x="2" y="2"/>
                    <a:pt x="2" y="2"/>
                  </a:cubicBezTo>
                  <a:cubicBezTo>
                    <a:pt x="2" y="2"/>
                    <a:pt x="2" y="2"/>
                    <a:pt x="2" y="2"/>
                  </a:cubicBezTo>
                  <a:cubicBezTo>
                    <a:pt x="2" y="6"/>
                    <a:pt x="2" y="6"/>
                    <a:pt x="2" y="6"/>
                  </a:cubicBezTo>
                  <a:cubicBezTo>
                    <a:pt x="2" y="6"/>
                    <a:pt x="2" y="7"/>
                    <a:pt x="2" y="7"/>
                  </a:cubicBezTo>
                  <a:cubicBezTo>
                    <a:pt x="2" y="7"/>
                    <a:pt x="2" y="7"/>
                    <a:pt x="2" y="7"/>
                  </a:cubicBezTo>
                  <a:cubicBezTo>
                    <a:pt x="2" y="7"/>
                    <a:pt x="2" y="7"/>
                    <a:pt x="2" y="7"/>
                  </a:cubicBezTo>
                  <a:cubicBezTo>
                    <a:pt x="3" y="7"/>
                    <a:pt x="3" y="7"/>
                    <a:pt x="3" y="7"/>
                  </a:cubicBezTo>
                  <a:cubicBezTo>
                    <a:pt x="3" y="7"/>
                    <a:pt x="3" y="7"/>
                    <a:pt x="3" y="7"/>
                  </a:cubicBezTo>
                  <a:cubicBezTo>
                    <a:pt x="3" y="7"/>
                    <a:pt x="3" y="7"/>
                    <a:pt x="3" y="7"/>
                  </a:cubicBezTo>
                  <a:cubicBezTo>
                    <a:pt x="3" y="7"/>
                    <a:pt x="3" y="6"/>
                    <a:pt x="3" y="6"/>
                  </a:cubicBezTo>
                  <a:cubicBezTo>
                    <a:pt x="3" y="2"/>
                    <a:pt x="3" y="2"/>
                    <a:pt x="3" y="2"/>
                  </a:cubicBezTo>
                  <a:close/>
                  <a:moveTo>
                    <a:pt x="13" y="12"/>
                  </a:moveTo>
                  <a:cubicBezTo>
                    <a:pt x="13" y="12"/>
                    <a:pt x="13" y="12"/>
                    <a:pt x="13" y="13"/>
                  </a:cubicBezTo>
                  <a:cubicBezTo>
                    <a:pt x="13" y="13"/>
                    <a:pt x="12" y="13"/>
                    <a:pt x="12" y="13"/>
                  </a:cubicBezTo>
                  <a:cubicBezTo>
                    <a:pt x="12" y="14"/>
                    <a:pt x="12" y="14"/>
                    <a:pt x="11" y="14"/>
                  </a:cubicBezTo>
                  <a:cubicBezTo>
                    <a:pt x="11" y="14"/>
                    <a:pt x="11" y="14"/>
                    <a:pt x="10" y="14"/>
                  </a:cubicBezTo>
                  <a:cubicBezTo>
                    <a:pt x="10" y="14"/>
                    <a:pt x="10" y="14"/>
                    <a:pt x="10" y="14"/>
                  </a:cubicBezTo>
                  <a:cubicBezTo>
                    <a:pt x="9" y="14"/>
                    <a:pt x="9" y="14"/>
                    <a:pt x="9" y="14"/>
                  </a:cubicBezTo>
                  <a:cubicBezTo>
                    <a:pt x="8" y="14"/>
                    <a:pt x="8" y="14"/>
                    <a:pt x="8" y="13"/>
                  </a:cubicBezTo>
                  <a:cubicBezTo>
                    <a:pt x="8" y="13"/>
                    <a:pt x="7" y="13"/>
                    <a:pt x="7" y="13"/>
                  </a:cubicBezTo>
                  <a:cubicBezTo>
                    <a:pt x="7" y="12"/>
                    <a:pt x="7" y="12"/>
                    <a:pt x="7" y="12"/>
                  </a:cubicBezTo>
                  <a:cubicBezTo>
                    <a:pt x="7" y="2"/>
                    <a:pt x="7" y="2"/>
                    <a:pt x="7" y="2"/>
                  </a:cubicBezTo>
                  <a:cubicBezTo>
                    <a:pt x="7" y="2"/>
                    <a:pt x="7" y="2"/>
                    <a:pt x="7" y="1"/>
                  </a:cubicBezTo>
                  <a:cubicBezTo>
                    <a:pt x="7" y="1"/>
                    <a:pt x="8" y="1"/>
                    <a:pt x="8" y="1"/>
                  </a:cubicBezTo>
                  <a:cubicBezTo>
                    <a:pt x="8" y="0"/>
                    <a:pt x="8" y="0"/>
                    <a:pt x="9" y="0"/>
                  </a:cubicBezTo>
                  <a:cubicBezTo>
                    <a:pt x="9" y="0"/>
                    <a:pt x="9" y="0"/>
                    <a:pt x="10" y="0"/>
                  </a:cubicBezTo>
                  <a:cubicBezTo>
                    <a:pt x="10" y="0"/>
                    <a:pt x="10" y="0"/>
                    <a:pt x="10" y="0"/>
                  </a:cubicBezTo>
                  <a:cubicBezTo>
                    <a:pt x="11" y="0"/>
                    <a:pt x="11" y="0"/>
                    <a:pt x="11" y="0"/>
                  </a:cubicBezTo>
                  <a:cubicBezTo>
                    <a:pt x="12" y="0"/>
                    <a:pt x="12" y="0"/>
                    <a:pt x="12" y="1"/>
                  </a:cubicBezTo>
                  <a:cubicBezTo>
                    <a:pt x="12" y="1"/>
                    <a:pt x="13" y="1"/>
                    <a:pt x="13" y="1"/>
                  </a:cubicBezTo>
                  <a:cubicBezTo>
                    <a:pt x="13" y="2"/>
                    <a:pt x="13" y="2"/>
                    <a:pt x="13" y="2"/>
                  </a:cubicBezTo>
                  <a:cubicBezTo>
                    <a:pt x="13" y="12"/>
                    <a:pt x="13" y="12"/>
                    <a:pt x="13" y="12"/>
                  </a:cubicBezTo>
                  <a:close/>
                  <a:moveTo>
                    <a:pt x="11" y="2"/>
                  </a:moveTo>
                  <a:cubicBezTo>
                    <a:pt x="11" y="2"/>
                    <a:pt x="10" y="2"/>
                    <a:pt x="10" y="2"/>
                  </a:cubicBezTo>
                  <a:cubicBezTo>
                    <a:pt x="10" y="2"/>
                    <a:pt x="10" y="2"/>
                    <a:pt x="10" y="2"/>
                  </a:cubicBezTo>
                  <a:cubicBezTo>
                    <a:pt x="10" y="2"/>
                    <a:pt x="10" y="2"/>
                    <a:pt x="10" y="2"/>
                  </a:cubicBezTo>
                  <a:cubicBezTo>
                    <a:pt x="10" y="2"/>
                    <a:pt x="10" y="2"/>
                    <a:pt x="10" y="2"/>
                  </a:cubicBezTo>
                  <a:cubicBezTo>
                    <a:pt x="9" y="2"/>
                    <a:pt x="9" y="2"/>
                    <a:pt x="9" y="2"/>
                  </a:cubicBezTo>
                  <a:cubicBezTo>
                    <a:pt x="9" y="12"/>
                    <a:pt x="9" y="12"/>
                    <a:pt x="9" y="12"/>
                  </a:cubicBezTo>
                  <a:cubicBezTo>
                    <a:pt x="9" y="12"/>
                    <a:pt x="9" y="12"/>
                    <a:pt x="10" y="12"/>
                  </a:cubicBezTo>
                  <a:cubicBezTo>
                    <a:pt x="10" y="12"/>
                    <a:pt x="10" y="12"/>
                    <a:pt x="10" y="12"/>
                  </a:cubicBezTo>
                  <a:cubicBezTo>
                    <a:pt x="10" y="12"/>
                    <a:pt x="10" y="12"/>
                    <a:pt x="10" y="12"/>
                  </a:cubicBezTo>
                  <a:cubicBezTo>
                    <a:pt x="10" y="12"/>
                    <a:pt x="10" y="12"/>
                    <a:pt x="10" y="12"/>
                  </a:cubicBezTo>
                  <a:cubicBezTo>
                    <a:pt x="10" y="12"/>
                    <a:pt x="11" y="12"/>
                    <a:pt x="11" y="12"/>
                  </a:cubicBezTo>
                  <a:cubicBezTo>
                    <a:pt x="11" y="2"/>
                    <a:pt x="11" y="2"/>
                    <a:pt x="11" y="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0" name="Freeform 30"/>
            <p:cNvSpPr>
              <a:spLocks noEditPoints="1"/>
            </p:cNvSpPr>
            <p:nvPr/>
          </p:nvSpPr>
          <p:spPr bwMode="auto">
            <a:xfrm>
              <a:off x="2925763" y="2973388"/>
              <a:ext cx="160338" cy="127000"/>
            </a:xfrm>
            <a:custGeom>
              <a:avLst/>
              <a:gdLst>
                <a:gd name="T0" fmla="*/ 4 w 19"/>
                <a:gd name="T1" fmla="*/ 1 h 15"/>
                <a:gd name="T2" fmla="*/ 3 w 19"/>
                <a:gd name="T3" fmla="*/ 14 h 15"/>
                <a:gd name="T4" fmla="*/ 1 w 19"/>
                <a:gd name="T5" fmla="*/ 14 h 15"/>
                <a:gd name="T6" fmla="*/ 1 w 19"/>
                <a:gd name="T7" fmla="*/ 4 h 15"/>
                <a:gd name="T8" fmla="*/ 0 w 19"/>
                <a:gd name="T9" fmla="*/ 5 h 15"/>
                <a:gd name="T10" fmla="*/ 0 w 19"/>
                <a:gd name="T11" fmla="*/ 3 h 15"/>
                <a:gd name="T12" fmla="*/ 0 w 19"/>
                <a:gd name="T13" fmla="*/ 3 h 15"/>
                <a:gd name="T14" fmla="*/ 1 w 19"/>
                <a:gd name="T15" fmla="*/ 1 h 15"/>
                <a:gd name="T16" fmla="*/ 2 w 19"/>
                <a:gd name="T17" fmla="*/ 0 h 15"/>
                <a:gd name="T18" fmla="*/ 11 w 19"/>
                <a:gd name="T19" fmla="*/ 12 h 15"/>
                <a:gd name="T20" fmla="*/ 10 w 19"/>
                <a:gd name="T21" fmla="*/ 14 h 15"/>
                <a:gd name="T22" fmla="*/ 9 w 19"/>
                <a:gd name="T23" fmla="*/ 15 h 15"/>
                <a:gd name="T24" fmla="*/ 7 w 19"/>
                <a:gd name="T25" fmla="*/ 14 h 15"/>
                <a:gd name="T26" fmla="*/ 5 w 19"/>
                <a:gd name="T27" fmla="*/ 13 h 15"/>
                <a:gd name="T28" fmla="*/ 5 w 19"/>
                <a:gd name="T29" fmla="*/ 3 h 15"/>
                <a:gd name="T30" fmla="*/ 6 w 19"/>
                <a:gd name="T31" fmla="*/ 1 h 15"/>
                <a:gd name="T32" fmla="*/ 8 w 19"/>
                <a:gd name="T33" fmla="*/ 0 h 15"/>
                <a:gd name="T34" fmla="*/ 10 w 19"/>
                <a:gd name="T35" fmla="*/ 0 h 15"/>
                <a:gd name="T36" fmla="*/ 11 w 19"/>
                <a:gd name="T37" fmla="*/ 2 h 15"/>
                <a:gd name="T38" fmla="*/ 11 w 19"/>
                <a:gd name="T39" fmla="*/ 12 h 15"/>
                <a:gd name="T40" fmla="*/ 9 w 19"/>
                <a:gd name="T41" fmla="*/ 2 h 15"/>
                <a:gd name="T42" fmla="*/ 8 w 19"/>
                <a:gd name="T43" fmla="*/ 2 h 15"/>
                <a:gd name="T44" fmla="*/ 8 w 19"/>
                <a:gd name="T45" fmla="*/ 3 h 15"/>
                <a:gd name="T46" fmla="*/ 8 w 19"/>
                <a:gd name="T47" fmla="*/ 12 h 15"/>
                <a:gd name="T48" fmla="*/ 8 w 19"/>
                <a:gd name="T49" fmla="*/ 12 h 15"/>
                <a:gd name="T50" fmla="*/ 9 w 19"/>
                <a:gd name="T51" fmla="*/ 12 h 15"/>
                <a:gd name="T52" fmla="*/ 19 w 19"/>
                <a:gd name="T53" fmla="*/ 12 h 15"/>
                <a:gd name="T54" fmla="*/ 18 w 19"/>
                <a:gd name="T55" fmla="*/ 14 h 15"/>
                <a:gd name="T56" fmla="*/ 16 w 19"/>
                <a:gd name="T57" fmla="*/ 15 h 15"/>
                <a:gd name="T58" fmla="*/ 14 w 19"/>
                <a:gd name="T59" fmla="*/ 14 h 15"/>
                <a:gd name="T60" fmla="*/ 13 w 19"/>
                <a:gd name="T61" fmla="*/ 13 h 15"/>
                <a:gd name="T62" fmla="*/ 13 w 19"/>
                <a:gd name="T63" fmla="*/ 3 h 15"/>
                <a:gd name="T64" fmla="*/ 13 w 19"/>
                <a:gd name="T65" fmla="*/ 1 h 15"/>
                <a:gd name="T66" fmla="*/ 15 w 19"/>
                <a:gd name="T67" fmla="*/ 0 h 15"/>
                <a:gd name="T68" fmla="*/ 17 w 19"/>
                <a:gd name="T69" fmla="*/ 0 h 15"/>
                <a:gd name="T70" fmla="*/ 18 w 19"/>
                <a:gd name="T71" fmla="*/ 2 h 15"/>
                <a:gd name="T72" fmla="*/ 19 w 19"/>
                <a:gd name="T73" fmla="*/ 12 h 15"/>
                <a:gd name="T74" fmla="*/ 16 w 19"/>
                <a:gd name="T75" fmla="*/ 2 h 15"/>
                <a:gd name="T76" fmla="*/ 16 w 19"/>
                <a:gd name="T77" fmla="*/ 2 h 15"/>
                <a:gd name="T78" fmla="*/ 15 w 19"/>
                <a:gd name="T79" fmla="*/ 3 h 15"/>
                <a:gd name="T80" fmla="*/ 15 w 19"/>
                <a:gd name="T81" fmla="*/ 12 h 15"/>
                <a:gd name="T82" fmla="*/ 16 w 19"/>
                <a:gd name="T83" fmla="*/ 12 h 15"/>
                <a:gd name="T84" fmla="*/ 16 w 19"/>
                <a:gd name="T8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15">
                  <a:moveTo>
                    <a:pt x="3" y="0"/>
                  </a:moveTo>
                  <a:cubicBezTo>
                    <a:pt x="4" y="0"/>
                    <a:pt x="4" y="0"/>
                    <a:pt x="4" y="1"/>
                  </a:cubicBezTo>
                  <a:cubicBezTo>
                    <a:pt x="4" y="14"/>
                    <a:pt x="4" y="14"/>
                    <a:pt x="4" y="14"/>
                  </a:cubicBezTo>
                  <a:cubicBezTo>
                    <a:pt x="4" y="14"/>
                    <a:pt x="4" y="14"/>
                    <a:pt x="3" y="14"/>
                  </a:cubicBezTo>
                  <a:cubicBezTo>
                    <a:pt x="2" y="14"/>
                    <a:pt x="2" y="14"/>
                    <a:pt x="2" y="14"/>
                  </a:cubicBezTo>
                  <a:cubicBezTo>
                    <a:pt x="1" y="14"/>
                    <a:pt x="1" y="14"/>
                    <a:pt x="1" y="14"/>
                  </a:cubicBezTo>
                  <a:cubicBezTo>
                    <a:pt x="1" y="4"/>
                    <a:pt x="1" y="4"/>
                    <a:pt x="1" y="4"/>
                  </a:cubicBezTo>
                  <a:cubicBezTo>
                    <a:pt x="1" y="4"/>
                    <a:pt x="1" y="4"/>
                    <a:pt x="1" y="4"/>
                  </a:cubicBezTo>
                  <a:cubicBezTo>
                    <a:pt x="0" y="5"/>
                    <a:pt x="0" y="5"/>
                    <a:pt x="0" y="5"/>
                  </a:cubicBezTo>
                  <a:cubicBezTo>
                    <a:pt x="0" y="5"/>
                    <a:pt x="0" y="5"/>
                    <a:pt x="0" y="5"/>
                  </a:cubicBezTo>
                  <a:cubicBezTo>
                    <a:pt x="0" y="5"/>
                    <a:pt x="0" y="5"/>
                    <a:pt x="0" y="4"/>
                  </a:cubicBezTo>
                  <a:cubicBezTo>
                    <a:pt x="0" y="3"/>
                    <a:pt x="0" y="3"/>
                    <a:pt x="0" y="3"/>
                  </a:cubicBezTo>
                  <a:cubicBezTo>
                    <a:pt x="0" y="3"/>
                    <a:pt x="0" y="3"/>
                    <a:pt x="0" y="3"/>
                  </a:cubicBezTo>
                  <a:cubicBezTo>
                    <a:pt x="0" y="3"/>
                    <a:pt x="0" y="3"/>
                    <a:pt x="0" y="3"/>
                  </a:cubicBezTo>
                  <a:cubicBezTo>
                    <a:pt x="0" y="3"/>
                    <a:pt x="0" y="2"/>
                    <a:pt x="1" y="2"/>
                  </a:cubicBezTo>
                  <a:cubicBezTo>
                    <a:pt x="1" y="2"/>
                    <a:pt x="1" y="2"/>
                    <a:pt x="1" y="1"/>
                  </a:cubicBezTo>
                  <a:cubicBezTo>
                    <a:pt x="2" y="1"/>
                    <a:pt x="2" y="1"/>
                    <a:pt x="2" y="0"/>
                  </a:cubicBezTo>
                  <a:cubicBezTo>
                    <a:pt x="2" y="0"/>
                    <a:pt x="2" y="0"/>
                    <a:pt x="2" y="0"/>
                  </a:cubicBezTo>
                  <a:cubicBezTo>
                    <a:pt x="3" y="0"/>
                    <a:pt x="3" y="0"/>
                    <a:pt x="3" y="0"/>
                  </a:cubicBezTo>
                  <a:close/>
                  <a:moveTo>
                    <a:pt x="11" y="12"/>
                  </a:moveTo>
                  <a:cubicBezTo>
                    <a:pt x="11" y="12"/>
                    <a:pt x="11" y="13"/>
                    <a:pt x="11" y="13"/>
                  </a:cubicBezTo>
                  <a:cubicBezTo>
                    <a:pt x="11" y="13"/>
                    <a:pt x="11" y="14"/>
                    <a:pt x="10" y="14"/>
                  </a:cubicBezTo>
                  <a:cubicBezTo>
                    <a:pt x="10" y="14"/>
                    <a:pt x="10" y="14"/>
                    <a:pt x="10" y="14"/>
                  </a:cubicBezTo>
                  <a:cubicBezTo>
                    <a:pt x="9" y="14"/>
                    <a:pt x="9" y="15"/>
                    <a:pt x="9" y="15"/>
                  </a:cubicBezTo>
                  <a:cubicBezTo>
                    <a:pt x="8" y="15"/>
                    <a:pt x="8" y="15"/>
                    <a:pt x="8" y="15"/>
                  </a:cubicBezTo>
                  <a:cubicBezTo>
                    <a:pt x="7" y="15"/>
                    <a:pt x="7" y="14"/>
                    <a:pt x="7" y="14"/>
                  </a:cubicBezTo>
                  <a:cubicBezTo>
                    <a:pt x="7" y="14"/>
                    <a:pt x="6" y="14"/>
                    <a:pt x="6" y="14"/>
                  </a:cubicBezTo>
                  <a:cubicBezTo>
                    <a:pt x="6" y="14"/>
                    <a:pt x="6" y="13"/>
                    <a:pt x="5" y="13"/>
                  </a:cubicBezTo>
                  <a:cubicBezTo>
                    <a:pt x="5" y="13"/>
                    <a:pt x="5" y="12"/>
                    <a:pt x="5" y="12"/>
                  </a:cubicBezTo>
                  <a:cubicBezTo>
                    <a:pt x="5" y="3"/>
                    <a:pt x="5" y="3"/>
                    <a:pt x="5" y="3"/>
                  </a:cubicBezTo>
                  <a:cubicBezTo>
                    <a:pt x="5" y="2"/>
                    <a:pt x="5" y="2"/>
                    <a:pt x="5" y="2"/>
                  </a:cubicBezTo>
                  <a:cubicBezTo>
                    <a:pt x="6" y="1"/>
                    <a:pt x="6" y="1"/>
                    <a:pt x="6" y="1"/>
                  </a:cubicBezTo>
                  <a:cubicBezTo>
                    <a:pt x="6" y="1"/>
                    <a:pt x="7" y="0"/>
                    <a:pt x="7" y="0"/>
                  </a:cubicBezTo>
                  <a:cubicBezTo>
                    <a:pt x="7" y="0"/>
                    <a:pt x="7" y="0"/>
                    <a:pt x="8" y="0"/>
                  </a:cubicBezTo>
                  <a:cubicBezTo>
                    <a:pt x="9" y="0"/>
                    <a:pt x="9" y="0"/>
                    <a:pt x="9" y="0"/>
                  </a:cubicBezTo>
                  <a:cubicBezTo>
                    <a:pt x="9" y="0"/>
                    <a:pt x="9" y="0"/>
                    <a:pt x="10" y="0"/>
                  </a:cubicBezTo>
                  <a:cubicBezTo>
                    <a:pt x="10" y="0"/>
                    <a:pt x="10" y="1"/>
                    <a:pt x="10" y="1"/>
                  </a:cubicBezTo>
                  <a:cubicBezTo>
                    <a:pt x="11" y="1"/>
                    <a:pt x="11" y="1"/>
                    <a:pt x="11" y="2"/>
                  </a:cubicBezTo>
                  <a:cubicBezTo>
                    <a:pt x="11" y="2"/>
                    <a:pt x="11" y="2"/>
                    <a:pt x="11" y="3"/>
                  </a:cubicBezTo>
                  <a:cubicBezTo>
                    <a:pt x="11" y="12"/>
                    <a:pt x="11" y="12"/>
                    <a:pt x="11" y="12"/>
                  </a:cubicBezTo>
                  <a:close/>
                  <a:moveTo>
                    <a:pt x="9" y="3"/>
                  </a:moveTo>
                  <a:cubicBezTo>
                    <a:pt x="9" y="3"/>
                    <a:pt x="9" y="3"/>
                    <a:pt x="9" y="2"/>
                  </a:cubicBezTo>
                  <a:cubicBezTo>
                    <a:pt x="9" y="2"/>
                    <a:pt x="8" y="2"/>
                    <a:pt x="8" y="2"/>
                  </a:cubicBezTo>
                  <a:cubicBezTo>
                    <a:pt x="8" y="2"/>
                    <a:pt x="8" y="2"/>
                    <a:pt x="8" y="2"/>
                  </a:cubicBezTo>
                  <a:cubicBezTo>
                    <a:pt x="8" y="2"/>
                    <a:pt x="8" y="2"/>
                    <a:pt x="8" y="2"/>
                  </a:cubicBezTo>
                  <a:cubicBezTo>
                    <a:pt x="8" y="3"/>
                    <a:pt x="8" y="3"/>
                    <a:pt x="8" y="3"/>
                  </a:cubicBezTo>
                  <a:cubicBezTo>
                    <a:pt x="8" y="12"/>
                    <a:pt x="8" y="12"/>
                    <a:pt x="8" y="12"/>
                  </a:cubicBezTo>
                  <a:cubicBezTo>
                    <a:pt x="8" y="12"/>
                    <a:pt x="8" y="12"/>
                    <a:pt x="8" y="12"/>
                  </a:cubicBezTo>
                  <a:cubicBezTo>
                    <a:pt x="8" y="12"/>
                    <a:pt x="8" y="12"/>
                    <a:pt x="8" y="12"/>
                  </a:cubicBezTo>
                  <a:cubicBezTo>
                    <a:pt x="8" y="12"/>
                    <a:pt x="8" y="12"/>
                    <a:pt x="8" y="12"/>
                  </a:cubicBezTo>
                  <a:cubicBezTo>
                    <a:pt x="8" y="12"/>
                    <a:pt x="9" y="12"/>
                    <a:pt x="9" y="12"/>
                  </a:cubicBezTo>
                  <a:cubicBezTo>
                    <a:pt x="9" y="12"/>
                    <a:pt x="9" y="12"/>
                    <a:pt x="9" y="12"/>
                  </a:cubicBezTo>
                  <a:cubicBezTo>
                    <a:pt x="9" y="3"/>
                    <a:pt x="9" y="3"/>
                    <a:pt x="9" y="3"/>
                  </a:cubicBezTo>
                  <a:close/>
                  <a:moveTo>
                    <a:pt x="19" y="12"/>
                  </a:moveTo>
                  <a:cubicBezTo>
                    <a:pt x="19" y="12"/>
                    <a:pt x="19" y="13"/>
                    <a:pt x="18" y="13"/>
                  </a:cubicBezTo>
                  <a:cubicBezTo>
                    <a:pt x="18" y="13"/>
                    <a:pt x="18" y="14"/>
                    <a:pt x="18" y="14"/>
                  </a:cubicBezTo>
                  <a:cubicBezTo>
                    <a:pt x="18" y="14"/>
                    <a:pt x="17" y="14"/>
                    <a:pt x="17" y="14"/>
                  </a:cubicBezTo>
                  <a:cubicBezTo>
                    <a:pt x="17" y="14"/>
                    <a:pt x="16" y="15"/>
                    <a:pt x="16" y="15"/>
                  </a:cubicBezTo>
                  <a:cubicBezTo>
                    <a:pt x="15" y="15"/>
                    <a:pt x="15" y="15"/>
                    <a:pt x="15" y="15"/>
                  </a:cubicBezTo>
                  <a:cubicBezTo>
                    <a:pt x="15" y="15"/>
                    <a:pt x="15" y="14"/>
                    <a:pt x="14" y="14"/>
                  </a:cubicBezTo>
                  <a:cubicBezTo>
                    <a:pt x="14" y="14"/>
                    <a:pt x="14" y="14"/>
                    <a:pt x="13" y="14"/>
                  </a:cubicBezTo>
                  <a:cubicBezTo>
                    <a:pt x="13" y="14"/>
                    <a:pt x="13" y="13"/>
                    <a:pt x="13" y="13"/>
                  </a:cubicBezTo>
                  <a:cubicBezTo>
                    <a:pt x="13" y="13"/>
                    <a:pt x="13" y="12"/>
                    <a:pt x="13" y="12"/>
                  </a:cubicBezTo>
                  <a:cubicBezTo>
                    <a:pt x="13" y="3"/>
                    <a:pt x="13" y="3"/>
                    <a:pt x="13" y="3"/>
                  </a:cubicBezTo>
                  <a:cubicBezTo>
                    <a:pt x="13" y="2"/>
                    <a:pt x="13" y="2"/>
                    <a:pt x="13" y="2"/>
                  </a:cubicBezTo>
                  <a:cubicBezTo>
                    <a:pt x="13" y="1"/>
                    <a:pt x="13" y="1"/>
                    <a:pt x="13" y="1"/>
                  </a:cubicBezTo>
                  <a:cubicBezTo>
                    <a:pt x="14" y="1"/>
                    <a:pt x="14" y="0"/>
                    <a:pt x="14" y="0"/>
                  </a:cubicBezTo>
                  <a:cubicBezTo>
                    <a:pt x="15" y="0"/>
                    <a:pt x="15" y="0"/>
                    <a:pt x="15" y="0"/>
                  </a:cubicBezTo>
                  <a:cubicBezTo>
                    <a:pt x="16" y="0"/>
                    <a:pt x="16" y="0"/>
                    <a:pt x="16" y="0"/>
                  </a:cubicBezTo>
                  <a:cubicBezTo>
                    <a:pt x="16" y="0"/>
                    <a:pt x="17" y="0"/>
                    <a:pt x="17" y="0"/>
                  </a:cubicBezTo>
                  <a:cubicBezTo>
                    <a:pt x="17" y="0"/>
                    <a:pt x="18" y="1"/>
                    <a:pt x="18" y="1"/>
                  </a:cubicBezTo>
                  <a:cubicBezTo>
                    <a:pt x="18" y="1"/>
                    <a:pt x="18" y="1"/>
                    <a:pt x="18" y="2"/>
                  </a:cubicBezTo>
                  <a:cubicBezTo>
                    <a:pt x="19" y="2"/>
                    <a:pt x="19" y="2"/>
                    <a:pt x="19" y="3"/>
                  </a:cubicBezTo>
                  <a:cubicBezTo>
                    <a:pt x="19" y="12"/>
                    <a:pt x="19" y="12"/>
                    <a:pt x="19" y="12"/>
                  </a:cubicBezTo>
                  <a:close/>
                  <a:moveTo>
                    <a:pt x="16" y="3"/>
                  </a:moveTo>
                  <a:cubicBezTo>
                    <a:pt x="16" y="3"/>
                    <a:pt x="16" y="3"/>
                    <a:pt x="16" y="2"/>
                  </a:cubicBezTo>
                  <a:cubicBezTo>
                    <a:pt x="16" y="2"/>
                    <a:pt x="16" y="2"/>
                    <a:pt x="16" y="2"/>
                  </a:cubicBezTo>
                  <a:cubicBezTo>
                    <a:pt x="16" y="2"/>
                    <a:pt x="16" y="2"/>
                    <a:pt x="16" y="2"/>
                  </a:cubicBezTo>
                  <a:cubicBezTo>
                    <a:pt x="15" y="2"/>
                    <a:pt x="15" y="2"/>
                    <a:pt x="15" y="2"/>
                  </a:cubicBezTo>
                  <a:cubicBezTo>
                    <a:pt x="15" y="3"/>
                    <a:pt x="15" y="3"/>
                    <a:pt x="15" y="3"/>
                  </a:cubicBezTo>
                  <a:cubicBezTo>
                    <a:pt x="15" y="12"/>
                    <a:pt x="15" y="12"/>
                    <a:pt x="15" y="12"/>
                  </a:cubicBezTo>
                  <a:cubicBezTo>
                    <a:pt x="15" y="12"/>
                    <a:pt x="15" y="12"/>
                    <a:pt x="15" y="12"/>
                  </a:cubicBezTo>
                  <a:cubicBezTo>
                    <a:pt x="15" y="12"/>
                    <a:pt x="15" y="12"/>
                    <a:pt x="16" y="12"/>
                  </a:cubicBezTo>
                  <a:cubicBezTo>
                    <a:pt x="16" y="12"/>
                    <a:pt x="16" y="12"/>
                    <a:pt x="16" y="12"/>
                  </a:cubicBezTo>
                  <a:cubicBezTo>
                    <a:pt x="16" y="12"/>
                    <a:pt x="16" y="12"/>
                    <a:pt x="16" y="12"/>
                  </a:cubicBezTo>
                  <a:cubicBezTo>
                    <a:pt x="16" y="12"/>
                    <a:pt x="16" y="12"/>
                    <a:pt x="16" y="12"/>
                  </a:cubicBezTo>
                  <a:cubicBezTo>
                    <a:pt x="16" y="3"/>
                    <a:pt x="16" y="3"/>
                    <a:pt x="16"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1" name="Freeform 6"/>
            <p:cNvSpPr/>
            <p:nvPr/>
          </p:nvSpPr>
          <p:spPr bwMode="auto">
            <a:xfrm>
              <a:off x="884238" y="2035175"/>
              <a:ext cx="1990725" cy="998538"/>
            </a:xfrm>
            <a:custGeom>
              <a:avLst/>
              <a:gdLst>
                <a:gd name="T0" fmla="*/ 118 w 235"/>
                <a:gd name="T1" fmla="*/ 0 h 118"/>
                <a:gd name="T2" fmla="*/ 0 w 235"/>
                <a:gd name="T3" fmla="*/ 118 h 118"/>
                <a:gd name="T4" fmla="*/ 7 w 235"/>
                <a:gd name="T5" fmla="*/ 118 h 118"/>
                <a:gd name="T6" fmla="*/ 118 w 235"/>
                <a:gd name="T7" fmla="*/ 8 h 118"/>
                <a:gd name="T8" fmla="*/ 228 w 235"/>
                <a:gd name="T9" fmla="*/ 118 h 118"/>
                <a:gd name="T10" fmla="*/ 235 w 235"/>
                <a:gd name="T11" fmla="*/ 118 h 118"/>
                <a:gd name="T12" fmla="*/ 118 w 235"/>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235" h="118">
                  <a:moveTo>
                    <a:pt x="118" y="0"/>
                  </a:moveTo>
                  <a:cubicBezTo>
                    <a:pt x="53" y="0"/>
                    <a:pt x="0" y="53"/>
                    <a:pt x="0" y="118"/>
                  </a:cubicBezTo>
                  <a:cubicBezTo>
                    <a:pt x="7" y="118"/>
                    <a:pt x="7" y="118"/>
                    <a:pt x="7" y="118"/>
                  </a:cubicBezTo>
                  <a:cubicBezTo>
                    <a:pt x="7" y="57"/>
                    <a:pt x="57" y="8"/>
                    <a:pt x="118" y="8"/>
                  </a:cubicBezTo>
                  <a:cubicBezTo>
                    <a:pt x="178" y="8"/>
                    <a:pt x="228" y="57"/>
                    <a:pt x="228" y="118"/>
                  </a:cubicBezTo>
                  <a:cubicBezTo>
                    <a:pt x="235" y="118"/>
                    <a:pt x="235" y="118"/>
                    <a:pt x="235" y="118"/>
                  </a:cubicBezTo>
                  <a:cubicBezTo>
                    <a:pt x="235" y="53"/>
                    <a:pt x="182" y="0"/>
                    <a:pt x="118"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32" name="组合 31"/>
          <p:cNvGrpSpPr/>
          <p:nvPr/>
        </p:nvGrpSpPr>
        <p:grpSpPr>
          <a:xfrm>
            <a:off x="6206362" y="1283493"/>
            <a:ext cx="2311400" cy="1225551"/>
            <a:chOff x="774701" y="1874837"/>
            <a:chExt cx="2311400" cy="1225551"/>
          </a:xfrm>
        </p:grpSpPr>
        <p:sp>
          <p:nvSpPr>
            <p:cNvPr id="33" name="Freeform 7"/>
            <p:cNvSpPr/>
            <p:nvPr/>
          </p:nvSpPr>
          <p:spPr bwMode="auto">
            <a:xfrm>
              <a:off x="944563" y="2103438"/>
              <a:ext cx="1871663" cy="930275"/>
            </a:xfrm>
            <a:custGeom>
              <a:avLst/>
              <a:gdLst>
                <a:gd name="T0" fmla="*/ 111 w 221"/>
                <a:gd name="T1" fmla="*/ 0 h 110"/>
                <a:gd name="T2" fmla="*/ 0 w 221"/>
                <a:gd name="T3" fmla="*/ 110 h 110"/>
                <a:gd name="T4" fmla="*/ 35 w 221"/>
                <a:gd name="T5" fmla="*/ 110 h 110"/>
                <a:gd name="T6" fmla="*/ 111 w 221"/>
                <a:gd name="T7" fmla="*/ 34 h 110"/>
                <a:gd name="T8" fmla="*/ 186 w 221"/>
                <a:gd name="T9" fmla="*/ 110 h 110"/>
                <a:gd name="T10" fmla="*/ 221 w 221"/>
                <a:gd name="T11" fmla="*/ 110 h 110"/>
                <a:gd name="T12" fmla="*/ 111 w 221"/>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221" h="110">
                  <a:moveTo>
                    <a:pt x="111" y="0"/>
                  </a:moveTo>
                  <a:cubicBezTo>
                    <a:pt x="50" y="0"/>
                    <a:pt x="0" y="49"/>
                    <a:pt x="0" y="110"/>
                  </a:cubicBezTo>
                  <a:cubicBezTo>
                    <a:pt x="35" y="110"/>
                    <a:pt x="35" y="110"/>
                    <a:pt x="35" y="110"/>
                  </a:cubicBezTo>
                  <a:cubicBezTo>
                    <a:pt x="35" y="68"/>
                    <a:pt x="69" y="34"/>
                    <a:pt x="111" y="34"/>
                  </a:cubicBezTo>
                  <a:cubicBezTo>
                    <a:pt x="152" y="34"/>
                    <a:pt x="186" y="68"/>
                    <a:pt x="186" y="110"/>
                  </a:cubicBezTo>
                  <a:cubicBezTo>
                    <a:pt x="221" y="110"/>
                    <a:pt x="221" y="110"/>
                    <a:pt x="221" y="110"/>
                  </a:cubicBezTo>
                  <a:cubicBezTo>
                    <a:pt x="221" y="49"/>
                    <a:pt x="171" y="0"/>
                    <a:pt x="111"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 name="Freeform 18"/>
            <p:cNvSpPr/>
            <p:nvPr/>
          </p:nvSpPr>
          <p:spPr bwMode="auto">
            <a:xfrm>
              <a:off x="944563" y="2103438"/>
              <a:ext cx="1871663" cy="930275"/>
            </a:xfrm>
            <a:custGeom>
              <a:avLst/>
              <a:gdLst/>
              <a:ahLst/>
              <a:cxnLst/>
              <a:rect l="l" t="t" r="r" b="b"/>
              <a:pathLst>
                <a:path w="1871663" h="930275">
                  <a:moveTo>
                    <a:pt x="931545" y="0"/>
                  </a:moveTo>
                  <a:cubicBezTo>
                    <a:pt x="931552" y="0"/>
                    <a:pt x="931636" y="0"/>
                    <a:pt x="932617" y="0"/>
                  </a:cubicBezTo>
                  <a:lnTo>
                    <a:pt x="940118" y="0"/>
                  </a:lnTo>
                  <a:cubicBezTo>
                    <a:pt x="940119" y="26"/>
                    <a:pt x="940255" y="2754"/>
                    <a:pt x="954412" y="288529"/>
                  </a:cubicBezTo>
                  <a:cubicBezTo>
                    <a:pt x="1011837" y="289459"/>
                    <a:pt x="1067526" y="298447"/>
                    <a:pt x="1120087" y="315474"/>
                  </a:cubicBezTo>
                  <a:cubicBezTo>
                    <a:pt x="1136270" y="270462"/>
                    <a:pt x="1165582" y="188936"/>
                    <a:pt x="1218671" y="41275"/>
                  </a:cubicBezTo>
                  <a:cubicBezTo>
                    <a:pt x="1218700" y="41275"/>
                    <a:pt x="1227123" y="41275"/>
                    <a:pt x="1227138" y="41275"/>
                  </a:cubicBezTo>
                  <a:lnTo>
                    <a:pt x="1149062" y="324746"/>
                  </a:lnTo>
                  <a:cubicBezTo>
                    <a:pt x="1202676" y="343061"/>
                    <a:pt x="1252823" y="369358"/>
                    <a:pt x="1298601" y="401716"/>
                  </a:cubicBezTo>
                  <a:cubicBezTo>
                    <a:pt x="1328549" y="363638"/>
                    <a:pt x="1383041" y="294351"/>
                    <a:pt x="1482196" y="168275"/>
                  </a:cubicBezTo>
                  <a:lnTo>
                    <a:pt x="1483255" y="175696"/>
                  </a:lnTo>
                  <a:cubicBezTo>
                    <a:pt x="1484313" y="176757"/>
                    <a:pt x="1486430" y="176757"/>
                    <a:pt x="1490663" y="176757"/>
                  </a:cubicBezTo>
                  <a:lnTo>
                    <a:pt x="1324307" y="423114"/>
                  </a:lnTo>
                  <a:cubicBezTo>
                    <a:pt x="1369148" y="457104"/>
                    <a:pt x="1409291" y="497054"/>
                    <a:pt x="1442972" y="542282"/>
                  </a:cubicBezTo>
                  <a:cubicBezTo>
                    <a:pt x="1481784" y="514934"/>
                    <a:pt x="1553366" y="464496"/>
                    <a:pt x="1685381" y="371475"/>
                  </a:cubicBezTo>
                  <a:cubicBezTo>
                    <a:pt x="1693863" y="379942"/>
                    <a:pt x="1693863" y="379942"/>
                    <a:pt x="1693863" y="388408"/>
                  </a:cubicBezTo>
                  <a:lnTo>
                    <a:pt x="1462054" y="569186"/>
                  </a:lnTo>
                  <a:cubicBezTo>
                    <a:pt x="1493529" y="613008"/>
                    <a:pt x="1518535" y="661647"/>
                    <a:pt x="1537022" y="713449"/>
                  </a:cubicBezTo>
                  <a:cubicBezTo>
                    <a:pt x="1579814" y="701361"/>
                    <a:pt x="1662103" y="678115"/>
                    <a:pt x="1820348" y="633412"/>
                  </a:cubicBezTo>
                  <a:lnTo>
                    <a:pt x="1821404" y="640821"/>
                  </a:lnTo>
                  <a:cubicBezTo>
                    <a:pt x="1822461" y="641879"/>
                    <a:pt x="1824574" y="641879"/>
                    <a:pt x="1828801" y="641879"/>
                  </a:cubicBezTo>
                  <a:lnTo>
                    <a:pt x="1546115" y="743514"/>
                  </a:lnTo>
                  <a:cubicBezTo>
                    <a:pt x="1563542" y="797436"/>
                    <a:pt x="1573122" y="854719"/>
                    <a:pt x="1573578" y="914057"/>
                  </a:cubicBezTo>
                  <a:cubicBezTo>
                    <a:pt x="1618896" y="915195"/>
                    <a:pt x="1705636" y="917374"/>
                    <a:pt x="1871663" y="921544"/>
                  </a:cubicBezTo>
                  <a:cubicBezTo>
                    <a:pt x="1871663" y="921562"/>
                    <a:pt x="1871663" y="930258"/>
                    <a:pt x="1871663" y="930275"/>
                  </a:cubicBezTo>
                  <a:lnTo>
                    <a:pt x="1574800" y="930275"/>
                  </a:lnTo>
                  <a:cubicBezTo>
                    <a:pt x="1574795" y="930275"/>
                    <a:pt x="1574727" y="930275"/>
                    <a:pt x="1573731" y="930275"/>
                  </a:cubicBezTo>
                  <a:lnTo>
                    <a:pt x="1567018" y="930275"/>
                  </a:lnTo>
                  <a:lnTo>
                    <a:pt x="1549368" y="930275"/>
                  </a:lnTo>
                  <a:lnTo>
                    <a:pt x="1524000" y="930275"/>
                  </a:lnTo>
                  <a:cubicBezTo>
                    <a:pt x="1521307" y="930275"/>
                    <a:pt x="1518470" y="930275"/>
                    <a:pt x="1515484" y="930275"/>
                  </a:cubicBezTo>
                  <a:cubicBezTo>
                    <a:pt x="1515484" y="608806"/>
                    <a:pt x="1252801" y="355015"/>
                    <a:pt x="939274" y="355015"/>
                  </a:cubicBezTo>
                  <a:cubicBezTo>
                    <a:pt x="617275" y="355015"/>
                    <a:pt x="354591" y="608806"/>
                    <a:pt x="354591" y="930275"/>
                  </a:cubicBezTo>
                  <a:cubicBezTo>
                    <a:pt x="354582" y="930275"/>
                    <a:pt x="354319" y="930275"/>
                    <a:pt x="346075" y="930275"/>
                  </a:cubicBezTo>
                  <a:lnTo>
                    <a:pt x="345399" y="930275"/>
                  </a:lnTo>
                  <a:lnTo>
                    <a:pt x="340668" y="930275"/>
                  </a:lnTo>
                  <a:cubicBezTo>
                    <a:pt x="337569" y="930275"/>
                    <a:pt x="333780" y="930275"/>
                    <a:pt x="329149" y="930275"/>
                  </a:cubicBezTo>
                  <a:cubicBezTo>
                    <a:pt x="328718" y="930275"/>
                    <a:pt x="328277" y="930275"/>
                    <a:pt x="327825" y="930275"/>
                  </a:cubicBezTo>
                  <a:lnTo>
                    <a:pt x="302816" y="930275"/>
                  </a:lnTo>
                  <a:cubicBezTo>
                    <a:pt x="300415" y="930275"/>
                    <a:pt x="297903" y="930275"/>
                    <a:pt x="295275" y="930275"/>
                  </a:cubicBezTo>
                  <a:cubicBezTo>
                    <a:pt x="249774" y="930275"/>
                    <a:pt x="163517" y="930275"/>
                    <a:pt x="0" y="930275"/>
                  </a:cubicBezTo>
                  <a:cubicBezTo>
                    <a:pt x="0" y="930275"/>
                    <a:pt x="0" y="921562"/>
                    <a:pt x="0" y="921544"/>
                  </a:cubicBezTo>
                  <a:lnTo>
                    <a:pt x="296498" y="914063"/>
                  </a:lnTo>
                  <a:cubicBezTo>
                    <a:pt x="296960" y="854397"/>
                    <a:pt x="306620" y="796803"/>
                    <a:pt x="324028" y="742542"/>
                  </a:cubicBezTo>
                  <a:cubicBezTo>
                    <a:pt x="281397" y="726836"/>
                    <a:pt x="201298" y="697325"/>
                    <a:pt x="50800" y="641879"/>
                  </a:cubicBezTo>
                  <a:cubicBezTo>
                    <a:pt x="50800" y="641873"/>
                    <a:pt x="50800" y="641802"/>
                    <a:pt x="50800" y="640821"/>
                  </a:cubicBezTo>
                  <a:lnTo>
                    <a:pt x="50800" y="633412"/>
                  </a:lnTo>
                  <a:lnTo>
                    <a:pt x="334106" y="713319"/>
                  </a:lnTo>
                  <a:cubicBezTo>
                    <a:pt x="352364" y="661628"/>
                    <a:pt x="377150" y="613080"/>
                    <a:pt x="409113" y="569769"/>
                  </a:cubicBezTo>
                  <a:cubicBezTo>
                    <a:pt x="373881" y="542145"/>
                    <a:pt x="306534" y="489342"/>
                    <a:pt x="177800" y="388408"/>
                  </a:cubicBezTo>
                  <a:cubicBezTo>
                    <a:pt x="177800" y="379942"/>
                    <a:pt x="186236" y="379942"/>
                    <a:pt x="186236" y="371475"/>
                  </a:cubicBezTo>
                  <a:lnTo>
                    <a:pt x="429835" y="544043"/>
                  </a:lnTo>
                  <a:cubicBezTo>
                    <a:pt x="462812" y="498018"/>
                    <a:pt x="502360" y="457280"/>
                    <a:pt x="547612" y="423493"/>
                  </a:cubicBezTo>
                  <a:cubicBezTo>
                    <a:pt x="522132" y="385760"/>
                    <a:pt x="473567" y="313840"/>
                    <a:pt x="381000" y="176757"/>
                  </a:cubicBezTo>
                  <a:cubicBezTo>
                    <a:pt x="385233" y="176757"/>
                    <a:pt x="387350" y="176757"/>
                    <a:pt x="388408" y="175696"/>
                  </a:cubicBezTo>
                  <a:lnTo>
                    <a:pt x="389467" y="168275"/>
                  </a:lnTo>
                  <a:lnTo>
                    <a:pt x="574833" y="403969"/>
                  </a:lnTo>
                  <a:cubicBezTo>
                    <a:pt x="619369" y="371976"/>
                    <a:pt x="669124" y="346960"/>
                    <a:pt x="722130" y="328796"/>
                  </a:cubicBezTo>
                  <a:cubicBezTo>
                    <a:pt x="709815" y="284082"/>
                    <a:pt x="686621" y="199872"/>
                    <a:pt x="642938" y="41275"/>
                  </a:cubicBezTo>
                  <a:cubicBezTo>
                    <a:pt x="642967" y="41275"/>
                    <a:pt x="651392" y="41275"/>
                    <a:pt x="651405" y="41275"/>
                  </a:cubicBezTo>
                  <a:lnTo>
                    <a:pt x="751266" y="319026"/>
                  </a:lnTo>
                  <a:cubicBezTo>
                    <a:pt x="803468" y="300480"/>
                    <a:pt x="859362" y="291193"/>
                    <a:pt x="917200" y="289556"/>
                  </a:cubicBezTo>
                  <a:cubicBezTo>
                    <a:pt x="919523" y="242675"/>
                    <a:pt x="923772" y="156908"/>
                    <a:pt x="93154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 name="Freeform 20"/>
            <p:cNvSpPr>
              <a:spLocks noEditPoints="1"/>
            </p:cNvSpPr>
            <p:nvPr/>
          </p:nvSpPr>
          <p:spPr bwMode="auto">
            <a:xfrm>
              <a:off x="782638" y="2973388"/>
              <a:ext cx="50800" cy="127000"/>
            </a:xfrm>
            <a:custGeom>
              <a:avLst/>
              <a:gdLst>
                <a:gd name="T0" fmla="*/ 6 w 6"/>
                <a:gd name="T1" fmla="*/ 12 h 15"/>
                <a:gd name="T2" fmla="*/ 6 w 6"/>
                <a:gd name="T3" fmla="*/ 13 h 15"/>
                <a:gd name="T4" fmla="*/ 5 w 6"/>
                <a:gd name="T5" fmla="*/ 14 h 15"/>
                <a:gd name="T6" fmla="*/ 5 w 6"/>
                <a:gd name="T7" fmla="*/ 14 h 15"/>
                <a:gd name="T8" fmla="*/ 4 w 6"/>
                <a:gd name="T9" fmla="*/ 15 h 15"/>
                <a:gd name="T10" fmla="*/ 3 w 6"/>
                <a:gd name="T11" fmla="*/ 15 h 15"/>
                <a:gd name="T12" fmla="*/ 2 w 6"/>
                <a:gd name="T13" fmla="*/ 14 h 15"/>
                <a:gd name="T14" fmla="*/ 1 w 6"/>
                <a:gd name="T15" fmla="*/ 14 h 15"/>
                <a:gd name="T16" fmla="*/ 0 w 6"/>
                <a:gd name="T17" fmla="*/ 13 h 15"/>
                <a:gd name="T18" fmla="*/ 0 w 6"/>
                <a:gd name="T19" fmla="*/ 12 h 15"/>
                <a:gd name="T20" fmla="*/ 0 w 6"/>
                <a:gd name="T21" fmla="*/ 3 h 15"/>
                <a:gd name="T22" fmla="*/ 0 w 6"/>
                <a:gd name="T23" fmla="*/ 2 h 15"/>
                <a:gd name="T24" fmla="*/ 1 w 6"/>
                <a:gd name="T25" fmla="*/ 1 h 15"/>
                <a:gd name="T26" fmla="*/ 2 w 6"/>
                <a:gd name="T27" fmla="*/ 0 h 15"/>
                <a:gd name="T28" fmla="*/ 3 w 6"/>
                <a:gd name="T29" fmla="*/ 0 h 15"/>
                <a:gd name="T30" fmla="*/ 4 w 6"/>
                <a:gd name="T31" fmla="*/ 0 h 15"/>
                <a:gd name="T32" fmla="*/ 5 w 6"/>
                <a:gd name="T33" fmla="*/ 0 h 15"/>
                <a:gd name="T34" fmla="*/ 5 w 6"/>
                <a:gd name="T35" fmla="*/ 1 h 15"/>
                <a:gd name="T36" fmla="*/ 6 w 6"/>
                <a:gd name="T37" fmla="*/ 2 h 15"/>
                <a:gd name="T38" fmla="*/ 6 w 6"/>
                <a:gd name="T39" fmla="*/ 3 h 15"/>
                <a:gd name="T40" fmla="*/ 6 w 6"/>
                <a:gd name="T41" fmla="*/ 12 h 15"/>
                <a:gd name="T42" fmla="*/ 4 w 6"/>
                <a:gd name="T43" fmla="*/ 3 h 15"/>
                <a:gd name="T44" fmla="*/ 4 w 6"/>
                <a:gd name="T45" fmla="*/ 2 h 15"/>
                <a:gd name="T46" fmla="*/ 3 w 6"/>
                <a:gd name="T47" fmla="*/ 2 h 15"/>
                <a:gd name="T48" fmla="*/ 3 w 6"/>
                <a:gd name="T49" fmla="*/ 2 h 15"/>
                <a:gd name="T50" fmla="*/ 3 w 6"/>
                <a:gd name="T51" fmla="*/ 2 h 15"/>
                <a:gd name="T52" fmla="*/ 3 w 6"/>
                <a:gd name="T53" fmla="*/ 3 h 15"/>
                <a:gd name="T54" fmla="*/ 3 w 6"/>
                <a:gd name="T55" fmla="*/ 12 h 15"/>
                <a:gd name="T56" fmla="*/ 3 w 6"/>
                <a:gd name="T57" fmla="*/ 12 h 15"/>
                <a:gd name="T58" fmla="*/ 3 w 6"/>
                <a:gd name="T59" fmla="*/ 12 h 15"/>
                <a:gd name="T60" fmla="*/ 3 w 6"/>
                <a:gd name="T61" fmla="*/ 12 h 15"/>
                <a:gd name="T62" fmla="*/ 4 w 6"/>
                <a:gd name="T63" fmla="*/ 12 h 15"/>
                <a:gd name="T64" fmla="*/ 4 w 6"/>
                <a:gd name="T65" fmla="*/ 12 h 15"/>
                <a:gd name="T66" fmla="*/ 4 w 6"/>
                <a:gd name="T6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15">
                  <a:moveTo>
                    <a:pt x="6" y="12"/>
                  </a:moveTo>
                  <a:cubicBezTo>
                    <a:pt x="6" y="12"/>
                    <a:pt x="6" y="13"/>
                    <a:pt x="6" y="13"/>
                  </a:cubicBezTo>
                  <a:cubicBezTo>
                    <a:pt x="6" y="13"/>
                    <a:pt x="6" y="14"/>
                    <a:pt x="5" y="14"/>
                  </a:cubicBezTo>
                  <a:cubicBezTo>
                    <a:pt x="5" y="14"/>
                    <a:pt x="5" y="14"/>
                    <a:pt x="5" y="14"/>
                  </a:cubicBezTo>
                  <a:cubicBezTo>
                    <a:pt x="4" y="14"/>
                    <a:pt x="4" y="15"/>
                    <a:pt x="4" y="15"/>
                  </a:cubicBezTo>
                  <a:cubicBezTo>
                    <a:pt x="3" y="15"/>
                    <a:pt x="3" y="15"/>
                    <a:pt x="3" y="15"/>
                  </a:cubicBezTo>
                  <a:cubicBezTo>
                    <a:pt x="2" y="15"/>
                    <a:pt x="2" y="14"/>
                    <a:pt x="2" y="14"/>
                  </a:cubicBezTo>
                  <a:cubicBezTo>
                    <a:pt x="2" y="14"/>
                    <a:pt x="1" y="14"/>
                    <a:pt x="1" y="14"/>
                  </a:cubicBezTo>
                  <a:cubicBezTo>
                    <a:pt x="1" y="14"/>
                    <a:pt x="1" y="13"/>
                    <a:pt x="0" y="13"/>
                  </a:cubicBezTo>
                  <a:cubicBezTo>
                    <a:pt x="0" y="13"/>
                    <a:pt x="0" y="12"/>
                    <a:pt x="0" y="12"/>
                  </a:cubicBezTo>
                  <a:cubicBezTo>
                    <a:pt x="0" y="3"/>
                    <a:pt x="0" y="3"/>
                    <a:pt x="0" y="3"/>
                  </a:cubicBezTo>
                  <a:cubicBezTo>
                    <a:pt x="0" y="2"/>
                    <a:pt x="0" y="2"/>
                    <a:pt x="0" y="2"/>
                  </a:cubicBezTo>
                  <a:cubicBezTo>
                    <a:pt x="1" y="1"/>
                    <a:pt x="1" y="1"/>
                    <a:pt x="1" y="1"/>
                  </a:cubicBezTo>
                  <a:cubicBezTo>
                    <a:pt x="1" y="1"/>
                    <a:pt x="2" y="0"/>
                    <a:pt x="2" y="0"/>
                  </a:cubicBezTo>
                  <a:cubicBezTo>
                    <a:pt x="2" y="0"/>
                    <a:pt x="2" y="0"/>
                    <a:pt x="3" y="0"/>
                  </a:cubicBezTo>
                  <a:cubicBezTo>
                    <a:pt x="4" y="0"/>
                    <a:pt x="4" y="0"/>
                    <a:pt x="4" y="0"/>
                  </a:cubicBezTo>
                  <a:cubicBezTo>
                    <a:pt x="4" y="0"/>
                    <a:pt x="4" y="0"/>
                    <a:pt x="5" y="0"/>
                  </a:cubicBezTo>
                  <a:cubicBezTo>
                    <a:pt x="5" y="0"/>
                    <a:pt x="5" y="1"/>
                    <a:pt x="5" y="1"/>
                  </a:cubicBezTo>
                  <a:cubicBezTo>
                    <a:pt x="6" y="1"/>
                    <a:pt x="6" y="1"/>
                    <a:pt x="6" y="2"/>
                  </a:cubicBezTo>
                  <a:cubicBezTo>
                    <a:pt x="6" y="2"/>
                    <a:pt x="6" y="2"/>
                    <a:pt x="6" y="3"/>
                  </a:cubicBezTo>
                  <a:cubicBezTo>
                    <a:pt x="6" y="12"/>
                    <a:pt x="6" y="12"/>
                    <a:pt x="6" y="12"/>
                  </a:cubicBezTo>
                  <a:close/>
                  <a:moveTo>
                    <a:pt x="4" y="3"/>
                  </a:moveTo>
                  <a:cubicBezTo>
                    <a:pt x="4" y="3"/>
                    <a:pt x="4" y="3"/>
                    <a:pt x="4" y="2"/>
                  </a:cubicBezTo>
                  <a:cubicBezTo>
                    <a:pt x="4" y="2"/>
                    <a:pt x="3" y="2"/>
                    <a:pt x="3" y="2"/>
                  </a:cubicBezTo>
                  <a:cubicBezTo>
                    <a:pt x="3" y="2"/>
                    <a:pt x="3" y="2"/>
                    <a:pt x="3" y="2"/>
                  </a:cubicBezTo>
                  <a:cubicBezTo>
                    <a:pt x="3" y="2"/>
                    <a:pt x="3" y="2"/>
                    <a:pt x="3" y="2"/>
                  </a:cubicBezTo>
                  <a:cubicBezTo>
                    <a:pt x="3" y="3"/>
                    <a:pt x="3" y="3"/>
                    <a:pt x="3" y="3"/>
                  </a:cubicBezTo>
                  <a:cubicBezTo>
                    <a:pt x="3" y="12"/>
                    <a:pt x="3" y="12"/>
                    <a:pt x="3" y="12"/>
                  </a:cubicBezTo>
                  <a:cubicBezTo>
                    <a:pt x="3" y="12"/>
                    <a:pt x="3" y="12"/>
                    <a:pt x="3" y="12"/>
                  </a:cubicBezTo>
                  <a:cubicBezTo>
                    <a:pt x="3" y="12"/>
                    <a:pt x="3" y="12"/>
                    <a:pt x="3" y="12"/>
                  </a:cubicBezTo>
                  <a:cubicBezTo>
                    <a:pt x="3" y="12"/>
                    <a:pt x="3" y="12"/>
                    <a:pt x="3" y="12"/>
                  </a:cubicBezTo>
                  <a:cubicBezTo>
                    <a:pt x="3" y="12"/>
                    <a:pt x="4" y="12"/>
                    <a:pt x="4" y="12"/>
                  </a:cubicBezTo>
                  <a:cubicBezTo>
                    <a:pt x="4" y="12"/>
                    <a:pt x="4" y="12"/>
                    <a:pt x="4" y="12"/>
                  </a:cubicBezTo>
                  <a:cubicBezTo>
                    <a:pt x="4" y="3"/>
                    <a:pt x="4" y="3"/>
                    <a:pt x="4"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 name="Freeform 21"/>
            <p:cNvSpPr>
              <a:spLocks noEditPoints="1"/>
            </p:cNvSpPr>
            <p:nvPr/>
          </p:nvSpPr>
          <p:spPr bwMode="auto">
            <a:xfrm>
              <a:off x="774701" y="2652713"/>
              <a:ext cx="101600" cy="117475"/>
            </a:xfrm>
            <a:custGeom>
              <a:avLst/>
              <a:gdLst>
                <a:gd name="T0" fmla="*/ 4 w 12"/>
                <a:gd name="T1" fmla="*/ 0 h 14"/>
                <a:gd name="T2" fmla="*/ 4 w 12"/>
                <a:gd name="T3" fmla="*/ 0 h 14"/>
                <a:gd name="T4" fmla="*/ 4 w 12"/>
                <a:gd name="T5" fmla="*/ 14 h 14"/>
                <a:gd name="T6" fmla="*/ 4 w 12"/>
                <a:gd name="T7" fmla="*/ 14 h 14"/>
                <a:gd name="T8" fmla="*/ 2 w 12"/>
                <a:gd name="T9" fmla="*/ 14 h 14"/>
                <a:gd name="T10" fmla="*/ 2 w 12"/>
                <a:gd name="T11" fmla="*/ 14 h 14"/>
                <a:gd name="T12" fmla="*/ 2 w 12"/>
                <a:gd name="T13" fmla="*/ 4 h 14"/>
                <a:gd name="T14" fmla="*/ 1 w 12"/>
                <a:gd name="T15" fmla="*/ 4 h 14"/>
                <a:gd name="T16" fmla="*/ 1 w 12"/>
                <a:gd name="T17" fmla="*/ 4 h 14"/>
                <a:gd name="T18" fmla="*/ 0 w 12"/>
                <a:gd name="T19" fmla="*/ 4 h 14"/>
                <a:gd name="T20" fmla="*/ 0 w 12"/>
                <a:gd name="T21" fmla="*/ 4 h 14"/>
                <a:gd name="T22" fmla="*/ 0 w 12"/>
                <a:gd name="T23" fmla="*/ 3 h 14"/>
                <a:gd name="T24" fmla="*/ 0 w 12"/>
                <a:gd name="T25" fmla="*/ 2 h 14"/>
                <a:gd name="T26" fmla="*/ 1 w 12"/>
                <a:gd name="T27" fmla="*/ 2 h 14"/>
                <a:gd name="T28" fmla="*/ 1 w 12"/>
                <a:gd name="T29" fmla="*/ 2 h 14"/>
                <a:gd name="T30" fmla="*/ 2 w 12"/>
                <a:gd name="T31" fmla="*/ 1 h 14"/>
                <a:gd name="T32" fmla="*/ 2 w 12"/>
                <a:gd name="T33" fmla="*/ 0 h 14"/>
                <a:gd name="T34" fmla="*/ 3 w 12"/>
                <a:gd name="T35" fmla="*/ 0 h 14"/>
                <a:gd name="T36" fmla="*/ 4 w 12"/>
                <a:gd name="T37" fmla="*/ 0 h 14"/>
                <a:gd name="T38" fmla="*/ 12 w 12"/>
                <a:gd name="T39" fmla="*/ 12 h 14"/>
                <a:gd name="T40" fmla="*/ 12 w 12"/>
                <a:gd name="T41" fmla="*/ 13 h 14"/>
                <a:gd name="T42" fmla="*/ 11 w 12"/>
                <a:gd name="T43" fmla="*/ 13 h 14"/>
                <a:gd name="T44" fmla="*/ 10 w 12"/>
                <a:gd name="T45" fmla="*/ 14 h 14"/>
                <a:gd name="T46" fmla="*/ 9 w 12"/>
                <a:gd name="T47" fmla="*/ 14 h 14"/>
                <a:gd name="T48" fmla="*/ 9 w 12"/>
                <a:gd name="T49" fmla="*/ 14 h 14"/>
                <a:gd name="T50" fmla="*/ 8 w 12"/>
                <a:gd name="T51" fmla="*/ 14 h 14"/>
                <a:gd name="T52" fmla="*/ 7 w 12"/>
                <a:gd name="T53" fmla="*/ 13 h 14"/>
                <a:gd name="T54" fmla="*/ 6 w 12"/>
                <a:gd name="T55" fmla="*/ 13 h 14"/>
                <a:gd name="T56" fmla="*/ 6 w 12"/>
                <a:gd name="T57" fmla="*/ 12 h 14"/>
                <a:gd name="T58" fmla="*/ 6 w 12"/>
                <a:gd name="T59" fmla="*/ 2 h 14"/>
                <a:gd name="T60" fmla="*/ 6 w 12"/>
                <a:gd name="T61" fmla="*/ 1 h 14"/>
                <a:gd name="T62" fmla="*/ 7 w 12"/>
                <a:gd name="T63" fmla="*/ 1 h 14"/>
                <a:gd name="T64" fmla="*/ 8 w 12"/>
                <a:gd name="T65" fmla="*/ 0 h 14"/>
                <a:gd name="T66" fmla="*/ 9 w 12"/>
                <a:gd name="T67" fmla="*/ 0 h 14"/>
                <a:gd name="T68" fmla="*/ 9 w 12"/>
                <a:gd name="T69" fmla="*/ 0 h 14"/>
                <a:gd name="T70" fmla="*/ 10 w 12"/>
                <a:gd name="T71" fmla="*/ 0 h 14"/>
                <a:gd name="T72" fmla="*/ 11 w 12"/>
                <a:gd name="T73" fmla="*/ 1 h 14"/>
                <a:gd name="T74" fmla="*/ 12 w 12"/>
                <a:gd name="T75" fmla="*/ 1 h 14"/>
                <a:gd name="T76" fmla="*/ 12 w 12"/>
                <a:gd name="T77" fmla="*/ 2 h 14"/>
                <a:gd name="T78" fmla="*/ 12 w 12"/>
                <a:gd name="T79" fmla="*/ 12 h 14"/>
                <a:gd name="T80" fmla="*/ 10 w 12"/>
                <a:gd name="T81" fmla="*/ 2 h 14"/>
                <a:gd name="T82" fmla="*/ 9 w 12"/>
                <a:gd name="T83" fmla="*/ 2 h 14"/>
                <a:gd name="T84" fmla="*/ 9 w 12"/>
                <a:gd name="T85" fmla="*/ 2 h 14"/>
                <a:gd name="T86" fmla="*/ 9 w 12"/>
                <a:gd name="T87" fmla="*/ 2 h 14"/>
                <a:gd name="T88" fmla="*/ 9 w 12"/>
                <a:gd name="T89" fmla="*/ 2 h 14"/>
                <a:gd name="T90" fmla="*/ 8 w 12"/>
                <a:gd name="T91" fmla="*/ 2 h 14"/>
                <a:gd name="T92" fmla="*/ 8 w 12"/>
                <a:gd name="T93" fmla="*/ 12 h 14"/>
                <a:gd name="T94" fmla="*/ 9 w 12"/>
                <a:gd name="T95" fmla="*/ 12 h 14"/>
                <a:gd name="T96" fmla="*/ 9 w 12"/>
                <a:gd name="T97" fmla="*/ 12 h 14"/>
                <a:gd name="T98" fmla="*/ 9 w 12"/>
                <a:gd name="T99" fmla="*/ 12 h 14"/>
                <a:gd name="T100" fmla="*/ 9 w 12"/>
                <a:gd name="T101" fmla="*/ 12 h 14"/>
                <a:gd name="T102" fmla="*/ 10 w 12"/>
                <a:gd name="T103" fmla="*/ 12 h 14"/>
                <a:gd name="T104" fmla="*/ 10 w 12"/>
                <a:gd name="T10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 h="14">
                  <a:moveTo>
                    <a:pt x="4" y="0"/>
                  </a:moveTo>
                  <a:cubicBezTo>
                    <a:pt x="4" y="0"/>
                    <a:pt x="4" y="0"/>
                    <a:pt x="4" y="0"/>
                  </a:cubicBezTo>
                  <a:cubicBezTo>
                    <a:pt x="4" y="14"/>
                    <a:pt x="4" y="14"/>
                    <a:pt x="4" y="14"/>
                  </a:cubicBezTo>
                  <a:cubicBezTo>
                    <a:pt x="4" y="14"/>
                    <a:pt x="4" y="14"/>
                    <a:pt x="4" y="14"/>
                  </a:cubicBezTo>
                  <a:cubicBezTo>
                    <a:pt x="2" y="14"/>
                    <a:pt x="2" y="14"/>
                    <a:pt x="2" y="14"/>
                  </a:cubicBezTo>
                  <a:cubicBezTo>
                    <a:pt x="2" y="14"/>
                    <a:pt x="2" y="14"/>
                    <a:pt x="2" y="14"/>
                  </a:cubicBezTo>
                  <a:cubicBezTo>
                    <a:pt x="2" y="4"/>
                    <a:pt x="2" y="4"/>
                    <a:pt x="2" y="4"/>
                  </a:cubicBezTo>
                  <a:cubicBezTo>
                    <a:pt x="2" y="4"/>
                    <a:pt x="2" y="4"/>
                    <a:pt x="1" y="4"/>
                  </a:cubicBezTo>
                  <a:cubicBezTo>
                    <a:pt x="1" y="4"/>
                    <a:pt x="1" y="4"/>
                    <a:pt x="1" y="4"/>
                  </a:cubicBezTo>
                  <a:cubicBezTo>
                    <a:pt x="1" y="4"/>
                    <a:pt x="1" y="4"/>
                    <a:pt x="0" y="4"/>
                  </a:cubicBezTo>
                  <a:cubicBezTo>
                    <a:pt x="0" y="4"/>
                    <a:pt x="0" y="4"/>
                    <a:pt x="0" y="4"/>
                  </a:cubicBezTo>
                  <a:cubicBezTo>
                    <a:pt x="0" y="3"/>
                    <a:pt x="0" y="3"/>
                    <a:pt x="0" y="3"/>
                  </a:cubicBezTo>
                  <a:cubicBezTo>
                    <a:pt x="0" y="2"/>
                    <a:pt x="0" y="2"/>
                    <a:pt x="0" y="2"/>
                  </a:cubicBezTo>
                  <a:cubicBezTo>
                    <a:pt x="0" y="2"/>
                    <a:pt x="1" y="2"/>
                    <a:pt x="1" y="2"/>
                  </a:cubicBezTo>
                  <a:cubicBezTo>
                    <a:pt x="1" y="2"/>
                    <a:pt x="1" y="2"/>
                    <a:pt x="1" y="2"/>
                  </a:cubicBezTo>
                  <a:cubicBezTo>
                    <a:pt x="2" y="2"/>
                    <a:pt x="2" y="1"/>
                    <a:pt x="2" y="1"/>
                  </a:cubicBezTo>
                  <a:cubicBezTo>
                    <a:pt x="2" y="1"/>
                    <a:pt x="2" y="0"/>
                    <a:pt x="2" y="0"/>
                  </a:cubicBezTo>
                  <a:cubicBezTo>
                    <a:pt x="2" y="0"/>
                    <a:pt x="3" y="0"/>
                    <a:pt x="3" y="0"/>
                  </a:cubicBezTo>
                  <a:cubicBezTo>
                    <a:pt x="4" y="0"/>
                    <a:pt x="4" y="0"/>
                    <a:pt x="4" y="0"/>
                  </a:cubicBezTo>
                  <a:close/>
                  <a:moveTo>
                    <a:pt x="12" y="12"/>
                  </a:moveTo>
                  <a:cubicBezTo>
                    <a:pt x="12" y="12"/>
                    <a:pt x="12" y="12"/>
                    <a:pt x="12" y="13"/>
                  </a:cubicBezTo>
                  <a:cubicBezTo>
                    <a:pt x="12" y="13"/>
                    <a:pt x="11" y="13"/>
                    <a:pt x="11" y="13"/>
                  </a:cubicBezTo>
                  <a:cubicBezTo>
                    <a:pt x="11" y="14"/>
                    <a:pt x="11" y="14"/>
                    <a:pt x="10" y="14"/>
                  </a:cubicBezTo>
                  <a:cubicBezTo>
                    <a:pt x="10" y="14"/>
                    <a:pt x="10" y="14"/>
                    <a:pt x="9" y="14"/>
                  </a:cubicBezTo>
                  <a:cubicBezTo>
                    <a:pt x="9" y="14"/>
                    <a:pt x="9" y="14"/>
                    <a:pt x="9" y="14"/>
                  </a:cubicBezTo>
                  <a:cubicBezTo>
                    <a:pt x="8" y="14"/>
                    <a:pt x="8" y="14"/>
                    <a:pt x="8" y="14"/>
                  </a:cubicBezTo>
                  <a:cubicBezTo>
                    <a:pt x="7" y="14"/>
                    <a:pt x="7" y="14"/>
                    <a:pt x="7" y="13"/>
                  </a:cubicBezTo>
                  <a:cubicBezTo>
                    <a:pt x="7" y="13"/>
                    <a:pt x="6" y="13"/>
                    <a:pt x="6" y="13"/>
                  </a:cubicBezTo>
                  <a:cubicBezTo>
                    <a:pt x="6" y="12"/>
                    <a:pt x="6" y="12"/>
                    <a:pt x="6" y="12"/>
                  </a:cubicBezTo>
                  <a:cubicBezTo>
                    <a:pt x="6" y="2"/>
                    <a:pt x="6" y="2"/>
                    <a:pt x="6" y="2"/>
                  </a:cubicBezTo>
                  <a:cubicBezTo>
                    <a:pt x="6" y="2"/>
                    <a:pt x="6" y="2"/>
                    <a:pt x="6" y="1"/>
                  </a:cubicBezTo>
                  <a:cubicBezTo>
                    <a:pt x="6" y="1"/>
                    <a:pt x="7" y="1"/>
                    <a:pt x="7" y="1"/>
                  </a:cubicBezTo>
                  <a:cubicBezTo>
                    <a:pt x="7" y="0"/>
                    <a:pt x="7" y="0"/>
                    <a:pt x="8" y="0"/>
                  </a:cubicBezTo>
                  <a:cubicBezTo>
                    <a:pt x="8" y="0"/>
                    <a:pt x="8" y="0"/>
                    <a:pt x="9" y="0"/>
                  </a:cubicBezTo>
                  <a:cubicBezTo>
                    <a:pt x="9" y="0"/>
                    <a:pt x="9" y="0"/>
                    <a:pt x="9" y="0"/>
                  </a:cubicBezTo>
                  <a:cubicBezTo>
                    <a:pt x="10" y="0"/>
                    <a:pt x="10" y="0"/>
                    <a:pt x="10" y="0"/>
                  </a:cubicBezTo>
                  <a:cubicBezTo>
                    <a:pt x="11" y="0"/>
                    <a:pt x="11" y="0"/>
                    <a:pt x="11" y="1"/>
                  </a:cubicBezTo>
                  <a:cubicBezTo>
                    <a:pt x="11" y="1"/>
                    <a:pt x="12" y="1"/>
                    <a:pt x="12" y="1"/>
                  </a:cubicBezTo>
                  <a:cubicBezTo>
                    <a:pt x="12" y="2"/>
                    <a:pt x="12" y="2"/>
                    <a:pt x="12" y="2"/>
                  </a:cubicBezTo>
                  <a:cubicBezTo>
                    <a:pt x="12" y="12"/>
                    <a:pt x="12" y="12"/>
                    <a:pt x="12" y="12"/>
                  </a:cubicBezTo>
                  <a:close/>
                  <a:moveTo>
                    <a:pt x="10" y="2"/>
                  </a:moveTo>
                  <a:cubicBezTo>
                    <a:pt x="10" y="2"/>
                    <a:pt x="9" y="2"/>
                    <a:pt x="9" y="2"/>
                  </a:cubicBezTo>
                  <a:cubicBezTo>
                    <a:pt x="9" y="2"/>
                    <a:pt x="9" y="2"/>
                    <a:pt x="9" y="2"/>
                  </a:cubicBezTo>
                  <a:cubicBezTo>
                    <a:pt x="9" y="2"/>
                    <a:pt x="9" y="2"/>
                    <a:pt x="9" y="2"/>
                  </a:cubicBezTo>
                  <a:cubicBezTo>
                    <a:pt x="9" y="2"/>
                    <a:pt x="9" y="2"/>
                    <a:pt x="9" y="2"/>
                  </a:cubicBezTo>
                  <a:cubicBezTo>
                    <a:pt x="8" y="2"/>
                    <a:pt x="8" y="2"/>
                    <a:pt x="8" y="2"/>
                  </a:cubicBezTo>
                  <a:cubicBezTo>
                    <a:pt x="8" y="12"/>
                    <a:pt x="8" y="12"/>
                    <a:pt x="8" y="12"/>
                  </a:cubicBezTo>
                  <a:cubicBezTo>
                    <a:pt x="8" y="12"/>
                    <a:pt x="8" y="12"/>
                    <a:pt x="9" y="12"/>
                  </a:cubicBezTo>
                  <a:cubicBezTo>
                    <a:pt x="9" y="12"/>
                    <a:pt x="9" y="12"/>
                    <a:pt x="9" y="12"/>
                  </a:cubicBezTo>
                  <a:cubicBezTo>
                    <a:pt x="9" y="12"/>
                    <a:pt x="9" y="12"/>
                    <a:pt x="9" y="12"/>
                  </a:cubicBezTo>
                  <a:cubicBezTo>
                    <a:pt x="9" y="12"/>
                    <a:pt x="9" y="12"/>
                    <a:pt x="9" y="12"/>
                  </a:cubicBezTo>
                  <a:cubicBezTo>
                    <a:pt x="9" y="12"/>
                    <a:pt x="10" y="12"/>
                    <a:pt x="10" y="12"/>
                  </a:cubicBezTo>
                  <a:cubicBezTo>
                    <a:pt x="10" y="2"/>
                    <a:pt x="10" y="2"/>
                    <a:pt x="10" y="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 name="Freeform 22"/>
            <p:cNvSpPr>
              <a:spLocks noEditPoints="1"/>
            </p:cNvSpPr>
            <p:nvPr/>
          </p:nvSpPr>
          <p:spPr bwMode="auto">
            <a:xfrm>
              <a:off x="901701" y="2355850"/>
              <a:ext cx="109538" cy="119063"/>
            </a:xfrm>
            <a:custGeom>
              <a:avLst/>
              <a:gdLst>
                <a:gd name="T0" fmla="*/ 4 w 13"/>
                <a:gd name="T1" fmla="*/ 9 h 14"/>
                <a:gd name="T2" fmla="*/ 3 w 13"/>
                <a:gd name="T3" fmla="*/ 10 h 14"/>
                <a:gd name="T4" fmla="*/ 2 w 13"/>
                <a:gd name="T5" fmla="*/ 12 h 14"/>
                <a:gd name="T6" fmla="*/ 6 w 13"/>
                <a:gd name="T7" fmla="*/ 12 h 14"/>
                <a:gd name="T8" fmla="*/ 5 w 13"/>
                <a:gd name="T9" fmla="*/ 14 h 14"/>
                <a:gd name="T10" fmla="*/ 0 w 13"/>
                <a:gd name="T11" fmla="*/ 14 h 14"/>
                <a:gd name="T12" fmla="*/ 0 w 13"/>
                <a:gd name="T13" fmla="*/ 13 h 14"/>
                <a:gd name="T14" fmla="*/ 0 w 13"/>
                <a:gd name="T15" fmla="*/ 11 h 14"/>
                <a:gd name="T16" fmla="*/ 1 w 13"/>
                <a:gd name="T17" fmla="*/ 10 h 14"/>
                <a:gd name="T18" fmla="*/ 2 w 13"/>
                <a:gd name="T19" fmla="*/ 7 h 14"/>
                <a:gd name="T20" fmla="*/ 3 w 13"/>
                <a:gd name="T21" fmla="*/ 6 h 14"/>
                <a:gd name="T22" fmla="*/ 3 w 13"/>
                <a:gd name="T23" fmla="*/ 3 h 14"/>
                <a:gd name="T24" fmla="*/ 3 w 13"/>
                <a:gd name="T25" fmla="*/ 2 h 14"/>
                <a:gd name="T26" fmla="*/ 2 w 13"/>
                <a:gd name="T27" fmla="*/ 2 h 14"/>
                <a:gd name="T28" fmla="*/ 2 w 13"/>
                <a:gd name="T29" fmla="*/ 4 h 14"/>
                <a:gd name="T30" fmla="*/ 0 w 13"/>
                <a:gd name="T31" fmla="*/ 5 h 14"/>
                <a:gd name="T32" fmla="*/ 0 w 13"/>
                <a:gd name="T33" fmla="*/ 2 h 14"/>
                <a:gd name="T34" fmla="*/ 1 w 13"/>
                <a:gd name="T35" fmla="*/ 1 h 14"/>
                <a:gd name="T36" fmla="*/ 2 w 13"/>
                <a:gd name="T37" fmla="*/ 0 h 14"/>
                <a:gd name="T38" fmla="*/ 4 w 13"/>
                <a:gd name="T39" fmla="*/ 0 h 14"/>
                <a:gd name="T40" fmla="*/ 5 w 13"/>
                <a:gd name="T41" fmla="*/ 1 h 14"/>
                <a:gd name="T42" fmla="*/ 6 w 13"/>
                <a:gd name="T43" fmla="*/ 4 h 14"/>
                <a:gd name="T44" fmla="*/ 6 w 13"/>
                <a:gd name="T45" fmla="*/ 6 h 14"/>
                <a:gd name="T46" fmla="*/ 4 w 13"/>
                <a:gd name="T47" fmla="*/ 8 h 14"/>
                <a:gd name="T48" fmla="*/ 13 w 13"/>
                <a:gd name="T49" fmla="*/ 12 h 14"/>
                <a:gd name="T50" fmla="*/ 12 w 13"/>
                <a:gd name="T51" fmla="*/ 14 h 14"/>
                <a:gd name="T52" fmla="*/ 11 w 13"/>
                <a:gd name="T53" fmla="*/ 14 h 14"/>
                <a:gd name="T54" fmla="*/ 9 w 13"/>
                <a:gd name="T55" fmla="*/ 14 h 14"/>
                <a:gd name="T56" fmla="*/ 7 w 13"/>
                <a:gd name="T57" fmla="*/ 13 h 14"/>
                <a:gd name="T58" fmla="*/ 7 w 13"/>
                <a:gd name="T59" fmla="*/ 2 h 14"/>
                <a:gd name="T60" fmla="*/ 8 w 13"/>
                <a:gd name="T61" fmla="*/ 1 h 14"/>
                <a:gd name="T62" fmla="*/ 10 w 13"/>
                <a:gd name="T63" fmla="*/ 0 h 14"/>
                <a:gd name="T64" fmla="*/ 12 w 13"/>
                <a:gd name="T65" fmla="*/ 0 h 14"/>
                <a:gd name="T66" fmla="*/ 13 w 13"/>
                <a:gd name="T67" fmla="*/ 1 h 14"/>
                <a:gd name="T68" fmla="*/ 13 w 13"/>
                <a:gd name="T69" fmla="*/ 12 h 14"/>
                <a:gd name="T70" fmla="*/ 11 w 13"/>
                <a:gd name="T71" fmla="*/ 2 h 14"/>
                <a:gd name="T72" fmla="*/ 10 w 13"/>
                <a:gd name="T73" fmla="*/ 2 h 14"/>
                <a:gd name="T74" fmla="*/ 10 w 13"/>
                <a:gd name="T75" fmla="*/ 3 h 14"/>
                <a:gd name="T76" fmla="*/ 10 w 13"/>
                <a:gd name="T77" fmla="*/ 12 h 14"/>
                <a:gd name="T78" fmla="*/ 10 w 13"/>
                <a:gd name="T79" fmla="*/ 12 h 14"/>
                <a:gd name="T80" fmla="*/ 11 w 13"/>
                <a:gd name="T81"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14">
                  <a:moveTo>
                    <a:pt x="4" y="9"/>
                  </a:moveTo>
                  <a:cubicBezTo>
                    <a:pt x="4" y="9"/>
                    <a:pt x="4" y="9"/>
                    <a:pt x="4" y="9"/>
                  </a:cubicBezTo>
                  <a:cubicBezTo>
                    <a:pt x="4" y="9"/>
                    <a:pt x="3" y="9"/>
                    <a:pt x="3" y="10"/>
                  </a:cubicBezTo>
                  <a:cubicBezTo>
                    <a:pt x="3" y="10"/>
                    <a:pt x="3" y="10"/>
                    <a:pt x="3" y="10"/>
                  </a:cubicBezTo>
                  <a:cubicBezTo>
                    <a:pt x="3" y="11"/>
                    <a:pt x="3" y="11"/>
                    <a:pt x="3" y="11"/>
                  </a:cubicBezTo>
                  <a:cubicBezTo>
                    <a:pt x="3" y="11"/>
                    <a:pt x="2" y="12"/>
                    <a:pt x="2" y="12"/>
                  </a:cubicBezTo>
                  <a:cubicBezTo>
                    <a:pt x="5" y="12"/>
                    <a:pt x="5" y="12"/>
                    <a:pt x="5" y="12"/>
                  </a:cubicBezTo>
                  <a:cubicBezTo>
                    <a:pt x="6" y="12"/>
                    <a:pt x="6" y="12"/>
                    <a:pt x="6" y="12"/>
                  </a:cubicBezTo>
                  <a:cubicBezTo>
                    <a:pt x="6" y="14"/>
                    <a:pt x="6" y="14"/>
                    <a:pt x="6" y="14"/>
                  </a:cubicBezTo>
                  <a:cubicBezTo>
                    <a:pt x="6" y="14"/>
                    <a:pt x="6" y="14"/>
                    <a:pt x="5" y="14"/>
                  </a:cubicBezTo>
                  <a:cubicBezTo>
                    <a:pt x="0" y="14"/>
                    <a:pt x="0" y="14"/>
                    <a:pt x="0" y="14"/>
                  </a:cubicBezTo>
                  <a:cubicBezTo>
                    <a:pt x="0" y="14"/>
                    <a:pt x="0" y="14"/>
                    <a:pt x="0" y="14"/>
                  </a:cubicBezTo>
                  <a:cubicBezTo>
                    <a:pt x="0" y="14"/>
                    <a:pt x="0" y="13"/>
                    <a:pt x="0" y="13"/>
                  </a:cubicBezTo>
                  <a:cubicBezTo>
                    <a:pt x="0" y="13"/>
                    <a:pt x="0" y="13"/>
                    <a:pt x="0" y="13"/>
                  </a:cubicBezTo>
                  <a:cubicBezTo>
                    <a:pt x="0" y="12"/>
                    <a:pt x="0" y="12"/>
                    <a:pt x="0" y="12"/>
                  </a:cubicBezTo>
                  <a:cubicBezTo>
                    <a:pt x="0" y="12"/>
                    <a:pt x="0" y="11"/>
                    <a:pt x="0" y="11"/>
                  </a:cubicBezTo>
                  <a:cubicBezTo>
                    <a:pt x="0" y="11"/>
                    <a:pt x="0" y="11"/>
                    <a:pt x="0" y="11"/>
                  </a:cubicBezTo>
                  <a:cubicBezTo>
                    <a:pt x="0" y="10"/>
                    <a:pt x="1" y="10"/>
                    <a:pt x="1" y="10"/>
                  </a:cubicBezTo>
                  <a:cubicBezTo>
                    <a:pt x="1" y="9"/>
                    <a:pt x="1" y="9"/>
                    <a:pt x="2" y="8"/>
                  </a:cubicBezTo>
                  <a:cubicBezTo>
                    <a:pt x="2" y="8"/>
                    <a:pt x="2" y="7"/>
                    <a:pt x="2" y="7"/>
                  </a:cubicBezTo>
                  <a:cubicBezTo>
                    <a:pt x="3" y="7"/>
                    <a:pt x="3" y="6"/>
                    <a:pt x="3" y="6"/>
                  </a:cubicBezTo>
                  <a:cubicBezTo>
                    <a:pt x="3" y="6"/>
                    <a:pt x="3" y="6"/>
                    <a:pt x="3" y="6"/>
                  </a:cubicBezTo>
                  <a:cubicBezTo>
                    <a:pt x="3" y="5"/>
                    <a:pt x="3" y="5"/>
                    <a:pt x="3" y="5"/>
                  </a:cubicBezTo>
                  <a:cubicBezTo>
                    <a:pt x="3" y="3"/>
                    <a:pt x="3" y="3"/>
                    <a:pt x="3" y="3"/>
                  </a:cubicBezTo>
                  <a:cubicBezTo>
                    <a:pt x="3" y="2"/>
                    <a:pt x="3" y="2"/>
                    <a:pt x="3" y="2"/>
                  </a:cubicBezTo>
                  <a:cubicBezTo>
                    <a:pt x="3" y="2"/>
                    <a:pt x="3" y="2"/>
                    <a:pt x="3" y="2"/>
                  </a:cubicBezTo>
                  <a:cubicBezTo>
                    <a:pt x="3" y="2"/>
                    <a:pt x="3" y="2"/>
                    <a:pt x="3" y="2"/>
                  </a:cubicBezTo>
                  <a:cubicBezTo>
                    <a:pt x="3" y="2"/>
                    <a:pt x="2" y="2"/>
                    <a:pt x="2" y="2"/>
                  </a:cubicBezTo>
                  <a:cubicBezTo>
                    <a:pt x="2" y="2"/>
                    <a:pt x="2" y="2"/>
                    <a:pt x="2" y="3"/>
                  </a:cubicBezTo>
                  <a:cubicBezTo>
                    <a:pt x="2" y="4"/>
                    <a:pt x="2" y="4"/>
                    <a:pt x="2" y="4"/>
                  </a:cubicBezTo>
                  <a:cubicBezTo>
                    <a:pt x="2" y="4"/>
                    <a:pt x="2" y="4"/>
                    <a:pt x="2" y="4"/>
                  </a:cubicBezTo>
                  <a:cubicBezTo>
                    <a:pt x="0" y="5"/>
                    <a:pt x="0" y="5"/>
                    <a:pt x="0" y="5"/>
                  </a:cubicBezTo>
                  <a:cubicBezTo>
                    <a:pt x="0" y="5"/>
                    <a:pt x="0" y="5"/>
                    <a:pt x="0" y="5"/>
                  </a:cubicBezTo>
                  <a:cubicBezTo>
                    <a:pt x="0" y="2"/>
                    <a:pt x="0" y="2"/>
                    <a:pt x="0" y="2"/>
                  </a:cubicBezTo>
                  <a:cubicBezTo>
                    <a:pt x="0" y="2"/>
                    <a:pt x="0" y="2"/>
                    <a:pt x="0" y="1"/>
                  </a:cubicBezTo>
                  <a:cubicBezTo>
                    <a:pt x="0" y="1"/>
                    <a:pt x="0" y="1"/>
                    <a:pt x="1" y="1"/>
                  </a:cubicBezTo>
                  <a:cubicBezTo>
                    <a:pt x="1" y="0"/>
                    <a:pt x="1" y="0"/>
                    <a:pt x="1" y="0"/>
                  </a:cubicBezTo>
                  <a:cubicBezTo>
                    <a:pt x="2" y="0"/>
                    <a:pt x="2" y="0"/>
                    <a:pt x="2" y="0"/>
                  </a:cubicBezTo>
                  <a:cubicBezTo>
                    <a:pt x="3" y="0"/>
                    <a:pt x="3" y="0"/>
                    <a:pt x="3" y="0"/>
                  </a:cubicBezTo>
                  <a:cubicBezTo>
                    <a:pt x="3" y="0"/>
                    <a:pt x="4" y="0"/>
                    <a:pt x="4" y="0"/>
                  </a:cubicBezTo>
                  <a:cubicBezTo>
                    <a:pt x="4" y="0"/>
                    <a:pt x="5" y="0"/>
                    <a:pt x="5" y="1"/>
                  </a:cubicBezTo>
                  <a:cubicBezTo>
                    <a:pt x="5" y="1"/>
                    <a:pt x="5" y="1"/>
                    <a:pt x="5" y="1"/>
                  </a:cubicBezTo>
                  <a:cubicBezTo>
                    <a:pt x="6" y="2"/>
                    <a:pt x="6" y="2"/>
                    <a:pt x="6" y="2"/>
                  </a:cubicBezTo>
                  <a:cubicBezTo>
                    <a:pt x="6" y="4"/>
                    <a:pt x="6" y="4"/>
                    <a:pt x="6" y="4"/>
                  </a:cubicBezTo>
                  <a:cubicBezTo>
                    <a:pt x="6" y="5"/>
                    <a:pt x="6" y="5"/>
                    <a:pt x="6" y="5"/>
                  </a:cubicBezTo>
                  <a:cubicBezTo>
                    <a:pt x="6" y="5"/>
                    <a:pt x="6" y="6"/>
                    <a:pt x="6" y="6"/>
                  </a:cubicBezTo>
                  <a:cubicBezTo>
                    <a:pt x="5" y="6"/>
                    <a:pt x="5" y="7"/>
                    <a:pt x="5" y="7"/>
                  </a:cubicBezTo>
                  <a:cubicBezTo>
                    <a:pt x="5" y="7"/>
                    <a:pt x="5" y="8"/>
                    <a:pt x="4" y="8"/>
                  </a:cubicBezTo>
                  <a:cubicBezTo>
                    <a:pt x="4" y="9"/>
                    <a:pt x="4" y="9"/>
                    <a:pt x="4" y="9"/>
                  </a:cubicBezTo>
                  <a:close/>
                  <a:moveTo>
                    <a:pt x="13" y="12"/>
                  </a:moveTo>
                  <a:cubicBezTo>
                    <a:pt x="13" y="12"/>
                    <a:pt x="13" y="12"/>
                    <a:pt x="13" y="13"/>
                  </a:cubicBezTo>
                  <a:cubicBezTo>
                    <a:pt x="13" y="13"/>
                    <a:pt x="13" y="13"/>
                    <a:pt x="12" y="14"/>
                  </a:cubicBezTo>
                  <a:cubicBezTo>
                    <a:pt x="12" y="14"/>
                    <a:pt x="12" y="14"/>
                    <a:pt x="12" y="14"/>
                  </a:cubicBezTo>
                  <a:cubicBezTo>
                    <a:pt x="11" y="14"/>
                    <a:pt x="11" y="14"/>
                    <a:pt x="11" y="14"/>
                  </a:cubicBezTo>
                  <a:cubicBezTo>
                    <a:pt x="10" y="14"/>
                    <a:pt x="10" y="14"/>
                    <a:pt x="10" y="14"/>
                  </a:cubicBezTo>
                  <a:cubicBezTo>
                    <a:pt x="9" y="14"/>
                    <a:pt x="9" y="14"/>
                    <a:pt x="9" y="14"/>
                  </a:cubicBezTo>
                  <a:cubicBezTo>
                    <a:pt x="9" y="14"/>
                    <a:pt x="8" y="14"/>
                    <a:pt x="8" y="14"/>
                  </a:cubicBezTo>
                  <a:cubicBezTo>
                    <a:pt x="8" y="13"/>
                    <a:pt x="8" y="13"/>
                    <a:pt x="7" y="13"/>
                  </a:cubicBezTo>
                  <a:cubicBezTo>
                    <a:pt x="7" y="12"/>
                    <a:pt x="7" y="12"/>
                    <a:pt x="7" y="12"/>
                  </a:cubicBezTo>
                  <a:cubicBezTo>
                    <a:pt x="7" y="2"/>
                    <a:pt x="7" y="2"/>
                    <a:pt x="7" y="2"/>
                  </a:cubicBezTo>
                  <a:cubicBezTo>
                    <a:pt x="7" y="2"/>
                    <a:pt x="7" y="2"/>
                    <a:pt x="7" y="1"/>
                  </a:cubicBezTo>
                  <a:cubicBezTo>
                    <a:pt x="8" y="1"/>
                    <a:pt x="8" y="1"/>
                    <a:pt x="8" y="1"/>
                  </a:cubicBezTo>
                  <a:cubicBezTo>
                    <a:pt x="8" y="0"/>
                    <a:pt x="9" y="0"/>
                    <a:pt x="9" y="0"/>
                  </a:cubicBezTo>
                  <a:cubicBezTo>
                    <a:pt x="9" y="0"/>
                    <a:pt x="9" y="0"/>
                    <a:pt x="10" y="0"/>
                  </a:cubicBezTo>
                  <a:cubicBezTo>
                    <a:pt x="11" y="0"/>
                    <a:pt x="11" y="0"/>
                    <a:pt x="11" y="0"/>
                  </a:cubicBezTo>
                  <a:cubicBezTo>
                    <a:pt x="11" y="0"/>
                    <a:pt x="11" y="0"/>
                    <a:pt x="12" y="0"/>
                  </a:cubicBezTo>
                  <a:cubicBezTo>
                    <a:pt x="12" y="0"/>
                    <a:pt x="12" y="0"/>
                    <a:pt x="12" y="1"/>
                  </a:cubicBezTo>
                  <a:cubicBezTo>
                    <a:pt x="13" y="1"/>
                    <a:pt x="13" y="1"/>
                    <a:pt x="13" y="1"/>
                  </a:cubicBezTo>
                  <a:cubicBezTo>
                    <a:pt x="13" y="2"/>
                    <a:pt x="13" y="2"/>
                    <a:pt x="13" y="2"/>
                  </a:cubicBezTo>
                  <a:cubicBezTo>
                    <a:pt x="13" y="12"/>
                    <a:pt x="13" y="12"/>
                    <a:pt x="13" y="12"/>
                  </a:cubicBezTo>
                  <a:close/>
                  <a:moveTo>
                    <a:pt x="11" y="3"/>
                  </a:moveTo>
                  <a:cubicBezTo>
                    <a:pt x="11" y="2"/>
                    <a:pt x="11" y="2"/>
                    <a:pt x="11" y="2"/>
                  </a:cubicBezTo>
                  <a:cubicBezTo>
                    <a:pt x="11" y="2"/>
                    <a:pt x="10" y="2"/>
                    <a:pt x="10" y="2"/>
                  </a:cubicBezTo>
                  <a:cubicBezTo>
                    <a:pt x="10" y="2"/>
                    <a:pt x="10" y="2"/>
                    <a:pt x="10" y="2"/>
                  </a:cubicBezTo>
                  <a:cubicBezTo>
                    <a:pt x="10" y="2"/>
                    <a:pt x="10" y="2"/>
                    <a:pt x="10" y="2"/>
                  </a:cubicBezTo>
                  <a:cubicBezTo>
                    <a:pt x="10" y="2"/>
                    <a:pt x="10" y="2"/>
                    <a:pt x="10" y="3"/>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1" y="12"/>
                    <a:pt x="11" y="12"/>
                  </a:cubicBezTo>
                  <a:cubicBezTo>
                    <a:pt x="11" y="12"/>
                    <a:pt x="11" y="12"/>
                    <a:pt x="11" y="12"/>
                  </a:cubicBezTo>
                  <a:cubicBezTo>
                    <a:pt x="11" y="3"/>
                    <a:pt x="11" y="3"/>
                    <a:pt x="11"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 name="Freeform 23"/>
            <p:cNvSpPr>
              <a:spLocks noEditPoints="1"/>
            </p:cNvSpPr>
            <p:nvPr/>
          </p:nvSpPr>
          <p:spPr bwMode="auto">
            <a:xfrm>
              <a:off x="1155701" y="2093913"/>
              <a:ext cx="109538" cy="119063"/>
            </a:xfrm>
            <a:custGeom>
              <a:avLst/>
              <a:gdLst>
                <a:gd name="T0" fmla="*/ 5 w 13"/>
                <a:gd name="T1" fmla="*/ 13 h 14"/>
                <a:gd name="T2" fmla="*/ 4 w 13"/>
                <a:gd name="T3" fmla="*/ 14 h 14"/>
                <a:gd name="T4" fmla="*/ 2 w 13"/>
                <a:gd name="T5" fmla="*/ 14 h 14"/>
                <a:gd name="T6" fmla="*/ 0 w 13"/>
                <a:gd name="T7" fmla="*/ 13 h 14"/>
                <a:gd name="T8" fmla="*/ 0 w 13"/>
                <a:gd name="T9" fmla="*/ 12 h 14"/>
                <a:gd name="T10" fmla="*/ 0 w 13"/>
                <a:gd name="T11" fmla="*/ 9 h 14"/>
                <a:gd name="T12" fmla="*/ 2 w 13"/>
                <a:gd name="T13" fmla="*/ 9 h 14"/>
                <a:gd name="T14" fmla="*/ 2 w 13"/>
                <a:gd name="T15" fmla="*/ 12 h 14"/>
                <a:gd name="T16" fmla="*/ 3 w 13"/>
                <a:gd name="T17" fmla="*/ 12 h 14"/>
                <a:gd name="T18" fmla="*/ 3 w 13"/>
                <a:gd name="T19" fmla="*/ 11 h 14"/>
                <a:gd name="T20" fmla="*/ 3 w 13"/>
                <a:gd name="T21" fmla="*/ 8 h 14"/>
                <a:gd name="T22" fmla="*/ 3 w 13"/>
                <a:gd name="T23" fmla="*/ 7 h 14"/>
                <a:gd name="T24" fmla="*/ 2 w 13"/>
                <a:gd name="T25" fmla="*/ 7 h 14"/>
                <a:gd name="T26" fmla="*/ 2 w 13"/>
                <a:gd name="T27" fmla="*/ 7 h 14"/>
                <a:gd name="T28" fmla="*/ 2 w 13"/>
                <a:gd name="T29" fmla="*/ 5 h 14"/>
                <a:gd name="T30" fmla="*/ 3 w 13"/>
                <a:gd name="T31" fmla="*/ 5 h 14"/>
                <a:gd name="T32" fmla="*/ 3 w 13"/>
                <a:gd name="T33" fmla="*/ 5 h 14"/>
                <a:gd name="T34" fmla="*/ 3 w 13"/>
                <a:gd name="T35" fmla="*/ 2 h 14"/>
                <a:gd name="T36" fmla="*/ 3 w 13"/>
                <a:gd name="T37" fmla="*/ 2 h 14"/>
                <a:gd name="T38" fmla="*/ 2 w 13"/>
                <a:gd name="T39" fmla="*/ 2 h 14"/>
                <a:gd name="T40" fmla="*/ 2 w 13"/>
                <a:gd name="T41" fmla="*/ 4 h 14"/>
                <a:gd name="T42" fmla="*/ 0 w 13"/>
                <a:gd name="T43" fmla="*/ 4 h 14"/>
                <a:gd name="T44" fmla="*/ 0 w 13"/>
                <a:gd name="T45" fmla="*/ 2 h 14"/>
                <a:gd name="T46" fmla="*/ 0 w 13"/>
                <a:gd name="T47" fmla="*/ 0 h 14"/>
                <a:gd name="T48" fmla="*/ 2 w 13"/>
                <a:gd name="T49" fmla="*/ 0 h 14"/>
                <a:gd name="T50" fmla="*/ 4 w 13"/>
                <a:gd name="T51" fmla="*/ 0 h 14"/>
                <a:gd name="T52" fmla="*/ 5 w 13"/>
                <a:gd name="T53" fmla="*/ 1 h 14"/>
                <a:gd name="T54" fmla="*/ 6 w 13"/>
                <a:gd name="T55" fmla="*/ 4 h 14"/>
                <a:gd name="T56" fmla="*/ 6 w 13"/>
                <a:gd name="T57" fmla="*/ 5 h 14"/>
                <a:gd name="T58" fmla="*/ 5 w 13"/>
                <a:gd name="T59" fmla="*/ 6 h 14"/>
                <a:gd name="T60" fmla="*/ 5 w 13"/>
                <a:gd name="T61" fmla="*/ 7 h 14"/>
                <a:gd name="T62" fmla="*/ 6 w 13"/>
                <a:gd name="T63" fmla="*/ 12 h 14"/>
                <a:gd name="T64" fmla="*/ 13 w 13"/>
                <a:gd name="T65" fmla="*/ 13 h 14"/>
                <a:gd name="T66" fmla="*/ 12 w 13"/>
                <a:gd name="T67" fmla="*/ 14 h 14"/>
                <a:gd name="T68" fmla="*/ 10 w 13"/>
                <a:gd name="T69" fmla="*/ 14 h 14"/>
                <a:gd name="T70" fmla="*/ 8 w 13"/>
                <a:gd name="T71" fmla="*/ 13 h 14"/>
                <a:gd name="T72" fmla="*/ 7 w 13"/>
                <a:gd name="T73" fmla="*/ 12 h 14"/>
                <a:gd name="T74" fmla="*/ 7 w 13"/>
                <a:gd name="T75" fmla="*/ 1 h 14"/>
                <a:gd name="T76" fmla="*/ 9 w 13"/>
                <a:gd name="T77" fmla="*/ 0 h 14"/>
                <a:gd name="T78" fmla="*/ 11 w 13"/>
                <a:gd name="T79" fmla="*/ 0 h 14"/>
                <a:gd name="T80" fmla="*/ 12 w 13"/>
                <a:gd name="T81" fmla="*/ 0 h 14"/>
                <a:gd name="T82" fmla="*/ 13 w 13"/>
                <a:gd name="T83" fmla="*/ 2 h 14"/>
                <a:gd name="T84" fmla="*/ 11 w 13"/>
                <a:gd name="T85" fmla="*/ 2 h 14"/>
                <a:gd name="T86" fmla="*/ 10 w 13"/>
                <a:gd name="T87" fmla="*/ 2 h 14"/>
                <a:gd name="T88" fmla="*/ 10 w 13"/>
                <a:gd name="T89" fmla="*/ 2 h 14"/>
                <a:gd name="T90" fmla="*/ 10 w 13"/>
                <a:gd name="T91" fmla="*/ 11 h 14"/>
                <a:gd name="T92" fmla="*/ 10 w 13"/>
                <a:gd name="T93" fmla="*/ 12 h 14"/>
                <a:gd name="T94" fmla="*/ 11 w 13"/>
                <a:gd name="T95" fmla="*/ 12 h 14"/>
                <a:gd name="T96" fmla="*/ 11 w 13"/>
                <a:gd name="T9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 h="14">
                  <a:moveTo>
                    <a:pt x="6" y="12"/>
                  </a:moveTo>
                  <a:cubicBezTo>
                    <a:pt x="6" y="12"/>
                    <a:pt x="6" y="12"/>
                    <a:pt x="5" y="13"/>
                  </a:cubicBezTo>
                  <a:cubicBezTo>
                    <a:pt x="5" y="13"/>
                    <a:pt x="5" y="13"/>
                    <a:pt x="5" y="13"/>
                  </a:cubicBezTo>
                  <a:cubicBezTo>
                    <a:pt x="5" y="14"/>
                    <a:pt x="4" y="14"/>
                    <a:pt x="4" y="14"/>
                  </a:cubicBezTo>
                  <a:cubicBezTo>
                    <a:pt x="4" y="14"/>
                    <a:pt x="3" y="14"/>
                    <a:pt x="3" y="14"/>
                  </a:cubicBezTo>
                  <a:cubicBezTo>
                    <a:pt x="2" y="14"/>
                    <a:pt x="2" y="14"/>
                    <a:pt x="2" y="14"/>
                  </a:cubicBezTo>
                  <a:cubicBezTo>
                    <a:pt x="2" y="14"/>
                    <a:pt x="2" y="14"/>
                    <a:pt x="1" y="14"/>
                  </a:cubicBezTo>
                  <a:cubicBezTo>
                    <a:pt x="1" y="14"/>
                    <a:pt x="1" y="14"/>
                    <a:pt x="0" y="13"/>
                  </a:cubicBezTo>
                  <a:cubicBezTo>
                    <a:pt x="0" y="13"/>
                    <a:pt x="0" y="13"/>
                    <a:pt x="0" y="13"/>
                  </a:cubicBezTo>
                  <a:cubicBezTo>
                    <a:pt x="0" y="12"/>
                    <a:pt x="0" y="12"/>
                    <a:pt x="0" y="12"/>
                  </a:cubicBezTo>
                  <a:cubicBezTo>
                    <a:pt x="0" y="9"/>
                    <a:pt x="0" y="9"/>
                    <a:pt x="0" y="9"/>
                  </a:cubicBezTo>
                  <a:cubicBezTo>
                    <a:pt x="0" y="9"/>
                    <a:pt x="0" y="9"/>
                    <a:pt x="0" y="9"/>
                  </a:cubicBezTo>
                  <a:cubicBezTo>
                    <a:pt x="2" y="8"/>
                    <a:pt x="2" y="8"/>
                    <a:pt x="2" y="8"/>
                  </a:cubicBezTo>
                  <a:cubicBezTo>
                    <a:pt x="2" y="8"/>
                    <a:pt x="2" y="9"/>
                    <a:pt x="2" y="9"/>
                  </a:cubicBezTo>
                  <a:cubicBezTo>
                    <a:pt x="2" y="11"/>
                    <a:pt x="2" y="11"/>
                    <a:pt x="2" y="11"/>
                  </a:cubicBezTo>
                  <a:cubicBezTo>
                    <a:pt x="2" y="12"/>
                    <a:pt x="2" y="12"/>
                    <a:pt x="2" y="12"/>
                  </a:cubicBezTo>
                  <a:cubicBezTo>
                    <a:pt x="2" y="12"/>
                    <a:pt x="2" y="12"/>
                    <a:pt x="3" y="12"/>
                  </a:cubicBezTo>
                  <a:cubicBezTo>
                    <a:pt x="3" y="12"/>
                    <a:pt x="3" y="12"/>
                    <a:pt x="3" y="12"/>
                  </a:cubicBezTo>
                  <a:cubicBezTo>
                    <a:pt x="3" y="12"/>
                    <a:pt x="3" y="12"/>
                    <a:pt x="3" y="12"/>
                  </a:cubicBezTo>
                  <a:cubicBezTo>
                    <a:pt x="3" y="12"/>
                    <a:pt x="3" y="12"/>
                    <a:pt x="3" y="11"/>
                  </a:cubicBezTo>
                  <a:cubicBezTo>
                    <a:pt x="3" y="8"/>
                    <a:pt x="3" y="8"/>
                    <a:pt x="3" y="8"/>
                  </a:cubicBezTo>
                  <a:cubicBezTo>
                    <a:pt x="3" y="8"/>
                    <a:pt x="3" y="8"/>
                    <a:pt x="3" y="8"/>
                  </a:cubicBezTo>
                  <a:cubicBezTo>
                    <a:pt x="3" y="8"/>
                    <a:pt x="3" y="7"/>
                    <a:pt x="3" y="7"/>
                  </a:cubicBezTo>
                  <a:cubicBezTo>
                    <a:pt x="3" y="7"/>
                    <a:pt x="3" y="7"/>
                    <a:pt x="3" y="7"/>
                  </a:cubicBezTo>
                  <a:cubicBezTo>
                    <a:pt x="3" y="7"/>
                    <a:pt x="3" y="7"/>
                    <a:pt x="3" y="7"/>
                  </a:cubicBezTo>
                  <a:cubicBezTo>
                    <a:pt x="2" y="7"/>
                    <a:pt x="2" y="7"/>
                    <a:pt x="2" y="7"/>
                  </a:cubicBezTo>
                  <a:cubicBezTo>
                    <a:pt x="2" y="7"/>
                    <a:pt x="2" y="7"/>
                    <a:pt x="2" y="7"/>
                  </a:cubicBezTo>
                  <a:cubicBezTo>
                    <a:pt x="2" y="7"/>
                    <a:pt x="2" y="7"/>
                    <a:pt x="2" y="7"/>
                  </a:cubicBezTo>
                  <a:cubicBezTo>
                    <a:pt x="2" y="6"/>
                    <a:pt x="2" y="6"/>
                    <a:pt x="2" y="6"/>
                  </a:cubicBezTo>
                  <a:cubicBezTo>
                    <a:pt x="2" y="5"/>
                    <a:pt x="2" y="5"/>
                    <a:pt x="2" y="5"/>
                  </a:cubicBezTo>
                  <a:cubicBezTo>
                    <a:pt x="2" y="5"/>
                    <a:pt x="2" y="5"/>
                    <a:pt x="2" y="5"/>
                  </a:cubicBezTo>
                  <a:cubicBezTo>
                    <a:pt x="3" y="5"/>
                    <a:pt x="3" y="5"/>
                    <a:pt x="3" y="5"/>
                  </a:cubicBezTo>
                  <a:cubicBezTo>
                    <a:pt x="3" y="5"/>
                    <a:pt x="3" y="5"/>
                    <a:pt x="3" y="5"/>
                  </a:cubicBezTo>
                  <a:cubicBezTo>
                    <a:pt x="3" y="5"/>
                    <a:pt x="3" y="5"/>
                    <a:pt x="3" y="5"/>
                  </a:cubicBezTo>
                  <a:cubicBezTo>
                    <a:pt x="3" y="5"/>
                    <a:pt x="3" y="5"/>
                    <a:pt x="3" y="5"/>
                  </a:cubicBezTo>
                  <a:cubicBezTo>
                    <a:pt x="3" y="2"/>
                    <a:pt x="3" y="2"/>
                    <a:pt x="3" y="2"/>
                  </a:cubicBezTo>
                  <a:cubicBezTo>
                    <a:pt x="3" y="2"/>
                    <a:pt x="3" y="2"/>
                    <a:pt x="3" y="2"/>
                  </a:cubicBezTo>
                  <a:cubicBezTo>
                    <a:pt x="3" y="2"/>
                    <a:pt x="3" y="2"/>
                    <a:pt x="3" y="2"/>
                  </a:cubicBezTo>
                  <a:cubicBezTo>
                    <a:pt x="3" y="2"/>
                    <a:pt x="3" y="2"/>
                    <a:pt x="3" y="2"/>
                  </a:cubicBezTo>
                  <a:cubicBezTo>
                    <a:pt x="2" y="2"/>
                    <a:pt x="2" y="2"/>
                    <a:pt x="2" y="2"/>
                  </a:cubicBezTo>
                  <a:cubicBezTo>
                    <a:pt x="2" y="2"/>
                    <a:pt x="2" y="2"/>
                    <a:pt x="2" y="2"/>
                  </a:cubicBezTo>
                  <a:cubicBezTo>
                    <a:pt x="2" y="4"/>
                    <a:pt x="2" y="4"/>
                    <a:pt x="2" y="4"/>
                  </a:cubicBezTo>
                  <a:cubicBezTo>
                    <a:pt x="2" y="4"/>
                    <a:pt x="2" y="4"/>
                    <a:pt x="2" y="4"/>
                  </a:cubicBezTo>
                  <a:cubicBezTo>
                    <a:pt x="0" y="4"/>
                    <a:pt x="0" y="4"/>
                    <a:pt x="0" y="4"/>
                  </a:cubicBezTo>
                  <a:cubicBezTo>
                    <a:pt x="0" y="5"/>
                    <a:pt x="0" y="4"/>
                    <a:pt x="0" y="4"/>
                  </a:cubicBezTo>
                  <a:cubicBezTo>
                    <a:pt x="0" y="2"/>
                    <a:pt x="0" y="2"/>
                    <a:pt x="0" y="2"/>
                  </a:cubicBezTo>
                  <a:cubicBezTo>
                    <a:pt x="0" y="2"/>
                    <a:pt x="0" y="2"/>
                    <a:pt x="0" y="1"/>
                  </a:cubicBezTo>
                  <a:cubicBezTo>
                    <a:pt x="0" y="1"/>
                    <a:pt x="0" y="1"/>
                    <a:pt x="0" y="0"/>
                  </a:cubicBezTo>
                  <a:cubicBezTo>
                    <a:pt x="1" y="0"/>
                    <a:pt x="1" y="0"/>
                    <a:pt x="1" y="0"/>
                  </a:cubicBezTo>
                  <a:cubicBezTo>
                    <a:pt x="2" y="0"/>
                    <a:pt x="2" y="0"/>
                    <a:pt x="2" y="0"/>
                  </a:cubicBezTo>
                  <a:cubicBezTo>
                    <a:pt x="3" y="0"/>
                    <a:pt x="3" y="0"/>
                    <a:pt x="3" y="0"/>
                  </a:cubicBezTo>
                  <a:cubicBezTo>
                    <a:pt x="3" y="0"/>
                    <a:pt x="4" y="0"/>
                    <a:pt x="4" y="0"/>
                  </a:cubicBezTo>
                  <a:cubicBezTo>
                    <a:pt x="4" y="0"/>
                    <a:pt x="5" y="0"/>
                    <a:pt x="5" y="0"/>
                  </a:cubicBezTo>
                  <a:cubicBezTo>
                    <a:pt x="5" y="1"/>
                    <a:pt x="5" y="1"/>
                    <a:pt x="5" y="1"/>
                  </a:cubicBezTo>
                  <a:cubicBezTo>
                    <a:pt x="6" y="2"/>
                    <a:pt x="6" y="2"/>
                    <a:pt x="6" y="2"/>
                  </a:cubicBezTo>
                  <a:cubicBezTo>
                    <a:pt x="6" y="4"/>
                    <a:pt x="6" y="4"/>
                    <a:pt x="6" y="4"/>
                  </a:cubicBezTo>
                  <a:cubicBezTo>
                    <a:pt x="6" y="5"/>
                    <a:pt x="6" y="5"/>
                    <a:pt x="6" y="5"/>
                  </a:cubicBezTo>
                  <a:cubicBezTo>
                    <a:pt x="6" y="5"/>
                    <a:pt x="6" y="5"/>
                    <a:pt x="6" y="5"/>
                  </a:cubicBezTo>
                  <a:cubicBezTo>
                    <a:pt x="5" y="5"/>
                    <a:pt x="5" y="6"/>
                    <a:pt x="5" y="6"/>
                  </a:cubicBezTo>
                  <a:cubicBezTo>
                    <a:pt x="5" y="6"/>
                    <a:pt x="5" y="6"/>
                    <a:pt x="5" y="6"/>
                  </a:cubicBezTo>
                  <a:cubicBezTo>
                    <a:pt x="5" y="6"/>
                    <a:pt x="5" y="6"/>
                    <a:pt x="5" y="7"/>
                  </a:cubicBezTo>
                  <a:cubicBezTo>
                    <a:pt x="5" y="7"/>
                    <a:pt x="5" y="7"/>
                    <a:pt x="5" y="7"/>
                  </a:cubicBezTo>
                  <a:cubicBezTo>
                    <a:pt x="6" y="7"/>
                    <a:pt x="6" y="8"/>
                    <a:pt x="6" y="8"/>
                  </a:cubicBezTo>
                  <a:cubicBezTo>
                    <a:pt x="6" y="12"/>
                    <a:pt x="6" y="12"/>
                    <a:pt x="6" y="12"/>
                  </a:cubicBezTo>
                  <a:close/>
                  <a:moveTo>
                    <a:pt x="13" y="12"/>
                  </a:moveTo>
                  <a:cubicBezTo>
                    <a:pt x="13" y="12"/>
                    <a:pt x="13" y="12"/>
                    <a:pt x="13" y="13"/>
                  </a:cubicBezTo>
                  <a:cubicBezTo>
                    <a:pt x="13" y="13"/>
                    <a:pt x="13" y="13"/>
                    <a:pt x="12" y="13"/>
                  </a:cubicBezTo>
                  <a:cubicBezTo>
                    <a:pt x="12" y="14"/>
                    <a:pt x="12" y="14"/>
                    <a:pt x="12" y="14"/>
                  </a:cubicBezTo>
                  <a:cubicBezTo>
                    <a:pt x="11" y="14"/>
                    <a:pt x="11" y="14"/>
                    <a:pt x="11" y="14"/>
                  </a:cubicBezTo>
                  <a:cubicBezTo>
                    <a:pt x="10" y="14"/>
                    <a:pt x="10" y="14"/>
                    <a:pt x="10" y="14"/>
                  </a:cubicBezTo>
                  <a:cubicBezTo>
                    <a:pt x="9" y="14"/>
                    <a:pt x="9" y="14"/>
                    <a:pt x="9" y="14"/>
                  </a:cubicBezTo>
                  <a:cubicBezTo>
                    <a:pt x="8" y="14"/>
                    <a:pt x="8" y="14"/>
                    <a:pt x="8" y="13"/>
                  </a:cubicBezTo>
                  <a:cubicBezTo>
                    <a:pt x="8" y="13"/>
                    <a:pt x="8" y="13"/>
                    <a:pt x="7" y="13"/>
                  </a:cubicBezTo>
                  <a:cubicBezTo>
                    <a:pt x="7" y="12"/>
                    <a:pt x="7" y="12"/>
                    <a:pt x="7" y="12"/>
                  </a:cubicBezTo>
                  <a:cubicBezTo>
                    <a:pt x="7" y="2"/>
                    <a:pt x="7" y="2"/>
                    <a:pt x="7" y="2"/>
                  </a:cubicBezTo>
                  <a:cubicBezTo>
                    <a:pt x="7" y="2"/>
                    <a:pt x="7" y="2"/>
                    <a:pt x="7" y="1"/>
                  </a:cubicBezTo>
                  <a:cubicBezTo>
                    <a:pt x="8" y="1"/>
                    <a:pt x="8" y="1"/>
                    <a:pt x="8" y="0"/>
                  </a:cubicBezTo>
                  <a:cubicBezTo>
                    <a:pt x="8" y="0"/>
                    <a:pt x="8" y="0"/>
                    <a:pt x="9" y="0"/>
                  </a:cubicBezTo>
                  <a:cubicBezTo>
                    <a:pt x="9" y="0"/>
                    <a:pt x="9" y="0"/>
                    <a:pt x="10" y="0"/>
                  </a:cubicBezTo>
                  <a:cubicBezTo>
                    <a:pt x="11" y="0"/>
                    <a:pt x="11" y="0"/>
                    <a:pt x="11" y="0"/>
                  </a:cubicBezTo>
                  <a:cubicBezTo>
                    <a:pt x="11" y="0"/>
                    <a:pt x="11" y="0"/>
                    <a:pt x="12" y="0"/>
                  </a:cubicBezTo>
                  <a:cubicBezTo>
                    <a:pt x="12" y="0"/>
                    <a:pt x="12" y="0"/>
                    <a:pt x="12" y="0"/>
                  </a:cubicBezTo>
                  <a:cubicBezTo>
                    <a:pt x="13" y="1"/>
                    <a:pt x="13" y="1"/>
                    <a:pt x="13" y="1"/>
                  </a:cubicBezTo>
                  <a:cubicBezTo>
                    <a:pt x="13" y="2"/>
                    <a:pt x="13" y="2"/>
                    <a:pt x="13" y="2"/>
                  </a:cubicBezTo>
                  <a:cubicBezTo>
                    <a:pt x="13" y="12"/>
                    <a:pt x="13" y="12"/>
                    <a:pt x="13" y="12"/>
                  </a:cubicBezTo>
                  <a:close/>
                  <a:moveTo>
                    <a:pt x="11" y="2"/>
                  </a:moveTo>
                  <a:cubicBezTo>
                    <a:pt x="11" y="2"/>
                    <a:pt x="11" y="2"/>
                    <a:pt x="11" y="2"/>
                  </a:cubicBezTo>
                  <a:cubicBezTo>
                    <a:pt x="10" y="2"/>
                    <a:pt x="10" y="2"/>
                    <a:pt x="10" y="2"/>
                  </a:cubicBezTo>
                  <a:cubicBezTo>
                    <a:pt x="10" y="2"/>
                    <a:pt x="10" y="2"/>
                    <a:pt x="10" y="2"/>
                  </a:cubicBezTo>
                  <a:cubicBezTo>
                    <a:pt x="10" y="2"/>
                    <a:pt x="10" y="2"/>
                    <a:pt x="10" y="2"/>
                  </a:cubicBezTo>
                  <a:cubicBezTo>
                    <a:pt x="10" y="2"/>
                    <a:pt x="10" y="2"/>
                    <a:pt x="10" y="2"/>
                  </a:cubicBezTo>
                  <a:cubicBezTo>
                    <a:pt x="10" y="11"/>
                    <a:pt x="10" y="11"/>
                    <a:pt x="10" y="11"/>
                  </a:cubicBezTo>
                  <a:cubicBezTo>
                    <a:pt x="10" y="12"/>
                    <a:pt x="10" y="12"/>
                    <a:pt x="10" y="12"/>
                  </a:cubicBezTo>
                  <a:cubicBezTo>
                    <a:pt x="10" y="12"/>
                    <a:pt x="10" y="12"/>
                    <a:pt x="10" y="12"/>
                  </a:cubicBezTo>
                  <a:cubicBezTo>
                    <a:pt x="10" y="12"/>
                    <a:pt x="10" y="12"/>
                    <a:pt x="10" y="12"/>
                  </a:cubicBezTo>
                  <a:cubicBezTo>
                    <a:pt x="10" y="12"/>
                    <a:pt x="10" y="12"/>
                    <a:pt x="11" y="12"/>
                  </a:cubicBezTo>
                  <a:cubicBezTo>
                    <a:pt x="11" y="12"/>
                    <a:pt x="11" y="12"/>
                    <a:pt x="11" y="11"/>
                  </a:cubicBezTo>
                  <a:cubicBezTo>
                    <a:pt x="11" y="2"/>
                    <a:pt x="11" y="2"/>
                    <a:pt x="11" y="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9" name="Freeform 24"/>
            <p:cNvSpPr>
              <a:spLocks noEditPoints="1"/>
            </p:cNvSpPr>
            <p:nvPr/>
          </p:nvSpPr>
          <p:spPr bwMode="auto">
            <a:xfrm>
              <a:off x="1460501" y="1917700"/>
              <a:ext cx="119063" cy="117475"/>
            </a:xfrm>
            <a:custGeom>
              <a:avLst/>
              <a:gdLst>
                <a:gd name="T0" fmla="*/ 6 w 14"/>
                <a:gd name="T1" fmla="*/ 9 h 14"/>
                <a:gd name="T2" fmla="*/ 6 w 14"/>
                <a:gd name="T3" fmla="*/ 11 h 14"/>
                <a:gd name="T4" fmla="*/ 5 w 14"/>
                <a:gd name="T5" fmla="*/ 11 h 14"/>
                <a:gd name="T6" fmla="*/ 5 w 14"/>
                <a:gd name="T7" fmla="*/ 14 h 14"/>
                <a:gd name="T8" fmla="*/ 3 w 14"/>
                <a:gd name="T9" fmla="*/ 14 h 14"/>
                <a:gd name="T10" fmla="*/ 0 w 14"/>
                <a:gd name="T11" fmla="*/ 11 h 14"/>
                <a:gd name="T12" fmla="*/ 0 w 14"/>
                <a:gd name="T13" fmla="*/ 11 h 14"/>
                <a:gd name="T14" fmla="*/ 0 w 14"/>
                <a:gd name="T15" fmla="*/ 9 h 14"/>
                <a:gd name="T16" fmla="*/ 1 w 14"/>
                <a:gd name="T17" fmla="*/ 6 h 14"/>
                <a:gd name="T18" fmla="*/ 2 w 14"/>
                <a:gd name="T19" fmla="*/ 2 h 14"/>
                <a:gd name="T20" fmla="*/ 2 w 14"/>
                <a:gd name="T21" fmla="*/ 0 h 14"/>
                <a:gd name="T22" fmla="*/ 3 w 14"/>
                <a:gd name="T23" fmla="*/ 0 h 14"/>
                <a:gd name="T24" fmla="*/ 5 w 14"/>
                <a:gd name="T25" fmla="*/ 0 h 14"/>
                <a:gd name="T26" fmla="*/ 6 w 14"/>
                <a:gd name="T27" fmla="*/ 9 h 14"/>
                <a:gd name="T28" fmla="*/ 3 w 14"/>
                <a:gd name="T29" fmla="*/ 5 h 14"/>
                <a:gd name="T30" fmla="*/ 2 w 14"/>
                <a:gd name="T31" fmla="*/ 7 h 14"/>
                <a:gd name="T32" fmla="*/ 3 w 14"/>
                <a:gd name="T33" fmla="*/ 9 h 14"/>
                <a:gd name="T34" fmla="*/ 14 w 14"/>
                <a:gd name="T35" fmla="*/ 12 h 14"/>
                <a:gd name="T36" fmla="*/ 13 w 14"/>
                <a:gd name="T37" fmla="*/ 14 h 14"/>
                <a:gd name="T38" fmla="*/ 11 w 14"/>
                <a:gd name="T39" fmla="*/ 14 h 14"/>
                <a:gd name="T40" fmla="*/ 10 w 14"/>
                <a:gd name="T41" fmla="*/ 14 h 14"/>
                <a:gd name="T42" fmla="*/ 8 w 14"/>
                <a:gd name="T43" fmla="*/ 13 h 14"/>
                <a:gd name="T44" fmla="*/ 8 w 14"/>
                <a:gd name="T45" fmla="*/ 3 h 14"/>
                <a:gd name="T46" fmla="*/ 9 w 14"/>
                <a:gd name="T47" fmla="*/ 1 h 14"/>
                <a:gd name="T48" fmla="*/ 10 w 14"/>
                <a:gd name="T49" fmla="*/ 0 h 14"/>
                <a:gd name="T50" fmla="*/ 12 w 14"/>
                <a:gd name="T51" fmla="*/ 0 h 14"/>
                <a:gd name="T52" fmla="*/ 14 w 14"/>
                <a:gd name="T53" fmla="*/ 2 h 14"/>
                <a:gd name="T54" fmla="*/ 14 w 14"/>
                <a:gd name="T55" fmla="*/ 12 h 14"/>
                <a:gd name="T56" fmla="*/ 11 w 14"/>
                <a:gd name="T57" fmla="*/ 2 h 14"/>
                <a:gd name="T58" fmla="*/ 11 w 14"/>
                <a:gd name="T59" fmla="*/ 2 h 14"/>
                <a:gd name="T60" fmla="*/ 10 w 14"/>
                <a:gd name="T61" fmla="*/ 3 h 14"/>
                <a:gd name="T62" fmla="*/ 10 w 14"/>
                <a:gd name="T63" fmla="*/ 12 h 14"/>
                <a:gd name="T64" fmla="*/ 11 w 14"/>
                <a:gd name="T65" fmla="*/ 12 h 14"/>
                <a:gd name="T66" fmla="*/ 11 w 14"/>
                <a:gd name="T6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14">
                  <a:moveTo>
                    <a:pt x="6" y="9"/>
                  </a:moveTo>
                  <a:cubicBezTo>
                    <a:pt x="6" y="9"/>
                    <a:pt x="6" y="9"/>
                    <a:pt x="6" y="9"/>
                  </a:cubicBezTo>
                  <a:cubicBezTo>
                    <a:pt x="6" y="11"/>
                    <a:pt x="6" y="11"/>
                    <a:pt x="6" y="11"/>
                  </a:cubicBezTo>
                  <a:cubicBezTo>
                    <a:pt x="6" y="11"/>
                    <a:pt x="6" y="11"/>
                    <a:pt x="6" y="11"/>
                  </a:cubicBezTo>
                  <a:cubicBezTo>
                    <a:pt x="6" y="11"/>
                    <a:pt x="6" y="11"/>
                    <a:pt x="6" y="11"/>
                  </a:cubicBezTo>
                  <a:cubicBezTo>
                    <a:pt x="5" y="11"/>
                    <a:pt x="5" y="11"/>
                    <a:pt x="5" y="11"/>
                  </a:cubicBezTo>
                  <a:cubicBezTo>
                    <a:pt x="5" y="14"/>
                    <a:pt x="5" y="14"/>
                    <a:pt x="5" y="14"/>
                  </a:cubicBezTo>
                  <a:cubicBezTo>
                    <a:pt x="5" y="14"/>
                    <a:pt x="5" y="14"/>
                    <a:pt x="5" y="14"/>
                  </a:cubicBezTo>
                  <a:cubicBezTo>
                    <a:pt x="3" y="14"/>
                    <a:pt x="3" y="14"/>
                    <a:pt x="3" y="14"/>
                  </a:cubicBezTo>
                  <a:cubicBezTo>
                    <a:pt x="3" y="14"/>
                    <a:pt x="3" y="14"/>
                    <a:pt x="3" y="14"/>
                  </a:cubicBezTo>
                  <a:cubicBezTo>
                    <a:pt x="3" y="11"/>
                    <a:pt x="3" y="11"/>
                    <a:pt x="3" y="11"/>
                  </a:cubicBezTo>
                  <a:cubicBezTo>
                    <a:pt x="0" y="11"/>
                    <a:pt x="0" y="11"/>
                    <a:pt x="0" y="11"/>
                  </a:cubicBezTo>
                  <a:cubicBezTo>
                    <a:pt x="0" y="11"/>
                    <a:pt x="0" y="11"/>
                    <a:pt x="0" y="11"/>
                  </a:cubicBezTo>
                  <a:cubicBezTo>
                    <a:pt x="0" y="11"/>
                    <a:pt x="0" y="11"/>
                    <a:pt x="0" y="11"/>
                  </a:cubicBezTo>
                  <a:cubicBezTo>
                    <a:pt x="0" y="9"/>
                    <a:pt x="0" y="9"/>
                    <a:pt x="0" y="9"/>
                  </a:cubicBezTo>
                  <a:cubicBezTo>
                    <a:pt x="0" y="9"/>
                    <a:pt x="0" y="9"/>
                    <a:pt x="0" y="9"/>
                  </a:cubicBezTo>
                  <a:cubicBezTo>
                    <a:pt x="0" y="9"/>
                    <a:pt x="0" y="9"/>
                    <a:pt x="0" y="9"/>
                  </a:cubicBezTo>
                  <a:cubicBezTo>
                    <a:pt x="0" y="8"/>
                    <a:pt x="1" y="7"/>
                    <a:pt x="1" y="6"/>
                  </a:cubicBezTo>
                  <a:cubicBezTo>
                    <a:pt x="1" y="5"/>
                    <a:pt x="2" y="4"/>
                    <a:pt x="2" y="4"/>
                  </a:cubicBezTo>
                  <a:cubicBezTo>
                    <a:pt x="2" y="3"/>
                    <a:pt x="2" y="2"/>
                    <a:pt x="2" y="2"/>
                  </a:cubicBezTo>
                  <a:cubicBezTo>
                    <a:pt x="2" y="1"/>
                    <a:pt x="2" y="1"/>
                    <a:pt x="2" y="0"/>
                  </a:cubicBezTo>
                  <a:cubicBezTo>
                    <a:pt x="2" y="0"/>
                    <a:pt x="2" y="0"/>
                    <a:pt x="2" y="0"/>
                  </a:cubicBezTo>
                  <a:cubicBezTo>
                    <a:pt x="3" y="0"/>
                    <a:pt x="3" y="0"/>
                    <a:pt x="3" y="0"/>
                  </a:cubicBezTo>
                  <a:cubicBezTo>
                    <a:pt x="3" y="0"/>
                    <a:pt x="3" y="0"/>
                    <a:pt x="3" y="0"/>
                  </a:cubicBezTo>
                  <a:cubicBezTo>
                    <a:pt x="5" y="0"/>
                    <a:pt x="5" y="0"/>
                    <a:pt x="5" y="0"/>
                  </a:cubicBezTo>
                  <a:cubicBezTo>
                    <a:pt x="5" y="0"/>
                    <a:pt x="5" y="0"/>
                    <a:pt x="5" y="0"/>
                  </a:cubicBezTo>
                  <a:cubicBezTo>
                    <a:pt x="5" y="9"/>
                    <a:pt x="5" y="9"/>
                    <a:pt x="5" y="9"/>
                  </a:cubicBezTo>
                  <a:cubicBezTo>
                    <a:pt x="6" y="9"/>
                    <a:pt x="6" y="9"/>
                    <a:pt x="6" y="9"/>
                  </a:cubicBezTo>
                  <a:cubicBezTo>
                    <a:pt x="6" y="9"/>
                    <a:pt x="6" y="9"/>
                    <a:pt x="6" y="9"/>
                  </a:cubicBezTo>
                  <a:close/>
                  <a:moveTo>
                    <a:pt x="3" y="5"/>
                  </a:moveTo>
                  <a:cubicBezTo>
                    <a:pt x="3" y="5"/>
                    <a:pt x="3" y="5"/>
                    <a:pt x="3" y="6"/>
                  </a:cubicBezTo>
                  <a:cubicBezTo>
                    <a:pt x="3" y="6"/>
                    <a:pt x="2" y="7"/>
                    <a:pt x="2" y="7"/>
                  </a:cubicBezTo>
                  <a:cubicBezTo>
                    <a:pt x="2" y="8"/>
                    <a:pt x="2" y="9"/>
                    <a:pt x="2" y="9"/>
                  </a:cubicBezTo>
                  <a:cubicBezTo>
                    <a:pt x="3" y="9"/>
                    <a:pt x="3" y="9"/>
                    <a:pt x="3" y="9"/>
                  </a:cubicBezTo>
                  <a:cubicBezTo>
                    <a:pt x="3" y="5"/>
                    <a:pt x="3" y="5"/>
                    <a:pt x="3" y="5"/>
                  </a:cubicBezTo>
                  <a:close/>
                  <a:moveTo>
                    <a:pt x="14" y="12"/>
                  </a:moveTo>
                  <a:cubicBezTo>
                    <a:pt x="14" y="12"/>
                    <a:pt x="14" y="13"/>
                    <a:pt x="14" y="13"/>
                  </a:cubicBezTo>
                  <a:cubicBezTo>
                    <a:pt x="13" y="13"/>
                    <a:pt x="13" y="13"/>
                    <a:pt x="13" y="14"/>
                  </a:cubicBezTo>
                  <a:cubicBezTo>
                    <a:pt x="13" y="14"/>
                    <a:pt x="13" y="14"/>
                    <a:pt x="12" y="14"/>
                  </a:cubicBezTo>
                  <a:cubicBezTo>
                    <a:pt x="12" y="14"/>
                    <a:pt x="12" y="14"/>
                    <a:pt x="11" y="14"/>
                  </a:cubicBezTo>
                  <a:cubicBezTo>
                    <a:pt x="10" y="14"/>
                    <a:pt x="10" y="14"/>
                    <a:pt x="10" y="14"/>
                  </a:cubicBezTo>
                  <a:cubicBezTo>
                    <a:pt x="10" y="14"/>
                    <a:pt x="10" y="14"/>
                    <a:pt x="10" y="14"/>
                  </a:cubicBezTo>
                  <a:cubicBezTo>
                    <a:pt x="9" y="14"/>
                    <a:pt x="9" y="14"/>
                    <a:pt x="9" y="14"/>
                  </a:cubicBezTo>
                  <a:cubicBezTo>
                    <a:pt x="8" y="13"/>
                    <a:pt x="8" y="13"/>
                    <a:pt x="8" y="13"/>
                  </a:cubicBezTo>
                  <a:cubicBezTo>
                    <a:pt x="8" y="13"/>
                    <a:pt x="8" y="12"/>
                    <a:pt x="8" y="12"/>
                  </a:cubicBezTo>
                  <a:cubicBezTo>
                    <a:pt x="8" y="3"/>
                    <a:pt x="8" y="3"/>
                    <a:pt x="8" y="3"/>
                  </a:cubicBezTo>
                  <a:cubicBezTo>
                    <a:pt x="8" y="2"/>
                    <a:pt x="8" y="2"/>
                    <a:pt x="8" y="2"/>
                  </a:cubicBezTo>
                  <a:cubicBezTo>
                    <a:pt x="8" y="1"/>
                    <a:pt x="8" y="1"/>
                    <a:pt x="9" y="1"/>
                  </a:cubicBezTo>
                  <a:cubicBezTo>
                    <a:pt x="9" y="1"/>
                    <a:pt x="9" y="0"/>
                    <a:pt x="10" y="0"/>
                  </a:cubicBezTo>
                  <a:cubicBezTo>
                    <a:pt x="10" y="0"/>
                    <a:pt x="10" y="0"/>
                    <a:pt x="10" y="0"/>
                  </a:cubicBezTo>
                  <a:cubicBezTo>
                    <a:pt x="11" y="0"/>
                    <a:pt x="11" y="0"/>
                    <a:pt x="11" y="0"/>
                  </a:cubicBezTo>
                  <a:cubicBezTo>
                    <a:pt x="12" y="0"/>
                    <a:pt x="12" y="0"/>
                    <a:pt x="12" y="0"/>
                  </a:cubicBezTo>
                  <a:cubicBezTo>
                    <a:pt x="13" y="0"/>
                    <a:pt x="13" y="1"/>
                    <a:pt x="13" y="1"/>
                  </a:cubicBezTo>
                  <a:cubicBezTo>
                    <a:pt x="13" y="1"/>
                    <a:pt x="13" y="1"/>
                    <a:pt x="14" y="2"/>
                  </a:cubicBezTo>
                  <a:cubicBezTo>
                    <a:pt x="14" y="2"/>
                    <a:pt x="14" y="2"/>
                    <a:pt x="14" y="3"/>
                  </a:cubicBezTo>
                  <a:cubicBezTo>
                    <a:pt x="14" y="12"/>
                    <a:pt x="14" y="12"/>
                    <a:pt x="14" y="12"/>
                  </a:cubicBezTo>
                  <a:close/>
                  <a:moveTo>
                    <a:pt x="11" y="3"/>
                  </a:moveTo>
                  <a:cubicBezTo>
                    <a:pt x="11" y="3"/>
                    <a:pt x="11" y="2"/>
                    <a:pt x="11" y="2"/>
                  </a:cubicBezTo>
                  <a:cubicBezTo>
                    <a:pt x="11" y="2"/>
                    <a:pt x="11" y="2"/>
                    <a:pt x="11" y="2"/>
                  </a:cubicBezTo>
                  <a:cubicBezTo>
                    <a:pt x="11" y="2"/>
                    <a:pt x="11" y="2"/>
                    <a:pt x="11" y="2"/>
                  </a:cubicBezTo>
                  <a:cubicBezTo>
                    <a:pt x="11" y="2"/>
                    <a:pt x="11" y="2"/>
                    <a:pt x="10" y="2"/>
                  </a:cubicBezTo>
                  <a:cubicBezTo>
                    <a:pt x="10" y="2"/>
                    <a:pt x="10" y="3"/>
                    <a:pt x="10" y="3"/>
                  </a:cubicBezTo>
                  <a:cubicBezTo>
                    <a:pt x="10" y="12"/>
                    <a:pt x="10" y="12"/>
                    <a:pt x="10" y="12"/>
                  </a:cubicBezTo>
                  <a:cubicBezTo>
                    <a:pt x="10" y="12"/>
                    <a:pt x="10" y="12"/>
                    <a:pt x="10" y="12"/>
                  </a:cubicBezTo>
                  <a:cubicBezTo>
                    <a:pt x="11" y="12"/>
                    <a:pt x="11" y="12"/>
                    <a:pt x="11" y="12"/>
                  </a:cubicBezTo>
                  <a:cubicBezTo>
                    <a:pt x="11" y="12"/>
                    <a:pt x="11" y="12"/>
                    <a:pt x="11" y="12"/>
                  </a:cubicBezTo>
                  <a:cubicBezTo>
                    <a:pt x="11" y="12"/>
                    <a:pt x="11" y="12"/>
                    <a:pt x="11" y="12"/>
                  </a:cubicBezTo>
                  <a:cubicBezTo>
                    <a:pt x="11" y="12"/>
                    <a:pt x="11" y="12"/>
                    <a:pt x="11" y="12"/>
                  </a:cubicBezTo>
                  <a:cubicBezTo>
                    <a:pt x="11" y="3"/>
                    <a:pt x="11" y="3"/>
                    <a:pt x="11"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0" name="Freeform 25"/>
            <p:cNvSpPr>
              <a:spLocks noEditPoints="1"/>
            </p:cNvSpPr>
            <p:nvPr/>
          </p:nvSpPr>
          <p:spPr bwMode="auto">
            <a:xfrm>
              <a:off x="1816101" y="1874837"/>
              <a:ext cx="119063" cy="119063"/>
            </a:xfrm>
            <a:custGeom>
              <a:avLst/>
              <a:gdLst>
                <a:gd name="T0" fmla="*/ 6 w 14"/>
                <a:gd name="T1" fmla="*/ 6 h 14"/>
                <a:gd name="T2" fmla="*/ 6 w 14"/>
                <a:gd name="T3" fmla="*/ 11 h 14"/>
                <a:gd name="T4" fmla="*/ 6 w 14"/>
                <a:gd name="T5" fmla="*/ 13 h 14"/>
                <a:gd name="T6" fmla="*/ 4 w 14"/>
                <a:gd name="T7" fmla="*/ 14 h 14"/>
                <a:gd name="T8" fmla="*/ 2 w 14"/>
                <a:gd name="T9" fmla="*/ 14 h 14"/>
                <a:gd name="T10" fmla="*/ 1 w 14"/>
                <a:gd name="T11" fmla="*/ 12 h 14"/>
                <a:gd name="T12" fmla="*/ 0 w 14"/>
                <a:gd name="T13" fmla="*/ 11 h 14"/>
                <a:gd name="T14" fmla="*/ 3 w 14"/>
                <a:gd name="T15" fmla="*/ 10 h 14"/>
                <a:gd name="T16" fmla="*/ 3 w 14"/>
                <a:gd name="T17" fmla="*/ 11 h 14"/>
                <a:gd name="T18" fmla="*/ 3 w 14"/>
                <a:gd name="T19" fmla="*/ 12 h 14"/>
                <a:gd name="T20" fmla="*/ 4 w 14"/>
                <a:gd name="T21" fmla="*/ 12 h 14"/>
                <a:gd name="T22" fmla="*/ 4 w 14"/>
                <a:gd name="T23" fmla="*/ 7 h 14"/>
                <a:gd name="T24" fmla="*/ 4 w 14"/>
                <a:gd name="T25" fmla="*/ 7 h 14"/>
                <a:gd name="T26" fmla="*/ 3 w 14"/>
                <a:gd name="T27" fmla="*/ 7 h 14"/>
                <a:gd name="T28" fmla="*/ 3 w 14"/>
                <a:gd name="T29" fmla="*/ 7 h 14"/>
                <a:gd name="T30" fmla="*/ 3 w 14"/>
                <a:gd name="T31" fmla="*/ 8 h 14"/>
                <a:gd name="T32" fmla="*/ 3 w 14"/>
                <a:gd name="T33" fmla="*/ 8 h 14"/>
                <a:gd name="T34" fmla="*/ 0 w 14"/>
                <a:gd name="T35" fmla="*/ 7 h 14"/>
                <a:gd name="T36" fmla="*/ 1 w 14"/>
                <a:gd name="T37" fmla="*/ 0 h 14"/>
                <a:gd name="T38" fmla="*/ 6 w 14"/>
                <a:gd name="T39" fmla="*/ 0 h 14"/>
                <a:gd name="T40" fmla="*/ 6 w 14"/>
                <a:gd name="T41" fmla="*/ 2 h 14"/>
                <a:gd name="T42" fmla="*/ 3 w 14"/>
                <a:gd name="T43" fmla="*/ 2 h 14"/>
                <a:gd name="T44" fmla="*/ 4 w 14"/>
                <a:gd name="T45" fmla="*/ 5 h 14"/>
                <a:gd name="T46" fmla="*/ 14 w 14"/>
                <a:gd name="T47" fmla="*/ 11 h 14"/>
                <a:gd name="T48" fmla="*/ 13 w 14"/>
                <a:gd name="T49" fmla="*/ 13 h 14"/>
                <a:gd name="T50" fmla="*/ 11 w 14"/>
                <a:gd name="T51" fmla="*/ 14 h 14"/>
                <a:gd name="T52" fmla="*/ 9 w 14"/>
                <a:gd name="T53" fmla="*/ 14 h 14"/>
                <a:gd name="T54" fmla="*/ 8 w 14"/>
                <a:gd name="T55" fmla="*/ 12 h 14"/>
                <a:gd name="T56" fmla="*/ 8 w 14"/>
                <a:gd name="T57" fmla="*/ 2 h 14"/>
                <a:gd name="T58" fmla="*/ 9 w 14"/>
                <a:gd name="T59" fmla="*/ 0 h 14"/>
                <a:gd name="T60" fmla="*/ 10 w 14"/>
                <a:gd name="T61" fmla="*/ 0 h 14"/>
                <a:gd name="T62" fmla="*/ 12 w 14"/>
                <a:gd name="T63" fmla="*/ 0 h 14"/>
                <a:gd name="T64" fmla="*/ 14 w 14"/>
                <a:gd name="T65" fmla="*/ 1 h 14"/>
                <a:gd name="T66" fmla="*/ 14 w 14"/>
                <a:gd name="T67" fmla="*/ 11 h 14"/>
                <a:gd name="T68" fmla="*/ 11 w 14"/>
                <a:gd name="T69" fmla="*/ 2 h 14"/>
                <a:gd name="T70" fmla="*/ 11 w 14"/>
                <a:gd name="T71" fmla="*/ 2 h 14"/>
                <a:gd name="T72" fmla="*/ 10 w 14"/>
                <a:gd name="T73" fmla="*/ 2 h 14"/>
                <a:gd name="T74" fmla="*/ 10 w 14"/>
                <a:gd name="T75" fmla="*/ 12 h 14"/>
                <a:gd name="T76" fmla="*/ 11 w 14"/>
                <a:gd name="T77" fmla="*/ 12 h 14"/>
                <a:gd name="T78" fmla="*/ 11 w 14"/>
                <a:gd name="T7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4">
                  <a:moveTo>
                    <a:pt x="5" y="5"/>
                  </a:moveTo>
                  <a:cubicBezTo>
                    <a:pt x="5" y="5"/>
                    <a:pt x="6" y="5"/>
                    <a:pt x="6" y="6"/>
                  </a:cubicBezTo>
                  <a:cubicBezTo>
                    <a:pt x="6" y="6"/>
                    <a:pt x="6" y="6"/>
                    <a:pt x="6" y="7"/>
                  </a:cubicBezTo>
                  <a:cubicBezTo>
                    <a:pt x="6" y="11"/>
                    <a:pt x="6" y="11"/>
                    <a:pt x="6" y="11"/>
                  </a:cubicBezTo>
                  <a:cubicBezTo>
                    <a:pt x="6" y="12"/>
                    <a:pt x="6" y="12"/>
                    <a:pt x="6" y="12"/>
                  </a:cubicBezTo>
                  <a:cubicBezTo>
                    <a:pt x="6" y="13"/>
                    <a:pt x="6" y="13"/>
                    <a:pt x="6" y="13"/>
                  </a:cubicBezTo>
                  <a:cubicBezTo>
                    <a:pt x="5" y="13"/>
                    <a:pt x="5" y="14"/>
                    <a:pt x="5" y="14"/>
                  </a:cubicBezTo>
                  <a:cubicBezTo>
                    <a:pt x="4" y="14"/>
                    <a:pt x="4" y="14"/>
                    <a:pt x="4" y="14"/>
                  </a:cubicBezTo>
                  <a:cubicBezTo>
                    <a:pt x="3" y="14"/>
                    <a:pt x="3" y="14"/>
                    <a:pt x="3" y="14"/>
                  </a:cubicBezTo>
                  <a:cubicBezTo>
                    <a:pt x="3" y="14"/>
                    <a:pt x="2" y="14"/>
                    <a:pt x="2" y="14"/>
                  </a:cubicBezTo>
                  <a:cubicBezTo>
                    <a:pt x="2" y="14"/>
                    <a:pt x="1" y="13"/>
                    <a:pt x="1" y="13"/>
                  </a:cubicBezTo>
                  <a:cubicBezTo>
                    <a:pt x="1" y="13"/>
                    <a:pt x="1" y="13"/>
                    <a:pt x="1" y="12"/>
                  </a:cubicBezTo>
                  <a:cubicBezTo>
                    <a:pt x="1" y="12"/>
                    <a:pt x="0" y="12"/>
                    <a:pt x="0" y="11"/>
                  </a:cubicBezTo>
                  <a:cubicBezTo>
                    <a:pt x="0" y="11"/>
                    <a:pt x="0" y="11"/>
                    <a:pt x="0" y="11"/>
                  </a:cubicBezTo>
                  <a:cubicBezTo>
                    <a:pt x="0" y="10"/>
                    <a:pt x="1" y="10"/>
                    <a:pt x="1" y="10"/>
                  </a:cubicBezTo>
                  <a:cubicBezTo>
                    <a:pt x="3" y="10"/>
                    <a:pt x="3" y="10"/>
                    <a:pt x="3" y="10"/>
                  </a:cubicBezTo>
                  <a:cubicBezTo>
                    <a:pt x="3" y="10"/>
                    <a:pt x="3" y="10"/>
                    <a:pt x="3" y="10"/>
                  </a:cubicBezTo>
                  <a:cubicBezTo>
                    <a:pt x="3" y="11"/>
                    <a:pt x="3" y="11"/>
                    <a:pt x="3" y="11"/>
                  </a:cubicBezTo>
                  <a:cubicBezTo>
                    <a:pt x="3" y="12"/>
                    <a:pt x="3" y="12"/>
                    <a:pt x="3" y="12"/>
                  </a:cubicBezTo>
                  <a:cubicBezTo>
                    <a:pt x="3" y="12"/>
                    <a:pt x="3" y="12"/>
                    <a:pt x="3" y="12"/>
                  </a:cubicBezTo>
                  <a:cubicBezTo>
                    <a:pt x="3" y="12"/>
                    <a:pt x="3" y="12"/>
                    <a:pt x="3" y="12"/>
                  </a:cubicBezTo>
                  <a:cubicBezTo>
                    <a:pt x="4" y="12"/>
                    <a:pt x="4" y="12"/>
                    <a:pt x="4" y="12"/>
                  </a:cubicBezTo>
                  <a:cubicBezTo>
                    <a:pt x="4" y="12"/>
                    <a:pt x="4" y="12"/>
                    <a:pt x="4" y="11"/>
                  </a:cubicBezTo>
                  <a:cubicBezTo>
                    <a:pt x="4" y="7"/>
                    <a:pt x="4" y="7"/>
                    <a:pt x="4" y="7"/>
                  </a:cubicBezTo>
                  <a:cubicBezTo>
                    <a:pt x="4" y="7"/>
                    <a:pt x="4" y="7"/>
                    <a:pt x="4" y="7"/>
                  </a:cubicBezTo>
                  <a:cubicBezTo>
                    <a:pt x="4" y="7"/>
                    <a:pt x="4" y="7"/>
                    <a:pt x="4" y="7"/>
                  </a:cubicBezTo>
                  <a:cubicBezTo>
                    <a:pt x="4" y="7"/>
                    <a:pt x="4" y="7"/>
                    <a:pt x="3" y="7"/>
                  </a:cubicBezTo>
                  <a:cubicBezTo>
                    <a:pt x="3" y="7"/>
                    <a:pt x="3" y="7"/>
                    <a:pt x="3" y="7"/>
                  </a:cubicBezTo>
                  <a:cubicBezTo>
                    <a:pt x="3" y="7"/>
                    <a:pt x="3" y="7"/>
                    <a:pt x="3" y="7"/>
                  </a:cubicBezTo>
                  <a:cubicBezTo>
                    <a:pt x="3" y="7"/>
                    <a:pt x="3" y="7"/>
                    <a:pt x="3" y="7"/>
                  </a:cubicBezTo>
                  <a:cubicBezTo>
                    <a:pt x="3" y="7"/>
                    <a:pt x="3" y="7"/>
                    <a:pt x="3" y="7"/>
                  </a:cubicBezTo>
                  <a:cubicBezTo>
                    <a:pt x="3" y="8"/>
                    <a:pt x="3" y="8"/>
                    <a:pt x="3" y="8"/>
                  </a:cubicBezTo>
                  <a:cubicBezTo>
                    <a:pt x="3" y="8"/>
                    <a:pt x="3" y="8"/>
                    <a:pt x="3" y="8"/>
                  </a:cubicBezTo>
                  <a:cubicBezTo>
                    <a:pt x="3" y="8"/>
                    <a:pt x="3" y="8"/>
                    <a:pt x="3" y="8"/>
                  </a:cubicBezTo>
                  <a:cubicBezTo>
                    <a:pt x="1" y="8"/>
                    <a:pt x="1" y="8"/>
                    <a:pt x="1" y="8"/>
                  </a:cubicBezTo>
                  <a:cubicBezTo>
                    <a:pt x="1" y="8"/>
                    <a:pt x="0" y="7"/>
                    <a:pt x="0" y="7"/>
                  </a:cubicBezTo>
                  <a:cubicBezTo>
                    <a:pt x="0" y="0"/>
                    <a:pt x="0" y="0"/>
                    <a:pt x="0" y="0"/>
                  </a:cubicBezTo>
                  <a:cubicBezTo>
                    <a:pt x="0" y="0"/>
                    <a:pt x="1" y="0"/>
                    <a:pt x="1" y="0"/>
                  </a:cubicBezTo>
                  <a:cubicBezTo>
                    <a:pt x="2" y="0"/>
                    <a:pt x="2" y="0"/>
                    <a:pt x="2" y="0"/>
                  </a:cubicBezTo>
                  <a:cubicBezTo>
                    <a:pt x="6" y="0"/>
                    <a:pt x="6" y="0"/>
                    <a:pt x="6" y="0"/>
                  </a:cubicBezTo>
                  <a:cubicBezTo>
                    <a:pt x="6" y="0"/>
                    <a:pt x="6" y="0"/>
                    <a:pt x="6" y="0"/>
                  </a:cubicBezTo>
                  <a:cubicBezTo>
                    <a:pt x="6" y="2"/>
                    <a:pt x="6" y="2"/>
                    <a:pt x="6" y="2"/>
                  </a:cubicBezTo>
                  <a:cubicBezTo>
                    <a:pt x="6" y="2"/>
                    <a:pt x="6" y="2"/>
                    <a:pt x="6" y="2"/>
                  </a:cubicBezTo>
                  <a:cubicBezTo>
                    <a:pt x="3" y="2"/>
                    <a:pt x="3" y="2"/>
                    <a:pt x="3" y="2"/>
                  </a:cubicBezTo>
                  <a:cubicBezTo>
                    <a:pt x="3" y="5"/>
                    <a:pt x="3" y="5"/>
                    <a:pt x="3" y="5"/>
                  </a:cubicBezTo>
                  <a:cubicBezTo>
                    <a:pt x="3" y="5"/>
                    <a:pt x="4" y="5"/>
                    <a:pt x="4" y="5"/>
                  </a:cubicBezTo>
                  <a:cubicBezTo>
                    <a:pt x="4" y="5"/>
                    <a:pt x="5" y="5"/>
                    <a:pt x="5" y="5"/>
                  </a:cubicBezTo>
                  <a:close/>
                  <a:moveTo>
                    <a:pt x="14" y="11"/>
                  </a:moveTo>
                  <a:cubicBezTo>
                    <a:pt x="14" y="12"/>
                    <a:pt x="14" y="12"/>
                    <a:pt x="14" y="12"/>
                  </a:cubicBezTo>
                  <a:cubicBezTo>
                    <a:pt x="13" y="13"/>
                    <a:pt x="13" y="13"/>
                    <a:pt x="13" y="13"/>
                  </a:cubicBezTo>
                  <a:cubicBezTo>
                    <a:pt x="13" y="13"/>
                    <a:pt x="13" y="14"/>
                    <a:pt x="12" y="14"/>
                  </a:cubicBezTo>
                  <a:cubicBezTo>
                    <a:pt x="12" y="14"/>
                    <a:pt x="12" y="14"/>
                    <a:pt x="11" y="14"/>
                  </a:cubicBezTo>
                  <a:cubicBezTo>
                    <a:pt x="10" y="14"/>
                    <a:pt x="10" y="14"/>
                    <a:pt x="10" y="14"/>
                  </a:cubicBezTo>
                  <a:cubicBezTo>
                    <a:pt x="10" y="14"/>
                    <a:pt x="10" y="14"/>
                    <a:pt x="9" y="14"/>
                  </a:cubicBezTo>
                  <a:cubicBezTo>
                    <a:pt x="9" y="14"/>
                    <a:pt x="9" y="13"/>
                    <a:pt x="9" y="13"/>
                  </a:cubicBezTo>
                  <a:cubicBezTo>
                    <a:pt x="8" y="13"/>
                    <a:pt x="8" y="13"/>
                    <a:pt x="8" y="12"/>
                  </a:cubicBezTo>
                  <a:cubicBezTo>
                    <a:pt x="8" y="12"/>
                    <a:pt x="8" y="12"/>
                    <a:pt x="8" y="11"/>
                  </a:cubicBezTo>
                  <a:cubicBezTo>
                    <a:pt x="8" y="2"/>
                    <a:pt x="8" y="2"/>
                    <a:pt x="8" y="2"/>
                  </a:cubicBezTo>
                  <a:cubicBezTo>
                    <a:pt x="8" y="2"/>
                    <a:pt x="8" y="1"/>
                    <a:pt x="8" y="1"/>
                  </a:cubicBezTo>
                  <a:cubicBezTo>
                    <a:pt x="8" y="1"/>
                    <a:pt x="8" y="1"/>
                    <a:pt x="9" y="0"/>
                  </a:cubicBezTo>
                  <a:cubicBezTo>
                    <a:pt x="9" y="0"/>
                    <a:pt x="9" y="0"/>
                    <a:pt x="9" y="0"/>
                  </a:cubicBezTo>
                  <a:cubicBezTo>
                    <a:pt x="10" y="0"/>
                    <a:pt x="10" y="0"/>
                    <a:pt x="10" y="0"/>
                  </a:cubicBezTo>
                  <a:cubicBezTo>
                    <a:pt x="11" y="0"/>
                    <a:pt x="11" y="0"/>
                    <a:pt x="11" y="0"/>
                  </a:cubicBezTo>
                  <a:cubicBezTo>
                    <a:pt x="12" y="0"/>
                    <a:pt x="12" y="0"/>
                    <a:pt x="12" y="0"/>
                  </a:cubicBezTo>
                  <a:cubicBezTo>
                    <a:pt x="13" y="0"/>
                    <a:pt x="13" y="0"/>
                    <a:pt x="13" y="0"/>
                  </a:cubicBezTo>
                  <a:cubicBezTo>
                    <a:pt x="13" y="1"/>
                    <a:pt x="13" y="1"/>
                    <a:pt x="14" y="1"/>
                  </a:cubicBezTo>
                  <a:cubicBezTo>
                    <a:pt x="14" y="1"/>
                    <a:pt x="14" y="2"/>
                    <a:pt x="14" y="2"/>
                  </a:cubicBezTo>
                  <a:cubicBezTo>
                    <a:pt x="14" y="11"/>
                    <a:pt x="14" y="11"/>
                    <a:pt x="14" y="11"/>
                  </a:cubicBezTo>
                  <a:close/>
                  <a:moveTo>
                    <a:pt x="11" y="2"/>
                  </a:moveTo>
                  <a:cubicBezTo>
                    <a:pt x="11" y="2"/>
                    <a:pt x="11" y="2"/>
                    <a:pt x="11" y="2"/>
                  </a:cubicBezTo>
                  <a:cubicBezTo>
                    <a:pt x="11" y="2"/>
                    <a:pt x="11" y="2"/>
                    <a:pt x="11" y="2"/>
                  </a:cubicBezTo>
                  <a:cubicBezTo>
                    <a:pt x="11" y="2"/>
                    <a:pt x="11" y="2"/>
                    <a:pt x="11" y="2"/>
                  </a:cubicBezTo>
                  <a:cubicBezTo>
                    <a:pt x="11" y="2"/>
                    <a:pt x="11" y="2"/>
                    <a:pt x="10" y="2"/>
                  </a:cubicBezTo>
                  <a:cubicBezTo>
                    <a:pt x="10" y="2"/>
                    <a:pt x="10" y="2"/>
                    <a:pt x="10" y="2"/>
                  </a:cubicBezTo>
                  <a:cubicBezTo>
                    <a:pt x="10" y="11"/>
                    <a:pt x="10" y="11"/>
                    <a:pt x="10" y="11"/>
                  </a:cubicBezTo>
                  <a:cubicBezTo>
                    <a:pt x="10" y="12"/>
                    <a:pt x="10" y="12"/>
                    <a:pt x="10" y="12"/>
                  </a:cubicBezTo>
                  <a:cubicBezTo>
                    <a:pt x="11" y="12"/>
                    <a:pt x="11" y="12"/>
                    <a:pt x="11" y="12"/>
                  </a:cubicBezTo>
                  <a:cubicBezTo>
                    <a:pt x="11" y="12"/>
                    <a:pt x="11" y="12"/>
                    <a:pt x="11" y="12"/>
                  </a:cubicBezTo>
                  <a:cubicBezTo>
                    <a:pt x="11" y="12"/>
                    <a:pt x="11" y="12"/>
                    <a:pt x="11" y="12"/>
                  </a:cubicBezTo>
                  <a:cubicBezTo>
                    <a:pt x="11" y="12"/>
                    <a:pt x="11" y="12"/>
                    <a:pt x="11" y="11"/>
                  </a:cubicBezTo>
                  <a:cubicBezTo>
                    <a:pt x="11" y="2"/>
                    <a:pt x="11" y="2"/>
                    <a:pt x="11" y="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1" name="Freeform 26"/>
            <p:cNvSpPr>
              <a:spLocks noEditPoints="1"/>
            </p:cNvSpPr>
            <p:nvPr/>
          </p:nvSpPr>
          <p:spPr bwMode="auto">
            <a:xfrm>
              <a:off x="2163763" y="1917700"/>
              <a:ext cx="109538" cy="117475"/>
            </a:xfrm>
            <a:custGeom>
              <a:avLst/>
              <a:gdLst>
                <a:gd name="T0" fmla="*/ 1 w 13"/>
                <a:gd name="T1" fmla="*/ 14 h 14"/>
                <a:gd name="T2" fmla="*/ 0 w 13"/>
                <a:gd name="T3" fmla="*/ 13 h 14"/>
                <a:gd name="T4" fmla="*/ 0 w 13"/>
                <a:gd name="T5" fmla="*/ 3 h 14"/>
                <a:gd name="T6" fmla="*/ 0 w 13"/>
                <a:gd name="T7" fmla="*/ 1 h 14"/>
                <a:gd name="T8" fmla="*/ 2 w 13"/>
                <a:gd name="T9" fmla="*/ 0 h 14"/>
                <a:gd name="T10" fmla="*/ 4 w 13"/>
                <a:gd name="T11" fmla="*/ 0 h 14"/>
                <a:gd name="T12" fmla="*/ 5 w 13"/>
                <a:gd name="T13" fmla="*/ 2 h 14"/>
                <a:gd name="T14" fmla="*/ 5 w 13"/>
                <a:gd name="T15" fmla="*/ 3 h 14"/>
                <a:gd name="T16" fmla="*/ 3 w 13"/>
                <a:gd name="T17" fmla="*/ 4 h 14"/>
                <a:gd name="T18" fmla="*/ 3 w 13"/>
                <a:gd name="T19" fmla="*/ 3 h 14"/>
                <a:gd name="T20" fmla="*/ 3 w 13"/>
                <a:gd name="T21" fmla="*/ 2 h 14"/>
                <a:gd name="T22" fmla="*/ 2 w 13"/>
                <a:gd name="T23" fmla="*/ 2 h 14"/>
                <a:gd name="T24" fmla="*/ 2 w 13"/>
                <a:gd name="T25" fmla="*/ 6 h 14"/>
                <a:gd name="T26" fmla="*/ 4 w 13"/>
                <a:gd name="T27" fmla="*/ 5 h 14"/>
                <a:gd name="T28" fmla="*/ 5 w 13"/>
                <a:gd name="T29" fmla="*/ 12 h 14"/>
                <a:gd name="T30" fmla="*/ 5 w 13"/>
                <a:gd name="T31" fmla="*/ 14 h 14"/>
                <a:gd name="T32" fmla="*/ 3 w 13"/>
                <a:gd name="T33" fmla="*/ 14 h 14"/>
                <a:gd name="T34" fmla="*/ 2 w 13"/>
                <a:gd name="T35" fmla="*/ 12 h 14"/>
                <a:gd name="T36" fmla="*/ 2 w 13"/>
                <a:gd name="T37" fmla="*/ 12 h 14"/>
                <a:gd name="T38" fmla="*/ 3 w 13"/>
                <a:gd name="T39" fmla="*/ 12 h 14"/>
                <a:gd name="T40" fmla="*/ 3 w 13"/>
                <a:gd name="T41" fmla="*/ 8 h 14"/>
                <a:gd name="T42" fmla="*/ 3 w 13"/>
                <a:gd name="T43" fmla="*/ 7 h 14"/>
                <a:gd name="T44" fmla="*/ 2 w 13"/>
                <a:gd name="T45" fmla="*/ 7 h 14"/>
                <a:gd name="T46" fmla="*/ 2 w 13"/>
                <a:gd name="T47" fmla="*/ 8 h 14"/>
                <a:gd name="T48" fmla="*/ 2 w 13"/>
                <a:gd name="T49" fmla="*/ 12 h 14"/>
                <a:gd name="T50" fmla="*/ 13 w 13"/>
                <a:gd name="T51" fmla="*/ 13 h 14"/>
                <a:gd name="T52" fmla="*/ 11 w 13"/>
                <a:gd name="T53" fmla="*/ 14 h 14"/>
                <a:gd name="T54" fmla="*/ 10 w 13"/>
                <a:gd name="T55" fmla="*/ 14 h 14"/>
                <a:gd name="T56" fmla="*/ 8 w 13"/>
                <a:gd name="T57" fmla="*/ 14 h 14"/>
                <a:gd name="T58" fmla="*/ 7 w 13"/>
                <a:gd name="T59" fmla="*/ 12 h 14"/>
                <a:gd name="T60" fmla="*/ 7 w 13"/>
                <a:gd name="T61" fmla="*/ 2 h 14"/>
                <a:gd name="T62" fmla="*/ 9 w 13"/>
                <a:gd name="T63" fmla="*/ 0 h 14"/>
                <a:gd name="T64" fmla="*/ 10 w 13"/>
                <a:gd name="T65" fmla="*/ 0 h 14"/>
                <a:gd name="T66" fmla="*/ 12 w 13"/>
                <a:gd name="T67" fmla="*/ 1 h 14"/>
                <a:gd name="T68" fmla="*/ 13 w 13"/>
                <a:gd name="T69" fmla="*/ 3 h 14"/>
                <a:gd name="T70" fmla="*/ 11 w 13"/>
                <a:gd name="T71" fmla="*/ 3 h 14"/>
                <a:gd name="T72" fmla="*/ 10 w 13"/>
                <a:gd name="T73" fmla="*/ 2 h 14"/>
                <a:gd name="T74" fmla="*/ 10 w 13"/>
                <a:gd name="T75" fmla="*/ 2 h 14"/>
                <a:gd name="T76" fmla="*/ 9 w 13"/>
                <a:gd name="T77" fmla="*/ 12 h 14"/>
                <a:gd name="T78" fmla="*/ 10 w 13"/>
                <a:gd name="T79" fmla="*/ 12 h 14"/>
                <a:gd name="T80" fmla="*/ 10 w 13"/>
                <a:gd name="T81" fmla="*/ 12 h 14"/>
                <a:gd name="T82" fmla="*/ 11 w 13"/>
                <a:gd name="T8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14">
                  <a:moveTo>
                    <a:pt x="2" y="14"/>
                  </a:moveTo>
                  <a:cubicBezTo>
                    <a:pt x="2" y="14"/>
                    <a:pt x="2" y="14"/>
                    <a:pt x="1" y="14"/>
                  </a:cubicBezTo>
                  <a:cubicBezTo>
                    <a:pt x="1" y="14"/>
                    <a:pt x="1" y="14"/>
                    <a:pt x="0" y="14"/>
                  </a:cubicBezTo>
                  <a:cubicBezTo>
                    <a:pt x="0" y="13"/>
                    <a:pt x="0" y="13"/>
                    <a:pt x="0" y="13"/>
                  </a:cubicBezTo>
                  <a:cubicBezTo>
                    <a:pt x="0" y="13"/>
                    <a:pt x="0" y="12"/>
                    <a:pt x="0" y="12"/>
                  </a:cubicBezTo>
                  <a:cubicBezTo>
                    <a:pt x="0" y="3"/>
                    <a:pt x="0" y="3"/>
                    <a:pt x="0" y="3"/>
                  </a:cubicBezTo>
                  <a:cubicBezTo>
                    <a:pt x="0" y="2"/>
                    <a:pt x="0" y="2"/>
                    <a:pt x="0" y="2"/>
                  </a:cubicBezTo>
                  <a:cubicBezTo>
                    <a:pt x="0" y="1"/>
                    <a:pt x="0" y="1"/>
                    <a:pt x="0" y="1"/>
                  </a:cubicBezTo>
                  <a:cubicBezTo>
                    <a:pt x="1" y="1"/>
                    <a:pt x="1" y="0"/>
                    <a:pt x="1" y="0"/>
                  </a:cubicBezTo>
                  <a:cubicBezTo>
                    <a:pt x="2" y="0"/>
                    <a:pt x="2" y="0"/>
                    <a:pt x="2" y="0"/>
                  </a:cubicBezTo>
                  <a:cubicBezTo>
                    <a:pt x="3" y="0"/>
                    <a:pt x="3" y="0"/>
                    <a:pt x="3" y="0"/>
                  </a:cubicBezTo>
                  <a:cubicBezTo>
                    <a:pt x="3" y="0"/>
                    <a:pt x="4" y="0"/>
                    <a:pt x="4" y="0"/>
                  </a:cubicBezTo>
                  <a:cubicBezTo>
                    <a:pt x="4" y="0"/>
                    <a:pt x="5" y="1"/>
                    <a:pt x="5" y="1"/>
                  </a:cubicBezTo>
                  <a:cubicBezTo>
                    <a:pt x="5" y="1"/>
                    <a:pt x="5" y="1"/>
                    <a:pt x="5" y="2"/>
                  </a:cubicBezTo>
                  <a:cubicBezTo>
                    <a:pt x="5" y="2"/>
                    <a:pt x="5" y="2"/>
                    <a:pt x="5" y="3"/>
                  </a:cubicBezTo>
                  <a:cubicBezTo>
                    <a:pt x="5" y="3"/>
                    <a:pt x="5" y="3"/>
                    <a:pt x="5" y="3"/>
                  </a:cubicBezTo>
                  <a:cubicBezTo>
                    <a:pt x="5" y="4"/>
                    <a:pt x="5" y="4"/>
                    <a:pt x="5" y="4"/>
                  </a:cubicBezTo>
                  <a:cubicBezTo>
                    <a:pt x="3" y="4"/>
                    <a:pt x="3" y="4"/>
                    <a:pt x="3" y="4"/>
                  </a:cubicBezTo>
                  <a:cubicBezTo>
                    <a:pt x="3" y="4"/>
                    <a:pt x="3" y="4"/>
                    <a:pt x="3" y="4"/>
                  </a:cubicBezTo>
                  <a:cubicBezTo>
                    <a:pt x="3" y="3"/>
                    <a:pt x="3" y="3"/>
                    <a:pt x="3" y="3"/>
                  </a:cubicBezTo>
                  <a:cubicBezTo>
                    <a:pt x="3" y="3"/>
                    <a:pt x="3" y="2"/>
                    <a:pt x="3" y="2"/>
                  </a:cubicBezTo>
                  <a:cubicBezTo>
                    <a:pt x="3" y="2"/>
                    <a:pt x="3" y="2"/>
                    <a:pt x="3" y="2"/>
                  </a:cubicBezTo>
                  <a:cubicBezTo>
                    <a:pt x="2" y="2"/>
                    <a:pt x="2" y="2"/>
                    <a:pt x="2" y="2"/>
                  </a:cubicBezTo>
                  <a:cubicBezTo>
                    <a:pt x="2" y="2"/>
                    <a:pt x="2" y="2"/>
                    <a:pt x="2" y="2"/>
                  </a:cubicBezTo>
                  <a:cubicBezTo>
                    <a:pt x="2" y="2"/>
                    <a:pt x="2" y="3"/>
                    <a:pt x="2" y="3"/>
                  </a:cubicBezTo>
                  <a:cubicBezTo>
                    <a:pt x="2" y="6"/>
                    <a:pt x="2" y="6"/>
                    <a:pt x="2" y="6"/>
                  </a:cubicBezTo>
                  <a:cubicBezTo>
                    <a:pt x="2" y="5"/>
                    <a:pt x="3" y="5"/>
                    <a:pt x="3" y="5"/>
                  </a:cubicBezTo>
                  <a:cubicBezTo>
                    <a:pt x="4" y="5"/>
                    <a:pt x="4" y="5"/>
                    <a:pt x="4" y="5"/>
                  </a:cubicBezTo>
                  <a:cubicBezTo>
                    <a:pt x="5" y="6"/>
                    <a:pt x="5" y="6"/>
                    <a:pt x="5" y="7"/>
                  </a:cubicBezTo>
                  <a:cubicBezTo>
                    <a:pt x="5" y="12"/>
                    <a:pt x="5" y="12"/>
                    <a:pt x="5" y="12"/>
                  </a:cubicBezTo>
                  <a:cubicBezTo>
                    <a:pt x="5" y="12"/>
                    <a:pt x="5" y="13"/>
                    <a:pt x="5" y="13"/>
                  </a:cubicBezTo>
                  <a:cubicBezTo>
                    <a:pt x="5" y="13"/>
                    <a:pt x="5" y="13"/>
                    <a:pt x="5" y="14"/>
                  </a:cubicBezTo>
                  <a:cubicBezTo>
                    <a:pt x="5" y="14"/>
                    <a:pt x="4" y="14"/>
                    <a:pt x="4" y="14"/>
                  </a:cubicBezTo>
                  <a:cubicBezTo>
                    <a:pt x="4" y="14"/>
                    <a:pt x="3" y="14"/>
                    <a:pt x="3" y="14"/>
                  </a:cubicBezTo>
                  <a:cubicBezTo>
                    <a:pt x="2" y="14"/>
                    <a:pt x="2" y="14"/>
                    <a:pt x="2" y="14"/>
                  </a:cubicBezTo>
                  <a:close/>
                  <a:moveTo>
                    <a:pt x="2" y="12"/>
                  </a:move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8"/>
                    <a:pt x="3" y="8"/>
                    <a:pt x="3" y="8"/>
                  </a:cubicBezTo>
                  <a:cubicBezTo>
                    <a:pt x="3" y="8"/>
                    <a:pt x="3" y="8"/>
                    <a:pt x="3" y="7"/>
                  </a:cubicBezTo>
                  <a:cubicBezTo>
                    <a:pt x="3" y="7"/>
                    <a:pt x="3" y="7"/>
                    <a:pt x="3" y="7"/>
                  </a:cubicBezTo>
                  <a:cubicBezTo>
                    <a:pt x="3" y="7"/>
                    <a:pt x="3" y="7"/>
                    <a:pt x="3" y="7"/>
                  </a:cubicBezTo>
                  <a:cubicBezTo>
                    <a:pt x="2" y="7"/>
                    <a:pt x="2" y="7"/>
                    <a:pt x="2" y="7"/>
                  </a:cubicBezTo>
                  <a:cubicBezTo>
                    <a:pt x="2" y="7"/>
                    <a:pt x="2" y="7"/>
                    <a:pt x="2" y="7"/>
                  </a:cubicBezTo>
                  <a:cubicBezTo>
                    <a:pt x="2" y="7"/>
                    <a:pt x="2" y="7"/>
                    <a:pt x="2" y="8"/>
                  </a:cubicBezTo>
                  <a:cubicBezTo>
                    <a:pt x="2" y="8"/>
                    <a:pt x="2" y="8"/>
                    <a:pt x="2" y="8"/>
                  </a:cubicBezTo>
                  <a:cubicBezTo>
                    <a:pt x="2" y="12"/>
                    <a:pt x="2" y="12"/>
                    <a:pt x="2" y="12"/>
                  </a:cubicBezTo>
                  <a:close/>
                  <a:moveTo>
                    <a:pt x="13" y="12"/>
                  </a:moveTo>
                  <a:cubicBezTo>
                    <a:pt x="13" y="12"/>
                    <a:pt x="13" y="13"/>
                    <a:pt x="13" y="13"/>
                  </a:cubicBezTo>
                  <a:cubicBezTo>
                    <a:pt x="13" y="13"/>
                    <a:pt x="12" y="13"/>
                    <a:pt x="12" y="14"/>
                  </a:cubicBezTo>
                  <a:cubicBezTo>
                    <a:pt x="12" y="14"/>
                    <a:pt x="12" y="14"/>
                    <a:pt x="11" y="14"/>
                  </a:cubicBezTo>
                  <a:cubicBezTo>
                    <a:pt x="11" y="14"/>
                    <a:pt x="11" y="14"/>
                    <a:pt x="10" y="14"/>
                  </a:cubicBezTo>
                  <a:cubicBezTo>
                    <a:pt x="10" y="14"/>
                    <a:pt x="10" y="14"/>
                    <a:pt x="10" y="14"/>
                  </a:cubicBezTo>
                  <a:cubicBezTo>
                    <a:pt x="9" y="14"/>
                    <a:pt x="9" y="14"/>
                    <a:pt x="9" y="14"/>
                  </a:cubicBezTo>
                  <a:cubicBezTo>
                    <a:pt x="8" y="14"/>
                    <a:pt x="8" y="14"/>
                    <a:pt x="8" y="14"/>
                  </a:cubicBezTo>
                  <a:cubicBezTo>
                    <a:pt x="8" y="13"/>
                    <a:pt x="7" y="13"/>
                    <a:pt x="7" y="13"/>
                  </a:cubicBezTo>
                  <a:cubicBezTo>
                    <a:pt x="7" y="13"/>
                    <a:pt x="7" y="12"/>
                    <a:pt x="7" y="12"/>
                  </a:cubicBezTo>
                  <a:cubicBezTo>
                    <a:pt x="7" y="3"/>
                    <a:pt x="7" y="3"/>
                    <a:pt x="7" y="3"/>
                  </a:cubicBezTo>
                  <a:cubicBezTo>
                    <a:pt x="7" y="2"/>
                    <a:pt x="7" y="2"/>
                    <a:pt x="7" y="2"/>
                  </a:cubicBezTo>
                  <a:cubicBezTo>
                    <a:pt x="7" y="1"/>
                    <a:pt x="8" y="1"/>
                    <a:pt x="8" y="1"/>
                  </a:cubicBezTo>
                  <a:cubicBezTo>
                    <a:pt x="8" y="1"/>
                    <a:pt x="8" y="0"/>
                    <a:pt x="9" y="0"/>
                  </a:cubicBezTo>
                  <a:cubicBezTo>
                    <a:pt x="9" y="0"/>
                    <a:pt x="9" y="0"/>
                    <a:pt x="10" y="0"/>
                  </a:cubicBezTo>
                  <a:cubicBezTo>
                    <a:pt x="10" y="0"/>
                    <a:pt x="10" y="0"/>
                    <a:pt x="10" y="0"/>
                  </a:cubicBezTo>
                  <a:cubicBezTo>
                    <a:pt x="11" y="0"/>
                    <a:pt x="11" y="0"/>
                    <a:pt x="11" y="0"/>
                  </a:cubicBezTo>
                  <a:cubicBezTo>
                    <a:pt x="12" y="0"/>
                    <a:pt x="12" y="1"/>
                    <a:pt x="12" y="1"/>
                  </a:cubicBezTo>
                  <a:cubicBezTo>
                    <a:pt x="12" y="1"/>
                    <a:pt x="13" y="1"/>
                    <a:pt x="13" y="2"/>
                  </a:cubicBezTo>
                  <a:cubicBezTo>
                    <a:pt x="13" y="2"/>
                    <a:pt x="13" y="2"/>
                    <a:pt x="13" y="3"/>
                  </a:cubicBezTo>
                  <a:cubicBezTo>
                    <a:pt x="13" y="12"/>
                    <a:pt x="13" y="12"/>
                    <a:pt x="13" y="12"/>
                  </a:cubicBezTo>
                  <a:close/>
                  <a:moveTo>
                    <a:pt x="11" y="3"/>
                  </a:moveTo>
                  <a:cubicBezTo>
                    <a:pt x="11" y="3"/>
                    <a:pt x="11" y="2"/>
                    <a:pt x="10" y="2"/>
                  </a:cubicBezTo>
                  <a:cubicBezTo>
                    <a:pt x="10" y="2"/>
                    <a:pt x="10" y="2"/>
                    <a:pt x="10" y="2"/>
                  </a:cubicBezTo>
                  <a:cubicBezTo>
                    <a:pt x="10" y="2"/>
                    <a:pt x="10" y="2"/>
                    <a:pt x="10" y="2"/>
                  </a:cubicBezTo>
                  <a:cubicBezTo>
                    <a:pt x="10" y="2"/>
                    <a:pt x="10" y="2"/>
                    <a:pt x="10" y="2"/>
                  </a:cubicBezTo>
                  <a:cubicBezTo>
                    <a:pt x="10" y="2"/>
                    <a:pt x="9" y="3"/>
                    <a:pt x="9" y="3"/>
                  </a:cubicBezTo>
                  <a:cubicBezTo>
                    <a:pt x="9" y="12"/>
                    <a:pt x="9" y="12"/>
                    <a:pt x="9" y="12"/>
                  </a:cubicBezTo>
                  <a:cubicBezTo>
                    <a:pt x="9" y="12"/>
                    <a:pt x="10" y="12"/>
                    <a:pt x="10" y="12"/>
                  </a:cubicBezTo>
                  <a:cubicBezTo>
                    <a:pt x="10" y="12"/>
                    <a:pt x="10" y="12"/>
                    <a:pt x="10" y="12"/>
                  </a:cubicBezTo>
                  <a:cubicBezTo>
                    <a:pt x="10" y="12"/>
                    <a:pt x="10" y="12"/>
                    <a:pt x="10" y="12"/>
                  </a:cubicBezTo>
                  <a:cubicBezTo>
                    <a:pt x="10" y="12"/>
                    <a:pt x="10" y="12"/>
                    <a:pt x="10" y="12"/>
                  </a:cubicBezTo>
                  <a:cubicBezTo>
                    <a:pt x="11" y="12"/>
                    <a:pt x="11" y="12"/>
                    <a:pt x="11" y="12"/>
                  </a:cubicBezTo>
                  <a:cubicBezTo>
                    <a:pt x="11" y="3"/>
                    <a:pt x="11" y="3"/>
                    <a:pt x="11"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2" name="Freeform 27"/>
            <p:cNvSpPr>
              <a:spLocks noEditPoints="1"/>
            </p:cNvSpPr>
            <p:nvPr/>
          </p:nvSpPr>
          <p:spPr bwMode="auto">
            <a:xfrm>
              <a:off x="2511426" y="2093913"/>
              <a:ext cx="101600" cy="119063"/>
            </a:xfrm>
            <a:custGeom>
              <a:avLst/>
              <a:gdLst>
                <a:gd name="T0" fmla="*/ 1 w 12"/>
                <a:gd name="T1" fmla="*/ 14 h 14"/>
                <a:gd name="T2" fmla="*/ 1 w 12"/>
                <a:gd name="T3" fmla="*/ 14 h 14"/>
                <a:gd name="T4" fmla="*/ 1 w 12"/>
                <a:gd name="T5" fmla="*/ 14 h 14"/>
                <a:gd name="T6" fmla="*/ 1 w 12"/>
                <a:gd name="T7" fmla="*/ 10 h 14"/>
                <a:gd name="T8" fmla="*/ 2 w 12"/>
                <a:gd name="T9" fmla="*/ 6 h 14"/>
                <a:gd name="T10" fmla="*/ 2 w 12"/>
                <a:gd name="T11" fmla="*/ 4 h 14"/>
                <a:gd name="T12" fmla="*/ 3 w 12"/>
                <a:gd name="T13" fmla="*/ 2 h 14"/>
                <a:gd name="T14" fmla="*/ 0 w 12"/>
                <a:gd name="T15" fmla="*/ 2 h 14"/>
                <a:gd name="T16" fmla="*/ 0 w 12"/>
                <a:gd name="T17" fmla="*/ 2 h 14"/>
                <a:gd name="T18" fmla="*/ 0 w 12"/>
                <a:gd name="T19" fmla="*/ 2 h 14"/>
                <a:gd name="T20" fmla="*/ 0 w 12"/>
                <a:gd name="T21" fmla="*/ 0 h 14"/>
                <a:gd name="T22" fmla="*/ 0 w 12"/>
                <a:gd name="T23" fmla="*/ 0 h 14"/>
                <a:gd name="T24" fmla="*/ 0 w 12"/>
                <a:gd name="T25" fmla="*/ 0 h 14"/>
                <a:gd name="T26" fmla="*/ 5 w 12"/>
                <a:gd name="T27" fmla="*/ 0 h 14"/>
                <a:gd name="T28" fmla="*/ 5 w 12"/>
                <a:gd name="T29" fmla="*/ 0 h 14"/>
                <a:gd name="T30" fmla="*/ 5 w 12"/>
                <a:gd name="T31" fmla="*/ 0 h 14"/>
                <a:gd name="T32" fmla="*/ 5 w 12"/>
                <a:gd name="T33" fmla="*/ 2 h 14"/>
                <a:gd name="T34" fmla="*/ 4 w 12"/>
                <a:gd name="T35" fmla="*/ 4 h 14"/>
                <a:gd name="T36" fmla="*/ 4 w 12"/>
                <a:gd name="T37" fmla="*/ 6 h 14"/>
                <a:gd name="T38" fmla="*/ 4 w 12"/>
                <a:gd name="T39" fmla="*/ 8 h 14"/>
                <a:gd name="T40" fmla="*/ 4 w 12"/>
                <a:gd name="T41" fmla="*/ 9 h 14"/>
                <a:gd name="T42" fmla="*/ 4 w 12"/>
                <a:gd name="T43" fmla="*/ 11 h 14"/>
                <a:gd name="T44" fmla="*/ 3 w 12"/>
                <a:gd name="T45" fmla="*/ 14 h 14"/>
                <a:gd name="T46" fmla="*/ 3 w 12"/>
                <a:gd name="T47" fmla="*/ 14 h 14"/>
                <a:gd name="T48" fmla="*/ 1 w 12"/>
                <a:gd name="T49" fmla="*/ 14 h 14"/>
                <a:gd name="T50" fmla="*/ 12 w 12"/>
                <a:gd name="T51" fmla="*/ 12 h 14"/>
                <a:gd name="T52" fmla="*/ 12 w 12"/>
                <a:gd name="T53" fmla="*/ 13 h 14"/>
                <a:gd name="T54" fmla="*/ 12 w 12"/>
                <a:gd name="T55" fmla="*/ 13 h 14"/>
                <a:gd name="T56" fmla="*/ 11 w 12"/>
                <a:gd name="T57" fmla="*/ 14 h 14"/>
                <a:gd name="T58" fmla="*/ 10 w 12"/>
                <a:gd name="T59" fmla="*/ 14 h 14"/>
                <a:gd name="T60" fmla="*/ 9 w 12"/>
                <a:gd name="T61" fmla="*/ 14 h 14"/>
                <a:gd name="T62" fmla="*/ 8 w 12"/>
                <a:gd name="T63" fmla="*/ 14 h 14"/>
                <a:gd name="T64" fmla="*/ 7 w 12"/>
                <a:gd name="T65" fmla="*/ 13 h 14"/>
                <a:gd name="T66" fmla="*/ 7 w 12"/>
                <a:gd name="T67" fmla="*/ 13 h 14"/>
                <a:gd name="T68" fmla="*/ 6 w 12"/>
                <a:gd name="T69" fmla="*/ 12 h 14"/>
                <a:gd name="T70" fmla="*/ 6 w 12"/>
                <a:gd name="T71" fmla="*/ 2 h 14"/>
                <a:gd name="T72" fmla="*/ 7 w 12"/>
                <a:gd name="T73" fmla="*/ 1 h 14"/>
                <a:gd name="T74" fmla="*/ 7 w 12"/>
                <a:gd name="T75" fmla="*/ 0 h 14"/>
                <a:gd name="T76" fmla="*/ 8 w 12"/>
                <a:gd name="T77" fmla="*/ 0 h 14"/>
                <a:gd name="T78" fmla="*/ 9 w 12"/>
                <a:gd name="T79" fmla="*/ 0 h 14"/>
                <a:gd name="T80" fmla="*/ 10 w 12"/>
                <a:gd name="T81" fmla="*/ 0 h 14"/>
                <a:gd name="T82" fmla="*/ 11 w 12"/>
                <a:gd name="T83" fmla="*/ 0 h 14"/>
                <a:gd name="T84" fmla="*/ 12 w 12"/>
                <a:gd name="T85" fmla="*/ 0 h 14"/>
                <a:gd name="T86" fmla="*/ 12 w 12"/>
                <a:gd name="T87" fmla="*/ 1 h 14"/>
                <a:gd name="T88" fmla="*/ 12 w 12"/>
                <a:gd name="T89" fmla="*/ 2 h 14"/>
                <a:gd name="T90" fmla="*/ 12 w 12"/>
                <a:gd name="T91" fmla="*/ 12 h 14"/>
                <a:gd name="T92" fmla="*/ 10 w 12"/>
                <a:gd name="T93" fmla="*/ 2 h 14"/>
                <a:gd name="T94" fmla="*/ 10 w 12"/>
                <a:gd name="T95" fmla="*/ 2 h 14"/>
                <a:gd name="T96" fmla="*/ 9 w 12"/>
                <a:gd name="T97" fmla="*/ 2 h 14"/>
                <a:gd name="T98" fmla="*/ 9 w 12"/>
                <a:gd name="T99" fmla="*/ 2 h 14"/>
                <a:gd name="T100" fmla="*/ 9 w 12"/>
                <a:gd name="T101" fmla="*/ 2 h 14"/>
                <a:gd name="T102" fmla="*/ 9 w 12"/>
                <a:gd name="T103" fmla="*/ 2 h 14"/>
                <a:gd name="T104" fmla="*/ 9 w 12"/>
                <a:gd name="T105" fmla="*/ 11 h 14"/>
                <a:gd name="T106" fmla="*/ 9 w 12"/>
                <a:gd name="T107" fmla="*/ 12 h 14"/>
                <a:gd name="T108" fmla="*/ 9 w 12"/>
                <a:gd name="T109" fmla="*/ 12 h 14"/>
                <a:gd name="T110" fmla="*/ 9 w 12"/>
                <a:gd name="T111" fmla="*/ 12 h 14"/>
                <a:gd name="T112" fmla="*/ 10 w 12"/>
                <a:gd name="T113" fmla="*/ 12 h 14"/>
                <a:gd name="T114" fmla="*/ 10 w 12"/>
                <a:gd name="T115" fmla="*/ 11 h 14"/>
                <a:gd name="T116" fmla="*/ 10 w 12"/>
                <a:gd name="T1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 h="14">
                  <a:moveTo>
                    <a:pt x="1" y="14"/>
                  </a:moveTo>
                  <a:cubicBezTo>
                    <a:pt x="1" y="14"/>
                    <a:pt x="1" y="14"/>
                    <a:pt x="1" y="14"/>
                  </a:cubicBezTo>
                  <a:cubicBezTo>
                    <a:pt x="1" y="14"/>
                    <a:pt x="1" y="14"/>
                    <a:pt x="1" y="14"/>
                  </a:cubicBezTo>
                  <a:cubicBezTo>
                    <a:pt x="1" y="12"/>
                    <a:pt x="1" y="11"/>
                    <a:pt x="1" y="10"/>
                  </a:cubicBezTo>
                  <a:cubicBezTo>
                    <a:pt x="1" y="9"/>
                    <a:pt x="1" y="7"/>
                    <a:pt x="2" y="6"/>
                  </a:cubicBezTo>
                  <a:cubicBezTo>
                    <a:pt x="2" y="5"/>
                    <a:pt x="2" y="4"/>
                    <a:pt x="2" y="4"/>
                  </a:cubicBezTo>
                  <a:cubicBezTo>
                    <a:pt x="2" y="3"/>
                    <a:pt x="3" y="2"/>
                    <a:pt x="3" y="2"/>
                  </a:cubicBezTo>
                  <a:cubicBezTo>
                    <a:pt x="0" y="2"/>
                    <a:pt x="0" y="2"/>
                    <a:pt x="0" y="2"/>
                  </a:cubicBezTo>
                  <a:cubicBezTo>
                    <a:pt x="0" y="2"/>
                    <a:pt x="0" y="2"/>
                    <a:pt x="0" y="2"/>
                  </a:cubicBezTo>
                  <a:cubicBezTo>
                    <a:pt x="0" y="2"/>
                    <a:pt x="0" y="2"/>
                    <a:pt x="0" y="2"/>
                  </a:cubicBezTo>
                  <a:cubicBezTo>
                    <a:pt x="0" y="0"/>
                    <a:pt x="0" y="0"/>
                    <a:pt x="0" y="0"/>
                  </a:cubicBezTo>
                  <a:cubicBezTo>
                    <a:pt x="0" y="0"/>
                    <a:pt x="0" y="0"/>
                    <a:pt x="0" y="0"/>
                  </a:cubicBezTo>
                  <a:cubicBezTo>
                    <a:pt x="0" y="0"/>
                    <a:pt x="0" y="0"/>
                    <a:pt x="0" y="0"/>
                  </a:cubicBezTo>
                  <a:cubicBezTo>
                    <a:pt x="5" y="0"/>
                    <a:pt x="5" y="0"/>
                    <a:pt x="5" y="0"/>
                  </a:cubicBezTo>
                  <a:cubicBezTo>
                    <a:pt x="5" y="0"/>
                    <a:pt x="5" y="0"/>
                    <a:pt x="5" y="0"/>
                  </a:cubicBezTo>
                  <a:cubicBezTo>
                    <a:pt x="5" y="0"/>
                    <a:pt x="5" y="0"/>
                    <a:pt x="5" y="0"/>
                  </a:cubicBezTo>
                  <a:cubicBezTo>
                    <a:pt x="5" y="2"/>
                    <a:pt x="5" y="2"/>
                    <a:pt x="5" y="2"/>
                  </a:cubicBezTo>
                  <a:cubicBezTo>
                    <a:pt x="5" y="3"/>
                    <a:pt x="5" y="3"/>
                    <a:pt x="4" y="4"/>
                  </a:cubicBezTo>
                  <a:cubicBezTo>
                    <a:pt x="4" y="5"/>
                    <a:pt x="4" y="6"/>
                    <a:pt x="4" y="6"/>
                  </a:cubicBezTo>
                  <a:cubicBezTo>
                    <a:pt x="4" y="7"/>
                    <a:pt x="4" y="7"/>
                    <a:pt x="4" y="8"/>
                  </a:cubicBezTo>
                  <a:cubicBezTo>
                    <a:pt x="4" y="8"/>
                    <a:pt x="4" y="9"/>
                    <a:pt x="4" y="9"/>
                  </a:cubicBezTo>
                  <a:cubicBezTo>
                    <a:pt x="4" y="10"/>
                    <a:pt x="4" y="10"/>
                    <a:pt x="4" y="11"/>
                  </a:cubicBezTo>
                  <a:cubicBezTo>
                    <a:pt x="4" y="12"/>
                    <a:pt x="3" y="13"/>
                    <a:pt x="3" y="14"/>
                  </a:cubicBezTo>
                  <a:cubicBezTo>
                    <a:pt x="3" y="14"/>
                    <a:pt x="3" y="14"/>
                    <a:pt x="3" y="14"/>
                  </a:cubicBezTo>
                  <a:cubicBezTo>
                    <a:pt x="1" y="14"/>
                    <a:pt x="1" y="14"/>
                    <a:pt x="1" y="14"/>
                  </a:cubicBezTo>
                  <a:close/>
                  <a:moveTo>
                    <a:pt x="12" y="12"/>
                  </a:moveTo>
                  <a:cubicBezTo>
                    <a:pt x="12" y="12"/>
                    <a:pt x="12" y="12"/>
                    <a:pt x="12" y="13"/>
                  </a:cubicBezTo>
                  <a:cubicBezTo>
                    <a:pt x="12" y="13"/>
                    <a:pt x="12" y="13"/>
                    <a:pt x="12" y="13"/>
                  </a:cubicBezTo>
                  <a:cubicBezTo>
                    <a:pt x="11" y="14"/>
                    <a:pt x="11" y="14"/>
                    <a:pt x="11" y="14"/>
                  </a:cubicBezTo>
                  <a:cubicBezTo>
                    <a:pt x="10" y="14"/>
                    <a:pt x="10" y="14"/>
                    <a:pt x="10" y="14"/>
                  </a:cubicBezTo>
                  <a:cubicBezTo>
                    <a:pt x="9" y="14"/>
                    <a:pt x="9" y="14"/>
                    <a:pt x="9" y="14"/>
                  </a:cubicBezTo>
                  <a:cubicBezTo>
                    <a:pt x="9" y="14"/>
                    <a:pt x="8" y="14"/>
                    <a:pt x="8" y="14"/>
                  </a:cubicBezTo>
                  <a:cubicBezTo>
                    <a:pt x="8" y="14"/>
                    <a:pt x="7" y="14"/>
                    <a:pt x="7" y="13"/>
                  </a:cubicBezTo>
                  <a:cubicBezTo>
                    <a:pt x="7" y="13"/>
                    <a:pt x="7" y="13"/>
                    <a:pt x="7" y="13"/>
                  </a:cubicBezTo>
                  <a:cubicBezTo>
                    <a:pt x="7" y="12"/>
                    <a:pt x="6" y="12"/>
                    <a:pt x="6" y="12"/>
                  </a:cubicBezTo>
                  <a:cubicBezTo>
                    <a:pt x="6" y="2"/>
                    <a:pt x="6" y="2"/>
                    <a:pt x="6" y="2"/>
                  </a:cubicBezTo>
                  <a:cubicBezTo>
                    <a:pt x="6" y="2"/>
                    <a:pt x="7" y="2"/>
                    <a:pt x="7" y="1"/>
                  </a:cubicBezTo>
                  <a:cubicBezTo>
                    <a:pt x="7" y="1"/>
                    <a:pt x="7" y="1"/>
                    <a:pt x="7" y="0"/>
                  </a:cubicBezTo>
                  <a:cubicBezTo>
                    <a:pt x="7" y="0"/>
                    <a:pt x="8" y="0"/>
                    <a:pt x="8" y="0"/>
                  </a:cubicBezTo>
                  <a:cubicBezTo>
                    <a:pt x="8" y="0"/>
                    <a:pt x="9" y="0"/>
                    <a:pt x="9" y="0"/>
                  </a:cubicBezTo>
                  <a:cubicBezTo>
                    <a:pt x="10" y="0"/>
                    <a:pt x="10" y="0"/>
                    <a:pt x="10" y="0"/>
                  </a:cubicBezTo>
                  <a:cubicBezTo>
                    <a:pt x="10" y="0"/>
                    <a:pt x="10" y="0"/>
                    <a:pt x="11" y="0"/>
                  </a:cubicBezTo>
                  <a:cubicBezTo>
                    <a:pt x="11" y="0"/>
                    <a:pt x="11" y="0"/>
                    <a:pt x="12" y="0"/>
                  </a:cubicBezTo>
                  <a:cubicBezTo>
                    <a:pt x="12" y="1"/>
                    <a:pt x="12" y="1"/>
                    <a:pt x="12" y="1"/>
                  </a:cubicBezTo>
                  <a:cubicBezTo>
                    <a:pt x="12" y="2"/>
                    <a:pt x="12" y="2"/>
                    <a:pt x="12" y="2"/>
                  </a:cubicBezTo>
                  <a:cubicBezTo>
                    <a:pt x="12" y="12"/>
                    <a:pt x="12" y="12"/>
                    <a:pt x="12" y="12"/>
                  </a:cubicBezTo>
                  <a:close/>
                  <a:moveTo>
                    <a:pt x="10" y="2"/>
                  </a:moveTo>
                  <a:cubicBezTo>
                    <a:pt x="10" y="2"/>
                    <a:pt x="10" y="2"/>
                    <a:pt x="10" y="2"/>
                  </a:cubicBezTo>
                  <a:cubicBezTo>
                    <a:pt x="10" y="2"/>
                    <a:pt x="10" y="2"/>
                    <a:pt x="9" y="2"/>
                  </a:cubicBezTo>
                  <a:cubicBezTo>
                    <a:pt x="9" y="2"/>
                    <a:pt x="9" y="2"/>
                    <a:pt x="9" y="2"/>
                  </a:cubicBezTo>
                  <a:cubicBezTo>
                    <a:pt x="9" y="2"/>
                    <a:pt x="9" y="2"/>
                    <a:pt x="9" y="2"/>
                  </a:cubicBezTo>
                  <a:cubicBezTo>
                    <a:pt x="9" y="2"/>
                    <a:pt x="9" y="2"/>
                    <a:pt x="9" y="2"/>
                  </a:cubicBezTo>
                  <a:cubicBezTo>
                    <a:pt x="9" y="11"/>
                    <a:pt x="9" y="11"/>
                    <a:pt x="9" y="11"/>
                  </a:cubicBezTo>
                  <a:cubicBezTo>
                    <a:pt x="9" y="12"/>
                    <a:pt x="9" y="12"/>
                    <a:pt x="9" y="12"/>
                  </a:cubicBezTo>
                  <a:cubicBezTo>
                    <a:pt x="9" y="12"/>
                    <a:pt x="9" y="12"/>
                    <a:pt x="9" y="12"/>
                  </a:cubicBezTo>
                  <a:cubicBezTo>
                    <a:pt x="9" y="12"/>
                    <a:pt x="9" y="12"/>
                    <a:pt x="9" y="12"/>
                  </a:cubicBezTo>
                  <a:cubicBezTo>
                    <a:pt x="10" y="12"/>
                    <a:pt x="10" y="12"/>
                    <a:pt x="10" y="12"/>
                  </a:cubicBezTo>
                  <a:cubicBezTo>
                    <a:pt x="10" y="12"/>
                    <a:pt x="10" y="12"/>
                    <a:pt x="10" y="11"/>
                  </a:cubicBezTo>
                  <a:cubicBezTo>
                    <a:pt x="10" y="2"/>
                    <a:pt x="10" y="2"/>
                    <a:pt x="10" y="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3" name="Freeform 28"/>
            <p:cNvSpPr>
              <a:spLocks noEditPoints="1"/>
            </p:cNvSpPr>
            <p:nvPr/>
          </p:nvSpPr>
          <p:spPr bwMode="auto">
            <a:xfrm>
              <a:off x="2747963" y="2355850"/>
              <a:ext cx="109538" cy="119063"/>
            </a:xfrm>
            <a:custGeom>
              <a:avLst/>
              <a:gdLst>
                <a:gd name="T0" fmla="*/ 5 w 13"/>
                <a:gd name="T1" fmla="*/ 6 h 14"/>
                <a:gd name="T2" fmla="*/ 6 w 13"/>
                <a:gd name="T3" fmla="*/ 7 h 14"/>
                <a:gd name="T4" fmla="*/ 6 w 13"/>
                <a:gd name="T5" fmla="*/ 12 h 14"/>
                <a:gd name="T6" fmla="*/ 5 w 13"/>
                <a:gd name="T7" fmla="*/ 14 h 14"/>
                <a:gd name="T8" fmla="*/ 3 w 13"/>
                <a:gd name="T9" fmla="*/ 14 h 14"/>
                <a:gd name="T10" fmla="*/ 2 w 13"/>
                <a:gd name="T11" fmla="*/ 14 h 14"/>
                <a:gd name="T12" fmla="*/ 0 w 13"/>
                <a:gd name="T13" fmla="*/ 13 h 14"/>
                <a:gd name="T14" fmla="*/ 0 w 13"/>
                <a:gd name="T15" fmla="*/ 8 h 14"/>
                <a:gd name="T16" fmla="*/ 0 w 13"/>
                <a:gd name="T17" fmla="*/ 7 h 14"/>
                <a:gd name="T18" fmla="*/ 1 w 13"/>
                <a:gd name="T19" fmla="*/ 6 h 14"/>
                <a:gd name="T20" fmla="*/ 0 w 13"/>
                <a:gd name="T21" fmla="*/ 5 h 14"/>
                <a:gd name="T22" fmla="*/ 0 w 13"/>
                <a:gd name="T23" fmla="*/ 5 h 14"/>
                <a:gd name="T24" fmla="*/ 0 w 13"/>
                <a:gd name="T25" fmla="*/ 1 h 14"/>
                <a:gd name="T26" fmla="*/ 2 w 13"/>
                <a:gd name="T27" fmla="*/ 0 h 14"/>
                <a:gd name="T28" fmla="*/ 3 w 13"/>
                <a:gd name="T29" fmla="*/ 0 h 14"/>
                <a:gd name="T30" fmla="*/ 5 w 13"/>
                <a:gd name="T31" fmla="*/ 1 h 14"/>
                <a:gd name="T32" fmla="*/ 6 w 13"/>
                <a:gd name="T33" fmla="*/ 2 h 14"/>
                <a:gd name="T34" fmla="*/ 6 w 13"/>
                <a:gd name="T35" fmla="*/ 5 h 14"/>
                <a:gd name="T36" fmla="*/ 5 w 13"/>
                <a:gd name="T37" fmla="*/ 6 h 14"/>
                <a:gd name="T38" fmla="*/ 3 w 13"/>
                <a:gd name="T39" fmla="*/ 8 h 14"/>
                <a:gd name="T40" fmla="*/ 3 w 13"/>
                <a:gd name="T41" fmla="*/ 8 h 14"/>
                <a:gd name="T42" fmla="*/ 3 w 13"/>
                <a:gd name="T43" fmla="*/ 8 h 14"/>
                <a:gd name="T44" fmla="*/ 2 w 13"/>
                <a:gd name="T45" fmla="*/ 8 h 14"/>
                <a:gd name="T46" fmla="*/ 2 w 13"/>
                <a:gd name="T47" fmla="*/ 8 h 14"/>
                <a:gd name="T48" fmla="*/ 2 w 13"/>
                <a:gd name="T49" fmla="*/ 12 h 14"/>
                <a:gd name="T50" fmla="*/ 3 w 13"/>
                <a:gd name="T51" fmla="*/ 12 h 14"/>
                <a:gd name="T52" fmla="*/ 3 w 13"/>
                <a:gd name="T53" fmla="*/ 12 h 14"/>
                <a:gd name="T54" fmla="*/ 3 w 13"/>
                <a:gd name="T55" fmla="*/ 3 h 14"/>
                <a:gd name="T56" fmla="*/ 3 w 13"/>
                <a:gd name="T57" fmla="*/ 2 h 14"/>
                <a:gd name="T58" fmla="*/ 2 w 13"/>
                <a:gd name="T59" fmla="*/ 2 h 14"/>
                <a:gd name="T60" fmla="*/ 2 w 13"/>
                <a:gd name="T61" fmla="*/ 5 h 14"/>
                <a:gd name="T62" fmla="*/ 3 w 13"/>
                <a:gd name="T63" fmla="*/ 5 h 14"/>
                <a:gd name="T64" fmla="*/ 3 w 13"/>
                <a:gd name="T65" fmla="*/ 5 h 14"/>
                <a:gd name="T66" fmla="*/ 3 w 13"/>
                <a:gd name="T67" fmla="*/ 5 h 14"/>
                <a:gd name="T68" fmla="*/ 3 w 13"/>
                <a:gd name="T69" fmla="*/ 3 h 14"/>
                <a:gd name="T70" fmla="*/ 13 w 13"/>
                <a:gd name="T71" fmla="*/ 13 h 14"/>
                <a:gd name="T72" fmla="*/ 12 w 13"/>
                <a:gd name="T73" fmla="*/ 14 h 14"/>
                <a:gd name="T74" fmla="*/ 10 w 13"/>
                <a:gd name="T75" fmla="*/ 14 h 14"/>
                <a:gd name="T76" fmla="*/ 8 w 13"/>
                <a:gd name="T77" fmla="*/ 14 h 14"/>
                <a:gd name="T78" fmla="*/ 7 w 13"/>
                <a:gd name="T79" fmla="*/ 12 h 14"/>
                <a:gd name="T80" fmla="*/ 8 w 13"/>
                <a:gd name="T81" fmla="*/ 1 h 14"/>
                <a:gd name="T82" fmla="*/ 9 w 13"/>
                <a:gd name="T83" fmla="*/ 0 h 14"/>
                <a:gd name="T84" fmla="*/ 11 w 13"/>
                <a:gd name="T85" fmla="*/ 0 h 14"/>
                <a:gd name="T86" fmla="*/ 13 w 13"/>
                <a:gd name="T87" fmla="*/ 1 h 14"/>
                <a:gd name="T88" fmla="*/ 13 w 13"/>
                <a:gd name="T89" fmla="*/ 2 h 14"/>
                <a:gd name="T90" fmla="*/ 11 w 13"/>
                <a:gd name="T91" fmla="*/ 3 h 14"/>
                <a:gd name="T92" fmla="*/ 10 w 13"/>
                <a:gd name="T93" fmla="*/ 2 h 14"/>
                <a:gd name="T94" fmla="*/ 10 w 13"/>
                <a:gd name="T95" fmla="*/ 2 h 14"/>
                <a:gd name="T96" fmla="*/ 10 w 13"/>
                <a:gd name="T97" fmla="*/ 12 h 14"/>
                <a:gd name="T98" fmla="*/ 10 w 13"/>
                <a:gd name="T99" fmla="*/ 12 h 14"/>
                <a:gd name="T100" fmla="*/ 11 w 13"/>
                <a:gd name="T101" fmla="*/ 12 h 14"/>
                <a:gd name="T102" fmla="*/ 11 w 13"/>
                <a:gd name="T10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 h="14">
                  <a:moveTo>
                    <a:pt x="5" y="6"/>
                  </a:moveTo>
                  <a:cubicBezTo>
                    <a:pt x="5" y="6"/>
                    <a:pt x="5" y="6"/>
                    <a:pt x="5" y="6"/>
                  </a:cubicBezTo>
                  <a:cubicBezTo>
                    <a:pt x="5" y="7"/>
                    <a:pt x="5" y="7"/>
                    <a:pt x="5" y="7"/>
                  </a:cubicBezTo>
                  <a:cubicBezTo>
                    <a:pt x="6" y="7"/>
                    <a:pt x="6" y="7"/>
                    <a:pt x="6" y="7"/>
                  </a:cubicBezTo>
                  <a:cubicBezTo>
                    <a:pt x="6" y="8"/>
                    <a:pt x="6" y="8"/>
                    <a:pt x="6" y="8"/>
                  </a:cubicBezTo>
                  <a:cubicBezTo>
                    <a:pt x="6" y="12"/>
                    <a:pt x="6" y="12"/>
                    <a:pt x="6" y="12"/>
                  </a:cubicBezTo>
                  <a:cubicBezTo>
                    <a:pt x="6" y="12"/>
                    <a:pt x="6" y="12"/>
                    <a:pt x="6" y="13"/>
                  </a:cubicBezTo>
                  <a:cubicBezTo>
                    <a:pt x="5" y="13"/>
                    <a:pt x="5" y="13"/>
                    <a:pt x="5" y="14"/>
                  </a:cubicBezTo>
                  <a:cubicBezTo>
                    <a:pt x="5" y="14"/>
                    <a:pt x="5" y="14"/>
                    <a:pt x="4" y="14"/>
                  </a:cubicBezTo>
                  <a:cubicBezTo>
                    <a:pt x="4" y="14"/>
                    <a:pt x="4" y="14"/>
                    <a:pt x="3" y="14"/>
                  </a:cubicBezTo>
                  <a:cubicBezTo>
                    <a:pt x="2" y="14"/>
                    <a:pt x="2" y="14"/>
                    <a:pt x="2" y="14"/>
                  </a:cubicBezTo>
                  <a:cubicBezTo>
                    <a:pt x="2" y="14"/>
                    <a:pt x="2" y="14"/>
                    <a:pt x="2" y="14"/>
                  </a:cubicBezTo>
                  <a:cubicBezTo>
                    <a:pt x="1" y="14"/>
                    <a:pt x="1" y="14"/>
                    <a:pt x="1" y="14"/>
                  </a:cubicBezTo>
                  <a:cubicBezTo>
                    <a:pt x="0" y="13"/>
                    <a:pt x="0" y="13"/>
                    <a:pt x="0" y="13"/>
                  </a:cubicBezTo>
                  <a:cubicBezTo>
                    <a:pt x="0" y="12"/>
                    <a:pt x="0" y="12"/>
                    <a:pt x="0" y="12"/>
                  </a:cubicBezTo>
                  <a:cubicBezTo>
                    <a:pt x="0" y="8"/>
                    <a:pt x="0" y="8"/>
                    <a:pt x="0" y="8"/>
                  </a:cubicBezTo>
                  <a:cubicBezTo>
                    <a:pt x="0" y="8"/>
                    <a:pt x="0" y="8"/>
                    <a:pt x="0" y="7"/>
                  </a:cubicBezTo>
                  <a:cubicBezTo>
                    <a:pt x="0" y="7"/>
                    <a:pt x="0" y="7"/>
                    <a:pt x="0" y="7"/>
                  </a:cubicBezTo>
                  <a:cubicBezTo>
                    <a:pt x="0" y="7"/>
                    <a:pt x="0" y="7"/>
                    <a:pt x="0" y="7"/>
                  </a:cubicBezTo>
                  <a:cubicBezTo>
                    <a:pt x="1" y="7"/>
                    <a:pt x="1" y="7"/>
                    <a:pt x="1" y="6"/>
                  </a:cubicBezTo>
                  <a:cubicBezTo>
                    <a:pt x="1" y="6"/>
                    <a:pt x="1" y="6"/>
                    <a:pt x="0" y="6"/>
                  </a:cubicBezTo>
                  <a:cubicBezTo>
                    <a:pt x="0" y="6"/>
                    <a:pt x="0" y="6"/>
                    <a:pt x="0" y="5"/>
                  </a:cubicBezTo>
                  <a:cubicBezTo>
                    <a:pt x="0" y="5"/>
                    <a:pt x="0" y="5"/>
                    <a:pt x="0" y="5"/>
                  </a:cubicBezTo>
                  <a:cubicBezTo>
                    <a:pt x="0" y="5"/>
                    <a:pt x="0" y="5"/>
                    <a:pt x="0" y="5"/>
                  </a:cubicBezTo>
                  <a:cubicBezTo>
                    <a:pt x="0" y="2"/>
                    <a:pt x="0" y="2"/>
                    <a:pt x="0" y="2"/>
                  </a:cubicBezTo>
                  <a:cubicBezTo>
                    <a:pt x="0" y="2"/>
                    <a:pt x="0" y="2"/>
                    <a:pt x="0" y="1"/>
                  </a:cubicBezTo>
                  <a:cubicBezTo>
                    <a:pt x="0" y="1"/>
                    <a:pt x="0" y="1"/>
                    <a:pt x="1" y="1"/>
                  </a:cubicBezTo>
                  <a:cubicBezTo>
                    <a:pt x="1" y="0"/>
                    <a:pt x="1" y="0"/>
                    <a:pt x="2" y="0"/>
                  </a:cubicBezTo>
                  <a:cubicBezTo>
                    <a:pt x="2" y="0"/>
                    <a:pt x="2" y="0"/>
                    <a:pt x="2" y="0"/>
                  </a:cubicBezTo>
                  <a:cubicBezTo>
                    <a:pt x="3" y="0"/>
                    <a:pt x="3" y="0"/>
                    <a:pt x="3" y="0"/>
                  </a:cubicBezTo>
                  <a:cubicBezTo>
                    <a:pt x="4" y="0"/>
                    <a:pt x="4" y="0"/>
                    <a:pt x="4" y="0"/>
                  </a:cubicBezTo>
                  <a:cubicBezTo>
                    <a:pt x="5" y="0"/>
                    <a:pt x="5" y="0"/>
                    <a:pt x="5" y="1"/>
                  </a:cubicBezTo>
                  <a:cubicBezTo>
                    <a:pt x="5" y="1"/>
                    <a:pt x="5" y="1"/>
                    <a:pt x="6" y="1"/>
                  </a:cubicBezTo>
                  <a:cubicBezTo>
                    <a:pt x="6" y="2"/>
                    <a:pt x="6" y="2"/>
                    <a:pt x="6" y="2"/>
                  </a:cubicBezTo>
                  <a:cubicBezTo>
                    <a:pt x="6" y="5"/>
                    <a:pt x="6" y="5"/>
                    <a:pt x="6" y="5"/>
                  </a:cubicBezTo>
                  <a:cubicBezTo>
                    <a:pt x="6" y="5"/>
                    <a:pt x="6" y="5"/>
                    <a:pt x="6" y="5"/>
                  </a:cubicBezTo>
                  <a:cubicBezTo>
                    <a:pt x="6" y="5"/>
                    <a:pt x="6" y="5"/>
                    <a:pt x="6" y="5"/>
                  </a:cubicBezTo>
                  <a:cubicBezTo>
                    <a:pt x="6" y="6"/>
                    <a:pt x="6" y="6"/>
                    <a:pt x="5" y="6"/>
                  </a:cubicBezTo>
                  <a:close/>
                  <a:moveTo>
                    <a:pt x="3" y="8"/>
                  </a:move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2" y="8"/>
                    <a:pt x="2" y="8"/>
                    <a:pt x="2" y="8"/>
                  </a:cubicBezTo>
                  <a:cubicBezTo>
                    <a:pt x="2" y="8"/>
                    <a:pt x="2" y="8"/>
                    <a:pt x="2" y="8"/>
                  </a:cubicBezTo>
                  <a:cubicBezTo>
                    <a:pt x="2" y="8"/>
                    <a:pt x="2" y="8"/>
                    <a:pt x="2" y="8"/>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12"/>
                    <a:pt x="3" y="12"/>
                    <a:pt x="3" y="12"/>
                  </a:cubicBezTo>
                  <a:cubicBezTo>
                    <a:pt x="3" y="8"/>
                    <a:pt x="3" y="8"/>
                    <a:pt x="3" y="8"/>
                  </a:cubicBezTo>
                  <a:close/>
                  <a:moveTo>
                    <a:pt x="3" y="3"/>
                  </a:moveTo>
                  <a:cubicBezTo>
                    <a:pt x="3" y="2"/>
                    <a:pt x="3" y="2"/>
                    <a:pt x="3" y="2"/>
                  </a:cubicBezTo>
                  <a:cubicBezTo>
                    <a:pt x="3" y="2"/>
                    <a:pt x="3" y="2"/>
                    <a:pt x="3" y="2"/>
                  </a:cubicBezTo>
                  <a:cubicBezTo>
                    <a:pt x="3" y="2"/>
                    <a:pt x="3" y="2"/>
                    <a:pt x="3" y="2"/>
                  </a:cubicBezTo>
                  <a:cubicBezTo>
                    <a:pt x="3" y="2"/>
                    <a:pt x="3" y="2"/>
                    <a:pt x="2" y="2"/>
                  </a:cubicBezTo>
                  <a:cubicBezTo>
                    <a:pt x="2" y="2"/>
                    <a:pt x="2" y="2"/>
                    <a:pt x="2" y="3"/>
                  </a:cubicBezTo>
                  <a:cubicBezTo>
                    <a:pt x="2" y="5"/>
                    <a:pt x="2" y="5"/>
                    <a:pt x="2" y="5"/>
                  </a:cubicBezTo>
                  <a:cubicBezTo>
                    <a:pt x="2" y="5"/>
                    <a:pt x="2" y="5"/>
                    <a:pt x="2" y="5"/>
                  </a:cubicBezTo>
                  <a:cubicBezTo>
                    <a:pt x="2" y="5"/>
                    <a:pt x="2"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3"/>
                    <a:pt x="3" y="3"/>
                    <a:pt x="3" y="3"/>
                  </a:cubicBezTo>
                  <a:close/>
                  <a:moveTo>
                    <a:pt x="13" y="12"/>
                  </a:moveTo>
                  <a:cubicBezTo>
                    <a:pt x="13" y="12"/>
                    <a:pt x="13" y="12"/>
                    <a:pt x="13" y="13"/>
                  </a:cubicBezTo>
                  <a:cubicBezTo>
                    <a:pt x="13" y="13"/>
                    <a:pt x="13" y="13"/>
                    <a:pt x="13" y="14"/>
                  </a:cubicBezTo>
                  <a:cubicBezTo>
                    <a:pt x="12" y="14"/>
                    <a:pt x="12" y="14"/>
                    <a:pt x="12" y="14"/>
                  </a:cubicBezTo>
                  <a:cubicBezTo>
                    <a:pt x="11" y="14"/>
                    <a:pt x="11" y="14"/>
                    <a:pt x="11" y="14"/>
                  </a:cubicBezTo>
                  <a:cubicBezTo>
                    <a:pt x="10" y="14"/>
                    <a:pt x="10" y="14"/>
                    <a:pt x="10" y="14"/>
                  </a:cubicBezTo>
                  <a:cubicBezTo>
                    <a:pt x="10" y="14"/>
                    <a:pt x="9" y="14"/>
                    <a:pt x="9" y="14"/>
                  </a:cubicBezTo>
                  <a:cubicBezTo>
                    <a:pt x="9" y="14"/>
                    <a:pt x="8" y="14"/>
                    <a:pt x="8" y="14"/>
                  </a:cubicBezTo>
                  <a:cubicBezTo>
                    <a:pt x="8" y="13"/>
                    <a:pt x="8" y="13"/>
                    <a:pt x="8" y="13"/>
                  </a:cubicBezTo>
                  <a:cubicBezTo>
                    <a:pt x="7" y="12"/>
                    <a:pt x="7" y="12"/>
                    <a:pt x="7" y="12"/>
                  </a:cubicBezTo>
                  <a:cubicBezTo>
                    <a:pt x="7" y="2"/>
                    <a:pt x="7" y="2"/>
                    <a:pt x="7" y="2"/>
                  </a:cubicBezTo>
                  <a:cubicBezTo>
                    <a:pt x="7" y="2"/>
                    <a:pt x="7" y="2"/>
                    <a:pt x="8" y="1"/>
                  </a:cubicBezTo>
                  <a:cubicBezTo>
                    <a:pt x="8" y="1"/>
                    <a:pt x="8" y="1"/>
                    <a:pt x="8" y="1"/>
                  </a:cubicBezTo>
                  <a:cubicBezTo>
                    <a:pt x="8" y="0"/>
                    <a:pt x="9" y="0"/>
                    <a:pt x="9" y="0"/>
                  </a:cubicBezTo>
                  <a:cubicBezTo>
                    <a:pt x="9" y="0"/>
                    <a:pt x="10" y="0"/>
                    <a:pt x="10" y="0"/>
                  </a:cubicBezTo>
                  <a:cubicBezTo>
                    <a:pt x="11" y="0"/>
                    <a:pt x="11" y="0"/>
                    <a:pt x="11" y="0"/>
                  </a:cubicBezTo>
                  <a:cubicBezTo>
                    <a:pt x="11" y="0"/>
                    <a:pt x="11" y="0"/>
                    <a:pt x="12" y="0"/>
                  </a:cubicBezTo>
                  <a:cubicBezTo>
                    <a:pt x="12" y="0"/>
                    <a:pt x="12" y="0"/>
                    <a:pt x="13" y="1"/>
                  </a:cubicBezTo>
                  <a:cubicBezTo>
                    <a:pt x="13" y="1"/>
                    <a:pt x="13" y="1"/>
                    <a:pt x="13" y="1"/>
                  </a:cubicBezTo>
                  <a:cubicBezTo>
                    <a:pt x="13" y="2"/>
                    <a:pt x="13" y="2"/>
                    <a:pt x="13" y="2"/>
                  </a:cubicBezTo>
                  <a:cubicBezTo>
                    <a:pt x="13" y="12"/>
                    <a:pt x="13" y="12"/>
                    <a:pt x="13" y="12"/>
                  </a:cubicBezTo>
                  <a:close/>
                  <a:moveTo>
                    <a:pt x="11" y="3"/>
                  </a:moveTo>
                  <a:cubicBezTo>
                    <a:pt x="11" y="2"/>
                    <a:pt x="11" y="2"/>
                    <a:pt x="11" y="2"/>
                  </a:cubicBezTo>
                  <a:cubicBezTo>
                    <a:pt x="11" y="2"/>
                    <a:pt x="11" y="2"/>
                    <a:pt x="10" y="2"/>
                  </a:cubicBezTo>
                  <a:cubicBezTo>
                    <a:pt x="10" y="2"/>
                    <a:pt x="10" y="2"/>
                    <a:pt x="10" y="2"/>
                  </a:cubicBezTo>
                  <a:cubicBezTo>
                    <a:pt x="10" y="2"/>
                    <a:pt x="10" y="2"/>
                    <a:pt x="10" y="2"/>
                  </a:cubicBezTo>
                  <a:cubicBezTo>
                    <a:pt x="10" y="2"/>
                    <a:pt x="10" y="2"/>
                    <a:pt x="10" y="3"/>
                  </a:cubicBezTo>
                  <a:cubicBezTo>
                    <a:pt x="10" y="12"/>
                    <a:pt x="10" y="12"/>
                    <a:pt x="10" y="12"/>
                  </a:cubicBezTo>
                  <a:cubicBezTo>
                    <a:pt x="10" y="12"/>
                    <a:pt x="10" y="12"/>
                    <a:pt x="10" y="12"/>
                  </a:cubicBezTo>
                  <a:cubicBezTo>
                    <a:pt x="10" y="12"/>
                    <a:pt x="10" y="12"/>
                    <a:pt x="10" y="12"/>
                  </a:cubicBezTo>
                  <a:cubicBezTo>
                    <a:pt x="10" y="12"/>
                    <a:pt x="10" y="12"/>
                    <a:pt x="10" y="12"/>
                  </a:cubicBezTo>
                  <a:cubicBezTo>
                    <a:pt x="11" y="12"/>
                    <a:pt x="11" y="12"/>
                    <a:pt x="11" y="12"/>
                  </a:cubicBezTo>
                  <a:cubicBezTo>
                    <a:pt x="11" y="12"/>
                    <a:pt x="11" y="12"/>
                    <a:pt x="11" y="12"/>
                  </a:cubicBezTo>
                  <a:cubicBezTo>
                    <a:pt x="11" y="3"/>
                    <a:pt x="11" y="3"/>
                    <a:pt x="11"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4" name="Freeform 29"/>
            <p:cNvSpPr>
              <a:spLocks noEditPoints="1"/>
            </p:cNvSpPr>
            <p:nvPr/>
          </p:nvSpPr>
          <p:spPr bwMode="auto">
            <a:xfrm>
              <a:off x="2882901" y="2652713"/>
              <a:ext cx="111125" cy="117475"/>
            </a:xfrm>
            <a:custGeom>
              <a:avLst/>
              <a:gdLst>
                <a:gd name="T0" fmla="*/ 4 w 13"/>
                <a:gd name="T1" fmla="*/ 0 h 14"/>
                <a:gd name="T2" fmla="*/ 5 w 13"/>
                <a:gd name="T3" fmla="*/ 1 h 14"/>
                <a:gd name="T4" fmla="*/ 5 w 13"/>
                <a:gd name="T5" fmla="*/ 12 h 14"/>
                <a:gd name="T6" fmla="*/ 5 w 13"/>
                <a:gd name="T7" fmla="*/ 13 h 14"/>
                <a:gd name="T8" fmla="*/ 3 w 13"/>
                <a:gd name="T9" fmla="*/ 14 h 14"/>
                <a:gd name="T10" fmla="*/ 1 w 13"/>
                <a:gd name="T11" fmla="*/ 14 h 14"/>
                <a:gd name="T12" fmla="*/ 0 w 13"/>
                <a:gd name="T13" fmla="*/ 13 h 14"/>
                <a:gd name="T14" fmla="*/ 0 w 13"/>
                <a:gd name="T15" fmla="*/ 11 h 14"/>
                <a:gd name="T16" fmla="*/ 2 w 13"/>
                <a:gd name="T17" fmla="*/ 10 h 14"/>
                <a:gd name="T18" fmla="*/ 2 w 13"/>
                <a:gd name="T19" fmla="*/ 12 h 14"/>
                <a:gd name="T20" fmla="*/ 2 w 13"/>
                <a:gd name="T21" fmla="*/ 12 h 14"/>
                <a:gd name="T22" fmla="*/ 3 w 13"/>
                <a:gd name="T23" fmla="*/ 12 h 14"/>
                <a:gd name="T24" fmla="*/ 3 w 13"/>
                <a:gd name="T25" fmla="*/ 9 h 14"/>
                <a:gd name="T26" fmla="*/ 1 w 13"/>
                <a:gd name="T27" fmla="*/ 9 h 14"/>
                <a:gd name="T28" fmla="*/ 0 w 13"/>
                <a:gd name="T29" fmla="*/ 2 h 14"/>
                <a:gd name="T30" fmla="*/ 0 w 13"/>
                <a:gd name="T31" fmla="*/ 1 h 14"/>
                <a:gd name="T32" fmla="*/ 2 w 13"/>
                <a:gd name="T33" fmla="*/ 0 h 14"/>
                <a:gd name="T34" fmla="*/ 3 w 13"/>
                <a:gd name="T35" fmla="*/ 2 h 14"/>
                <a:gd name="T36" fmla="*/ 3 w 13"/>
                <a:gd name="T37" fmla="*/ 2 h 14"/>
                <a:gd name="T38" fmla="*/ 2 w 13"/>
                <a:gd name="T39" fmla="*/ 2 h 14"/>
                <a:gd name="T40" fmla="*/ 2 w 13"/>
                <a:gd name="T41" fmla="*/ 6 h 14"/>
                <a:gd name="T42" fmla="*/ 2 w 13"/>
                <a:gd name="T43" fmla="*/ 7 h 14"/>
                <a:gd name="T44" fmla="*/ 3 w 13"/>
                <a:gd name="T45" fmla="*/ 7 h 14"/>
                <a:gd name="T46" fmla="*/ 3 w 13"/>
                <a:gd name="T47" fmla="*/ 7 h 14"/>
                <a:gd name="T48" fmla="*/ 3 w 13"/>
                <a:gd name="T49" fmla="*/ 2 h 14"/>
                <a:gd name="T50" fmla="*/ 13 w 13"/>
                <a:gd name="T51" fmla="*/ 13 h 14"/>
                <a:gd name="T52" fmla="*/ 11 w 13"/>
                <a:gd name="T53" fmla="*/ 14 h 14"/>
                <a:gd name="T54" fmla="*/ 10 w 13"/>
                <a:gd name="T55" fmla="*/ 14 h 14"/>
                <a:gd name="T56" fmla="*/ 8 w 13"/>
                <a:gd name="T57" fmla="*/ 13 h 14"/>
                <a:gd name="T58" fmla="*/ 7 w 13"/>
                <a:gd name="T59" fmla="*/ 12 h 14"/>
                <a:gd name="T60" fmla="*/ 7 w 13"/>
                <a:gd name="T61" fmla="*/ 1 h 14"/>
                <a:gd name="T62" fmla="*/ 9 w 13"/>
                <a:gd name="T63" fmla="*/ 0 h 14"/>
                <a:gd name="T64" fmla="*/ 10 w 13"/>
                <a:gd name="T65" fmla="*/ 0 h 14"/>
                <a:gd name="T66" fmla="*/ 12 w 13"/>
                <a:gd name="T67" fmla="*/ 1 h 14"/>
                <a:gd name="T68" fmla="*/ 13 w 13"/>
                <a:gd name="T69" fmla="*/ 2 h 14"/>
                <a:gd name="T70" fmla="*/ 11 w 13"/>
                <a:gd name="T71" fmla="*/ 2 h 14"/>
                <a:gd name="T72" fmla="*/ 10 w 13"/>
                <a:gd name="T73" fmla="*/ 2 h 14"/>
                <a:gd name="T74" fmla="*/ 10 w 13"/>
                <a:gd name="T75" fmla="*/ 2 h 14"/>
                <a:gd name="T76" fmla="*/ 9 w 13"/>
                <a:gd name="T77" fmla="*/ 12 h 14"/>
                <a:gd name="T78" fmla="*/ 10 w 13"/>
                <a:gd name="T79" fmla="*/ 12 h 14"/>
                <a:gd name="T80" fmla="*/ 10 w 13"/>
                <a:gd name="T81" fmla="*/ 12 h 14"/>
                <a:gd name="T82" fmla="*/ 11 w 13"/>
                <a:gd name="T8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14">
                  <a:moveTo>
                    <a:pt x="3" y="0"/>
                  </a:moveTo>
                  <a:cubicBezTo>
                    <a:pt x="3" y="0"/>
                    <a:pt x="4" y="0"/>
                    <a:pt x="4" y="0"/>
                  </a:cubicBezTo>
                  <a:cubicBezTo>
                    <a:pt x="4" y="0"/>
                    <a:pt x="4" y="0"/>
                    <a:pt x="5" y="1"/>
                  </a:cubicBezTo>
                  <a:cubicBezTo>
                    <a:pt x="5" y="1"/>
                    <a:pt x="5" y="1"/>
                    <a:pt x="5" y="1"/>
                  </a:cubicBezTo>
                  <a:cubicBezTo>
                    <a:pt x="5" y="2"/>
                    <a:pt x="5" y="2"/>
                    <a:pt x="5" y="2"/>
                  </a:cubicBezTo>
                  <a:cubicBezTo>
                    <a:pt x="5" y="12"/>
                    <a:pt x="5" y="12"/>
                    <a:pt x="5" y="12"/>
                  </a:cubicBezTo>
                  <a:cubicBezTo>
                    <a:pt x="5" y="12"/>
                    <a:pt x="5" y="12"/>
                    <a:pt x="5" y="13"/>
                  </a:cubicBezTo>
                  <a:cubicBezTo>
                    <a:pt x="5" y="13"/>
                    <a:pt x="5" y="13"/>
                    <a:pt x="5" y="13"/>
                  </a:cubicBezTo>
                  <a:cubicBezTo>
                    <a:pt x="4" y="14"/>
                    <a:pt x="4" y="14"/>
                    <a:pt x="4" y="14"/>
                  </a:cubicBezTo>
                  <a:cubicBezTo>
                    <a:pt x="4" y="14"/>
                    <a:pt x="3" y="14"/>
                    <a:pt x="3" y="14"/>
                  </a:cubicBezTo>
                  <a:cubicBezTo>
                    <a:pt x="2" y="14"/>
                    <a:pt x="2" y="14"/>
                    <a:pt x="2" y="14"/>
                  </a:cubicBezTo>
                  <a:cubicBezTo>
                    <a:pt x="2" y="14"/>
                    <a:pt x="1" y="14"/>
                    <a:pt x="1" y="14"/>
                  </a:cubicBezTo>
                  <a:cubicBezTo>
                    <a:pt x="1" y="14"/>
                    <a:pt x="1" y="14"/>
                    <a:pt x="0" y="13"/>
                  </a:cubicBezTo>
                  <a:cubicBezTo>
                    <a:pt x="0" y="13"/>
                    <a:pt x="0" y="13"/>
                    <a:pt x="0" y="13"/>
                  </a:cubicBezTo>
                  <a:cubicBezTo>
                    <a:pt x="0" y="12"/>
                    <a:pt x="0" y="12"/>
                    <a:pt x="0" y="12"/>
                  </a:cubicBezTo>
                  <a:cubicBezTo>
                    <a:pt x="0" y="11"/>
                    <a:pt x="0" y="11"/>
                    <a:pt x="0" y="11"/>
                  </a:cubicBezTo>
                  <a:cubicBezTo>
                    <a:pt x="0" y="11"/>
                    <a:pt x="0" y="11"/>
                    <a:pt x="0" y="10"/>
                  </a:cubicBezTo>
                  <a:cubicBezTo>
                    <a:pt x="2" y="10"/>
                    <a:pt x="2" y="10"/>
                    <a:pt x="2" y="10"/>
                  </a:cubicBezTo>
                  <a:cubicBezTo>
                    <a:pt x="2" y="10"/>
                    <a:pt x="2" y="10"/>
                    <a:pt x="2" y="10"/>
                  </a:cubicBezTo>
                  <a:cubicBezTo>
                    <a:pt x="2" y="12"/>
                    <a:pt x="2" y="12"/>
                    <a:pt x="2" y="12"/>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9"/>
                    <a:pt x="3" y="9"/>
                    <a:pt x="3" y="9"/>
                  </a:cubicBezTo>
                  <a:cubicBezTo>
                    <a:pt x="3" y="9"/>
                    <a:pt x="2" y="9"/>
                    <a:pt x="2" y="9"/>
                  </a:cubicBezTo>
                  <a:cubicBezTo>
                    <a:pt x="2" y="9"/>
                    <a:pt x="1" y="9"/>
                    <a:pt x="1" y="9"/>
                  </a:cubicBezTo>
                  <a:cubicBezTo>
                    <a:pt x="0" y="8"/>
                    <a:pt x="0" y="8"/>
                    <a:pt x="0" y="7"/>
                  </a:cubicBezTo>
                  <a:cubicBezTo>
                    <a:pt x="0" y="2"/>
                    <a:pt x="0" y="2"/>
                    <a:pt x="0" y="2"/>
                  </a:cubicBezTo>
                  <a:cubicBezTo>
                    <a:pt x="0" y="2"/>
                    <a:pt x="0" y="2"/>
                    <a:pt x="0" y="1"/>
                  </a:cubicBezTo>
                  <a:cubicBezTo>
                    <a:pt x="0" y="1"/>
                    <a:pt x="0" y="1"/>
                    <a:pt x="0" y="1"/>
                  </a:cubicBezTo>
                  <a:cubicBezTo>
                    <a:pt x="1" y="0"/>
                    <a:pt x="1" y="0"/>
                    <a:pt x="1" y="0"/>
                  </a:cubicBezTo>
                  <a:cubicBezTo>
                    <a:pt x="1" y="0"/>
                    <a:pt x="2" y="0"/>
                    <a:pt x="2" y="0"/>
                  </a:cubicBezTo>
                  <a:cubicBezTo>
                    <a:pt x="3" y="0"/>
                    <a:pt x="3" y="0"/>
                    <a:pt x="3" y="0"/>
                  </a:cubicBezTo>
                  <a:close/>
                  <a:moveTo>
                    <a:pt x="3" y="2"/>
                  </a:moveTo>
                  <a:cubicBezTo>
                    <a:pt x="3" y="2"/>
                    <a:pt x="3" y="2"/>
                    <a:pt x="3" y="2"/>
                  </a:cubicBezTo>
                  <a:cubicBezTo>
                    <a:pt x="3" y="2"/>
                    <a:pt x="3" y="2"/>
                    <a:pt x="3" y="2"/>
                  </a:cubicBezTo>
                  <a:cubicBezTo>
                    <a:pt x="2" y="2"/>
                    <a:pt x="2" y="2"/>
                    <a:pt x="2" y="2"/>
                  </a:cubicBezTo>
                  <a:cubicBezTo>
                    <a:pt x="2" y="2"/>
                    <a:pt x="2" y="2"/>
                    <a:pt x="2" y="2"/>
                  </a:cubicBezTo>
                  <a:cubicBezTo>
                    <a:pt x="2" y="2"/>
                    <a:pt x="2" y="2"/>
                    <a:pt x="2" y="2"/>
                  </a:cubicBezTo>
                  <a:cubicBezTo>
                    <a:pt x="2" y="6"/>
                    <a:pt x="2" y="6"/>
                    <a:pt x="2" y="6"/>
                  </a:cubicBezTo>
                  <a:cubicBezTo>
                    <a:pt x="2" y="6"/>
                    <a:pt x="2" y="7"/>
                    <a:pt x="2" y="7"/>
                  </a:cubicBezTo>
                  <a:cubicBezTo>
                    <a:pt x="2" y="7"/>
                    <a:pt x="2" y="7"/>
                    <a:pt x="2" y="7"/>
                  </a:cubicBezTo>
                  <a:cubicBezTo>
                    <a:pt x="2" y="7"/>
                    <a:pt x="2" y="7"/>
                    <a:pt x="2" y="7"/>
                  </a:cubicBezTo>
                  <a:cubicBezTo>
                    <a:pt x="3" y="7"/>
                    <a:pt x="3" y="7"/>
                    <a:pt x="3" y="7"/>
                  </a:cubicBezTo>
                  <a:cubicBezTo>
                    <a:pt x="3" y="7"/>
                    <a:pt x="3" y="7"/>
                    <a:pt x="3" y="7"/>
                  </a:cubicBezTo>
                  <a:cubicBezTo>
                    <a:pt x="3" y="7"/>
                    <a:pt x="3" y="7"/>
                    <a:pt x="3" y="7"/>
                  </a:cubicBezTo>
                  <a:cubicBezTo>
                    <a:pt x="3" y="7"/>
                    <a:pt x="3" y="6"/>
                    <a:pt x="3" y="6"/>
                  </a:cubicBezTo>
                  <a:cubicBezTo>
                    <a:pt x="3" y="2"/>
                    <a:pt x="3" y="2"/>
                    <a:pt x="3" y="2"/>
                  </a:cubicBezTo>
                  <a:close/>
                  <a:moveTo>
                    <a:pt x="13" y="12"/>
                  </a:moveTo>
                  <a:cubicBezTo>
                    <a:pt x="13" y="12"/>
                    <a:pt x="13" y="12"/>
                    <a:pt x="13" y="13"/>
                  </a:cubicBezTo>
                  <a:cubicBezTo>
                    <a:pt x="13" y="13"/>
                    <a:pt x="12" y="13"/>
                    <a:pt x="12" y="13"/>
                  </a:cubicBezTo>
                  <a:cubicBezTo>
                    <a:pt x="12" y="14"/>
                    <a:pt x="12" y="14"/>
                    <a:pt x="11" y="14"/>
                  </a:cubicBezTo>
                  <a:cubicBezTo>
                    <a:pt x="11" y="14"/>
                    <a:pt x="11" y="14"/>
                    <a:pt x="10" y="14"/>
                  </a:cubicBezTo>
                  <a:cubicBezTo>
                    <a:pt x="10" y="14"/>
                    <a:pt x="10" y="14"/>
                    <a:pt x="10" y="14"/>
                  </a:cubicBezTo>
                  <a:cubicBezTo>
                    <a:pt x="9" y="14"/>
                    <a:pt x="9" y="14"/>
                    <a:pt x="9" y="14"/>
                  </a:cubicBezTo>
                  <a:cubicBezTo>
                    <a:pt x="8" y="14"/>
                    <a:pt x="8" y="14"/>
                    <a:pt x="8" y="13"/>
                  </a:cubicBezTo>
                  <a:cubicBezTo>
                    <a:pt x="8" y="13"/>
                    <a:pt x="7" y="13"/>
                    <a:pt x="7" y="13"/>
                  </a:cubicBezTo>
                  <a:cubicBezTo>
                    <a:pt x="7" y="12"/>
                    <a:pt x="7" y="12"/>
                    <a:pt x="7" y="12"/>
                  </a:cubicBezTo>
                  <a:cubicBezTo>
                    <a:pt x="7" y="2"/>
                    <a:pt x="7" y="2"/>
                    <a:pt x="7" y="2"/>
                  </a:cubicBezTo>
                  <a:cubicBezTo>
                    <a:pt x="7" y="2"/>
                    <a:pt x="7" y="2"/>
                    <a:pt x="7" y="1"/>
                  </a:cubicBezTo>
                  <a:cubicBezTo>
                    <a:pt x="7" y="1"/>
                    <a:pt x="8" y="1"/>
                    <a:pt x="8" y="1"/>
                  </a:cubicBezTo>
                  <a:cubicBezTo>
                    <a:pt x="8" y="0"/>
                    <a:pt x="8" y="0"/>
                    <a:pt x="9" y="0"/>
                  </a:cubicBezTo>
                  <a:cubicBezTo>
                    <a:pt x="9" y="0"/>
                    <a:pt x="9" y="0"/>
                    <a:pt x="10" y="0"/>
                  </a:cubicBezTo>
                  <a:cubicBezTo>
                    <a:pt x="10" y="0"/>
                    <a:pt x="10" y="0"/>
                    <a:pt x="10" y="0"/>
                  </a:cubicBezTo>
                  <a:cubicBezTo>
                    <a:pt x="11" y="0"/>
                    <a:pt x="11" y="0"/>
                    <a:pt x="11" y="0"/>
                  </a:cubicBezTo>
                  <a:cubicBezTo>
                    <a:pt x="12" y="0"/>
                    <a:pt x="12" y="0"/>
                    <a:pt x="12" y="1"/>
                  </a:cubicBezTo>
                  <a:cubicBezTo>
                    <a:pt x="12" y="1"/>
                    <a:pt x="13" y="1"/>
                    <a:pt x="13" y="1"/>
                  </a:cubicBezTo>
                  <a:cubicBezTo>
                    <a:pt x="13" y="2"/>
                    <a:pt x="13" y="2"/>
                    <a:pt x="13" y="2"/>
                  </a:cubicBezTo>
                  <a:cubicBezTo>
                    <a:pt x="13" y="12"/>
                    <a:pt x="13" y="12"/>
                    <a:pt x="13" y="12"/>
                  </a:cubicBezTo>
                  <a:close/>
                  <a:moveTo>
                    <a:pt x="11" y="2"/>
                  </a:moveTo>
                  <a:cubicBezTo>
                    <a:pt x="11" y="2"/>
                    <a:pt x="10" y="2"/>
                    <a:pt x="10" y="2"/>
                  </a:cubicBezTo>
                  <a:cubicBezTo>
                    <a:pt x="10" y="2"/>
                    <a:pt x="10" y="2"/>
                    <a:pt x="10" y="2"/>
                  </a:cubicBezTo>
                  <a:cubicBezTo>
                    <a:pt x="10" y="2"/>
                    <a:pt x="10" y="2"/>
                    <a:pt x="10" y="2"/>
                  </a:cubicBezTo>
                  <a:cubicBezTo>
                    <a:pt x="10" y="2"/>
                    <a:pt x="10" y="2"/>
                    <a:pt x="10" y="2"/>
                  </a:cubicBezTo>
                  <a:cubicBezTo>
                    <a:pt x="9" y="2"/>
                    <a:pt x="9" y="2"/>
                    <a:pt x="9" y="2"/>
                  </a:cubicBezTo>
                  <a:cubicBezTo>
                    <a:pt x="9" y="12"/>
                    <a:pt x="9" y="12"/>
                    <a:pt x="9" y="12"/>
                  </a:cubicBezTo>
                  <a:cubicBezTo>
                    <a:pt x="9" y="12"/>
                    <a:pt x="9" y="12"/>
                    <a:pt x="10" y="12"/>
                  </a:cubicBezTo>
                  <a:cubicBezTo>
                    <a:pt x="10" y="12"/>
                    <a:pt x="10" y="12"/>
                    <a:pt x="10" y="12"/>
                  </a:cubicBezTo>
                  <a:cubicBezTo>
                    <a:pt x="10" y="12"/>
                    <a:pt x="10" y="12"/>
                    <a:pt x="10" y="12"/>
                  </a:cubicBezTo>
                  <a:cubicBezTo>
                    <a:pt x="10" y="12"/>
                    <a:pt x="10" y="12"/>
                    <a:pt x="10" y="12"/>
                  </a:cubicBezTo>
                  <a:cubicBezTo>
                    <a:pt x="10" y="12"/>
                    <a:pt x="11" y="12"/>
                    <a:pt x="11" y="12"/>
                  </a:cubicBezTo>
                  <a:cubicBezTo>
                    <a:pt x="11" y="2"/>
                    <a:pt x="11" y="2"/>
                    <a:pt x="11" y="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5" name="Freeform 30"/>
            <p:cNvSpPr>
              <a:spLocks noEditPoints="1"/>
            </p:cNvSpPr>
            <p:nvPr/>
          </p:nvSpPr>
          <p:spPr bwMode="auto">
            <a:xfrm>
              <a:off x="2925763" y="2973388"/>
              <a:ext cx="160338" cy="127000"/>
            </a:xfrm>
            <a:custGeom>
              <a:avLst/>
              <a:gdLst>
                <a:gd name="T0" fmla="*/ 4 w 19"/>
                <a:gd name="T1" fmla="*/ 1 h 15"/>
                <a:gd name="T2" fmla="*/ 3 w 19"/>
                <a:gd name="T3" fmla="*/ 14 h 15"/>
                <a:gd name="T4" fmla="*/ 1 w 19"/>
                <a:gd name="T5" fmla="*/ 14 h 15"/>
                <a:gd name="T6" fmla="*/ 1 w 19"/>
                <a:gd name="T7" fmla="*/ 4 h 15"/>
                <a:gd name="T8" fmla="*/ 0 w 19"/>
                <a:gd name="T9" fmla="*/ 5 h 15"/>
                <a:gd name="T10" fmla="*/ 0 w 19"/>
                <a:gd name="T11" fmla="*/ 3 h 15"/>
                <a:gd name="T12" fmla="*/ 0 w 19"/>
                <a:gd name="T13" fmla="*/ 3 h 15"/>
                <a:gd name="T14" fmla="*/ 1 w 19"/>
                <a:gd name="T15" fmla="*/ 1 h 15"/>
                <a:gd name="T16" fmla="*/ 2 w 19"/>
                <a:gd name="T17" fmla="*/ 0 h 15"/>
                <a:gd name="T18" fmla="*/ 11 w 19"/>
                <a:gd name="T19" fmla="*/ 12 h 15"/>
                <a:gd name="T20" fmla="*/ 10 w 19"/>
                <a:gd name="T21" fmla="*/ 14 h 15"/>
                <a:gd name="T22" fmla="*/ 9 w 19"/>
                <a:gd name="T23" fmla="*/ 15 h 15"/>
                <a:gd name="T24" fmla="*/ 7 w 19"/>
                <a:gd name="T25" fmla="*/ 14 h 15"/>
                <a:gd name="T26" fmla="*/ 5 w 19"/>
                <a:gd name="T27" fmla="*/ 13 h 15"/>
                <a:gd name="T28" fmla="*/ 5 w 19"/>
                <a:gd name="T29" fmla="*/ 3 h 15"/>
                <a:gd name="T30" fmla="*/ 6 w 19"/>
                <a:gd name="T31" fmla="*/ 1 h 15"/>
                <a:gd name="T32" fmla="*/ 8 w 19"/>
                <a:gd name="T33" fmla="*/ 0 h 15"/>
                <a:gd name="T34" fmla="*/ 10 w 19"/>
                <a:gd name="T35" fmla="*/ 0 h 15"/>
                <a:gd name="T36" fmla="*/ 11 w 19"/>
                <a:gd name="T37" fmla="*/ 2 h 15"/>
                <a:gd name="T38" fmla="*/ 11 w 19"/>
                <a:gd name="T39" fmla="*/ 12 h 15"/>
                <a:gd name="T40" fmla="*/ 9 w 19"/>
                <a:gd name="T41" fmla="*/ 2 h 15"/>
                <a:gd name="T42" fmla="*/ 8 w 19"/>
                <a:gd name="T43" fmla="*/ 2 h 15"/>
                <a:gd name="T44" fmla="*/ 8 w 19"/>
                <a:gd name="T45" fmla="*/ 3 h 15"/>
                <a:gd name="T46" fmla="*/ 8 w 19"/>
                <a:gd name="T47" fmla="*/ 12 h 15"/>
                <a:gd name="T48" fmla="*/ 8 w 19"/>
                <a:gd name="T49" fmla="*/ 12 h 15"/>
                <a:gd name="T50" fmla="*/ 9 w 19"/>
                <a:gd name="T51" fmla="*/ 12 h 15"/>
                <a:gd name="T52" fmla="*/ 19 w 19"/>
                <a:gd name="T53" fmla="*/ 12 h 15"/>
                <a:gd name="T54" fmla="*/ 18 w 19"/>
                <a:gd name="T55" fmla="*/ 14 h 15"/>
                <a:gd name="T56" fmla="*/ 16 w 19"/>
                <a:gd name="T57" fmla="*/ 15 h 15"/>
                <a:gd name="T58" fmla="*/ 14 w 19"/>
                <a:gd name="T59" fmla="*/ 14 h 15"/>
                <a:gd name="T60" fmla="*/ 13 w 19"/>
                <a:gd name="T61" fmla="*/ 13 h 15"/>
                <a:gd name="T62" fmla="*/ 13 w 19"/>
                <a:gd name="T63" fmla="*/ 3 h 15"/>
                <a:gd name="T64" fmla="*/ 13 w 19"/>
                <a:gd name="T65" fmla="*/ 1 h 15"/>
                <a:gd name="T66" fmla="*/ 15 w 19"/>
                <a:gd name="T67" fmla="*/ 0 h 15"/>
                <a:gd name="T68" fmla="*/ 17 w 19"/>
                <a:gd name="T69" fmla="*/ 0 h 15"/>
                <a:gd name="T70" fmla="*/ 18 w 19"/>
                <a:gd name="T71" fmla="*/ 2 h 15"/>
                <a:gd name="T72" fmla="*/ 19 w 19"/>
                <a:gd name="T73" fmla="*/ 12 h 15"/>
                <a:gd name="T74" fmla="*/ 16 w 19"/>
                <a:gd name="T75" fmla="*/ 2 h 15"/>
                <a:gd name="T76" fmla="*/ 16 w 19"/>
                <a:gd name="T77" fmla="*/ 2 h 15"/>
                <a:gd name="T78" fmla="*/ 15 w 19"/>
                <a:gd name="T79" fmla="*/ 3 h 15"/>
                <a:gd name="T80" fmla="*/ 15 w 19"/>
                <a:gd name="T81" fmla="*/ 12 h 15"/>
                <a:gd name="T82" fmla="*/ 16 w 19"/>
                <a:gd name="T83" fmla="*/ 12 h 15"/>
                <a:gd name="T84" fmla="*/ 16 w 19"/>
                <a:gd name="T8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15">
                  <a:moveTo>
                    <a:pt x="3" y="0"/>
                  </a:moveTo>
                  <a:cubicBezTo>
                    <a:pt x="4" y="0"/>
                    <a:pt x="4" y="0"/>
                    <a:pt x="4" y="1"/>
                  </a:cubicBezTo>
                  <a:cubicBezTo>
                    <a:pt x="4" y="14"/>
                    <a:pt x="4" y="14"/>
                    <a:pt x="4" y="14"/>
                  </a:cubicBezTo>
                  <a:cubicBezTo>
                    <a:pt x="4" y="14"/>
                    <a:pt x="4" y="14"/>
                    <a:pt x="3" y="14"/>
                  </a:cubicBezTo>
                  <a:cubicBezTo>
                    <a:pt x="2" y="14"/>
                    <a:pt x="2" y="14"/>
                    <a:pt x="2" y="14"/>
                  </a:cubicBezTo>
                  <a:cubicBezTo>
                    <a:pt x="1" y="14"/>
                    <a:pt x="1" y="14"/>
                    <a:pt x="1" y="14"/>
                  </a:cubicBezTo>
                  <a:cubicBezTo>
                    <a:pt x="1" y="4"/>
                    <a:pt x="1" y="4"/>
                    <a:pt x="1" y="4"/>
                  </a:cubicBezTo>
                  <a:cubicBezTo>
                    <a:pt x="1" y="4"/>
                    <a:pt x="1" y="4"/>
                    <a:pt x="1" y="4"/>
                  </a:cubicBezTo>
                  <a:cubicBezTo>
                    <a:pt x="0" y="5"/>
                    <a:pt x="0" y="5"/>
                    <a:pt x="0" y="5"/>
                  </a:cubicBezTo>
                  <a:cubicBezTo>
                    <a:pt x="0" y="5"/>
                    <a:pt x="0" y="5"/>
                    <a:pt x="0" y="5"/>
                  </a:cubicBezTo>
                  <a:cubicBezTo>
                    <a:pt x="0" y="5"/>
                    <a:pt x="0" y="5"/>
                    <a:pt x="0" y="4"/>
                  </a:cubicBezTo>
                  <a:cubicBezTo>
                    <a:pt x="0" y="3"/>
                    <a:pt x="0" y="3"/>
                    <a:pt x="0" y="3"/>
                  </a:cubicBezTo>
                  <a:cubicBezTo>
                    <a:pt x="0" y="3"/>
                    <a:pt x="0" y="3"/>
                    <a:pt x="0" y="3"/>
                  </a:cubicBezTo>
                  <a:cubicBezTo>
                    <a:pt x="0" y="3"/>
                    <a:pt x="0" y="3"/>
                    <a:pt x="0" y="3"/>
                  </a:cubicBezTo>
                  <a:cubicBezTo>
                    <a:pt x="0" y="3"/>
                    <a:pt x="0" y="2"/>
                    <a:pt x="1" y="2"/>
                  </a:cubicBezTo>
                  <a:cubicBezTo>
                    <a:pt x="1" y="2"/>
                    <a:pt x="1" y="2"/>
                    <a:pt x="1" y="1"/>
                  </a:cubicBezTo>
                  <a:cubicBezTo>
                    <a:pt x="2" y="1"/>
                    <a:pt x="2" y="1"/>
                    <a:pt x="2" y="0"/>
                  </a:cubicBezTo>
                  <a:cubicBezTo>
                    <a:pt x="2" y="0"/>
                    <a:pt x="2" y="0"/>
                    <a:pt x="2" y="0"/>
                  </a:cubicBezTo>
                  <a:cubicBezTo>
                    <a:pt x="3" y="0"/>
                    <a:pt x="3" y="0"/>
                    <a:pt x="3" y="0"/>
                  </a:cubicBezTo>
                  <a:close/>
                  <a:moveTo>
                    <a:pt x="11" y="12"/>
                  </a:moveTo>
                  <a:cubicBezTo>
                    <a:pt x="11" y="12"/>
                    <a:pt x="11" y="13"/>
                    <a:pt x="11" y="13"/>
                  </a:cubicBezTo>
                  <a:cubicBezTo>
                    <a:pt x="11" y="13"/>
                    <a:pt x="11" y="14"/>
                    <a:pt x="10" y="14"/>
                  </a:cubicBezTo>
                  <a:cubicBezTo>
                    <a:pt x="10" y="14"/>
                    <a:pt x="10" y="14"/>
                    <a:pt x="10" y="14"/>
                  </a:cubicBezTo>
                  <a:cubicBezTo>
                    <a:pt x="9" y="14"/>
                    <a:pt x="9" y="15"/>
                    <a:pt x="9" y="15"/>
                  </a:cubicBezTo>
                  <a:cubicBezTo>
                    <a:pt x="8" y="15"/>
                    <a:pt x="8" y="15"/>
                    <a:pt x="8" y="15"/>
                  </a:cubicBezTo>
                  <a:cubicBezTo>
                    <a:pt x="7" y="15"/>
                    <a:pt x="7" y="14"/>
                    <a:pt x="7" y="14"/>
                  </a:cubicBezTo>
                  <a:cubicBezTo>
                    <a:pt x="7" y="14"/>
                    <a:pt x="6" y="14"/>
                    <a:pt x="6" y="14"/>
                  </a:cubicBezTo>
                  <a:cubicBezTo>
                    <a:pt x="6" y="14"/>
                    <a:pt x="6" y="13"/>
                    <a:pt x="5" y="13"/>
                  </a:cubicBezTo>
                  <a:cubicBezTo>
                    <a:pt x="5" y="13"/>
                    <a:pt x="5" y="12"/>
                    <a:pt x="5" y="12"/>
                  </a:cubicBezTo>
                  <a:cubicBezTo>
                    <a:pt x="5" y="3"/>
                    <a:pt x="5" y="3"/>
                    <a:pt x="5" y="3"/>
                  </a:cubicBezTo>
                  <a:cubicBezTo>
                    <a:pt x="5" y="2"/>
                    <a:pt x="5" y="2"/>
                    <a:pt x="5" y="2"/>
                  </a:cubicBezTo>
                  <a:cubicBezTo>
                    <a:pt x="6" y="1"/>
                    <a:pt x="6" y="1"/>
                    <a:pt x="6" y="1"/>
                  </a:cubicBezTo>
                  <a:cubicBezTo>
                    <a:pt x="6" y="1"/>
                    <a:pt x="7" y="0"/>
                    <a:pt x="7" y="0"/>
                  </a:cubicBezTo>
                  <a:cubicBezTo>
                    <a:pt x="7" y="0"/>
                    <a:pt x="7" y="0"/>
                    <a:pt x="8" y="0"/>
                  </a:cubicBezTo>
                  <a:cubicBezTo>
                    <a:pt x="9" y="0"/>
                    <a:pt x="9" y="0"/>
                    <a:pt x="9" y="0"/>
                  </a:cubicBezTo>
                  <a:cubicBezTo>
                    <a:pt x="9" y="0"/>
                    <a:pt x="9" y="0"/>
                    <a:pt x="10" y="0"/>
                  </a:cubicBezTo>
                  <a:cubicBezTo>
                    <a:pt x="10" y="0"/>
                    <a:pt x="10" y="1"/>
                    <a:pt x="10" y="1"/>
                  </a:cubicBezTo>
                  <a:cubicBezTo>
                    <a:pt x="11" y="1"/>
                    <a:pt x="11" y="1"/>
                    <a:pt x="11" y="2"/>
                  </a:cubicBezTo>
                  <a:cubicBezTo>
                    <a:pt x="11" y="2"/>
                    <a:pt x="11" y="2"/>
                    <a:pt x="11" y="3"/>
                  </a:cubicBezTo>
                  <a:cubicBezTo>
                    <a:pt x="11" y="12"/>
                    <a:pt x="11" y="12"/>
                    <a:pt x="11" y="12"/>
                  </a:cubicBezTo>
                  <a:close/>
                  <a:moveTo>
                    <a:pt x="9" y="3"/>
                  </a:moveTo>
                  <a:cubicBezTo>
                    <a:pt x="9" y="3"/>
                    <a:pt x="9" y="3"/>
                    <a:pt x="9" y="2"/>
                  </a:cubicBezTo>
                  <a:cubicBezTo>
                    <a:pt x="9" y="2"/>
                    <a:pt x="8" y="2"/>
                    <a:pt x="8" y="2"/>
                  </a:cubicBezTo>
                  <a:cubicBezTo>
                    <a:pt x="8" y="2"/>
                    <a:pt x="8" y="2"/>
                    <a:pt x="8" y="2"/>
                  </a:cubicBezTo>
                  <a:cubicBezTo>
                    <a:pt x="8" y="2"/>
                    <a:pt x="8" y="2"/>
                    <a:pt x="8" y="2"/>
                  </a:cubicBezTo>
                  <a:cubicBezTo>
                    <a:pt x="8" y="3"/>
                    <a:pt x="8" y="3"/>
                    <a:pt x="8" y="3"/>
                  </a:cubicBezTo>
                  <a:cubicBezTo>
                    <a:pt x="8" y="12"/>
                    <a:pt x="8" y="12"/>
                    <a:pt x="8" y="12"/>
                  </a:cubicBezTo>
                  <a:cubicBezTo>
                    <a:pt x="8" y="12"/>
                    <a:pt x="8" y="12"/>
                    <a:pt x="8" y="12"/>
                  </a:cubicBezTo>
                  <a:cubicBezTo>
                    <a:pt x="8" y="12"/>
                    <a:pt x="8" y="12"/>
                    <a:pt x="8" y="12"/>
                  </a:cubicBezTo>
                  <a:cubicBezTo>
                    <a:pt x="8" y="12"/>
                    <a:pt x="8" y="12"/>
                    <a:pt x="8" y="12"/>
                  </a:cubicBezTo>
                  <a:cubicBezTo>
                    <a:pt x="8" y="12"/>
                    <a:pt x="9" y="12"/>
                    <a:pt x="9" y="12"/>
                  </a:cubicBezTo>
                  <a:cubicBezTo>
                    <a:pt x="9" y="12"/>
                    <a:pt x="9" y="12"/>
                    <a:pt x="9" y="12"/>
                  </a:cubicBezTo>
                  <a:cubicBezTo>
                    <a:pt x="9" y="3"/>
                    <a:pt x="9" y="3"/>
                    <a:pt x="9" y="3"/>
                  </a:cubicBezTo>
                  <a:close/>
                  <a:moveTo>
                    <a:pt x="19" y="12"/>
                  </a:moveTo>
                  <a:cubicBezTo>
                    <a:pt x="19" y="12"/>
                    <a:pt x="19" y="13"/>
                    <a:pt x="18" y="13"/>
                  </a:cubicBezTo>
                  <a:cubicBezTo>
                    <a:pt x="18" y="13"/>
                    <a:pt x="18" y="14"/>
                    <a:pt x="18" y="14"/>
                  </a:cubicBezTo>
                  <a:cubicBezTo>
                    <a:pt x="18" y="14"/>
                    <a:pt x="17" y="14"/>
                    <a:pt x="17" y="14"/>
                  </a:cubicBezTo>
                  <a:cubicBezTo>
                    <a:pt x="17" y="14"/>
                    <a:pt x="16" y="15"/>
                    <a:pt x="16" y="15"/>
                  </a:cubicBezTo>
                  <a:cubicBezTo>
                    <a:pt x="15" y="15"/>
                    <a:pt x="15" y="15"/>
                    <a:pt x="15" y="15"/>
                  </a:cubicBezTo>
                  <a:cubicBezTo>
                    <a:pt x="15" y="15"/>
                    <a:pt x="15" y="14"/>
                    <a:pt x="14" y="14"/>
                  </a:cubicBezTo>
                  <a:cubicBezTo>
                    <a:pt x="14" y="14"/>
                    <a:pt x="14" y="14"/>
                    <a:pt x="13" y="14"/>
                  </a:cubicBezTo>
                  <a:cubicBezTo>
                    <a:pt x="13" y="14"/>
                    <a:pt x="13" y="13"/>
                    <a:pt x="13" y="13"/>
                  </a:cubicBezTo>
                  <a:cubicBezTo>
                    <a:pt x="13" y="13"/>
                    <a:pt x="13" y="12"/>
                    <a:pt x="13" y="12"/>
                  </a:cubicBezTo>
                  <a:cubicBezTo>
                    <a:pt x="13" y="3"/>
                    <a:pt x="13" y="3"/>
                    <a:pt x="13" y="3"/>
                  </a:cubicBezTo>
                  <a:cubicBezTo>
                    <a:pt x="13" y="2"/>
                    <a:pt x="13" y="2"/>
                    <a:pt x="13" y="2"/>
                  </a:cubicBezTo>
                  <a:cubicBezTo>
                    <a:pt x="13" y="1"/>
                    <a:pt x="13" y="1"/>
                    <a:pt x="13" y="1"/>
                  </a:cubicBezTo>
                  <a:cubicBezTo>
                    <a:pt x="14" y="1"/>
                    <a:pt x="14" y="0"/>
                    <a:pt x="14" y="0"/>
                  </a:cubicBezTo>
                  <a:cubicBezTo>
                    <a:pt x="15" y="0"/>
                    <a:pt x="15" y="0"/>
                    <a:pt x="15" y="0"/>
                  </a:cubicBezTo>
                  <a:cubicBezTo>
                    <a:pt x="16" y="0"/>
                    <a:pt x="16" y="0"/>
                    <a:pt x="16" y="0"/>
                  </a:cubicBezTo>
                  <a:cubicBezTo>
                    <a:pt x="16" y="0"/>
                    <a:pt x="17" y="0"/>
                    <a:pt x="17" y="0"/>
                  </a:cubicBezTo>
                  <a:cubicBezTo>
                    <a:pt x="17" y="0"/>
                    <a:pt x="18" y="1"/>
                    <a:pt x="18" y="1"/>
                  </a:cubicBezTo>
                  <a:cubicBezTo>
                    <a:pt x="18" y="1"/>
                    <a:pt x="18" y="1"/>
                    <a:pt x="18" y="2"/>
                  </a:cubicBezTo>
                  <a:cubicBezTo>
                    <a:pt x="19" y="2"/>
                    <a:pt x="19" y="2"/>
                    <a:pt x="19" y="3"/>
                  </a:cubicBezTo>
                  <a:cubicBezTo>
                    <a:pt x="19" y="12"/>
                    <a:pt x="19" y="12"/>
                    <a:pt x="19" y="12"/>
                  </a:cubicBezTo>
                  <a:close/>
                  <a:moveTo>
                    <a:pt x="16" y="3"/>
                  </a:moveTo>
                  <a:cubicBezTo>
                    <a:pt x="16" y="3"/>
                    <a:pt x="16" y="3"/>
                    <a:pt x="16" y="2"/>
                  </a:cubicBezTo>
                  <a:cubicBezTo>
                    <a:pt x="16" y="2"/>
                    <a:pt x="16" y="2"/>
                    <a:pt x="16" y="2"/>
                  </a:cubicBezTo>
                  <a:cubicBezTo>
                    <a:pt x="16" y="2"/>
                    <a:pt x="16" y="2"/>
                    <a:pt x="16" y="2"/>
                  </a:cubicBezTo>
                  <a:cubicBezTo>
                    <a:pt x="15" y="2"/>
                    <a:pt x="15" y="2"/>
                    <a:pt x="15" y="2"/>
                  </a:cubicBezTo>
                  <a:cubicBezTo>
                    <a:pt x="15" y="3"/>
                    <a:pt x="15" y="3"/>
                    <a:pt x="15" y="3"/>
                  </a:cubicBezTo>
                  <a:cubicBezTo>
                    <a:pt x="15" y="12"/>
                    <a:pt x="15" y="12"/>
                    <a:pt x="15" y="12"/>
                  </a:cubicBezTo>
                  <a:cubicBezTo>
                    <a:pt x="15" y="12"/>
                    <a:pt x="15" y="12"/>
                    <a:pt x="15" y="12"/>
                  </a:cubicBezTo>
                  <a:cubicBezTo>
                    <a:pt x="15" y="12"/>
                    <a:pt x="15" y="12"/>
                    <a:pt x="16" y="12"/>
                  </a:cubicBezTo>
                  <a:cubicBezTo>
                    <a:pt x="16" y="12"/>
                    <a:pt x="16" y="12"/>
                    <a:pt x="16" y="12"/>
                  </a:cubicBezTo>
                  <a:cubicBezTo>
                    <a:pt x="16" y="12"/>
                    <a:pt x="16" y="12"/>
                    <a:pt x="16" y="12"/>
                  </a:cubicBezTo>
                  <a:cubicBezTo>
                    <a:pt x="16" y="12"/>
                    <a:pt x="16" y="12"/>
                    <a:pt x="16" y="12"/>
                  </a:cubicBezTo>
                  <a:cubicBezTo>
                    <a:pt x="16" y="3"/>
                    <a:pt x="16" y="3"/>
                    <a:pt x="16" y="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6" name="Freeform 6"/>
            <p:cNvSpPr/>
            <p:nvPr/>
          </p:nvSpPr>
          <p:spPr bwMode="auto">
            <a:xfrm>
              <a:off x="884238" y="2035175"/>
              <a:ext cx="1990725" cy="998538"/>
            </a:xfrm>
            <a:custGeom>
              <a:avLst/>
              <a:gdLst>
                <a:gd name="T0" fmla="*/ 118 w 235"/>
                <a:gd name="T1" fmla="*/ 0 h 118"/>
                <a:gd name="T2" fmla="*/ 0 w 235"/>
                <a:gd name="T3" fmla="*/ 118 h 118"/>
                <a:gd name="T4" fmla="*/ 7 w 235"/>
                <a:gd name="T5" fmla="*/ 118 h 118"/>
                <a:gd name="T6" fmla="*/ 118 w 235"/>
                <a:gd name="T7" fmla="*/ 8 h 118"/>
                <a:gd name="T8" fmla="*/ 228 w 235"/>
                <a:gd name="T9" fmla="*/ 118 h 118"/>
                <a:gd name="T10" fmla="*/ 235 w 235"/>
                <a:gd name="T11" fmla="*/ 118 h 118"/>
                <a:gd name="T12" fmla="*/ 118 w 235"/>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235" h="118">
                  <a:moveTo>
                    <a:pt x="118" y="0"/>
                  </a:moveTo>
                  <a:cubicBezTo>
                    <a:pt x="53" y="0"/>
                    <a:pt x="0" y="53"/>
                    <a:pt x="0" y="118"/>
                  </a:cubicBezTo>
                  <a:cubicBezTo>
                    <a:pt x="7" y="118"/>
                    <a:pt x="7" y="118"/>
                    <a:pt x="7" y="118"/>
                  </a:cubicBezTo>
                  <a:cubicBezTo>
                    <a:pt x="7" y="57"/>
                    <a:pt x="57" y="8"/>
                    <a:pt x="118" y="8"/>
                  </a:cubicBezTo>
                  <a:cubicBezTo>
                    <a:pt x="178" y="8"/>
                    <a:pt x="228" y="57"/>
                    <a:pt x="228" y="118"/>
                  </a:cubicBezTo>
                  <a:cubicBezTo>
                    <a:pt x="235" y="118"/>
                    <a:pt x="235" y="118"/>
                    <a:pt x="235" y="118"/>
                  </a:cubicBezTo>
                  <a:cubicBezTo>
                    <a:pt x="235" y="53"/>
                    <a:pt x="182" y="0"/>
                    <a:pt x="118"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47" name="组合 46"/>
          <p:cNvGrpSpPr/>
          <p:nvPr/>
        </p:nvGrpSpPr>
        <p:grpSpPr>
          <a:xfrm>
            <a:off x="1080385" y="2793244"/>
            <a:ext cx="2097677" cy="552166"/>
            <a:chOff x="1097024" y="2978188"/>
            <a:chExt cx="2097677" cy="552166"/>
          </a:xfrm>
        </p:grpSpPr>
        <p:sp>
          <p:nvSpPr>
            <p:cNvPr id="48" name="TextBox 47"/>
            <p:cNvSpPr txBox="1"/>
            <p:nvPr/>
          </p:nvSpPr>
          <p:spPr>
            <a:xfrm>
              <a:off x="1097024" y="2978188"/>
              <a:ext cx="1414402" cy="261610"/>
            </a:xfrm>
            <a:prstGeom prst="rect">
              <a:avLst/>
            </a:prstGeom>
            <a:noFill/>
          </p:spPr>
          <p:txBody>
            <a:bodyPr wrap="square" rtlCol="0">
              <a:spAutoFit/>
            </a:bodyPr>
            <a:lstStyle/>
            <a:p>
              <a:r>
                <a:rPr lang="en-US" altLang="zh-CN" sz="1100" b="1" dirty="0">
                  <a:solidFill>
                    <a:srgbClr val="C00000"/>
                  </a:solidFill>
                  <a:latin typeface="Arial" panose="020B0604020202020204" pitchFamily="34" charset="0"/>
                  <a:ea typeface="微软雅黑" panose="020B0503020204020204" pitchFamily="34" charset="-122"/>
                  <a:cs typeface="Arial" panose="020B0604020202020204" pitchFamily="34" charset="0"/>
                </a:rPr>
                <a:t>YOUR TEXT HERE</a:t>
              </a:r>
              <a:endParaRPr lang="zh-CN" altLang="en-US" sz="11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49" name="TextBox 48"/>
            <p:cNvSpPr txBox="1"/>
            <p:nvPr/>
          </p:nvSpPr>
          <p:spPr>
            <a:xfrm>
              <a:off x="1105264" y="3286761"/>
              <a:ext cx="2089437" cy="243593"/>
            </a:xfrm>
            <a:prstGeom prst="rect">
              <a:avLst/>
            </a:prstGeom>
            <a:noFill/>
          </p:spPr>
          <p:txBody>
            <a:bodyPr wrap="square" rtlCol="0">
              <a:spAutoFit/>
            </a:bodyPr>
            <a:lstStyle/>
            <a:p>
              <a:pPr>
                <a:lnSpc>
                  <a:spcPts val="1300"/>
                </a:lnSpc>
              </a:pPr>
              <a:endParaRPr lang="en-US" altLang="zh-CN" sz="9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0" name="组合 49"/>
          <p:cNvGrpSpPr/>
          <p:nvPr/>
        </p:nvGrpSpPr>
        <p:grpSpPr>
          <a:xfrm>
            <a:off x="3874385" y="2793244"/>
            <a:ext cx="2097677" cy="1067755"/>
            <a:chOff x="3891024" y="2978188"/>
            <a:chExt cx="2097677" cy="1067755"/>
          </a:xfrm>
        </p:grpSpPr>
        <p:sp>
          <p:nvSpPr>
            <p:cNvPr id="51" name="TextBox 50"/>
            <p:cNvSpPr txBox="1"/>
            <p:nvPr/>
          </p:nvSpPr>
          <p:spPr>
            <a:xfrm>
              <a:off x="3891024" y="2978188"/>
              <a:ext cx="1414402" cy="261610"/>
            </a:xfrm>
            <a:prstGeom prst="rect">
              <a:avLst/>
            </a:prstGeom>
            <a:noFill/>
          </p:spPr>
          <p:txBody>
            <a:bodyPr wrap="square" rtlCol="0">
              <a:spAutoFit/>
            </a:bodyPr>
            <a:lstStyle/>
            <a:p>
              <a:r>
                <a:rPr lang="en-US" altLang="zh-CN" sz="1100" b="1" dirty="0">
                  <a:solidFill>
                    <a:srgbClr val="C00000"/>
                  </a:solidFill>
                  <a:latin typeface="Arial" panose="020B0604020202020204" pitchFamily="34" charset="0"/>
                  <a:ea typeface="微软雅黑" panose="020B0503020204020204" pitchFamily="34" charset="-122"/>
                  <a:cs typeface="Arial" panose="020B0604020202020204" pitchFamily="34" charset="0"/>
                </a:rPr>
                <a:t>YOUR TEXT HERE</a:t>
              </a:r>
              <a:endParaRPr lang="zh-CN" altLang="en-US" sz="11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52" name="TextBox 51"/>
            <p:cNvSpPr txBox="1"/>
            <p:nvPr/>
          </p:nvSpPr>
          <p:spPr>
            <a:xfrm>
              <a:off x="3899264" y="3286761"/>
              <a:ext cx="2089437" cy="759182"/>
            </a:xfrm>
            <a:prstGeom prst="rect">
              <a:avLst/>
            </a:prstGeom>
            <a:noFill/>
          </p:spPr>
          <p:txBody>
            <a:bodyPr wrap="square" rtlCol="0">
              <a:spAutoFit/>
            </a:bodyPr>
            <a:lstStyle/>
            <a:p>
              <a:pPr>
                <a:lnSpc>
                  <a:spcPts val="1300"/>
                </a:lnSpc>
              </a:pPr>
              <a:r>
                <a:rPr lang="en-US" altLang="zh-CN" sz="9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refused to mediocrity</a:t>
              </a:r>
            </a:p>
            <a:p>
              <a:pPr>
                <a:lnSpc>
                  <a:spcPts val="1300"/>
                </a:lnSpc>
              </a:pPr>
              <a:r>
                <a:rPr lang="en-US" altLang="zh-CN" sz="9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spirit of doing things to help you achieve beautiful, delicate, precise, dynamic PPT</a:t>
              </a:r>
            </a:p>
          </p:txBody>
        </p:sp>
      </p:grpSp>
      <p:grpSp>
        <p:nvGrpSpPr>
          <p:cNvPr id="53" name="组合 52"/>
          <p:cNvGrpSpPr/>
          <p:nvPr/>
        </p:nvGrpSpPr>
        <p:grpSpPr>
          <a:xfrm>
            <a:off x="6613125" y="2793244"/>
            <a:ext cx="2089437" cy="1067755"/>
            <a:chOff x="6629764" y="2978188"/>
            <a:chExt cx="2089437" cy="1067755"/>
          </a:xfrm>
        </p:grpSpPr>
        <p:sp>
          <p:nvSpPr>
            <p:cNvPr id="54" name="TextBox 53"/>
            <p:cNvSpPr txBox="1"/>
            <p:nvPr/>
          </p:nvSpPr>
          <p:spPr>
            <a:xfrm>
              <a:off x="6634224" y="2978188"/>
              <a:ext cx="1414402" cy="261610"/>
            </a:xfrm>
            <a:prstGeom prst="rect">
              <a:avLst/>
            </a:prstGeom>
            <a:noFill/>
          </p:spPr>
          <p:txBody>
            <a:bodyPr wrap="square" rtlCol="0">
              <a:spAutoFit/>
            </a:bodyPr>
            <a:lstStyle/>
            <a:p>
              <a:r>
                <a:rPr lang="en-US" altLang="zh-CN" sz="1100" b="1" dirty="0">
                  <a:solidFill>
                    <a:srgbClr val="C00000"/>
                  </a:solidFill>
                  <a:latin typeface="Arial" panose="020B0604020202020204" pitchFamily="34" charset="0"/>
                  <a:ea typeface="微软雅黑" panose="020B0503020204020204" pitchFamily="34" charset="-122"/>
                  <a:cs typeface="Arial" panose="020B0604020202020204" pitchFamily="34" charset="0"/>
                </a:rPr>
                <a:t>YOUR TEXT HERE</a:t>
              </a:r>
              <a:endParaRPr lang="zh-CN" altLang="en-US" sz="11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TextBox 54"/>
            <p:cNvSpPr txBox="1"/>
            <p:nvPr/>
          </p:nvSpPr>
          <p:spPr>
            <a:xfrm>
              <a:off x="6629764" y="3286761"/>
              <a:ext cx="2089437" cy="759182"/>
            </a:xfrm>
            <a:prstGeom prst="rect">
              <a:avLst/>
            </a:prstGeom>
            <a:noFill/>
          </p:spPr>
          <p:txBody>
            <a:bodyPr wrap="square" rtlCol="0">
              <a:spAutoFit/>
            </a:bodyPr>
            <a:lstStyle/>
            <a:p>
              <a:pPr>
                <a:lnSpc>
                  <a:spcPts val="1300"/>
                </a:lnSpc>
              </a:pPr>
              <a:r>
                <a:rPr lang="en-US" altLang="zh-CN" sz="9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refused to mediocrity</a:t>
              </a:r>
            </a:p>
            <a:p>
              <a:pPr>
                <a:lnSpc>
                  <a:spcPts val="1300"/>
                </a:lnSpc>
              </a:pPr>
              <a:r>
                <a:rPr lang="en-US" altLang="zh-CN" sz="9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spirit of doing things to help you achieve beautiful, delicate, precise, dynamic PPT</a:t>
              </a:r>
            </a:p>
          </p:txBody>
        </p:sp>
      </p:grpSp>
      <p:grpSp>
        <p:nvGrpSpPr>
          <p:cNvPr id="56" name="组合 55"/>
          <p:cNvGrpSpPr/>
          <p:nvPr/>
        </p:nvGrpSpPr>
        <p:grpSpPr>
          <a:xfrm>
            <a:off x="1385124" y="1705769"/>
            <a:ext cx="773803" cy="1439923"/>
            <a:chOff x="1401763" y="1890713"/>
            <a:chExt cx="773803" cy="1439923"/>
          </a:xfrm>
        </p:grpSpPr>
        <p:grpSp>
          <p:nvGrpSpPr>
            <p:cNvPr id="57" name="组合 56"/>
            <p:cNvGrpSpPr/>
            <p:nvPr/>
          </p:nvGrpSpPr>
          <p:grpSpPr>
            <a:xfrm>
              <a:off x="1401763" y="1890713"/>
              <a:ext cx="691562" cy="1023938"/>
              <a:chOff x="1401763" y="1890713"/>
              <a:chExt cx="691562" cy="1023938"/>
            </a:xfrm>
          </p:grpSpPr>
          <p:sp>
            <p:nvSpPr>
              <p:cNvPr id="59" name="Oval 31"/>
              <p:cNvSpPr>
                <a:spLocks noChangeArrowheads="1"/>
              </p:cNvSpPr>
              <p:nvPr/>
            </p:nvSpPr>
            <p:spPr bwMode="auto">
              <a:xfrm>
                <a:off x="1554163" y="2398713"/>
                <a:ext cx="449263" cy="454818"/>
              </a:xfrm>
              <a:prstGeom prst="ellipse">
                <a:avLst/>
              </a:prstGeom>
              <a:solidFill>
                <a:srgbClr val="C00000"/>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60" name="组合 59"/>
              <p:cNvGrpSpPr/>
              <p:nvPr/>
            </p:nvGrpSpPr>
            <p:grpSpPr>
              <a:xfrm>
                <a:off x="1401763" y="1890713"/>
                <a:ext cx="691562" cy="1023938"/>
                <a:chOff x="1401763" y="1890713"/>
                <a:chExt cx="691562" cy="1023938"/>
              </a:xfrm>
            </p:grpSpPr>
            <p:sp>
              <p:nvSpPr>
                <p:cNvPr id="61" name="Freeform 32"/>
                <p:cNvSpPr>
                  <a:spLocks noEditPoints="1"/>
                </p:cNvSpPr>
                <p:nvPr/>
              </p:nvSpPr>
              <p:spPr bwMode="auto">
                <a:xfrm>
                  <a:off x="1401763" y="1890713"/>
                  <a:ext cx="668338" cy="1023938"/>
                </a:xfrm>
                <a:custGeom>
                  <a:avLst/>
                  <a:gdLst>
                    <a:gd name="T0" fmla="*/ 45 w 79"/>
                    <a:gd name="T1" fmla="*/ 52 h 121"/>
                    <a:gd name="T2" fmla="*/ 35 w 79"/>
                    <a:gd name="T3" fmla="*/ 53 h 121"/>
                    <a:gd name="T4" fmla="*/ 0 w 79"/>
                    <a:gd name="T5" fmla="*/ 0 h 121"/>
                    <a:gd name="T6" fmla="*/ 23 w 79"/>
                    <a:gd name="T7" fmla="*/ 60 h 121"/>
                    <a:gd name="T8" fmla="*/ 10 w 79"/>
                    <a:gd name="T9" fmla="*/ 87 h 121"/>
                    <a:gd name="T10" fmla="*/ 45 w 79"/>
                    <a:gd name="T11" fmla="*/ 121 h 121"/>
                    <a:gd name="T12" fmla="*/ 79 w 79"/>
                    <a:gd name="T13" fmla="*/ 87 h 121"/>
                    <a:gd name="T14" fmla="*/ 45 w 79"/>
                    <a:gd name="T15" fmla="*/ 52 h 121"/>
                    <a:gd name="T16" fmla="*/ 45 w 79"/>
                    <a:gd name="T17" fmla="*/ 116 h 121"/>
                    <a:gd name="T18" fmla="*/ 16 w 79"/>
                    <a:gd name="T19" fmla="*/ 87 h 121"/>
                    <a:gd name="T20" fmla="*/ 45 w 79"/>
                    <a:gd name="T21" fmla="*/ 58 h 121"/>
                    <a:gd name="T22" fmla="*/ 73 w 79"/>
                    <a:gd name="T23" fmla="*/ 87 h 121"/>
                    <a:gd name="T24" fmla="*/ 45 w 79"/>
                    <a:gd name="T25" fmla="*/ 11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21">
                      <a:moveTo>
                        <a:pt x="45" y="52"/>
                      </a:moveTo>
                      <a:cubicBezTo>
                        <a:pt x="41" y="52"/>
                        <a:pt x="38" y="53"/>
                        <a:pt x="35" y="53"/>
                      </a:cubicBezTo>
                      <a:cubicBezTo>
                        <a:pt x="0" y="0"/>
                        <a:pt x="0" y="0"/>
                        <a:pt x="0" y="0"/>
                      </a:cubicBezTo>
                      <a:cubicBezTo>
                        <a:pt x="23" y="60"/>
                        <a:pt x="23" y="60"/>
                        <a:pt x="23" y="60"/>
                      </a:cubicBezTo>
                      <a:cubicBezTo>
                        <a:pt x="15" y="66"/>
                        <a:pt x="10" y="76"/>
                        <a:pt x="10" y="87"/>
                      </a:cubicBezTo>
                      <a:cubicBezTo>
                        <a:pt x="10" y="106"/>
                        <a:pt x="25" y="121"/>
                        <a:pt x="45" y="121"/>
                      </a:cubicBezTo>
                      <a:cubicBezTo>
                        <a:pt x="64" y="121"/>
                        <a:pt x="79" y="106"/>
                        <a:pt x="79" y="87"/>
                      </a:cubicBezTo>
                      <a:cubicBezTo>
                        <a:pt x="79" y="68"/>
                        <a:pt x="64" y="52"/>
                        <a:pt x="45" y="52"/>
                      </a:cubicBezTo>
                      <a:close/>
                      <a:moveTo>
                        <a:pt x="45" y="116"/>
                      </a:moveTo>
                      <a:cubicBezTo>
                        <a:pt x="29" y="116"/>
                        <a:pt x="16" y="103"/>
                        <a:pt x="16" y="87"/>
                      </a:cubicBezTo>
                      <a:cubicBezTo>
                        <a:pt x="16" y="71"/>
                        <a:pt x="29" y="58"/>
                        <a:pt x="45" y="58"/>
                      </a:cubicBezTo>
                      <a:cubicBezTo>
                        <a:pt x="60" y="58"/>
                        <a:pt x="73" y="71"/>
                        <a:pt x="73" y="87"/>
                      </a:cubicBezTo>
                      <a:cubicBezTo>
                        <a:pt x="73" y="103"/>
                        <a:pt x="60" y="116"/>
                        <a:pt x="45" y="116"/>
                      </a:cubicBez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1"/>
                    </a:solidFill>
                  </a:endParaRPr>
                </a:p>
              </p:txBody>
            </p:sp>
            <p:sp>
              <p:nvSpPr>
                <p:cNvPr id="62" name="TextBox 61"/>
                <p:cNvSpPr txBox="1"/>
                <p:nvPr/>
              </p:nvSpPr>
              <p:spPr>
                <a:xfrm>
                  <a:off x="1536762" y="2473429"/>
                  <a:ext cx="556563" cy="307777"/>
                </a:xfrm>
                <a:prstGeom prst="rect">
                  <a:avLst/>
                </a:prstGeom>
                <a:noFill/>
              </p:spPr>
              <p:txBody>
                <a:bodyPr wrap="non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35%</a:t>
                  </a: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58" name="Freeform 32"/>
            <p:cNvSpPr>
              <a:spLocks noEditPoints="1"/>
            </p:cNvSpPr>
            <p:nvPr/>
          </p:nvSpPr>
          <p:spPr bwMode="auto">
            <a:xfrm rot="10355044">
              <a:off x="1535903" y="2342194"/>
              <a:ext cx="639663" cy="988442"/>
            </a:xfrm>
            <a:custGeom>
              <a:avLst/>
              <a:gdLst>
                <a:gd name="T0" fmla="*/ 45 w 79"/>
                <a:gd name="T1" fmla="*/ 52 h 121"/>
                <a:gd name="T2" fmla="*/ 35 w 79"/>
                <a:gd name="T3" fmla="*/ 53 h 121"/>
                <a:gd name="T4" fmla="*/ 0 w 79"/>
                <a:gd name="T5" fmla="*/ 0 h 121"/>
                <a:gd name="T6" fmla="*/ 23 w 79"/>
                <a:gd name="T7" fmla="*/ 60 h 121"/>
                <a:gd name="T8" fmla="*/ 10 w 79"/>
                <a:gd name="T9" fmla="*/ 87 h 121"/>
                <a:gd name="T10" fmla="*/ 45 w 79"/>
                <a:gd name="T11" fmla="*/ 121 h 121"/>
                <a:gd name="T12" fmla="*/ 79 w 79"/>
                <a:gd name="T13" fmla="*/ 87 h 121"/>
                <a:gd name="T14" fmla="*/ 45 w 79"/>
                <a:gd name="T15" fmla="*/ 52 h 121"/>
                <a:gd name="T16" fmla="*/ 45 w 79"/>
                <a:gd name="T17" fmla="*/ 116 h 121"/>
                <a:gd name="T18" fmla="*/ 16 w 79"/>
                <a:gd name="T19" fmla="*/ 87 h 121"/>
                <a:gd name="T20" fmla="*/ 45 w 79"/>
                <a:gd name="T21" fmla="*/ 58 h 121"/>
                <a:gd name="T22" fmla="*/ 73 w 79"/>
                <a:gd name="T23" fmla="*/ 87 h 121"/>
                <a:gd name="T24" fmla="*/ 45 w 79"/>
                <a:gd name="T25" fmla="*/ 11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21">
                  <a:moveTo>
                    <a:pt x="45" y="52"/>
                  </a:moveTo>
                  <a:cubicBezTo>
                    <a:pt x="41" y="52"/>
                    <a:pt x="38" y="53"/>
                    <a:pt x="35" y="53"/>
                  </a:cubicBezTo>
                  <a:cubicBezTo>
                    <a:pt x="0" y="0"/>
                    <a:pt x="0" y="0"/>
                    <a:pt x="0" y="0"/>
                  </a:cubicBezTo>
                  <a:cubicBezTo>
                    <a:pt x="23" y="60"/>
                    <a:pt x="23" y="60"/>
                    <a:pt x="23" y="60"/>
                  </a:cubicBezTo>
                  <a:cubicBezTo>
                    <a:pt x="15" y="66"/>
                    <a:pt x="10" y="76"/>
                    <a:pt x="10" y="87"/>
                  </a:cubicBezTo>
                  <a:cubicBezTo>
                    <a:pt x="10" y="106"/>
                    <a:pt x="25" y="121"/>
                    <a:pt x="45" y="121"/>
                  </a:cubicBezTo>
                  <a:cubicBezTo>
                    <a:pt x="64" y="121"/>
                    <a:pt x="79" y="106"/>
                    <a:pt x="79" y="87"/>
                  </a:cubicBezTo>
                  <a:cubicBezTo>
                    <a:pt x="79" y="68"/>
                    <a:pt x="64" y="52"/>
                    <a:pt x="45" y="52"/>
                  </a:cubicBezTo>
                  <a:close/>
                  <a:moveTo>
                    <a:pt x="45" y="116"/>
                  </a:moveTo>
                  <a:cubicBezTo>
                    <a:pt x="29" y="116"/>
                    <a:pt x="16" y="103"/>
                    <a:pt x="16" y="87"/>
                  </a:cubicBezTo>
                  <a:cubicBezTo>
                    <a:pt x="16" y="71"/>
                    <a:pt x="29" y="58"/>
                    <a:pt x="45" y="58"/>
                  </a:cubicBezTo>
                  <a:cubicBezTo>
                    <a:pt x="60" y="58"/>
                    <a:pt x="73" y="71"/>
                    <a:pt x="73" y="87"/>
                  </a:cubicBezTo>
                  <a:cubicBezTo>
                    <a:pt x="73" y="103"/>
                    <a:pt x="60" y="116"/>
                    <a:pt x="45" y="116"/>
                  </a:cubicBezTo>
                  <a:close/>
                </a:path>
              </a:pathLst>
            </a:custGeom>
            <a:no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63" name="组合 62"/>
          <p:cNvGrpSpPr/>
          <p:nvPr/>
        </p:nvGrpSpPr>
        <p:grpSpPr>
          <a:xfrm>
            <a:off x="4118111" y="1720850"/>
            <a:ext cx="865086" cy="1442589"/>
            <a:chOff x="4134750" y="1905794"/>
            <a:chExt cx="865086" cy="1442589"/>
          </a:xfrm>
        </p:grpSpPr>
        <p:grpSp>
          <p:nvGrpSpPr>
            <p:cNvPr id="64" name="组合 63"/>
            <p:cNvGrpSpPr/>
            <p:nvPr/>
          </p:nvGrpSpPr>
          <p:grpSpPr>
            <a:xfrm>
              <a:off x="4330762" y="1905794"/>
              <a:ext cx="669074" cy="1023938"/>
              <a:chOff x="4330762" y="1905794"/>
              <a:chExt cx="669074" cy="1023938"/>
            </a:xfrm>
          </p:grpSpPr>
          <p:sp>
            <p:nvSpPr>
              <p:cNvPr id="66" name="Oval 31"/>
              <p:cNvSpPr>
                <a:spLocks noChangeArrowheads="1"/>
              </p:cNvSpPr>
              <p:nvPr/>
            </p:nvSpPr>
            <p:spPr bwMode="auto">
              <a:xfrm>
                <a:off x="4348163" y="2398713"/>
                <a:ext cx="449263" cy="454818"/>
              </a:xfrm>
              <a:prstGeom prst="ellipse">
                <a:avLst/>
              </a:prstGeom>
              <a:solidFill>
                <a:srgbClr val="C00000"/>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67" name="Freeform 32"/>
              <p:cNvSpPr>
                <a:spLocks noEditPoints="1"/>
              </p:cNvSpPr>
              <p:nvPr/>
            </p:nvSpPr>
            <p:spPr bwMode="auto">
              <a:xfrm rot="2064605">
                <a:off x="4331498" y="1905794"/>
                <a:ext cx="668338" cy="1023938"/>
              </a:xfrm>
              <a:custGeom>
                <a:avLst/>
                <a:gdLst>
                  <a:gd name="T0" fmla="*/ 45 w 79"/>
                  <a:gd name="T1" fmla="*/ 52 h 121"/>
                  <a:gd name="T2" fmla="*/ 35 w 79"/>
                  <a:gd name="T3" fmla="*/ 53 h 121"/>
                  <a:gd name="T4" fmla="*/ 0 w 79"/>
                  <a:gd name="T5" fmla="*/ 0 h 121"/>
                  <a:gd name="T6" fmla="*/ 23 w 79"/>
                  <a:gd name="T7" fmla="*/ 60 h 121"/>
                  <a:gd name="T8" fmla="*/ 10 w 79"/>
                  <a:gd name="T9" fmla="*/ 87 h 121"/>
                  <a:gd name="T10" fmla="*/ 45 w 79"/>
                  <a:gd name="T11" fmla="*/ 121 h 121"/>
                  <a:gd name="T12" fmla="*/ 79 w 79"/>
                  <a:gd name="T13" fmla="*/ 87 h 121"/>
                  <a:gd name="T14" fmla="*/ 45 w 79"/>
                  <a:gd name="T15" fmla="*/ 52 h 121"/>
                  <a:gd name="T16" fmla="*/ 45 w 79"/>
                  <a:gd name="T17" fmla="*/ 116 h 121"/>
                  <a:gd name="T18" fmla="*/ 16 w 79"/>
                  <a:gd name="T19" fmla="*/ 87 h 121"/>
                  <a:gd name="T20" fmla="*/ 45 w 79"/>
                  <a:gd name="T21" fmla="*/ 58 h 121"/>
                  <a:gd name="T22" fmla="*/ 73 w 79"/>
                  <a:gd name="T23" fmla="*/ 87 h 121"/>
                  <a:gd name="T24" fmla="*/ 45 w 79"/>
                  <a:gd name="T25" fmla="*/ 11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21">
                    <a:moveTo>
                      <a:pt x="45" y="52"/>
                    </a:moveTo>
                    <a:cubicBezTo>
                      <a:pt x="41" y="52"/>
                      <a:pt x="38" y="53"/>
                      <a:pt x="35" y="53"/>
                    </a:cubicBezTo>
                    <a:cubicBezTo>
                      <a:pt x="0" y="0"/>
                      <a:pt x="0" y="0"/>
                      <a:pt x="0" y="0"/>
                    </a:cubicBezTo>
                    <a:cubicBezTo>
                      <a:pt x="23" y="60"/>
                      <a:pt x="23" y="60"/>
                      <a:pt x="23" y="60"/>
                    </a:cubicBezTo>
                    <a:cubicBezTo>
                      <a:pt x="15" y="66"/>
                      <a:pt x="10" y="76"/>
                      <a:pt x="10" y="87"/>
                    </a:cubicBezTo>
                    <a:cubicBezTo>
                      <a:pt x="10" y="106"/>
                      <a:pt x="25" y="121"/>
                      <a:pt x="45" y="121"/>
                    </a:cubicBezTo>
                    <a:cubicBezTo>
                      <a:pt x="64" y="121"/>
                      <a:pt x="79" y="106"/>
                      <a:pt x="79" y="87"/>
                    </a:cubicBezTo>
                    <a:cubicBezTo>
                      <a:pt x="79" y="68"/>
                      <a:pt x="64" y="52"/>
                      <a:pt x="45" y="52"/>
                    </a:cubicBezTo>
                    <a:close/>
                    <a:moveTo>
                      <a:pt x="45" y="116"/>
                    </a:moveTo>
                    <a:cubicBezTo>
                      <a:pt x="29" y="116"/>
                      <a:pt x="16" y="103"/>
                      <a:pt x="16" y="87"/>
                    </a:cubicBezTo>
                    <a:cubicBezTo>
                      <a:pt x="16" y="71"/>
                      <a:pt x="29" y="58"/>
                      <a:pt x="45" y="58"/>
                    </a:cubicBezTo>
                    <a:cubicBezTo>
                      <a:pt x="60" y="58"/>
                      <a:pt x="73" y="71"/>
                      <a:pt x="73" y="87"/>
                    </a:cubicBezTo>
                    <a:cubicBezTo>
                      <a:pt x="73" y="103"/>
                      <a:pt x="60" y="116"/>
                      <a:pt x="45" y="116"/>
                    </a:cubicBez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1"/>
                  </a:solidFill>
                </a:endParaRPr>
              </a:p>
            </p:txBody>
          </p:sp>
          <p:sp>
            <p:nvSpPr>
              <p:cNvPr id="68" name="TextBox 67"/>
              <p:cNvSpPr txBox="1"/>
              <p:nvPr/>
            </p:nvSpPr>
            <p:spPr>
              <a:xfrm>
                <a:off x="4330762" y="2473429"/>
                <a:ext cx="556563" cy="307777"/>
              </a:xfrm>
              <a:prstGeom prst="rect">
                <a:avLst/>
              </a:prstGeom>
              <a:noFill/>
            </p:spPr>
            <p:txBody>
              <a:bodyPr wrap="non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55%</a:t>
                </a: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65" name="Freeform 32"/>
            <p:cNvSpPr>
              <a:spLocks noEditPoints="1"/>
            </p:cNvSpPr>
            <p:nvPr/>
          </p:nvSpPr>
          <p:spPr bwMode="auto">
            <a:xfrm rot="12993943">
              <a:off x="4134750" y="2324445"/>
              <a:ext cx="668338" cy="1023938"/>
            </a:xfrm>
            <a:custGeom>
              <a:avLst/>
              <a:gdLst>
                <a:gd name="T0" fmla="*/ 45 w 79"/>
                <a:gd name="T1" fmla="*/ 52 h 121"/>
                <a:gd name="T2" fmla="*/ 35 w 79"/>
                <a:gd name="T3" fmla="*/ 53 h 121"/>
                <a:gd name="T4" fmla="*/ 0 w 79"/>
                <a:gd name="T5" fmla="*/ 0 h 121"/>
                <a:gd name="T6" fmla="*/ 23 w 79"/>
                <a:gd name="T7" fmla="*/ 60 h 121"/>
                <a:gd name="T8" fmla="*/ 10 w 79"/>
                <a:gd name="T9" fmla="*/ 87 h 121"/>
                <a:gd name="T10" fmla="*/ 45 w 79"/>
                <a:gd name="T11" fmla="*/ 121 h 121"/>
                <a:gd name="T12" fmla="*/ 79 w 79"/>
                <a:gd name="T13" fmla="*/ 87 h 121"/>
                <a:gd name="T14" fmla="*/ 45 w 79"/>
                <a:gd name="T15" fmla="*/ 52 h 121"/>
                <a:gd name="T16" fmla="*/ 45 w 79"/>
                <a:gd name="T17" fmla="*/ 116 h 121"/>
                <a:gd name="T18" fmla="*/ 16 w 79"/>
                <a:gd name="T19" fmla="*/ 87 h 121"/>
                <a:gd name="T20" fmla="*/ 45 w 79"/>
                <a:gd name="T21" fmla="*/ 58 h 121"/>
                <a:gd name="T22" fmla="*/ 73 w 79"/>
                <a:gd name="T23" fmla="*/ 87 h 121"/>
                <a:gd name="T24" fmla="*/ 45 w 79"/>
                <a:gd name="T25" fmla="*/ 11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21">
                  <a:moveTo>
                    <a:pt x="45" y="52"/>
                  </a:moveTo>
                  <a:cubicBezTo>
                    <a:pt x="41" y="52"/>
                    <a:pt x="38" y="53"/>
                    <a:pt x="35" y="53"/>
                  </a:cubicBezTo>
                  <a:cubicBezTo>
                    <a:pt x="0" y="0"/>
                    <a:pt x="0" y="0"/>
                    <a:pt x="0" y="0"/>
                  </a:cubicBezTo>
                  <a:cubicBezTo>
                    <a:pt x="23" y="60"/>
                    <a:pt x="23" y="60"/>
                    <a:pt x="23" y="60"/>
                  </a:cubicBezTo>
                  <a:cubicBezTo>
                    <a:pt x="15" y="66"/>
                    <a:pt x="10" y="76"/>
                    <a:pt x="10" y="87"/>
                  </a:cubicBezTo>
                  <a:cubicBezTo>
                    <a:pt x="10" y="106"/>
                    <a:pt x="25" y="121"/>
                    <a:pt x="45" y="121"/>
                  </a:cubicBezTo>
                  <a:cubicBezTo>
                    <a:pt x="64" y="121"/>
                    <a:pt x="79" y="106"/>
                    <a:pt x="79" y="87"/>
                  </a:cubicBezTo>
                  <a:cubicBezTo>
                    <a:pt x="79" y="68"/>
                    <a:pt x="64" y="52"/>
                    <a:pt x="45" y="52"/>
                  </a:cubicBezTo>
                  <a:close/>
                  <a:moveTo>
                    <a:pt x="45" y="116"/>
                  </a:moveTo>
                  <a:cubicBezTo>
                    <a:pt x="29" y="116"/>
                    <a:pt x="16" y="103"/>
                    <a:pt x="16" y="87"/>
                  </a:cubicBezTo>
                  <a:cubicBezTo>
                    <a:pt x="16" y="71"/>
                    <a:pt x="29" y="58"/>
                    <a:pt x="45" y="58"/>
                  </a:cubicBezTo>
                  <a:cubicBezTo>
                    <a:pt x="60" y="58"/>
                    <a:pt x="73" y="71"/>
                    <a:pt x="73" y="87"/>
                  </a:cubicBezTo>
                  <a:cubicBezTo>
                    <a:pt x="73" y="103"/>
                    <a:pt x="60" y="116"/>
                    <a:pt x="45" y="116"/>
                  </a:cubicBezTo>
                  <a:close/>
                </a:path>
              </a:pathLst>
            </a:custGeom>
            <a:no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69" name="组合 68"/>
          <p:cNvGrpSpPr/>
          <p:nvPr/>
        </p:nvGrpSpPr>
        <p:grpSpPr>
          <a:xfrm>
            <a:off x="6578337" y="1997868"/>
            <a:ext cx="1444126" cy="871739"/>
            <a:chOff x="6594976" y="2182812"/>
            <a:chExt cx="1444126" cy="871739"/>
          </a:xfrm>
        </p:grpSpPr>
        <p:grpSp>
          <p:nvGrpSpPr>
            <p:cNvPr id="70" name="组合 69"/>
            <p:cNvGrpSpPr/>
            <p:nvPr/>
          </p:nvGrpSpPr>
          <p:grpSpPr>
            <a:xfrm>
              <a:off x="7072375" y="2398713"/>
              <a:ext cx="556563" cy="454818"/>
              <a:chOff x="7072375" y="2805113"/>
              <a:chExt cx="556563" cy="454818"/>
            </a:xfrm>
          </p:grpSpPr>
          <p:sp>
            <p:nvSpPr>
              <p:cNvPr id="74" name="Oval 31"/>
              <p:cNvSpPr>
                <a:spLocks noChangeArrowheads="1"/>
              </p:cNvSpPr>
              <p:nvPr/>
            </p:nvSpPr>
            <p:spPr bwMode="auto">
              <a:xfrm>
                <a:off x="7104063" y="2805113"/>
                <a:ext cx="449263" cy="454818"/>
              </a:xfrm>
              <a:prstGeom prst="ellipse">
                <a:avLst/>
              </a:prstGeom>
              <a:solidFill>
                <a:srgbClr val="C00000"/>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75" name="TextBox 74"/>
              <p:cNvSpPr txBox="1"/>
              <p:nvPr/>
            </p:nvSpPr>
            <p:spPr>
              <a:xfrm>
                <a:off x="7072375" y="2877447"/>
                <a:ext cx="556563" cy="307777"/>
              </a:xfrm>
              <a:prstGeom prst="rect">
                <a:avLst/>
              </a:prstGeom>
              <a:noFill/>
            </p:spPr>
            <p:txBody>
              <a:bodyPr wrap="non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78%</a:t>
                </a: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1" name="组合 70"/>
            <p:cNvGrpSpPr/>
            <p:nvPr/>
          </p:nvGrpSpPr>
          <p:grpSpPr>
            <a:xfrm>
              <a:off x="6594976" y="2182812"/>
              <a:ext cx="1444126" cy="871739"/>
              <a:chOff x="6594976" y="2182812"/>
              <a:chExt cx="1444126" cy="871739"/>
            </a:xfrm>
          </p:grpSpPr>
          <p:sp>
            <p:nvSpPr>
              <p:cNvPr id="72" name="Freeform 32"/>
              <p:cNvSpPr>
                <a:spLocks noEditPoints="1"/>
              </p:cNvSpPr>
              <p:nvPr/>
            </p:nvSpPr>
            <p:spPr bwMode="auto">
              <a:xfrm rot="4310338">
                <a:off x="7192964" y="2005012"/>
                <a:ext cx="668338" cy="1023938"/>
              </a:xfrm>
              <a:custGeom>
                <a:avLst/>
                <a:gdLst>
                  <a:gd name="T0" fmla="*/ 45 w 79"/>
                  <a:gd name="T1" fmla="*/ 52 h 121"/>
                  <a:gd name="T2" fmla="*/ 35 w 79"/>
                  <a:gd name="T3" fmla="*/ 53 h 121"/>
                  <a:gd name="T4" fmla="*/ 0 w 79"/>
                  <a:gd name="T5" fmla="*/ 0 h 121"/>
                  <a:gd name="T6" fmla="*/ 23 w 79"/>
                  <a:gd name="T7" fmla="*/ 60 h 121"/>
                  <a:gd name="T8" fmla="*/ 10 w 79"/>
                  <a:gd name="T9" fmla="*/ 87 h 121"/>
                  <a:gd name="T10" fmla="*/ 45 w 79"/>
                  <a:gd name="T11" fmla="*/ 121 h 121"/>
                  <a:gd name="T12" fmla="*/ 79 w 79"/>
                  <a:gd name="T13" fmla="*/ 87 h 121"/>
                  <a:gd name="T14" fmla="*/ 45 w 79"/>
                  <a:gd name="T15" fmla="*/ 52 h 121"/>
                  <a:gd name="T16" fmla="*/ 45 w 79"/>
                  <a:gd name="T17" fmla="*/ 116 h 121"/>
                  <a:gd name="T18" fmla="*/ 16 w 79"/>
                  <a:gd name="T19" fmla="*/ 87 h 121"/>
                  <a:gd name="T20" fmla="*/ 45 w 79"/>
                  <a:gd name="T21" fmla="*/ 58 h 121"/>
                  <a:gd name="T22" fmla="*/ 73 w 79"/>
                  <a:gd name="T23" fmla="*/ 87 h 121"/>
                  <a:gd name="T24" fmla="*/ 45 w 79"/>
                  <a:gd name="T25" fmla="*/ 11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21">
                    <a:moveTo>
                      <a:pt x="45" y="52"/>
                    </a:moveTo>
                    <a:cubicBezTo>
                      <a:pt x="41" y="52"/>
                      <a:pt x="38" y="53"/>
                      <a:pt x="35" y="53"/>
                    </a:cubicBezTo>
                    <a:cubicBezTo>
                      <a:pt x="0" y="0"/>
                      <a:pt x="0" y="0"/>
                      <a:pt x="0" y="0"/>
                    </a:cubicBezTo>
                    <a:cubicBezTo>
                      <a:pt x="23" y="60"/>
                      <a:pt x="23" y="60"/>
                      <a:pt x="23" y="60"/>
                    </a:cubicBezTo>
                    <a:cubicBezTo>
                      <a:pt x="15" y="66"/>
                      <a:pt x="10" y="76"/>
                      <a:pt x="10" y="87"/>
                    </a:cubicBezTo>
                    <a:cubicBezTo>
                      <a:pt x="10" y="106"/>
                      <a:pt x="25" y="121"/>
                      <a:pt x="45" y="121"/>
                    </a:cubicBezTo>
                    <a:cubicBezTo>
                      <a:pt x="64" y="121"/>
                      <a:pt x="79" y="106"/>
                      <a:pt x="79" y="87"/>
                    </a:cubicBezTo>
                    <a:cubicBezTo>
                      <a:pt x="79" y="68"/>
                      <a:pt x="64" y="52"/>
                      <a:pt x="45" y="52"/>
                    </a:cubicBezTo>
                    <a:close/>
                    <a:moveTo>
                      <a:pt x="45" y="116"/>
                    </a:moveTo>
                    <a:cubicBezTo>
                      <a:pt x="29" y="116"/>
                      <a:pt x="16" y="103"/>
                      <a:pt x="16" y="87"/>
                    </a:cubicBezTo>
                    <a:cubicBezTo>
                      <a:pt x="16" y="71"/>
                      <a:pt x="29" y="58"/>
                      <a:pt x="45" y="58"/>
                    </a:cubicBezTo>
                    <a:cubicBezTo>
                      <a:pt x="60" y="58"/>
                      <a:pt x="73" y="71"/>
                      <a:pt x="73" y="87"/>
                    </a:cubicBezTo>
                    <a:cubicBezTo>
                      <a:pt x="73" y="103"/>
                      <a:pt x="60" y="116"/>
                      <a:pt x="45" y="116"/>
                    </a:cubicBez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a:solidFill>
                    <a:schemeClr val="bg1"/>
                  </a:solidFill>
                </a:endParaRPr>
              </a:p>
            </p:txBody>
          </p:sp>
          <p:sp>
            <p:nvSpPr>
              <p:cNvPr id="73" name="Freeform 32"/>
              <p:cNvSpPr>
                <a:spLocks noEditPoints="1"/>
              </p:cNvSpPr>
              <p:nvPr/>
            </p:nvSpPr>
            <p:spPr bwMode="auto">
              <a:xfrm rot="15521801">
                <a:off x="6772776" y="2208413"/>
                <a:ext cx="668338" cy="1023938"/>
              </a:xfrm>
              <a:custGeom>
                <a:avLst/>
                <a:gdLst>
                  <a:gd name="T0" fmla="*/ 45 w 79"/>
                  <a:gd name="T1" fmla="*/ 52 h 121"/>
                  <a:gd name="T2" fmla="*/ 35 w 79"/>
                  <a:gd name="T3" fmla="*/ 53 h 121"/>
                  <a:gd name="T4" fmla="*/ 0 w 79"/>
                  <a:gd name="T5" fmla="*/ 0 h 121"/>
                  <a:gd name="T6" fmla="*/ 23 w 79"/>
                  <a:gd name="T7" fmla="*/ 60 h 121"/>
                  <a:gd name="T8" fmla="*/ 10 w 79"/>
                  <a:gd name="T9" fmla="*/ 87 h 121"/>
                  <a:gd name="T10" fmla="*/ 45 w 79"/>
                  <a:gd name="T11" fmla="*/ 121 h 121"/>
                  <a:gd name="T12" fmla="*/ 79 w 79"/>
                  <a:gd name="T13" fmla="*/ 87 h 121"/>
                  <a:gd name="T14" fmla="*/ 45 w 79"/>
                  <a:gd name="T15" fmla="*/ 52 h 121"/>
                  <a:gd name="T16" fmla="*/ 45 w 79"/>
                  <a:gd name="T17" fmla="*/ 116 h 121"/>
                  <a:gd name="T18" fmla="*/ 16 w 79"/>
                  <a:gd name="T19" fmla="*/ 87 h 121"/>
                  <a:gd name="T20" fmla="*/ 45 w 79"/>
                  <a:gd name="T21" fmla="*/ 58 h 121"/>
                  <a:gd name="T22" fmla="*/ 73 w 79"/>
                  <a:gd name="T23" fmla="*/ 87 h 121"/>
                  <a:gd name="T24" fmla="*/ 45 w 79"/>
                  <a:gd name="T25" fmla="*/ 11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21">
                    <a:moveTo>
                      <a:pt x="45" y="52"/>
                    </a:moveTo>
                    <a:cubicBezTo>
                      <a:pt x="41" y="52"/>
                      <a:pt x="38" y="53"/>
                      <a:pt x="35" y="53"/>
                    </a:cubicBezTo>
                    <a:cubicBezTo>
                      <a:pt x="0" y="0"/>
                      <a:pt x="0" y="0"/>
                      <a:pt x="0" y="0"/>
                    </a:cubicBezTo>
                    <a:cubicBezTo>
                      <a:pt x="23" y="60"/>
                      <a:pt x="23" y="60"/>
                      <a:pt x="23" y="60"/>
                    </a:cubicBezTo>
                    <a:cubicBezTo>
                      <a:pt x="15" y="66"/>
                      <a:pt x="10" y="76"/>
                      <a:pt x="10" y="87"/>
                    </a:cubicBezTo>
                    <a:cubicBezTo>
                      <a:pt x="10" y="106"/>
                      <a:pt x="25" y="121"/>
                      <a:pt x="45" y="121"/>
                    </a:cubicBezTo>
                    <a:cubicBezTo>
                      <a:pt x="64" y="121"/>
                      <a:pt x="79" y="106"/>
                      <a:pt x="79" y="87"/>
                    </a:cubicBezTo>
                    <a:cubicBezTo>
                      <a:pt x="79" y="68"/>
                      <a:pt x="64" y="52"/>
                      <a:pt x="45" y="52"/>
                    </a:cubicBezTo>
                    <a:close/>
                    <a:moveTo>
                      <a:pt x="45" y="116"/>
                    </a:moveTo>
                    <a:cubicBezTo>
                      <a:pt x="29" y="116"/>
                      <a:pt x="16" y="103"/>
                      <a:pt x="16" y="87"/>
                    </a:cubicBezTo>
                    <a:cubicBezTo>
                      <a:pt x="16" y="71"/>
                      <a:pt x="29" y="58"/>
                      <a:pt x="45" y="58"/>
                    </a:cubicBezTo>
                    <a:cubicBezTo>
                      <a:pt x="60" y="58"/>
                      <a:pt x="73" y="71"/>
                      <a:pt x="73" y="87"/>
                    </a:cubicBezTo>
                    <a:cubicBezTo>
                      <a:pt x="73" y="103"/>
                      <a:pt x="60" y="116"/>
                      <a:pt x="45" y="116"/>
                    </a:cubicBezTo>
                    <a:close/>
                  </a:path>
                </a:pathLst>
              </a:custGeom>
              <a:noFill/>
              <a:ln>
                <a:noFill/>
              </a:ln>
            </p:spPr>
            <p:txBody>
              <a:bodyPr vert="horz" wrap="square" lIns="91440" tIns="45720" rIns="91440" bIns="45720" numCol="1" anchor="t" anchorCtr="0" compatLnSpc="1"/>
              <a:lstStyle/>
              <a:p>
                <a:endParaRPr lang="zh-CN" altLang="en-US">
                  <a:solidFill>
                    <a:schemeClr val="bg1"/>
                  </a:solidFill>
                </a:endParaRPr>
              </a:p>
            </p:txBody>
          </p:sp>
        </p:grpSp>
      </p:grpSp>
      <p:sp>
        <p:nvSpPr>
          <p:cNvPr id="82"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3" name="矩形 82"/>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 calcmode="lin" valueType="num">
                                      <p:cBhvr>
                                        <p:cTn id="10" dur="500" fill="hold"/>
                                        <p:tgtEl>
                                          <p:spTgt spid="56"/>
                                        </p:tgtEl>
                                        <p:attrNameLst>
                                          <p:attrName>ppt_w</p:attrName>
                                        </p:attrNameLst>
                                      </p:cBhvr>
                                      <p:tavLst>
                                        <p:tav tm="0">
                                          <p:val>
                                            <p:fltVal val="0"/>
                                          </p:val>
                                        </p:tav>
                                        <p:tav tm="100000">
                                          <p:val>
                                            <p:strVal val="#ppt_w"/>
                                          </p:val>
                                        </p:tav>
                                      </p:tavLst>
                                    </p:anim>
                                    <p:anim calcmode="lin" valueType="num">
                                      <p:cBhvr>
                                        <p:cTn id="11" dur="500" fill="hold"/>
                                        <p:tgtEl>
                                          <p:spTgt spid="56"/>
                                        </p:tgtEl>
                                        <p:attrNameLst>
                                          <p:attrName>ppt_h</p:attrName>
                                        </p:attrNameLst>
                                      </p:cBhvr>
                                      <p:tavLst>
                                        <p:tav tm="0">
                                          <p:val>
                                            <p:fltVal val="0"/>
                                          </p:val>
                                        </p:tav>
                                        <p:tav tm="100000">
                                          <p:val>
                                            <p:strVal val="#ppt_h"/>
                                          </p:val>
                                        </p:tav>
                                      </p:tavLst>
                                    </p:anim>
                                    <p:animEffect transition="in" filter="fade">
                                      <p:cBhvr>
                                        <p:cTn id="12" dur="500"/>
                                        <p:tgtEl>
                                          <p:spTgt spid="56"/>
                                        </p:tgtEl>
                                      </p:cBhvr>
                                    </p:animEffect>
                                  </p:childTnLst>
                                </p:cTn>
                              </p:par>
                              <p:par>
                                <p:cTn id="13" presetID="8" presetClass="emph" presetSubtype="0" repeatCount="2000" autoRev="1" fill="hold" nodeType="withEffect">
                                  <p:stCondLst>
                                    <p:cond delay="500"/>
                                  </p:stCondLst>
                                  <p:childTnLst>
                                    <p:animRot by="1800000">
                                      <p:cBhvr>
                                        <p:cTn id="14" dur="750" fill="hold"/>
                                        <p:tgtEl>
                                          <p:spTgt spid="56"/>
                                        </p:tgtEl>
                                        <p:attrNameLst>
                                          <p:attrName>r</p:attrName>
                                        </p:attrNameLst>
                                      </p:cBhvr>
                                    </p:animRot>
                                  </p:childTnLst>
                                </p:cTn>
                              </p:par>
                              <p:par>
                                <p:cTn id="15" presetID="22" presetClass="entr" presetSubtype="1" fill="hold" nodeType="withEffect">
                                  <p:stCondLst>
                                    <p:cond delay="400"/>
                                  </p:stCondLst>
                                  <p:childTnLst>
                                    <p:set>
                                      <p:cBhvr>
                                        <p:cTn id="16" dur="1" fill="hold">
                                          <p:stCondLst>
                                            <p:cond delay="0"/>
                                          </p:stCondLst>
                                        </p:cTn>
                                        <p:tgtEl>
                                          <p:spTgt spid="47"/>
                                        </p:tgtEl>
                                        <p:attrNameLst>
                                          <p:attrName>style.visibility</p:attrName>
                                        </p:attrNameLst>
                                      </p:cBhvr>
                                      <p:to>
                                        <p:strVal val="visible"/>
                                      </p:to>
                                    </p:set>
                                    <p:animEffect transition="in" filter="wipe(up)">
                                      <p:cBhvr>
                                        <p:cTn id="17" dur="500"/>
                                        <p:tgtEl>
                                          <p:spTgt spid="47"/>
                                        </p:tgtEl>
                                      </p:cBhvr>
                                    </p:animEffect>
                                  </p:childTnLst>
                                </p:cTn>
                              </p:par>
                              <p:par>
                                <p:cTn id="18" presetID="22" presetClass="entr" presetSubtype="8" fill="hold" nodeType="withEffect">
                                  <p:stCondLst>
                                    <p:cond delay="70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par>
                                <p:cTn id="21" presetID="53" presetClass="entr" presetSubtype="16" fill="hold" nodeType="withEffect">
                                  <p:stCondLst>
                                    <p:cond delay="110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childTnLst>
                                </p:cTn>
                              </p:par>
                              <p:par>
                                <p:cTn id="26" presetID="8" presetClass="emph" presetSubtype="0" repeatCount="2000" autoRev="1" fill="hold" nodeType="withEffect">
                                  <p:stCondLst>
                                    <p:cond delay="1700"/>
                                  </p:stCondLst>
                                  <p:childTnLst>
                                    <p:animRot by="-5400000">
                                      <p:cBhvr>
                                        <p:cTn id="27" dur="750" fill="hold"/>
                                        <p:tgtEl>
                                          <p:spTgt spid="63"/>
                                        </p:tgtEl>
                                        <p:attrNameLst>
                                          <p:attrName>r</p:attrName>
                                        </p:attrNameLst>
                                      </p:cBhvr>
                                    </p:animRot>
                                  </p:childTnLst>
                                </p:cTn>
                              </p:par>
                              <p:par>
                                <p:cTn id="28" presetID="22" presetClass="entr" presetSubtype="1" fill="hold" nodeType="withEffect">
                                  <p:stCondLst>
                                    <p:cond delay="1400"/>
                                  </p:stCondLst>
                                  <p:childTnLst>
                                    <p:set>
                                      <p:cBhvr>
                                        <p:cTn id="29" dur="1" fill="hold">
                                          <p:stCondLst>
                                            <p:cond delay="0"/>
                                          </p:stCondLst>
                                        </p:cTn>
                                        <p:tgtEl>
                                          <p:spTgt spid="50"/>
                                        </p:tgtEl>
                                        <p:attrNameLst>
                                          <p:attrName>style.visibility</p:attrName>
                                        </p:attrNameLst>
                                      </p:cBhvr>
                                      <p:to>
                                        <p:strVal val="visible"/>
                                      </p:to>
                                    </p:set>
                                    <p:animEffect transition="in" filter="wipe(up)">
                                      <p:cBhvr>
                                        <p:cTn id="30" dur="500"/>
                                        <p:tgtEl>
                                          <p:spTgt spid="50"/>
                                        </p:tgtEl>
                                      </p:cBhvr>
                                    </p:animEffect>
                                  </p:childTnLst>
                                </p:cTn>
                              </p:par>
                              <p:par>
                                <p:cTn id="31" presetID="22" presetClass="entr" presetSubtype="8" fill="hold" nodeType="withEffect">
                                  <p:stCondLst>
                                    <p:cond delay="40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53" presetClass="entr" presetSubtype="16" fill="hold" nodeType="withEffect">
                                  <p:stCondLst>
                                    <p:cond delay="900"/>
                                  </p:stCondLst>
                                  <p:childTnLst>
                                    <p:set>
                                      <p:cBhvr>
                                        <p:cTn id="35" dur="1" fill="hold">
                                          <p:stCondLst>
                                            <p:cond delay="0"/>
                                          </p:stCondLst>
                                        </p:cTn>
                                        <p:tgtEl>
                                          <p:spTgt spid="69"/>
                                        </p:tgtEl>
                                        <p:attrNameLst>
                                          <p:attrName>style.visibility</p:attrName>
                                        </p:attrNameLst>
                                      </p:cBhvr>
                                      <p:to>
                                        <p:strVal val="visible"/>
                                      </p:to>
                                    </p:set>
                                    <p:anim calcmode="lin" valueType="num">
                                      <p:cBhvr>
                                        <p:cTn id="36" dur="500" fill="hold"/>
                                        <p:tgtEl>
                                          <p:spTgt spid="69"/>
                                        </p:tgtEl>
                                        <p:attrNameLst>
                                          <p:attrName>ppt_w</p:attrName>
                                        </p:attrNameLst>
                                      </p:cBhvr>
                                      <p:tavLst>
                                        <p:tav tm="0">
                                          <p:val>
                                            <p:fltVal val="0"/>
                                          </p:val>
                                        </p:tav>
                                        <p:tav tm="100000">
                                          <p:val>
                                            <p:strVal val="#ppt_w"/>
                                          </p:val>
                                        </p:tav>
                                      </p:tavLst>
                                    </p:anim>
                                    <p:anim calcmode="lin" valueType="num">
                                      <p:cBhvr>
                                        <p:cTn id="37" dur="500" fill="hold"/>
                                        <p:tgtEl>
                                          <p:spTgt spid="69"/>
                                        </p:tgtEl>
                                        <p:attrNameLst>
                                          <p:attrName>ppt_h</p:attrName>
                                        </p:attrNameLst>
                                      </p:cBhvr>
                                      <p:tavLst>
                                        <p:tav tm="0">
                                          <p:val>
                                            <p:fltVal val="0"/>
                                          </p:val>
                                        </p:tav>
                                        <p:tav tm="100000">
                                          <p:val>
                                            <p:strVal val="#ppt_h"/>
                                          </p:val>
                                        </p:tav>
                                      </p:tavLst>
                                    </p:anim>
                                    <p:animEffect transition="in" filter="fade">
                                      <p:cBhvr>
                                        <p:cTn id="38" dur="500"/>
                                        <p:tgtEl>
                                          <p:spTgt spid="69"/>
                                        </p:tgtEl>
                                      </p:cBhvr>
                                    </p:animEffect>
                                  </p:childTnLst>
                                </p:cTn>
                              </p:par>
                              <p:par>
                                <p:cTn id="39" presetID="8" presetClass="emph" presetSubtype="0" repeatCount="2000" autoRev="1" fill="hold" nodeType="withEffect">
                                  <p:stCondLst>
                                    <p:cond delay="1400"/>
                                  </p:stCondLst>
                                  <p:childTnLst>
                                    <p:animRot by="1800000">
                                      <p:cBhvr>
                                        <p:cTn id="40" dur="750" fill="hold"/>
                                        <p:tgtEl>
                                          <p:spTgt spid="69"/>
                                        </p:tgtEl>
                                        <p:attrNameLst>
                                          <p:attrName>r</p:attrName>
                                        </p:attrNameLst>
                                      </p:cBhvr>
                                    </p:animRot>
                                  </p:childTnLst>
                                </p:cTn>
                              </p:par>
                              <p:par>
                                <p:cTn id="41" presetID="22" presetClass="entr" presetSubtype="1" fill="hold" nodeType="withEffect">
                                  <p:stCondLst>
                                    <p:cond delay="1400"/>
                                  </p:stCondLst>
                                  <p:childTnLst>
                                    <p:set>
                                      <p:cBhvr>
                                        <p:cTn id="42" dur="1" fill="hold">
                                          <p:stCondLst>
                                            <p:cond delay="0"/>
                                          </p:stCondLst>
                                        </p:cTn>
                                        <p:tgtEl>
                                          <p:spTgt spid="53"/>
                                        </p:tgtEl>
                                        <p:attrNameLst>
                                          <p:attrName>style.visibility</p:attrName>
                                        </p:attrNameLst>
                                      </p:cBhvr>
                                      <p:to>
                                        <p:strVal val="visible"/>
                                      </p:to>
                                    </p:set>
                                    <p:animEffect transition="in" filter="wipe(up)">
                                      <p:cBhvr>
                                        <p:cTn id="4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7522" y="911523"/>
            <a:ext cx="2113069" cy="316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descr="d:\users\administrator\appdata\roaming\360se6\User Data\temp\201304271157276597c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3290" y="890535"/>
            <a:ext cx="2179070" cy="314100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6973810" y="925435"/>
            <a:ext cx="1728192" cy="3141001"/>
            <a:chOff x="6660232" y="1149873"/>
            <a:chExt cx="1728192" cy="3141001"/>
          </a:xfrm>
        </p:grpSpPr>
        <p:sp>
          <p:nvSpPr>
            <p:cNvPr id="5" name="矩形 4"/>
            <p:cNvSpPr/>
            <p:nvPr/>
          </p:nvSpPr>
          <p:spPr>
            <a:xfrm>
              <a:off x="6660232" y="1149873"/>
              <a:ext cx="1728192" cy="3141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6599536" y="2484333"/>
              <a:ext cx="338017" cy="2166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flipH="1">
            <a:off x="468308" y="897514"/>
            <a:ext cx="1728192" cy="3141001"/>
            <a:chOff x="6660232" y="1149873"/>
            <a:chExt cx="1728192" cy="3141001"/>
          </a:xfrm>
        </p:grpSpPr>
        <p:sp>
          <p:nvSpPr>
            <p:cNvPr id="8" name="矩形 7"/>
            <p:cNvSpPr/>
            <p:nvPr/>
          </p:nvSpPr>
          <p:spPr>
            <a:xfrm>
              <a:off x="6660232" y="1149873"/>
              <a:ext cx="1728192" cy="3141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a:off x="6599536" y="2484333"/>
              <a:ext cx="338017" cy="2166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8"/>
          <p:cNvSpPr txBox="1"/>
          <p:nvPr/>
        </p:nvSpPr>
        <p:spPr>
          <a:xfrm>
            <a:off x="576178" y="1195184"/>
            <a:ext cx="1573096" cy="931024"/>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rgbClr val="FFC000"/>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FFC000"/>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1" name="文本框 8"/>
          <p:cNvSpPr txBox="1"/>
          <p:nvPr/>
        </p:nvSpPr>
        <p:spPr>
          <a:xfrm>
            <a:off x="569198" y="2619135"/>
            <a:ext cx="1573096" cy="931024"/>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rgbClr val="FFC000"/>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FFC000"/>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2" name="文本框 8"/>
          <p:cNvSpPr txBox="1"/>
          <p:nvPr/>
        </p:nvSpPr>
        <p:spPr>
          <a:xfrm>
            <a:off x="7032819" y="1223105"/>
            <a:ext cx="1573096" cy="931024"/>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rgbClr val="FFC000"/>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FFC000"/>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3" name="文本框 8"/>
          <p:cNvSpPr txBox="1"/>
          <p:nvPr/>
        </p:nvSpPr>
        <p:spPr>
          <a:xfrm>
            <a:off x="7025839" y="2647056"/>
            <a:ext cx="1573096" cy="931024"/>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rgbClr val="FFC000"/>
                </a:solidFill>
                <a:latin typeface="微软雅黑" panose="020B0503020204020204" pitchFamily="34" charset="-122"/>
                <a:ea typeface="微软雅黑" panose="020B0503020204020204" pitchFamily="34" charset="-122"/>
              </a:rPr>
              <a:t>请在此输入你的标题</a:t>
            </a:r>
            <a:endParaRPr lang="en-US" altLang="zh-CN" sz="1200" b="1" dirty="0">
              <a:solidFill>
                <a:srgbClr val="FFC000"/>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请在此粘贴或者输入你的文字内容</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0"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 name="矩形 20"/>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14" y="195486"/>
            <a:ext cx="5110731" cy="3937552"/>
          </a:xfrm>
          <a:prstGeom prst="rect">
            <a:avLst/>
          </a:prstGeom>
        </p:spPr>
      </p:pic>
      <p:grpSp>
        <p:nvGrpSpPr>
          <p:cNvPr id="3" name="组合 2"/>
          <p:cNvGrpSpPr/>
          <p:nvPr/>
        </p:nvGrpSpPr>
        <p:grpSpPr>
          <a:xfrm>
            <a:off x="4283968" y="1286120"/>
            <a:ext cx="4824536" cy="488330"/>
            <a:chOff x="507728" y="1119175"/>
            <a:chExt cx="4824536" cy="488330"/>
          </a:xfrm>
          <a:solidFill>
            <a:srgbClr val="FF0066"/>
          </a:solidFill>
        </p:grpSpPr>
        <p:sp>
          <p:nvSpPr>
            <p:cNvPr id="4" name="矩形 3"/>
            <p:cNvSpPr/>
            <p:nvPr/>
          </p:nvSpPr>
          <p:spPr>
            <a:xfrm>
              <a:off x="507728" y="1119175"/>
              <a:ext cx="4824536" cy="4883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bg1"/>
                </a:solidFill>
              </a:endParaRPr>
            </a:p>
          </p:txBody>
        </p:sp>
        <p:sp>
          <p:nvSpPr>
            <p:cNvPr id="5" name="TextBox 4"/>
            <p:cNvSpPr txBox="1"/>
            <p:nvPr/>
          </p:nvSpPr>
          <p:spPr>
            <a:xfrm>
              <a:off x="723752" y="1132512"/>
              <a:ext cx="3096344" cy="461661"/>
            </a:xfrm>
            <a:prstGeom prst="rect">
              <a:avLst/>
            </a:prstGeom>
            <a:noFill/>
            <a:ln>
              <a:noFill/>
            </a:ln>
          </p:spPr>
          <p:txBody>
            <a:bodyPr wrap="square" lIns="91437" tIns="45718" rIns="91437" bIns="45718" rtlCol="0" anchor="ctr">
              <a:spAutoFit/>
            </a:bodyPr>
            <a:lstStyle/>
            <a:p>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请在此输入您的标题</a:t>
              </a:r>
            </a:p>
          </p:txBody>
        </p:sp>
      </p:grpSp>
      <p:sp>
        <p:nvSpPr>
          <p:cNvPr id="6" name="Rectangle 42"/>
          <p:cNvSpPr/>
          <p:nvPr/>
        </p:nvSpPr>
        <p:spPr>
          <a:xfrm>
            <a:off x="4294484" y="2050449"/>
            <a:ext cx="4453981" cy="553136"/>
          </a:xfrm>
          <a:prstGeom prst="rect">
            <a:avLst/>
          </a:prstGeom>
          <a:noFill/>
          <a:ln w="12700" cap="flat" cmpd="sng" algn="ctr">
            <a:noFill/>
            <a:prstDash val="solid"/>
          </a:ln>
          <a:effectLst/>
        </p:spPr>
        <p:txBody>
          <a:bodyPr lIns="91434" tIns="0" rIns="91434" bIns="0" rtlCol="0" anchor="t"/>
          <a:lstStyle/>
          <a:p>
            <a:pPr marL="203835" indent="-203835" algn="just">
              <a:spcBef>
                <a:spcPts val="840"/>
              </a:spcBef>
              <a:spcAft>
                <a:spcPts val="840"/>
              </a:spcAft>
              <a:buClr>
                <a:srgbClr val="C00000"/>
              </a:buClr>
              <a:buFont typeface="Wingdings" panose="05000000000000000000" pitchFamily="2" charset="2"/>
              <a:buChar char="l"/>
            </a:pPr>
            <a:r>
              <a:rPr lang="zh-CN" altLang="en-US" sz="1100" b="1" dirty="0">
                <a:solidFill>
                  <a:schemeClr val="tx1">
                    <a:lumMod val="85000"/>
                    <a:lumOff val="15000"/>
                  </a:schemeClr>
                </a:solidFill>
                <a:latin typeface="+mn-ea"/>
              </a:rPr>
              <a:t>请在此处输入您的文本，或者复制您的文本粘贴到此处请在此处请在此处输入您的文本，或者复制您的文本粘贴到此处请在此处</a:t>
            </a:r>
            <a:endParaRPr lang="en-US" altLang="zh-CN" sz="1100" b="1" dirty="0">
              <a:solidFill>
                <a:schemeClr val="tx1">
                  <a:lumMod val="85000"/>
                  <a:lumOff val="15000"/>
                </a:schemeClr>
              </a:solidFill>
              <a:latin typeface="+mn-ea"/>
            </a:endParaRPr>
          </a:p>
        </p:txBody>
      </p:sp>
      <p:sp>
        <p:nvSpPr>
          <p:cNvPr id="7" name="Rectangle 42"/>
          <p:cNvSpPr/>
          <p:nvPr/>
        </p:nvSpPr>
        <p:spPr>
          <a:xfrm>
            <a:off x="4294484" y="2490461"/>
            <a:ext cx="4453981" cy="553136"/>
          </a:xfrm>
          <a:prstGeom prst="rect">
            <a:avLst/>
          </a:prstGeom>
          <a:noFill/>
          <a:ln w="12700" cap="flat" cmpd="sng" algn="ctr">
            <a:noFill/>
            <a:prstDash val="solid"/>
          </a:ln>
          <a:effectLst/>
        </p:spPr>
        <p:txBody>
          <a:bodyPr lIns="91434" tIns="0" rIns="91434" bIns="0" rtlCol="0" anchor="t"/>
          <a:lstStyle/>
          <a:p>
            <a:pPr marL="171450" indent="-171450" algn="just">
              <a:spcBef>
                <a:spcPts val="840"/>
              </a:spcBef>
              <a:spcAft>
                <a:spcPts val="840"/>
              </a:spcAft>
              <a:buClr>
                <a:srgbClr val="C00000"/>
              </a:buClr>
              <a:buFont typeface="Wingdings" panose="05000000000000000000" pitchFamily="2" charset="2"/>
              <a:buChar char="l"/>
            </a:pPr>
            <a:endParaRPr lang="en-US" altLang="zh-CN" sz="1100" b="1" dirty="0">
              <a:solidFill>
                <a:schemeClr val="tx1">
                  <a:lumMod val="85000"/>
                  <a:lumOff val="15000"/>
                </a:schemeClr>
              </a:solidFill>
              <a:latin typeface="+mn-ea"/>
            </a:endParaRPr>
          </a:p>
        </p:txBody>
      </p:sp>
      <p:sp>
        <p:nvSpPr>
          <p:cNvPr id="8" name="Rectangle 42"/>
          <p:cNvSpPr/>
          <p:nvPr/>
        </p:nvSpPr>
        <p:spPr>
          <a:xfrm>
            <a:off x="4294484" y="3026726"/>
            <a:ext cx="4453981" cy="553136"/>
          </a:xfrm>
          <a:prstGeom prst="rect">
            <a:avLst/>
          </a:prstGeom>
          <a:noFill/>
          <a:ln w="12700" cap="flat" cmpd="sng" algn="ctr">
            <a:noFill/>
            <a:prstDash val="solid"/>
          </a:ln>
          <a:effectLst/>
        </p:spPr>
        <p:txBody>
          <a:bodyPr lIns="91434" tIns="0" rIns="91434" bIns="0" rtlCol="0" anchor="t"/>
          <a:lstStyle/>
          <a:p>
            <a:pPr marL="171450" indent="-171450" algn="just">
              <a:spcBef>
                <a:spcPts val="840"/>
              </a:spcBef>
              <a:spcAft>
                <a:spcPts val="840"/>
              </a:spcAft>
              <a:buClr>
                <a:srgbClr val="C00000"/>
              </a:buClr>
              <a:buFont typeface="Wingdings" panose="05000000000000000000" pitchFamily="2" charset="2"/>
              <a:buChar char="l"/>
            </a:pPr>
            <a:r>
              <a:rPr lang="zh-CN" altLang="en-US" sz="1100" b="1" dirty="0">
                <a:solidFill>
                  <a:schemeClr val="tx1">
                    <a:lumMod val="85000"/>
                    <a:lumOff val="15000"/>
                  </a:schemeClr>
                </a:solidFill>
                <a:latin typeface="+mn-ea"/>
              </a:rPr>
              <a:t>请在此处输入您的文本，或者复制您的文本粘贴到此处请在此处请在此处输入您的文本，或者复制您的文本粘贴到此处请在此处</a:t>
            </a:r>
            <a:endParaRPr lang="en-US" altLang="zh-CN" sz="1100" b="1" dirty="0">
              <a:solidFill>
                <a:schemeClr val="tx1">
                  <a:lumMod val="85000"/>
                  <a:lumOff val="15000"/>
                </a:schemeClr>
              </a:solidFill>
              <a:latin typeface="+mn-ea"/>
            </a:endParaRPr>
          </a:p>
        </p:txBody>
      </p:sp>
      <p:sp>
        <p:nvSpPr>
          <p:cNvPr id="15"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 name="矩形 15"/>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nodePh="1">
                                  <p:stCondLst>
                                    <p:cond delay="0"/>
                                  </p:stCondLst>
                                  <p:endCondLst>
                                    <p:cond evt="begin" delay="0">
                                      <p:tn val="14"/>
                                    </p:cond>
                                  </p:end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r="36090"/>
          <a:stretch>
            <a:fillRect/>
          </a:stretch>
        </p:blipFill>
        <p:spPr>
          <a:xfrm>
            <a:off x="0" y="483704"/>
            <a:ext cx="5567159" cy="4659796"/>
          </a:xfrm>
          <a:prstGeom prst="rect">
            <a:avLst/>
          </a:prstGeom>
        </p:spPr>
      </p:pic>
      <p:sp>
        <p:nvSpPr>
          <p:cNvPr id="4" name="TextBox 3"/>
          <p:cNvSpPr txBox="1"/>
          <p:nvPr/>
        </p:nvSpPr>
        <p:spPr>
          <a:xfrm>
            <a:off x="4355976" y="1563638"/>
            <a:ext cx="3775393" cy="892552"/>
          </a:xfrm>
          <a:prstGeom prst="rect">
            <a:avLst/>
          </a:prstGeom>
          <a:noFill/>
        </p:spPr>
        <p:txBody>
          <a:bodyPr wrap="none" rtlCol="0">
            <a:spAutoFit/>
          </a:bodyPr>
          <a:lstStyle/>
          <a:p>
            <a:r>
              <a:rPr lang="zh-CN" altLang="en-US" sz="3200" b="1" dirty="0">
                <a:solidFill>
                  <a:srgbClr val="C00000"/>
                </a:solidFill>
                <a:latin typeface="微软雅黑" panose="020B0503020204020204" pitchFamily="34" charset="-122"/>
                <a:ea typeface="微软雅黑" panose="020B0503020204020204" pitchFamily="34" charset="-122"/>
              </a:rPr>
              <a:t>用心关爱 永爱关怀 </a:t>
            </a:r>
          </a:p>
          <a:p>
            <a:r>
              <a:rPr lang="zh-CN" altLang="en-US" sz="2000" b="1" dirty="0">
                <a:solidFill>
                  <a:srgbClr val="C00000"/>
                </a:solidFill>
                <a:latin typeface="微软雅黑" panose="020B0503020204020204" pitchFamily="34" charset="-122"/>
                <a:ea typeface="微软雅黑" panose="020B0503020204020204" pitchFamily="34"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0869" y="684982"/>
            <a:ext cx="3414564" cy="2657224"/>
            <a:chOff x="1352496" y="1667499"/>
            <a:chExt cx="3414564" cy="2657224"/>
          </a:xfrm>
        </p:grpSpPr>
        <p:grpSp>
          <p:nvGrpSpPr>
            <p:cNvPr id="4" name="组合 3"/>
            <p:cNvGrpSpPr/>
            <p:nvPr/>
          </p:nvGrpSpPr>
          <p:grpSpPr>
            <a:xfrm>
              <a:off x="2470267" y="1667499"/>
              <a:ext cx="2296793" cy="1419752"/>
              <a:chOff x="2470267" y="1667499"/>
              <a:chExt cx="2296793" cy="1419752"/>
            </a:xfrm>
          </p:grpSpPr>
          <p:grpSp>
            <p:nvGrpSpPr>
              <p:cNvPr id="17" name="组合 16"/>
              <p:cNvGrpSpPr/>
              <p:nvPr/>
            </p:nvGrpSpPr>
            <p:grpSpPr>
              <a:xfrm>
                <a:off x="2485318" y="1667499"/>
                <a:ext cx="2228262" cy="1378539"/>
                <a:chOff x="2699792" y="1535595"/>
                <a:chExt cx="2605980" cy="1612219"/>
              </a:xfrm>
            </p:grpSpPr>
            <p:sp>
              <p:nvSpPr>
                <p:cNvPr id="20" name="矩形 19"/>
                <p:cNvSpPr/>
                <p:nvPr/>
              </p:nvSpPr>
              <p:spPr>
                <a:xfrm>
                  <a:off x="2708307" y="1535595"/>
                  <a:ext cx="2597465" cy="16122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endParaRPr>
                </a:p>
              </p:txBody>
            </p:sp>
            <p:sp>
              <p:nvSpPr>
                <p:cNvPr id="21" name="矩形 20"/>
                <p:cNvSpPr/>
                <p:nvPr/>
              </p:nvSpPr>
              <p:spPr>
                <a:xfrm>
                  <a:off x="2699792" y="2117785"/>
                  <a:ext cx="2068574" cy="1030029"/>
                </a:xfrm>
                <a:prstGeom prst="rect">
                  <a:avLst/>
                </a:prstGeom>
                <a:solidFill>
                  <a:srgbClr val="EAEAEA">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endParaRPr>
                </a:p>
              </p:txBody>
            </p:sp>
          </p:grpSp>
          <p:sp>
            <p:nvSpPr>
              <p:cNvPr id="18" name="TextBox 17"/>
              <p:cNvSpPr txBox="1"/>
              <p:nvPr/>
            </p:nvSpPr>
            <p:spPr>
              <a:xfrm>
                <a:off x="4279106" y="2187005"/>
                <a:ext cx="487954" cy="900246"/>
              </a:xfrm>
              <a:prstGeom prst="rect">
                <a:avLst/>
              </a:prstGeom>
              <a:noFill/>
              <a:effectLst/>
            </p:spPr>
            <p:txBody>
              <a:bodyPr wrap="none" lIns="68580" tIns="34290" rIns="68580" bIns="34290" rtlCol="0">
                <a:spAutoFit/>
              </a:bodyPr>
              <a:lstStyle/>
              <a:p>
                <a:r>
                  <a:rPr lang="en-US" altLang="zh-CN" sz="5400" b="1" dirty="0">
                    <a:solidFill>
                      <a:schemeClr val="bg1"/>
                    </a:solidFill>
                    <a:effectLst>
                      <a:outerShdw blurRad="75057" dist="38100" dir="5400000" sy="-20000" rotWithShape="0">
                        <a:prstClr val="black">
                          <a:alpha val="25000"/>
                        </a:prstClr>
                      </a:outerShdw>
                    </a:effectLst>
                    <a:latin typeface="方正姚体" panose="02010601030101010101" pitchFamily="2" charset="-122"/>
                    <a:ea typeface="方正姚体" panose="02010601030101010101" pitchFamily="2" charset="-122"/>
                    <a:cs typeface="Arial Unicode MS" pitchFamily="34" charset="-122"/>
                  </a:rPr>
                  <a:t>3</a:t>
                </a:r>
                <a:endParaRPr lang="zh-CN" altLang="en-US" sz="5400" b="1" dirty="0">
                  <a:solidFill>
                    <a:schemeClr val="bg1"/>
                  </a:solidFill>
                  <a:effectLst>
                    <a:outerShdw blurRad="75057" dist="38100" dir="5400000" sy="-20000" rotWithShape="0">
                      <a:prstClr val="black">
                        <a:alpha val="25000"/>
                      </a:prstClr>
                    </a:outerShdw>
                  </a:effectLst>
                  <a:latin typeface="方正姚体" panose="02010601030101010101" pitchFamily="2" charset="-122"/>
                  <a:ea typeface="方正姚体" panose="02010601030101010101" pitchFamily="2" charset="-122"/>
                  <a:cs typeface="Arial Unicode MS" pitchFamily="34" charset="-122"/>
                </a:endParaRPr>
              </a:p>
            </p:txBody>
          </p:sp>
          <p:sp>
            <p:nvSpPr>
              <p:cNvPr id="19" name="TextBox 18"/>
              <p:cNvSpPr txBox="1"/>
              <p:nvPr/>
            </p:nvSpPr>
            <p:spPr>
              <a:xfrm>
                <a:off x="2470267" y="1766034"/>
                <a:ext cx="1818896" cy="253916"/>
              </a:xfrm>
              <a:prstGeom prst="rect">
                <a:avLst/>
              </a:prstGeom>
              <a:noFill/>
            </p:spPr>
            <p:txBody>
              <a:bodyPr wrap="none" lIns="68580" tIns="34290" rIns="68580" bIns="34290" rtlCol="0">
                <a:spAutoFit/>
              </a:bodyPr>
              <a:lstStyle/>
              <a:p>
                <a:r>
                  <a:rPr lang="en-US" altLang="zh-CN" sz="1200" b="1" dirty="0">
                    <a:solidFill>
                      <a:schemeClr val="bg1"/>
                    </a:solidFill>
                  </a:rPr>
                  <a:t>Click here to add your text</a:t>
                </a:r>
              </a:p>
            </p:txBody>
          </p:sp>
        </p:grpSp>
        <p:grpSp>
          <p:nvGrpSpPr>
            <p:cNvPr id="5" name="组合 4"/>
            <p:cNvGrpSpPr/>
            <p:nvPr/>
          </p:nvGrpSpPr>
          <p:grpSpPr>
            <a:xfrm>
              <a:off x="1906635" y="2283208"/>
              <a:ext cx="2302972" cy="1421433"/>
              <a:chOff x="1906635" y="2283208"/>
              <a:chExt cx="2302972" cy="1421433"/>
            </a:xfrm>
          </p:grpSpPr>
          <p:grpSp>
            <p:nvGrpSpPr>
              <p:cNvPr id="12" name="组合 11"/>
              <p:cNvGrpSpPr/>
              <p:nvPr/>
            </p:nvGrpSpPr>
            <p:grpSpPr>
              <a:xfrm>
                <a:off x="1931180" y="2283208"/>
                <a:ext cx="2228262" cy="1378539"/>
                <a:chOff x="2051720" y="2255675"/>
                <a:chExt cx="2605980" cy="1612219"/>
              </a:xfrm>
              <a:solidFill>
                <a:schemeClr val="bg1"/>
              </a:solidFill>
            </p:grpSpPr>
            <p:sp>
              <p:nvSpPr>
                <p:cNvPr id="15" name="矩形 14"/>
                <p:cNvSpPr/>
                <p:nvPr/>
              </p:nvSpPr>
              <p:spPr>
                <a:xfrm>
                  <a:off x="2060235" y="2255675"/>
                  <a:ext cx="2597465" cy="16122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endParaRPr>
                </a:p>
              </p:txBody>
            </p:sp>
            <p:sp>
              <p:nvSpPr>
                <p:cNvPr id="16" name="矩形 15"/>
                <p:cNvSpPr/>
                <p:nvPr/>
              </p:nvSpPr>
              <p:spPr>
                <a:xfrm>
                  <a:off x="2051720" y="2837865"/>
                  <a:ext cx="2068574" cy="1030029"/>
                </a:xfrm>
                <a:prstGeom prst="rect">
                  <a:avLst/>
                </a:prstGeom>
                <a:solidFill>
                  <a:srgbClr val="EAEA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endParaRPr>
                </a:p>
              </p:txBody>
            </p:sp>
          </p:grpSp>
          <p:sp>
            <p:nvSpPr>
              <p:cNvPr id="13" name="TextBox 12"/>
              <p:cNvSpPr txBox="1"/>
              <p:nvPr/>
            </p:nvSpPr>
            <p:spPr>
              <a:xfrm>
                <a:off x="3721653" y="2804395"/>
                <a:ext cx="487954" cy="900246"/>
              </a:xfrm>
              <a:prstGeom prst="rect">
                <a:avLst/>
              </a:prstGeom>
              <a:noFill/>
              <a:effectLst/>
            </p:spPr>
            <p:txBody>
              <a:bodyPr wrap="none" lIns="68580" tIns="34290" rIns="68580" bIns="34290" rtlCol="0">
                <a:spAutoFit/>
              </a:bodyPr>
              <a:lstStyle/>
              <a:p>
                <a:r>
                  <a:rPr lang="en-US" altLang="zh-CN" sz="5400" b="1" dirty="0">
                    <a:solidFill>
                      <a:schemeClr val="bg1"/>
                    </a:solidFill>
                    <a:effectLst>
                      <a:outerShdw blurRad="75057" dist="38100" dir="5400000" sy="-20000" rotWithShape="0">
                        <a:prstClr val="black">
                          <a:alpha val="25000"/>
                        </a:prstClr>
                      </a:outerShdw>
                    </a:effectLst>
                    <a:latin typeface="方正姚体" panose="02010601030101010101" pitchFamily="2" charset="-122"/>
                    <a:ea typeface="方正姚体" panose="02010601030101010101" pitchFamily="2" charset="-122"/>
                    <a:cs typeface="Arial Unicode MS" pitchFamily="34" charset="-122"/>
                  </a:rPr>
                  <a:t>2</a:t>
                </a:r>
                <a:endParaRPr lang="zh-CN" altLang="en-US" sz="5400" b="1" dirty="0">
                  <a:solidFill>
                    <a:schemeClr val="bg1"/>
                  </a:solidFill>
                  <a:effectLst>
                    <a:outerShdw blurRad="75057" dist="38100" dir="5400000" sy="-20000" rotWithShape="0">
                      <a:prstClr val="black">
                        <a:alpha val="25000"/>
                      </a:prstClr>
                    </a:outerShdw>
                  </a:effectLst>
                  <a:latin typeface="方正姚体" panose="02010601030101010101" pitchFamily="2" charset="-122"/>
                  <a:ea typeface="方正姚体" panose="02010601030101010101" pitchFamily="2" charset="-122"/>
                  <a:cs typeface="Arial Unicode MS" pitchFamily="34" charset="-122"/>
                </a:endParaRPr>
              </a:p>
            </p:txBody>
          </p:sp>
          <p:sp>
            <p:nvSpPr>
              <p:cNvPr id="14" name="TextBox 13"/>
              <p:cNvSpPr txBox="1"/>
              <p:nvPr/>
            </p:nvSpPr>
            <p:spPr>
              <a:xfrm>
                <a:off x="1906635" y="2384378"/>
                <a:ext cx="1818896" cy="253916"/>
              </a:xfrm>
              <a:prstGeom prst="rect">
                <a:avLst/>
              </a:prstGeom>
              <a:noFill/>
            </p:spPr>
            <p:txBody>
              <a:bodyPr wrap="none" lIns="68580" tIns="34290" rIns="68580" bIns="34290" rtlCol="0">
                <a:spAutoFit/>
              </a:bodyPr>
              <a:lstStyle/>
              <a:p>
                <a:r>
                  <a:rPr lang="en-US" altLang="zh-CN" sz="1200" b="1" dirty="0">
                    <a:solidFill>
                      <a:schemeClr val="bg1"/>
                    </a:solidFill>
                  </a:rPr>
                  <a:t>Click here to add your text</a:t>
                </a:r>
              </a:p>
            </p:txBody>
          </p:sp>
        </p:grpSp>
        <p:grpSp>
          <p:nvGrpSpPr>
            <p:cNvPr id="6" name="组合 5"/>
            <p:cNvGrpSpPr/>
            <p:nvPr/>
          </p:nvGrpSpPr>
          <p:grpSpPr>
            <a:xfrm>
              <a:off x="1352496" y="2898918"/>
              <a:ext cx="2384067" cy="1425805"/>
              <a:chOff x="1352496" y="2898918"/>
              <a:chExt cx="2384067" cy="1425805"/>
            </a:xfrm>
          </p:grpSpPr>
          <p:grpSp>
            <p:nvGrpSpPr>
              <p:cNvPr id="7" name="组合 6"/>
              <p:cNvGrpSpPr/>
              <p:nvPr/>
            </p:nvGrpSpPr>
            <p:grpSpPr>
              <a:xfrm>
                <a:off x="1377041" y="2898918"/>
                <a:ext cx="2228262" cy="1378539"/>
                <a:chOff x="1403648" y="2975755"/>
                <a:chExt cx="2605980" cy="1612219"/>
              </a:xfrm>
            </p:grpSpPr>
            <p:sp>
              <p:nvSpPr>
                <p:cNvPr id="10" name="矩形 9"/>
                <p:cNvSpPr/>
                <p:nvPr/>
              </p:nvSpPr>
              <p:spPr>
                <a:xfrm>
                  <a:off x="1412163" y="2975755"/>
                  <a:ext cx="2597465" cy="16122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lumMod val="75000"/>
                        <a:lumOff val="25000"/>
                      </a:schemeClr>
                    </a:solidFill>
                  </a:endParaRPr>
                </a:p>
              </p:txBody>
            </p:sp>
            <p:sp>
              <p:nvSpPr>
                <p:cNvPr id="11" name="矩形 10"/>
                <p:cNvSpPr/>
                <p:nvPr/>
              </p:nvSpPr>
              <p:spPr>
                <a:xfrm>
                  <a:off x="1403648" y="3557945"/>
                  <a:ext cx="2068574" cy="1030029"/>
                </a:xfrm>
                <a:prstGeom prst="rect">
                  <a:avLst/>
                </a:prstGeom>
                <a:solidFill>
                  <a:srgbClr val="EAEAEA">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endParaRPr>
                </a:p>
              </p:txBody>
            </p:sp>
          </p:grpSp>
          <p:sp>
            <p:nvSpPr>
              <p:cNvPr id="8" name="TextBox 7"/>
              <p:cNvSpPr txBox="1"/>
              <p:nvPr/>
            </p:nvSpPr>
            <p:spPr>
              <a:xfrm>
                <a:off x="3248609" y="3424477"/>
                <a:ext cx="487954" cy="900246"/>
              </a:xfrm>
              <a:prstGeom prst="rect">
                <a:avLst/>
              </a:prstGeom>
              <a:noFill/>
              <a:effectLst/>
            </p:spPr>
            <p:txBody>
              <a:bodyPr wrap="none" lIns="68580" tIns="34290" rIns="68580" bIns="34290" rtlCol="0">
                <a:spAutoFit/>
              </a:bodyPr>
              <a:lstStyle/>
              <a:p>
                <a:r>
                  <a:rPr lang="en-US" altLang="zh-CN" sz="5400" b="1" dirty="0">
                    <a:solidFill>
                      <a:schemeClr val="bg1"/>
                    </a:solidFill>
                    <a:effectLst>
                      <a:outerShdw blurRad="75057" dist="38100" dir="5400000" sy="-20000" rotWithShape="0">
                        <a:prstClr val="black">
                          <a:alpha val="25000"/>
                        </a:prstClr>
                      </a:outerShdw>
                    </a:effectLst>
                    <a:latin typeface="方正姚体" panose="02010601030101010101" pitchFamily="2" charset="-122"/>
                    <a:ea typeface="方正姚体" panose="02010601030101010101" pitchFamily="2" charset="-122"/>
                    <a:cs typeface="Arial Unicode MS" pitchFamily="34" charset="-122"/>
                  </a:rPr>
                  <a:t>1</a:t>
                </a:r>
                <a:endParaRPr lang="zh-CN" altLang="en-US" sz="5400" b="1" dirty="0">
                  <a:solidFill>
                    <a:schemeClr val="bg1"/>
                  </a:solidFill>
                  <a:effectLst>
                    <a:outerShdw blurRad="75057" dist="38100" dir="5400000" sy="-20000" rotWithShape="0">
                      <a:prstClr val="black">
                        <a:alpha val="25000"/>
                      </a:prstClr>
                    </a:outerShdw>
                  </a:effectLst>
                  <a:latin typeface="方正姚体" panose="02010601030101010101" pitchFamily="2" charset="-122"/>
                  <a:ea typeface="方正姚体" panose="02010601030101010101" pitchFamily="2" charset="-122"/>
                  <a:cs typeface="Arial Unicode MS" pitchFamily="34" charset="-122"/>
                </a:endParaRPr>
              </a:p>
            </p:txBody>
          </p:sp>
          <p:sp>
            <p:nvSpPr>
              <p:cNvPr id="9" name="TextBox 8"/>
              <p:cNvSpPr txBox="1"/>
              <p:nvPr/>
            </p:nvSpPr>
            <p:spPr>
              <a:xfrm>
                <a:off x="1352496" y="3001769"/>
                <a:ext cx="1818896" cy="253916"/>
              </a:xfrm>
              <a:prstGeom prst="rect">
                <a:avLst/>
              </a:prstGeom>
              <a:noFill/>
            </p:spPr>
            <p:txBody>
              <a:bodyPr wrap="none" lIns="68580" tIns="34290" rIns="68580" bIns="34290" rtlCol="0">
                <a:spAutoFit/>
              </a:bodyPr>
              <a:lstStyle/>
              <a:p>
                <a:r>
                  <a:rPr lang="en-US" altLang="zh-CN" sz="1200" b="1" dirty="0">
                    <a:solidFill>
                      <a:schemeClr val="bg1"/>
                    </a:solidFill>
                  </a:rPr>
                  <a:t>Click here to add your text</a:t>
                </a:r>
              </a:p>
            </p:txBody>
          </p:sp>
        </p:grpSp>
      </p:grpSp>
      <p:sp>
        <p:nvSpPr>
          <p:cNvPr id="27" name="文本框 27"/>
          <p:cNvSpPr txBox="1"/>
          <p:nvPr/>
        </p:nvSpPr>
        <p:spPr>
          <a:xfrm>
            <a:off x="4932041" y="1436014"/>
            <a:ext cx="3672408" cy="1384995"/>
          </a:xfrm>
          <a:prstGeom prst="rect">
            <a:avLst/>
          </a:prstGeom>
          <a:noFill/>
        </p:spPr>
        <p:txBody>
          <a:bodyPr wrap="square">
            <a:spAutoFit/>
          </a:bodyPr>
          <a:lstStyle/>
          <a:p>
            <a:pPr eaLnBrk="1" fontAlgn="auto" hangingPunct="1">
              <a:spcBef>
                <a:spcPts val="0"/>
              </a:spcBef>
              <a:spcAft>
                <a:spcPts val="0"/>
              </a:spcAft>
              <a:defRPr/>
            </a:pPr>
            <a:r>
              <a:rPr lang="zh-CN" altLang="en-US" b="1" dirty="0">
                <a:solidFill>
                  <a:srgbClr val="C00000"/>
                </a:solidFill>
                <a:latin typeface="微软雅黑" panose="020B0503020204020204" pitchFamily="34" charset="-122"/>
                <a:ea typeface="微软雅黑" panose="020B0503020204020204" pitchFamily="34" charset="-122"/>
              </a:rPr>
              <a:t>在此输入你的标题</a:t>
            </a:r>
            <a:endParaRPr lang="en-US" altLang="zh-CN" b="1" dirty="0">
              <a:solidFill>
                <a:srgbClr val="C00000"/>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100" b="1" dirty="0">
                <a:solidFill>
                  <a:schemeClr val="tx1">
                    <a:lumMod val="85000"/>
                    <a:lumOff val="15000"/>
                  </a:schemeClr>
                </a:solidFill>
                <a:latin typeface="宋体" panose="02010600030101010101" pitchFamily="2" charset="-122"/>
                <a:ea typeface="宋体" panose="02010600030101010101" pitchFamily="2" charset="-122"/>
              </a:rPr>
              <a:t>财务管理是在一定的整体目标下，关于资产的购置</a:t>
            </a:r>
            <a:r>
              <a:rPr lang="en-US" altLang="zh-CN" sz="1100" b="1" dirty="0">
                <a:solidFill>
                  <a:schemeClr val="tx1">
                    <a:lumMod val="85000"/>
                    <a:lumOff val="15000"/>
                  </a:schemeClr>
                </a:solidFill>
                <a:latin typeface="宋体" panose="02010600030101010101" pitchFamily="2" charset="-122"/>
                <a:ea typeface="宋体" panose="02010600030101010101" pitchFamily="2" charset="-122"/>
              </a:rPr>
              <a:t>,</a:t>
            </a:r>
            <a:r>
              <a:rPr lang="zh-CN" altLang="en-US" sz="1100" b="1" dirty="0">
                <a:solidFill>
                  <a:schemeClr val="tx1">
                    <a:lumMod val="85000"/>
                    <a:lumOff val="15000"/>
                  </a:schemeClr>
                </a:solidFill>
                <a:latin typeface="宋体" panose="02010600030101010101" pitchFamily="2" charset="-122"/>
                <a:ea typeface="宋体" panose="02010600030101010101" pitchFamily="2" charset="-122"/>
              </a:rPr>
              <a:t>资本的融通和经营中现金流量，以及利润分配的管理。财务管理是企业管理的一个组成部分，它是根据财经法规制度，按照财务管理的原则，组织企业财务活动，处理财务关系的一项经济管理工作。简单的说，财务管理是组织企业财务活动，处理财务关系的一项经济管理工作。</a:t>
            </a:r>
          </a:p>
        </p:txBody>
      </p:sp>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l="33667" t="27310" r="38672" b="46667"/>
          <a:stretch>
            <a:fillRect/>
          </a:stretch>
        </p:blipFill>
        <p:spPr>
          <a:xfrm flipH="1">
            <a:off x="2436388" y="2451244"/>
            <a:ext cx="1600817" cy="1786548"/>
          </a:xfrm>
          <a:prstGeom prst="rect">
            <a:avLst/>
          </a:prstGeom>
        </p:spPr>
      </p:pic>
      <p:sp>
        <p:nvSpPr>
          <p:cNvPr id="32"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 name="矩形 28"/>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2.77778E-6 8.20481E-7 C 0.00799 -0.00432 0.01754 -0.02159 0.02413 -0.03115 C 0.02656 -0.03455 0.02934 -0.03948 0.03212 -0.04164 C 0.03472 -0.0438 0.03993 -0.04843 0.04167 -0.05182 C 0.04601 -0.06076 0.05191 -0.06755 0.05694 -0.07526 C 0.06285 -0.08451 0.06858 -0.09469 0.07448 -0.10395 C 0.07708 -0.10796 0.07865 -0.11351 0.08177 -0.11536 C 0.08455 -0.12091 0.08646 -0.12677 0.09045 -0.12986 C 0.09288 -0.13572 0.09879 -0.14682 0.10226 -0.14929 C 0.10399 -0.15392 0.10608 -0.15762 0.10868 -0.16101 C 0.11007 -0.16286 0.11198 -0.16348 0.11319 -0.16595 C 0.11493 -0.16965 0.11649 -0.17211 0.11892 -0.17397 C 0.12274 -0.17983 0.12656 -0.18569 0.13073 -0.19062 C 0.13316 -0.1934 0.13368 -0.19679 0.13646 -0.19833 C 0.14306 -0.21005 0.15104 -0.219 0.15833 -0.22949 C 0.16198 -0.23473 0.16563 -0.24275 0.17014 -0.24522 C 0.17899 -0.25601 0.18681 -0.26897 0.19566 -0.28007 C 0.19757 -0.28532 0.19983 -0.28532 0.20226 -0.28933 C 0.20521 -0.29395 0.2066 -0.29858 0.21024 -0.30105 C 0.21146 -0.30321 0.2125 -0.30598 0.21389 -0.30752 C 0.21458 -0.30845 0.21597 -0.30999 0.21597 -0.30999 " pathEditMode="relative" ptsTypes="ffffffffffffffffffffA">
                                      <p:cBhvr>
                                        <p:cTn id="8" dur="1500" fill="hold"/>
                                        <p:tgtEl>
                                          <p:spTgt spid="28"/>
                                        </p:tgtEl>
                                        <p:attrNameLst>
                                          <p:attrName>ppt_x</p:attrName>
                                          <p:attrName>ppt_y</p:attrName>
                                        </p:attrNameLst>
                                      </p:cBhvr>
                                    </p:animMotion>
                                  </p:childTnLst>
                                </p:cTn>
                              </p:par>
                              <p:par>
                                <p:cTn id="9" presetID="2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500"/>
                                        <p:tgtEl>
                                          <p:spTgt spid="2"/>
                                        </p:tgtEl>
                                      </p:cBhvr>
                                    </p:animEffect>
                                  </p:childTnLst>
                                </p:cTn>
                              </p:par>
                            </p:childTnLst>
                          </p:cTn>
                        </p:par>
                        <p:par>
                          <p:cTn id="12" fill="hold">
                            <p:stCondLst>
                              <p:cond delay="0"/>
                            </p:stCondLst>
                            <p:childTnLst>
                              <p:par>
                                <p:cTn id="13" presetID="1" presetClass="exit" presetSubtype="0" fill="hold" nodeType="afterEffect">
                                  <p:stCondLst>
                                    <p:cond delay="0"/>
                                  </p:stCondLst>
                                  <p:childTnLst>
                                    <p:set>
                                      <p:cBhvr>
                                        <p:cTn id="14" dur="1" fill="hold">
                                          <p:stCondLst>
                                            <p:cond delay="0"/>
                                          </p:stCondLst>
                                        </p:cTn>
                                        <p:tgtEl>
                                          <p:spTgt spid="28"/>
                                        </p:tgtEl>
                                        <p:attrNameLst>
                                          <p:attrName>style.visibility</p:attrName>
                                        </p:attrNameLst>
                                      </p:cBhvr>
                                      <p:to>
                                        <p:strVal val="hidden"/>
                                      </p:to>
                                    </p:se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699542"/>
            <a:ext cx="9144000" cy="776834"/>
          </a:xfrm>
          <a:prstGeom prst="rect">
            <a:avLst/>
          </a:prstGeom>
          <a:solidFill>
            <a:srgbClr val="C00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17"/>
          <p:cNvSpPr/>
          <p:nvPr/>
        </p:nvSpPr>
        <p:spPr>
          <a:xfrm>
            <a:off x="1096335" y="699542"/>
            <a:ext cx="1205714" cy="776834"/>
          </a:xfrm>
          <a:prstGeom prst="rect">
            <a:avLst/>
          </a:prstGeom>
          <a:blipFill dpi="0" rotWithShape="1">
            <a:blip r:embed="rId3" cstate="print"/>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矩形 18"/>
          <p:cNvSpPr/>
          <p:nvPr/>
        </p:nvSpPr>
        <p:spPr>
          <a:xfrm>
            <a:off x="3475050" y="699542"/>
            <a:ext cx="1205714" cy="776834"/>
          </a:xfrm>
          <a:prstGeom prst="rect">
            <a:avLst/>
          </a:prstGeom>
          <a:blipFill dpi="0" rotWithShape="1">
            <a:blip r:embed="rId4" cstate="print"/>
            <a:srcRect/>
            <a:stretch>
              <a:fillRect l="-3084" t="-116667" r="-11069" b="-18991"/>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矩形 22"/>
          <p:cNvSpPr/>
          <p:nvPr/>
        </p:nvSpPr>
        <p:spPr>
          <a:xfrm>
            <a:off x="5869527" y="699542"/>
            <a:ext cx="1205714" cy="776834"/>
          </a:xfrm>
          <a:prstGeom prst="rect">
            <a:avLst/>
          </a:prstGeom>
          <a:blipFill dpi="0" rotWithShape="1">
            <a:blip r:embed="rId5" cstate="print"/>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文本框 90"/>
          <p:cNvSpPr txBox="1"/>
          <p:nvPr/>
        </p:nvSpPr>
        <p:spPr>
          <a:xfrm>
            <a:off x="167426" y="1087959"/>
            <a:ext cx="928909" cy="369332"/>
          </a:xfrm>
          <a:prstGeom prst="rect">
            <a:avLst/>
          </a:prstGeom>
          <a:noFill/>
        </p:spPr>
        <p:txBody>
          <a:bodyPr wrap="none" rtlCol="0">
            <a:spAutoFit/>
          </a:bodyPr>
          <a:lstStyle/>
          <a:p>
            <a:r>
              <a:rPr lang="en-US" altLang="zh-CN" dirty="0">
                <a:solidFill>
                  <a:prstClr val="white"/>
                </a:solidFill>
                <a:latin typeface="Arial Rounded MT Bold" panose="020F0704030504030204" pitchFamily="34" charset="0"/>
              </a:rPr>
              <a:t>Part01</a:t>
            </a:r>
            <a:endParaRPr lang="zh-CN" altLang="en-US" dirty="0">
              <a:solidFill>
                <a:prstClr val="white"/>
              </a:solidFill>
              <a:latin typeface="Arial Rounded MT Bold" panose="020F0704030504030204" pitchFamily="34" charset="0"/>
            </a:endParaRPr>
          </a:p>
        </p:txBody>
      </p:sp>
      <p:sp>
        <p:nvSpPr>
          <p:cNvPr id="25" name="文本框 91"/>
          <p:cNvSpPr txBox="1"/>
          <p:nvPr/>
        </p:nvSpPr>
        <p:spPr>
          <a:xfrm>
            <a:off x="2546141" y="1087959"/>
            <a:ext cx="928909" cy="369332"/>
          </a:xfrm>
          <a:prstGeom prst="rect">
            <a:avLst/>
          </a:prstGeom>
          <a:noFill/>
        </p:spPr>
        <p:txBody>
          <a:bodyPr wrap="none" rtlCol="0">
            <a:spAutoFit/>
          </a:bodyPr>
          <a:lstStyle/>
          <a:p>
            <a:r>
              <a:rPr lang="en-US" altLang="zh-CN" dirty="0">
                <a:solidFill>
                  <a:prstClr val="white"/>
                </a:solidFill>
                <a:latin typeface="Arial Rounded MT Bold" panose="020F0704030504030204" pitchFamily="34" charset="0"/>
              </a:rPr>
              <a:t>Part02</a:t>
            </a:r>
            <a:endParaRPr lang="zh-CN" altLang="en-US" dirty="0">
              <a:solidFill>
                <a:prstClr val="white"/>
              </a:solidFill>
              <a:latin typeface="Arial Rounded MT Bold" panose="020F0704030504030204" pitchFamily="34" charset="0"/>
            </a:endParaRPr>
          </a:p>
        </p:txBody>
      </p:sp>
      <p:sp>
        <p:nvSpPr>
          <p:cNvPr id="26" name="文本框 92"/>
          <p:cNvSpPr txBox="1"/>
          <p:nvPr/>
        </p:nvSpPr>
        <p:spPr>
          <a:xfrm>
            <a:off x="4932739" y="1087959"/>
            <a:ext cx="928909" cy="369332"/>
          </a:xfrm>
          <a:prstGeom prst="rect">
            <a:avLst/>
          </a:prstGeom>
          <a:noFill/>
        </p:spPr>
        <p:txBody>
          <a:bodyPr wrap="none" rtlCol="0">
            <a:spAutoFit/>
          </a:bodyPr>
          <a:lstStyle/>
          <a:p>
            <a:r>
              <a:rPr lang="en-US" altLang="zh-CN" dirty="0">
                <a:solidFill>
                  <a:prstClr val="white"/>
                </a:solidFill>
                <a:latin typeface="Arial Rounded MT Bold" panose="020F0704030504030204" pitchFamily="34" charset="0"/>
              </a:rPr>
              <a:t>Part03</a:t>
            </a:r>
            <a:endParaRPr lang="zh-CN" altLang="en-US" dirty="0">
              <a:solidFill>
                <a:prstClr val="white"/>
              </a:solidFill>
              <a:latin typeface="Arial Rounded MT Bold" panose="020F0704030504030204" pitchFamily="34" charset="0"/>
            </a:endParaRPr>
          </a:p>
        </p:txBody>
      </p:sp>
      <p:grpSp>
        <p:nvGrpSpPr>
          <p:cNvPr id="27" name="组合 26"/>
          <p:cNvGrpSpPr/>
          <p:nvPr/>
        </p:nvGrpSpPr>
        <p:grpSpPr>
          <a:xfrm>
            <a:off x="6786474" y="1471074"/>
            <a:ext cx="2055691" cy="1075697"/>
            <a:chOff x="6786474" y="1471074"/>
            <a:chExt cx="2055691" cy="1075697"/>
          </a:xfrm>
        </p:grpSpPr>
        <p:sp>
          <p:nvSpPr>
            <p:cNvPr id="28" name="文本框 93"/>
            <p:cNvSpPr txBox="1"/>
            <p:nvPr/>
          </p:nvSpPr>
          <p:spPr>
            <a:xfrm>
              <a:off x="6786474" y="1603183"/>
              <a:ext cx="1088760" cy="523220"/>
            </a:xfrm>
            <a:prstGeom prst="rect">
              <a:avLst/>
            </a:prstGeom>
            <a:noFill/>
          </p:spPr>
          <p:txBody>
            <a:bodyPr wrap="none" rtlCol="0">
              <a:spAutoFit/>
            </a:bodyPr>
            <a:lstStyle/>
            <a:p>
              <a:r>
                <a:rPr lang="en-US" altLang="zh-CN" sz="2800" dirty="0">
                  <a:solidFill>
                    <a:srgbClr val="C00000"/>
                  </a:solidFill>
                  <a:latin typeface="Arial Rounded MT Bold" panose="020F0704030504030204" pitchFamily="34" charset="0"/>
                </a:rPr>
                <a:t>TEXT</a:t>
              </a:r>
              <a:endParaRPr lang="zh-CN" altLang="en-US" sz="2800" dirty="0">
                <a:solidFill>
                  <a:srgbClr val="C00000"/>
                </a:solidFill>
                <a:latin typeface="Arial Rounded MT Bold" panose="020F0704030504030204" pitchFamily="34" charset="0"/>
              </a:endParaRPr>
            </a:p>
          </p:txBody>
        </p:sp>
        <p:cxnSp>
          <p:nvCxnSpPr>
            <p:cNvPr id="29" name="直接连接符 28"/>
            <p:cNvCxnSpPr/>
            <p:nvPr/>
          </p:nvCxnSpPr>
          <p:spPr>
            <a:xfrm flipH="1">
              <a:off x="7650682" y="1471074"/>
              <a:ext cx="654269" cy="913564"/>
            </a:xfrm>
            <a:prstGeom prst="line">
              <a:avLst/>
            </a:prstGeom>
            <a:noFill/>
            <a:ln w="6350" cap="flat" cmpd="sng" algn="ctr">
              <a:solidFill>
                <a:srgbClr val="C00000"/>
              </a:solidFill>
              <a:prstDash val="solid"/>
              <a:miter lim="800000"/>
            </a:ln>
            <a:effectLst/>
          </p:spPr>
        </p:cxnSp>
        <p:sp>
          <p:nvSpPr>
            <p:cNvPr id="30" name="文本框 95"/>
            <p:cNvSpPr txBox="1"/>
            <p:nvPr/>
          </p:nvSpPr>
          <p:spPr>
            <a:xfrm>
              <a:off x="7875234" y="2023551"/>
              <a:ext cx="966931" cy="523220"/>
            </a:xfrm>
            <a:prstGeom prst="rect">
              <a:avLst/>
            </a:prstGeom>
            <a:noFill/>
          </p:spPr>
          <p:txBody>
            <a:bodyPr wrap="none" rtlCol="0">
              <a:spAutoFit/>
            </a:bodyPr>
            <a:lstStyle/>
            <a:p>
              <a:r>
                <a:rPr lang="zh-CN" altLang="en-US" sz="2800" b="1" spc="250" dirty="0">
                  <a:solidFill>
                    <a:srgbClr val="C00000"/>
                  </a:solidFill>
                  <a:latin typeface="微软雅黑" panose="020B0503020204020204" pitchFamily="34" charset="-122"/>
                  <a:ea typeface="微软雅黑" panose="020B0503020204020204" pitchFamily="34" charset="-122"/>
                </a:rPr>
                <a:t>文字</a:t>
              </a:r>
            </a:p>
          </p:txBody>
        </p:sp>
      </p:grpSp>
      <p:grpSp>
        <p:nvGrpSpPr>
          <p:cNvPr id="31" name="组合 30"/>
          <p:cNvGrpSpPr/>
          <p:nvPr/>
        </p:nvGrpSpPr>
        <p:grpSpPr>
          <a:xfrm>
            <a:off x="1160029" y="1797239"/>
            <a:ext cx="1584773" cy="859513"/>
            <a:chOff x="1160029" y="1797239"/>
            <a:chExt cx="1584773" cy="859513"/>
          </a:xfrm>
        </p:grpSpPr>
        <p:sp>
          <p:nvSpPr>
            <p:cNvPr id="32" name="文本框 98"/>
            <p:cNvSpPr txBox="1"/>
            <p:nvPr/>
          </p:nvSpPr>
          <p:spPr>
            <a:xfrm>
              <a:off x="1160029" y="1797239"/>
              <a:ext cx="1107996" cy="276999"/>
            </a:xfrm>
            <a:prstGeom prst="rect">
              <a:avLst/>
            </a:prstGeom>
            <a:noFill/>
          </p:spPr>
          <p:txBody>
            <a:bodyPr wrap="none" rtlCol="0">
              <a:spAutoFit/>
            </a:bodyPr>
            <a:lstStyle/>
            <a:p>
              <a:r>
                <a:rPr lang="zh-CN" altLang="en-US" sz="1200" dirty="0">
                  <a:solidFill>
                    <a:srgbClr val="C00000"/>
                  </a:solidFill>
                  <a:latin typeface="微软雅黑" panose="020B0503020204020204" pitchFamily="34" charset="-122"/>
                  <a:ea typeface="微软雅黑" panose="020B0503020204020204" pitchFamily="34" charset="-122"/>
                </a:rPr>
                <a:t>您的章节标题</a:t>
              </a:r>
            </a:p>
          </p:txBody>
        </p:sp>
        <p:sp>
          <p:nvSpPr>
            <p:cNvPr id="33" name="文本框 99"/>
            <p:cNvSpPr txBox="1"/>
            <p:nvPr/>
          </p:nvSpPr>
          <p:spPr>
            <a:xfrm>
              <a:off x="1160029" y="2102754"/>
              <a:ext cx="1584773" cy="553998"/>
            </a:xfrm>
            <a:prstGeom prst="rect">
              <a:avLst/>
            </a:prstGeom>
            <a:noFill/>
          </p:spPr>
          <p:txBody>
            <a:bodyPr wrap="square" rtlCol="0">
              <a:spAutoFit/>
            </a:bodyPr>
            <a:lstStyle/>
            <a:p>
              <a:r>
                <a:rPr lang="zh-CN" altLang="en-US" sz="1000" b="1" dirty="0">
                  <a:solidFill>
                    <a:schemeClr val="tx1">
                      <a:lumMod val="85000"/>
                      <a:lumOff val="15000"/>
                    </a:schemeClr>
                  </a:solidFill>
                  <a:latin typeface="+mn-ea"/>
                </a:rPr>
                <a:t>您的内容写在这里您的内容写在这里您的内容写在这里您的内容写在这里</a:t>
              </a:r>
            </a:p>
          </p:txBody>
        </p:sp>
      </p:grpSp>
      <p:grpSp>
        <p:nvGrpSpPr>
          <p:cNvPr id="34" name="组合 33"/>
          <p:cNvGrpSpPr/>
          <p:nvPr/>
        </p:nvGrpSpPr>
        <p:grpSpPr>
          <a:xfrm>
            <a:off x="3538744" y="2687996"/>
            <a:ext cx="1584773" cy="859513"/>
            <a:chOff x="3538744" y="2687996"/>
            <a:chExt cx="1584773" cy="859513"/>
          </a:xfrm>
        </p:grpSpPr>
        <p:sp>
          <p:nvSpPr>
            <p:cNvPr id="35" name="文本框 101"/>
            <p:cNvSpPr txBox="1"/>
            <p:nvPr/>
          </p:nvSpPr>
          <p:spPr>
            <a:xfrm>
              <a:off x="3538744" y="2687996"/>
              <a:ext cx="1107996" cy="276999"/>
            </a:xfrm>
            <a:prstGeom prst="rect">
              <a:avLst/>
            </a:prstGeom>
            <a:noFill/>
          </p:spPr>
          <p:txBody>
            <a:bodyPr wrap="none" rtlCol="0">
              <a:spAutoFit/>
            </a:bodyPr>
            <a:lstStyle/>
            <a:p>
              <a:r>
                <a:rPr lang="zh-CN" altLang="en-US" sz="1200" dirty="0">
                  <a:solidFill>
                    <a:srgbClr val="C00000"/>
                  </a:solidFill>
                  <a:latin typeface="微软雅黑" panose="020B0503020204020204" pitchFamily="34" charset="-122"/>
                  <a:ea typeface="微软雅黑" panose="020B0503020204020204" pitchFamily="34" charset="-122"/>
                </a:rPr>
                <a:t>您的章节标题</a:t>
              </a:r>
            </a:p>
          </p:txBody>
        </p:sp>
        <p:sp>
          <p:nvSpPr>
            <p:cNvPr id="36" name="文本框 102"/>
            <p:cNvSpPr txBox="1"/>
            <p:nvPr/>
          </p:nvSpPr>
          <p:spPr>
            <a:xfrm>
              <a:off x="3538744" y="2993511"/>
              <a:ext cx="1584773" cy="553998"/>
            </a:xfrm>
            <a:prstGeom prst="rect">
              <a:avLst/>
            </a:prstGeom>
            <a:noFill/>
          </p:spPr>
          <p:txBody>
            <a:bodyPr wrap="square" rtlCol="0">
              <a:spAutoFit/>
            </a:bodyPr>
            <a:lstStyle/>
            <a:p>
              <a:r>
                <a:rPr lang="zh-CN" altLang="en-US" sz="1000" b="1" dirty="0">
                  <a:solidFill>
                    <a:schemeClr val="tx1">
                      <a:lumMod val="85000"/>
                      <a:lumOff val="15000"/>
                    </a:schemeClr>
                  </a:solidFill>
                  <a:latin typeface="+mn-ea"/>
                </a:rPr>
                <a:t>您的内容写在这里您的内容写在这里您的内容写在这里您的内容写在这里</a:t>
              </a:r>
            </a:p>
          </p:txBody>
        </p:sp>
      </p:grpSp>
      <p:grpSp>
        <p:nvGrpSpPr>
          <p:cNvPr id="37" name="组合 36"/>
          <p:cNvGrpSpPr/>
          <p:nvPr/>
        </p:nvGrpSpPr>
        <p:grpSpPr>
          <a:xfrm>
            <a:off x="5940152" y="2887076"/>
            <a:ext cx="1584773" cy="859513"/>
            <a:chOff x="5941104" y="3610287"/>
            <a:chExt cx="1584773" cy="859513"/>
          </a:xfrm>
        </p:grpSpPr>
        <p:sp>
          <p:nvSpPr>
            <p:cNvPr id="38" name="文本框 105"/>
            <p:cNvSpPr txBox="1"/>
            <p:nvPr/>
          </p:nvSpPr>
          <p:spPr>
            <a:xfrm>
              <a:off x="5941104" y="3610287"/>
              <a:ext cx="1107996" cy="276999"/>
            </a:xfrm>
            <a:prstGeom prst="rect">
              <a:avLst/>
            </a:prstGeom>
            <a:noFill/>
          </p:spPr>
          <p:txBody>
            <a:bodyPr wrap="none" rtlCol="0">
              <a:spAutoFit/>
            </a:bodyPr>
            <a:lstStyle/>
            <a:p>
              <a:r>
                <a:rPr lang="zh-CN" altLang="en-US" sz="1200" dirty="0">
                  <a:solidFill>
                    <a:srgbClr val="C00000"/>
                  </a:solidFill>
                  <a:latin typeface="微软雅黑" panose="020B0503020204020204" pitchFamily="34" charset="-122"/>
                  <a:ea typeface="微软雅黑" panose="020B0503020204020204" pitchFamily="34" charset="-122"/>
                </a:rPr>
                <a:t>您的章节标题</a:t>
              </a:r>
            </a:p>
          </p:txBody>
        </p:sp>
        <p:sp>
          <p:nvSpPr>
            <p:cNvPr id="39" name="文本框 106"/>
            <p:cNvSpPr txBox="1"/>
            <p:nvPr/>
          </p:nvSpPr>
          <p:spPr>
            <a:xfrm>
              <a:off x="5941104" y="3915802"/>
              <a:ext cx="1584773" cy="553998"/>
            </a:xfrm>
            <a:prstGeom prst="rect">
              <a:avLst/>
            </a:prstGeom>
            <a:noFill/>
          </p:spPr>
          <p:txBody>
            <a:bodyPr wrap="square" rtlCol="0">
              <a:spAutoFit/>
            </a:bodyPr>
            <a:lstStyle/>
            <a:p>
              <a:r>
                <a:rPr lang="zh-CN" altLang="en-US" sz="1000" b="1" dirty="0">
                  <a:solidFill>
                    <a:schemeClr val="tx1">
                      <a:lumMod val="85000"/>
                      <a:lumOff val="15000"/>
                    </a:schemeClr>
                  </a:solidFill>
                  <a:latin typeface="+mn-ea"/>
                </a:rPr>
                <a:t>您的内容写在这里您的内容写在这里您的内容写在这里您的内容写在这里</a:t>
              </a:r>
            </a:p>
          </p:txBody>
        </p:sp>
      </p:grpSp>
      <p:grpSp>
        <p:nvGrpSpPr>
          <p:cNvPr id="40" name="组合 39"/>
          <p:cNvGrpSpPr/>
          <p:nvPr/>
        </p:nvGrpSpPr>
        <p:grpSpPr>
          <a:xfrm>
            <a:off x="551239" y="1457291"/>
            <a:ext cx="537213" cy="1618449"/>
            <a:chOff x="551239" y="1457291"/>
            <a:chExt cx="537213" cy="1618449"/>
          </a:xfrm>
        </p:grpSpPr>
        <p:cxnSp>
          <p:nvCxnSpPr>
            <p:cNvPr id="41" name="直接连接符 40"/>
            <p:cNvCxnSpPr/>
            <p:nvPr/>
          </p:nvCxnSpPr>
          <p:spPr>
            <a:xfrm>
              <a:off x="1088452" y="1457291"/>
              <a:ext cx="0" cy="1618449"/>
            </a:xfrm>
            <a:prstGeom prst="line">
              <a:avLst/>
            </a:prstGeom>
            <a:noFill/>
            <a:ln w="6350" cap="flat" cmpd="sng" algn="ctr">
              <a:solidFill>
                <a:srgbClr val="C00000"/>
              </a:solidFill>
              <a:prstDash val="solid"/>
              <a:miter lim="800000"/>
            </a:ln>
            <a:effectLst/>
          </p:spPr>
        </p:cxnSp>
        <p:grpSp>
          <p:nvGrpSpPr>
            <p:cNvPr id="42" name="组合 41"/>
            <p:cNvGrpSpPr/>
            <p:nvPr/>
          </p:nvGrpSpPr>
          <p:grpSpPr>
            <a:xfrm>
              <a:off x="551239" y="1686069"/>
              <a:ext cx="465638" cy="376898"/>
              <a:chOff x="551239" y="1686069"/>
              <a:chExt cx="465638" cy="376898"/>
            </a:xfrm>
          </p:grpSpPr>
          <p:sp>
            <p:nvSpPr>
              <p:cNvPr id="43" name="矩形 42"/>
              <p:cNvSpPr/>
              <p:nvPr/>
            </p:nvSpPr>
            <p:spPr>
              <a:xfrm>
                <a:off x="551239" y="1686069"/>
                <a:ext cx="465638" cy="376898"/>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dirty="0">
                  <a:ln>
                    <a:noFill/>
                  </a:ln>
                  <a:solidFill>
                    <a:prstClr val="white"/>
                  </a:solidFill>
                  <a:effectLst/>
                  <a:uLnTx/>
                  <a:uFillTx/>
                  <a:latin typeface="Arial Rounded MT Bold" panose="020F0704030504030204" pitchFamily="34" charset="0"/>
                  <a:ea typeface="宋体" panose="02010600030101010101" pitchFamily="2" charset="-122"/>
                  <a:cs typeface="+mn-cs"/>
                </a:endParaRPr>
              </a:p>
            </p:txBody>
          </p:sp>
          <p:sp>
            <p:nvSpPr>
              <p:cNvPr id="44" name="Freeform 175"/>
              <p:cNvSpPr>
                <a:spLocks noEditPoints="1"/>
              </p:cNvSpPr>
              <p:nvPr/>
            </p:nvSpPr>
            <p:spPr bwMode="auto">
              <a:xfrm>
                <a:off x="631880" y="1710835"/>
                <a:ext cx="262753" cy="327365"/>
              </a:xfrm>
              <a:custGeom>
                <a:avLst/>
                <a:gdLst>
                  <a:gd name="T0" fmla="*/ 49 w 85"/>
                  <a:gd name="T1" fmla="*/ 26 h 106"/>
                  <a:gd name="T2" fmla="*/ 33 w 85"/>
                  <a:gd name="T3" fmla="*/ 22 h 106"/>
                  <a:gd name="T4" fmla="*/ 26 w 85"/>
                  <a:gd name="T5" fmla="*/ 42 h 106"/>
                  <a:gd name="T6" fmla="*/ 34 w 85"/>
                  <a:gd name="T7" fmla="*/ 55 h 106"/>
                  <a:gd name="T8" fmla="*/ 35 w 85"/>
                  <a:gd name="T9" fmla="*/ 59 h 106"/>
                  <a:gd name="T10" fmla="*/ 49 w 85"/>
                  <a:gd name="T11" fmla="*/ 63 h 106"/>
                  <a:gd name="T12" fmla="*/ 63 w 85"/>
                  <a:gd name="T13" fmla="*/ 59 h 106"/>
                  <a:gd name="T14" fmla="*/ 63 w 85"/>
                  <a:gd name="T15" fmla="*/ 55 h 106"/>
                  <a:gd name="T16" fmla="*/ 72 w 85"/>
                  <a:gd name="T17" fmla="*/ 42 h 106"/>
                  <a:gd name="T18" fmla="*/ 64 w 85"/>
                  <a:gd name="T19" fmla="*/ 22 h 106"/>
                  <a:gd name="T20" fmla="*/ 49 w 85"/>
                  <a:gd name="T21" fmla="*/ 26 h 106"/>
                  <a:gd name="T22" fmla="*/ 84 w 85"/>
                  <a:gd name="T23" fmla="*/ 77 h 106"/>
                  <a:gd name="T24" fmla="*/ 14 w 85"/>
                  <a:gd name="T25" fmla="*/ 77 h 106"/>
                  <a:gd name="T26" fmla="*/ 11 w 85"/>
                  <a:gd name="T27" fmla="*/ 87 h 106"/>
                  <a:gd name="T28" fmla="*/ 11 w 85"/>
                  <a:gd name="T29" fmla="*/ 87 h 106"/>
                  <a:gd name="T30" fmla="*/ 14 w 85"/>
                  <a:gd name="T31" fmla="*/ 96 h 106"/>
                  <a:gd name="T32" fmla="*/ 85 w 85"/>
                  <a:gd name="T33" fmla="*/ 96 h 106"/>
                  <a:gd name="T34" fmla="*/ 85 w 85"/>
                  <a:gd name="T35" fmla="*/ 106 h 106"/>
                  <a:gd name="T36" fmla="*/ 12 w 85"/>
                  <a:gd name="T37" fmla="*/ 106 h 106"/>
                  <a:gd name="T38" fmla="*/ 10 w 85"/>
                  <a:gd name="T39" fmla="*/ 106 h 106"/>
                  <a:gd name="T40" fmla="*/ 8 w 85"/>
                  <a:gd name="T41" fmla="*/ 105 h 106"/>
                  <a:gd name="T42" fmla="*/ 7 w 85"/>
                  <a:gd name="T43" fmla="*/ 104 h 106"/>
                  <a:gd name="T44" fmla="*/ 0 w 85"/>
                  <a:gd name="T45" fmla="*/ 87 h 106"/>
                  <a:gd name="T46" fmla="*/ 0 w 85"/>
                  <a:gd name="T47" fmla="*/ 87 h 106"/>
                  <a:gd name="T48" fmla="*/ 7 w 85"/>
                  <a:gd name="T49" fmla="*/ 69 h 106"/>
                  <a:gd name="T50" fmla="*/ 8 w 85"/>
                  <a:gd name="T51" fmla="*/ 68 h 106"/>
                  <a:gd name="T52" fmla="*/ 9 w 85"/>
                  <a:gd name="T53" fmla="*/ 66 h 106"/>
                  <a:gd name="T54" fmla="*/ 12 w 85"/>
                  <a:gd name="T55" fmla="*/ 66 h 106"/>
                  <a:gd name="T56" fmla="*/ 84 w 85"/>
                  <a:gd name="T57" fmla="*/ 66 h 106"/>
                  <a:gd name="T58" fmla="*/ 84 w 85"/>
                  <a:gd name="T59" fmla="*/ 77 h 106"/>
                  <a:gd name="T60" fmla="*/ 16 w 85"/>
                  <a:gd name="T61" fmla="*/ 91 h 106"/>
                  <a:gd name="T62" fmla="*/ 16 w 85"/>
                  <a:gd name="T63" fmla="*/ 93 h 106"/>
                  <a:gd name="T64" fmla="*/ 78 w 85"/>
                  <a:gd name="T65" fmla="*/ 93 h 106"/>
                  <a:gd name="T66" fmla="*/ 78 w 85"/>
                  <a:gd name="T67" fmla="*/ 91 h 106"/>
                  <a:gd name="T68" fmla="*/ 16 w 85"/>
                  <a:gd name="T69" fmla="*/ 91 h 106"/>
                  <a:gd name="T70" fmla="*/ 16 w 85"/>
                  <a:gd name="T71" fmla="*/ 80 h 106"/>
                  <a:gd name="T72" fmla="*/ 16 w 85"/>
                  <a:gd name="T73" fmla="*/ 82 h 106"/>
                  <a:gd name="T74" fmla="*/ 78 w 85"/>
                  <a:gd name="T75" fmla="*/ 82 h 106"/>
                  <a:gd name="T76" fmla="*/ 78 w 85"/>
                  <a:gd name="T77" fmla="*/ 80 h 106"/>
                  <a:gd name="T78" fmla="*/ 16 w 85"/>
                  <a:gd name="T79" fmla="*/ 80 h 106"/>
                  <a:gd name="T80" fmla="*/ 16 w 85"/>
                  <a:gd name="T81" fmla="*/ 85 h 106"/>
                  <a:gd name="T82" fmla="*/ 16 w 85"/>
                  <a:gd name="T83" fmla="*/ 88 h 106"/>
                  <a:gd name="T84" fmla="*/ 78 w 85"/>
                  <a:gd name="T85" fmla="*/ 88 h 106"/>
                  <a:gd name="T86" fmla="*/ 78 w 85"/>
                  <a:gd name="T87" fmla="*/ 85 h 106"/>
                  <a:gd name="T88" fmla="*/ 16 w 85"/>
                  <a:gd name="T89" fmla="*/ 85 h 106"/>
                  <a:gd name="T90" fmla="*/ 50 w 85"/>
                  <a:gd name="T91" fmla="*/ 10 h 106"/>
                  <a:gd name="T92" fmla="*/ 73 w 85"/>
                  <a:gd name="T93" fmla="*/ 8 h 106"/>
                  <a:gd name="T94" fmla="*/ 51 w 85"/>
                  <a:gd name="T95" fmla="*/ 15 h 106"/>
                  <a:gd name="T96" fmla="*/ 50 w 85"/>
                  <a:gd name="T97" fmla="*/ 24 h 106"/>
                  <a:gd name="T98" fmla="*/ 48 w 85"/>
                  <a:gd name="T99" fmla="*/ 24 h 106"/>
                  <a:gd name="T100" fmla="*/ 40 w 85"/>
                  <a:gd name="T101" fmla="*/ 8 h 106"/>
                  <a:gd name="T102" fmla="*/ 46 w 85"/>
                  <a:gd name="T103" fmla="*/ 4 h 106"/>
                  <a:gd name="T104" fmla="*/ 50 w 85"/>
                  <a:gd name="T105" fmla="*/ 1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106">
                    <a:moveTo>
                      <a:pt x="49" y="26"/>
                    </a:moveTo>
                    <a:cubicBezTo>
                      <a:pt x="47" y="24"/>
                      <a:pt x="40" y="19"/>
                      <a:pt x="33" y="22"/>
                    </a:cubicBezTo>
                    <a:cubicBezTo>
                      <a:pt x="25" y="25"/>
                      <a:pt x="22" y="34"/>
                      <a:pt x="26" y="42"/>
                    </a:cubicBezTo>
                    <a:cubicBezTo>
                      <a:pt x="30" y="50"/>
                      <a:pt x="33" y="53"/>
                      <a:pt x="34" y="55"/>
                    </a:cubicBezTo>
                    <a:cubicBezTo>
                      <a:pt x="35" y="56"/>
                      <a:pt x="34" y="58"/>
                      <a:pt x="35" y="59"/>
                    </a:cubicBezTo>
                    <a:cubicBezTo>
                      <a:pt x="36" y="64"/>
                      <a:pt x="46" y="66"/>
                      <a:pt x="49" y="63"/>
                    </a:cubicBezTo>
                    <a:cubicBezTo>
                      <a:pt x="52" y="66"/>
                      <a:pt x="62" y="64"/>
                      <a:pt x="63" y="59"/>
                    </a:cubicBezTo>
                    <a:cubicBezTo>
                      <a:pt x="63" y="58"/>
                      <a:pt x="63" y="56"/>
                      <a:pt x="63" y="55"/>
                    </a:cubicBezTo>
                    <a:cubicBezTo>
                      <a:pt x="64" y="53"/>
                      <a:pt x="68" y="50"/>
                      <a:pt x="72" y="42"/>
                    </a:cubicBezTo>
                    <a:cubicBezTo>
                      <a:pt x="76" y="34"/>
                      <a:pt x="73" y="25"/>
                      <a:pt x="64" y="22"/>
                    </a:cubicBezTo>
                    <a:cubicBezTo>
                      <a:pt x="58" y="19"/>
                      <a:pt x="51" y="24"/>
                      <a:pt x="49" y="26"/>
                    </a:cubicBezTo>
                    <a:close/>
                    <a:moveTo>
                      <a:pt x="84" y="77"/>
                    </a:moveTo>
                    <a:cubicBezTo>
                      <a:pt x="14" y="77"/>
                      <a:pt x="14" y="77"/>
                      <a:pt x="14" y="77"/>
                    </a:cubicBezTo>
                    <a:cubicBezTo>
                      <a:pt x="11" y="80"/>
                      <a:pt x="10" y="83"/>
                      <a:pt x="11" y="87"/>
                    </a:cubicBezTo>
                    <a:cubicBezTo>
                      <a:pt x="11" y="87"/>
                      <a:pt x="11" y="87"/>
                      <a:pt x="11" y="87"/>
                    </a:cubicBezTo>
                    <a:cubicBezTo>
                      <a:pt x="11" y="90"/>
                      <a:pt x="12" y="93"/>
                      <a:pt x="14" y="96"/>
                    </a:cubicBezTo>
                    <a:cubicBezTo>
                      <a:pt x="85" y="96"/>
                      <a:pt x="85" y="96"/>
                      <a:pt x="85" y="96"/>
                    </a:cubicBezTo>
                    <a:cubicBezTo>
                      <a:pt x="85" y="106"/>
                      <a:pt x="85" y="106"/>
                      <a:pt x="85" y="106"/>
                    </a:cubicBezTo>
                    <a:cubicBezTo>
                      <a:pt x="12" y="106"/>
                      <a:pt x="12" y="106"/>
                      <a:pt x="12" y="106"/>
                    </a:cubicBezTo>
                    <a:cubicBezTo>
                      <a:pt x="10" y="106"/>
                      <a:pt x="10" y="106"/>
                      <a:pt x="10" y="106"/>
                    </a:cubicBezTo>
                    <a:cubicBezTo>
                      <a:pt x="8" y="105"/>
                      <a:pt x="8" y="105"/>
                      <a:pt x="8" y="105"/>
                    </a:cubicBezTo>
                    <a:cubicBezTo>
                      <a:pt x="8" y="104"/>
                      <a:pt x="7" y="104"/>
                      <a:pt x="7" y="104"/>
                    </a:cubicBezTo>
                    <a:cubicBezTo>
                      <a:pt x="3" y="99"/>
                      <a:pt x="0" y="93"/>
                      <a:pt x="0" y="87"/>
                    </a:cubicBezTo>
                    <a:cubicBezTo>
                      <a:pt x="0" y="87"/>
                      <a:pt x="0" y="87"/>
                      <a:pt x="0" y="87"/>
                    </a:cubicBezTo>
                    <a:cubicBezTo>
                      <a:pt x="0" y="81"/>
                      <a:pt x="2" y="74"/>
                      <a:pt x="7" y="69"/>
                    </a:cubicBezTo>
                    <a:cubicBezTo>
                      <a:pt x="7" y="69"/>
                      <a:pt x="7" y="68"/>
                      <a:pt x="8" y="68"/>
                    </a:cubicBezTo>
                    <a:cubicBezTo>
                      <a:pt x="9" y="66"/>
                      <a:pt x="9" y="66"/>
                      <a:pt x="9" y="66"/>
                    </a:cubicBezTo>
                    <a:cubicBezTo>
                      <a:pt x="12" y="66"/>
                      <a:pt x="12" y="66"/>
                      <a:pt x="12" y="66"/>
                    </a:cubicBezTo>
                    <a:cubicBezTo>
                      <a:pt x="84" y="66"/>
                      <a:pt x="84" y="66"/>
                      <a:pt x="84" y="66"/>
                    </a:cubicBezTo>
                    <a:cubicBezTo>
                      <a:pt x="84" y="77"/>
                      <a:pt x="84" y="77"/>
                      <a:pt x="84" y="77"/>
                    </a:cubicBezTo>
                    <a:close/>
                    <a:moveTo>
                      <a:pt x="16" y="91"/>
                    </a:moveTo>
                    <a:cubicBezTo>
                      <a:pt x="16" y="93"/>
                      <a:pt x="16" y="93"/>
                      <a:pt x="16" y="93"/>
                    </a:cubicBezTo>
                    <a:cubicBezTo>
                      <a:pt x="78" y="93"/>
                      <a:pt x="78" y="93"/>
                      <a:pt x="78" y="93"/>
                    </a:cubicBezTo>
                    <a:cubicBezTo>
                      <a:pt x="78" y="91"/>
                      <a:pt x="78" y="91"/>
                      <a:pt x="78" y="91"/>
                    </a:cubicBezTo>
                    <a:cubicBezTo>
                      <a:pt x="16" y="91"/>
                      <a:pt x="16" y="91"/>
                      <a:pt x="16" y="91"/>
                    </a:cubicBezTo>
                    <a:close/>
                    <a:moveTo>
                      <a:pt x="16" y="80"/>
                    </a:moveTo>
                    <a:cubicBezTo>
                      <a:pt x="16" y="82"/>
                      <a:pt x="16" y="82"/>
                      <a:pt x="16" y="82"/>
                    </a:cubicBezTo>
                    <a:cubicBezTo>
                      <a:pt x="78" y="82"/>
                      <a:pt x="78" y="82"/>
                      <a:pt x="78" y="82"/>
                    </a:cubicBezTo>
                    <a:cubicBezTo>
                      <a:pt x="78" y="80"/>
                      <a:pt x="78" y="80"/>
                      <a:pt x="78" y="80"/>
                    </a:cubicBezTo>
                    <a:cubicBezTo>
                      <a:pt x="16" y="80"/>
                      <a:pt x="16" y="80"/>
                      <a:pt x="16" y="80"/>
                    </a:cubicBezTo>
                    <a:close/>
                    <a:moveTo>
                      <a:pt x="16" y="85"/>
                    </a:moveTo>
                    <a:cubicBezTo>
                      <a:pt x="16" y="88"/>
                      <a:pt x="16" y="88"/>
                      <a:pt x="16" y="88"/>
                    </a:cubicBezTo>
                    <a:cubicBezTo>
                      <a:pt x="78" y="88"/>
                      <a:pt x="78" y="88"/>
                      <a:pt x="78" y="88"/>
                    </a:cubicBezTo>
                    <a:cubicBezTo>
                      <a:pt x="78" y="85"/>
                      <a:pt x="78" y="85"/>
                      <a:pt x="78" y="85"/>
                    </a:cubicBezTo>
                    <a:cubicBezTo>
                      <a:pt x="16" y="85"/>
                      <a:pt x="16" y="85"/>
                      <a:pt x="16" y="85"/>
                    </a:cubicBezTo>
                    <a:close/>
                    <a:moveTo>
                      <a:pt x="50" y="10"/>
                    </a:moveTo>
                    <a:cubicBezTo>
                      <a:pt x="54" y="0"/>
                      <a:pt x="64" y="5"/>
                      <a:pt x="73" y="8"/>
                    </a:cubicBezTo>
                    <a:cubicBezTo>
                      <a:pt x="69" y="14"/>
                      <a:pt x="58" y="18"/>
                      <a:pt x="51" y="15"/>
                    </a:cubicBezTo>
                    <a:cubicBezTo>
                      <a:pt x="51" y="18"/>
                      <a:pt x="50" y="21"/>
                      <a:pt x="50" y="24"/>
                    </a:cubicBezTo>
                    <a:cubicBezTo>
                      <a:pt x="48" y="24"/>
                      <a:pt x="48" y="24"/>
                      <a:pt x="48" y="24"/>
                    </a:cubicBezTo>
                    <a:cubicBezTo>
                      <a:pt x="48" y="17"/>
                      <a:pt x="46" y="13"/>
                      <a:pt x="40" y="8"/>
                    </a:cubicBezTo>
                    <a:cubicBezTo>
                      <a:pt x="46" y="4"/>
                      <a:pt x="46" y="4"/>
                      <a:pt x="46" y="4"/>
                    </a:cubicBezTo>
                    <a:cubicBezTo>
                      <a:pt x="48" y="6"/>
                      <a:pt x="50" y="8"/>
                      <a:pt x="50" y="10"/>
                    </a:cubicBez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grpSp>
      </p:grpSp>
      <p:grpSp>
        <p:nvGrpSpPr>
          <p:cNvPr id="45" name="组合 44"/>
          <p:cNvGrpSpPr/>
          <p:nvPr/>
        </p:nvGrpSpPr>
        <p:grpSpPr>
          <a:xfrm>
            <a:off x="2930005" y="1457291"/>
            <a:ext cx="537162" cy="2588028"/>
            <a:chOff x="2930005" y="1457291"/>
            <a:chExt cx="537162" cy="2588028"/>
          </a:xfrm>
        </p:grpSpPr>
        <p:cxnSp>
          <p:nvCxnSpPr>
            <p:cNvPr id="46" name="直接连接符 45"/>
            <p:cNvCxnSpPr/>
            <p:nvPr/>
          </p:nvCxnSpPr>
          <p:spPr>
            <a:xfrm>
              <a:off x="3467167" y="1457291"/>
              <a:ext cx="0" cy="2588028"/>
            </a:xfrm>
            <a:prstGeom prst="line">
              <a:avLst/>
            </a:prstGeom>
            <a:noFill/>
            <a:ln w="6350" cap="flat" cmpd="sng" algn="ctr">
              <a:solidFill>
                <a:srgbClr val="C00000"/>
              </a:solidFill>
              <a:prstDash val="solid"/>
              <a:miter lim="800000"/>
            </a:ln>
            <a:effectLst/>
          </p:spPr>
        </p:cxnSp>
        <p:sp>
          <p:nvSpPr>
            <p:cNvPr id="47" name="矩形 46"/>
            <p:cNvSpPr/>
            <p:nvPr/>
          </p:nvSpPr>
          <p:spPr>
            <a:xfrm>
              <a:off x="2930005" y="2573965"/>
              <a:ext cx="465638" cy="376898"/>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dirty="0">
                <a:ln>
                  <a:noFill/>
                </a:ln>
                <a:solidFill>
                  <a:prstClr val="white"/>
                </a:solidFill>
                <a:effectLst/>
                <a:uLnTx/>
                <a:uFillTx/>
                <a:latin typeface="Arial Rounded MT Bold" panose="020F0704030504030204" pitchFamily="34" charset="0"/>
                <a:ea typeface="宋体" panose="02010600030101010101" pitchFamily="2" charset="-122"/>
                <a:cs typeface="+mn-cs"/>
              </a:endParaRPr>
            </a:p>
          </p:txBody>
        </p:sp>
        <p:sp>
          <p:nvSpPr>
            <p:cNvPr id="48" name="Freeform 154"/>
            <p:cNvSpPr>
              <a:spLocks noEditPoints="1"/>
            </p:cNvSpPr>
            <p:nvPr/>
          </p:nvSpPr>
          <p:spPr bwMode="auto">
            <a:xfrm>
              <a:off x="3033516" y="2663687"/>
              <a:ext cx="252910" cy="259362"/>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5355152" y="1457291"/>
            <a:ext cx="514375" cy="3415718"/>
            <a:chOff x="5355152" y="1457291"/>
            <a:chExt cx="514375" cy="3415718"/>
          </a:xfrm>
        </p:grpSpPr>
        <p:cxnSp>
          <p:nvCxnSpPr>
            <p:cNvPr id="50" name="直接连接符 49"/>
            <p:cNvCxnSpPr/>
            <p:nvPr/>
          </p:nvCxnSpPr>
          <p:spPr>
            <a:xfrm>
              <a:off x="5869527" y="1457291"/>
              <a:ext cx="0" cy="3415718"/>
            </a:xfrm>
            <a:prstGeom prst="line">
              <a:avLst/>
            </a:prstGeom>
            <a:noFill/>
            <a:ln w="6350" cap="flat" cmpd="sng" algn="ctr">
              <a:solidFill>
                <a:srgbClr val="C00000"/>
              </a:solidFill>
              <a:prstDash val="solid"/>
              <a:miter lim="800000"/>
            </a:ln>
            <a:effectLst/>
          </p:spPr>
        </p:cxnSp>
        <p:sp>
          <p:nvSpPr>
            <p:cNvPr id="51" name="矩形 50"/>
            <p:cNvSpPr/>
            <p:nvPr/>
          </p:nvSpPr>
          <p:spPr>
            <a:xfrm>
              <a:off x="5355152" y="2887076"/>
              <a:ext cx="465638" cy="376898"/>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dirty="0">
                <a:ln>
                  <a:noFill/>
                </a:ln>
                <a:solidFill>
                  <a:prstClr val="white"/>
                </a:solidFill>
                <a:effectLst/>
                <a:uLnTx/>
                <a:uFillTx/>
                <a:latin typeface="Arial Rounded MT Bold" panose="020F0704030504030204" pitchFamily="34" charset="0"/>
                <a:ea typeface="宋体" panose="02010600030101010101" pitchFamily="2" charset="-122"/>
                <a:cs typeface="+mn-cs"/>
              </a:endParaRPr>
            </a:p>
          </p:txBody>
        </p:sp>
        <p:sp>
          <p:nvSpPr>
            <p:cNvPr id="52" name="Freeform 118"/>
            <p:cNvSpPr>
              <a:spLocks noEditPoints="1"/>
            </p:cNvSpPr>
            <p:nvPr/>
          </p:nvSpPr>
          <p:spPr bwMode="auto">
            <a:xfrm>
              <a:off x="5435495" y="2923049"/>
              <a:ext cx="304951" cy="304952"/>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4"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ppt_x"/>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1+#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4"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ppt_x"/>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1+#ppt_w/2"/>
                                          </p:val>
                                        </p:tav>
                                        <p:tav tm="100000">
                                          <p:val>
                                            <p:strVal val="#ppt_x"/>
                                          </p:val>
                                        </p:tav>
                                      </p:tavLst>
                                    </p:anim>
                                    <p:anim calcmode="lin" valueType="num">
                                      <p:cBhvr additive="base">
                                        <p:cTn id="68"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3" grpId="0" animBg="1"/>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26542" y="983665"/>
            <a:ext cx="3111500" cy="3111500"/>
          </a:xfrm>
          <a:prstGeom prst="ellipse">
            <a:avLst/>
          </a:prstGeom>
          <a:solidFill>
            <a:srgbClr val="FF9F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2520000" anchor="ctr"/>
          <a:lstStyle/>
          <a:p>
            <a:pPr algn="ctr" eaLnBrk="1" fontAlgn="auto" hangingPunct="1">
              <a:spcBef>
                <a:spcPts val="0"/>
              </a:spcBef>
              <a:spcAft>
                <a:spcPts val="0"/>
              </a:spcAft>
              <a:defRPr/>
            </a:pPr>
            <a:r>
              <a:rPr lang="zh-CN" altLang="en-US" sz="2000" b="1" dirty="0">
                <a:solidFill>
                  <a:schemeClr val="bg1"/>
                </a:solidFill>
                <a:latin typeface="+mn-ea"/>
              </a:rPr>
              <a:t>推销</a:t>
            </a:r>
          </a:p>
        </p:txBody>
      </p:sp>
      <p:sp>
        <p:nvSpPr>
          <p:cNvPr id="3" name="椭圆 2"/>
          <p:cNvSpPr/>
          <p:nvPr/>
        </p:nvSpPr>
        <p:spPr>
          <a:xfrm>
            <a:off x="731342" y="1593265"/>
            <a:ext cx="2501900" cy="2501900"/>
          </a:xfrm>
          <a:prstGeom prst="ellipse">
            <a:avLst/>
          </a:prstGeom>
          <a:solidFill>
            <a:srgbClr val="FF7DB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1800000" anchor="ctr"/>
          <a:lstStyle/>
          <a:p>
            <a:pPr algn="ctr" eaLnBrk="1" fontAlgn="auto" hangingPunct="1">
              <a:spcBef>
                <a:spcPts val="0"/>
              </a:spcBef>
              <a:spcAft>
                <a:spcPts val="0"/>
              </a:spcAft>
              <a:defRPr/>
            </a:pPr>
            <a:r>
              <a:rPr lang="zh-CN" altLang="en-US" sz="2000" b="1" dirty="0">
                <a:solidFill>
                  <a:schemeClr val="bg1"/>
                </a:solidFill>
                <a:latin typeface="+mn-ea"/>
              </a:rPr>
              <a:t>营销</a:t>
            </a:r>
          </a:p>
        </p:txBody>
      </p:sp>
      <p:sp>
        <p:nvSpPr>
          <p:cNvPr id="4" name="椭圆 3"/>
          <p:cNvSpPr/>
          <p:nvPr/>
        </p:nvSpPr>
        <p:spPr>
          <a:xfrm>
            <a:off x="1029792" y="2191753"/>
            <a:ext cx="1905000" cy="1903412"/>
          </a:xfrm>
          <a:prstGeom prst="ellipse">
            <a:avLst/>
          </a:prstGeom>
          <a:solidFill>
            <a:srgbClr val="FF5D9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1080000" anchor="ctr"/>
          <a:lstStyle/>
          <a:p>
            <a:pPr algn="ctr" eaLnBrk="1" fontAlgn="auto" hangingPunct="1">
              <a:spcBef>
                <a:spcPts val="0"/>
              </a:spcBef>
              <a:spcAft>
                <a:spcPts val="0"/>
              </a:spcAft>
              <a:defRPr/>
            </a:pPr>
            <a:r>
              <a:rPr lang="zh-CN" altLang="en-US" sz="2000" b="1" dirty="0">
                <a:solidFill>
                  <a:schemeClr val="bg1"/>
                </a:solidFill>
                <a:latin typeface="+mn-ea"/>
              </a:rPr>
              <a:t>经理</a:t>
            </a:r>
          </a:p>
        </p:txBody>
      </p:sp>
      <p:sp>
        <p:nvSpPr>
          <p:cNvPr id="5" name="椭圆 4"/>
          <p:cNvSpPr/>
          <p:nvPr/>
        </p:nvSpPr>
        <p:spPr>
          <a:xfrm>
            <a:off x="1404442" y="2939465"/>
            <a:ext cx="1155700" cy="1155700"/>
          </a:xfrm>
          <a:prstGeom prst="ellipse">
            <a:avLst/>
          </a:prstGeom>
          <a:solidFill>
            <a:srgbClr val="FF006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000" b="1" dirty="0">
                <a:solidFill>
                  <a:schemeClr val="bg1"/>
                </a:solidFill>
                <a:latin typeface="+mn-ea"/>
              </a:rPr>
              <a:t>总监</a:t>
            </a:r>
          </a:p>
        </p:txBody>
      </p:sp>
      <p:grpSp>
        <p:nvGrpSpPr>
          <p:cNvPr id="6" name="组合 5"/>
          <p:cNvGrpSpPr/>
          <p:nvPr/>
        </p:nvGrpSpPr>
        <p:grpSpPr>
          <a:xfrm>
            <a:off x="3862407" y="1231123"/>
            <a:ext cx="4667065" cy="673752"/>
            <a:chOff x="4167207" y="1475424"/>
            <a:chExt cx="4667065" cy="673752"/>
          </a:xfrm>
        </p:grpSpPr>
        <p:sp>
          <p:nvSpPr>
            <p:cNvPr id="7" name="矩形 6"/>
            <p:cNvSpPr/>
            <p:nvPr/>
          </p:nvSpPr>
          <p:spPr>
            <a:xfrm>
              <a:off x="4167207" y="1475424"/>
              <a:ext cx="1224455" cy="673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8" name="组合 7"/>
            <p:cNvGrpSpPr>
              <a:grpSpLocks noChangeAspect="1"/>
            </p:cNvGrpSpPr>
            <p:nvPr/>
          </p:nvGrpSpPr>
          <p:grpSpPr>
            <a:xfrm>
              <a:off x="4624241" y="1608097"/>
              <a:ext cx="338120" cy="405000"/>
              <a:chOff x="4730751" y="5818188"/>
              <a:chExt cx="433388" cy="519113"/>
            </a:xfrm>
            <a:solidFill>
              <a:schemeClr val="bg1"/>
            </a:solidFill>
          </p:grpSpPr>
          <p:sp>
            <p:nvSpPr>
              <p:cNvPr id="10" name="Freeform 5"/>
              <p:cNvSpPr/>
              <p:nvPr/>
            </p:nvSpPr>
            <p:spPr bwMode="auto">
              <a:xfrm>
                <a:off x="4821238" y="5818188"/>
                <a:ext cx="192088" cy="142875"/>
              </a:xfrm>
              <a:custGeom>
                <a:avLst/>
                <a:gdLst>
                  <a:gd name="T0" fmla="*/ 39 w 51"/>
                  <a:gd name="T1" fmla="*/ 26 h 37"/>
                  <a:gd name="T2" fmla="*/ 47 w 51"/>
                  <a:gd name="T3" fmla="*/ 36 h 37"/>
                  <a:gd name="T4" fmla="*/ 48 w 51"/>
                  <a:gd name="T5" fmla="*/ 33 h 37"/>
                  <a:gd name="T6" fmla="*/ 49 w 51"/>
                  <a:gd name="T7" fmla="*/ 34 h 37"/>
                  <a:gd name="T8" fmla="*/ 44 w 51"/>
                  <a:gd name="T9" fmla="*/ 13 h 37"/>
                  <a:gd name="T10" fmla="*/ 44 w 51"/>
                  <a:gd name="T11" fmla="*/ 13 h 37"/>
                  <a:gd name="T12" fmla="*/ 13 w 51"/>
                  <a:gd name="T13" fmla="*/ 10 h 37"/>
                  <a:gd name="T14" fmla="*/ 4 w 51"/>
                  <a:gd name="T15" fmla="*/ 35 h 37"/>
                  <a:gd name="T16" fmla="*/ 39 w 51"/>
                  <a:gd name="T1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7">
                    <a:moveTo>
                      <a:pt x="39" y="26"/>
                    </a:moveTo>
                    <a:cubicBezTo>
                      <a:pt x="39" y="27"/>
                      <a:pt x="41" y="33"/>
                      <a:pt x="47" y="36"/>
                    </a:cubicBezTo>
                    <a:cubicBezTo>
                      <a:pt x="47" y="36"/>
                      <a:pt x="48" y="33"/>
                      <a:pt x="48" y="33"/>
                    </a:cubicBezTo>
                    <a:cubicBezTo>
                      <a:pt x="48" y="33"/>
                      <a:pt x="49" y="34"/>
                      <a:pt x="49" y="34"/>
                    </a:cubicBezTo>
                    <a:cubicBezTo>
                      <a:pt x="49" y="34"/>
                      <a:pt x="51" y="19"/>
                      <a:pt x="44" y="13"/>
                    </a:cubicBezTo>
                    <a:cubicBezTo>
                      <a:pt x="44" y="13"/>
                      <a:pt x="44" y="13"/>
                      <a:pt x="44" y="13"/>
                    </a:cubicBezTo>
                    <a:cubicBezTo>
                      <a:pt x="29" y="0"/>
                      <a:pt x="13" y="10"/>
                      <a:pt x="13" y="10"/>
                    </a:cubicBezTo>
                    <a:cubicBezTo>
                      <a:pt x="0" y="18"/>
                      <a:pt x="4" y="35"/>
                      <a:pt x="4" y="35"/>
                    </a:cubicBezTo>
                    <a:cubicBezTo>
                      <a:pt x="27" y="37"/>
                      <a:pt x="39" y="26"/>
                      <a:pt x="3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1" name="Freeform 6"/>
              <p:cNvSpPr>
                <a:spLocks noEditPoints="1"/>
              </p:cNvSpPr>
              <p:nvPr/>
            </p:nvSpPr>
            <p:spPr bwMode="auto">
              <a:xfrm>
                <a:off x="4730751" y="5961063"/>
                <a:ext cx="433388" cy="376238"/>
              </a:xfrm>
              <a:custGeom>
                <a:avLst/>
                <a:gdLst>
                  <a:gd name="T0" fmla="*/ 91 w 115"/>
                  <a:gd name="T1" fmla="*/ 39 h 98"/>
                  <a:gd name="T2" fmla="*/ 76 w 115"/>
                  <a:gd name="T3" fmla="*/ 31 h 98"/>
                  <a:gd name="T4" fmla="*/ 73 w 115"/>
                  <a:gd name="T5" fmla="*/ 0 h 98"/>
                  <a:gd name="T6" fmla="*/ 71 w 115"/>
                  <a:gd name="T7" fmla="*/ 7 h 98"/>
                  <a:gd name="T8" fmla="*/ 62 w 115"/>
                  <a:gd name="T9" fmla="*/ 23 h 98"/>
                  <a:gd name="T10" fmla="*/ 63 w 115"/>
                  <a:gd name="T11" fmla="*/ 30 h 98"/>
                  <a:gd name="T12" fmla="*/ 38 w 115"/>
                  <a:gd name="T13" fmla="*/ 31 h 98"/>
                  <a:gd name="T14" fmla="*/ 39 w 115"/>
                  <a:gd name="T15" fmla="*/ 23 h 98"/>
                  <a:gd name="T16" fmla="*/ 31 w 115"/>
                  <a:gd name="T17" fmla="*/ 7 h 98"/>
                  <a:gd name="T18" fmla="*/ 28 w 115"/>
                  <a:gd name="T19" fmla="*/ 0 h 98"/>
                  <a:gd name="T20" fmla="*/ 25 w 115"/>
                  <a:gd name="T21" fmla="*/ 31 h 98"/>
                  <a:gd name="T22" fmla="*/ 16 w 115"/>
                  <a:gd name="T23" fmla="*/ 35 h 98"/>
                  <a:gd name="T24" fmla="*/ 8 w 115"/>
                  <a:gd name="T25" fmla="*/ 40 h 98"/>
                  <a:gd name="T26" fmla="*/ 0 w 115"/>
                  <a:gd name="T27" fmla="*/ 77 h 98"/>
                  <a:gd name="T28" fmla="*/ 2 w 115"/>
                  <a:gd name="T29" fmla="*/ 84 h 98"/>
                  <a:gd name="T30" fmla="*/ 48 w 115"/>
                  <a:gd name="T31" fmla="*/ 93 h 98"/>
                  <a:gd name="T32" fmla="*/ 68 w 115"/>
                  <a:gd name="T33" fmla="*/ 92 h 98"/>
                  <a:gd name="T34" fmla="*/ 86 w 115"/>
                  <a:gd name="T35" fmla="*/ 98 h 98"/>
                  <a:gd name="T36" fmla="*/ 115 w 115"/>
                  <a:gd name="T37" fmla="*/ 68 h 98"/>
                  <a:gd name="T38" fmla="*/ 91 w 115"/>
                  <a:gd name="T39" fmla="*/ 39 h 98"/>
                  <a:gd name="T40" fmla="*/ 86 w 115"/>
                  <a:gd name="T41" fmla="*/ 94 h 98"/>
                  <a:gd name="T42" fmla="*/ 75 w 115"/>
                  <a:gd name="T43" fmla="*/ 91 h 98"/>
                  <a:gd name="T44" fmla="*/ 60 w 115"/>
                  <a:gd name="T45" fmla="*/ 68 h 98"/>
                  <a:gd name="T46" fmla="*/ 86 w 115"/>
                  <a:gd name="T47" fmla="*/ 42 h 98"/>
                  <a:gd name="T48" fmla="*/ 94 w 115"/>
                  <a:gd name="T49" fmla="*/ 44 h 98"/>
                  <a:gd name="T50" fmla="*/ 111 w 115"/>
                  <a:gd name="T51" fmla="*/ 68 h 98"/>
                  <a:gd name="T52" fmla="*/ 86 w 115"/>
                  <a:gd name="T5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98">
                    <a:moveTo>
                      <a:pt x="91" y="39"/>
                    </a:moveTo>
                    <a:cubicBezTo>
                      <a:pt x="86" y="35"/>
                      <a:pt x="79" y="32"/>
                      <a:pt x="76" y="31"/>
                    </a:cubicBezTo>
                    <a:cubicBezTo>
                      <a:pt x="70" y="18"/>
                      <a:pt x="73" y="0"/>
                      <a:pt x="73" y="0"/>
                    </a:cubicBezTo>
                    <a:cubicBezTo>
                      <a:pt x="72" y="5"/>
                      <a:pt x="71" y="7"/>
                      <a:pt x="71" y="7"/>
                    </a:cubicBezTo>
                    <a:cubicBezTo>
                      <a:pt x="69" y="16"/>
                      <a:pt x="62" y="23"/>
                      <a:pt x="62" y="23"/>
                    </a:cubicBezTo>
                    <a:cubicBezTo>
                      <a:pt x="62" y="26"/>
                      <a:pt x="62" y="28"/>
                      <a:pt x="63" y="30"/>
                    </a:cubicBezTo>
                    <a:cubicBezTo>
                      <a:pt x="52" y="48"/>
                      <a:pt x="42" y="38"/>
                      <a:pt x="38" y="31"/>
                    </a:cubicBezTo>
                    <a:cubicBezTo>
                      <a:pt x="39" y="29"/>
                      <a:pt x="39" y="26"/>
                      <a:pt x="39" y="23"/>
                    </a:cubicBezTo>
                    <a:cubicBezTo>
                      <a:pt x="39" y="23"/>
                      <a:pt x="32" y="16"/>
                      <a:pt x="31" y="7"/>
                    </a:cubicBezTo>
                    <a:cubicBezTo>
                      <a:pt x="31" y="7"/>
                      <a:pt x="29" y="5"/>
                      <a:pt x="28" y="0"/>
                    </a:cubicBezTo>
                    <a:cubicBezTo>
                      <a:pt x="28" y="0"/>
                      <a:pt x="32" y="18"/>
                      <a:pt x="25" y="31"/>
                    </a:cubicBezTo>
                    <a:cubicBezTo>
                      <a:pt x="21" y="33"/>
                      <a:pt x="16" y="35"/>
                      <a:pt x="16" y="35"/>
                    </a:cubicBezTo>
                    <a:cubicBezTo>
                      <a:pt x="10" y="37"/>
                      <a:pt x="8" y="40"/>
                      <a:pt x="8" y="40"/>
                    </a:cubicBezTo>
                    <a:cubicBezTo>
                      <a:pt x="0" y="51"/>
                      <a:pt x="0" y="77"/>
                      <a:pt x="0" y="77"/>
                    </a:cubicBezTo>
                    <a:cubicBezTo>
                      <a:pt x="0" y="83"/>
                      <a:pt x="2" y="84"/>
                      <a:pt x="2" y="84"/>
                    </a:cubicBezTo>
                    <a:cubicBezTo>
                      <a:pt x="20" y="92"/>
                      <a:pt x="48" y="93"/>
                      <a:pt x="48" y="93"/>
                    </a:cubicBezTo>
                    <a:cubicBezTo>
                      <a:pt x="55" y="93"/>
                      <a:pt x="62" y="93"/>
                      <a:pt x="68" y="92"/>
                    </a:cubicBezTo>
                    <a:cubicBezTo>
                      <a:pt x="73" y="95"/>
                      <a:pt x="79" y="98"/>
                      <a:pt x="86" y="98"/>
                    </a:cubicBezTo>
                    <a:cubicBezTo>
                      <a:pt x="102" y="98"/>
                      <a:pt x="115" y="84"/>
                      <a:pt x="115" y="68"/>
                    </a:cubicBezTo>
                    <a:cubicBezTo>
                      <a:pt x="115" y="53"/>
                      <a:pt x="105" y="41"/>
                      <a:pt x="91" y="39"/>
                    </a:cubicBezTo>
                    <a:close/>
                    <a:moveTo>
                      <a:pt x="86" y="94"/>
                    </a:moveTo>
                    <a:cubicBezTo>
                      <a:pt x="82" y="94"/>
                      <a:pt x="78" y="93"/>
                      <a:pt x="75" y="91"/>
                    </a:cubicBezTo>
                    <a:cubicBezTo>
                      <a:pt x="66" y="87"/>
                      <a:pt x="60" y="78"/>
                      <a:pt x="60" y="68"/>
                    </a:cubicBezTo>
                    <a:cubicBezTo>
                      <a:pt x="60" y="54"/>
                      <a:pt x="72" y="42"/>
                      <a:pt x="86" y="42"/>
                    </a:cubicBezTo>
                    <a:cubicBezTo>
                      <a:pt x="89" y="42"/>
                      <a:pt x="92" y="43"/>
                      <a:pt x="94" y="44"/>
                    </a:cubicBezTo>
                    <a:cubicBezTo>
                      <a:pt x="104" y="47"/>
                      <a:pt x="111" y="57"/>
                      <a:pt x="111" y="68"/>
                    </a:cubicBezTo>
                    <a:cubicBezTo>
                      <a:pt x="111" y="82"/>
                      <a:pt x="100" y="94"/>
                      <a:pt x="8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2" name="Freeform 7"/>
              <p:cNvSpPr/>
              <p:nvPr/>
            </p:nvSpPr>
            <p:spPr bwMode="auto">
              <a:xfrm>
                <a:off x="4991101" y="6153150"/>
                <a:ext cx="131763" cy="133350"/>
              </a:xfrm>
              <a:custGeom>
                <a:avLst/>
                <a:gdLst>
                  <a:gd name="T0" fmla="*/ 34 w 35"/>
                  <a:gd name="T1" fmla="*/ 12 h 35"/>
                  <a:gd name="T2" fmla="*/ 23 w 35"/>
                  <a:gd name="T3" fmla="*/ 12 h 35"/>
                  <a:gd name="T4" fmla="*/ 23 w 35"/>
                  <a:gd name="T5" fmla="*/ 1 h 35"/>
                  <a:gd name="T6" fmla="*/ 22 w 35"/>
                  <a:gd name="T7" fmla="*/ 0 h 35"/>
                  <a:gd name="T8" fmla="*/ 12 w 35"/>
                  <a:gd name="T9" fmla="*/ 0 h 35"/>
                  <a:gd name="T10" fmla="*/ 12 w 35"/>
                  <a:gd name="T11" fmla="*/ 1 h 35"/>
                  <a:gd name="T12" fmla="*/ 12 w 35"/>
                  <a:gd name="T13" fmla="*/ 12 h 35"/>
                  <a:gd name="T14" fmla="*/ 0 w 35"/>
                  <a:gd name="T15" fmla="*/ 12 h 35"/>
                  <a:gd name="T16" fmla="*/ 0 w 35"/>
                  <a:gd name="T17" fmla="*/ 12 h 35"/>
                  <a:gd name="T18" fmla="*/ 0 w 35"/>
                  <a:gd name="T19" fmla="*/ 23 h 35"/>
                  <a:gd name="T20" fmla="*/ 0 w 35"/>
                  <a:gd name="T21" fmla="*/ 23 h 35"/>
                  <a:gd name="T22" fmla="*/ 12 w 35"/>
                  <a:gd name="T23" fmla="*/ 23 h 35"/>
                  <a:gd name="T24" fmla="*/ 12 w 35"/>
                  <a:gd name="T25" fmla="*/ 35 h 35"/>
                  <a:gd name="T26" fmla="*/ 12 w 35"/>
                  <a:gd name="T27" fmla="*/ 35 h 35"/>
                  <a:gd name="T28" fmla="*/ 22 w 35"/>
                  <a:gd name="T29" fmla="*/ 35 h 35"/>
                  <a:gd name="T30" fmla="*/ 23 w 35"/>
                  <a:gd name="T31" fmla="*/ 35 h 35"/>
                  <a:gd name="T32" fmla="*/ 23 w 35"/>
                  <a:gd name="T33" fmla="*/ 23 h 35"/>
                  <a:gd name="T34" fmla="*/ 34 w 35"/>
                  <a:gd name="T35" fmla="*/ 23 h 35"/>
                  <a:gd name="T36" fmla="*/ 35 w 35"/>
                  <a:gd name="T37" fmla="*/ 23 h 35"/>
                  <a:gd name="T38" fmla="*/ 35 w 35"/>
                  <a:gd name="T39" fmla="*/ 12 h 35"/>
                  <a:gd name="T40" fmla="*/ 34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34" y="12"/>
                    </a:moveTo>
                    <a:cubicBezTo>
                      <a:pt x="23" y="12"/>
                      <a:pt x="23" y="12"/>
                      <a:pt x="23" y="12"/>
                    </a:cubicBezTo>
                    <a:cubicBezTo>
                      <a:pt x="23" y="1"/>
                      <a:pt x="23" y="1"/>
                      <a:pt x="23" y="1"/>
                    </a:cubicBezTo>
                    <a:cubicBezTo>
                      <a:pt x="23" y="0"/>
                      <a:pt x="23" y="0"/>
                      <a:pt x="22" y="0"/>
                    </a:cubicBezTo>
                    <a:cubicBezTo>
                      <a:pt x="12" y="0"/>
                      <a:pt x="12" y="0"/>
                      <a:pt x="12" y="0"/>
                    </a:cubicBezTo>
                    <a:cubicBezTo>
                      <a:pt x="12" y="0"/>
                      <a:pt x="12" y="0"/>
                      <a:pt x="12" y="1"/>
                    </a:cubicBezTo>
                    <a:cubicBezTo>
                      <a:pt x="12" y="12"/>
                      <a:pt x="12" y="12"/>
                      <a:pt x="12" y="12"/>
                    </a:cubicBezTo>
                    <a:cubicBezTo>
                      <a:pt x="0" y="12"/>
                      <a:pt x="0" y="12"/>
                      <a:pt x="0" y="12"/>
                    </a:cubicBezTo>
                    <a:cubicBezTo>
                      <a:pt x="0" y="12"/>
                      <a:pt x="0" y="12"/>
                      <a:pt x="0" y="12"/>
                    </a:cubicBezTo>
                    <a:cubicBezTo>
                      <a:pt x="0" y="23"/>
                      <a:pt x="0" y="23"/>
                      <a:pt x="0" y="23"/>
                    </a:cubicBezTo>
                    <a:cubicBezTo>
                      <a:pt x="0" y="23"/>
                      <a:pt x="0" y="23"/>
                      <a:pt x="0" y="23"/>
                    </a:cubicBezTo>
                    <a:cubicBezTo>
                      <a:pt x="12" y="23"/>
                      <a:pt x="12" y="23"/>
                      <a:pt x="12" y="23"/>
                    </a:cubicBezTo>
                    <a:cubicBezTo>
                      <a:pt x="12" y="35"/>
                      <a:pt x="12" y="35"/>
                      <a:pt x="12" y="35"/>
                    </a:cubicBezTo>
                    <a:cubicBezTo>
                      <a:pt x="12" y="35"/>
                      <a:pt x="12" y="35"/>
                      <a:pt x="12" y="35"/>
                    </a:cubicBezTo>
                    <a:cubicBezTo>
                      <a:pt x="22" y="35"/>
                      <a:pt x="22" y="35"/>
                      <a:pt x="22" y="35"/>
                    </a:cubicBezTo>
                    <a:cubicBezTo>
                      <a:pt x="23" y="35"/>
                      <a:pt x="23" y="35"/>
                      <a:pt x="23" y="35"/>
                    </a:cubicBezTo>
                    <a:cubicBezTo>
                      <a:pt x="23" y="23"/>
                      <a:pt x="23" y="23"/>
                      <a:pt x="23" y="23"/>
                    </a:cubicBezTo>
                    <a:cubicBezTo>
                      <a:pt x="34" y="23"/>
                      <a:pt x="34" y="23"/>
                      <a:pt x="34" y="23"/>
                    </a:cubicBezTo>
                    <a:cubicBezTo>
                      <a:pt x="34" y="23"/>
                      <a:pt x="35" y="23"/>
                      <a:pt x="35" y="23"/>
                    </a:cubicBezTo>
                    <a:cubicBezTo>
                      <a:pt x="35" y="12"/>
                      <a:pt x="35" y="12"/>
                      <a:pt x="35" y="12"/>
                    </a:cubicBezTo>
                    <a:cubicBezTo>
                      <a:pt x="35" y="12"/>
                      <a:pt x="34" y="12"/>
                      <a:pt x="3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sp>
          <p:nvSpPr>
            <p:cNvPr id="9" name="文本框 8"/>
            <p:cNvSpPr txBox="1"/>
            <p:nvPr/>
          </p:nvSpPr>
          <p:spPr>
            <a:xfrm>
              <a:off x="5465973" y="1560513"/>
              <a:ext cx="3368299" cy="5155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b="1" dirty="0">
                  <a:solidFill>
                    <a:srgbClr val="C00000"/>
                  </a:solidFill>
                </a:rPr>
                <a:t>EXAMPLE TEXT</a:t>
              </a:r>
            </a:p>
            <a:p>
              <a:r>
                <a:rPr lang="en-US" altLang="zh-CN" sz="900" dirty="0">
                  <a:solidFill>
                    <a:schemeClr val="tx1">
                      <a:lumMod val="85000"/>
                      <a:lumOff val="15000"/>
                    </a:schemeClr>
                  </a:solidFill>
                </a:rPr>
                <a:t>Lorem ipsum dolor sit amet, consectetuer adipiscing elit. Maecenas porttitor congue massa. </a:t>
              </a:r>
            </a:p>
          </p:txBody>
        </p:sp>
      </p:grpSp>
      <p:grpSp>
        <p:nvGrpSpPr>
          <p:cNvPr id="13" name="组合 12"/>
          <p:cNvGrpSpPr/>
          <p:nvPr/>
        </p:nvGrpSpPr>
        <p:grpSpPr>
          <a:xfrm>
            <a:off x="3862407" y="1904875"/>
            <a:ext cx="4667065" cy="673752"/>
            <a:chOff x="4167207" y="2149176"/>
            <a:chExt cx="4667065" cy="673752"/>
          </a:xfrm>
        </p:grpSpPr>
        <p:sp>
          <p:nvSpPr>
            <p:cNvPr id="14" name="矩形 13"/>
            <p:cNvSpPr/>
            <p:nvPr/>
          </p:nvSpPr>
          <p:spPr>
            <a:xfrm>
              <a:off x="4167207" y="2149176"/>
              <a:ext cx="1224455" cy="6737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15" name="组合 14"/>
            <p:cNvGrpSpPr>
              <a:grpSpLocks noChangeAspect="1"/>
            </p:cNvGrpSpPr>
            <p:nvPr/>
          </p:nvGrpSpPr>
          <p:grpSpPr>
            <a:xfrm>
              <a:off x="4620527" y="2320626"/>
              <a:ext cx="341834" cy="405000"/>
              <a:chOff x="5416551" y="5818188"/>
              <a:chExt cx="438150" cy="519113"/>
            </a:xfrm>
            <a:solidFill>
              <a:schemeClr val="bg1"/>
            </a:solidFill>
          </p:grpSpPr>
          <p:sp>
            <p:nvSpPr>
              <p:cNvPr id="17" name="Freeform 8"/>
              <p:cNvSpPr/>
              <p:nvPr/>
            </p:nvSpPr>
            <p:spPr bwMode="auto">
              <a:xfrm>
                <a:off x="5511801" y="5818188"/>
                <a:ext cx="192088" cy="142875"/>
              </a:xfrm>
              <a:custGeom>
                <a:avLst/>
                <a:gdLst>
                  <a:gd name="T0" fmla="*/ 39 w 51"/>
                  <a:gd name="T1" fmla="*/ 26 h 37"/>
                  <a:gd name="T2" fmla="*/ 47 w 51"/>
                  <a:gd name="T3" fmla="*/ 36 h 37"/>
                  <a:gd name="T4" fmla="*/ 48 w 51"/>
                  <a:gd name="T5" fmla="*/ 33 h 37"/>
                  <a:gd name="T6" fmla="*/ 49 w 51"/>
                  <a:gd name="T7" fmla="*/ 34 h 37"/>
                  <a:gd name="T8" fmla="*/ 44 w 51"/>
                  <a:gd name="T9" fmla="*/ 13 h 37"/>
                  <a:gd name="T10" fmla="*/ 44 w 51"/>
                  <a:gd name="T11" fmla="*/ 13 h 37"/>
                  <a:gd name="T12" fmla="*/ 12 w 51"/>
                  <a:gd name="T13" fmla="*/ 10 h 37"/>
                  <a:gd name="T14" fmla="*/ 4 w 51"/>
                  <a:gd name="T15" fmla="*/ 35 h 37"/>
                  <a:gd name="T16" fmla="*/ 39 w 51"/>
                  <a:gd name="T1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7">
                    <a:moveTo>
                      <a:pt x="39" y="26"/>
                    </a:moveTo>
                    <a:cubicBezTo>
                      <a:pt x="39" y="27"/>
                      <a:pt x="41" y="33"/>
                      <a:pt x="47" y="36"/>
                    </a:cubicBezTo>
                    <a:cubicBezTo>
                      <a:pt x="47" y="36"/>
                      <a:pt x="47" y="33"/>
                      <a:pt x="48" y="33"/>
                    </a:cubicBezTo>
                    <a:cubicBezTo>
                      <a:pt x="48" y="33"/>
                      <a:pt x="49" y="34"/>
                      <a:pt x="49" y="34"/>
                    </a:cubicBezTo>
                    <a:cubicBezTo>
                      <a:pt x="49" y="34"/>
                      <a:pt x="51" y="19"/>
                      <a:pt x="44" y="13"/>
                    </a:cubicBezTo>
                    <a:cubicBezTo>
                      <a:pt x="44" y="13"/>
                      <a:pt x="44" y="13"/>
                      <a:pt x="44" y="13"/>
                    </a:cubicBezTo>
                    <a:cubicBezTo>
                      <a:pt x="29" y="0"/>
                      <a:pt x="12" y="10"/>
                      <a:pt x="12" y="10"/>
                    </a:cubicBezTo>
                    <a:cubicBezTo>
                      <a:pt x="0" y="18"/>
                      <a:pt x="4" y="35"/>
                      <a:pt x="4" y="35"/>
                    </a:cubicBezTo>
                    <a:cubicBezTo>
                      <a:pt x="27" y="37"/>
                      <a:pt x="39" y="26"/>
                      <a:pt x="3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8" name="Freeform 9"/>
              <p:cNvSpPr>
                <a:spLocks noEditPoints="1"/>
              </p:cNvSpPr>
              <p:nvPr/>
            </p:nvSpPr>
            <p:spPr bwMode="auto">
              <a:xfrm>
                <a:off x="5416551" y="5961063"/>
                <a:ext cx="438150" cy="376238"/>
              </a:xfrm>
              <a:custGeom>
                <a:avLst/>
                <a:gdLst>
                  <a:gd name="T0" fmla="*/ 91 w 116"/>
                  <a:gd name="T1" fmla="*/ 39 h 98"/>
                  <a:gd name="T2" fmla="*/ 77 w 116"/>
                  <a:gd name="T3" fmla="*/ 31 h 98"/>
                  <a:gd name="T4" fmla="*/ 74 w 116"/>
                  <a:gd name="T5" fmla="*/ 0 h 98"/>
                  <a:gd name="T6" fmla="*/ 71 w 116"/>
                  <a:gd name="T7" fmla="*/ 7 h 98"/>
                  <a:gd name="T8" fmla="*/ 63 w 116"/>
                  <a:gd name="T9" fmla="*/ 23 h 98"/>
                  <a:gd name="T10" fmla="*/ 64 w 116"/>
                  <a:gd name="T11" fmla="*/ 30 h 98"/>
                  <a:gd name="T12" fmla="*/ 39 w 116"/>
                  <a:gd name="T13" fmla="*/ 31 h 98"/>
                  <a:gd name="T14" fmla="*/ 40 w 116"/>
                  <a:gd name="T15" fmla="*/ 23 h 98"/>
                  <a:gd name="T16" fmla="*/ 32 w 116"/>
                  <a:gd name="T17" fmla="*/ 7 h 98"/>
                  <a:gd name="T18" fmla="*/ 29 w 116"/>
                  <a:gd name="T19" fmla="*/ 0 h 98"/>
                  <a:gd name="T20" fmla="*/ 26 w 116"/>
                  <a:gd name="T21" fmla="*/ 31 h 98"/>
                  <a:gd name="T22" fmla="*/ 17 w 116"/>
                  <a:gd name="T23" fmla="*/ 35 h 98"/>
                  <a:gd name="T24" fmla="*/ 9 w 116"/>
                  <a:gd name="T25" fmla="*/ 40 h 98"/>
                  <a:gd name="T26" fmla="*/ 0 w 116"/>
                  <a:gd name="T27" fmla="*/ 77 h 98"/>
                  <a:gd name="T28" fmla="*/ 3 w 116"/>
                  <a:gd name="T29" fmla="*/ 84 h 98"/>
                  <a:gd name="T30" fmla="*/ 49 w 116"/>
                  <a:gd name="T31" fmla="*/ 93 h 98"/>
                  <a:gd name="T32" fmla="*/ 69 w 116"/>
                  <a:gd name="T33" fmla="*/ 92 h 98"/>
                  <a:gd name="T34" fmla="*/ 87 w 116"/>
                  <a:gd name="T35" fmla="*/ 98 h 98"/>
                  <a:gd name="T36" fmla="*/ 116 w 116"/>
                  <a:gd name="T37" fmla="*/ 68 h 98"/>
                  <a:gd name="T38" fmla="*/ 91 w 116"/>
                  <a:gd name="T39" fmla="*/ 39 h 98"/>
                  <a:gd name="T40" fmla="*/ 87 w 116"/>
                  <a:gd name="T41" fmla="*/ 94 h 98"/>
                  <a:gd name="T42" fmla="*/ 75 w 116"/>
                  <a:gd name="T43" fmla="*/ 91 h 98"/>
                  <a:gd name="T44" fmla="*/ 61 w 116"/>
                  <a:gd name="T45" fmla="*/ 68 h 98"/>
                  <a:gd name="T46" fmla="*/ 87 w 116"/>
                  <a:gd name="T47" fmla="*/ 42 h 98"/>
                  <a:gd name="T48" fmla="*/ 95 w 116"/>
                  <a:gd name="T49" fmla="*/ 44 h 98"/>
                  <a:gd name="T50" fmla="*/ 112 w 116"/>
                  <a:gd name="T51" fmla="*/ 68 h 98"/>
                  <a:gd name="T52" fmla="*/ 87 w 116"/>
                  <a:gd name="T5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98">
                    <a:moveTo>
                      <a:pt x="91" y="39"/>
                    </a:moveTo>
                    <a:cubicBezTo>
                      <a:pt x="87" y="35"/>
                      <a:pt x="80" y="32"/>
                      <a:pt x="77" y="31"/>
                    </a:cubicBezTo>
                    <a:cubicBezTo>
                      <a:pt x="70" y="18"/>
                      <a:pt x="74" y="0"/>
                      <a:pt x="74" y="0"/>
                    </a:cubicBezTo>
                    <a:cubicBezTo>
                      <a:pt x="73" y="5"/>
                      <a:pt x="71" y="7"/>
                      <a:pt x="71" y="7"/>
                    </a:cubicBezTo>
                    <a:cubicBezTo>
                      <a:pt x="70" y="16"/>
                      <a:pt x="63" y="23"/>
                      <a:pt x="63" y="23"/>
                    </a:cubicBezTo>
                    <a:cubicBezTo>
                      <a:pt x="63" y="26"/>
                      <a:pt x="63" y="28"/>
                      <a:pt x="64" y="30"/>
                    </a:cubicBezTo>
                    <a:cubicBezTo>
                      <a:pt x="52" y="48"/>
                      <a:pt x="43" y="38"/>
                      <a:pt x="39" y="31"/>
                    </a:cubicBezTo>
                    <a:cubicBezTo>
                      <a:pt x="40" y="29"/>
                      <a:pt x="40" y="26"/>
                      <a:pt x="40" y="23"/>
                    </a:cubicBezTo>
                    <a:cubicBezTo>
                      <a:pt x="40" y="23"/>
                      <a:pt x="33" y="16"/>
                      <a:pt x="32" y="7"/>
                    </a:cubicBezTo>
                    <a:cubicBezTo>
                      <a:pt x="32" y="7"/>
                      <a:pt x="30" y="5"/>
                      <a:pt x="29" y="0"/>
                    </a:cubicBezTo>
                    <a:cubicBezTo>
                      <a:pt x="29" y="0"/>
                      <a:pt x="32" y="18"/>
                      <a:pt x="26" y="31"/>
                    </a:cubicBezTo>
                    <a:cubicBezTo>
                      <a:pt x="21" y="33"/>
                      <a:pt x="17" y="35"/>
                      <a:pt x="17" y="35"/>
                    </a:cubicBezTo>
                    <a:cubicBezTo>
                      <a:pt x="11" y="37"/>
                      <a:pt x="9" y="40"/>
                      <a:pt x="9" y="40"/>
                    </a:cubicBezTo>
                    <a:cubicBezTo>
                      <a:pt x="1" y="51"/>
                      <a:pt x="0" y="77"/>
                      <a:pt x="0" y="77"/>
                    </a:cubicBezTo>
                    <a:cubicBezTo>
                      <a:pt x="0" y="83"/>
                      <a:pt x="3" y="84"/>
                      <a:pt x="3" y="84"/>
                    </a:cubicBezTo>
                    <a:cubicBezTo>
                      <a:pt x="21" y="92"/>
                      <a:pt x="49" y="93"/>
                      <a:pt x="49" y="93"/>
                    </a:cubicBezTo>
                    <a:cubicBezTo>
                      <a:pt x="56" y="93"/>
                      <a:pt x="63" y="93"/>
                      <a:pt x="69" y="92"/>
                    </a:cubicBezTo>
                    <a:cubicBezTo>
                      <a:pt x="74" y="95"/>
                      <a:pt x="80" y="98"/>
                      <a:pt x="87" y="98"/>
                    </a:cubicBezTo>
                    <a:cubicBezTo>
                      <a:pt x="103" y="98"/>
                      <a:pt x="116" y="84"/>
                      <a:pt x="116" y="68"/>
                    </a:cubicBezTo>
                    <a:cubicBezTo>
                      <a:pt x="116" y="53"/>
                      <a:pt x="105" y="41"/>
                      <a:pt x="91" y="39"/>
                    </a:cubicBezTo>
                    <a:close/>
                    <a:moveTo>
                      <a:pt x="87" y="94"/>
                    </a:moveTo>
                    <a:cubicBezTo>
                      <a:pt x="83" y="94"/>
                      <a:pt x="79" y="93"/>
                      <a:pt x="75" y="91"/>
                    </a:cubicBezTo>
                    <a:cubicBezTo>
                      <a:pt x="67" y="87"/>
                      <a:pt x="61" y="78"/>
                      <a:pt x="61" y="68"/>
                    </a:cubicBezTo>
                    <a:cubicBezTo>
                      <a:pt x="61" y="54"/>
                      <a:pt x="72" y="42"/>
                      <a:pt x="87" y="42"/>
                    </a:cubicBezTo>
                    <a:cubicBezTo>
                      <a:pt x="90" y="42"/>
                      <a:pt x="93" y="43"/>
                      <a:pt x="95" y="44"/>
                    </a:cubicBezTo>
                    <a:cubicBezTo>
                      <a:pt x="105" y="47"/>
                      <a:pt x="112" y="57"/>
                      <a:pt x="112" y="68"/>
                    </a:cubicBezTo>
                    <a:cubicBezTo>
                      <a:pt x="112" y="82"/>
                      <a:pt x="101" y="94"/>
                      <a:pt x="87"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19" name="Rectangle 10"/>
              <p:cNvSpPr>
                <a:spLocks noChangeArrowheads="1"/>
              </p:cNvSpPr>
              <p:nvPr/>
            </p:nvSpPr>
            <p:spPr bwMode="auto">
              <a:xfrm>
                <a:off x="5680076" y="6199188"/>
                <a:ext cx="13176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sp>
          <p:nvSpPr>
            <p:cNvPr id="16" name="文本框 8"/>
            <p:cNvSpPr txBox="1"/>
            <p:nvPr/>
          </p:nvSpPr>
          <p:spPr>
            <a:xfrm>
              <a:off x="5465973" y="2232137"/>
              <a:ext cx="3368299" cy="5155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b="1" dirty="0">
                  <a:solidFill>
                    <a:srgbClr val="C00000"/>
                  </a:solidFill>
                </a:rPr>
                <a:t>EXAMPLE TEXT</a:t>
              </a:r>
            </a:p>
            <a:p>
              <a:r>
                <a:rPr lang="en-US" altLang="zh-CN" sz="900" dirty="0">
                  <a:solidFill>
                    <a:schemeClr val="tx1">
                      <a:lumMod val="85000"/>
                      <a:lumOff val="15000"/>
                    </a:schemeClr>
                  </a:solidFill>
                </a:rPr>
                <a:t>Lorem ipsum dolor sit amet, consectetuer adipiscing elit. Maecenas porttitor congue massa. </a:t>
              </a:r>
            </a:p>
          </p:txBody>
        </p:sp>
      </p:grpSp>
      <p:grpSp>
        <p:nvGrpSpPr>
          <p:cNvPr id="20" name="组合 19"/>
          <p:cNvGrpSpPr/>
          <p:nvPr/>
        </p:nvGrpSpPr>
        <p:grpSpPr>
          <a:xfrm>
            <a:off x="3862407" y="2578627"/>
            <a:ext cx="4667065" cy="673752"/>
            <a:chOff x="4167207" y="2822928"/>
            <a:chExt cx="4667065" cy="673752"/>
          </a:xfrm>
        </p:grpSpPr>
        <p:sp>
          <p:nvSpPr>
            <p:cNvPr id="21" name="矩形 20"/>
            <p:cNvSpPr/>
            <p:nvPr/>
          </p:nvSpPr>
          <p:spPr>
            <a:xfrm>
              <a:off x="4167207" y="2822928"/>
              <a:ext cx="1224455" cy="6737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22" name="组合 21"/>
            <p:cNvGrpSpPr>
              <a:grpSpLocks noChangeAspect="1"/>
            </p:cNvGrpSpPr>
            <p:nvPr/>
          </p:nvGrpSpPr>
          <p:grpSpPr>
            <a:xfrm>
              <a:off x="4612755" y="2933403"/>
              <a:ext cx="336881" cy="405000"/>
              <a:chOff x="6076951" y="5818188"/>
              <a:chExt cx="431800" cy="519113"/>
            </a:xfrm>
            <a:solidFill>
              <a:schemeClr val="bg1"/>
            </a:solidFill>
          </p:grpSpPr>
          <p:sp>
            <p:nvSpPr>
              <p:cNvPr id="24" name="Freeform 11"/>
              <p:cNvSpPr/>
              <p:nvPr/>
            </p:nvSpPr>
            <p:spPr bwMode="auto">
              <a:xfrm>
                <a:off x="6165851" y="5818188"/>
                <a:ext cx="193675" cy="142875"/>
              </a:xfrm>
              <a:custGeom>
                <a:avLst/>
                <a:gdLst>
                  <a:gd name="T0" fmla="*/ 39 w 51"/>
                  <a:gd name="T1" fmla="*/ 26 h 37"/>
                  <a:gd name="T2" fmla="*/ 47 w 51"/>
                  <a:gd name="T3" fmla="*/ 36 h 37"/>
                  <a:gd name="T4" fmla="*/ 48 w 51"/>
                  <a:gd name="T5" fmla="*/ 33 h 37"/>
                  <a:gd name="T6" fmla="*/ 49 w 51"/>
                  <a:gd name="T7" fmla="*/ 34 h 37"/>
                  <a:gd name="T8" fmla="*/ 44 w 51"/>
                  <a:gd name="T9" fmla="*/ 13 h 37"/>
                  <a:gd name="T10" fmla="*/ 44 w 51"/>
                  <a:gd name="T11" fmla="*/ 13 h 37"/>
                  <a:gd name="T12" fmla="*/ 13 w 51"/>
                  <a:gd name="T13" fmla="*/ 10 h 37"/>
                  <a:gd name="T14" fmla="*/ 4 w 51"/>
                  <a:gd name="T15" fmla="*/ 35 h 37"/>
                  <a:gd name="T16" fmla="*/ 39 w 51"/>
                  <a:gd name="T1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7">
                    <a:moveTo>
                      <a:pt x="39" y="26"/>
                    </a:moveTo>
                    <a:cubicBezTo>
                      <a:pt x="39" y="27"/>
                      <a:pt x="41" y="33"/>
                      <a:pt x="47" y="36"/>
                    </a:cubicBezTo>
                    <a:cubicBezTo>
                      <a:pt x="47" y="36"/>
                      <a:pt x="48" y="33"/>
                      <a:pt x="48" y="33"/>
                    </a:cubicBezTo>
                    <a:cubicBezTo>
                      <a:pt x="48" y="33"/>
                      <a:pt x="49" y="34"/>
                      <a:pt x="49" y="34"/>
                    </a:cubicBezTo>
                    <a:cubicBezTo>
                      <a:pt x="49" y="34"/>
                      <a:pt x="51" y="19"/>
                      <a:pt x="44" y="13"/>
                    </a:cubicBezTo>
                    <a:cubicBezTo>
                      <a:pt x="44" y="13"/>
                      <a:pt x="44" y="13"/>
                      <a:pt x="44" y="13"/>
                    </a:cubicBezTo>
                    <a:cubicBezTo>
                      <a:pt x="29" y="0"/>
                      <a:pt x="13" y="10"/>
                      <a:pt x="13" y="10"/>
                    </a:cubicBezTo>
                    <a:cubicBezTo>
                      <a:pt x="0" y="18"/>
                      <a:pt x="4" y="35"/>
                      <a:pt x="4" y="35"/>
                    </a:cubicBezTo>
                    <a:cubicBezTo>
                      <a:pt x="27" y="37"/>
                      <a:pt x="39" y="26"/>
                      <a:pt x="3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25" name="Freeform 12"/>
              <p:cNvSpPr>
                <a:spLocks noEditPoints="1"/>
              </p:cNvSpPr>
              <p:nvPr/>
            </p:nvSpPr>
            <p:spPr bwMode="auto">
              <a:xfrm>
                <a:off x="6076951" y="5961063"/>
                <a:ext cx="431800" cy="376238"/>
              </a:xfrm>
              <a:custGeom>
                <a:avLst/>
                <a:gdLst>
                  <a:gd name="T0" fmla="*/ 91 w 115"/>
                  <a:gd name="T1" fmla="*/ 39 h 98"/>
                  <a:gd name="T2" fmla="*/ 76 w 115"/>
                  <a:gd name="T3" fmla="*/ 31 h 98"/>
                  <a:gd name="T4" fmla="*/ 73 w 115"/>
                  <a:gd name="T5" fmla="*/ 0 h 98"/>
                  <a:gd name="T6" fmla="*/ 71 w 115"/>
                  <a:gd name="T7" fmla="*/ 7 h 98"/>
                  <a:gd name="T8" fmla="*/ 62 w 115"/>
                  <a:gd name="T9" fmla="*/ 23 h 98"/>
                  <a:gd name="T10" fmla="*/ 63 w 115"/>
                  <a:gd name="T11" fmla="*/ 30 h 98"/>
                  <a:gd name="T12" fmla="*/ 38 w 115"/>
                  <a:gd name="T13" fmla="*/ 31 h 98"/>
                  <a:gd name="T14" fmla="*/ 39 w 115"/>
                  <a:gd name="T15" fmla="*/ 23 h 98"/>
                  <a:gd name="T16" fmla="*/ 31 w 115"/>
                  <a:gd name="T17" fmla="*/ 7 h 98"/>
                  <a:gd name="T18" fmla="*/ 28 w 115"/>
                  <a:gd name="T19" fmla="*/ 0 h 98"/>
                  <a:gd name="T20" fmla="*/ 25 w 115"/>
                  <a:gd name="T21" fmla="*/ 31 h 98"/>
                  <a:gd name="T22" fmla="*/ 16 w 115"/>
                  <a:gd name="T23" fmla="*/ 35 h 98"/>
                  <a:gd name="T24" fmla="*/ 8 w 115"/>
                  <a:gd name="T25" fmla="*/ 40 h 98"/>
                  <a:gd name="T26" fmla="*/ 0 w 115"/>
                  <a:gd name="T27" fmla="*/ 77 h 98"/>
                  <a:gd name="T28" fmla="*/ 2 w 115"/>
                  <a:gd name="T29" fmla="*/ 84 h 98"/>
                  <a:gd name="T30" fmla="*/ 48 w 115"/>
                  <a:gd name="T31" fmla="*/ 93 h 98"/>
                  <a:gd name="T32" fmla="*/ 68 w 115"/>
                  <a:gd name="T33" fmla="*/ 92 h 98"/>
                  <a:gd name="T34" fmla="*/ 86 w 115"/>
                  <a:gd name="T35" fmla="*/ 98 h 98"/>
                  <a:gd name="T36" fmla="*/ 115 w 115"/>
                  <a:gd name="T37" fmla="*/ 68 h 98"/>
                  <a:gd name="T38" fmla="*/ 91 w 115"/>
                  <a:gd name="T39" fmla="*/ 39 h 98"/>
                  <a:gd name="T40" fmla="*/ 86 w 115"/>
                  <a:gd name="T41" fmla="*/ 94 h 98"/>
                  <a:gd name="T42" fmla="*/ 75 w 115"/>
                  <a:gd name="T43" fmla="*/ 91 h 98"/>
                  <a:gd name="T44" fmla="*/ 60 w 115"/>
                  <a:gd name="T45" fmla="*/ 68 h 98"/>
                  <a:gd name="T46" fmla="*/ 86 w 115"/>
                  <a:gd name="T47" fmla="*/ 42 h 98"/>
                  <a:gd name="T48" fmla="*/ 95 w 115"/>
                  <a:gd name="T49" fmla="*/ 44 h 98"/>
                  <a:gd name="T50" fmla="*/ 111 w 115"/>
                  <a:gd name="T51" fmla="*/ 68 h 98"/>
                  <a:gd name="T52" fmla="*/ 86 w 115"/>
                  <a:gd name="T5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98">
                    <a:moveTo>
                      <a:pt x="91" y="39"/>
                    </a:moveTo>
                    <a:cubicBezTo>
                      <a:pt x="86" y="35"/>
                      <a:pt x="79" y="32"/>
                      <a:pt x="76" y="31"/>
                    </a:cubicBezTo>
                    <a:cubicBezTo>
                      <a:pt x="70" y="18"/>
                      <a:pt x="73" y="0"/>
                      <a:pt x="73" y="0"/>
                    </a:cubicBezTo>
                    <a:cubicBezTo>
                      <a:pt x="72" y="5"/>
                      <a:pt x="71" y="7"/>
                      <a:pt x="71" y="7"/>
                    </a:cubicBezTo>
                    <a:cubicBezTo>
                      <a:pt x="69" y="16"/>
                      <a:pt x="62" y="23"/>
                      <a:pt x="62" y="23"/>
                    </a:cubicBezTo>
                    <a:cubicBezTo>
                      <a:pt x="62" y="26"/>
                      <a:pt x="62" y="28"/>
                      <a:pt x="63" y="30"/>
                    </a:cubicBezTo>
                    <a:cubicBezTo>
                      <a:pt x="52" y="48"/>
                      <a:pt x="42" y="38"/>
                      <a:pt x="38" y="31"/>
                    </a:cubicBezTo>
                    <a:cubicBezTo>
                      <a:pt x="39" y="29"/>
                      <a:pt x="39" y="26"/>
                      <a:pt x="39" y="23"/>
                    </a:cubicBezTo>
                    <a:cubicBezTo>
                      <a:pt x="39" y="23"/>
                      <a:pt x="32" y="16"/>
                      <a:pt x="31" y="7"/>
                    </a:cubicBezTo>
                    <a:cubicBezTo>
                      <a:pt x="31" y="7"/>
                      <a:pt x="29" y="5"/>
                      <a:pt x="28" y="0"/>
                    </a:cubicBezTo>
                    <a:cubicBezTo>
                      <a:pt x="28" y="0"/>
                      <a:pt x="32" y="18"/>
                      <a:pt x="25" y="31"/>
                    </a:cubicBezTo>
                    <a:cubicBezTo>
                      <a:pt x="21" y="33"/>
                      <a:pt x="16" y="35"/>
                      <a:pt x="16" y="35"/>
                    </a:cubicBezTo>
                    <a:cubicBezTo>
                      <a:pt x="10" y="37"/>
                      <a:pt x="8" y="40"/>
                      <a:pt x="8" y="40"/>
                    </a:cubicBezTo>
                    <a:cubicBezTo>
                      <a:pt x="0" y="51"/>
                      <a:pt x="0" y="77"/>
                      <a:pt x="0" y="77"/>
                    </a:cubicBezTo>
                    <a:cubicBezTo>
                      <a:pt x="0" y="83"/>
                      <a:pt x="2" y="84"/>
                      <a:pt x="2" y="84"/>
                    </a:cubicBezTo>
                    <a:cubicBezTo>
                      <a:pt x="20" y="92"/>
                      <a:pt x="48" y="93"/>
                      <a:pt x="48" y="93"/>
                    </a:cubicBezTo>
                    <a:cubicBezTo>
                      <a:pt x="55" y="93"/>
                      <a:pt x="62" y="93"/>
                      <a:pt x="68" y="92"/>
                    </a:cubicBezTo>
                    <a:cubicBezTo>
                      <a:pt x="73" y="95"/>
                      <a:pt x="79" y="98"/>
                      <a:pt x="86" y="98"/>
                    </a:cubicBezTo>
                    <a:cubicBezTo>
                      <a:pt x="102" y="98"/>
                      <a:pt x="115" y="84"/>
                      <a:pt x="115" y="68"/>
                    </a:cubicBezTo>
                    <a:cubicBezTo>
                      <a:pt x="115" y="53"/>
                      <a:pt x="105" y="41"/>
                      <a:pt x="91" y="39"/>
                    </a:cubicBezTo>
                    <a:close/>
                    <a:moveTo>
                      <a:pt x="86" y="94"/>
                    </a:moveTo>
                    <a:cubicBezTo>
                      <a:pt x="82" y="94"/>
                      <a:pt x="78" y="93"/>
                      <a:pt x="75" y="91"/>
                    </a:cubicBezTo>
                    <a:cubicBezTo>
                      <a:pt x="66" y="87"/>
                      <a:pt x="60" y="78"/>
                      <a:pt x="60" y="68"/>
                    </a:cubicBezTo>
                    <a:cubicBezTo>
                      <a:pt x="60" y="54"/>
                      <a:pt x="72" y="42"/>
                      <a:pt x="86" y="42"/>
                    </a:cubicBezTo>
                    <a:cubicBezTo>
                      <a:pt x="89" y="42"/>
                      <a:pt x="92" y="43"/>
                      <a:pt x="95" y="44"/>
                    </a:cubicBezTo>
                    <a:cubicBezTo>
                      <a:pt x="104" y="47"/>
                      <a:pt x="111" y="57"/>
                      <a:pt x="111" y="68"/>
                    </a:cubicBezTo>
                    <a:cubicBezTo>
                      <a:pt x="111" y="82"/>
                      <a:pt x="100" y="94"/>
                      <a:pt x="8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26" name="Freeform 13"/>
              <p:cNvSpPr/>
              <p:nvPr/>
            </p:nvSpPr>
            <p:spPr bwMode="auto">
              <a:xfrm>
                <a:off x="6340476" y="6156325"/>
                <a:ext cx="123825" cy="127000"/>
              </a:xfrm>
              <a:custGeom>
                <a:avLst/>
                <a:gdLst>
                  <a:gd name="T0" fmla="*/ 33 w 33"/>
                  <a:gd name="T1" fmla="*/ 6 h 33"/>
                  <a:gd name="T2" fmla="*/ 27 w 33"/>
                  <a:gd name="T3" fmla="*/ 0 h 33"/>
                  <a:gd name="T4" fmla="*/ 17 w 33"/>
                  <a:gd name="T5" fmla="*/ 11 h 33"/>
                  <a:gd name="T6" fmla="*/ 6 w 33"/>
                  <a:gd name="T7" fmla="*/ 0 h 33"/>
                  <a:gd name="T8" fmla="*/ 0 w 33"/>
                  <a:gd name="T9" fmla="*/ 6 h 33"/>
                  <a:gd name="T10" fmla="*/ 11 w 33"/>
                  <a:gd name="T11" fmla="*/ 17 h 33"/>
                  <a:gd name="T12" fmla="*/ 0 w 33"/>
                  <a:gd name="T13" fmla="*/ 27 h 33"/>
                  <a:gd name="T14" fmla="*/ 6 w 33"/>
                  <a:gd name="T15" fmla="*/ 33 h 33"/>
                  <a:gd name="T16" fmla="*/ 17 w 33"/>
                  <a:gd name="T17" fmla="*/ 23 h 33"/>
                  <a:gd name="T18" fmla="*/ 27 w 33"/>
                  <a:gd name="T19" fmla="*/ 33 h 33"/>
                  <a:gd name="T20" fmla="*/ 33 w 33"/>
                  <a:gd name="T21" fmla="*/ 27 h 33"/>
                  <a:gd name="T22" fmla="*/ 23 w 33"/>
                  <a:gd name="T23" fmla="*/ 17 h 33"/>
                  <a:gd name="T24" fmla="*/ 33 w 33"/>
                  <a:gd name="T2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33" y="6"/>
                    </a:moveTo>
                    <a:cubicBezTo>
                      <a:pt x="27" y="0"/>
                      <a:pt x="27" y="0"/>
                      <a:pt x="27" y="0"/>
                    </a:cubicBezTo>
                    <a:cubicBezTo>
                      <a:pt x="27" y="0"/>
                      <a:pt x="17" y="11"/>
                      <a:pt x="17" y="11"/>
                    </a:cubicBezTo>
                    <a:cubicBezTo>
                      <a:pt x="16" y="11"/>
                      <a:pt x="6" y="0"/>
                      <a:pt x="6" y="0"/>
                    </a:cubicBezTo>
                    <a:cubicBezTo>
                      <a:pt x="0" y="6"/>
                      <a:pt x="0" y="6"/>
                      <a:pt x="0" y="6"/>
                    </a:cubicBezTo>
                    <a:cubicBezTo>
                      <a:pt x="0" y="6"/>
                      <a:pt x="11" y="16"/>
                      <a:pt x="11" y="17"/>
                    </a:cubicBezTo>
                    <a:cubicBezTo>
                      <a:pt x="11" y="18"/>
                      <a:pt x="0" y="27"/>
                      <a:pt x="0" y="27"/>
                    </a:cubicBezTo>
                    <a:cubicBezTo>
                      <a:pt x="6" y="33"/>
                      <a:pt x="6" y="33"/>
                      <a:pt x="6" y="33"/>
                    </a:cubicBezTo>
                    <a:cubicBezTo>
                      <a:pt x="6" y="33"/>
                      <a:pt x="16" y="23"/>
                      <a:pt x="17" y="23"/>
                    </a:cubicBezTo>
                    <a:cubicBezTo>
                      <a:pt x="18" y="23"/>
                      <a:pt x="27" y="33"/>
                      <a:pt x="27" y="33"/>
                    </a:cubicBezTo>
                    <a:cubicBezTo>
                      <a:pt x="33" y="27"/>
                      <a:pt x="33" y="27"/>
                      <a:pt x="33" y="27"/>
                    </a:cubicBezTo>
                    <a:cubicBezTo>
                      <a:pt x="33" y="27"/>
                      <a:pt x="23" y="17"/>
                      <a:pt x="23" y="17"/>
                    </a:cubicBezTo>
                    <a:cubicBezTo>
                      <a:pt x="23" y="16"/>
                      <a:pt x="33" y="6"/>
                      <a:pt x="3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sp>
          <p:nvSpPr>
            <p:cNvPr id="23" name="文本框 8"/>
            <p:cNvSpPr txBox="1"/>
            <p:nvPr/>
          </p:nvSpPr>
          <p:spPr>
            <a:xfrm>
              <a:off x="5465973" y="2905888"/>
              <a:ext cx="3368299" cy="5155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b="1" dirty="0">
                  <a:solidFill>
                    <a:srgbClr val="C00000"/>
                  </a:solidFill>
                </a:rPr>
                <a:t>EXAMPLE TEXT</a:t>
              </a:r>
            </a:p>
            <a:p>
              <a:r>
                <a:rPr lang="en-US" altLang="zh-CN" sz="900" dirty="0">
                  <a:solidFill>
                    <a:schemeClr val="tx1">
                      <a:lumMod val="85000"/>
                      <a:lumOff val="15000"/>
                    </a:schemeClr>
                  </a:solidFill>
                </a:rPr>
                <a:t>Lorem ipsum dolor sit amet, consectetuer adipiscing elit. Maecenas porttitor congue massa. </a:t>
              </a:r>
            </a:p>
          </p:txBody>
        </p:sp>
      </p:grpSp>
      <p:grpSp>
        <p:nvGrpSpPr>
          <p:cNvPr id="27" name="组合 26"/>
          <p:cNvGrpSpPr/>
          <p:nvPr/>
        </p:nvGrpSpPr>
        <p:grpSpPr>
          <a:xfrm>
            <a:off x="3862407" y="3252378"/>
            <a:ext cx="4667065" cy="673752"/>
            <a:chOff x="4167207" y="3496679"/>
            <a:chExt cx="4667065" cy="673752"/>
          </a:xfrm>
        </p:grpSpPr>
        <p:sp>
          <p:nvSpPr>
            <p:cNvPr id="28" name="矩形 27"/>
            <p:cNvSpPr/>
            <p:nvPr/>
          </p:nvSpPr>
          <p:spPr>
            <a:xfrm>
              <a:off x="4167207" y="3496679"/>
              <a:ext cx="1224455" cy="673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29" name="组合 28"/>
            <p:cNvGrpSpPr>
              <a:grpSpLocks noChangeAspect="1"/>
            </p:cNvGrpSpPr>
            <p:nvPr/>
          </p:nvGrpSpPr>
          <p:grpSpPr>
            <a:xfrm>
              <a:off x="4587365" y="3618168"/>
              <a:ext cx="340597" cy="405000"/>
              <a:chOff x="6788151" y="5818188"/>
              <a:chExt cx="436563" cy="519113"/>
            </a:xfrm>
            <a:solidFill>
              <a:schemeClr val="bg1"/>
            </a:solidFill>
          </p:grpSpPr>
          <p:sp>
            <p:nvSpPr>
              <p:cNvPr id="31" name="Freeform 14"/>
              <p:cNvSpPr/>
              <p:nvPr/>
            </p:nvSpPr>
            <p:spPr bwMode="auto">
              <a:xfrm>
                <a:off x="6881813" y="5818188"/>
                <a:ext cx="188913" cy="142875"/>
              </a:xfrm>
              <a:custGeom>
                <a:avLst/>
                <a:gdLst>
                  <a:gd name="T0" fmla="*/ 39 w 50"/>
                  <a:gd name="T1" fmla="*/ 26 h 37"/>
                  <a:gd name="T2" fmla="*/ 47 w 50"/>
                  <a:gd name="T3" fmla="*/ 36 h 37"/>
                  <a:gd name="T4" fmla="*/ 48 w 50"/>
                  <a:gd name="T5" fmla="*/ 33 h 37"/>
                  <a:gd name="T6" fmla="*/ 49 w 50"/>
                  <a:gd name="T7" fmla="*/ 34 h 37"/>
                  <a:gd name="T8" fmla="*/ 43 w 50"/>
                  <a:gd name="T9" fmla="*/ 13 h 37"/>
                  <a:gd name="T10" fmla="*/ 43 w 50"/>
                  <a:gd name="T11" fmla="*/ 13 h 37"/>
                  <a:gd name="T12" fmla="*/ 12 w 50"/>
                  <a:gd name="T13" fmla="*/ 10 h 37"/>
                  <a:gd name="T14" fmla="*/ 3 w 50"/>
                  <a:gd name="T15" fmla="*/ 35 h 37"/>
                  <a:gd name="T16" fmla="*/ 39 w 50"/>
                  <a:gd name="T1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7">
                    <a:moveTo>
                      <a:pt x="39" y="26"/>
                    </a:moveTo>
                    <a:cubicBezTo>
                      <a:pt x="39" y="27"/>
                      <a:pt x="41" y="33"/>
                      <a:pt x="47" y="36"/>
                    </a:cubicBezTo>
                    <a:cubicBezTo>
                      <a:pt x="47" y="36"/>
                      <a:pt x="47" y="33"/>
                      <a:pt x="48" y="33"/>
                    </a:cubicBezTo>
                    <a:cubicBezTo>
                      <a:pt x="48" y="33"/>
                      <a:pt x="49" y="34"/>
                      <a:pt x="49" y="34"/>
                    </a:cubicBezTo>
                    <a:cubicBezTo>
                      <a:pt x="49" y="34"/>
                      <a:pt x="50" y="19"/>
                      <a:pt x="43" y="13"/>
                    </a:cubicBezTo>
                    <a:cubicBezTo>
                      <a:pt x="43" y="13"/>
                      <a:pt x="43" y="13"/>
                      <a:pt x="43" y="13"/>
                    </a:cubicBezTo>
                    <a:cubicBezTo>
                      <a:pt x="29" y="0"/>
                      <a:pt x="12" y="10"/>
                      <a:pt x="12" y="10"/>
                    </a:cubicBezTo>
                    <a:cubicBezTo>
                      <a:pt x="0" y="18"/>
                      <a:pt x="3" y="35"/>
                      <a:pt x="3" y="35"/>
                    </a:cubicBezTo>
                    <a:cubicBezTo>
                      <a:pt x="26" y="37"/>
                      <a:pt x="38" y="26"/>
                      <a:pt x="3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2" name="Freeform 15"/>
              <p:cNvSpPr>
                <a:spLocks noEditPoints="1"/>
              </p:cNvSpPr>
              <p:nvPr/>
            </p:nvSpPr>
            <p:spPr bwMode="auto">
              <a:xfrm>
                <a:off x="6788151" y="5961063"/>
                <a:ext cx="436563" cy="376238"/>
              </a:xfrm>
              <a:custGeom>
                <a:avLst/>
                <a:gdLst>
                  <a:gd name="T0" fmla="*/ 91 w 116"/>
                  <a:gd name="T1" fmla="*/ 39 h 98"/>
                  <a:gd name="T2" fmla="*/ 76 w 116"/>
                  <a:gd name="T3" fmla="*/ 31 h 98"/>
                  <a:gd name="T4" fmla="*/ 73 w 116"/>
                  <a:gd name="T5" fmla="*/ 0 h 98"/>
                  <a:gd name="T6" fmla="*/ 71 w 116"/>
                  <a:gd name="T7" fmla="*/ 7 h 98"/>
                  <a:gd name="T8" fmla="*/ 63 w 116"/>
                  <a:gd name="T9" fmla="*/ 23 h 98"/>
                  <a:gd name="T10" fmla="*/ 63 w 116"/>
                  <a:gd name="T11" fmla="*/ 30 h 98"/>
                  <a:gd name="T12" fmla="*/ 38 w 116"/>
                  <a:gd name="T13" fmla="*/ 31 h 98"/>
                  <a:gd name="T14" fmla="*/ 40 w 116"/>
                  <a:gd name="T15" fmla="*/ 23 h 98"/>
                  <a:gd name="T16" fmla="*/ 31 w 116"/>
                  <a:gd name="T17" fmla="*/ 7 h 98"/>
                  <a:gd name="T18" fmla="*/ 29 w 116"/>
                  <a:gd name="T19" fmla="*/ 0 h 98"/>
                  <a:gd name="T20" fmla="*/ 26 w 116"/>
                  <a:gd name="T21" fmla="*/ 31 h 98"/>
                  <a:gd name="T22" fmla="*/ 16 w 116"/>
                  <a:gd name="T23" fmla="*/ 35 h 98"/>
                  <a:gd name="T24" fmla="*/ 9 w 116"/>
                  <a:gd name="T25" fmla="*/ 40 h 98"/>
                  <a:gd name="T26" fmla="*/ 0 w 116"/>
                  <a:gd name="T27" fmla="*/ 77 h 98"/>
                  <a:gd name="T28" fmla="*/ 3 w 116"/>
                  <a:gd name="T29" fmla="*/ 84 h 98"/>
                  <a:gd name="T30" fmla="*/ 49 w 116"/>
                  <a:gd name="T31" fmla="*/ 93 h 98"/>
                  <a:gd name="T32" fmla="*/ 69 w 116"/>
                  <a:gd name="T33" fmla="*/ 92 h 98"/>
                  <a:gd name="T34" fmla="*/ 86 w 116"/>
                  <a:gd name="T35" fmla="*/ 98 h 98"/>
                  <a:gd name="T36" fmla="*/ 116 w 116"/>
                  <a:gd name="T37" fmla="*/ 68 h 98"/>
                  <a:gd name="T38" fmla="*/ 91 w 116"/>
                  <a:gd name="T39" fmla="*/ 39 h 98"/>
                  <a:gd name="T40" fmla="*/ 86 w 116"/>
                  <a:gd name="T41" fmla="*/ 94 h 98"/>
                  <a:gd name="T42" fmla="*/ 75 w 116"/>
                  <a:gd name="T43" fmla="*/ 91 h 98"/>
                  <a:gd name="T44" fmla="*/ 60 w 116"/>
                  <a:gd name="T45" fmla="*/ 68 h 98"/>
                  <a:gd name="T46" fmla="*/ 86 w 116"/>
                  <a:gd name="T47" fmla="*/ 42 h 98"/>
                  <a:gd name="T48" fmla="*/ 95 w 116"/>
                  <a:gd name="T49" fmla="*/ 44 h 98"/>
                  <a:gd name="T50" fmla="*/ 112 w 116"/>
                  <a:gd name="T51" fmla="*/ 68 h 98"/>
                  <a:gd name="T52" fmla="*/ 86 w 116"/>
                  <a:gd name="T5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98">
                    <a:moveTo>
                      <a:pt x="91" y="39"/>
                    </a:moveTo>
                    <a:cubicBezTo>
                      <a:pt x="87" y="35"/>
                      <a:pt x="79" y="32"/>
                      <a:pt x="76" y="31"/>
                    </a:cubicBezTo>
                    <a:cubicBezTo>
                      <a:pt x="70" y="18"/>
                      <a:pt x="73" y="0"/>
                      <a:pt x="73" y="0"/>
                    </a:cubicBezTo>
                    <a:cubicBezTo>
                      <a:pt x="72" y="5"/>
                      <a:pt x="71" y="7"/>
                      <a:pt x="71" y="7"/>
                    </a:cubicBezTo>
                    <a:cubicBezTo>
                      <a:pt x="70" y="16"/>
                      <a:pt x="63" y="23"/>
                      <a:pt x="63" y="23"/>
                    </a:cubicBezTo>
                    <a:cubicBezTo>
                      <a:pt x="62" y="26"/>
                      <a:pt x="63" y="28"/>
                      <a:pt x="63" y="30"/>
                    </a:cubicBezTo>
                    <a:cubicBezTo>
                      <a:pt x="52" y="48"/>
                      <a:pt x="43" y="38"/>
                      <a:pt x="38" y="31"/>
                    </a:cubicBezTo>
                    <a:cubicBezTo>
                      <a:pt x="39" y="29"/>
                      <a:pt x="40" y="26"/>
                      <a:pt x="40" y="23"/>
                    </a:cubicBezTo>
                    <a:cubicBezTo>
                      <a:pt x="40" y="23"/>
                      <a:pt x="32" y="16"/>
                      <a:pt x="31" y="7"/>
                    </a:cubicBezTo>
                    <a:cubicBezTo>
                      <a:pt x="31" y="7"/>
                      <a:pt x="30" y="5"/>
                      <a:pt x="29" y="0"/>
                    </a:cubicBezTo>
                    <a:cubicBezTo>
                      <a:pt x="29" y="0"/>
                      <a:pt x="32" y="18"/>
                      <a:pt x="26" y="31"/>
                    </a:cubicBezTo>
                    <a:cubicBezTo>
                      <a:pt x="21" y="33"/>
                      <a:pt x="16" y="35"/>
                      <a:pt x="16" y="35"/>
                    </a:cubicBezTo>
                    <a:cubicBezTo>
                      <a:pt x="11" y="37"/>
                      <a:pt x="9" y="40"/>
                      <a:pt x="9" y="40"/>
                    </a:cubicBezTo>
                    <a:cubicBezTo>
                      <a:pt x="1" y="51"/>
                      <a:pt x="0" y="77"/>
                      <a:pt x="0" y="77"/>
                    </a:cubicBezTo>
                    <a:cubicBezTo>
                      <a:pt x="0" y="83"/>
                      <a:pt x="3" y="84"/>
                      <a:pt x="3" y="84"/>
                    </a:cubicBezTo>
                    <a:cubicBezTo>
                      <a:pt x="21" y="92"/>
                      <a:pt x="49" y="93"/>
                      <a:pt x="49" y="93"/>
                    </a:cubicBezTo>
                    <a:cubicBezTo>
                      <a:pt x="56" y="93"/>
                      <a:pt x="63" y="93"/>
                      <a:pt x="69" y="92"/>
                    </a:cubicBezTo>
                    <a:cubicBezTo>
                      <a:pt x="74" y="95"/>
                      <a:pt x="80" y="98"/>
                      <a:pt x="86" y="98"/>
                    </a:cubicBezTo>
                    <a:cubicBezTo>
                      <a:pt x="103" y="98"/>
                      <a:pt x="116" y="84"/>
                      <a:pt x="116" y="68"/>
                    </a:cubicBezTo>
                    <a:cubicBezTo>
                      <a:pt x="116" y="53"/>
                      <a:pt x="105" y="41"/>
                      <a:pt x="91" y="39"/>
                    </a:cubicBezTo>
                    <a:close/>
                    <a:moveTo>
                      <a:pt x="86" y="94"/>
                    </a:moveTo>
                    <a:cubicBezTo>
                      <a:pt x="82" y="94"/>
                      <a:pt x="78" y="93"/>
                      <a:pt x="75" y="91"/>
                    </a:cubicBezTo>
                    <a:cubicBezTo>
                      <a:pt x="66" y="87"/>
                      <a:pt x="60" y="78"/>
                      <a:pt x="60" y="68"/>
                    </a:cubicBezTo>
                    <a:cubicBezTo>
                      <a:pt x="60" y="54"/>
                      <a:pt x="72" y="42"/>
                      <a:pt x="86" y="42"/>
                    </a:cubicBezTo>
                    <a:cubicBezTo>
                      <a:pt x="89" y="42"/>
                      <a:pt x="92" y="43"/>
                      <a:pt x="95" y="44"/>
                    </a:cubicBezTo>
                    <a:cubicBezTo>
                      <a:pt x="105" y="47"/>
                      <a:pt x="112" y="57"/>
                      <a:pt x="112" y="68"/>
                    </a:cubicBezTo>
                    <a:cubicBezTo>
                      <a:pt x="112" y="82"/>
                      <a:pt x="100" y="94"/>
                      <a:pt x="8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3" name="Freeform 16"/>
              <p:cNvSpPr/>
              <p:nvPr/>
            </p:nvSpPr>
            <p:spPr bwMode="auto">
              <a:xfrm>
                <a:off x="7040563" y="6172200"/>
                <a:ext cx="150813" cy="111125"/>
              </a:xfrm>
              <a:custGeom>
                <a:avLst/>
                <a:gdLst>
                  <a:gd name="T0" fmla="*/ 39 w 40"/>
                  <a:gd name="T1" fmla="*/ 4 h 29"/>
                  <a:gd name="T2" fmla="*/ 36 w 40"/>
                  <a:gd name="T3" fmla="*/ 1 h 29"/>
                  <a:gd name="T4" fmla="*/ 34 w 40"/>
                  <a:gd name="T5" fmla="*/ 1 h 29"/>
                  <a:gd name="T6" fmla="*/ 16 w 40"/>
                  <a:gd name="T7" fmla="*/ 19 h 29"/>
                  <a:gd name="T8" fmla="*/ 6 w 40"/>
                  <a:gd name="T9" fmla="*/ 10 h 29"/>
                  <a:gd name="T10" fmla="*/ 4 w 40"/>
                  <a:gd name="T11" fmla="*/ 10 h 29"/>
                  <a:gd name="T12" fmla="*/ 1 w 40"/>
                  <a:gd name="T13" fmla="*/ 13 h 29"/>
                  <a:gd name="T14" fmla="*/ 1 w 40"/>
                  <a:gd name="T15" fmla="*/ 15 h 29"/>
                  <a:gd name="T16" fmla="*/ 14 w 40"/>
                  <a:gd name="T17" fmla="*/ 29 h 29"/>
                  <a:gd name="T18" fmla="*/ 17 w 40"/>
                  <a:gd name="T19" fmla="*/ 29 h 29"/>
                  <a:gd name="T20" fmla="*/ 39 w 40"/>
                  <a:gd name="T21" fmla="*/ 6 h 29"/>
                  <a:gd name="T22" fmla="*/ 39 w 40"/>
                  <a:gd name="T2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9">
                    <a:moveTo>
                      <a:pt x="39" y="4"/>
                    </a:moveTo>
                    <a:cubicBezTo>
                      <a:pt x="36" y="1"/>
                      <a:pt x="36" y="1"/>
                      <a:pt x="36" y="1"/>
                    </a:cubicBezTo>
                    <a:cubicBezTo>
                      <a:pt x="35" y="0"/>
                      <a:pt x="34" y="0"/>
                      <a:pt x="34" y="1"/>
                    </a:cubicBezTo>
                    <a:cubicBezTo>
                      <a:pt x="16" y="19"/>
                      <a:pt x="16" y="19"/>
                      <a:pt x="16" y="19"/>
                    </a:cubicBezTo>
                    <a:cubicBezTo>
                      <a:pt x="6" y="10"/>
                      <a:pt x="6" y="10"/>
                      <a:pt x="6" y="10"/>
                    </a:cubicBezTo>
                    <a:cubicBezTo>
                      <a:pt x="6" y="9"/>
                      <a:pt x="5" y="9"/>
                      <a:pt x="4" y="10"/>
                    </a:cubicBezTo>
                    <a:cubicBezTo>
                      <a:pt x="1" y="13"/>
                      <a:pt x="1" y="13"/>
                      <a:pt x="1" y="13"/>
                    </a:cubicBezTo>
                    <a:cubicBezTo>
                      <a:pt x="0" y="13"/>
                      <a:pt x="0" y="14"/>
                      <a:pt x="1" y="15"/>
                    </a:cubicBezTo>
                    <a:cubicBezTo>
                      <a:pt x="14" y="29"/>
                      <a:pt x="14" y="29"/>
                      <a:pt x="14" y="29"/>
                    </a:cubicBezTo>
                    <a:cubicBezTo>
                      <a:pt x="15" y="29"/>
                      <a:pt x="16" y="29"/>
                      <a:pt x="17" y="29"/>
                    </a:cubicBezTo>
                    <a:cubicBezTo>
                      <a:pt x="39" y="6"/>
                      <a:pt x="39" y="6"/>
                      <a:pt x="39" y="6"/>
                    </a:cubicBezTo>
                    <a:cubicBezTo>
                      <a:pt x="40" y="6"/>
                      <a:pt x="40" y="5"/>
                      <a:pt x="3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sp>
          <p:nvSpPr>
            <p:cNvPr id="30" name="文本框 8"/>
            <p:cNvSpPr txBox="1"/>
            <p:nvPr/>
          </p:nvSpPr>
          <p:spPr>
            <a:xfrm>
              <a:off x="5465973" y="3579639"/>
              <a:ext cx="3368299" cy="5155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b="1" dirty="0">
                  <a:solidFill>
                    <a:srgbClr val="C00000"/>
                  </a:solidFill>
                </a:rPr>
                <a:t>EXAMPLE TEXT</a:t>
              </a:r>
            </a:p>
            <a:p>
              <a:r>
                <a:rPr lang="en-US" altLang="zh-CN" sz="900" dirty="0">
                  <a:solidFill>
                    <a:schemeClr val="tx1">
                      <a:lumMod val="85000"/>
                      <a:lumOff val="15000"/>
                    </a:schemeClr>
                  </a:solidFill>
                </a:rPr>
                <a:t>Lorem ipsum dolor sit amet, consectetuer adipiscing elit. Maecenas porttitor congue massa. </a:t>
              </a:r>
            </a:p>
          </p:txBody>
        </p:sp>
      </p:grpSp>
      <p:sp>
        <p:nvSpPr>
          <p:cNvPr id="38"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9" name="矩形 38"/>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Effect transition="in" filter="fade">
                                      <p:cBhvr>
                                        <p:cTn id="9" dur="3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 fill="hold"/>
                                        <p:tgtEl>
                                          <p:spTgt spid="4"/>
                                        </p:tgtEl>
                                        <p:attrNameLst>
                                          <p:attrName>ppt_w</p:attrName>
                                        </p:attrNameLst>
                                      </p:cBhvr>
                                      <p:tavLst>
                                        <p:tav tm="0">
                                          <p:val>
                                            <p:fltVal val="0"/>
                                          </p:val>
                                        </p:tav>
                                        <p:tav tm="100000">
                                          <p:val>
                                            <p:strVal val="#ppt_w"/>
                                          </p:val>
                                        </p:tav>
                                      </p:tavLst>
                                    </p:anim>
                                    <p:anim calcmode="lin" valueType="num">
                                      <p:cBhvr>
                                        <p:cTn id="14" dur="300" fill="hold"/>
                                        <p:tgtEl>
                                          <p:spTgt spid="4"/>
                                        </p:tgtEl>
                                        <p:attrNameLst>
                                          <p:attrName>ppt_h</p:attrName>
                                        </p:attrNameLst>
                                      </p:cBhvr>
                                      <p:tavLst>
                                        <p:tav tm="0">
                                          <p:val>
                                            <p:fltVal val="0"/>
                                          </p:val>
                                        </p:tav>
                                        <p:tav tm="100000">
                                          <p:val>
                                            <p:strVal val="#ppt_h"/>
                                          </p:val>
                                        </p:tav>
                                      </p:tavLst>
                                    </p:anim>
                                    <p:animEffect transition="in" filter="fade">
                                      <p:cBhvr>
                                        <p:cTn id="15" dur="3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300" fill="hold"/>
                                        <p:tgtEl>
                                          <p:spTgt spid="3"/>
                                        </p:tgtEl>
                                        <p:attrNameLst>
                                          <p:attrName>ppt_w</p:attrName>
                                        </p:attrNameLst>
                                      </p:cBhvr>
                                      <p:tavLst>
                                        <p:tav tm="0">
                                          <p:val>
                                            <p:fltVal val="0"/>
                                          </p:val>
                                        </p:tav>
                                        <p:tav tm="100000">
                                          <p:val>
                                            <p:strVal val="#ppt_w"/>
                                          </p:val>
                                        </p:tav>
                                      </p:tavLst>
                                    </p:anim>
                                    <p:anim calcmode="lin" valueType="num">
                                      <p:cBhvr>
                                        <p:cTn id="20" dur="300" fill="hold"/>
                                        <p:tgtEl>
                                          <p:spTgt spid="3"/>
                                        </p:tgtEl>
                                        <p:attrNameLst>
                                          <p:attrName>ppt_h</p:attrName>
                                        </p:attrNameLst>
                                      </p:cBhvr>
                                      <p:tavLst>
                                        <p:tav tm="0">
                                          <p:val>
                                            <p:fltVal val="0"/>
                                          </p:val>
                                        </p:tav>
                                        <p:tav tm="100000">
                                          <p:val>
                                            <p:strVal val="#ppt_h"/>
                                          </p:val>
                                        </p:tav>
                                      </p:tavLst>
                                    </p:anim>
                                    <p:animEffect transition="in" filter="fade">
                                      <p:cBhvr>
                                        <p:cTn id="21" dur="300"/>
                                        <p:tgtEl>
                                          <p:spTgt spid="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300" fill="hold"/>
                                        <p:tgtEl>
                                          <p:spTgt spid="2"/>
                                        </p:tgtEl>
                                        <p:attrNameLst>
                                          <p:attrName>ppt_w</p:attrName>
                                        </p:attrNameLst>
                                      </p:cBhvr>
                                      <p:tavLst>
                                        <p:tav tm="0">
                                          <p:val>
                                            <p:fltVal val="0"/>
                                          </p:val>
                                        </p:tav>
                                        <p:tav tm="100000">
                                          <p:val>
                                            <p:strVal val="#ppt_w"/>
                                          </p:val>
                                        </p:tav>
                                      </p:tavLst>
                                    </p:anim>
                                    <p:anim calcmode="lin" valueType="num">
                                      <p:cBhvr>
                                        <p:cTn id="26" dur="300" fill="hold"/>
                                        <p:tgtEl>
                                          <p:spTgt spid="2"/>
                                        </p:tgtEl>
                                        <p:attrNameLst>
                                          <p:attrName>ppt_h</p:attrName>
                                        </p:attrNameLst>
                                      </p:cBhvr>
                                      <p:tavLst>
                                        <p:tav tm="0">
                                          <p:val>
                                            <p:fltVal val="0"/>
                                          </p:val>
                                        </p:tav>
                                        <p:tav tm="100000">
                                          <p:val>
                                            <p:strVal val="#ppt_h"/>
                                          </p:val>
                                        </p:tav>
                                      </p:tavLst>
                                    </p:anim>
                                    <p:animEffect transition="in" filter="fade">
                                      <p:cBhvr>
                                        <p:cTn id="27" dur="300"/>
                                        <p:tgtEl>
                                          <p:spTgt spid="2"/>
                                        </p:tgtEl>
                                      </p:cBhvr>
                                    </p:animEffect>
                                  </p:childTnLst>
                                </p:cTn>
                              </p:par>
                            </p:childTnLst>
                          </p:cTn>
                        </p:par>
                        <p:par>
                          <p:cTn id="28" fill="hold">
                            <p:stCondLst>
                              <p:cond delay="2000"/>
                            </p:stCondLst>
                            <p:childTnLst>
                              <p:par>
                                <p:cTn id="29" presetID="45"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anim calcmode="lin" valueType="num">
                                      <p:cBhvr>
                                        <p:cTn id="32" dur="750" fill="hold"/>
                                        <p:tgtEl>
                                          <p:spTgt spid="6"/>
                                        </p:tgtEl>
                                        <p:attrNameLst>
                                          <p:attrName>ppt_w</p:attrName>
                                        </p:attrNameLst>
                                      </p:cBhvr>
                                      <p:tavLst>
                                        <p:tav tm="0" fmla="#ppt_w*sin(2.5*pi*$)">
                                          <p:val>
                                            <p:fltVal val="0"/>
                                          </p:val>
                                        </p:tav>
                                        <p:tav tm="100000">
                                          <p:val>
                                            <p:fltVal val="1"/>
                                          </p:val>
                                        </p:tav>
                                      </p:tavLst>
                                    </p:anim>
                                    <p:anim calcmode="lin" valueType="num">
                                      <p:cBhvr>
                                        <p:cTn id="33" dur="750" fill="hold"/>
                                        <p:tgtEl>
                                          <p:spTgt spid="6"/>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45"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750"/>
                                        <p:tgtEl>
                                          <p:spTgt spid="13"/>
                                        </p:tgtEl>
                                      </p:cBhvr>
                                    </p:animEffect>
                                    <p:anim calcmode="lin" valueType="num">
                                      <p:cBhvr>
                                        <p:cTn id="38" dur="750" fill="hold"/>
                                        <p:tgtEl>
                                          <p:spTgt spid="13"/>
                                        </p:tgtEl>
                                        <p:attrNameLst>
                                          <p:attrName>ppt_w</p:attrName>
                                        </p:attrNameLst>
                                      </p:cBhvr>
                                      <p:tavLst>
                                        <p:tav tm="0" fmla="#ppt_w*sin(2.5*pi*$)">
                                          <p:val>
                                            <p:fltVal val="0"/>
                                          </p:val>
                                        </p:tav>
                                        <p:tav tm="100000">
                                          <p:val>
                                            <p:fltVal val="1"/>
                                          </p:val>
                                        </p:tav>
                                      </p:tavLst>
                                    </p:anim>
                                    <p:anim calcmode="lin" valueType="num">
                                      <p:cBhvr>
                                        <p:cTn id="39" dur="750" fill="hold"/>
                                        <p:tgtEl>
                                          <p:spTgt spid="13"/>
                                        </p:tgtEl>
                                        <p:attrNameLst>
                                          <p:attrName>ppt_h</p:attrName>
                                        </p:attrNameLst>
                                      </p:cBhvr>
                                      <p:tavLst>
                                        <p:tav tm="0">
                                          <p:val>
                                            <p:strVal val="#ppt_h"/>
                                          </p:val>
                                        </p:tav>
                                        <p:tav tm="100000">
                                          <p:val>
                                            <p:strVal val="#ppt_h"/>
                                          </p:val>
                                        </p:tav>
                                      </p:tavLst>
                                    </p:anim>
                                  </p:childTnLst>
                                </p:cTn>
                              </p:par>
                            </p:childTnLst>
                          </p:cTn>
                        </p:par>
                        <p:par>
                          <p:cTn id="40" fill="hold">
                            <p:stCondLst>
                              <p:cond delay="4000"/>
                            </p:stCondLst>
                            <p:childTnLst>
                              <p:par>
                                <p:cTn id="41" presetID="45"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750"/>
                                        <p:tgtEl>
                                          <p:spTgt spid="20"/>
                                        </p:tgtEl>
                                      </p:cBhvr>
                                    </p:animEffect>
                                    <p:anim calcmode="lin" valueType="num">
                                      <p:cBhvr>
                                        <p:cTn id="44" dur="750" fill="hold"/>
                                        <p:tgtEl>
                                          <p:spTgt spid="20"/>
                                        </p:tgtEl>
                                        <p:attrNameLst>
                                          <p:attrName>ppt_w</p:attrName>
                                        </p:attrNameLst>
                                      </p:cBhvr>
                                      <p:tavLst>
                                        <p:tav tm="0" fmla="#ppt_w*sin(2.5*pi*$)">
                                          <p:val>
                                            <p:fltVal val="0"/>
                                          </p:val>
                                        </p:tav>
                                        <p:tav tm="100000">
                                          <p:val>
                                            <p:fltVal val="1"/>
                                          </p:val>
                                        </p:tav>
                                      </p:tavLst>
                                    </p:anim>
                                    <p:anim calcmode="lin" valueType="num">
                                      <p:cBhvr>
                                        <p:cTn id="45" dur="750" fill="hold"/>
                                        <p:tgtEl>
                                          <p:spTgt spid="20"/>
                                        </p:tgtEl>
                                        <p:attrNameLst>
                                          <p:attrName>ppt_h</p:attrName>
                                        </p:attrNameLst>
                                      </p:cBhvr>
                                      <p:tavLst>
                                        <p:tav tm="0">
                                          <p:val>
                                            <p:strVal val="#ppt_h"/>
                                          </p:val>
                                        </p:tav>
                                        <p:tav tm="100000">
                                          <p:val>
                                            <p:strVal val="#ppt_h"/>
                                          </p:val>
                                        </p:tav>
                                      </p:tavLst>
                                    </p:anim>
                                  </p:childTnLst>
                                </p:cTn>
                              </p:par>
                            </p:childTnLst>
                          </p:cTn>
                        </p:par>
                        <p:par>
                          <p:cTn id="46" fill="hold">
                            <p:stCondLst>
                              <p:cond delay="5000"/>
                            </p:stCondLst>
                            <p:childTnLst>
                              <p:par>
                                <p:cTn id="47" presetID="45"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750"/>
                                        <p:tgtEl>
                                          <p:spTgt spid="27"/>
                                        </p:tgtEl>
                                      </p:cBhvr>
                                    </p:animEffect>
                                    <p:anim calcmode="lin" valueType="num">
                                      <p:cBhvr>
                                        <p:cTn id="50" dur="750" fill="hold"/>
                                        <p:tgtEl>
                                          <p:spTgt spid="27"/>
                                        </p:tgtEl>
                                        <p:attrNameLst>
                                          <p:attrName>ppt_w</p:attrName>
                                        </p:attrNameLst>
                                      </p:cBhvr>
                                      <p:tavLst>
                                        <p:tav tm="0" fmla="#ppt_w*sin(2.5*pi*$)">
                                          <p:val>
                                            <p:fltVal val="0"/>
                                          </p:val>
                                        </p:tav>
                                        <p:tav tm="100000">
                                          <p:val>
                                            <p:fltVal val="1"/>
                                          </p:val>
                                        </p:tav>
                                      </p:tavLst>
                                    </p:anim>
                                    <p:anim calcmode="lin" valueType="num">
                                      <p:cBhvr>
                                        <p:cTn id="51" dur="75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13"/>
          <p:cNvSpPr/>
          <p:nvPr/>
        </p:nvSpPr>
        <p:spPr>
          <a:xfrm>
            <a:off x="1547664" y="578074"/>
            <a:ext cx="6851275" cy="4078398"/>
          </a:xfrm>
          <a:custGeom>
            <a:avLst/>
            <a:gdLst/>
            <a:ahLst/>
            <a:cxnLst/>
            <a:rect l="l" t="t" r="r" b="b"/>
            <a:pathLst>
              <a:path w="6891064" h="4102084">
                <a:moveTo>
                  <a:pt x="1330962" y="0"/>
                </a:moveTo>
                <a:cubicBezTo>
                  <a:pt x="2066032" y="0"/>
                  <a:pt x="2661924" y="595892"/>
                  <a:pt x="2661924" y="1330962"/>
                </a:cubicBezTo>
                <a:cubicBezTo>
                  <a:pt x="2661924" y="1390298"/>
                  <a:pt x="2658041" y="1448727"/>
                  <a:pt x="2649134" y="1505827"/>
                </a:cubicBezTo>
                <a:cubicBezTo>
                  <a:pt x="2778013" y="1462779"/>
                  <a:pt x="2915942" y="1440160"/>
                  <a:pt x="3059154" y="1440160"/>
                </a:cubicBezTo>
                <a:cubicBezTo>
                  <a:pt x="3587316" y="1440160"/>
                  <a:pt x="4043625" y="1747801"/>
                  <a:pt x="4257244" y="2194349"/>
                </a:cubicBezTo>
                <a:cubicBezTo>
                  <a:pt x="4389206" y="1597870"/>
                  <a:pt x="4921414" y="1152128"/>
                  <a:pt x="5557730" y="1152128"/>
                </a:cubicBezTo>
                <a:cubicBezTo>
                  <a:pt x="6294110" y="1152128"/>
                  <a:pt x="6891064" y="1749082"/>
                  <a:pt x="6891064" y="2485462"/>
                </a:cubicBezTo>
                <a:cubicBezTo>
                  <a:pt x="6891064" y="3221842"/>
                  <a:pt x="6294110" y="3818796"/>
                  <a:pt x="5557730" y="3818796"/>
                </a:cubicBezTo>
                <a:cubicBezTo>
                  <a:pt x="5028319" y="3818796"/>
                  <a:pt x="4570973" y="3510248"/>
                  <a:pt x="4357130" y="3062483"/>
                </a:cubicBezTo>
                <a:cubicBezTo>
                  <a:pt x="4225140" y="3657521"/>
                  <a:pt x="3694064" y="4102084"/>
                  <a:pt x="3059154" y="4102084"/>
                </a:cubicBezTo>
                <a:cubicBezTo>
                  <a:pt x="2537729" y="4102084"/>
                  <a:pt x="2086335" y="3802241"/>
                  <a:pt x="1869271" y="3364932"/>
                </a:cubicBezTo>
                <a:cubicBezTo>
                  <a:pt x="1746936" y="3614648"/>
                  <a:pt x="1489669" y="3784921"/>
                  <a:pt x="1192633" y="3784921"/>
                </a:cubicBezTo>
                <a:cubicBezTo>
                  <a:pt x="772574" y="3784921"/>
                  <a:pt x="432048" y="3444395"/>
                  <a:pt x="432048" y="3024336"/>
                </a:cubicBezTo>
                <a:cubicBezTo>
                  <a:pt x="432048" y="2810872"/>
                  <a:pt x="519986" y="2617947"/>
                  <a:pt x="662209" y="2480424"/>
                </a:cubicBezTo>
                <a:cubicBezTo>
                  <a:pt x="265888" y="2250889"/>
                  <a:pt x="0" y="1821976"/>
                  <a:pt x="0" y="1330962"/>
                </a:cubicBezTo>
                <a:cubicBezTo>
                  <a:pt x="0" y="595892"/>
                  <a:pt x="595892" y="0"/>
                  <a:pt x="1330962" y="0"/>
                </a:cubicBezTo>
                <a:close/>
              </a:path>
            </a:pathLst>
          </a:custGeom>
          <a:solidFill>
            <a:srgbClr val="C00000"/>
          </a:solidFill>
          <a:ln w="19050" cap="flat" cmpd="sng" algn="ctr">
            <a:noFill/>
            <a:prstDash val="solid"/>
            <a:miter lim="800000"/>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p:spPr>
        <p:txBody>
          <a:bodyPr anchor="ctr"/>
          <a:lstStyle/>
          <a:p>
            <a:pPr algn="ctr" eaLnBrk="1" fontAlgn="auto" hangingPunct="1">
              <a:spcBef>
                <a:spcPts val="0"/>
              </a:spcBef>
              <a:spcAft>
                <a:spcPts val="0"/>
              </a:spcAft>
              <a:defRPr/>
            </a:pPr>
            <a:endParaRPr lang="zh-CN" altLang="en-US" sz="1015" kern="0">
              <a:solidFill>
                <a:prstClr val="white"/>
              </a:solidFill>
              <a:latin typeface="+mn-lt"/>
              <a:ea typeface="+mn-ea"/>
            </a:endParaRPr>
          </a:p>
        </p:txBody>
      </p:sp>
      <p:sp>
        <p:nvSpPr>
          <p:cNvPr id="35" name="椭圆 34"/>
          <p:cNvSpPr/>
          <p:nvPr/>
        </p:nvSpPr>
        <p:spPr>
          <a:xfrm>
            <a:off x="2191999" y="3053097"/>
            <a:ext cx="1065213" cy="1063625"/>
          </a:xfrm>
          <a:prstGeom prst="ellipse">
            <a:avLst/>
          </a:prstGeom>
          <a:solidFill>
            <a:srgbClr val="FFC000"/>
          </a:solidFill>
          <a:ln w="12700" cap="flat" cmpd="sng" algn="ctr">
            <a:noFill/>
            <a:prstDash val="solid"/>
            <a:miter lim="800000"/>
          </a:ln>
          <a:effectLst/>
        </p:spPr>
        <p:txBody>
          <a:bodyPr lIns="0" tIns="0" rIns="0" bIns="0" anchor="ctr"/>
          <a:lstStyle/>
          <a:p>
            <a:pPr algn="ctr" eaLnBrk="1" fontAlgn="auto" hangingPunct="1">
              <a:spcBef>
                <a:spcPts val="0"/>
              </a:spcBef>
              <a:spcAft>
                <a:spcPts val="0"/>
              </a:spcAft>
              <a:defRPr/>
            </a:pPr>
            <a:r>
              <a:rPr lang="zh-CN" altLang="en-US" sz="2000" b="1" kern="0" dirty="0">
                <a:solidFill>
                  <a:schemeClr val="bg2">
                    <a:lumMod val="10000"/>
                  </a:schemeClr>
                </a:solidFill>
                <a:latin typeface="+mn-ea"/>
              </a:rPr>
              <a:t>关爱</a:t>
            </a:r>
          </a:p>
        </p:txBody>
      </p:sp>
      <p:grpSp>
        <p:nvGrpSpPr>
          <p:cNvPr id="36" name="组合 35"/>
          <p:cNvGrpSpPr/>
          <p:nvPr/>
        </p:nvGrpSpPr>
        <p:grpSpPr>
          <a:xfrm>
            <a:off x="1785599" y="835360"/>
            <a:ext cx="2128838" cy="2130425"/>
            <a:chOff x="1470068" y="1137581"/>
            <a:chExt cx="2128838" cy="2130425"/>
          </a:xfrm>
        </p:grpSpPr>
        <p:sp>
          <p:nvSpPr>
            <p:cNvPr id="37" name="椭圆 4"/>
            <p:cNvSpPr>
              <a:spLocks noChangeArrowheads="1"/>
            </p:cNvSpPr>
            <p:nvPr/>
          </p:nvSpPr>
          <p:spPr bwMode="auto">
            <a:xfrm>
              <a:off x="1470068" y="1137581"/>
              <a:ext cx="2128838" cy="2130425"/>
            </a:xfrm>
            <a:prstGeom prst="ellipse">
              <a:avLst/>
            </a:prstGeom>
            <a:solidFill>
              <a:schemeClr val="tx1">
                <a:lumMod val="95000"/>
                <a:lumOff val="5000"/>
                <a:alpha val="83000"/>
              </a:schemeClr>
            </a:solidFill>
            <a:ln>
              <a:noFill/>
            </a:ln>
          </p:spPr>
          <p:txBody>
            <a:bodyPr anchor="ctr"/>
            <a:lstStyle/>
            <a:p>
              <a:pPr algn="just"/>
              <a:r>
                <a:rPr lang="zh-CN" altLang="en-US" sz="1200" dirty="0">
                  <a:solidFill>
                    <a:schemeClr val="bg1">
                      <a:lumMod val="85000"/>
                    </a:schemeClr>
                  </a:solidFill>
                  <a:latin typeface="+mn-ea"/>
                </a:rPr>
                <a:t>关怀老人，就是关怀未来的自己</a:t>
              </a:r>
            </a:p>
          </p:txBody>
        </p:sp>
        <p:sp>
          <p:nvSpPr>
            <p:cNvPr id="38" name="Freeform 109"/>
            <p:cNvSpPr>
              <a:spLocks noEditPoints="1"/>
            </p:cNvSpPr>
            <p:nvPr/>
          </p:nvSpPr>
          <p:spPr bwMode="auto">
            <a:xfrm>
              <a:off x="2290718" y="1374473"/>
              <a:ext cx="410283" cy="362576"/>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FFC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6021049" y="2002172"/>
            <a:ext cx="2130425" cy="2130425"/>
            <a:chOff x="5705518" y="2304393"/>
            <a:chExt cx="2130425" cy="2130425"/>
          </a:xfrm>
        </p:grpSpPr>
        <p:sp>
          <p:nvSpPr>
            <p:cNvPr id="40" name="椭圆 39"/>
            <p:cNvSpPr/>
            <p:nvPr/>
          </p:nvSpPr>
          <p:spPr>
            <a:xfrm>
              <a:off x="5705518" y="2304393"/>
              <a:ext cx="2130425" cy="2130425"/>
            </a:xfrm>
            <a:prstGeom prst="ellipse">
              <a:avLst/>
            </a:prstGeom>
            <a:solidFill>
              <a:schemeClr val="tx1">
                <a:lumMod val="95000"/>
                <a:lumOff val="5000"/>
                <a:alpha val="83000"/>
              </a:schemeClr>
            </a:solidFill>
            <a:ln w="12700" cap="flat" cmpd="sng" algn="ctr">
              <a:noFill/>
              <a:prstDash val="solid"/>
              <a:miter lim="800000"/>
            </a:ln>
            <a:effectLst/>
          </p:spPr>
          <p:txBody>
            <a:bodyPr anchor="ctr"/>
            <a:lstStyle/>
            <a:p>
              <a:pPr algn="just">
                <a:defRPr/>
              </a:pPr>
              <a:r>
                <a:rPr lang="zh-CN" altLang="en-US" sz="1200" dirty="0">
                  <a:solidFill>
                    <a:schemeClr val="bg1">
                      <a:lumMod val="85000"/>
                    </a:schemeClr>
                  </a:solidFill>
                  <a:latin typeface="+mn-ea"/>
                </a:rPr>
                <a:t>关怀老人，就是关怀未来的自己。</a:t>
              </a:r>
            </a:p>
          </p:txBody>
        </p:sp>
        <p:sp>
          <p:nvSpPr>
            <p:cNvPr id="41" name="Freeform 163"/>
            <p:cNvSpPr>
              <a:spLocks noEditPoints="1"/>
            </p:cNvSpPr>
            <p:nvPr/>
          </p:nvSpPr>
          <p:spPr bwMode="auto">
            <a:xfrm>
              <a:off x="6531239" y="2560021"/>
              <a:ext cx="478982" cy="309144"/>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rgbClr val="FFC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3552487" y="2268872"/>
            <a:ext cx="2128837" cy="2130425"/>
            <a:chOff x="3236956" y="2571093"/>
            <a:chExt cx="2128837" cy="2130425"/>
          </a:xfrm>
        </p:grpSpPr>
        <p:sp>
          <p:nvSpPr>
            <p:cNvPr id="43" name="椭圆 42"/>
            <p:cNvSpPr/>
            <p:nvPr/>
          </p:nvSpPr>
          <p:spPr>
            <a:xfrm>
              <a:off x="3236956" y="2571093"/>
              <a:ext cx="2128837" cy="2130425"/>
            </a:xfrm>
            <a:prstGeom prst="ellipse">
              <a:avLst/>
            </a:prstGeom>
            <a:solidFill>
              <a:schemeClr val="tx1">
                <a:lumMod val="95000"/>
                <a:lumOff val="5000"/>
                <a:alpha val="83000"/>
              </a:schemeClr>
            </a:solidFill>
            <a:ln w="12700" cap="flat" cmpd="sng" algn="ctr">
              <a:noFill/>
              <a:prstDash val="solid"/>
              <a:miter lim="800000"/>
            </a:ln>
            <a:effectLst/>
          </p:spPr>
          <p:txBody>
            <a:bodyPr anchor="ctr"/>
            <a:lstStyle/>
            <a:p>
              <a:pPr algn="just">
                <a:defRPr/>
              </a:pPr>
              <a:r>
                <a:rPr lang="zh-CN" altLang="en-US" sz="1200" dirty="0">
                  <a:solidFill>
                    <a:schemeClr val="bg1">
                      <a:lumMod val="85000"/>
                    </a:schemeClr>
                  </a:solidFill>
                  <a:latin typeface="+mn-ea"/>
                </a:rPr>
                <a:t>关怀老人，就是关怀未来的自己。</a:t>
              </a:r>
            </a:p>
          </p:txBody>
        </p:sp>
        <p:sp>
          <p:nvSpPr>
            <p:cNvPr id="44" name="Freeform 129"/>
            <p:cNvSpPr>
              <a:spLocks noEditPoints="1"/>
            </p:cNvSpPr>
            <p:nvPr/>
          </p:nvSpPr>
          <p:spPr bwMode="auto">
            <a:xfrm>
              <a:off x="4121136" y="2814633"/>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rgbClr val="FFC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5"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 name="矩形 15"/>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3"/>
          <p:cNvSpPr/>
          <p:nvPr/>
        </p:nvSpPr>
        <p:spPr>
          <a:xfrm flipH="1">
            <a:off x="975772" y="3265823"/>
            <a:ext cx="2059080" cy="697647"/>
          </a:xfrm>
          <a:custGeom>
            <a:avLst/>
            <a:gdLst/>
            <a:ahLst/>
            <a:cxnLst/>
            <a:rect l="l" t="t" r="r" b="b"/>
            <a:pathLst>
              <a:path w="5185018" h="1379984">
                <a:moveTo>
                  <a:pt x="4495026" y="0"/>
                </a:moveTo>
                <a:lnTo>
                  <a:pt x="326752" y="0"/>
                </a:lnTo>
                <a:cubicBezTo>
                  <a:pt x="207909" y="0"/>
                  <a:pt x="96084" y="30046"/>
                  <a:pt x="0" y="85801"/>
                </a:cubicBezTo>
                <a:lnTo>
                  <a:pt x="1244471" y="1379984"/>
                </a:lnTo>
                <a:lnTo>
                  <a:pt x="4495026" y="1379984"/>
                </a:lnTo>
                <a:cubicBezTo>
                  <a:pt x="4876098" y="1379984"/>
                  <a:pt x="5185018" y="1071064"/>
                  <a:pt x="5185018" y="689992"/>
                </a:cubicBezTo>
                <a:cubicBezTo>
                  <a:pt x="5185018" y="308920"/>
                  <a:pt x="4876098" y="0"/>
                  <a:pt x="4495026" y="0"/>
                </a:cubicBezTo>
                <a:close/>
              </a:path>
            </a:pathLst>
          </a:custGeom>
          <a:solidFill>
            <a:schemeClr val="tx1">
              <a:lumMod val="75000"/>
              <a:lumOff val="25000"/>
            </a:schemeClr>
          </a:solidFill>
          <a:ln w="63500" cap="flat" cmpd="sng" algn="ctr">
            <a:noFill/>
            <a:prstDash val="solid"/>
          </a:ln>
          <a:effectLst>
            <a:outerShdw blurRad="50800" dist="38100" dir="5400000" algn="t" rotWithShape="0">
              <a:prstClr val="black">
                <a:alpha val="17000"/>
              </a:prstClr>
            </a:outerShdw>
          </a:effectLst>
        </p:spPr>
        <p:txBody>
          <a:bodyPr lIns="468000" rtlCol="0" anchor="ctr"/>
          <a:lstStyle/>
          <a:p>
            <a:pPr algn="ctr">
              <a:defRPr/>
            </a:pPr>
            <a:r>
              <a:rPr lang="zh-CN" altLang="en-US" sz="1000" b="1" kern="0" dirty="0">
                <a:solidFill>
                  <a:schemeClr val="bg1"/>
                </a:solidFill>
                <a:latin typeface="+mn-ea"/>
              </a:rPr>
              <a:t>输入文本</a:t>
            </a:r>
            <a:endParaRPr lang="en-US" altLang="zh-CN" sz="1000" b="1" kern="0" dirty="0">
              <a:solidFill>
                <a:schemeClr val="bg1"/>
              </a:solidFill>
              <a:latin typeface="+mn-ea"/>
            </a:endParaRPr>
          </a:p>
          <a:p>
            <a:pPr algn="ctr">
              <a:defRPr/>
            </a:pPr>
            <a:r>
              <a:rPr lang="zh-CN" altLang="en-US" sz="1000" b="1" kern="0" dirty="0">
                <a:solidFill>
                  <a:schemeClr val="bg1"/>
                </a:solidFill>
                <a:latin typeface="+mn-ea"/>
              </a:rPr>
              <a:t>输入文本</a:t>
            </a:r>
            <a:endParaRPr lang="en-US" sz="1000" b="1" kern="0" dirty="0">
              <a:solidFill>
                <a:schemeClr val="bg1"/>
              </a:solidFill>
              <a:latin typeface="+mn-ea"/>
            </a:endParaRPr>
          </a:p>
        </p:txBody>
      </p:sp>
      <p:sp>
        <p:nvSpPr>
          <p:cNvPr id="14" name="任意多边形 13"/>
          <p:cNvSpPr/>
          <p:nvPr/>
        </p:nvSpPr>
        <p:spPr>
          <a:xfrm>
            <a:off x="975772" y="3265823"/>
            <a:ext cx="868294" cy="698539"/>
          </a:xfrm>
          <a:custGeom>
            <a:avLst/>
            <a:gdLst>
              <a:gd name="connsiteX0" fmla="*/ 141921 w 1154512"/>
              <a:gd name="connsiteY0" fmla="*/ 0 h 851508"/>
              <a:gd name="connsiteX1" fmla="*/ 789414 w 1154512"/>
              <a:gd name="connsiteY1" fmla="*/ 0 h 851508"/>
              <a:gd name="connsiteX2" fmla="*/ 931335 w 1154512"/>
              <a:gd name="connsiteY2" fmla="*/ 141921 h 851508"/>
              <a:gd name="connsiteX3" fmla="*/ 931335 w 1154512"/>
              <a:gd name="connsiteY3" fmla="*/ 269302 h 851508"/>
              <a:gd name="connsiteX4" fmla="*/ 1154512 w 1154512"/>
              <a:gd name="connsiteY4" fmla="*/ 425754 h 851508"/>
              <a:gd name="connsiteX5" fmla="*/ 931335 w 1154512"/>
              <a:gd name="connsiteY5" fmla="*/ 582207 h 851508"/>
              <a:gd name="connsiteX6" fmla="*/ 931335 w 1154512"/>
              <a:gd name="connsiteY6" fmla="*/ 709587 h 851508"/>
              <a:gd name="connsiteX7" fmla="*/ 789414 w 1154512"/>
              <a:gd name="connsiteY7" fmla="*/ 851508 h 851508"/>
              <a:gd name="connsiteX8" fmla="*/ 141921 w 1154512"/>
              <a:gd name="connsiteY8" fmla="*/ 851508 h 851508"/>
              <a:gd name="connsiteX9" fmla="*/ 0 w 1154512"/>
              <a:gd name="connsiteY9" fmla="*/ 709587 h 851508"/>
              <a:gd name="connsiteX10" fmla="*/ 0 w 1154512"/>
              <a:gd name="connsiteY10" fmla="*/ 141921 h 851508"/>
              <a:gd name="connsiteX11" fmla="*/ 141921 w 1154512"/>
              <a:gd name="connsiteY11" fmla="*/ 0 h 85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4512" h="851508">
                <a:moveTo>
                  <a:pt x="141921" y="0"/>
                </a:moveTo>
                <a:lnTo>
                  <a:pt x="789414" y="0"/>
                </a:lnTo>
                <a:cubicBezTo>
                  <a:pt x="867795" y="0"/>
                  <a:pt x="931335" y="63540"/>
                  <a:pt x="931335" y="141921"/>
                </a:cubicBezTo>
                <a:lnTo>
                  <a:pt x="931335" y="269302"/>
                </a:lnTo>
                <a:lnTo>
                  <a:pt x="1154512" y="425754"/>
                </a:lnTo>
                <a:lnTo>
                  <a:pt x="931335" y="582207"/>
                </a:lnTo>
                <a:lnTo>
                  <a:pt x="931335" y="709587"/>
                </a:lnTo>
                <a:cubicBezTo>
                  <a:pt x="931335" y="787968"/>
                  <a:pt x="867795" y="851508"/>
                  <a:pt x="789414" y="851508"/>
                </a:cubicBezTo>
                <a:lnTo>
                  <a:pt x="141921" y="851508"/>
                </a:lnTo>
                <a:cubicBezTo>
                  <a:pt x="63540" y="851508"/>
                  <a:pt x="0" y="787968"/>
                  <a:pt x="0" y="709587"/>
                </a:cubicBezTo>
                <a:lnTo>
                  <a:pt x="0" y="141921"/>
                </a:lnTo>
                <a:cubicBezTo>
                  <a:pt x="0" y="63540"/>
                  <a:pt x="63540" y="0"/>
                  <a:pt x="141921" y="0"/>
                </a:cubicBezTo>
                <a:close/>
              </a:path>
            </a:pathLst>
          </a:custGeom>
          <a:solidFill>
            <a:srgbClr val="C00000"/>
          </a:solidFill>
          <a:ln w="63500" cap="flat" cmpd="sng" algn="ctr">
            <a:noFill/>
            <a:prstDash val="solid"/>
            <a:miter lim="800000"/>
          </a:ln>
          <a:effectLst/>
        </p:spPr>
        <p:txBody>
          <a:bodyPr rIns="216000" rtlCol="0" anchor="ctr"/>
          <a:lstStyle/>
          <a:p>
            <a:pPr algn="ctr"/>
            <a:r>
              <a:rPr lang="en-US" altLang="zh-CN" sz="2000" kern="0" dirty="0">
                <a:solidFill>
                  <a:prstClr val="white"/>
                </a:solidFill>
                <a:latin typeface="Arial Black" panose="020B0A04020102020204" pitchFamily="34" charset="0"/>
                <a:cs typeface="Aharoni" panose="02010803020104030203" pitchFamily="2" charset="-79"/>
              </a:rPr>
              <a:t>01</a:t>
            </a:r>
            <a:endParaRPr lang="zh-CN" altLang="en-US" sz="2000" kern="0" dirty="0">
              <a:solidFill>
                <a:prstClr val="white"/>
              </a:solidFill>
              <a:latin typeface="Arial Black" panose="020B0A04020102020204" pitchFamily="34" charset="0"/>
              <a:cs typeface="Aharoni" panose="02010803020104030203" pitchFamily="2" charset="-79"/>
            </a:endParaRPr>
          </a:p>
        </p:txBody>
      </p:sp>
      <p:sp>
        <p:nvSpPr>
          <p:cNvPr id="15" name="任意多边形 14"/>
          <p:cNvSpPr/>
          <p:nvPr/>
        </p:nvSpPr>
        <p:spPr>
          <a:xfrm flipH="1">
            <a:off x="2542991" y="2034277"/>
            <a:ext cx="697647" cy="1925004"/>
          </a:xfrm>
          <a:custGeom>
            <a:avLst/>
            <a:gdLst>
              <a:gd name="connsiteX0" fmla="*/ 927614 w 927614"/>
              <a:gd name="connsiteY0" fmla="*/ 0 h 2559548"/>
              <a:gd name="connsiteX1" fmla="*/ 0 w 927614"/>
              <a:gd name="connsiteY1" fmla="*/ 0 h 2559548"/>
              <a:gd name="connsiteX2" fmla="*/ 0 w 927614"/>
              <a:gd name="connsiteY2" fmla="*/ 289078 h 2559548"/>
              <a:gd name="connsiteX3" fmla="*/ 0 w 927614"/>
              <a:gd name="connsiteY3" fmla="*/ 1183777 h 2559548"/>
              <a:gd name="connsiteX4" fmla="*/ 0 w 927614"/>
              <a:gd name="connsiteY4" fmla="*/ 1602712 h 2559548"/>
              <a:gd name="connsiteX5" fmla="*/ 920081 w 927614"/>
              <a:gd name="connsiteY5" fmla="*/ 2559548 h 2559548"/>
              <a:gd name="connsiteX6" fmla="*/ 927614 w 927614"/>
              <a:gd name="connsiteY6" fmla="*/ 2484822 h 2559548"/>
              <a:gd name="connsiteX7" fmla="*/ 927614 w 927614"/>
              <a:gd name="connsiteY7" fmla="*/ 2065888 h 2559548"/>
              <a:gd name="connsiteX8" fmla="*/ 927614 w 927614"/>
              <a:gd name="connsiteY8" fmla="*/ 289078 h 255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614" h="2559548">
                <a:moveTo>
                  <a:pt x="927614" y="0"/>
                </a:moveTo>
                <a:lnTo>
                  <a:pt x="0" y="0"/>
                </a:lnTo>
                <a:lnTo>
                  <a:pt x="0" y="289078"/>
                </a:lnTo>
                <a:lnTo>
                  <a:pt x="0" y="1183777"/>
                </a:lnTo>
                <a:lnTo>
                  <a:pt x="0" y="1602712"/>
                </a:lnTo>
                <a:lnTo>
                  <a:pt x="920081" y="2559548"/>
                </a:lnTo>
                <a:lnTo>
                  <a:pt x="927614" y="2484822"/>
                </a:lnTo>
                <a:lnTo>
                  <a:pt x="927614" y="2065888"/>
                </a:lnTo>
                <a:lnTo>
                  <a:pt x="927614" y="289078"/>
                </a:lnTo>
                <a:close/>
              </a:path>
            </a:pathLst>
          </a:custGeom>
          <a:solidFill>
            <a:schemeClr val="tx1">
              <a:lumMod val="75000"/>
              <a:lumOff val="25000"/>
            </a:schemeClr>
          </a:solidFill>
          <a:ln w="63500" cap="flat" cmpd="sng" algn="ctr">
            <a:noFill/>
            <a:prstDash val="solid"/>
          </a:ln>
          <a:effectLst>
            <a:outerShdw blurRad="50800" dist="38100" dir="5400000" algn="t" rotWithShape="0">
              <a:prstClr val="black">
                <a:alpha val="17000"/>
              </a:prstClr>
            </a:outerShdw>
          </a:effectLst>
        </p:spPr>
        <p:txBody>
          <a:bodyPr wrap="square" bIns="540000" rtlCol="0" anchor="ctr">
            <a:noAutofit/>
          </a:bodyPr>
          <a:lstStyle/>
          <a:p>
            <a:pPr algn="ctr">
              <a:defRPr/>
            </a:pPr>
            <a:r>
              <a:rPr lang="zh-CN" altLang="en-US" sz="1000" b="1" kern="0">
                <a:solidFill>
                  <a:schemeClr val="bg1"/>
                </a:solidFill>
                <a:latin typeface="+mn-ea"/>
              </a:rPr>
              <a:t>输入文本</a:t>
            </a:r>
          </a:p>
          <a:p>
            <a:pPr algn="ctr">
              <a:defRPr/>
            </a:pPr>
            <a:r>
              <a:rPr lang="zh-CN" altLang="en-US" sz="1000" b="1" kern="0">
                <a:solidFill>
                  <a:schemeClr val="bg1"/>
                </a:solidFill>
                <a:latin typeface="+mn-ea"/>
              </a:rPr>
              <a:t>输入文本</a:t>
            </a:r>
          </a:p>
        </p:txBody>
      </p:sp>
      <p:sp>
        <p:nvSpPr>
          <p:cNvPr id="16" name="圆角矩形 3"/>
          <p:cNvSpPr/>
          <p:nvPr/>
        </p:nvSpPr>
        <p:spPr>
          <a:xfrm flipH="1">
            <a:off x="2536818" y="1547911"/>
            <a:ext cx="2059080" cy="697647"/>
          </a:xfrm>
          <a:custGeom>
            <a:avLst/>
            <a:gdLst/>
            <a:ahLst/>
            <a:cxnLst/>
            <a:rect l="l" t="t" r="r" b="b"/>
            <a:pathLst>
              <a:path w="5185018" h="1379984">
                <a:moveTo>
                  <a:pt x="4495026" y="0"/>
                </a:moveTo>
                <a:lnTo>
                  <a:pt x="326752" y="0"/>
                </a:lnTo>
                <a:cubicBezTo>
                  <a:pt x="207909" y="0"/>
                  <a:pt x="96084" y="30046"/>
                  <a:pt x="0" y="85801"/>
                </a:cubicBezTo>
                <a:lnTo>
                  <a:pt x="1244471" y="1379984"/>
                </a:lnTo>
                <a:lnTo>
                  <a:pt x="4495026" y="1379984"/>
                </a:lnTo>
                <a:cubicBezTo>
                  <a:pt x="4876098" y="1379984"/>
                  <a:pt x="5185018" y="1071064"/>
                  <a:pt x="5185018" y="689992"/>
                </a:cubicBezTo>
                <a:cubicBezTo>
                  <a:pt x="5185018" y="308920"/>
                  <a:pt x="4876098" y="0"/>
                  <a:pt x="4495026" y="0"/>
                </a:cubicBezTo>
                <a:close/>
              </a:path>
            </a:pathLst>
          </a:custGeom>
          <a:solidFill>
            <a:schemeClr val="tx1">
              <a:lumMod val="75000"/>
              <a:lumOff val="25000"/>
            </a:schemeClr>
          </a:solidFill>
          <a:ln w="63500" cap="flat" cmpd="sng" algn="ctr">
            <a:noFill/>
            <a:prstDash val="solid"/>
          </a:ln>
          <a:effectLst>
            <a:outerShdw blurRad="50800" dist="38100" dir="5400000" algn="t" rotWithShape="0">
              <a:prstClr val="black">
                <a:alpha val="17000"/>
              </a:prstClr>
            </a:outerShdw>
          </a:effectLst>
        </p:spPr>
        <p:txBody>
          <a:bodyPr lIns="468000" rtlCol="0" anchor="ctr"/>
          <a:lstStyle/>
          <a:p>
            <a:pPr algn="ctr"/>
            <a:r>
              <a:rPr lang="zh-CN" altLang="en-US" sz="1000" b="1" kern="0" dirty="0">
                <a:solidFill>
                  <a:schemeClr val="bg1"/>
                </a:solidFill>
                <a:latin typeface="+mn-ea"/>
              </a:rPr>
              <a:t>输入文本</a:t>
            </a:r>
          </a:p>
          <a:p>
            <a:pPr algn="ctr"/>
            <a:r>
              <a:rPr lang="zh-CN" altLang="en-US" sz="1000" b="1" kern="0" dirty="0">
                <a:solidFill>
                  <a:schemeClr val="bg1"/>
                </a:solidFill>
                <a:latin typeface="+mn-ea"/>
              </a:rPr>
              <a:t>输入文本</a:t>
            </a:r>
          </a:p>
        </p:txBody>
      </p:sp>
      <p:sp>
        <p:nvSpPr>
          <p:cNvPr id="17" name="任意多边形 16"/>
          <p:cNvSpPr/>
          <p:nvPr/>
        </p:nvSpPr>
        <p:spPr>
          <a:xfrm>
            <a:off x="2536818" y="1547911"/>
            <a:ext cx="868294" cy="698539"/>
          </a:xfrm>
          <a:custGeom>
            <a:avLst/>
            <a:gdLst>
              <a:gd name="connsiteX0" fmla="*/ 141921 w 1154512"/>
              <a:gd name="connsiteY0" fmla="*/ 0 h 851508"/>
              <a:gd name="connsiteX1" fmla="*/ 789414 w 1154512"/>
              <a:gd name="connsiteY1" fmla="*/ 0 h 851508"/>
              <a:gd name="connsiteX2" fmla="*/ 931335 w 1154512"/>
              <a:gd name="connsiteY2" fmla="*/ 141921 h 851508"/>
              <a:gd name="connsiteX3" fmla="*/ 931335 w 1154512"/>
              <a:gd name="connsiteY3" fmla="*/ 269302 h 851508"/>
              <a:gd name="connsiteX4" fmla="*/ 1154512 w 1154512"/>
              <a:gd name="connsiteY4" fmla="*/ 425754 h 851508"/>
              <a:gd name="connsiteX5" fmla="*/ 931335 w 1154512"/>
              <a:gd name="connsiteY5" fmla="*/ 582207 h 851508"/>
              <a:gd name="connsiteX6" fmla="*/ 931335 w 1154512"/>
              <a:gd name="connsiteY6" fmla="*/ 709587 h 851508"/>
              <a:gd name="connsiteX7" fmla="*/ 789414 w 1154512"/>
              <a:gd name="connsiteY7" fmla="*/ 851508 h 851508"/>
              <a:gd name="connsiteX8" fmla="*/ 141921 w 1154512"/>
              <a:gd name="connsiteY8" fmla="*/ 851508 h 851508"/>
              <a:gd name="connsiteX9" fmla="*/ 0 w 1154512"/>
              <a:gd name="connsiteY9" fmla="*/ 709587 h 851508"/>
              <a:gd name="connsiteX10" fmla="*/ 0 w 1154512"/>
              <a:gd name="connsiteY10" fmla="*/ 141921 h 851508"/>
              <a:gd name="connsiteX11" fmla="*/ 141921 w 1154512"/>
              <a:gd name="connsiteY11" fmla="*/ 0 h 85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4512" h="851508">
                <a:moveTo>
                  <a:pt x="141921" y="0"/>
                </a:moveTo>
                <a:lnTo>
                  <a:pt x="789414" y="0"/>
                </a:lnTo>
                <a:cubicBezTo>
                  <a:pt x="867795" y="0"/>
                  <a:pt x="931335" y="63540"/>
                  <a:pt x="931335" y="141921"/>
                </a:cubicBezTo>
                <a:lnTo>
                  <a:pt x="931335" y="269302"/>
                </a:lnTo>
                <a:lnTo>
                  <a:pt x="1154512" y="425754"/>
                </a:lnTo>
                <a:lnTo>
                  <a:pt x="931335" y="582207"/>
                </a:lnTo>
                <a:lnTo>
                  <a:pt x="931335" y="709587"/>
                </a:lnTo>
                <a:cubicBezTo>
                  <a:pt x="931335" y="787968"/>
                  <a:pt x="867795" y="851508"/>
                  <a:pt x="789414" y="851508"/>
                </a:cubicBezTo>
                <a:lnTo>
                  <a:pt x="141921" y="851508"/>
                </a:lnTo>
                <a:cubicBezTo>
                  <a:pt x="63540" y="851508"/>
                  <a:pt x="0" y="787968"/>
                  <a:pt x="0" y="709587"/>
                </a:cubicBezTo>
                <a:lnTo>
                  <a:pt x="0" y="141921"/>
                </a:lnTo>
                <a:cubicBezTo>
                  <a:pt x="0" y="63540"/>
                  <a:pt x="63540" y="0"/>
                  <a:pt x="141921" y="0"/>
                </a:cubicBezTo>
                <a:close/>
              </a:path>
            </a:pathLst>
          </a:custGeom>
          <a:solidFill>
            <a:srgbClr val="C00000"/>
          </a:solidFill>
          <a:ln w="63500" cap="flat" cmpd="sng" algn="ctr">
            <a:noFill/>
            <a:prstDash val="solid"/>
            <a:miter lim="800000"/>
          </a:ln>
          <a:effectLst/>
        </p:spPr>
        <p:txBody>
          <a:bodyPr rIns="216000" rtlCol="0" anchor="ctr"/>
          <a:lstStyle/>
          <a:p>
            <a:pPr algn="ctr"/>
            <a:r>
              <a:rPr lang="en-US" altLang="zh-CN" sz="2000" kern="0" dirty="0">
                <a:solidFill>
                  <a:prstClr val="white"/>
                </a:solidFill>
                <a:latin typeface="Arial Black" panose="020B0A04020102020204" pitchFamily="34" charset="0"/>
                <a:cs typeface="Aharoni" panose="02010803020104030203" pitchFamily="2" charset="-79"/>
              </a:rPr>
              <a:t>03</a:t>
            </a:r>
            <a:endParaRPr lang="zh-CN" altLang="en-US" sz="2000" kern="0" dirty="0">
              <a:solidFill>
                <a:prstClr val="white"/>
              </a:solidFill>
              <a:latin typeface="Arial Black" panose="020B0A04020102020204" pitchFamily="34" charset="0"/>
              <a:cs typeface="Aharoni" panose="02010803020104030203" pitchFamily="2" charset="-79"/>
            </a:endParaRPr>
          </a:p>
        </p:txBody>
      </p:sp>
      <p:sp>
        <p:nvSpPr>
          <p:cNvPr id="18" name="任意多边形 17"/>
          <p:cNvSpPr/>
          <p:nvPr/>
        </p:nvSpPr>
        <p:spPr>
          <a:xfrm flipH="1">
            <a:off x="4087663" y="637697"/>
            <a:ext cx="697647" cy="1609929"/>
          </a:xfrm>
          <a:custGeom>
            <a:avLst/>
            <a:gdLst>
              <a:gd name="connsiteX0" fmla="*/ 927614 w 927614"/>
              <a:gd name="connsiteY0" fmla="*/ 0 h 2140614"/>
              <a:gd name="connsiteX1" fmla="*/ 0 w 927614"/>
              <a:gd name="connsiteY1" fmla="*/ 0 h 2140614"/>
              <a:gd name="connsiteX2" fmla="*/ 0 w 927614"/>
              <a:gd name="connsiteY2" fmla="*/ 1183777 h 2140614"/>
              <a:gd name="connsiteX3" fmla="*/ 920081 w 927614"/>
              <a:gd name="connsiteY3" fmla="*/ 2140614 h 2140614"/>
              <a:gd name="connsiteX4" fmla="*/ 927614 w 927614"/>
              <a:gd name="connsiteY4" fmla="*/ 2065888 h 2140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614" h="2140614">
                <a:moveTo>
                  <a:pt x="927614" y="0"/>
                </a:moveTo>
                <a:lnTo>
                  <a:pt x="0" y="0"/>
                </a:lnTo>
                <a:lnTo>
                  <a:pt x="0" y="1183777"/>
                </a:lnTo>
                <a:lnTo>
                  <a:pt x="920081" y="2140614"/>
                </a:lnTo>
                <a:lnTo>
                  <a:pt x="927614" y="2065888"/>
                </a:lnTo>
                <a:close/>
              </a:path>
            </a:pathLst>
          </a:custGeom>
          <a:solidFill>
            <a:schemeClr val="tx1">
              <a:lumMod val="75000"/>
              <a:lumOff val="25000"/>
            </a:schemeClr>
          </a:solidFill>
          <a:ln w="63500" cap="flat" cmpd="sng" algn="ctr">
            <a:noFill/>
            <a:prstDash val="solid"/>
          </a:ln>
          <a:effectLst>
            <a:outerShdw blurRad="50800" dist="38100" dir="5400000" algn="t" rotWithShape="0">
              <a:prstClr val="black">
                <a:alpha val="17000"/>
              </a:prstClr>
            </a:outerShdw>
          </a:effectLst>
        </p:spPr>
        <p:txBody>
          <a:bodyPr wrap="square" bIns="1116000" rtlCol="0" anchor="ctr">
            <a:noAutofit/>
          </a:bodyPr>
          <a:lstStyle/>
          <a:p>
            <a:pPr algn="ctr"/>
            <a:r>
              <a:rPr lang="zh-CN" altLang="en-US" sz="1000" b="1" kern="0">
                <a:solidFill>
                  <a:schemeClr val="bg1"/>
                </a:solidFill>
                <a:latin typeface="+mn-ea"/>
              </a:rPr>
              <a:t>输入文本</a:t>
            </a:r>
          </a:p>
          <a:p>
            <a:pPr algn="ctr"/>
            <a:r>
              <a:rPr lang="zh-CN" altLang="en-US" sz="1000" b="1" kern="0">
                <a:solidFill>
                  <a:schemeClr val="bg1"/>
                </a:solidFill>
                <a:latin typeface="+mn-ea"/>
              </a:rPr>
              <a:t>输入文本</a:t>
            </a:r>
          </a:p>
        </p:txBody>
      </p:sp>
      <p:sp>
        <p:nvSpPr>
          <p:cNvPr id="19" name="任意多边形 18"/>
          <p:cNvSpPr/>
          <p:nvPr/>
        </p:nvSpPr>
        <p:spPr>
          <a:xfrm>
            <a:off x="3381847" y="694310"/>
            <a:ext cx="868294" cy="698539"/>
          </a:xfrm>
          <a:custGeom>
            <a:avLst/>
            <a:gdLst>
              <a:gd name="connsiteX0" fmla="*/ 141921 w 1154512"/>
              <a:gd name="connsiteY0" fmla="*/ 0 h 851508"/>
              <a:gd name="connsiteX1" fmla="*/ 789414 w 1154512"/>
              <a:gd name="connsiteY1" fmla="*/ 0 h 851508"/>
              <a:gd name="connsiteX2" fmla="*/ 931335 w 1154512"/>
              <a:gd name="connsiteY2" fmla="*/ 141921 h 851508"/>
              <a:gd name="connsiteX3" fmla="*/ 931335 w 1154512"/>
              <a:gd name="connsiteY3" fmla="*/ 269302 h 851508"/>
              <a:gd name="connsiteX4" fmla="*/ 1154512 w 1154512"/>
              <a:gd name="connsiteY4" fmla="*/ 425754 h 851508"/>
              <a:gd name="connsiteX5" fmla="*/ 931335 w 1154512"/>
              <a:gd name="connsiteY5" fmla="*/ 582207 h 851508"/>
              <a:gd name="connsiteX6" fmla="*/ 931335 w 1154512"/>
              <a:gd name="connsiteY6" fmla="*/ 709587 h 851508"/>
              <a:gd name="connsiteX7" fmla="*/ 789414 w 1154512"/>
              <a:gd name="connsiteY7" fmla="*/ 851508 h 851508"/>
              <a:gd name="connsiteX8" fmla="*/ 141921 w 1154512"/>
              <a:gd name="connsiteY8" fmla="*/ 851508 h 851508"/>
              <a:gd name="connsiteX9" fmla="*/ 0 w 1154512"/>
              <a:gd name="connsiteY9" fmla="*/ 709587 h 851508"/>
              <a:gd name="connsiteX10" fmla="*/ 0 w 1154512"/>
              <a:gd name="connsiteY10" fmla="*/ 141921 h 851508"/>
              <a:gd name="connsiteX11" fmla="*/ 141921 w 1154512"/>
              <a:gd name="connsiteY11" fmla="*/ 0 h 85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4512" h="851508">
                <a:moveTo>
                  <a:pt x="141921" y="0"/>
                </a:moveTo>
                <a:lnTo>
                  <a:pt x="789414" y="0"/>
                </a:lnTo>
                <a:cubicBezTo>
                  <a:pt x="867795" y="0"/>
                  <a:pt x="931335" y="63540"/>
                  <a:pt x="931335" y="141921"/>
                </a:cubicBezTo>
                <a:lnTo>
                  <a:pt x="931335" y="269302"/>
                </a:lnTo>
                <a:lnTo>
                  <a:pt x="1154512" y="425754"/>
                </a:lnTo>
                <a:lnTo>
                  <a:pt x="931335" y="582207"/>
                </a:lnTo>
                <a:lnTo>
                  <a:pt x="931335" y="709587"/>
                </a:lnTo>
                <a:cubicBezTo>
                  <a:pt x="931335" y="787968"/>
                  <a:pt x="867795" y="851508"/>
                  <a:pt x="789414" y="851508"/>
                </a:cubicBezTo>
                <a:lnTo>
                  <a:pt x="141921" y="851508"/>
                </a:lnTo>
                <a:cubicBezTo>
                  <a:pt x="63540" y="851508"/>
                  <a:pt x="0" y="787968"/>
                  <a:pt x="0" y="709587"/>
                </a:cubicBezTo>
                <a:lnTo>
                  <a:pt x="0" y="141921"/>
                </a:lnTo>
                <a:cubicBezTo>
                  <a:pt x="0" y="63540"/>
                  <a:pt x="63540" y="0"/>
                  <a:pt x="141921" y="0"/>
                </a:cubicBezTo>
                <a:close/>
              </a:path>
            </a:pathLst>
          </a:custGeom>
          <a:solidFill>
            <a:srgbClr val="C00000"/>
          </a:solidFill>
          <a:ln w="63500" cap="flat" cmpd="sng" algn="ctr">
            <a:noFill/>
            <a:prstDash val="solid"/>
            <a:miter lim="800000"/>
          </a:ln>
          <a:effectLst/>
        </p:spPr>
        <p:txBody>
          <a:bodyPr rIns="216000" rtlCol="0" anchor="ctr"/>
          <a:lstStyle/>
          <a:p>
            <a:pPr algn="ctr"/>
            <a:r>
              <a:rPr lang="en-US" altLang="zh-CN" sz="2000" kern="0" dirty="0">
                <a:solidFill>
                  <a:prstClr val="white"/>
                </a:solidFill>
                <a:latin typeface="Arial Black" panose="020B0A04020102020204" pitchFamily="34" charset="0"/>
                <a:cs typeface="Aharoni" panose="02010803020104030203" pitchFamily="2" charset="-79"/>
              </a:rPr>
              <a:t>04</a:t>
            </a:r>
            <a:endParaRPr lang="zh-CN" altLang="en-US" sz="2000" kern="0" dirty="0">
              <a:solidFill>
                <a:prstClr val="white"/>
              </a:solidFill>
              <a:latin typeface="Arial Black" panose="020B0A04020102020204" pitchFamily="34" charset="0"/>
              <a:cs typeface="Aharoni" panose="02010803020104030203" pitchFamily="2" charset="-79"/>
            </a:endParaRPr>
          </a:p>
        </p:txBody>
      </p:sp>
      <p:sp>
        <p:nvSpPr>
          <p:cNvPr id="20" name="任意多边形 19"/>
          <p:cNvSpPr/>
          <p:nvPr/>
        </p:nvSpPr>
        <p:spPr>
          <a:xfrm>
            <a:off x="1830567" y="2465076"/>
            <a:ext cx="868294" cy="698539"/>
          </a:xfrm>
          <a:custGeom>
            <a:avLst/>
            <a:gdLst>
              <a:gd name="connsiteX0" fmla="*/ 141921 w 1154512"/>
              <a:gd name="connsiteY0" fmla="*/ 0 h 851508"/>
              <a:gd name="connsiteX1" fmla="*/ 789414 w 1154512"/>
              <a:gd name="connsiteY1" fmla="*/ 0 h 851508"/>
              <a:gd name="connsiteX2" fmla="*/ 931335 w 1154512"/>
              <a:gd name="connsiteY2" fmla="*/ 141921 h 851508"/>
              <a:gd name="connsiteX3" fmla="*/ 931335 w 1154512"/>
              <a:gd name="connsiteY3" fmla="*/ 269302 h 851508"/>
              <a:gd name="connsiteX4" fmla="*/ 1154512 w 1154512"/>
              <a:gd name="connsiteY4" fmla="*/ 425754 h 851508"/>
              <a:gd name="connsiteX5" fmla="*/ 931335 w 1154512"/>
              <a:gd name="connsiteY5" fmla="*/ 582207 h 851508"/>
              <a:gd name="connsiteX6" fmla="*/ 931335 w 1154512"/>
              <a:gd name="connsiteY6" fmla="*/ 709587 h 851508"/>
              <a:gd name="connsiteX7" fmla="*/ 789414 w 1154512"/>
              <a:gd name="connsiteY7" fmla="*/ 851508 h 851508"/>
              <a:gd name="connsiteX8" fmla="*/ 141921 w 1154512"/>
              <a:gd name="connsiteY8" fmla="*/ 851508 h 851508"/>
              <a:gd name="connsiteX9" fmla="*/ 0 w 1154512"/>
              <a:gd name="connsiteY9" fmla="*/ 709587 h 851508"/>
              <a:gd name="connsiteX10" fmla="*/ 0 w 1154512"/>
              <a:gd name="connsiteY10" fmla="*/ 141921 h 851508"/>
              <a:gd name="connsiteX11" fmla="*/ 141921 w 1154512"/>
              <a:gd name="connsiteY11" fmla="*/ 0 h 85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4512" h="851508">
                <a:moveTo>
                  <a:pt x="141921" y="0"/>
                </a:moveTo>
                <a:lnTo>
                  <a:pt x="789414" y="0"/>
                </a:lnTo>
                <a:cubicBezTo>
                  <a:pt x="867795" y="0"/>
                  <a:pt x="931335" y="63540"/>
                  <a:pt x="931335" y="141921"/>
                </a:cubicBezTo>
                <a:lnTo>
                  <a:pt x="931335" y="269302"/>
                </a:lnTo>
                <a:lnTo>
                  <a:pt x="1154512" y="425754"/>
                </a:lnTo>
                <a:lnTo>
                  <a:pt x="931335" y="582207"/>
                </a:lnTo>
                <a:lnTo>
                  <a:pt x="931335" y="709587"/>
                </a:lnTo>
                <a:cubicBezTo>
                  <a:pt x="931335" y="787968"/>
                  <a:pt x="867795" y="851508"/>
                  <a:pt x="789414" y="851508"/>
                </a:cubicBezTo>
                <a:lnTo>
                  <a:pt x="141921" y="851508"/>
                </a:lnTo>
                <a:cubicBezTo>
                  <a:pt x="63540" y="851508"/>
                  <a:pt x="0" y="787968"/>
                  <a:pt x="0" y="709587"/>
                </a:cubicBezTo>
                <a:lnTo>
                  <a:pt x="0" y="141921"/>
                </a:lnTo>
                <a:cubicBezTo>
                  <a:pt x="0" y="63540"/>
                  <a:pt x="63540" y="0"/>
                  <a:pt x="141921" y="0"/>
                </a:cubicBezTo>
                <a:close/>
              </a:path>
            </a:pathLst>
          </a:custGeom>
          <a:solidFill>
            <a:srgbClr val="C00000"/>
          </a:solidFill>
          <a:ln w="63500" cap="flat" cmpd="sng" algn="ctr">
            <a:noFill/>
            <a:prstDash val="solid"/>
            <a:miter lim="800000"/>
          </a:ln>
          <a:effectLst/>
        </p:spPr>
        <p:txBody>
          <a:bodyPr rIns="216000" rtlCol="0" anchor="ctr"/>
          <a:lstStyle/>
          <a:p>
            <a:pPr algn="ctr"/>
            <a:r>
              <a:rPr lang="en-US" altLang="zh-CN" sz="2000" kern="0" dirty="0">
                <a:solidFill>
                  <a:prstClr val="white"/>
                </a:solidFill>
                <a:latin typeface="Arial Black" panose="020B0A04020102020204" pitchFamily="34" charset="0"/>
                <a:cs typeface="Aharoni" panose="02010803020104030203" pitchFamily="2" charset="-79"/>
              </a:rPr>
              <a:t>02</a:t>
            </a:r>
            <a:endParaRPr lang="zh-CN" altLang="en-US" sz="2000" kern="0" dirty="0">
              <a:solidFill>
                <a:prstClr val="white"/>
              </a:solidFill>
              <a:latin typeface="Arial Black" panose="020B0A04020102020204" pitchFamily="34" charset="0"/>
              <a:cs typeface="Aharoni" panose="02010803020104030203" pitchFamily="2" charset="-79"/>
            </a:endParaRPr>
          </a:p>
        </p:txBody>
      </p:sp>
      <p:grpSp>
        <p:nvGrpSpPr>
          <p:cNvPr id="21" name="组合 20"/>
          <p:cNvGrpSpPr/>
          <p:nvPr/>
        </p:nvGrpSpPr>
        <p:grpSpPr>
          <a:xfrm>
            <a:off x="4191808" y="997131"/>
            <a:ext cx="2422187" cy="1453313"/>
            <a:chOff x="4154727" y="1357778"/>
            <a:chExt cx="2422187" cy="1453313"/>
          </a:xfrm>
        </p:grpSpPr>
        <p:sp>
          <p:nvSpPr>
            <p:cNvPr id="22" name="等腰三角形 21"/>
            <p:cNvSpPr/>
            <p:nvPr/>
          </p:nvSpPr>
          <p:spPr>
            <a:xfrm>
              <a:off x="4154727" y="1357778"/>
              <a:ext cx="2422187" cy="1453313"/>
            </a:xfrm>
            <a:prstGeom prst="triangle">
              <a:avLst>
                <a:gd name="adj" fmla="val 50569"/>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8000" rIns="0" bIns="0" numCol="1" spcCol="0" rtlCol="0" fromWordArt="0" anchor="ctr" anchorCtr="0" forceAA="0" compatLnSpc="1">
              <a:noAutofit/>
            </a:bodyPr>
            <a:lstStyle/>
            <a:p>
              <a:pPr algn="ctr"/>
              <a:r>
                <a:rPr lang="zh-CN" altLang="en-US" dirty="0">
                  <a:latin typeface="微软雅黑" panose="020B0503020204020204" pitchFamily="34" charset="-122"/>
                  <a:ea typeface="微软雅黑" panose="020B0503020204020204" pitchFamily="34" charset="-122"/>
                </a:rPr>
                <a:t>快餐定律</a:t>
              </a:r>
            </a:p>
          </p:txBody>
        </p:sp>
        <p:sp>
          <p:nvSpPr>
            <p:cNvPr id="23" name="椭圆 22"/>
            <p:cNvSpPr/>
            <p:nvPr/>
          </p:nvSpPr>
          <p:spPr>
            <a:xfrm>
              <a:off x="5189406" y="1865685"/>
              <a:ext cx="383928" cy="3839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000" dirty="0">
                  <a:latin typeface="Impact" panose="020B0806030902050204" pitchFamily="34" charset="0"/>
                </a:rPr>
                <a:t>3</a:t>
              </a:r>
              <a:endParaRPr lang="zh-CN" altLang="en-US" sz="2000" dirty="0">
                <a:latin typeface="Impact" panose="020B0806030902050204" pitchFamily="34" charset="0"/>
              </a:endParaRPr>
            </a:p>
          </p:txBody>
        </p:sp>
      </p:grpSp>
      <p:grpSp>
        <p:nvGrpSpPr>
          <p:cNvPr id="24" name="组合 23"/>
          <p:cNvGrpSpPr/>
          <p:nvPr/>
        </p:nvGrpSpPr>
        <p:grpSpPr>
          <a:xfrm>
            <a:off x="5498159" y="964785"/>
            <a:ext cx="2422187" cy="1453313"/>
            <a:chOff x="5461078" y="1325432"/>
            <a:chExt cx="2422187" cy="1453313"/>
          </a:xfrm>
        </p:grpSpPr>
        <p:sp>
          <p:nvSpPr>
            <p:cNvPr id="25" name="Text Box 39"/>
            <p:cNvSpPr txBox="1">
              <a:spLocks noChangeArrowheads="1"/>
            </p:cNvSpPr>
            <p:nvPr/>
          </p:nvSpPr>
          <p:spPr bwMode="auto">
            <a:xfrm>
              <a:off x="6026784" y="1514310"/>
              <a:ext cx="1261475" cy="424732"/>
            </a:xfrm>
            <a:prstGeom prst="rect">
              <a:avLst/>
            </a:prstGeom>
            <a:noFill/>
            <a:ln w="9525">
              <a:noFill/>
              <a:miter lim="800000"/>
            </a:ln>
          </p:spPr>
          <p:txBody>
            <a:bodyPr wrap="square">
              <a:spAutoFit/>
            </a:bodyPr>
            <a:lstStyle/>
            <a:p>
              <a:pPr algn="ctr">
                <a:lnSpc>
                  <a:spcPct val="120000"/>
                </a:lnSpc>
                <a:defRPr/>
              </a:pPr>
              <a:r>
                <a:rPr lang="zh-CN" altLang="en-US" b="1" dirty="0">
                  <a:solidFill>
                    <a:schemeClr val="bg1"/>
                  </a:solidFill>
                  <a:latin typeface="微软雅黑" panose="020B0503020204020204" pitchFamily="34" charset="-122"/>
                  <a:ea typeface="微软雅黑" panose="020B0503020204020204" pitchFamily="34" charset="-122"/>
                </a:rPr>
                <a:t>果酱定律</a:t>
              </a:r>
            </a:p>
          </p:txBody>
        </p:sp>
        <p:sp>
          <p:nvSpPr>
            <p:cNvPr id="26" name="椭圆 25"/>
            <p:cNvSpPr/>
            <p:nvPr/>
          </p:nvSpPr>
          <p:spPr>
            <a:xfrm>
              <a:off x="6495758" y="1915225"/>
              <a:ext cx="383928" cy="3839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000" dirty="0">
                  <a:latin typeface="Impact" panose="020B0806030902050204" pitchFamily="34" charset="0"/>
                </a:rPr>
                <a:t>4</a:t>
              </a:r>
              <a:endParaRPr lang="zh-CN" altLang="en-US" sz="2000" dirty="0">
                <a:latin typeface="Impact" panose="020B0806030902050204" pitchFamily="34" charset="0"/>
              </a:endParaRPr>
            </a:p>
          </p:txBody>
        </p:sp>
        <p:sp>
          <p:nvSpPr>
            <p:cNvPr id="27" name="任意多边形 26"/>
            <p:cNvSpPr/>
            <p:nvPr/>
          </p:nvSpPr>
          <p:spPr>
            <a:xfrm>
              <a:off x="5461078" y="1325432"/>
              <a:ext cx="2422187" cy="1453313"/>
            </a:xfrm>
            <a:custGeom>
              <a:avLst/>
              <a:gdLst>
                <a:gd name="connsiteX0" fmla="*/ 0 w 2422187"/>
                <a:gd name="connsiteY0" fmla="*/ 0 h 1453313"/>
                <a:gd name="connsiteX1" fmla="*/ 2422187 w 2422187"/>
                <a:gd name="connsiteY1" fmla="*/ 0 h 1453313"/>
                <a:gd name="connsiteX2" fmla="*/ 1224876 w 2422187"/>
                <a:gd name="connsiteY2" fmla="*/ 1453313 h 1453313"/>
              </a:gdLst>
              <a:ahLst/>
              <a:cxnLst>
                <a:cxn ang="0">
                  <a:pos x="connsiteX0" y="connsiteY0"/>
                </a:cxn>
                <a:cxn ang="0">
                  <a:pos x="connsiteX1" y="connsiteY1"/>
                </a:cxn>
                <a:cxn ang="0">
                  <a:pos x="connsiteX2" y="connsiteY2"/>
                </a:cxn>
              </a:cxnLst>
              <a:rect l="l" t="t" r="r" b="b"/>
              <a:pathLst>
                <a:path w="2422187" h="1453313">
                  <a:moveTo>
                    <a:pt x="0" y="0"/>
                  </a:moveTo>
                  <a:lnTo>
                    <a:pt x="2422187" y="0"/>
                  </a:lnTo>
                  <a:lnTo>
                    <a:pt x="1224876" y="1453313"/>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0" numCol="1" spcCol="0" rtlCol="0" fromWordArt="0" anchor="ctr" anchorCtr="0" forceAA="0" compatLnSpc="1">
              <a:noAutofit/>
            </a:bodyPr>
            <a:lstStyle/>
            <a:p>
              <a:pPr algn="ctr"/>
              <a:r>
                <a:rPr lang="zh-CN" altLang="en-US" dirty="0">
                  <a:latin typeface="微软雅黑" panose="020B0503020204020204" pitchFamily="34" charset="-122"/>
                  <a:ea typeface="微软雅黑" panose="020B0503020204020204" pitchFamily="34" charset="-122"/>
                </a:rPr>
                <a:t>果酱定律</a:t>
              </a:r>
            </a:p>
          </p:txBody>
        </p:sp>
        <p:sp>
          <p:nvSpPr>
            <p:cNvPr id="28" name="椭圆 27"/>
            <p:cNvSpPr/>
            <p:nvPr/>
          </p:nvSpPr>
          <p:spPr>
            <a:xfrm>
              <a:off x="6486454" y="1942527"/>
              <a:ext cx="383928" cy="3839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000" dirty="0">
                  <a:latin typeface="Impact" panose="020B0806030902050204" pitchFamily="34" charset="0"/>
                </a:rPr>
                <a:t>4</a:t>
              </a:r>
              <a:endParaRPr lang="zh-CN" altLang="en-US" sz="2000" dirty="0">
                <a:latin typeface="Impact" panose="020B0806030902050204" pitchFamily="34" charset="0"/>
              </a:endParaRPr>
            </a:p>
          </p:txBody>
        </p:sp>
      </p:grpSp>
      <p:grpSp>
        <p:nvGrpSpPr>
          <p:cNvPr id="29" name="组合 28"/>
          <p:cNvGrpSpPr/>
          <p:nvPr/>
        </p:nvGrpSpPr>
        <p:grpSpPr>
          <a:xfrm>
            <a:off x="4195090" y="2532991"/>
            <a:ext cx="2422187" cy="1453313"/>
            <a:chOff x="4158009" y="2893638"/>
            <a:chExt cx="2422187" cy="1453313"/>
          </a:xfrm>
        </p:grpSpPr>
        <p:sp>
          <p:nvSpPr>
            <p:cNvPr id="30" name="任意多边形 29"/>
            <p:cNvSpPr/>
            <p:nvPr/>
          </p:nvSpPr>
          <p:spPr>
            <a:xfrm>
              <a:off x="4158009" y="2893638"/>
              <a:ext cx="2422187" cy="1453313"/>
            </a:xfrm>
            <a:custGeom>
              <a:avLst/>
              <a:gdLst>
                <a:gd name="connsiteX0" fmla="*/ 0 w 2422187"/>
                <a:gd name="connsiteY0" fmla="*/ 0 h 1453313"/>
                <a:gd name="connsiteX1" fmla="*/ 2422187 w 2422187"/>
                <a:gd name="connsiteY1" fmla="*/ 0 h 1453313"/>
                <a:gd name="connsiteX2" fmla="*/ 1224876 w 2422187"/>
                <a:gd name="connsiteY2" fmla="*/ 1453313 h 1453313"/>
              </a:gdLst>
              <a:ahLst/>
              <a:cxnLst>
                <a:cxn ang="0">
                  <a:pos x="connsiteX0" y="connsiteY0"/>
                </a:cxn>
                <a:cxn ang="0">
                  <a:pos x="connsiteX1" y="connsiteY1"/>
                </a:cxn>
                <a:cxn ang="0">
                  <a:pos x="connsiteX2" y="connsiteY2"/>
                </a:cxn>
              </a:cxnLst>
              <a:rect l="l" t="t" r="r" b="b"/>
              <a:pathLst>
                <a:path w="2422187" h="1453313">
                  <a:moveTo>
                    <a:pt x="0" y="0"/>
                  </a:moveTo>
                  <a:lnTo>
                    <a:pt x="2422187" y="0"/>
                  </a:lnTo>
                  <a:lnTo>
                    <a:pt x="1224876" y="1453313"/>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0" numCol="1" spcCol="0" rtlCol="0" fromWordArt="0" anchor="ctr" anchorCtr="0" forceAA="0" compatLnSpc="1">
              <a:noAutofit/>
            </a:bodyPr>
            <a:lstStyle/>
            <a:p>
              <a:pPr algn="ctr"/>
              <a:r>
                <a:rPr lang="zh-CN" altLang="en-US" dirty="0">
                  <a:latin typeface="微软雅黑" panose="020B0503020204020204" pitchFamily="34" charset="-122"/>
                  <a:ea typeface="微软雅黑" panose="020B0503020204020204" pitchFamily="34" charset="-122"/>
                </a:rPr>
                <a:t>果汁定律</a:t>
              </a:r>
            </a:p>
          </p:txBody>
        </p:sp>
        <p:sp>
          <p:nvSpPr>
            <p:cNvPr id="31" name="椭圆 30"/>
            <p:cNvSpPr/>
            <p:nvPr/>
          </p:nvSpPr>
          <p:spPr>
            <a:xfrm>
              <a:off x="5183385" y="3510733"/>
              <a:ext cx="383928" cy="3839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000" dirty="0">
                  <a:latin typeface="Impact" panose="020B0806030902050204" pitchFamily="34" charset="0"/>
                </a:rPr>
                <a:t>2</a:t>
              </a:r>
              <a:endParaRPr lang="zh-CN" altLang="en-US" sz="2000" dirty="0">
                <a:latin typeface="Impact" panose="020B0806030902050204" pitchFamily="34" charset="0"/>
              </a:endParaRPr>
            </a:p>
          </p:txBody>
        </p:sp>
      </p:grpSp>
      <p:grpSp>
        <p:nvGrpSpPr>
          <p:cNvPr id="32" name="组合 31"/>
          <p:cNvGrpSpPr/>
          <p:nvPr/>
        </p:nvGrpSpPr>
        <p:grpSpPr>
          <a:xfrm>
            <a:off x="2891814" y="2590138"/>
            <a:ext cx="2422187" cy="1453313"/>
            <a:chOff x="2854733" y="2950785"/>
            <a:chExt cx="2422187" cy="1453313"/>
          </a:xfrm>
        </p:grpSpPr>
        <p:sp>
          <p:nvSpPr>
            <p:cNvPr id="33" name="椭圆 32"/>
            <p:cNvSpPr/>
            <p:nvPr/>
          </p:nvSpPr>
          <p:spPr>
            <a:xfrm>
              <a:off x="3862246" y="3422683"/>
              <a:ext cx="383928" cy="3839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000" dirty="0">
                  <a:latin typeface="Impact" panose="020B0806030902050204" pitchFamily="34" charset="0"/>
                </a:rPr>
                <a:t>1</a:t>
              </a:r>
              <a:endParaRPr lang="zh-CN" altLang="en-US" sz="2000" dirty="0">
                <a:latin typeface="Impact" panose="020B0806030902050204" pitchFamily="34" charset="0"/>
              </a:endParaRPr>
            </a:p>
          </p:txBody>
        </p:sp>
        <p:sp>
          <p:nvSpPr>
            <p:cNvPr id="45" name="等腰三角形 44"/>
            <p:cNvSpPr/>
            <p:nvPr/>
          </p:nvSpPr>
          <p:spPr>
            <a:xfrm>
              <a:off x="2854733" y="2950785"/>
              <a:ext cx="2422187" cy="1453313"/>
            </a:xfrm>
            <a:prstGeom prst="triangle">
              <a:avLst>
                <a:gd name="adj" fmla="val 50569"/>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8000" rIns="0" bIns="0" numCol="1" spcCol="0" rtlCol="0" fromWordArt="0" anchor="ctr" anchorCtr="0" forceAA="0" compatLnSpc="1">
              <a:noAutofit/>
            </a:bodyPr>
            <a:lstStyle/>
            <a:p>
              <a:pPr algn="ctr"/>
              <a:r>
                <a:rPr lang="zh-CN" altLang="en-US" dirty="0">
                  <a:latin typeface="微软雅黑" panose="020B0503020204020204" pitchFamily="34" charset="-122"/>
                  <a:ea typeface="微软雅黑" panose="020B0503020204020204" pitchFamily="34" charset="-122"/>
                </a:rPr>
                <a:t>薯片定律</a:t>
              </a:r>
            </a:p>
          </p:txBody>
        </p:sp>
        <p:sp>
          <p:nvSpPr>
            <p:cNvPr id="46" name="椭圆 45"/>
            <p:cNvSpPr/>
            <p:nvPr/>
          </p:nvSpPr>
          <p:spPr>
            <a:xfrm>
              <a:off x="3889412" y="3458692"/>
              <a:ext cx="383928" cy="3839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000" dirty="0">
                  <a:latin typeface="Impact" panose="020B0806030902050204" pitchFamily="34" charset="0"/>
                </a:rPr>
                <a:t>1</a:t>
              </a:r>
              <a:endParaRPr lang="zh-CN" altLang="en-US" sz="2000" dirty="0">
                <a:latin typeface="Impact" panose="020B0806030902050204" pitchFamily="34" charset="0"/>
              </a:endParaRPr>
            </a:p>
          </p:txBody>
        </p:sp>
      </p:grpSp>
      <p:sp>
        <p:nvSpPr>
          <p:cNvPr id="34"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5" name="矩形 34"/>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3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3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300"/>
                                        <p:tgtEl>
                                          <p:spTgt spid="18"/>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300" fill="hold"/>
                                        <p:tgtEl>
                                          <p:spTgt spid="14"/>
                                        </p:tgtEl>
                                        <p:attrNameLst>
                                          <p:attrName>ppt_x</p:attrName>
                                        </p:attrNameLst>
                                      </p:cBhvr>
                                      <p:tavLst>
                                        <p:tav tm="0">
                                          <p:val>
                                            <p:strVal val="0-#ppt_w/2"/>
                                          </p:val>
                                        </p:tav>
                                        <p:tav tm="100000">
                                          <p:val>
                                            <p:strVal val="#ppt_x"/>
                                          </p:val>
                                        </p:tav>
                                      </p:tavLst>
                                    </p:anim>
                                    <p:anim calcmode="lin" valueType="num">
                                      <p:cBhvr additive="base">
                                        <p:cTn id="24" dur="3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300" fill="hold"/>
                                        <p:tgtEl>
                                          <p:spTgt spid="20"/>
                                        </p:tgtEl>
                                        <p:attrNameLst>
                                          <p:attrName>ppt_x</p:attrName>
                                        </p:attrNameLst>
                                      </p:cBhvr>
                                      <p:tavLst>
                                        <p:tav tm="0">
                                          <p:val>
                                            <p:strVal val="0-#ppt_w/2"/>
                                          </p:val>
                                        </p:tav>
                                        <p:tav tm="100000">
                                          <p:val>
                                            <p:strVal val="#ppt_x"/>
                                          </p:val>
                                        </p:tav>
                                      </p:tavLst>
                                    </p:anim>
                                    <p:anim calcmode="lin" valueType="num">
                                      <p:cBhvr additive="base">
                                        <p:cTn id="29" dur="300" fill="hold"/>
                                        <p:tgtEl>
                                          <p:spTgt spid="20"/>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300" fill="hold"/>
                                        <p:tgtEl>
                                          <p:spTgt spid="17"/>
                                        </p:tgtEl>
                                        <p:attrNameLst>
                                          <p:attrName>ppt_x</p:attrName>
                                        </p:attrNameLst>
                                      </p:cBhvr>
                                      <p:tavLst>
                                        <p:tav tm="0">
                                          <p:val>
                                            <p:strVal val="0-#ppt_w/2"/>
                                          </p:val>
                                        </p:tav>
                                        <p:tav tm="100000">
                                          <p:val>
                                            <p:strVal val="#ppt_x"/>
                                          </p:val>
                                        </p:tav>
                                      </p:tavLst>
                                    </p:anim>
                                    <p:anim calcmode="lin" valueType="num">
                                      <p:cBhvr additive="base">
                                        <p:cTn id="34" dur="300" fill="hold"/>
                                        <p:tgtEl>
                                          <p:spTgt spid="17"/>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300" fill="hold"/>
                                        <p:tgtEl>
                                          <p:spTgt spid="19"/>
                                        </p:tgtEl>
                                        <p:attrNameLst>
                                          <p:attrName>ppt_x</p:attrName>
                                        </p:attrNameLst>
                                      </p:cBhvr>
                                      <p:tavLst>
                                        <p:tav tm="0">
                                          <p:val>
                                            <p:strVal val="0-#ppt_w/2"/>
                                          </p:val>
                                        </p:tav>
                                        <p:tav tm="100000">
                                          <p:val>
                                            <p:strVal val="#ppt_x"/>
                                          </p:val>
                                        </p:tav>
                                      </p:tavLst>
                                    </p:anim>
                                    <p:anim calcmode="lin" valueType="num">
                                      <p:cBhvr additive="base">
                                        <p:cTn id="39" dur="300" fill="hold"/>
                                        <p:tgtEl>
                                          <p:spTgt spid="19"/>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1"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ppt_x"/>
                                          </p:val>
                                        </p:tav>
                                        <p:tav tm="100000">
                                          <p:val>
                                            <p:strVal val="#ppt_x"/>
                                          </p:val>
                                        </p:tav>
                                      </p:tavLst>
                                    </p:anim>
                                    <p:anim calcmode="lin" valueType="num">
                                      <p:cBhvr additive="base">
                                        <p:cTn id="49" dur="500" fill="hold"/>
                                        <p:tgtEl>
                                          <p:spTgt spid="29"/>
                                        </p:tgtEl>
                                        <p:attrNameLst>
                                          <p:attrName>ppt_y</p:attrName>
                                        </p:attrNameLst>
                                      </p:cBhvr>
                                      <p:tavLst>
                                        <p:tav tm="0">
                                          <p:val>
                                            <p:strVal val="0-#ppt_h/2"/>
                                          </p:val>
                                        </p:tav>
                                        <p:tav tm="100000">
                                          <p:val>
                                            <p:strVal val="#ppt_y"/>
                                          </p:val>
                                        </p:tav>
                                      </p:tavLst>
                                    </p:anim>
                                  </p:childTnLst>
                                </p:cTn>
                              </p:par>
                            </p:childTnLst>
                          </p:cTn>
                        </p:par>
                        <p:par>
                          <p:cTn id="50" fill="hold">
                            <p:stCondLst>
                              <p:cond delay="5000"/>
                            </p:stCondLst>
                            <p:childTnLst>
                              <p:par>
                                <p:cTn id="51" presetID="2" presetClass="entr" presetSubtype="4"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 presetClass="entr" presetSubtype="1"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ppt_x"/>
                                          </p:val>
                                        </p:tav>
                                        <p:tav tm="100000">
                                          <p:val>
                                            <p:strVal val="#ppt_x"/>
                                          </p:val>
                                        </p:tav>
                                      </p:tavLst>
                                    </p:anim>
                                    <p:anim calcmode="lin" valueType="num">
                                      <p:cBhvr additive="base">
                                        <p:cTn id="59"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
          <p:cNvSpPr>
            <a:spLocks noChangeArrowheads="1"/>
          </p:cNvSpPr>
          <p:nvPr/>
        </p:nvSpPr>
        <p:spPr bwMode="auto">
          <a:xfrm>
            <a:off x="1475656" y="843558"/>
            <a:ext cx="2173378" cy="1404132"/>
          </a:xfrm>
          <a:prstGeom prst="rect">
            <a:avLst/>
          </a:prstGeom>
          <a:blipFill dpi="0" rotWithShape="1">
            <a:blip r:embed="rId3" cstate="print"/>
            <a:srcRect/>
            <a:stretch>
              <a:fillRect/>
            </a:stretch>
          </a:blipFill>
          <a:ln>
            <a:noFill/>
          </a:ln>
        </p:spPr>
        <p:txBody>
          <a:bodyPr anchor="ctr"/>
          <a:lstStyle/>
          <a:p>
            <a:pPr algn="ctr" eaLnBrk="1" hangingPunct="1">
              <a:buFont typeface="Arial" panose="020B0604020202020204" pitchFamily="34" charset="0"/>
              <a:buNone/>
            </a:pPr>
            <a:endParaRPr lang="zh-CN" altLang="zh-CN">
              <a:solidFill>
                <a:schemeClr val="tx1">
                  <a:lumMod val="85000"/>
                  <a:lumOff val="15000"/>
                </a:schemeClr>
              </a:solidFill>
              <a:latin typeface="Calibri" panose="020F0502020204030204" pitchFamily="34" charset="0"/>
              <a:ea typeface="宋体" panose="02010600030101010101" pitchFamily="2" charset="-122"/>
            </a:endParaRPr>
          </a:p>
        </p:txBody>
      </p:sp>
      <p:sp>
        <p:nvSpPr>
          <p:cNvPr id="35" name="矩形 4"/>
          <p:cNvSpPr>
            <a:spLocks noChangeArrowheads="1"/>
          </p:cNvSpPr>
          <p:nvPr/>
        </p:nvSpPr>
        <p:spPr bwMode="auto">
          <a:xfrm>
            <a:off x="3746481" y="843558"/>
            <a:ext cx="2173378" cy="1404132"/>
          </a:xfrm>
          <a:prstGeom prst="rect">
            <a:avLst/>
          </a:prstGeom>
          <a:blipFill dpi="0" rotWithShape="1">
            <a:blip r:embed="rId4" cstate="print"/>
            <a:srcRect/>
            <a:stretch>
              <a:fillRect/>
            </a:stretch>
          </a:blipFill>
          <a:ln>
            <a:noFill/>
          </a:ln>
        </p:spPr>
        <p:txBody>
          <a:bodyPr anchor="ctr"/>
          <a:lstStyle/>
          <a:p>
            <a:pPr algn="ctr" eaLnBrk="1" hangingPunct="1">
              <a:buFont typeface="Arial" panose="020B0604020202020204" pitchFamily="34" charset="0"/>
              <a:buNone/>
            </a:pPr>
            <a:endParaRPr lang="zh-CN" altLang="zh-CN">
              <a:solidFill>
                <a:schemeClr val="tx1">
                  <a:lumMod val="85000"/>
                  <a:lumOff val="15000"/>
                </a:schemeClr>
              </a:solidFill>
              <a:latin typeface="Arial" panose="020B0604020202020204" pitchFamily="34" charset="0"/>
              <a:ea typeface="宋体" panose="02010600030101010101" pitchFamily="2" charset="-122"/>
            </a:endParaRPr>
          </a:p>
        </p:txBody>
      </p:sp>
      <p:sp>
        <p:nvSpPr>
          <p:cNvPr id="36" name="矩形 5"/>
          <p:cNvSpPr>
            <a:spLocks noChangeArrowheads="1"/>
          </p:cNvSpPr>
          <p:nvPr/>
        </p:nvSpPr>
        <p:spPr bwMode="auto">
          <a:xfrm>
            <a:off x="6018783" y="843558"/>
            <a:ext cx="2173378" cy="1404132"/>
          </a:xfrm>
          <a:prstGeom prst="rect">
            <a:avLst/>
          </a:prstGeom>
          <a:blipFill dpi="0" rotWithShape="1">
            <a:blip r:embed="rId5" cstate="print"/>
            <a:srcRect/>
            <a:stretch>
              <a:fillRect/>
            </a:stretch>
          </a:blipFill>
          <a:ln>
            <a:noFill/>
          </a:ln>
        </p:spPr>
        <p:txBody>
          <a:bodyPr anchor="ctr"/>
          <a:lstStyle/>
          <a:p>
            <a:pPr algn="ctr" eaLnBrk="1" hangingPunct="1">
              <a:buFont typeface="Arial" panose="020B0604020202020204" pitchFamily="34" charset="0"/>
              <a:buNone/>
            </a:pPr>
            <a:endParaRPr lang="zh-CN" altLang="zh-CN">
              <a:solidFill>
                <a:schemeClr val="tx1">
                  <a:lumMod val="85000"/>
                  <a:lumOff val="15000"/>
                </a:schemeClr>
              </a:solidFill>
              <a:latin typeface="Calibri" panose="020F0502020204030204" pitchFamily="34" charset="0"/>
              <a:ea typeface="宋体" panose="02010600030101010101" pitchFamily="2" charset="-122"/>
            </a:endParaRPr>
          </a:p>
        </p:txBody>
      </p:sp>
      <p:cxnSp>
        <p:nvCxnSpPr>
          <p:cNvPr id="37" name="直接连接符 10"/>
          <p:cNvCxnSpPr>
            <a:cxnSpLocks noChangeShapeType="1"/>
          </p:cNvCxnSpPr>
          <p:nvPr/>
        </p:nvCxnSpPr>
        <p:spPr bwMode="auto">
          <a:xfrm>
            <a:off x="1475656" y="2367761"/>
            <a:ext cx="6716505" cy="0"/>
          </a:xfrm>
          <a:prstGeom prst="line">
            <a:avLst/>
          </a:prstGeom>
          <a:noFill/>
          <a:ln w="6350">
            <a:solidFill>
              <a:srgbClr val="C00000"/>
            </a:solidFill>
            <a:round/>
          </a:ln>
          <a:extLst>
            <a:ext uri="{909E8E84-426E-40DD-AFC4-6F175D3DCCD1}">
              <a14:hiddenFill xmlns:a14="http://schemas.microsoft.com/office/drawing/2010/main">
                <a:noFill/>
              </a14:hiddenFill>
            </a:ext>
          </a:extLst>
        </p:spPr>
      </p:cxnSp>
      <p:grpSp>
        <p:nvGrpSpPr>
          <p:cNvPr id="38" name="组合 37"/>
          <p:cNvGrpSpPr/>
          <p:nvPr/>
        </p:nvGrpSpPr>
        <p:grpSpPr>
          <a:xfrm>
            <a:off x="1475656" y="2511777"/>
            <a:ext cx="2173378" cy="1050779"/>
            <a:chOff x="1187624" y="2283718"/>
            <a:chExt cx="2173378" cy="1050779"/>
          </a:xfrm>
        </p:grpSpPr>
        <p:sp>
          <p:nvSpPr>
            <p:cNvPr id="39" name="矩形 38"/>
            <p:cNvSpPr>
              <a:spLocks noChangeArrowheads="1"/>
            </p:cNvSpPr>
            <p:nvPr/>
          </p:nvSpPr>
          <p:spPr bwMode="auto">
            <a:xfrm>
              <a:off x="1187624" y="2283718"/>
              <a:ext cx="2173378" cy="445897"/>
            </a:xfrm>
            <a:prstGeom prst="rect">
              <a:avLst/>
            </a:prstGeom>
            <a:solidFill>
              <a:srgbClr val="C00000"/>
            </a:solidFill>
            <a:ln>
              <a:noFill/>
            </a:ln>
            <a:effectLst>
              <a:outerShdw blurRad="50800" dist="38100" dir="5400000" algn="t" rotWithShape="0">
                <a:prstClr val="black">
                  <a:alpha val="40000"/>
                </a:prstClr>
              </a:outerShdw>
            </a:effectLst>
          </p:spPr>
          <p:txBody>
            <a:bodyPr anchor="ctr"/>
            <a:lstStyle/>
            <a:p>
              <a:pPr algn="ctr" eaLnBrk="1" hangingPunct="1">
                <a:buFont typeface="Arial" panose="020B0604020202020204" pitchFamily="34" charset="0"/>
                <a:buNone/>
              </a:pPr>
              <a:r>
                <a:rPr lang="zh-CN" b="1" dirty="0">
                  <a:solidFill>
                    <a:schemeClr val="bg1"/>
                  </a:solidFill>
                  <a:latin typeface="微软雅黑" panose="020B0503020204020204" pitchFamily="34" charset="-122"/>
                </a:rPr>
                <a:t>更改文字</a:t>
              </a:r>
            </a:p>
          </p:txBody>
        </p:sp>
        <p:sp>
          <p:nvSpPr>
            <p:cNvPr id="40" name="矩形 11"/>
            <p:cNvSpPr>
              <a:spLocks noChangeArrowheads="1"/>
            </p:cNvSpPr>
            <p:nvPr/>
          </p:nvSpPr>
          <p:spPr bwMode="auto">
            <a:xfrm>
              <a:off x="1187624" y="2872832"/>
              <a:ext cx="2173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ts val="600"/>
                </a:spcBef>
                <a:spcAft>
                  <a:spcPts val="600"/>
                </a:spcAft>
                <a:buFont typeface="Arial" panose="020B0604020202020204" pitchFamily="34" charset="0"/>
                <a:buNone/>
              </a:pPr>
              <a:r>
                <a:rPr lang="zh-CN" sz="1200" b="1" dirty="0">
                  <a:solidFill>
                    <a:schemeClr val="tx1">
                      <a:lumMod val="85000"/>
                      <a:lumOff val="15000"/>
                    </a:schemeClr>
                  </a:solidFill>
                  <a:latin typeface="微软雅黑" panose="020B0503020204020204" pitchFamily="34" charset="-122"/>
                </a:rPr>
                <a:t>标题框及正文框中的文字可直接改为您所需的文字</a:t>
              </a:r>
            </a:p>
          </p:txBody>
        </p:sp>
      </p:grpSp>
      <p:grpSp>
        <p:nvGrpSpPr>
          <p:cNvPr id="41" name="组合 40"/>
          <p:cNvGrpSpPr/>
          <p:nvPr/>
        </p:nvGrpSpPr>
        <p:grpSpPr>
          <a:xfrm>
            <a:off x="3746481" y="2511777"/>
            <a:ext cx="2173378" cy="1235445"/>
            <a:chOff x="3458449" y="2283718"/>
            <a:chExt cx="2173378" cy="1235445"/>
          </a:xfrm>
        </p:grpSpPr>
        <p:sp>
          <p:nvSpPr>
            <p:cNvPr id="42" name="矩形 7"/>
            <p:cNvSpPr>
              <a:spLocks noChangeArrowheads="1"/>
            </p:cNvSpPr>
            <p:nvPr/>
          </p:nvSpPr>
          <p:spPr bwMode="auto">
            <a:xfrm>
              <a:off x="3458449" y="2283718"/>
              <a:ext cx="2173378" cy="445897"/>
            </a:xfrm>
            <a:prstGeom prst="rect">
              <a:avLst/>
            </a:prstGeom>
            <a:solidFill>
              <a:srgbClr val="C00000"/>
            </a:solidFill>
            <a:ln>
              <a:noFill/>
            </a:ln>
            <a:effectLst>
              <a:outerShdw blurRad="50800" dist="38100" dir="5400000" algn="t" rotWithShape="0">
                <a:prstClr val="black">
                  <a:alpha val="40000"/>
                </a:prstClr>
              </a:outerShdw>
            </a:effectLst>
          </p:spPr>
          <p:txBody>
            <a:bodyPr anchor="ctr"/>
            <a:lstStyle/>
            <a:p>
              <a:pPr algn="ctr" eaLnBrk="1" hangingPunct="1">
                <a:buFont typeface="Arial" panose="020B0604020202020204" pitchFamily="34" charset="0"/>
                <a:buNone/>
              </a:pPr>
              <a:r>
                <a:rPr lang="zh-CN" b="1" dirty="0">
                  <a:solidFill>
                    <a:schemeClr val="bg1"/>
                  </a:solidFill>
                  <a:latin typeface="微软雅黑" panose="020B0503020204020204" pitchFamily="34" charset="-122"/>
                </a:rPr>
                <a:t>更改图片</a:t>
              </a:r>
            </a:p>
          </p:txBody>
        </p:sp>
        <p:sp>
          <p:nvSpPr>
            <p:cNvPr id="43" name="矩形 12"/>
            <p:cNvSpPr>
              <a:spLocks noChangeArrowheads="1"/>
            </p:cNvSpPr>
            <p:nvPr/>
          </p:nvSpPr>
          <p:spPr bwMode="auto">
            <a:xfrm>
              <a:off x="3458449" y="2872832"/>
              <a:ext cx="21733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ts val="600"/>
                </a:spcBef>
                <a:spcAft>
                  <a:spcPts val="600"/>
                </a:spcAft>
                <a:buFont typeface="Arial" panose="020B0604020202020204" pitchFamily="34" charset="0"/>
                <a:buNone/>
              </a:pPr>
              <a:r>
                <a:rPr lang="zh-CN" altLang="en-US" sz="1200" b="1" dirty="0">
                  <a:solidFill>
                    <a:schemeClr val="tx1">
                      <a:lumMod val="85000"/>
                      <a:lumOff val="15000"/>
                    </a:schemeClr>
                  </a:solidFill>
                  <a:latin typeface="微软雅黑" panose="020B0503020204020204" pitchFamily="34" charset="-122"/>
                </a:rPr>
                <a:t>点中图片</a:t>
              </a:r>
              <a:r>
                <a:rPr lang="en-US" altLang="zh-CN" sz="1200" b="1" dirty="0">
                  <a:solidFill>
                    <a:schemeClr val="tx1">
                      <a:lumMod val="85000"/>
                      <a:lumOff val="15000"/>
                    </a:schemeClr>
                  </a:solidFill>
                  <a:latin typeface="微软雅黑" panose="020B0503020204020204" pitchFamily="34" charset="-122"/>
                </a:rPr>
                <a:t>》</a:t>
              </a:r>
              <a:r>
                <a:rPr lang="zh-CN" altLang="en-US" sz="1200" b="1" dirty="0">
                  <a:solidFill>
                    <a:schemeClr val="tx1">
                      <a:lumMod val="85000"/>
                      <a:lumOff val="15000"/>
                    </a:schemeClr>
                  </a:solidFill>
                  <a:latin typeface="微软雅黑" panose="020B0503020204020204" pitchFamily="34" charset="-122"/>
                </a:rPr>
                <a:t>绘图工具</a:t>
              </a:r>
              <a:r>
                <a:rPr lang="en-US" altLang="zh-CN" sz="1200" b="1" dirty="0">
                  <a:solidFill>
                    <a:schemeClr val="tx1">
                      <a:lumMod val="85000"/>
                      <a:lumOff val="15000"/>
                    </a:schemeClr>
                  </a:solidFill>
                  <a:latin typeface="微软雅黑" panose="020B0503020204020204" pitchFamily="34" charset="-122"/>
                </a:rPr>
                <a:t>》</a:t>
              </a:r>
              <a:r>
                <a:rPr lang="zh-CN" altLang="en-US" sz="1200" b="1" dirty="0">
                  <a:solidFill>
                    <a:schemeClr val="tx1">
                      <a:lumMod val="85000"/>
                      <a:lumOff val="15000"/>
                    </a:schemeClr>
                  </a:solidFill>
                  <a:latin typeface="微软雅黑" panose="020B0503020204020204" pitchFamily="34" charset="-122"/>
                </a:rPr>
                <a:t>格式</a:t>
              </a:r>
              <a:r>
                <a:rPr lang="en-US" altLang="zh-CN" sz="1200" b="1" dirty="0">
                  <a:solidFill>
                    <a:schemeClr val="tx1">
                      <a:lumMod val="85000"/>
                      <a:lumOff val="15000"/>
                    </a:schemeClr>
                  </a:solidFill>
                  <a:latin typeface="微软雅黑" panose="020B0503020204020204" pitchFamily="34" charset="-122"/>
                </a:rPr>
                <a:t>》</a:t>
              </a:r>
              <a:r>
                <a:rPr lang="zh-CN" altLang="en-US" sz="1200" b="1" dirty="0">
                  <a:solidFill>
                    <a:schemeClr val="tx1">
                      <a:lumMod val="85000"/>
                      <a:lumOff val="15000"/>
                    </a:schemeClr>
                  </a:solidFill>
                  <a:latin typeface="微软雅黑" panose="020B0503020204020204" pitchFamily="34" charset="-122"/>
                </a:rPr>
                <a:t>填充</a:t>
              </a:r>
              <a:r>
                <a:rPr lang="en-US" altLang="zh-CN" sz="1200" b="1" dirty="0">
                  <a:solidFill>
                    <a:schemeClr val="tx1">
                      <a:lumMod val="85000"/>
                      <a:lumOff val="15000"/>
                    </a:schemeClr>
                  </a:solidFill>
                  <a:latin typeface="微软雅黑" panose="020B0503020204020204" pitchFamily="34" charset="-122"/>
                </a:rPr>
                <a:t>》</a:t>
              </a:r>
              <a:r>
                <a:rPr lang="zh-CN" altLang="en-US" sz="1200" b="1" dirty="0">
                  <a:solidFill>
                    <a:schemeClr val="tx1">
                      <a:lumMod val="85000"/>
                      <a:lumOff val="15000"/>
                    </a:schemeClr>
                  </a:solidFill>
                  <a:latin typeface="微软雅黑" panose="020B0503020204020204" pitchFamily="34" charset="-122"/>
                </a:rPr>
                <a:t>图片</a:t>
              </a:r>
              <a:r>
                <a:rPr lang="en-US" altLang="zh-CN" sz="1200" b="1" dirty="0">
                  <a:solidFill>
                    <a:schemeClr val="tx1">
                      <a:lumMod val="85000"/>
                      <a:lumOff val="15000"/>
                    </a:schemeClr>
                  </a:solidFill>
                  <a:latin typeface="微软雅黑" panose="020B0503020204020204" pitchFamily="34" charset="-122"/>
                </a:rPr>
                <a:t>》</a:t>
              </a:r>
              <a:r>
                <a:rPr lang="zh-CN" altLang="en-US" sz="1200" b="1" dirty="0">
                  <a:solidFill>
                    <a:schemeClr val="tx1">
                      <a:lumMod val="85000"/>
                      <a:lumOff val="15000"/>
                    </a:schemeClr>
                  </a:solidFill>
                  <a:latin typeface="微软雅黑" panose="020B0503020204020204" pitchFamily="34" charset="-122"/>
                </a:rPr>
                <a:t>选择您需要展示的图片</a:t>
              </a:r>
            </a:p>
          </p:txBody>
        </p:sp>
      </p:grpSp>
      <p:grpSp>
        <p:nvGrpSpPr>
          <p:cNvPr id="44" name="组合 43"/>
          <p:cNvGrpSpPr/>
          <p:nvPr/>
        </p:nvGrpSpPr>
        <p:grpSpPr>
          <a:xfrm>
            <a:off x="6018783" y="2511777"/>
            <a:ext cx="2173378" cy="1235445"/>
            <a:chOff x="5730751" y="2283718"/>
            <a:chExt cx="2173378" cy="1235445"/>
          </a:xfrm>
        </p:grpSpPr>
        <p:sp>
          <p:nvSpPr>
            <p:cNvPr id="47" name="矩形 8"/>
            <p:cNvSpPr>
              <a:spLocks noChangeArrowheads="1"/>
            </p:cNvSpPr>
            <p:nvPr/>
          </p:nvSpPr>
          <p:spPr bwMode="auto">
            <a:xfrm>
              <a:off x="5730751" y="2283718"/>
              <a:ext cx="2173378" cy="445897"/>
            </a:xfrm>
            <a:prstGeom prst="rect">
              <a:avLst/>
            </a:prstGeom>
            <a:solidFill>
              <a:srgbClr val="C00000"/>
            </a:solidFill>
            <a:ln>
              <a:noFill/>
            </a:ln>
            <a:effectLst>
              <a:outerShdw blurRad="50800" dist="38100" dir="5400000" algn="t" rotWithShape="0">
                <a:prstClr val="black">
                  <a:alpha val="40000"/>
                </a:prstClr>
              </a:outerShdw>
            </a:effectLst>
          </p:spPr>
          <p:txBody>
            <a:bodyPr anchor="ctr"/>
            <a:lstStyle/>
            <a:p>
              <a:pPr algn="ctr" eaLnBrk="1" hangingPunct="1">
                <a:buFont typeface="Arial" panose="020B0604020202020204" pitchFamily="34" charset="0"/>
                <a:buNone/>
              </a:pPr>
              <a:r>
                <a:rPr lang="zh-CN" b="1" dirty="0">
                  <a:solidFill>
                    <a:schemeClr val="bg1"/>
                  </a:solidFill>
                  <a:latin typeface="微软雅黑" panose="020B0503020204020204" pitchFamily="34" charset="-122"/>
                </a:rPr>
                <a:t>增加图片</a:t>
              </a:r>
            </a:p>
          </p:txBody>
        </p:sp>
        <p:sp>
          <p:nvSpPr>
            <p:cNvPr id="48" name="矩形 47"/>
            <p:cNvSpPr>
              <a:spLocks noChangeArrowheads="1"/>
            </p:cNvSpPr>
            <p:nvPr/>
          </p:nvSpPr>
          <p:spPr bwMode="auto">
            <a:xfrm>
              <a:off x="5730751" y="2872832"/>
              <a:ext cx="21733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ts val="600"/>
                </a:spcBef>
                <a:spcAft>
                  <a:spcPts val="600"/>
                </a:spcAft>
                <a:buFont typeface="Arial" panose="020B0604020202020204" pitchFamily="34" charset="0"/>
                <a:buNone/>
              </a:pPr>
              <a:r>
                <a:rPr lang="zh-CN" sz="1200" b="1" dirty="0">
                  <a:solidFill>
                    <a:schemeClr val="tx1">
                      <a:lumMod val="85000"/>
                      <a:lumOff val="15000"/>
                    </a:schemeClr>
                  </a:solidFill>
                  <a:latin typeface="微软雅黑" panose="020B0503020204020204" pitchFamily="34" charset="-122"/>
                </a:rPr>
                <a:t>直接复制粘贴图片来增加图片数，复制后更改方法见“更改图片”</a:t>
              </a:r>
            </a:p>
          </p:txBody>
        </p:sp>
      </p:grpSp>
      <p:sp>
        <p:nvSpPr>
          <p:cNvPr id="19"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 name="矩形 19"/>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0-#ppt_w/2"/>
                                          </p:val>
                                        </p:tav>
                                        <p:tav tm="100000">
                                          <p:val>
                                            <p:strVal val="#ppt_x"/>
                                          </p:val>
                                        </p:tav>
                                      </p:tavLst>
                                    </p:anim>
                                    <p:anim calcmode="lin" valueType="num">
                                      <p:cBhvr additive="base">
                                        <p:cTn id="19" dur="500" fill="hold"/>
                                        <p:tgtEl>
                                          <p:spTgt spid="3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0-#ppt_w/2"/>
                                          </p:val>
                                        </p:tav>
                                        <p:tav tm="100000">
                                          <p:val>
                                            <p:strVal val="#ppt_x"/>
                                          </p:val>
                                        </p:tav>
                                      </p:tavLst>
                                    </p:anim>
                                    <p:anim calcmode="lin" valueType="num">
                                      <p:cBhvr additive="base">
                                        <p:cTn id="28" dur="500" fill="hold"/>
                                        <p:tgtEl>
                                          <p:spTgt spid="3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1+#ppt_w/2"/>
                                          </p:val>
                                        </p:tav>
                                        <p:tav tm="100000">
                                          <p:val>
                                            <p:strVal val="#ppt_x"/>
                                          </p:val>
                                        </p:tav>
                                      </p:tavLst>
                                    </p:anim>
                                    <p:anim calcmode="lin" valueType="num">
                                      <p:cBhvr additive="base">
                                        <p:cTn id="32" dur="500" fill="hold"/>
                                        <p:tgtEl>
                                          <p:spTgt spid="4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16" presetClass="entr" presetSubtype="21"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arn(inVertical)">
                                      <p:cBhvr>
                                        <p:cTn id="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6"/>
          <p:cNvSpPr/>
          <p:nvPr/>
        </p:nvSpPr>
        <p:spPr bwMode="auto">
          <a:xfrm>
            <a:off x="1497417" y="1059581"/>
            <a:ext cx="2217674" cy="2049564"/>
          </a:xfrm>
          <a:custGeom>
            <a:avLst/>
            <a:gdLst>
              <a:gd name="T0" fmla="*/ 0 w 3209366"/>
              <a:gd name="T1" fmla="*/ 0 h 2322286"/>
              <a:gd name="T2" fmla="*/ 1966702 w 3209366"/>
              <a:gd name="T3" fmla="*/ 130654 h 2322286"/>
              <a:gd name="T4" fmla="*/ 1967750 w 3209366"/>
              <a:gd name="T5" fmla="*/ 2075947 h 2322286"/>
              <a:gd name="T6" fmla="*/ 0 w 3209366"/>
              <a:gd name="T7" fmla="*/ 2322738 h 2322286"/>
              <a:gd name="T8" fmla="*/ 0 w 3209366"/>
              <a:gd name="T9" fmla="*/ 0 h 2322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9366" h="2322286">
                <a:moveTo>
                  <a:pt x="0" y="0"/>
                </a:moveTo>
                <a:lnTo>
                  <a:pt x="3207657" y="130628"/>
                </a:lnTo>
                <a:cubicBezTo>
                  <a:pt x="3208227" y="778933"/>
                  <a:pt x="3208796" y="1427238"/>
                  <a:pt x="3209366" y="2075543"/>
                </a:cubicBezTo>
                <a:lnTo>
                  <a:pt x="0" y="2322286"/>
                </a:lnTo>
                <a:lnTo>
                  <a:pt x="0" y="0"/>
                </a:lnTo>
                <a:close/>
              </a:path>
            </a:pathLst>
          </a:custGeom>
          <a:blipFill dpi="0" rotWithShape="1">
            <a:blip r:embed="rId3" cstate="print"/>
            <a:srcRect/>
            <a:stretch>
              <a:fillRect/>
            </a:stretch>
          </a:blipFill>
          <a:ln w="25400" cap="flat" cmpd="sng">
            <a:solidFill>
              <a:schemeClr val="bg1"/>
            </a:solidFill>
            <a:miter lim="800000"/>
          </a:ln>
          <a:effectLst>
            <a:outerShdw dist="25400" dir="5400000" algn="ctr" rotWithShape="0">
              <a:srgbClr val="000000">
                <a:alpha val="25000"/>
              </a:srgbClr>
            </a:outerShdw>
          </a:effectLst>
        </p:spPr>
        <p:txBody>
          <a:bodyPr anchor="ctr"/>
          <a:lstStyle/>
          <a:p>
            <a:endParaRPr lang="zh-CN" altLang="en-US"/>
          </a:p>
        </p:txBody>
      </p:sp>
      <p:sp>
        <p:nvSpPr>
          <p:cNvPr id="16" name="矩形 6"/>
          <p:cNvSpPr/>
          <p:nvPr/>
        </p:nvSpPr>
        <p:spPr bwMode="auto">
          <a:xfrm>
            <a:off x="3715091" y="1059582"/>
            <a:ext cx="2216276" cy="2049564"/>
          </a:xfrm>
          <a:custGeom>
            <a:avLst/>
            <a:gdLst>
              <a:gd name="T0" fmla="*/ 0 w 3209366"/>
              <a:gd name="T1" fmla="*/ 0 h 2322286"/>
              <a:gd name="T2" fmla="*/ 1964219 w 3209366"/>
              <a:gd name="T3" fmla="*/ 130654 h 2322286"/>
              <a:gd name="T4" fmla="*/ 1965265 w 3209366"/>
              <a:gd name="T5" fmla="*/ 2075947 h 2322286"/>
              <a:gd name="T6" fmla="*/ 0 w 3209366"/>
              <a:gd name="T7" fmla="*/ 2322738 h 2322286"/>
              <a:gd name="T8" fmla="*/ 0 w 3209366"/>
              <a:gd name="T9" fmla="*/ 0 h 2322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9366" h="2322286">
                <a:moveTo>
                  <a:pt x="0" y="0"/>
                </a:moveTo>
                <a:lnTo>
                  <a:pt x="3207657" y="130628"/>
                </a:lnTo>
                <a:cubicBezTo>
                  <a:pt x="3208227" y="778933"/>
                  <a:pt x="3208796" y="1427238"/>
                  <a:pt x="3209366" y="2075543"/>
                </a:cubicBezTo>
                <a:lnTo>
                  <a:pt x="0" y="2322286"/>
                </a:lnTo>
                <a:lnTo>
                  <a:pt x="0" y="0"/>
                </a:lnTo>
                <a:close/>
              </a:path>
            </a:pathLst>
          </a:custGeom>
          <a:blipFill dpi="0" rotWithShape="1">
            <a:blip r:embed="rId4" cstate="print"/>
            <a:srcRect/>
            <a:stretch>
              <a:fillRect/>
            </a:stretch>
          </a:blipFill>
          <a:ln w="25400" cap="flat" cmpd="sng">
            <a:solidFill>
              <a:schemeClr val="bg1"/>
            </a:solidFill>
            <a:miter lim="800000"/>
          </a:ln>
          <a:effectLst>
            <a:outerShdw dist="25400" dir="5400000" algn="ctr" rotWithShape="0">
              <a:srgbClr val="000000">
                <a:alpha val="25000"/>
              </a:srgbClr>
            </a:outerShdw>
          </a:effectLst>
        </p:spPr>
        <p:txBody>
          <a:bodyPr anchor="ctr"/>
          <a:lstStyle/>
          <a:p>
            <a:endParaRPr lang="zh-CN" altLang="en-US"/>
          </a:p>
        </p:txBody>
      </p:sp>
      <p:sp>
        <p:nvSpPr>
          <p:cNvPr id="17" name="矩形 6"/>
          <p:cNvSpPr/>
          <p:nvPr/>
        </p:nvSpPr>
        <p:spPr bwMode="auto">
          <a:xfrm>
            <a:off x="5931367" y="1059581"/>
            <a:ext cx="2217676" cy="2049564"/>
          </a:xfrm>
          <a:custGeom>
            <a:avLst/>
            <a:gdLst>
              <a:gd name="T0" fmla="*/ 0 w 3209366"/>
              <a:gd name="T1" fmla="*/ 0 h 2322286"/>
              <a:gd name="T2" fmla="*/ 1966704 w 3209366"/>
              <a:gd name="T3" fmla="*/ 130654 h 2322286"/>
              <a:gd name="T4" fmla="*/ 1967751 w 3209366"/>
              <a:gd name="T5" fmla="*/ 2075947 h 2322286"/>
              <a:gd name="T6" fmla="*/ 0 w 3209366"/>
              <a:gd name="T7" fmla="*/ 2322738 h 2322286"/>
              <a:gd name="T8" fmla="*/ 0 w 3209366"/>
              <a:gd name="T9" fmla="*/ 0 h 2322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9366" h="2322286">
                <a:moveTo>
                  <a:pt x="0" y="0"/>
                </a:moveTo>
                <a:lnTo>
                  <a:pt x="3207657" y="130628"/>
                </a:lnTo>
                <a:cubicBezTo>
                  <a:pt x="3208227" y="778933"/>
                  <a:pt x="3208796" y="1427238"/>
                  <a:pt x="3209366" y="2075543"/>
                </a:cubicBezTo>
                <a:lnTo>
                  <a:pt x="0" y="2322286"/>
                </a:lnTo>
                <a:lnTo>
                  <a:pt x="0" y="0"/>
                </a:lnTo>
                <a:close/>
              </a:path>
            </a:pathLst>
          </a:custGeom>
          <a:blipFill dpi="0" rotWithShape="1">
            <a:blip r:embed="rId5" cstate="print"/>
            <a:srcRect/>
            <a:stretch>
              <a:fillRect/>
            </a:stretch>
          </a:blipFill>
          <a:ln w="25400" cap="flat" cmpd="sng">
            <a:solidFill>
              <a:schemeClr val="bg1"/>
            </a:solidFill>
            <a:miter lim="800000"/>
          </a:ln>
          <a:effectLst>
            <a:outerShdw dist="25400" dir="5400000" algn="ctr" rotWithShape="0">
              <a:srgbClr val="000000">
                <a:alpha val="25000"/>
              </a:srgbClr>
            </a:outerShdw>
          </a:effectLst>
        </p:spPr>
        <p:txBody>
          <a:bodyPr anchor="ctr"/>
          <a:lstStyle/>
          <a:p>
            <a:endParaRPr lang="zh-CN" altLang="en-US"/>
          </a:p>
        </p:txBody>
      </p:sp>
      <p:sp>
        <p:nvSpPr>
          <p:cNvPr id="18" name="矩形 17"/>
          <p:cNvSpPr/>
          <p:nvPr/>
        </p:nvSpPr>
        <p:spPr>
          <a:xfrm>
            <a:off x="2828997" y="3363838"/>
            <a:ext cx="3744417" cy="507831"/>
          </a:xfrm>
          <a:prstGeom prst="rect">
            <a:avLst/>
          </a:prstGeom>
        </p:spPr>
        <p:txBody>
          <a:bodyPr wrap="square">
            <a:spAutoFit/>
          </a:bodyPr>
          <a:lstStyle/>
          <a:p>
            <a:pPr algn="ctr"/>
            <a:r>
              <a:rPr lang="zh-CN" altLang="en-US" b="1" dirty="0">
                <a:solidFill>
                  <a:srgbClr val="C00000"/>
                </a:solidFill>
                <a:latin typeface="+mn-ea"/>
              </a:rPr>
              <a:t>在此输入或者粘贴你的文字</a:t>
            </a:r>
            <a:endParaRPr lang="en-US" altLang="zh-CN" b="1" dirty="0">
              <a:solidFill>
                <a:srgbClr val="C00000"/>
              </a:solidFill>
              <a:latin typeface="+mn-ea"/>
            </a:endParaRPr>
          </a:p>
          <a:p>
            <a:pPr algn="ctr"/>
            <a:r>
              <a:rPr lang="en-US" altLang="zh-CN" sz="900" b="1" dirty="0">
                <a:solidFill>
                  <a:srgbClr val="C00000"/>
                </a:solidFill>
                <a:latin typeface="+mn-ea"/>
              </a:rPr>
              <a:t>ZAICISHURUHUOZHEZHANTIENIDEWENZI</a:t>
            </a:r>
            <a:endParaRPr lang="zh-CN" altLang="en-US" sz="900" b="1" dirty="0">
              <a:solidFill>
                <a:srgbClr val="C00000"/>
              </a:solidFill>
              <a:latin typeface="+mn-ea"/>
            </a:endParaRPr>
          </a:p>
        </p:txBody>
      </p:sp>
      <p:sp>
        <p:nvSpPr>
          <p:cNvPr id="10" name="Freeform 196"/>
          <p:cNvSpPr>
            <a:spLocks noEditPoints="1"/>
          </p:cNvSpPr>
          <p:nvPr/>
        </p:nvSpPr>
        <p:spPr bwMode="auto">
          <a:xfrm>
            <a:off x="5448472" y="236137"/>
            <a:ext cx="400539" cy="36259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rgbClr val="C0000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 name="矩形 10"/>
          <p:cNvSpPr/>
          <p:nvPr/>
        </p:nvSpPr>
        <p:spPr>
          <a:xfrm>
            <a:off x="5849011" y="242420"/>
            <a:ext cx="3012363" cy="338554"/>
          </a:xfrm>
          <a:prstGeom prst="rect">
            <a:avLst/>
          </a:prstGeom>
        </p:spPr>
        <p:txBody>
          <a:bodyPr wrap="none">
            <a:spAutoFit/>
          </a:bodyPr>
          <a:lstStyle/>
          <a:p>
            <a:r>
              <a:rPr lang="zh-CN" altLang="en-US" sz="1600" b="1" dirty="0">
                <a:solidFill>
                  <a:srgbClr val="C00000"/>
                </a:solidFill>
                <a:latin typeface="禹卫书法行书简体" pitchFamily="2" charset="-122"/>
                <a:ea typeface="禹卫书法行书简体" pitchFamily="2" charset="-122"/>
              </a:rPr>
              <a:t>关怀老人，就是关怀未来的自己</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妇产"/>
  <p:tag name="ISPRING_RESOURCE_PATHS_HASH_2" val="abad83ac139a32aa768f4cf81d93989072fcce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1892</Words>
  <Application>Microsoft Office PowerPoint</Application>
  <PresentationFormat>全屏显示(16:9)</PresentationFormat>
  <Paragraphs>306</Paragraphs>
  <Slides>27</Slides>
  <Notes>27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方正姚体</vt:lpstr>
      <vt:lpstr>宋体</vt:lpstr>
      <vt:lpstr>微软雅黑</vt:lpstr>
      <vt:lpstr>禹卫书法行书简体</vt:lpstr>
      <vt:lpstr>Agency FB</vt:lpstr>
      <vt:lpstr>Arial</vt:lpstr>
      <vt:lpstr>Arial Black</vt:lpstr>
      <vt:lpstr>Arial Rounded MT Bold</vt:lpstr>
      <vt:lpstr>Berlin Sans FB</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38</cp:revision>
  <dcterms:created xsi:type="dcterms:W3CDTF">2014-11-29T04:26:00Z</dcterms:created>
  <dcterms:modified xsi:type="dcterms:W3CDTF">2021-01-04T13:47:24Z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