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8.xml" ContentType="application/vnd.openxmlformats-officedocument.presentationml.notesSlide+xml"/>
  <Override PartName="/ppt/tags/tag119.xml" ContentType="application/vnd.openxmlformats-officedocument.presentationml.tags+xml"/>
  <Override PartName="/ppt/notesSlides/notesSlide1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1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2.xml" ContentType="application/vnd.openxmlformats-officedocument.presentationml.notesSlide+xml"/>
  <Override PartName="/ppt/tags/tag165.xml" ContentType="application/vnd.openxmlformats-officedocument.presentationml.tags+xml"/>
  <Override PartName="/ppt/notesSlides/notesSlide2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4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25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7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378" r:id="rId11"/>
    <p:sldId id="278" r:id="rId12"/>
    <p:sldId id="279" r:id="rId13"/>
    <p:sldId id="379" r:id="rId14"/>
    <p:sldId id="258" r:id="rId15"/>
    <p:sldId id="267" r:id="rId16"/>
    <p:sldId id="269" r:id="rId17"/>
    <p:sldId id="259" r:id="rId18"/>
    <p:sldId id="261" r:id="rId19"/>
    <p:sldId id="257" r:id="rId20"/>
    <p:sldId id="262" r:id="rId21"/>
    <p:sldId id="263" r:id="rId22"/>
    <p:sldId id="264" r:id="rId23"/>
    <p:sldId id="265" r:id="rId24"/>
    <p:sldId id="266" r:id="rId25"/>
    <p:sldId id="377" r:id="rId26"/>
    <p:sldId id="380" r:id="rId27"/>
  </p:sldIdLst>
  <p:sldSz cx="24384000" cy="13716000"/>
  <p:notesSz cx="6858000" cy="9144000"/>
  <p:custDataLst>
    <p:tags r:id="rId2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FBD"/>
    <a:srgbClr val="DCE0E6"/>
    <a:srgbClr val="1F2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8513" autoAdjust="0"/>
  </p:normalViewPr>
  <p:slideViewPr>
    <p:cSldViewPr snapToGrid="0">
      <p:cViewPr varScale="1">
        <p:scale>
          <a:sx n="50" d="100"/>
          <a:sy n="50" d="100"/>
        </p:scale>
        <p:origin x="960" y="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6B9B-561B-497A-BAD7-0AE86D5078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6B9B-561B-497A-BAD7-0AE86D5078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0"/>
            <a:ext cx="11303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Rectangle"/>
          <p:cNvSpPr/>
          <p:nvPr userDrawn="1"/>
        </p:nvSpPr>
        <p:spPr>
          <a:xfrm>
            <a:off x="889000" y="0"/>
            <a:ext cx="11303000" cy="13716000"/>
          </a:xfrm>
          <a:prstGeom prst="rect">
            <a:avLst/>
          </a:prstGeom>
          <a:solidFill>
            <a:srgbClr val="1F21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0" y="0"/>
            <a:ext cx="12192000" cy="6858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1602" y="2288381"/>
            <a:ext cx="12192397" cy="9139238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874782" y="2894342"/>
            <a:ext cx="3810000" cy="3809998"/>
          </a:xfrm>
          <a:custGeom>
            <a:avLst/>
            <a:gdLst>
              <a:gd name="connsiteX0" fmla="*/ 1905000 w 3810000"/>
              <a:gd name="connsiteY0" fmla="*/ 0 h 3809998"/>
              <a:gd name="connsiteX1" fmla="*/ 2672997 w 3810000"/>
              <a:gd name="connsiteY1" fmla="*/ 316794 h 3809998"/>
              <a:gd name="connsiteX2" fmla="*/ 3493206 w 3810000"/>
              <a:gd name="connsiteY2" fmla="*/ 1137002 h 3809998"/>
              <a:gd name="connsiteX3" fmla="*/ 3810000 w 3810000"/>
              <a:gd name="connsiteY3" fmla="*/ 1904999 h 3809998"/>
              <a:gd name="connsiteX4" fmla="*/ 3493206 w 3810000"/>
              <a:gd name="connsiteY4" fmla="*/ 2672996 h 3809998"/>
              <a:gd name="connsiteX5" fmla="*/ 2672997 w 3810000"/>
              <a:gd name="connsiteY5" fmla="*/ 3493204 h 3809998"/>
              <a:gd name="connsiteX6" fmla="*/ 1905000 w 3810000"/>
              <a:gd name="connsiteY6" fmla="*/ 3809998 h 3809998"/>
              <a:gd name="connsiteX7" fmla="*/ 1137002 w 3810000"/>
              <a:gd name="connsiteY7" fmla="*/ 3493204 h 3809998"/>
              <a:gd name="connsiteX8" fmla="*/ 316617 w 3810000"/>
              <a:gd name="connsiteY8" fmla="*/ 2672996 h 3809998"/>
              <a:gd name="connsiteX9" fmla="*/ 4944 w 3810000"/>
              <a:gd name="connsiteY9" fmla="*/ 2009297 h 3809998"/>
              <a:gd name="connsiteX10" fmla="*/ 0 w 3810000"/>
              <a:gd name="connsiteY10" fmla="*/ 1905021 h 3809998"/>
              <a:gd name="connsiteX11" fmla="*/ 0 w 3810000"/>
              <a:gd name="connsiteY11" fmla="*/ 1904978 h 3809998"/>
              <a:gd name="connsiteX12" fmla="*/ 4944 w 3810000"/>
              <a:gd name="connsiteY12" fmla="*/ 1800701 h 3809998"/>
              <a:gd name="connsiteX13" fmla="*/ 316617 w 3810000"/>
              <a:gd name="connsiteY13" fmla="*/ 1137002 h 3809998"/>
              <a:gd name="connsiteX14" fmla="*/ 1137002 w 3810000"/>
              <a:gd name="connsiteY14" fmla="*/ 316794 h 3809998"/>
              <a:gd name="connsiteX15" fmla="*/ 1905000 w 3810000"/>
              <a:gd name="connsiteY15" fmla="*/ 0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0" h="3809998">
                <a:moveTo>
                  <a:pt x="1905000" y="0"/>
                </a:moveTo>
                <a:cubicBezTo>
                  <a:pt x="2183518" y="0"/>
                  <a:pt x="2461683" y="105481"/>
                  <a:pt x="2672997" y="316794"/>
                </a:cubicBezTo>
                <a:lnTo>
                  <a:pt x="3493206" y="1137002"/>
                </a:lnTo>
                <a:cubicBezTo>
                  <a:pt x="3704520" y="1348316"/>
                  <a:pt x="3810000" y="1626481"/>
                  <a:pt x="3810000" y="1904999"/>
                </a:cubicBezTo>
                <a:cubicBezTo>
                  <a:pt x="3810000" y="2183517"/>
                  <a:pt x="3704520" y="2461682"/>
                  <a:pt x="3493206" y="2672996"/>
                </a:cubicBezTo>
                <a:lnTo>
                  <a:pt x="2672997" y="3493204"/>
                </a:lnTo>
                <a:cubicBezTo>
                  <a:pt x="2461683" y="3704518"/>
                  <a:pt x="2183518" y="3809998"/>
                  <a:pt x="1905000" y="3809998"/>
                </a:cubicBezTo>
                <a:cubicBezTo>
                  <a:pt x="1626482" y="3809998"/>
                  <a:pt x="1348316" y="3704518"/>
                  <a:pt x="1137002" y="3493204"/>
                </a:cubicBezTo>
                <a:lnTo>
                  <a:pt x="316617" y="2672996"/>
                </a:lnTo>
                <a:cubicBezTo>
                  <a:pt x="131872" y="2488096"/>
                  <a:pt x="28020" y="2252014"/>
                  <a:pt x="4944" y="2009297"/>
                </a:cubicBezTo>
                <a:lnTo>
                  <a:pt x="0" y="1905021"/>
                </a:lnTo>
                <a:lnTo>
                  <a:pt x="0" y="1904978"/>
                </a:lnTo>
                <a:lnTo>
                  <a:pt x="4944" y="1800701"/>
                </a:lnTo>
                <a:cubicBezTo>
                  <a:pt x="28020" y="1557985"/>
                  <a:pt x="131872" y="1321902"/>
                  <a:pt x="316617" y="1137002"/>
                </a:cubicBezTo>
                <a:lnTo>
                  <a:pt x="1137002" y="316794"/>
                </a:lnTo>
                <a:cubicBezTo>
                  <a:pt x="1348316" y="105481"/>
                  <a:pt x="1626482" y="0"/>
                  <a:pt x="1905000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287000" y="2894342"/>
            <a:ext cx="3810000" cy="3809998"/>
          </a:xfrm>
          <a:custGeom>
            <a:avLst/>
            <a:gdLst>
              <a:gd name="connsiteX0" fmla="*/ 1905000 w 3810000"/>
              <a:gd name="connsiteY0" fmla="*/ 0 h 3809998"/>
              <a:gd name="connsiteX1" fmla="*/ 2672997 w 3810000"/>
              <a:gd name="connsiteY1" fmla="*/ 316794 h 3809998"/>
              <a:gd name="connsiteX2" fmla="*/ 3493206 w 3810000"/>
              <a:gd name="connsiteY2" fmla="*/ 1137002 h 3809998"/>
              <a:gd name="connsiteX3" fmla="*/ 3810000 w 3810000"/>
              <a:gd name="connsiteY3" fmla="*/ 1904999 h 3809998"/>
              <a:gd name="connsiteX4" fmla="*/ 3493206 w 3810000"/>
              <a:gd name="connsiteY4" fmla="*/ 2672996 h 3809998"/>
              <a:gd name="connsiteX5" fmla="*/ 2672997 w 3810000"/>
              <a:gd name="connsiteY5" fmla="*/ 3493204 h 3809998"/>
              <a:gd name="connsiteX6" fmla="*/ 1905000 w 3810000"/>
              <a:gd name="connsiteY6" fmla="*/ 3809998 h 3809998"/>
              <a:gd name="connsiteX7" fmla="*/ 1137002 w 3810000"/>
              <a:gd name="connsiteY7" fmla="*/ 3493204 h 3809998"/>
              <a:gd name="connsiteX8" fmla="*/ 316617 w 3810000"/>
              <a:gd name="connsiteY8" fmla="*/ 2672996 h 3809998"/>
              <a:gd name="connsiteX9" fmla="*/ 4944 w 3810000"/>
              <a:gd name="connsiteY9" fmla="*/ 2009297 h 3809998"/>
              <a:gd name="connsiteX10" fmla="*/ 0 w 3810000"/>
              <a:gd name="connsiteY10" fmla="*/ 1905021 h 3809998"/>
              <a:gd name="connsiteX11" fmla="*/ 0 w 3810000"/>
              <a:gd name="connsiteY11" fmla="*/ 1904978 h 3809998"/>
              <a:gd name="connsiteX12" fmla="*/ 4944 w 3810000"/>
              <a:gd name="connsiteY12" fmla="*/ 1800701 h 3809998"/>
              <a:gd name="connsiteX13" fmla="*/ 316617 w 3810000"/>
              <a:gd name="connsiteY13" fmla="*/ 1137002 h 3809998"/>
              <a:gd name="connsiteX14" fmla="*/ 1137002 w 3810000"/>
              <a:gd name="connsiteY14" fmla="*/ 316794 h 3809998"/>
              <a:gd name="connsiteX15" fmla="*/ 1905000 w 3810000"/>
              <a:gd name="connsiteY15" fmla="*/ 0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0" h="3809998">
                <a:moveTo>
                  <a:pt x="1905000" y="0"/>
                </a:moveTo>
                <a:cubicBezTo>
                  <a:pt x="2183518" y="0"/>
                  <a:pt x="2461683" y="105481"/>
                  <a:pt x="2672997" y="316794"/>
                </a:cubicBezTo>
                <a:lnTo>
                  <a:pt x="3493206" y="1137002"/>
                </a:lnTo>
                <a:cubicBezTo>
                  <a:pt x="3704520" y="1348316"/>
                  <a:pt x="3810000" y="1626481"/>
                  <a:pt x="3810000" y="1904999"/>
                </a:cubicBezTo>
                <a:cubicBezTo>
                  <a:pt x="3810000" y="2183517"/>
                  <a:pt x="3704520" y="2461682"/>
                  <a:pt x="3493206" y="2672996"/>
                </a:cubicBezTo>
                <a:lnTo>
                  <a:pt x="2672997" y="3493204"/>
                </a:lnTo>
                <a:cubicBezTo>
                  <a:pt x="2461683" y="3704518"/>
                  <a:pt x="2183518" y="3809998"/>
                  <a:pt x="1905000" y="3809998"/>
                </a:cubicBezTo>
                <a:cubicBezTo>
                  <a:pt x="1626482" y="3809998"/>
                  <a:pt x="1348316" y="3704518"/>
                  <a:pt x="1137002" y="3493204"/>
                </a:cubicBezTo>
                <a:lnTo>
                  <a:pt x="316617" y="2672996"/>
                </a:lnTo>
                <a:cubicBezTo>
                  <a:pt x="131872" y="2488096"/>
                  <a:pt x="28020" y="2252014"/>
                  <a:pt x="4944" y="2009297"/>
                </a:cubicBezTo>
                <a:lnTo>
                  <a:pt x="0" y="1905021"/>
                </a:lnTo>
                <a:lnTo>
                  <a:pt x="0" y="1904978"/>
                </a:lnTo>
                <a:lnTo>
                  <a:pt x="4944" y="1800701"/>
                </a:lnTo>
                <a:cubicBezTo>
                  <a:pt x="28020" y="1557985"/>
                  <a:pt x="131872" y="1321902"/>
                  <a:pt x="316617" y="1137002"/>
                </a:cubicBezTo>
                <a:lnTo>
                  <a:pt x="1137002" y="316794"/>
                </a:lnTo>
                <a:cubicBezTo>
                  <a:pt x="1348316" y="105481"/>
                  <a:pt x="1626482" y="0"/>
                  <a:pt x="1905000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7698829" y="2894342"/>
            <a:ext cx="3810000" cy="3809998"/>
          </a:xfrm>
          <a:custGeom>
            <a:avLst/>
            <a:gdLst>
              <a:gd name="connsiteX0" fmla="*/ 1905000 w 3810000"/>
              <a:gd name="connsiteY0" fmla="*/ 0 h 3809998"/>
              <a:gd name="connsiteX1" fmla="*/ 2672997 w 3810000"/>
              <a:gd name="connsiteY1" fmla="*/ 316794 h 3809998"/>
              <a:gd name="connsiteX2" fmla="*/ 3493206 w 3810000"/>
              <a:gd name="connsiteY2" fmla="*/ 1137002 h 3809998"/>
              <a:gd name="connsiteX3" fmla="*/ 3810000 w 3810000"/>
              <a:gd name="connsiteY3" fmla="*/ 1904999 h 3809998"/>
              <a:gd name="connsiteX4" fmla="*/ 3493206 w 3810000"/>
              <a:gd name="connsiteY4" fmla="*/ 2672996 h 3809998"/>
              <a:gd name="connsiteX5" fmla="*/ 2672997 w 3810000"/>
              <a:gd name="connsiteY5" fmla="*/ 3493204 h 3809998"/>
              <a:gd name="connsiteX6" fmla="*/ 1905000 w 3810000"/>
              <a:gd name="connsiteY6" fmla="*/ 3809998 h 3809998"/>
              <a:gd name="connsiteX7" fmla="*/ 1137002 w 3810000"/>
              <a:gd name="connsiteY7" fmla="*/ 3493204 h 3809998"/>
              <a:gd name="connsiteX8" fmla="*/ 316617 w 3810000"/>
              <a:gd name="connsiteY8" fmla="*/ 2672996 h 3809998"/>
              <a:gd name="connsiteX9" fmla="*/ 4944 w 3810000"/>
              <a:gd name="connsiteY9" fmla="*/ 2009297 h 3809998"/>
              <a:gd name="connsiteX10" fmla="*/ 0 w 3810000"/>
              <a:gd name="connsiteY10" fmla="*/ 1905021 h 3809998"/>
              <a:gd name="connsiteX11" fmla="*/ 0 w 3810000"/>
              <a:gd name="connsiteY11" fmla="*/ 1904978 h 3809998"/>
              <a:gd name="connsiteX12" fmla="*/ 4944 w 3810000"/>
              <a:gd name="connsiteY12" fmla="*/ 1800701 h 3809998"/>
              <a:gd name="connsiteX13" fmla="*/ 316617 w 3810000"/>
              <a:gd name="connsiteY13" fmla="*/ 1137002 h 3809998"/>
              <a:gd name="connsiteX14" fmla="*/ 1137002 w 3810000"/>
              <a:gd name="connsiteY14" fmla="*/ 316794 h 3809998"/>
              <a:gd name="connsiteX15" fmla="*/ 1905000 w 3810000"/>
              <a:gd name="connsiteY15" fmla="*/ 0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0" h="3809998">
                <a:moveTo>
                  <a:pt x="1905000" y="0"/>
                </a:moveTo>
                <a:cubicBezTo>
                  <a:pt x="2183518" y="0"/>
                  <a:pt x="2461683" y="105481"/>
                  <a:pt x="2672997" y="316794"/>
                </a:cubicBezTo>
                <a:lnTo>
                  <a:pt x="3493206" y="1137002"/>
                </a:lnTo>
                <a:cubicBezTo>
                  <a:pt x="3704520" y="1348316"/>
                  <a:pt x="3810000" y="1626481"/>
                  <a:pt x="3810000" y="1904999"/>
                </a:cubicBezTo>
                <a:cubicBezTo>
                  <a:pt x="3810000" y="2183517"/>
                  <a:pt x="3704520" y="2461682"/>
                  <a:pt x="3493206" y="2672996"/>
                </a:cubicBezTo>
                <a:lnTo>
                  <a:pt x="2672997" y="3493204"/>
                </a:lnTo>
                <a:cubicBezTo>
                  <a:pt x="2461683" y="3704518"/>
                  <a:pt x="2183518" y="3809998"/>
                  <a:pt x="1905000" y="3809998"/>
                </a:cubicBezTo>
                <a:cubicBezTo>
                  <a:pt x="1626482" y="3809998"/>
                  <a:pt x="1348316" y="3704518"/>
                  <a:pt x="1137002" y="3493204"/>
                </a:cubicBezTo>
                <a:lnTo>
                  <a:pt x="316617" y="2672996"/>
                </a:lnTo>
                <a:cubicBezTo>
                  <a:pt x="131872" y="2488096"/>
                  <a:pt x="28020" y="2252014"/>
                  <a:pt x="4944" y="2009297"/>
                </a:cubicBezTo>
                <a:lnTo>
                  <a:pt x="0" y="1905021"/>
                </a:lnTo>
                <a:lnTo>
                  <a:pt x="0" y="1904978"/>
                </a:lnTo>
                <a:lnTo>
                  <a:pt x="4944" y="1800701"/>
                </a:lnTo>
                <a:cubicBezTo>
                  <a:pt x="28020" y="1557985"/>
                  <a:pt x="131872" y="1321902"/>
                  <a:pt x="316617" y="1137002"/>
                </a:cubicBezTo>
                <a:lnTo>
                  <a:pt x="1137002" y="316794"/>
                </a:lnTo>
                <a:cubicBezTo>
                  <a:pt x="1348316" y="105481"/>
                  <a:pt x="1626482" y="0"/>
                  <a:pt x="1905000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718185" y="2289240"/>
            <a:ext cx="2540001" cy="2540000"/>
          </a:xfrm>
          <a:custGeom>
            <a:avLst/>
            <a:gdLst>
              <a:gd name="connsiteX0" fmla="*/ 1270001 w 2540001"/>
              <a:gd name="connsiteY0" fmla="*/ 0 h 2540000"/>
              <a:gd name="connsiteX1" fmla="*/ 1781999 w 2540001"/>
              <a:gd name="connsiteY1" fmla="*/ 211196 h 2540000"/>
              <a:gd name="connsiteX2" fmla="*/ 2328805 w 2540001"/>
              <a:gd name="connsiteY2" fmla="*/ 758002 h 2540000"/>
              <a:gd name="connsiteX3" fmla="*/ 2540001 w 2540001"/>
              <a:gd name="connsiteY3" fmla="*/ 1270000 h 2540000"/>
              <a:gd name="connsiteX4" fmla="*/ 2328805 w 2540001"/>
              <a:gd name="connsiteY4" fmla="*/ 1781998 h 2540000"/>
              <a:gd name="connsiteX5" fmla="*/ 1781999 w 2540001"/>
              <a:gd name="connsiteY5" fmla="*/ 2328804 h 2540000"/>
              <a:gd name="connsiteX6" fmla="*/ 1270001 w 2540001"/>
              <a:gd name="connsiteY6" fmla="*/ 2540000 h 2540000"/>
              <a:gd name="connsiteX7" fmla="*/ 758002 w 2540001"/>
              <a:gd name="connsiteY7" fmla="*/ 2328804 h 2540000"/>
              <a:gd name="connsiteX8" fmla="*/ 211079 w 2540001"/>
              <a:gd name="connsiteY8" fmla="*/ 1781998 h 2540000"/>
              <a:gd name="connsiteX9" fmla="*/ 0 w 2540001"/>
              <a:gd name="connsiteY9" fmla="*/ 1270000 h 2540000"/>
              <a:gd name="connsiteX10" fmla="*/ 211079 w 2540001"/>
              <a:gd name="connsiteY10" fmla="*/ 758002 h 2540000"/>
              <a:gd name="connsiteX11" fmla="*/ 758002 w 2540001"/>
              <a:gd name="connsiteY11" fmla="*/ 211196 h 2540000"/>
              <a:gd name="connsiteX12" fmla="*/ 1270001 w 2540001"/>
              <a:gd name="connsiteY12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01" h="2540000">
                <a:moveTo>
                  <a:pt x="1270001" y="0"/>
                </a:moveTo>
                <a:cubicBezTo>
                  <a:pt x="1455679" y="0"/>
                  <a:pt x="1641123" y="70320"/>
                  <a:pt x="1781999" y="211196"/>
                </a:cubicBezTo>
                <a:lnTo>
                  <a:pt x="2328805" y="758002"/>
                </a:lnTo>
                <a:cubicBezTo>
                  <a:pt x="2469681" y="898878"/>
                  <a:pt x="2540001" y="1084321"/>
                  <a:pt x="2540001" y="1270000"/>
                </a:cubicBezTo>
                <a:cubicBezTo>
                  <a:pt x="2540001" y="1455679"/>
                  <a:pt x="2469681" y="1641122"/>
                  <a:pt x="2328805" y="1781998"/>
                </a:cubicBezTo>
                <a:lnTo>
                  <a:pt x="1781999" y="2328804"/>
                </a:lnTo>
                <a:cubicBezTo>
                  <a:pt x="1641123" y="2469680"/>
                  <a:pt x="1455679" y="2540000"/>
                  <a:pt x="1270001" y="2540000"/>
                </a:cubicBezTo>
                <a:cubicBezTo>
                  <a:pt x="1084322" y="2540000"/>
                  <a:pt x="898878" y="2469680"/>
                  <a:pt x="758002" y="2328804"/>
                </a:cubicBezTo>
                <a:lnTo>
                  <a:pt x="211079" y="1781998"/>
                </a:lnTo>
                <a:cubicBezTo>
                  <a:pt x="70320" y="1641122"/>
                  <a:pt x="0" y="1455679"/>
                  <a:pt x="0" y="1270000"/>
                </a:cubicBezTo>
                <a:cubicBezTo>
                  <a:pt x="0" y="1084321"/>
                  <a:pt x="70320" y="898878"/>
                  <a:pt x="211079" y="758002"/>
                </a:cubicBezTo>
                <a:lnTo>
                  <a:pt x="758002" y="211196"/>
                </a:lnTo>
                <a:cubicBezTo>
                  <a:pt x="898878" y="70320"/>
                  <a:pt x="1084322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718185" y="5587999"/>
            <a:ext cx="2540001" cy="2540000"/>
          </a:xfrm>
          <a:custGeom>
            <a:avLst/>
            <a:gdLst>
              <a:gd name="connsiteX0" fmla="*/ 1270001 w 2540001"/>
              <a:gd name="connsiteY0" fmla="*/ 0 h 2540000"/>
              <a:gd name="connsiteX1" fmla="*/ 1781999 w 2540001"/>
              <a:gd name="connsiteY1" fmla="*/ 211196 h 2540000"/>
              <a:gd name="connsiteX2" fmla="*/ 2328805 w 2540001"/>
              <a:gd name="connsiteY2" fmla="*/ 758002 h 2540000"/>
              <a:gd name="connsiteX3" fmla="*/ 2540001 w 2540001"/>
              <a:gd name="connsiteY3" fmla="*/ 1270000 h 2540000"/>
              <a:gd name="connsiteX4" fmla="*/ 2328805 w 2540001"/>
              <a:gd name="connsiteY4" fmla="*/ 1781998 h 2540000"/>
              <a:gd name="connsiteX5" fmla="*/ 1781999 w 2540001"/>
              <a:gd name="connsiteY5" fmla="*/ 2328804 h 2540000"/>
              <a:gd name="connsiteX6" fmla="*/ 1270001 w 2540001"/>
              <a:gd name="connsiteY6" fmla="*/ 2540000 h 2540000"/>
              <a:gd name="connsiteX7" fmla="*/ 758002 w 2540001"/>
              <a:gd name="connsiteY7" fmla="*/ 2328804 h 2540000"/>
              <a:gd name="connsiteX8" fmla="*/ 211079 w 2540001"/>
              <a:gd name="connsiteY8" fmla="*/ 1781998 h 2540000"/>
              <a:gd name="connsiteX9" fmla="*/ 0 w 2540001"/>
              <a:gd name="connsiteY9" fmla="*/ 1270000 h 2540000"/>
              <a:gd name="connsiteX10" fmla="*/ 211079 w 2540001"/>
              <a:gd name="connsiteY10" fmla="*/ 758002 h 2540000"/>
              <a:gd name="connsiteX11" fmla="*/ 758002 w 2540001"/>
              <a:gd name="connsiteY11" fmla="*/ 211196 h 2540000"/>
              <a:gd name="connsiteX12" fmla="*/ 1270001 w 2540001"/>
              <a:gd name="connsiteY12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01" h="2540000">
                <a:moveTo>
                  <a:pt x="1270001" y="0"/>
                </a:moveTo>
                <a:cubicBezTo>
                  <a:pt x="1455679" y="0"/>
                  <a:pt x="1641123" y="70320"/>
                  <a:pt x="1781999" y="211196"/>
                </a:cubicBezTo>
                <a:lnTo>
                  <a:pt x="2328805" y="758002"/>
                </a:lnTo>
                <a:cubicBezTo>
                  <a:pt x="2469681" y="898878"/>
                  <a:pt x="2540001" y="1084321"/>
                  <a:pt x="2540001" y="1270000"/>
                </a:cubicBezTo>
                <a:cubicBezTo>
                  <a:pt x="2540001" y="1455679"/>
                  <a:pt x="2469681" y="1641122"/>
                  <a:pt x="2328805" y="1781998"/>
                </a:cubicBezTo>
                <a:lnTo>
                  <a:pt x="1781999" y="2328804"/>
                </a:lnTo>
                <a:cubicBezTo>
                  <a:pt x="1641123" y="2469680"/>
                  <a:pt x="1455679" y="2540000"/>
                  <a:pt x="1270001" y="2540000"/>
                </a:cubicBezTo>
                <a:cubicBezTo>
                  <a:pt x="1084322" y="2540000"/>
                  <a:pt x="898878" y="2469680"/>
                  <a:pt x="758002" y="2328804"/>
                </a:cubicBezTo>
                <a:lnTo>
                  <a:pt x="211079" y="1781998"/>
                </a:lnTo>
                <a:cubicBezTo>
                  <a:pt x="70320" y="1641122"/>
                  <a:pt x="0" y="1455679"/>
                  <a:pt x="0" y="1270000"/>
                </a:cubicBezTo>
                <a:cubicBezTo>
                  <a:pt x="0" y="1084321"/>
                  <a:pt x="70320" y="898878"/>
                  <a:pt x="211079" y="758002"/>
                </a:cubicBezTo>
                <a:lnTo>
                  <a:pt x="758002" y="211196"/>
                </a:lnTo>
                <a:cubicBezTo>
                  <a:pt x="898878" y="70320"/>
                  <a:pt x="1084322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1718185" y="8886759"/>
            <a:ext cx="2540001" cy="2540000"/>
          </a:xfrm>
          <a:custGeom>
            <a:avLst/>
            <a:gdLst>
              <a:gd name="connsiteX0" fmla="*/ 1270001 w 2540001"/>
              <a:gd name="connsiteY0" fmla="*/ 0 h 2540000"/>
              <a:gd name="connsiteX1" fmla="*/ 1781999 w 2540001"/>
              <a:gd name="connsiteY1" fmla="*/ 211196 h 2540000"/>
              <a:gd name="connsiteX2" fmla="*/ 2328805 w 2540001"/>
              <a:gd name="connsiteY2" fmla="*/ 758002 h 2540000"/>
              <a:gd name="connsiteX3" fmla="*/ 2540001 w 2540001"/>
              <a:gd name="connsiteY3" fmla="*/ 1270000 h 2540000"/>
              <a:gd name="connsiteX4" fmla="*/ 2328805 w 2540001"/>
              <a:gd name="connsiteY4" fmla="*/ 1781998 h 2540000"/>
              <a:gd name="connsiteX5" fmla="*/ 1781999 w 2540001"/>
              <a:gd name="connsiteY5" fmla="*/ 2328804 h 2540000"/>
              <a:gd name="connsiteX6" fmla="*/ 1270001 w 2540001"/>
              <a:gd name="connsiteY6" fmla="*/ 2540000 h 2540000"/>
              <a:gd name="connsiteX7" fmla="*/ 758002 w 2540001"/>
              <a:gd name="connsiteY7" fmla="*/ 2328804 h 2540000"/>
              <a:gd name="connsiteX8" fmla="*/ 211079 w 2540001"/>
              <a:gd name="connsiteY8" fmla="*/ 1781998 h 2540000"/>
              <a:gd name="connsiteX9" fmla="*/ 0 w 2540001"/>
              <a:gd name="connsiteY9" fmla="*/ 1270000 h 2540000"/>
              <a:gd name="connsiteX10" fmla="*/ 211079 w 2540001"/>
              <a:gd name="connsiteY10" fmla="*/ 758002 h 2540000"/>
              <a:gd name="connsiteX11" fmla="*/ 758002 w 2540001"/>
              <a:gd name="connsiteY11" fmla="*/ 211196 h 2540000"/>
              <a:gd name="connsiteX12" fmla="*/ 1270001 w 2540001"/>
              <a:gd name="connsiteY12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01" h="2540000">
                <a:moveTo>
                  <a:pt x="1270001" y="0"/>
                </a:moveTo>
                <a:cubicBezTo>
                  <a:pt x="1455679" y="0"/>
                  <a:pt x="1641123" y="70320"/>
                  <a:pt x="1781999" y="211196"/>
                </a:cubicBezTo>
                <a:lnTo>
                  <a:pt x="2328805" y="758002"/>
                </a:lnTo>
                <a:cubicBezTo>
                  <a:pt x="2469681" y="898878"/>
                  <a:pt x="2540001" y="1084321"/>
                  <a:pt x="2540001" y="1270000"/>
                </a:cubicBezTo>
                <a:cubicBezTo>
                  <a:pt x="2540001" y="1455679"/>
                  <a:pt x="2469681" y="1641122"/>
                  <a:pt x="2328805" y="1781998"/>
                </a:cubicBezTo>
                <a:lnTo>
                  <a:pt x="1781999" y="2328804"/>
                </a:lnTo>
                <a:cubicBezTo>
                  <a:pt x="1641123" y="2469680"/>
                  <a:pt x="1455679" y="2540000"/>
                  <a:pt x="1270001" y="2540000"/>
                </a:cubicBezTo>
                <a:cubicBezTo>
                  <a:pt x="1084322" y="2540000"/>
                  <a:pt x="898878" y="2469680"/>
                  <a:pt x="758002" y="2328804"/>
                </a:cubicBezTo>
                <a:lnTo>
                  <a:pt x="211079" y="1781998"/>
                </a:lnTo>
                <a:cubicBezTo>
                  <a:pt x="70320" y="1641122"/>
                  <a:pt x="0" y="1455679"/>
                  <a:pt x="0" y="1270000"/>
                </a:cubicBezTo>
                <a:cubicBezTo>
                  <a:pt x="0" y="1084321"/>
                  <a:pt x="70320" y="898878"/>
                  <a:pt x="211079" y="758002"/>
                </a:cubicBezTo>
                <a:lnTo>
                  <a:pt x="758002" y="211196"/>
                </a:lnTo>
                <a:cubicBezTo>
                  <a:pt x="898878" y="70320"/>
                  <a:pt x="1084322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701765" y="3886431"/>
            <a:ext cx="2540001" cy="2743200"/>
          </a:xfrm>
          <a:custGeom>
            <a:avLst/>
            <a:gdLst>
              <a:gd name="connsiteX0" fmla="*/ 1270001 w 2540001"/>
              <a:gd name="connsiteY0" fmla="*/ 0 h 2743200"/>
              <a:gd name="connsiteX1" fmla="*/ 1553399 w 2540001"/>
              <a:gd name="connsiteY1" fmla="*/ 67437 h 2743200"/>
              <a:gd name="connsiteX2" fmla="*/ 2256250 w 2540001"/>
              <a:gd name="connsiteY2" fmla="*/ 473837 h 2743200"/>
              <a:gd name="connsiteX3" fmla="*/ 2540001 w 2540001"/>
              <a:gd name="connsiteY3" fmla="*/ 964439 h 2743200"/>
              <a:gd name="connsiteX4" fmla="*/ 2540001 w 2540001"/>
              <a:gd name="connsiteY4" fmla="*/ 1778763 h 2743200"/>
              <a:gd name="connsiteX5" fmla="*/ 2256250 w 2540001"/>
              <a:gd name="connsiteY5" fmla="*/ 2269364 h 2743200"/>
              <a:gd name="connsiteX6" fmla="*/ 1553399 w 2540001"/>
              <a:gd name="connsiteY6" fmla="*/ 2675764 h 2743200"/>
              <a:gd name="connsiteX7" fmla="*/ 1346677 w 2540001"/>
              <a:gd name="connsiteY7" fmla="*/ 2738986 h 2743200"/>
              <a:gd name="connsiteX8" fmla="*/ 1270019 w 2540001"/>
              <a:gd name="connsiteY8" fmla="*/ 2743200 h 2743200"/>
              <a:gd name="connsiteX9" fmla="*/ 1269983 w 2540001"/>
              <a:gd name="connsiteY9" fmla="*/ 2743200 h 2743200"/>
              <a:gd name="connsiteX10" fmla="*/ 1193325 w 2540001"/>
              <a:gd name="connsiteY10" fmla="*/ 2738986 h 2743200"/>
              <a:gd name="connsiteX11" fmla="*/ 986602 w 2540001"/>
              <a:gd name="connsiteY11" fmla="*/ 2675764 h 2743200"/>
              <a:gd name="connsiteX12" fmla="*/ 283751 w 2540001"/>
              <a:gd name="connsiteY12" fmla="*/ 2269364 h 2743200"/>
              <a:gd name="connsiteX13" fmla="*/ 0 w 2540001"/>
              <a:gd name="connsiteY13" fmla="*/ 1778763 h 2743200"/>
              <a:gd name="connsiteX14" fmla="*/ 0 w 2540001"/>
              <a:gd name="connsiteY14" fmla="*/ 964439 h 2743200"/>
              <a:gd name="connsiteX15" fmla="*/ 283751 w 2540001"/>
              <a:gd name="connsiteY15" fmla="*/ 473837 h 2743200"/>
              <a:gd name="connsiteX16" fmla="*/ 986602 w 2540001"/>
              <a:gd name="connsiteY16" fmla="*/ 67437 h 2743200"/>
              <a:gd name="connsiteX17" fmla="*/ 1270001 w 2540001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001" h="2743200">
                <a:moveTo>
                  <a:pt x="1270001" y="0"/>
                </a:moveTo>
                <a:cubicBezTo>
                  <a:pt x="1372777" y="0"/>
                  <a:pt x="1475435" y="22479"/>
                  <a:pt x="1553399" y="67437"/>
                </a:cubicBezTo>
                <a:lnTo>
                  <a:pt x="2256250" y="473837"/>
                </a:lnTo>
                <a:cubicBezTo>
                  <a:pt x="2412296" y="564007"/>
                  <a:pt x="2540001" y="784607"/>
                  <a:pt x="2540001" y="964439"/>
                </a:cubicBezTo>
                <a:lnTo>
                  <a:pt x="2540001" y="1778763"/>
                </a:lnTo>
                <a:cubicBezTo>
                  <a:pt x="2540001" y="1958595"/>
                  <a:pt x="2412296" y="2179194"/>
                  <a:pt x="2256250" y="2269364"/>
                </a:cubicBezTo>
                <a:lnTo>
                  <a:pt x="1553399" y="2675764"/>
                </a:lnTo>
                <a:cubicBezTo>
                  <a:pt x="1494926" y="2709483"/>
                  <a:pt x="1422563" y="2730557"/>
                  <a:pt x="1346677" y="2738986"/>
                </a:cubicBezTo>
                <a:lnTo>
                  <a:pt x="1270019" y="2743200"/>
                </a:lnTo>
                <a:lnTo>
                  <a:pt x="1269983" y="2743200"/>
                </a:lnTo>
                <a:lnTo>
                  <a:pt x="1193325" y="2738986"/>
                </a:lnTo>
                <a:cubicBezTo>
                  <a:pt x="1117439" y="2730557"/>
                  <a:pt x="1045075" y="2709483"/>
                  <a:pt x="986602" y="2675764"/>
                </a:cubicBezTo>
                <a:lnTo>
                  <a:pt x="283751" y="2269364"/>
                </a:lnTo>
                <a:cubicBezTo>
                  <a:pt x="127706" y="2179194"/>
                  <a:pt x="0" y="1958595"/>
                  <a:pt x="0" y="1778763"/>
                </a:cubicBezTo>
                <a:lnTo>
                  <a:pt x="0" y="964439"/>
                </a:lnTo>
                <a:cubicBezTo>
                  <a:pt x="0" y="784607"/>
                  <a:pt x="127706" y="564007"/>
                  <a:pt x="283751" y="473837"/>
                </a:cubicBezTo>
                <a:lnTo>
                  <a:pt x="986602" y="67437"/>
                </a:lnTo>
                <a:cubicBezTo>
                  <a:pt x="1064566" y="22479"/>
                  <a:pt x="1167225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921999" y="3886431"/>
            <a:ext cx="2540001" cy="2743200"/>
          </a:xfrm>
          <a:custGeom>
            <a:avLst/>
            <a:gdLst>
              <a:gd name="connsiteX0" fmla="*/ 1270001 w 2540001"/>
              <a:gd name="connsiteY0" fmla="*/ 0 h 2743200"/>
              <a:gd name="connsiteX1" fmla="*/ 1553399 w 2540001"/>
              <a:gd name="connsiteY1" fmla="*/ 67437 h 2743200"/>
              <a:gd name="connsiteX2" fmla="*/ 2256250 w 2540001"/>
              <a:gd name="connsiteY2" fmla="*/ 473837 h 2743200"/>
              <a:gd name="connsiteX3" fmla="*/ 2540001 w 2540001"/>
              <a:gd name="connsiteY3" fmla="*/ 964439 h 2743200"/>
              <a:gd name="connsiteX4" fmla="*/ 2540001 w 2540001"/>
              <a:gd name="connsiteY4" fmla="*/ 1778763 h 2743200"/>
              <a:gd name="connsiteX5" fmla="*/ 2256250 w 2540001"/>
              <a:gd name="connsiteY5" fmla="*/ 2269364 h 2743200"/>
              <a:gd name="connsiteX6" fmla="*/ 1553399 w 2540001"/>
              <a:gd name="connsiteY6" fmla="*/ 2675764 h 2743200"/>
              <a:gd name="connsiteX7" fmla="*/ 1346677 w 2540001"/>
              <a:gd name="connsiteY7" fmla="*/ 2738986 h 2743200"/>
              <a:gd name="connsiteX8" fmla="*/ 1270019 w 2540001"/>
              <a:gd name="connsiteY8" fmla="*/ 2743200 h 2743200"/>
              <a:gd name="connsiteX9" fmla="*/ 1269983 w 2540001"/>
              <a:gd name="connsiteY9" fmla="*/ 2743200 h 2743200"/>
              <a:gd name="connsiteX10" fmla="*/ 1193325 w 2540001"/>
              <a:gd name="connsiteY10" fmla="*/ 2738986 h 2743200"/>
              <a:gd name="connsiteX11" fmla="*/ 986602 w 2540001"/>
              <a:gd name="connsiteY11" fmla="*/ 2675764 h 2743200"/>
              <a:gd name="connsiteX12" fmla="*/ 283751 w 2540001"/>
              <a:gd name="connsiteY12" fmla="*/ 2269364 h 2743200"/>
              <a:gd name="connsiteX13" fmla="*/ 0 w 2540001"/>
              <a:gd name="connsiteY13" fmla="*/ 1778763 h 2743200"/>
              <a:gd name="connsiteX14" fmla="*/ 0 w 2540001"/>
              <a:gd name="connsiteY14" fmla="*/ 964439 h 2743200"/>
              <a:gd name="connsiteX15" fmla="*/ 283751 w 2540001"/>
              <a:gd name="connsiteY15" fmla="*/ 473837 h 2743200"/>
              <a:gd name="connsiteX16" fmla="*/ 986602 w 2540001"/>
              <a:gd name="connsiteY16" fmla="*/ 67437 h 2743200"/>
              <a:gd name="connsiteX17" fmla="*/ 1270001 w 2540001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001" h="2743200">
                <a:moveTo>
                  <a:pt x="1270001" y="0"/>
                </a:moveTo>
                <a:cubicBezTo>
                  <a:pt x="1372777" y="0"/>
                  <a:pt x="1475435" y="22479"/>
                  <a:pt x="1553399" y="67437"/>
                </a:cubicBezTo>
                <a:lnTo>
                  <a:pt x="2256250" y="473837"/>
                </a:lnTo>
                <a:cubicBezTo>
                  <a:pt x="2412296" y="564007"/>
                  <a:pt x="2540001" y="784607"/>
                  <a:pt x="2540001" y="964439"/>
                </a:cubicBezTo>
                <a:lnTo>
                  <a:pt x="2540001" y="1778763"/>
                </a:lnTo>
                <a:cubicBezTo>
                  <a:pt x="2540001" y="1958595"/>
                  <a:pt x="2412296" y="2179194"/>
                  <a:pt x="2256250" y="2269364"/>
                </a:cubicBezTo>
                <a:lnTo>
                  <a:pt x="1553399" y="2675764"/>
                </a:lnTo>
                <a:cubicBezTo>
                  <a:pt x="1494926" y="2709483"/>
                  <a:pt x="1422563" y="2730557"/>
                  <a:pt x="1346677" y="2738986"/>
                </a:cubicBezTo>
                <a:lnTo>
                  <a:pt x="1270019" y="2743200"/>
                </a:lnTo>
                <a:lnTo>
                  <a:pt x="1269983" y="2743200"/>
                </a:lnTo>
                <a:lnTo>
                  <a:pt x="1193325" y="2738986"/>
                </a:lnTo>
                <a:cubicBezTo>
                  <a:pt x="1117439" y="2730557"/>
                  <a:pt x="1045075" y="2709483"/>
                  <a:pt x="986602" y="2675764"/>
                </a:cubicBezTo>
                <a:lnTo>
                  <a:pt x="283751" y="2269364"/>
                </a:lnTo>
                <a:cubicBezTo>
                  <a:pt x="127706" y="2179194"/>
                  <a:pt x="0" y="1958595"/>
                  <a:pt x="0" y="1778763"/>
                </a:cubicBezTo>
                <a:lnTo>
                  <a:pt x="0" y="964439"/>
                </a:lnTo>
                <a:cubicBezTo>
                  <a:pt x="0" y="784607"/>
                  <a:pt x="127706" y="564007"/>
                  <a:pt x="283751" y="473837"/>
                </a:cubicBezTo>
                <a:lnTo>
                  <a:pt x="986602" y="67437"/>
                </a:lnTo>
                <a:cubicBezTo>
                  <a:pt x="1064566" y="22479"/>
                  <a:pt x="1167225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8142233" y="3886431"/>
            <a:ext cx="2540001" cy="2743200"/>
          </a:xfrm>
          <a:custGeom>
            <a:avLst/>
            <a:gdLst>
              <a:gd name="connsiteX0" fmla="*/ 1270001 w 2540001"/>
              <a:gd name="connsiteY0" fmla="*/ 0 h 2743200"/>
              <a:gd name="connsiteX1" fmla="*/ 1553399 w 2540001"/>
              <a:gd name="connsiteY1" fmla="*/ 67437 h 2743200"/>
              <a:gd name="connsiteX2" fmla="*/ 2256250 w 2540001"/>
              <a:gd name="connsiteY2" fmla="*/ 473837 h 2743200"/>
              <a:gd name="connsiteX3" fmla="*/ 2540001 w 2540001"/>
              <a:gd name="connsiteY3" fmla="*/ 964439 h 2743200"/>
              <a:gd name="connsiteX4" fmla="*/ 2540001 w 2540001"/>
              <a:gd name="connsiteY4" fmla="*/ 1778763 h 2743200"/>
              <a:gd name="connsiteX5" fmla="*/ 2256250 w 2540001"/>
              <a:gd name="connsiteY5" fmla="*/ 2269364 h 2743200"/>
              <a:gd name="connsiteX6" fmla="*/ 1553399 w 2540001"/>
              <a:gd name="connsiteY6" fmla="*/ 2675764 h 2743200"/>
              <a:gd name="connsiteX7" fmla="*/ 1346677 w 2540001"/>
              <a:gd name="connsiteY7" fmla="*/ 2738986 h 2743200"/>
              <a:gd name="connsiteX8" fmla="*/ 1270019 w 2540001"/>
              <a:gd name="connsiteY8" fmla="*/ 2743200 h 2743200"/>
              <a:gd name="connsiteX9" fmla="*/ 1269983 w 2540001"/>
              <a:gd name="connsiteY9" fmla="*/ 2743200 h 2743200"/>
              <a:gd name="connsiteX10" fmla="*/ 1193325 w 2540001"/>
              <a:gd name="connsiteY10" fmla="*/ 2738986 h 2743200"/>
              <a:gd name="connsiteX11" fmla="*/ 986602 w 2540001"/>
              <a:gd name="connsiteY11" fmla="*/ 2675764 h 2743200"/>
              <a:gd name="connsiteX12" fmla="*/ 283751 w 2540001"/>
              <a:gd name="connsiteY12" fmla="*/ 2269364 h 2743200"/>
              <a:gd name="connsiteX13" fmla="*/ 0 w 2540001"/>
              <a:gd name="connsiteY13" fmla="*/ 1778763 h 2743200"/>
              <a:gd name="connsiteX14" fmla="*/ 0 w 2540001"/>
              <a:gd name="connsiteY14" fmla="*/ 964439 h 2743200"/>
              <a:gd name="connsiteX15" fmla="*/ 283751 w 2540001"/>
              <a:gd name="connsiteY15" fmla="*/ 473837 h 2743200"/>
              <a:gd name="connsiteX16" fmla="*/ 986602 w 2540001"/>
              <a:gd name="connsiteY16" fmla="*/ 67437 h 2743200"/>
              <a:gd name="connsiteX17" fmla="*/ 1270001 w 2540001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001" h="2743200">
                <a:moveTo>
                  <a:pt x="1270001" y="0"/>
                </a:moveTo>
                <a:cubicBezTo>
                  <a:pt x="1372777" y="0"/>
                  <a:pt x="1475435" y="22479"/>
                  <a:pt x="1553399" y="67437"/>
                </a:cubicBezTo>
                <a:lnTo>
                  <a:pt x="2256250" y="473837"/>
                </a:lnTo>
                <a:cubicBezTo>
                  <a:pt x="2412296" y="564007"/>
                  <a:pt x="2540001" y="784607"/>
                  <a:pt x="2540001" y="964439"/>
                </a:cubicBezTo>
                <a:lnTo>
                  <a:pt x="2540001" y="1778763"/>
                </a:lnTo>
                <a:cubicBezTo>
                  <a:pt x="2540001" y="1958595"/>
                  <a:pt x="2412296" y="2179194"/>
                  <a:pt x="2256250" y="2269364"/>
                </a:cubicBezTo>
                <a:lnTo>
                  <a:pt x="1553399" y="2675764"/>
                </a:lnTo>
                <a:cubicBezTo>
                  <a:pt x="1494926" y="2709483"/>
                  <a:pt x="1422563" y="2730557"/>
                  <a:pt x="1346677" y="2738986"/>
                </a:cubicBezTo>
                <a:lnTo>
                  <a:pt x="1270019" y="2743200"/>
                </a:lnTo>
                <a:lnTo>
                  <a:pt x="1269983" y="2743200"/>
                </a:lnTo>
                <a:lnTo>
                  <a:pt x="1193325" y="2738986"/>
                </a:lnTo>
                <a:cubicBezTo>
                  <a:pt x="1117439" y="2730557"/>
                  <a:pt x="1045075" y="2709483"/>
                  <a:pt x="986602" y="2675764"/>
                </a:cubicBezTo>
                <a:lnTo>
                  <a:pt x="283751" y="2269364"/>
                </a:lnTo>
                <a:cubicBezTo>
                  <a:pt x="127706" y="2179194"/>
                  <a:pt x="0" y="1958595"/>
                  <a:pt x="0" y="1778763"/>
                </a:cubicBezTo>
                <a:lnTo>
                  <a:pt x="0" y="964439"/>
                </a:lnTo>
                <a:cubicBezTo>
                  <a:pt x="0" y="784607"/>
                  <a:pt x="127706" y="564007"/>
                  <a:pt x="283751" y="473837"/>
                </a:cubicBezTo>
                <a:lnTo>
                  <a:pt x="986602" y="67437"/>
                </a:lnTo>
                <a:cubicBezTo>
                  <a:pt x="1064566" y="22479"/>
                  <a:pt x="1167225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0"/>
            <a:ext cx="15113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0"/>
            <a:ext cx="11303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891117"/>
            <a:ext cx="22606000" cy="698897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889000" y="0"/>
            <a:ext cx="11303000" cy="13716000"/>
          </a:xfrm>
          <a:prstGeom prst="rect">
            <a:avLst/>
          </a:prstGeom>
          <a:solidFill>
            <a:srgbClr val="1F21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0" y="0"/>
            <a:ext cx="12192000" cy="6858000"/>
          </a:xfrm>
          <a:prstGeom prst="rect">
            <a:avLst/>
          </a:prstGeom>
          <a:solidFill>
            <a:srgbClr val="DCE0E6"/>
          </a:solidFill>
          <a:ln>
            <a:noFill/>
          </a:ln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 dirty="0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"/>
          <p:cNvGrpSpPr/>
          <p:nvPr/>
        </p:nvGrpSpPr>
        <p:grpSpPr>
          <a:xfrm>
            <a:off x="22869524" y="12830637"/>
            <a:ext cx="630768" cy="254001"/>
            <a:chOff x="0" y="0"/>
            <a:chExt cx="630766" cy="254000"/>
          </a:xfrm>
        </p:grpSpPr>
        <p:sp>
          <p:nvSpPr>
            <p:cNvPr id="31" name=""/>
            <p:cNvSpPr txBox="1"/>
            <p:nvPr/>
          </p:nvSpPr>
          <p:spPr>
            <a:xfrm>
              <a:off x="50376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</a:t>
              </a:r>
            </a:p>
          </p:txBody>
        </p:sp>
        <p:sp>
          <p:nvSpPr>
            <p:cNvPr id="32" name=""/>
            <p:cNvSpPr txBox="1"/>
            <p:nvPr/>
          </p:nvSpPr>
          <p:spPr>
            <a:xfrm>
              <a:off x="-1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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9802-106B-44A0-9539-613418D5279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68972" y="12824287"/>
            <a:ext cx="351058" cy="276999"/>
          </a:xfrm>
        </p:spPr>
        <p:txBody>
          <a:bodyPr/>
          <a:lstStyle/>
          <a:p>
            <a:fld id="{07B83DE7-B5D6-421E-BC41-23539155F6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5080000" cy="762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24000" y="-2"/>
            <a:ext cx="5080000" cy="762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304000" y="-2"/>
            <a:ext cx="5080000" cy="762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082851" y="228838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33899" y="228838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178851" y="228838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082851" y="5339431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6133899" y="5339431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178851" y="5339431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3079806" y="8385905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6130854" y="8385905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9175806" y="8385905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0"/>
            <a:ext cx="7620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082851" y="3813048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33899" y="3813048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178851" y="3813048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082851" y="685800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6133899" y="685800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178851" y="685800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177918" y="2284809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86927" y="2284809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195936" y="2284809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204944" y="2284809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177918" y="6854428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186927" y="6859190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2195936" y="6859190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7204944" y="6859190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80665" y="4953000"/>
            <a:ext cx="3809999" cy="381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978440" y="4953000"/>
            <a:ext cx="3809999" cy="381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5776223" y="4953000"/>
            <a:ext cx="3809999" cy="381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0573999" y="4953000"/>
            <a:ext cx="3809999" cy="381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889001" cy="13716001"/>
          </a:xfrm>
          <a:prstGeom prst="rect">
            <a:avLst/>
          </a:prstGeom>
          <a:solidFill>
            <a:srgbClr val="F5F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the kloe theme."/>
          <p:cNvSpPr txBox="1"/>
          <p:nvPr/>
        </p:nvSpPr>
        <p:spPr>
          <a:xfrm rot="16200000">
            <a:off x="-362865" y="6724650"/>
            <a:ext cx="1614730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the kloe </a:t>
            </a:r>
            <a:r>
              <a:rPr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rPr>
              <a:t>theme</a:t>
            </a:r>
            <a:r>
              <a:t>.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5275" y="12824287"/>
            <a:ext cx="298451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1" name="Minimal Menu"/>
          <p:cNvSpPr txBox="1"/>
          <p:nvPr userDrawn="1"/>
        </p:nvSpPr>
        <p:spPr>
          <a:xfrm>
            <a:off x="311149" y="679867"/>
            <a:ext cx="257175" cy="202066"/>
          </a:xfrm>
          <a:custGeom>
            <a:avLst/>
            <a:gdLst/>
            <a:ahLst/>
            <a:cxnLst/>
            <a:rect l="l" t="t" r="r" b="b"/>
            <a:pathLst>
              <a:path w="257175" h="202066">
                <a:moveTo>
                  <a:pt x="9185" y="165327"/>
                </a:moveTo>
                <a:lnTo>
                  <a:pt x="247990" y="165327"/>
                </a:lnTo>
                <a:cubicBezTo>
                  <a:pt x="250478" y="165327"/>
                  <a:pt x="252631" y="166236"/>
                  <a:pt x="254449" y="168054"/>
                </a:cubicBezTo>
                <a:cubicBezTo>
                  <a:pt x="256266" y="169871"/>
                  <a:pt x="257175" y="172024"/>
                  <a:pt x="257175" y="174512"/>
                </a:cubicBezTo>
                <a:lnTo>
                  <a:pt x="257175" y="192881"/>
                </a:lnTo>
                <a:cubicBezTo>
                  <a:pt x="257175" y="195369"/>
                  <a:pt x="256266" y="197522"/>
                  <a:pt x="254449" y="199339"/>
                </a:cubicBezTo>
                <a:cubicBezTo>
                  <a:pt x="252631" y="201157"/>
                  <a:pt x="250478" y="202066"/>
                  <a:pt x="247990" y="202066"/>
                </a:cubicBezTo>
                <a:lnTo>
                  <a:pt x="9185" y="202066"/>
                </a:lnTo>
                <a:cubicBezTo>
                  <a:pt x="6698" y="202066"/>
                  <a:pt x="4545" y="201157"/>
                  <a:pt x="2727" y="199339"/>
                </a:cubicBezTo>
                <a:cubicBezTo>
                  <a:pt x="909" y="197522"/>
                  <a:pt x="0" y="195369"/>
                  <a:pt x="0" y="192881"/>
                </a:cubicBezTo>
                <a:lnTo>
                  <a:pt x="0" y="174512"/>
                </a:lnTo>
                <a:cubicBezTo>
                  <a:pt x="0" y="172024"/>
                  <a:pt x="909" y="169871"/>
                  <a:pt x="2727" y="168054"/>
                </a:cubicBezTo>
                <a:cubicBezTo>
                  <a:pt x="4545" y="166236"/>
                  <a:pt x="6698" y="165327"/>
                  <a:pt x="9185" y="165327"/>
                </a:cubicBezTo>
                <a:close/>
                <a:moveTo>
                  <a:pt x="9185" y="110218"/>
                </a:moveTo>
                <a:lnTo>
                  <a:pt x="192881" y="110218"/>
                </a:lnTo>
                <a:cubicBezTo>
                  <a:pt x="195369" y="110218"/>
                  <a:pt x="197522" y="111127"/>
                  <a:pt x="199340" y="112945"/>
                </a:cubicBezTo>
                <a:cubicBezTo>
                  <a:pt x="201157" y="114762"/>
                  <a:pt x="202066" y="116915"/>
                  <a:pt x="202066" y="119403"/>
                </a:cubicBezTo>
                <a:lnTo>
                  <a:pt x="202066" y="137772"/>
                </a:lnTo>
                <a:cubicBezTo>
                  <a:pt x="202066" y="140260"/>
                  <a:pt x="201157" y="142413"/>
                  <a:pt x="199340" y="144230"/>
                </a:cubicBezTo>
                <a:cubicBezTo>
                  <a:pt x="197522" y="146048"/>
                  <a:pt x="195369" y="146957"/>
                  <a:pt x="192881" y="146957"/>
                </a:cubicBezTo>
                <a:lnTo>
                  <a:pt x="9185" y="146957"/>
                </a:lnTo>
                <a:cubicBezTo>
                  <a:pt x="6698" y="146957"/>
                  <a:pt x="4545" y="146048"/>
                  <a:pt x="2727" y="144230"/>
                </a:cubicBezTo>
                <a:cubicBezTo>
                  <a:pt x="909" y="142413"/>
                  <a:pt x="0" y="140260"/>
                  <a:pt x="0" y="137772"/>
                </a:cubicBezTo>
                <a:lnTo>
                  <a:pt x="0" y="119403"/>
                </a:lnTo>
                <a:cubicBezTo>
                  <a:pt x="0" y="116915"/>
                  <a:pt x="909" y="114762"/>
                  <a:pt x="2727" y="112945"/>
                </a:cubicBezTo>
                <a:cubicBezTo>
                  <a:pt x="4545" y="111127"/>
                  <a:pt x="6698" y="110218"/>
                  <a:pt x="9185" y="110218"/>
                </a:cubicBezTo>
                <a:close/>
                <a:moveTo>
                  <a:pt x="9185" y="55109"/>
                </a:moveTo>
                <a:lnTo>
                  <a:pt x="229621" y="55109"/>
                </a:lnTo>
                <a:cubicBezTo>
                  <a:pt x="232108" y="55109"/>
                  <a:pt x="234261" y="56018"/>
                  <a:pt x="236079" y="57836"/>
                </a:cubicBezTo>
                <a:cubicBezTo>
                  <a:pt x="237897" y="59654"/>
                  <a:pt x="238806" y="61806"/>
                  <a:pt x="238806" y="64294"/>
                </a:cubicBezTo>
                <a:lnTo>
                  <a:pt x="238806" y="82663"/>
                </a:lnTo>
                <a:cubicBezTo>
                  <a:pt x="238806" y="85151"/>
                  <a:pt x="237897" y="87304"/>
                  <a:pt x="236079" y="89122"/>
                </a:cubicBezTo>
                <a:cubicBezTo>
                  <a:pt x="234261" y="90939"/>
                  <a:pt x="232108" y="91848"/>
                  <a:pt x="229621" y="91848"/>
                </a:cubicBezTo>
                <a:lnTo>
                  <a:pt x="9185" y="91848"/>
                </a:lnTo>
                <a:cubicBezTo>
                  <a:pt x="6698" y="91848"/>
                  <a:pt x="4545" y="90939"/>
                  <a:pt x="2727" y="89122"/>
                </a:cubicBezTo>
                <a:cubicBezTo>
                  <a:pt x="909" y="87304"/>
                  <a:pt x="0" y="85151"/>
                  <a:pt x="0" y="82663"/>
                </a:cubicBezTo>
                <a:lnTo>
                  <a:pt x="0" y="64294"/>
                </a:lnTo>
                <a:cubicBezTo>
                  <a:pt x="0" y="61806"/>
                  <a:pt x="909" y="59654"/>
                  <a:pt x="2727" y="57836"/>
                </a:cubicBezTo>
                <a:cubicBezTo>
                  <a:pt x="4545" y="56018"/>
                  <a:pt x="6698" y="55109"/>
                  <a:pt x="9185" y="55109"/>
                </a:cubicBezTo>
                <a:close/>
                <a:moveTo>
                  <a:pt x="9185" y="0"/>
                </a:moveTo>
                <a:lnTo>
                  <a:pt x="174512" y="0"/>
                </a:lnTo>
                <a:cubicBezTo>
                  <a:pt x="176999" y="0"/>
                  <a:pt x="179152" y="909"/>
                  <a:pt x="180970" y="2727"/>
                </a:cubicBezTo>
                <a:cubicBezTo>
                  <a:pt x="182788" y="4545"/>
                  <a:pt x="183697" y="6697"/>
                  <a:pt x="183697" y="9185"/>
                </a:cubicBezTo>
                <a:lnTo>
                  <a:pt x="183697" y="27555"/>
                </a:lnTo>
                <a:cubicBezTo>
                  <a:pt x="183697" y="30042"/>
                  <a:pt x="182788" y="32195"/>
                  <a:pt x="180970" y="34013"/>
                </a:cubicBezTo>
                <a:cubicBezTo>
                  <a:pt x="179152" y="35830"/>
                  <a:pt x="176999" y="36739"/>
                  <a:pt x="174512" y="36739"/>
                </a:cubicBezTo>
                <a:lnTo>
                  <a:pt x="9185" y="36739"/>
                </a:lnTo>
                <a:cubicBezTo>
                  <a:pt x="6698" y="36739"/>
                  <a:pt x="4545" y="35830"/>
                  <a:pt x="2727" y="34013"/>
                </a:cubicBezTo>
                <a:cubicBezTo>
                  <a:pt x="909" y="32195"/>
                  <a:pt x="0" y="30042"/>
                  <a:pt x="0" y="27555"/>
                </a:cubicBezTo>
                <a:lnTo>
                  <a:pt x="0" y="9185"/>
                </a:lnTo>
                <a:cubicBezTo>
                  <a:pt x="0" y="6697"/>
                  <a:pt x="909" y="4545"/>
                  <a:pt x="2727" y="2727"/>
                </a:cubicBezTo>
                <a:cubicBezTo>
                  <a:pt x="4545" y="909"/>
                  <a:pt x="6698" y="0"/>
                  <a:pt x="9185" y="0"/>
                </a:cubicBezTo>
                <a:close/>
              </a:path>
            </a:pathLst>
          </a:custGeom>
          <a:solidFill>
            <a:srgbClr val="30353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algn="l" defTabSz="914400">
              <a:defRPr sz="2000" b="0">
                <a:solidFill>
                  <a:srgbClr val="30353E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endParaRPr/>
          </a:p>
        </p:txBody>
      </p:sp>
      <p:sp>
        <p:nvSpPr>
          <p:cNvPr id="15" name="Arrow"/>
          <p:cNvSpPr txBox="1"/>
          <p:nvPr/>
        </p:nvSpPr>
        <p:spPr>
          <a:xfrm>
            <a:off x="22893558" y="12886024"/>
            <a:ext cx="582701" cy="143226"/>
          </a:xfrm>
          <a:custGeom>
            <a:avLst/>
            <a:gdLst/>
            <a:ahLst/>
            <a:cxnLst/>
            <a:rect l="l" t="t" r="r" b="b"/>
            <a:pathLst>
              <a:path w="582701" h="143226">
                <a:moveTo>
                  <a:pt x="511088" y="0"/>
                </a:moveTo>
                <a:cubicBezTo>
                  <a:pt x="512332" y="0"/>
                  <a:pt x="513432" y="478"/>
                  <a:pt x="514389" y="1435"/>
                </a:cubicBezTo>
                <a:lnTo>
                  <a:pt x="581266" y="68312"/>
                </a:lnTo>
                <a:cubicBezTo>
                  <a:pt x="582223" y="69269"/>
                  <a:pt x="582701" y="70369"/>
                  <a:pt x="582701" y="71613"/>
                </a:cubicBezTo>
                <a:cubicBezTo>
                  <a:pt x="582701" y="72857"/>
                  <a:pt x="582223" y="73957"/>
                  <a:pt x="581266" y="74914"/>
                </a:cubicBezTo>
                <a:lnTo>
                  <a:pt x="514389" y="141791"/>
                </a:lnTo>
                <a:cubicBezTo>
                  <a:pt x="513432" y="142747"/>
                  <a:pt x="512332" y="143226"/>
                  <a:pt x="511088" y="143226"/>
                </a:cubicBezTo>
                <a:cubicBezTo>
                  <a:pt x="509844" y="143226"/>
                  <a:pt x="508744" y="142747"/>
                  <a:pt x="507787" y="141791"/>
                </a:cubicBezTo>
                <a:lnTo>
                  <a:pt x="500612" y="134615"/>
                </a:lnTo>
                <a:cubicBezTo>
                  <a:pt x="499655" y="133658"/>
                  <a:pt x="499177" y="132558"/>
                  <a:pt x="499177" y="131314"/>
                </a:cubicBezTo>
                <a:cubicBezTo>
                  <a:pt x="499177" y="130070"/>
                  <a:pt x="499655" y="128970"/>
                  <a:pt x="500612" y="128013"/>
                </a:cubicBezTo>
                <a:lnTo>
                  <a:pt x="557012" y="71613"/>
                </a:lnTo>
                <a:lnTo>
                  <a:pt x="500612" y="15212"/>
                </a:lnTo>
                <a:cubicBezTo>
                  <a:pt x="499655" y="14256"/>
                  <a:pt x="499177" y="13155"/>
                  <a:pt x="499177" y="11912"/>
                </a:cubicBezTo>
                <a:cubicBezTo>
                  <a:pt x="499177" y="10668"/>
                  <a:pt x="499655" y="9567"/>
                  <a:pt x="500612" y="8611"/>
                </a:cubicBezTo>
                <a:lnTo>
                  <a:pt x="507787" y="1435"/>
                </a:lnTo>
                <a:cubicBezTo>
                  <a:pt x="508744" y="478"/>
                  <a:pt x="509844" y="0"/>
                  <a:pt x="511088" y="0"/>
                </a:cubicBezTo>
                <a:close/>
                <a:moveTo>
                  <a:pt x="71613" y="0"/>
                </a:moveTo>
                <a:cubicBezTo>
                  <a:pt x="72857" y="0"/>
                  <a:pt x="73957" y="478"/>
                  <a:pt x="74914" y="1435"/>
                </a:cubicBezTo>
                <a:lnTo>
                  <a:pt x="82089" y="8611"/>
                </a:lnTo>
                <a:cubicBezTo>
                  <a:pt x="83046" y="9567"/>
                  <a:pt x="83525" y="10668"/>
                  <a:pt x="83525" y="11912"/>
                </a:cubicBezTo>
                <a:cubicBezTo>
                  <a:pt x="83525" y="13155"/>
                  <a:pt x="83046" y="14256"/>
                  <a:pt x="82089" y="15212"/>
                </a:cubicBezTo>
                <a:lnTo>
                  <a:pt x="25689" y="71613"/>
                </a:lnTo>
                <a:lnTo>
                  <a:pt x="82089" y="128013"/>
                </a:lnTo>
                <a:cubicBezTo>
                  <a:pt x="83046" y="128970"/>
                  <a:pt x="83525" y="130070"/>
                  <a:pt x="83525" y="131314"/>
                </a:cubicBezTo>
                <a:cubicBezTo>
                  <a:pt x="83525" y="132558"/>
                  <a:pt x="83046" y="133658"/>
                  <a:pt x="82089" y="134615"/>
                </a:cubicBezTo>
                <a:lnTo>
                  <a:pt x="74914" y="141791"/>
                </a:lnTo>
                <a:cubicBezTo>
                  <a:pt x="73957" y="142747"/>
                  <a:pt x="72857" y="143226"/>
                  <a:pt x="71613" y="143226"/>
                </a:cubicBezTo>
                <a:cubicBezTo>
                  <a:pt x="70369" y="143226"/>
                  <a:pt x="69269" y="142747"/>
                  <a:pt x="68312" y="141791"/>
                </a:cubicBezTo>
                <a:lnTo>
                  <a:pt x="1435" y="74914"/>
                </a:lnTo>
                <a:cubicBezTo>
                  <a:pt x="478" y="73957"/>
                  <a:pt x="0" y="72857"/>
                  <a:pt x="0" y="71613"/>
                </a:cubicBezTo>
                <a:cubicBezTo>
                  <a:pt x="0" y="70369"/>
                  <a:pt x="478" y="69269"/>
                  <a:pt x="1435" y="68312"/>
                </a:cubicBezTo>
                <a:lnTo>
                  <a:pt x="68312" y="1435"/>
                </a:lnTo>
                <a:cubicBezTo>
                  <a:pt x="69269" y="478"/>
                  <a:pt x="70369" y="0"/>
                  <a:pt x="71613" y="0"/>
                </a:cubicBezTo>
                <a:close/>
              </a:path>
            </a:pathLst>
          </a:custGeom>
          <a:solidFill>
            <a:srgbClr val="67718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defTabSz="914400">
              <a:defRPr sz="2000" b="0">
                <a:solidFill>
                  <a:srgbClr val="677180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slideLayout" Target="../slideLayouts/slideLayout17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21.jpeg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image" Target="../media/image24.jpeg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105.xml"/><Relationship Id="rId7" Type="http://schemas.openxmlformats.org/officeDocument/2006/relationships/image" Target="../media/image25.jpe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8.jpeg"/><Relationship Id="rId4" Type="http://schemas.openxmlformats.org/officeDocument/2006/relationships/tags" Target="../tags/tag106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109.xml"/><Relationship Id="rId7" Type="http://schemas.openxmlformats.org/officeDocument/2006/relationships/image" Target="../media/image31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30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tags" Target="../tags/tag111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14.xml"/><Relationship Id="rId15" Type="http://schemas.openxmlformats.org/officeDocument/2006/relationships/image" Target="../media/image36.jpeg"/><Relationship Id="rId10" Type="http://schemas.openxmlformats.org/officeDocument/2006/relationships/slideLayout" Target="../slideLayouts/slideLayout4.xml"/><Relationship Id="rId19" Type="http://schemas.openxmlformats.org/officeDocument/2006/relationships/image" Target="../media/image40.jpe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9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4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.jpeg"/><Relationship Id="rId5" Type="http://schemas.openxmlformats.org/officeDocument/2006/relationships/tags" Target="../tags/tag1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2" Type="http://schemas.openxmlformats.org/officeDocument/2006/relationships/tags" Target="../tags/tag121.xml"/><Relationship Id="rId16" Type="http://schemas.openxmlformats.org/officeDocument/2006/relationships/image" Target="../media/image43.jpe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47.jpe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6.jpe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45.jpeg"/><Relationship Id="rId5" Type="http://schemas.openxmlformats.org/officeDocument/2006/relationships/tags" Target="../tags/tag170.xml"/><Relationship Id="rId10" Type="http://schemas.openxmlformats.org/officeDocument/2006/relationships/image" Target="../media/image41.jpeg"/><Relationship Id="rId4" Type="http://schemas.openxmlformats.org/officeDocument/2006/relationships/tags" Target="../tags/tag169.xml"/><Relationship Id="rId9" Type="http://schemas.openxmlformats.org/officeDocument/2006/relationships/image" Target="../media/image44.jpeg"/><Relationship Id="rId1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image" Target="../media/image48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image" Target="../media/image1.jpe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178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7.jpeg"/><Relationship Id="rId4" Type="http://schemas.openxmlformats.org/officeDocument/2006/relationships/tags" Target="../tags/tag26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image" Target="../media/image10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39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12.jpe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11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14.jpe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13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7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18.jpeg"/><Relationship Id="rId5" Type="http://schemas.openxmlformats.org/officeDocument/2006/relationships/tags" Target="../tags/tag66.xml"/><Relationship Id="rId10" Type="http://schemas.openxmlformats.org/officeDocument/2006/relationships/image" Target="../media/image17.jpeg"/><Relationship Id="rId4" Type="http://schemas.openxmlformats.org/officeDocument/2006/relationships/tags" Target="../tags/tag65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A_库_BreakSlideHere "/>
          <p:cNvSpPr txBox="1"/>
          <p:nvPr>
            <p:custDataLst>
              <p:tags r:id="rId1"/>
            </p:custDataLst>
          </p:nvPr>
        </p:nvSpPr>
        <p:spPr>
          <a:xfrm>
            <a:off x="13578742" y="8106247"/>
            <a:ext cx="10125618" cy="27699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defRPr sz="150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rPr lang="zh-CN" altLang="en-US"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甜炸粉色趴</a:t>
            </a:r>
            <a:endParaRPr dirty="0"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grpSp>
        <p:nvGrpSpPr>
          <p:cNvPr id="1588" name="Group"/>
          <p:cNvGrpSpPr/>
          <p:nvPr/>
        </p:nvGrpSpPr>
        <p:grpSpPr>
          <a:xfrm>
            <a:off x="2154435" y="9020637"/>
            <a:ext cx="630768" cy="254001"/>
            <a:chOff x="0" y="0"/>
            <a:chExt cx="630766" cy="254000"/>
          </a:xfrm>
        </p:grpSpPr>
        <p:sp>
          <p:nvSpPr>
            <p:cNvPr id="1586" name=""/>
            <p:cNvSpPr txBox="1"/>
            <p:nvPr/>
          </p:nvSpPr>
          <p:spPr>
            <a:xfrm>
              <a:off x="50376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</a:t>
              </a:r>
            </a:p>
          </p:txBody>
        </p:sp>
        <p:sp>
          <p:nvSpPr>
            <p:cNvPr id="1587" name=""/>
            <p:cNvSpPr txBox="1"/>
            <p:nvPr/>
          </p:nvSpPr>
          <p:spPr>
            <a:xfrm>
              <a:off x="-1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</a:t>
              </a:r>
            </a:p>
          </p:txBody>
        </p:sp>
      </p:grp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>
          <a:blip r:embed="rId12" cstate="email"/>
          <a:srcRect/>
          <a:stretch>
            <a:fillRect/>
          </a:stretch>
        </p:blipFill>
        <p:spPr/>
      </p:pic>
      <p:grpSp>
        <p:nvGrpSpPr>
          <p:cNvPr id="10" name="PA_库_组合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617912" y="10591965"/>
            <a:ext cx="17116100" cy="1923052"/>
            <a:chOff x="0" y="145"/>
            <a:chExt cx="4142" cy="1515"/>
          </a:xfrm>
        </p:grpSpPr>
        <p:sp>
          <p:nvSpPr>
            <p:cNvPr id="1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PA_组合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 flipH="1">
            <a:off x="1870334" y="2028640"/>
            <a:ext cx="3463663" cy="1654175"/>
            <a:chOff x="0" y="145"/>
            <a:chExt cx="4142" cy="1042"/>
          </a:xfrm>
        </p:grpSpPr>
        <p:sp>
          <p:nvSpPr>
            <p:cNvPr id="31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PA_库_组合 35"/>
          <p:cNvGrpSpPr/>
          <p:nvPr>
            <p:custDataLst>
              <p:tags r:id="rId5"/>
            </p:custDataLst>
          </p:nvPr>
        </p:nvGrpSpPr>
        <p:grpSpPr>
          <a:xfrm>
            <a:off x="4258436" y="6179159"/>
            <a:ext cx="4359475" cy="6648697"/>
            <a:chOff x="8425871" y="1157973"/>
            <a:chExt cx="2781300" cy="4241800"/>
          </a:xfrm>
        </p:grpSpPr>
        <p:sp>
          <p:nvSpPr>
            <p:cNvPr id="37" name="矩形 36"/>
            <p:cNvSpPr/>
            <p:nvPr/>
          </p:nvSpPr>
          <p:spPr>
            <a:xfrm>
              <a:off x="8425871" y="1157973"/>
              <a:ext cx="2781300" cy="4241800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425871" y="1157973"/>
              <a:ext cx="432017" cy="432017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775154" y="4967756"/>
              <a:ext cx="432017" cy="432017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</p:grpSp>
      <p:sp>
        <p:nvSpPr>
          <p:cNvPr id="40" name="PA_库_文本框 39"/>
          <p:cNvSpPr txBox="1"/>
          <p:nvPr>
            <p:custDataLst>
              <p:tags r:id="rId6"/>
            </p:custDataLst>
          </p:nvPr>
        </p:nvSpPr>
        <p:spPr>
          <a:xfrm rot="5400000">
            <a:off x="6884265" y="7379045"/>
            <a:ext cx="2805576" cy="1154162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7200" dirty="0">
                <a:solidFill>
                  <a:srgbClr val="2B2B2B"/>
                </a:solidFill>
                <a:latin typeface="Imprint MT Shadow" panose="04020605060303030202" pitchFamily="82" charset="0"/>
              </a:rPr>
              <a:t>T</a:t>
            </a:r>
            <a:r>
              <a:rPr lang="en-US" altLang="zh-CN" sz="6000" dirty="0">
                <a:solidFill>
                  <a:srgbClr val="2B2B2B"/>
                </a:solidFill>
                <a:latin typeface="Imprint MT Shadow" panose="04020605060303030202" pitchFamily="82" charset="0"/>
              </a:rPr>
              <a:t>ITLE</a:t>
            </a:r>
            <a:endParaRPr lang="zh-CN" altLang="en-US" sz="6000" dirty="0">
              <a:solidFill>
                <a:srgbClr val="2B2B2B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1" name="PA_库_文本框 40"/>
          <p:cNvSpPr txBox="1"/>
          <p:nvPr>
            <p:custDataLst>
              <p:tags r:id="rId7"/>
            </p:custDataLst>
          </p:nvPr>
        </p:nvSpPr>
        <p:spPr>
          <a:xfrm>
            <a:off x="6795761" y="8493607"/>
            <a:ext cx="551547" cy="189282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6000" dirty="0">
                <a:solidFill>
                  <a:srgbClr val="2B2B2B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时</a:t>
            </a:r>
            <a:endParaRPr lang="en-US" altLang="zh-CN" sz="6000" dirty="0">
              <a:solidFill>
                <a:srgbClr val="2B2B2B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  <a:p>
            <a:r>
              <a:rPr lang="zh-CN" altLang="en-US" sz="6000" dirty="0">
                <a:solidFill>
                  <a:srgbClr val="2B2B2B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尚</a:t>
            </a:r>
          </a:p>
        </p:txBody>
      </p:sp>
      <p:sp>
        <p:nvSpPr>
          <p:cNvPr id="42" name="PA_库_矩形 41"/>
          <p:cNvSpPr/>
          <p:nvPr>
            <p:custDataLst>
              <p:tags r:id="rId8"/>
            </p:custDataLst>
          </p:nvPr>
        </p:nvSpPr>
        <p:spPr>
          <a:xfrm>
            <a:off x="5676344" y="10524256"/>
            <a:ext cx="279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rgbClr val="2B2B2B"/>
                </a:solidFill>
                <a:latin typeface="Imprint MT Shadow" panose="04020605060303030202" pitchFamily="82" charset="0"/>
              </a:rPr>
              <a:t>Lorem ipsum dolor sit amet, consectetur adipisicing elit, sed do eiusmod tempor</a:t>
            </a:r>
          </a:p>
        </p:txBody>
      </p:sp>
      <p:grpSp>
        <p:nvGrpSpPr>
          <p:cNvPr id="43" name="PA_库_组合 4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4266382" y="8054893"/>
            <a:ext cx="2865808" cy="720949"/>
            <a:chOff x="0" y="145"/>
            <a:chExt cx="4142" cy="1042"/>
          </a:xfrm>
        </p:grpSpPr>
        <p:sp>
          <p:nvSpPr>
            <p:cNvPr id="44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1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2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43" dur="15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85" grpId="0" autoUpdateAnimBg="0"/>
          <p:bldP spid="40" grpId="0" autoUpdateAnimBg="0"/>
          <p:bldP spid="41" grpId="0" autoUpdateAnimBg="0"/>
          <p:bldP spid="42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1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2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43" dur="15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85" grpId="0" autoUpdateAnimBg="0"/>
          <p:bldP spid="40" grpId="0" autoUpdateAnimBg="0"/>
          <p:bldP spid="41" grpId="0" autoUpdateAnimBg="0"/>
          <p:bldP spid="42" grpId="0" autoUpdateAnimBg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库_椭圆 2"/>
          <p:cNvSpPr/>
          <p:nvPr>
            <p:custDataLst>
              <p:tags r:id="rId1"/>
            </p:custDataLst>
          </p:nvPr>
        </p:nvSpPr>
        <p:spPr>
          <a:xfrm>
            <a:off x="11462742" y="838454"/>
            <a:ext cx="12103768" cy="12103768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PA_库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8176" y="4111550"/>
            <a:ext cx="5492900" cy="5492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59298" y="1503381"/>
            <a:ext cx="1169551" cy="9680446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6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YOUR TITLE HERE</a:t>
            </a:r>
            <a:endParaRPr lang="zh-CN" altLang="en-US" sz="6400" dirty="0">
              <a:solidFill>
                <a:srgbClr val="2B2B2B"/>
              </a:solidFill>
              <a:latin typeface="Imprint MT Shadow" panose="04020605060303030202" pitchFamily="82" charset="0"/>
              <a:ea typeface="造字工房悦黑演示版纤细体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5490" y="1579578"/>
            <a:ext cx="553998" cy="10621520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Lorem ipsum dolor sit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amet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,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consectetur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adipisicing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elit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,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sed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do magna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aliqua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.</a:t>
            </a:r>
            <a:endParaRPr lang="zh-CN" altLang="en-US" sz="2400" dirty="0">
              <a:solidFill>
                <a:srgbClr val="2B2B2B"/>
              </a:solidFill>
              <a:latin typeface="Imprint MT Shadow" panose="04020605060303030202" pitchFamily="82" charset="0"/>
              <a:ea typeface="造字工房悦黑演示版纤细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8686" y="1579578"/>
            <a:ext cx="553998" cy="10621520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Lorem ipsum dolor sit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amet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,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consectetur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adipisicing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elit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,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sed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do magna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aliqua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.</a:t>
            </a:r>
            <a:endParaRPr lang="zh-CN" altLang="en-US" sz="2400" dirty="0">
              <a:solidFill>
                <a:srgbClr val="2B2B2B"/>
              </a:solidFill>
              <a:latin typeface="Imprint MT Shadow" panose="04020605060303030202" pitchFamily="82" charset="0"/>
              <a:ea typeface="造字工房悦黑演示版纤细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9406" y="1579578"/>
            <a:ext cx="553998" cy="10621520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Lorem ipsum dolor sit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amet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,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consectetur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adipisicing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elit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,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sed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 do magna </a:t>
            </a:r>
            <a:r>
              <a:rPr lang="en-US" altLang="zh-CN" sz="2400" dirty="0" err="1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aliqua</a:t>
            </a:r>
            <a:r>
              <a:rPr lang="en-US" altLang="zh-CN" sz="2400" dirty="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.</a:t>
            </a:r>
            <a:endParaRPr lang="zh-CN" altLang="en-US" sz="2400" dirty="0">
              <a:solidFill>
                <a:srgbClr val="2B2B2B"/>
              </a:solidFill>
              <a:latin typeface="Imprint MT Shadow" panose="04020605060303030202" pitchFamily="82" charset="0"/>
              <a:ea typeface="造字工房悦黑演示版纤细体" pitchFamily="50" charset="-12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 rot="16200000">
            <a:off x="15838628" y="7175501"/>
            <a:ext cx="11268076" cy="1812926"/>
            <a:chOff x="0" y="1089"/>
            <a:chExt cx="3549" cy="571"/>
          </a:xfrm>
        </p:grpSpPr>
        <p:sp>
          <p:nvSpPr>
            <p:cNvPr id="10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/>
      </p:pic>
      <p:sp>
        <p:nvSpPr>
          <p:cNvPr id="348" name="PA_库_矩形 "/>
          <p:cNvSpPr/>
          <p:nvPr>
            <p:custDataLst>
              <p:tags r:id="rId1"/>
            </p:custDataLst>
          </p:nvPr>
        </p:nvSpPr>
        <p:spPr>
          <a:xfrm>
            <a:off x="12192000" y="-1"/>
            <a:ext cx="3810000" cy="13716001"/>
          </a:xfrm>
          <a:prstGeom prst="rect">
            <a:avLst/>
          </a:prstGeom>
          <a:solidFill>
            <a:srgbClr val="1F2125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9" name="90%…"/>
          <p:cNvSpPr txBox="1"/>
          <p:nvPr/>
        </p:nvSpPr>
        <p:spPr>
          <a:xfrm>
            <a:off x="12936220" y="3577075"/>
            <a:ext cx="2321561" cy="1104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55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90</a:t>
            </a:r>
            <a:r>
              <a:rPr sz="1800"/>
              <a:t>%</a:t>
            </a:r>
            <a:r>
              <a:t> </a:t>
            </a:r>
          </a:p>
          <a:p>
            <a:pPr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</p:txBody>
      </p:sp>
      <p:sp>
        <p:nvSpPr>
          <p:cNvPr id="350" name="Shape"/>
          <p:cNvSpPr/>
          <p:nvPr/>
        </p:nvSpPr>
        <p:spPr>
          <a:xfrm>
            <a:off x="13652500" y="2288381"/>
            <a:ext cx="889001" cy="888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51" name="Shape"/>
          <p:cNvSpPr/>
          <p:nvPr/>
        </p:nvSpPr>
        <p:spPr>
          <a:xfrm>
            <a:off x="13652500" y="9194789"/>
            <a:ext cx="889001" cy="72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52" name="Shape"/>
          <p:cNvSpPr/>
          <p:nvPr/>
        </p:nvSpPr>
        <p:spPr>
          <a:xfrm>
            <a:off x="13652500" y="5741284"/>
            <a:ext cx="889000" cy="889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53" name="40%…"/>
          <p:cNvSpPr txBox="1"/>
          <p:nvPr/>
        </p:nvSpPr>
        <p:spPr>
          <a:xfrm>
            <a:off x="12936220" y="10321859"/>
            <a:ext cx="2321561" cy="1104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55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40</a:t>
            </a:r>
            <a:r>
              <a:rPr sz="1800"/>
              <a:t>%</a:t>
            </a:r>
            <a:r>
              <a:t> </a:t>
            </a:r>
          </a:p>
          <a:p>
            <a:pPr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</p:txBody>
      </p:sp>
      <p:sp>
        <p:nvSpPr>
          <p:cNvPr id="354" name="70%…"/>
          <p:cNvSpPr txBox="1"/>
          <p:nvPr/>
        </p:nvSpPr>
        <p:spPr>
          <a:xfrm>
            <a:off x="12936220" y="7030580"/>
            <a:ext cx="2321561" cy="1104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55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70</a:t>
            </a:r>
            <a:r>
              <a:rPr sz="1800"/>
              <a:t>%</a:t>
            </a:r>
            <a:r>
              <a:t> </a:t>
            </a:r>
          </a:p>
          <a:p>
            <a:pPr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</p:txBody>
      </p:sp>
      <p:sp>
        <p:nvSpPr>
          <p:cNvPr id="355" name="PA_库_I had an idea…"/>
          <p:cNvSpPr txBox="1"/>
          <p:nvPr>
            <p:custDataLst>
              <p:tags r:id="rId2"/>
            </p:custDataLst>
          </p:nvPr>
        </p:nvSpPr>
        <p:spPr>
          <a:xfrm>
            <a:off x="17666219" y="5559358"/>
            <a:ext cx="4560634" cy="5867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I had an idea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which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i believed.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Others came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afteryears of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hard work.</a:t>
            </a:r>
          </a:p>
        </p:txBody>
      </p:sp>
      <p:sp>
        <p:nvSpPr>
          <p:cNvPr id="356" name="PA_库_形状 "/>
          <p:cNvSpPr/>
          <p:nvPr>
            <p:custDataLst>
              <p:tags r:id="rId3"/>
            </p:custDataLst>
          </p:nvPr>
        </p:nvSpPr>
        <p:spPr>
          <a:xfrm>
            <a:off x="17666219" y="4366592"/>
            <a:ext cx="630767" cy="630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600"/>
                  <a:pt x="10800" y="21600"/>
                </a:cubicBezTo>
                <a:cubicBezTo>
                  <a:pt x="16762" y="21600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lose/>
                <a:moveTo>
                  <a:pt x="15187" y="8831"/>
                </a:moveTo>
                <a:cubicBezTo>
                  <a:pt x="15187" y="8944"/>
                  <a:pt x="15187" y="9000"/>
                  <a:pt x="15187" y="9113"/>
                </a:cubicBezTo>
                <a:cubicBezTo>
                  <a:pt x="15187" y="11925"/>
                  <a:pt x="13050" y="15187"/>
                  <a:pt x="9113" y="15187"/>
                </a:cubicBezTo>
                <a:cubicBezTo>
                  <a:pt x="7931" y="15187"/>
                  <a:pt x="6806" y="14794"/>
                  <a:pt x="5850" y="14231"/>
                </a:cubicBezTo>
                <a:cubicBezTo>
                  <a:pt x="6019" y="14231"/>
                  <a:pt x="6187" y="14231"/>
                  <a:pt x="6356" y="14231"/>
                </a:cubicBezTo>
                <a:cubicBezTo>
                  <a:pt x="7369" y="14231"/>
                  <a:pt x="8269" y="13894"/>
                  <a:pt x="9000" y="13331"/>
                </a:cubicBezTo>
                <a:cubicBezTo>
                  <a:pt x="8100" y="13331"/>
                  <a:pt x="7312" y="12713"/>
                  <a:pt x="7031" y="11869"/>
                </a:cubicBezTo>
                <a:cubicBezTo>
                  <a:pt x="7144" y="11869"/>
                  <a:pt x="7312" y="11869"/>
                  <a:pt x="7425" y="11869"/>
                </a:cubicBezTo>
                <a:cubicBezTo>
                  <a:pt x="7650" y="11869"/>
                  <a:pt x="7819" y="11869"/>
                  <a:pt x="7987" y="11812"/>
                </a:cubicBezTo>
                <a:cubicBezTo>
                  <a:pt x="7031" y="11644"/>
                  <a:pt x="6300" y="10744"/>
                  <a:pt x="6300" y="9731"/>
                </a:cubicBezTo>
                <a:cubicBezTo>
                  <a:pt x="6300" y="9731"/>
                  <a:pt x="6300" y="9731"/>
                  <a:pt x="6300" y="9731"/>
                </a:cubicBezTo>
                <a:cubicBezTo>
                  <a:pt x="6581" y="9844"/>
                  <a:pt x="6919" y="9956"/>
                  <a:pt x="7256" y="9956"/>
                </a:cubicBezTo>
                <a:cubicBezTo>
                  <a:pt x="6694" y="9619"/>
                  <a:pt x="6300" y="8944"/>
                  <a:pt x="6300" y="8213"/>
                </a:cubicBezTo>
                <a:cubicBezTo>
                  <a:pt x="6300" y="7819"/>
                  <a:pt x="6412" y="7425"/>
                  <a:pt x="6581" y="7144"/>
                </a:cubicBezTo>
                <a:cubicBezTo>
                  <a:pt x="7650" y="8437"/>
                  <a:pt x="9225" y="9281"/>
                  <a:pt x="10969" y="9338"/>
                </a:cubicBezTo>
                <a:cubicBezTo>
                  <a:pt x="10913" y="9225"/>
                  <a:pt x="10913" y="9056"/>
                  <a:pt x="10913" y="8888"/>
                </a:cubicBezTo>
                <a:cubicBezTo>
                  <a:pt x="10913" y="7706"/>
                  <a:pt x="11869" y="6750"/>
                  <a:pt x="13050" y="6750"/>
                </a:cubicBezTo>
                <a:cubicBezTo>
                  <a:pt x="13669" y="6750"/>
                  <a:pt x="14231" y="6975"/>
                  <a:pt x="14625" y="7425"/>
                </a:cubicBezTo>
                <a:cubicBezTo>
                  <a:pt x="15075" y="7312"/>
                  <a:pt x="15525" y="7144"/>
                  <a:pt x="15975" y="6919"/>
                </a:cubicBezTo>
                <a:cubicBezTo>
                  <a:pt x="15806" y="7369"/>
                  <a:pt x="15469" y="7819"/>
                  <a:pt x="15019" y="8100"/>
                </a:cubicBezTo>
                <a:cubicBezTo>
                  <a:pt x="15469" y="8044"/>
                  <a:pt x="15863" y="7931"/>
                  <a:pt x="16256" y="7762"/>
                </a:cubicBezTo>
                <a:cubicBezTo>
                  <a:pt x="15975" y="8156"/>
                  <a:pt x="15581" y="8550"/>
                  <a:pt x="15187" y="8831"/>
                </a:cubicBezTo>
                <a:close/>
              </a:path>
            </a:pathLst>
          </a:custGeom>
          <a:solidFill>
            <a:srgbClr val="65D5D1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defRPr sz="1800" b="0">
                <a:solidFill>
                  <a:srgbClr val="3236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utoUpdateAnimBg="0"/>
      <p:bldP spid="355" grpId="0" autoUpdateAnimBg="0"/>
      <p:bldP spid="35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5" cstate="email"/>
          <a:srcRect/>
          <a:stretch>
            <a:fillRect/>
          </a:stretch>
        </p:blipFill>
        <p:spPr/>
      </p:pic>
      <p:sp>
        <p:nvSpPr>
          <p:cNvPr id="360" name="PA_库_Globally administrate…"/>
          <p:cNvSpPr txBox="1"/>
          <p:nvPr>
            <p:custDataLst>
              <p:tags r:id="rId2"/>
            </p:custDataLst>
          </p:nvPr>
        </p:nvSpPr>
        <p:spPr>
          <a:xfrm>
            <a:off x="13663328" y="6974647"/>
            <a:ext cx="3373349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361" name="PA_库_形状 "/>
          <p:cNvSpPr/>
          <p:nvPr>
            <p:custDataLst>
              <p:tags r:id="rId3"/>
            </p:custDataLst>
          </p:nvPr>
        </p:nvSpPr>
        <p:spPr>
          <a:xfrm>
            <a:off x="15032502" y="5674552"/>
            <a:ext cx="635001" cy="634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62" name="PA_库_形状 "/>
          <p:cNvSpPr/>
          <p:nvPr>
            <p:custDataLst>
              <p:tags r:id="rId4"/>
            </p:custDataLst>
          </p:nvPr>
        </p:nvSpPr>
        <p:spPr>
          <a:xfrm>
            <a:off x="20024788" y="9117561"/>
            <a:ext cx="635001" cy="57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63" name="PA_库_形状 "/>
          <p:cNvSpPr/>
          <p:nvPr>
            <p:custDataLst>
              <p:tags r:id="rId5"/>
            </p:custDataLst>
          </p:nvPr>
        </p:nvSpPr>
        <p:spPr>
          <a:xfrm>
            <a:off x="15032502" y="9059863"/>
            <a:ext cx="635001" cy="634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64" name="PA_库_形状 "/>
          <p:cNvSpPr/>
          <p:nvPr>
            <p:custDataLst>
              <p:tags r:id="rId6"/>
            </p:custDataLst>
          </p:nvPr>
        </p:nvSpPr>
        <p:spPr>
          <a:xfrm>
            <a:off x="20024788" y="5789998"/>
            <a:ext cx="635001" cy="51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65" name="PA_库_Globally administrate…"/>
          <p:cNvSpPr txBox="1"/>
          <p:nvPr>
            <p:custDataLst>
              <p:tags r:id="rId7"/>
            </p:custDataLst>
          </p:nvPr>
        </p:nvSpPr>
        <p:spPr>
          <a:xfrm>
            <a:off x="13663328" y="10359959"/>
            <a:ext cx="3373349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366" name="PA_库_Globally administrate…"/>
          <p:cNvSpPr txBox="1"/>
          <p:nvPr>
            <p:custDataLst>
              <p:tags r:id="rId8"/>
            </p:custDataLst>
          </p:nvPr>
        </p:nvSpPr>
        <p:spPr>
          <a:xfrm>
            <a:off x="18655615" y="6974647"/>
            <a:ext cx="3373350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367" name="PA_库_Globally administrate…"/>
          <p:cNvSpPr txBox="1"/>
          <p:nvPr>
            <p:custDataLst>
              <p:tags r:id="rId9"/>
            </p:custDataLst>
          </p:nvPr>
        </p:nvSpPr>
        <p:spPr>
          <a:xfrm>
            <a:off x="18655615" y="10359959"/>
            <a:ext cx="3373350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368" name="PA_库_“ There is no greatness where there is not simlicity,…"/>
          <p:cNvSpPr txBox="1"/>
          <p:nvPr>
            <p:custDataLst>
              <p:tags r:id="rId10"/>
            </p:custDataLst>
          </p:nvPr>
        </p:nvSpPr>
        <p:spPr>
          <a:xfrm>
            <a:off x="14082679" y="2288381"/>
            <a:ext cx="7526935" cy="8102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24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There is no greatness where there is not simlicity, </a:t>
            </a:r>
          </a:p>
          <a:p>
            <a:pPr>
              <a:lnSpc>
                <a:spcPct val="120000"/>
              </a:lnSpc>
              <a:defRPr sz="24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goodness, and truth. “</a:t>
            </a:r>
          </a:p>
        </p:txBody>
      </p:sp>
      <p:sp>
        <p:nvSpPr>
          <p:cNvPr id="369" name="PA_库_Globally administrate client-focused meta services with B2C processes.…"/>
          <p:cNvSpPr txBox="1"/>
          <p:nvPr>
            <p:custDataLst>
              <p:tags r:id="rId11"/>
            </p:custDataLst>
          </p:nvPr>
        </p:nvSpPr>
        <p:spPr>
          <a:xfrm>
            <a:off x="14322099" y="4053221"/>
            <a:ext cx="7048095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communities.</a:t>
            </a:r>
          </a:p>
        </p:txBody>
      </p:sp>
      <p:sp>
        <p:nvSpPr>
          <p:cNvPr id="370" name="PA_库_Line "/>
          <p:cNvSpPr/>
          <p:nvPr>
            <p:custDataLst>
              <p:tags r:id="rId12"/>
            </p:custDataLst>
          </p:nvPr>
        </p:nvSpPr>
        <p:spPr>
          <a:xfrm>
            <a:off x="17530762" y="3575931"/>
            <a:ext cx="630767" cy="1"/>
          </a:xfrm>
          <a:prstGeom prst="line">
            <a:avLst/>
          </a:prstGeom>
          <a:ln w="12700">
            <a:solidFill>
              <a:srgbClr val="67718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6200000">
            <a:off x="3424313" y="7431696"/>
            <a:ext cx="11268076" cy="1812926"/>
            <a:chOff x="0" y="1089"/>
            <a:chExt cx="3549" cy="571"/>
          </a:xfrm>
        </p:grpSpPr>
        <p:sp>
          <p:nvSpPr>
            <p:cNvPr id="17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7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7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utoUpdateAnimBg="0"/>
      <p:bldP spid="361" grpId="0" autoUpdateAnimBg="0"/>
      <p:bldP spid="362" grpId="0" autoUpdateAnimBg="0"/>
      <p:bldP spid="363" grpId="0" autoUpdateAnimBg="0"/>
      <p:bldP spid="364" grpId="0" autoUpdateAnimBg="0"/>
      <p:bldP spid="365" grpId="0" autoUpdateAnimBg="0"/>
      <p:bldP spid="366" grpId="0" autoUpdateAnimBg="0"/>
      <p:bldP spid="367" grpId="0" autoUpdateAnimBg="0"/>
      <p:bldP spid="368" grpId="0" autoUpdateAnimBg="0"/>
      <p:bldP spid="369" grpId="0" autoUpdateAnimBg="0"/>
      <p:bldP spid="37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46155" y="-54592"/>
            <a:ext cx="9207690" cy="138115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FF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/>
          </a:p>
        </p:txBody>
      </p:sp>
      <p:sp>
        <p:nvSpPr>
          <p:cNvPr id="5" name="文本框 4"/>
          <p:cNvSpPr txBox="1"/>
          <p:nvPr/>
        </p:nvSpPr>
        <p:spPr>
          <a:xfrm>
            <a:off x="2745779" y="4875812"/>
            <a:ext cx="7787709" cy="263149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5600" b="0" dirty="0">
                <a:solidFill>
                  <a:schemeClr val="tx1"/>
                </a:solidFill>
                <a:latin typeface="Imprint MT Shadow" panose="04020605060303030202" pitchFamily="82" charset="0"/>
              </a:rPr>
              <a:t>“LOVE ALL,TRUSTA</a:t>
            </a:r>
          </a:p>
          <a:p>
            <a:pPr algn="ctr"/>
            <a:r>
              <a:rPr lang="en-US" altLang="zh-CN" sz="5600" b="0" dirty="0">
                <a:solidFill>
                  <a:schemeClr val="tx1"/>
                </a:solidFill>
                <a:latin typeface="Imprint MT Shadow" panose="04020605060303030202" pitchFamily="82" charset="0"/>
              </a:rPr>
              <a:t>FEW,DO WRONG TO</a:t>
            </a:r>
          </a:p>
          <a:p>
            <a:pPr algn="ctr"/>
            <a:r>
              <a:rPr lang="en-US" altLang="zh-CN" sz="5600" b="0" dirty="0">
                <a:solidFill>
                  <a:schemeClr val="tx1"/>
                </a:solidFill>
                <a:latin typeface="Imprint MT Shadow" panose="04020605060303030202" pitchFamily="82" charset="0"/>
              </a:rPr>
              <a:t>DONE”</a:t>
            </a:r>
            <a:endParaRPr lang="zh-CN" altLang="en-US" sz="5600" b="0" dirty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980" y="8155825"/>
            <a:ext cx="5990743" cy="907941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5600" b="0" dirty="0">
                <a:solidFill>
                  <a:srgbClr val="695C54"/>
                </a:solidFill>
                <a:latin typeface="Blackadder ITC" panose="04020505051007020D02" pitchFamily="82" charset="0"/>
              </a:rPr>
              <a:t>~William </a:t>
            </a:r>
            <a:r>
              <a:rPr lang="en-US" altLang="zh-CN" sz="5600" b="0" dirty="0" err="1">
                <a:solidFill>
                  <a:srgbClr val="695C54"/>
                </a:solidFill>
                <a:latin typeface="Blackadder ITC" panose="04020505051007020D02" pitchFamily="82" charset="0"/>
              </a:rPr>
              <a:t>Shakespease</a:t>
            </a:r>
            <a:endParaRPr lang="zh-CN" altLang="en-US" sz="5600" b="0" dirty="0">
              <a:solidFill>
                <a:srgbClr val="695C54"/>
              </a:solidFill>
              <a:latin typeface="Blackadder ITC" panose="04020505051007020D02" pitchFamily="82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 rot="16200000">
            <a:off x="15838628" y="7175501"/>
            <a:ext cx="11268076" cy="1812926"/>
            <a:chOff x="0" y="1089"/>
            <a:chExt cx="3549" cy="571"/>
          </a:xfrm>
        </p:grpSpPr>
        <p:sp>
          <p:nvSpPr>
            <p:cNvPr id="1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68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4" name="PA_库_PicturePlaceholder 3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9" cstate="email"/>
          <a:srcRect/>
          <a:stretch>
            <a:fillRect/>
          </a:stretch>
        </p:blipFill>
        <p:spPr/>
      </p:pic>
      <p:grpSp>
        <p:nvGrpSpPr>
          <p:cNvPr id="57" name="PA_库_组合 "/>
          <p:cNvGrpSpPr/>
          <p:nvPr>
            <p:custDataLst>
              <p:tags r:id="rId2"/>
            </p:custDataLst>
          </p:nvPr>
        </p:nvGrpSpPr>
        <p:grpSpPr>
          <a:xfrm>
            <a:off x="2154435" y="9450375"/>
            <a:ext cx="8279335" cy="1472895"/>
            <a:chOff x="0" y="0"/>
            <a:chExt cx="8279333" cy="1472894"/>
          </a:xfrm>
        </p:grpSpPr>
        <p:sp>
          <p:nvSpPr>
            <p:cNvPr id="55" name="Globally administrate client-focused meta services with B2C processes. Distinctively…"/>
            <p:cNvSpPr txBox="1"/>
            <p:nvPr/>
          </p:nvSpPr>
          <p:spPr>
            <a:xfrm>
              <a:off x="0" y="406094"/>
              <a:ext cx="827933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F5FAFF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F5FAFF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global manufactured products. Objectively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F5FAFF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integrate distributed internal functional resources.</a:t>
              </a:r>
            </a:p>
          </p:txBody>
        </p:sp>
        <p:sp>
          <p:nvSpPr>
            <p:cNvPr id="56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F6F8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58" name="PA_库_350…"/>
          <p:cNvSpPr txBox="1"/>
          <p:nvPr>
            <p:custDataLst>
              <p:tags r:id="rId3"/>
            </p:custDataLst>
          </p:nvPr>
        </p:nvSpPr>
        <p:spPr>
          <a:xfrm>
            <a:off x="13710941" y="9650730"/>
            <a:ext cx="2397685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350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Application Special User</a:t>
            </a:r>
          </a:p>
        </p:txBody>
      </p:sp>
      <p:sp>
        <p:nvSpPr>
          <p:cNvPr id="59" name="PA_库_95%…"/>
          <p:cNvSpPr txBox="1"/>
          <p:nvPr>
            <p:custDataLst>
              <p:tags r:id="rId4"/>
            </p:custDataLst>
          </p:nvPr>
        </p:nvSpPr>
        <p:spPr>
          <a:xfrm>
            <a:off x="17134786" y="9650730"/>
            <a:ext cx="19875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95</a:t>
            </a:r>
            <a:r>
              <a:rPr sz="1800"/>
              <a:t>%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Facebook Marleting</a:t>
            </a:r>
          </a:p>
        </p:txBody>
      </p:sp>
      <p:sp>
        <p:nvSpPr>
          <p:cNvPr id="60" name="PA_库_60m…"/>
          <p:cNvSpPr txBox="1"/>
          <p:nvPr>
            <p:custDataLst>
              <p:tags r:id="rId5"/>
            </p:custDataLst>
          </p:nvPr>
        </p:nvSpPr>
        <p:spPr>
          <a:xfrm>
            <a:off x="20467877" y="9650730"/>
            <a:ext cx="17589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60</a:t>
            </a:r>
            <a:r>
              <a:rPr sz="1800"/>
              <a:t>m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Essential Systems</a:t>
            </a:r>
          </a:p>
        </p:txBody>
      </p:sp>
      <p:sp>
        <p:nvSpPr>
          <p:cNvPr id="61" name="PA_库_“ Any half - awake…"/>
          <p:cNvSpPr txBox="1"/>
          <p:nvPr>
            <p:custDataLst>
              <p:tags r:id="rId6"/>
            </p:custDataLst>
          </p:nvPr>
        </p:nvSpPr>
        <p:spPr>
          <a:xfrm>
            <a:off x="2154435" y="2288381"/>
            <a:ext cx="7752780" cy="3855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“ Any half - awake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materialist well </a:t>
            </a:r>
            <a:r>
              <a:rPr dirty="0" err="1"/>
              <a:t>lnows</a:t>
            </a:r>
            <a:r>
              <a:rPr dirty="0"/>
              <a:t>,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that which you hold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holds you. 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utoUpdateAnimBg="0"/>
      <p:bldP spid="59" grpId="0" autoUpdateAnimBg="0"/>
      <p:bldP spid="60" grpId="0" autoUpdateAnimBg="0"/>
      <p:bldP spid="6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5" cstate="email"/>
          <a:srcRect/>
          <a:stretch>
            <a:fillRect/>
          </a:stretch>
        </p:blipFill>
        <p:spPr/>
      </p:pic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12182757" y="22588"/>
            <a:ext cx="12192000" cy="13716001"/>
          </a:xfrm>
          <a:prstGeom prst="rect">
            <a:avLst/>
          </a:prstGeom>
          <a:solidFill>
            <a:srgbClr val="1F2125">
              <a:alpha val="7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PA_库_Square "/>
          <p:cNvSpPr/>
          <p:nvPr>
            <p:custDataLst>
              <p:tags r:id="rId1"/>
            </p:custDataLst>
          </p:nvPr>
        </p:nvSpPr>
        <p:spPr>
          <a:xfrm>
            <a:off x="13078618" y="2288811"/>
            <a:ext cx="4546601" cy="4546601"/>
          </a:xfrm>
          <a:prstGeom prst="rect">
            <a:avLst/>
          </a:prstGeom>
          <a:solidFill>
            <a:srgbClr val="1F2125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PA_库_Square "/>
          <p:cNvSpPr/>
          <p:nvPr>
            <p:custDataLst>
              <p:tags r:id="rId2"/>
            </p:custDataLst>
          </p:nvPr>
        </p:nvSpPr>
        <p:spPr>
          <a:xfrm>
            <a:off x="13078618" y="6880589"/>
            <a:ext cx="4546601" cy="4546601"/>
          </a:xfrm>
          <a:prstGeom prst="rect">
            <a:avLst/>
          </a:prstGeom>
          <a:solidFill>
            <a:srgbClr val="F6F8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PA_库_Square "/>
          <p:cNvSpPr/>
          <p:nvPr>
            <p:custDataLst>
              <p:tags r:id="rId3"/>
            </p:custDataLst>
          </p:nvPr>
        </p:nvSpPr>
        <p:spPr>
          <a:xfrm>
            <a:off x="17680252" y="2288811"/>
            <a:ext cx="4546601" cy="4546601"/>
          </a:xfrm>
          <a:prstGeom prst="rect">
            <a:avLst/>
          </a:prstGeom>
          <a:solidFill>
            <a:srgbClr val="F6F8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6" name="PA_库_Square "/>
          <p:cNvSpPr/>
          <p:nvPr>
            <p:custDataLst>
              <p:tags r:id="rId4"/>
            </p:custDataLst>
          </p:nvPr>
        </p:nvSpPr>
        <p:spPr>
          <a:xfrm>
            <a:off x="17680252" y="6880589"/>
            <a:ext cx="4546601" cy="4546601"/>
          </a:xfrm>
          <a:prstGeom prst="rect">
            <a:avLst/>
          </a:prstGeom>
          <a:solidFill>
            <a:schemeClr val="accent6">
              <a:alpha val="7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PA_库_形状 "/>
          <p:cNvSpPr/>
          <p:nvPr>
            <p:custDataLst>
              <p:tags r:id="rId5"/>
            </p:custDataLst>
          </p:nvPr>
        </p:nvSpPr>
        <p:spPr>
          <a:xfrm>
            <a:off x="19572552" y="8069730"/>
            <a:ext cx="762001" cy="62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88" name="PA_库_形状 "/>
          <p:cNvSpPr/>
          <p:nvPr>
            <p:custDataLst>
              <p:tags r:id="rId6"/>
            </p:custDataLst>
          </p:nvPr>
        </p:nvSpPr>
        <p:spPr>
          <a:xfrm>
            <a:off x="19572552" y="3408558"/>
            <a:ext cx="762001" cy="761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89" name="PA_库_形状 "/>
          <p:cNvSpPr/>
          <p:nvPr>
            <p:custDataLst>
              <p:tags r:id="rId7"/>
            </p:custDataLst>
          </p:nvPr>
        </p:nvSpPr>
        <p:spPr>
          <a:xfrm>
            <a:off x="14970918" y="3408558"/>
            <a:ext cx="762001" cy="692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90" name="PA_库_Globally administrate client.…"/>
          <p:cNvSpPr txBox="1"/>
          <p:nvPr>
            <p:custDataLst>
              <p:tags r:id="rId8"/>
            </p:custDataLst>
          </p:nvPr>
        </p:nvSpPr>
        <p:spPr>
          <a:xfrm>
            <a:off x="13786173" y="4648863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91" name="PA_库_Globally administrate client.…"/>
          <p:cNvSpPr txBox="1"/>
          <p:nvPr>
            <p:custDataLst>
              <p:tags r:id="rId9"/>
            </p:custDataLst>
          </p:nvPr>
        </p:nvSpPr>
        <p:spPr>
          <a:xfrm>
            <a:off x="13786173" y="9240515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92" name="PA_库_形状 "/>
          <p:cNvSpPr/>
          <p:nvPr>
            <p:custDataLst>
              <p:tags r:id="rId10"/>
            </p:custDataLst>
          </p:nvPr>
        </p:nvSpPr>
        <p:spPr>
          <a:xfrm>
            <a:off x="14970918" y="8000462"/>
            <a:ext cx="762001" cy="692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93" name="PA_库_Globally administrate client.…"/>
          <p:cNvSpPr txBox="1"/>
          <p:nvPr>
            <p:custDataLst>
              <p:tags r:id="rId11"/>
            </p:custDataLst>
          </p:nvPr>
        </p:nvSpPr>
        <p:spPr>
          <a:xfrm>
            <a:off x="18387807" y="4648863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94" name="PA_库_Globally administrate client.…"/>
          <p:cNvSpPr txBox="1"/>
          <p:nvPr>
            <p:custDataLst>
              <p:tags r:id="rId12"/>
            </p:custDataLst>
          </p:nvPr>
        </p:nvSpPr>
        <p:spPr>
          <a:xfrm>
            <a:off x="18387807" y="9240515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2154435" y="9260590"/>
            <a:ext cx="7236686" cy="527597"/>
            <a:chOff x="0" y="0"/>
            <a:chExt cx="7236684" cy="527595"/>
          </a:xfrm>
        </p:grpSpPr>
        <p:sp>
          <p:nvSpPr>
            <p:cNvPr id="195" name="Rectangle"/>
            <p:cNvSpPr/>
            <p:nvPr/>
          </p:nvSpPr>
          <p:spPr>
            <a:xfrm>
              <a:off x="0" y="425995"/>
              <a:ext cx="7236685" cy="101601"/>
            </a:xfrm>
            <a:prstGeom prst="rect">
              <a:avLst/>
            </a:prstGeom>
            <a:solidFill>
              <a:srgbClr val="30353E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6" name="Rectangle"/>
            <p:cNvSpPr/>
            <p:nvPr/>
          </p:nvSpPr>
          <p:spPr>
            <a:xfrm>
              <a:off x="0" y="425995"/>
              <a:ext cx="6350000" cy="10160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7" name="Picture 01"/>
            <p:cNvSpPr txBox="1"/>
            <p:nvPr/>
          </p:nvSpPr>
          <p:spPr>
            <a:xfrm>
              <a:off x="0" y="0"/>
              <a:ext cx="998881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lvl1pPr>
            </a:lstStyle>
            <a:p>
              <a:r>
                <a:t>Picture 01</a:t>
              </a:r>
            </a:p>
          </p:txBody>
        </p:sp>
        <p:sp>
          <p:nvSpPr>
            <p:cNvPr id="198" name="90%"/>
            <p:cNvSpPr txBox="1"/>
            <p:nvPr/>
          </p:nvSpPr>
          <p:spPr>
            <a:xfrm>
              <a:off x="6801760" y="0"/>
              <a:ext cx="434925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lvl1pPr>
            </a:lstStyle>
            <a:p>
              <a:r>
                <a:t>90%</a:t>
              </a:r>
            </a:p>
          </p:txBody>
        </p:sp>
      </p:grpSp>
      <p:sp>
        <p:nvSpPr>
          <p:cNvPr id="200" name="Rectangle"/>
          <p:cNvSpPr/>
          <p:nvPr/>
        </p:nvSpPr>
        <p:spPr>
          <a:xfrm>
            <a:off x="2154435" y="11325159"/>
            <a:ext cx="7236686" cy="101601"/>
          </a:xfrm>
          <a:prstGeom prst="rect">
            <a:avLst/>
          </a:prstGeom>
          <a:solidFill>
            <a:srgbClr val="30353E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2154435" y="11325159"/>
            <a:ext cx="4699001" cy="101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Picture 02"/>
          <p:cNvSpPr txBox="1"/>
          <p:nvPr/>
        </p:nvSpPr>
        <p:spPr>
          <a:xfrm>
            <a:off x="2154435" y="10899163"/>
            <a:ext cx="998882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Picture 02</a:t>
            </a:r>
          </a:p>
        </p:txBody>
      </p:sp>
      <p:sp>
        <p:nvSpPr>
          <p:cNvPr id="203" name="65%"/>
          <p:cNvSpPr txBox="1"/>
          <p:nvPr/>
        </p:nvSpPr>
        <p:spPr>
          <a:xfrm>
            <a:off x="8956196" y="10899163"/>
            <a:ext cx="43492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65%</a:t>
            </a:r>
          </a:p>
        </p:txBody>
      </p:sp>
      <p:sp>
        <p:nvSpPr>
          <p:cNvPr id="204" name="“ There is no greatness…"/>
          <p:cNvSpPr txBox="1"/>
          <p:nvPr/>
        </p:nvSpPr>
        <p:spPr>
          <a:xfrm>
            <a:off x="2128020" y="2288811"/>
            <a:ext cx="7924610" cy="3855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“ There is no greatness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where there is not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 err="1"/>
              <a:t>simlicity</a:t>
            </a:r>
            <a:r>
              <a:rPr dirty="0"/>
              <a:t>, goodness,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and truth. “</a:t>
            </a: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29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utoUpdateAnimBg="0"/>
      <p:bldP spid="184" grpId="0" autoUpdateAnimBg="0"/>
      <p:bldP spid="185" grpId="0" autoUpdateAnimBg="0"/>
      <p:bldP spid="186" grpId="0" autoUpdateAnimBg="0"/>
      <p:bldP spid="187" grpId="0" autoUpdateAnimBg="0"/>
      <p:bldP spid="188" grpId="0" autoUpdateAnimBg="0"/>
      <p:bldP spid="189" grpId="0" autoUpdateAnimBg="0"/>
      <p:bldP spid="190" grpId="0" autoUpdateAnimBg="0"/>
      <p:bldP spid="191" grpId="0" autoUpdateAnimBg="0"/>
      <p:bldP spid="192" grpId="0" autoUpdateAnimBg="0"/>
      <p:bldP spid="193" grpId="0" autoUpdateAnimBg="0"/>
      <p:bldP spid="1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10" name="PA_库_PicturePlaceholder 9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1" name="PA_库_PicturePlaceholder 10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email"/>
          <a:srcRect/>
          <a:stretch>
            <a:fillRect/>
          </a:stretch>
        </p:blipFill>
        <p:spPr/>
      </p:pic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3" name="PA_库_PicturePlaceholder 12"/>
          <p:cNvPicPr>
            <a:picLocks noGrp="1" noChangeAspect="1"/>
          </p:cNvPicPr>
          <p:nvPr>
            <p:ph type="pic" sz="quarter" idx="16"/>
            <p:custDataLst>
              <p:tags r:id="rId3"/>
            </p:custDataLst>
          </p:nvPr>
        </p:nvPicPr>
        <p:blipFill>
          <a:blip r:embed="rId10" cstate="email"/>
          <a:srcRect/>
          <a:stretch>
            <a:fillRect/>
          </a:stretch>
        </p:blipFill>
        <p:spPr/>
      </p:pic>
      <p:pic>
        <p:nvPicPr>
          <p:cNvPr id="14" name="PA_库_PicturePlaceholder 13"/>
          <p:cNvPicPr>
            <a:picLocks noGrp="1" noChangeAspect="1"/>
          </p:cNvPicPr>
          <p:nvPr>
            <p:ph type="pic" sz="quarter" idx="17"/>
            <p:custDataLst>
              <p:tags r:id="rId4"/>
            </p:custDataLst>
          </p:nvPr>
        </p:nvPicPr>
        <p:blipFill>
          <a:blip r:embed="rId11" cstate="email"/>
          <a:srcRect/>
          <a:stretch>
            <a:fillRect/>
          </a:stretch>
        </p:blipFill>
        <p:spPr/>
      </p:pic>
      <p:sp>
        <p:nvSpPr>
          <p:cNvPr id="211" name="Rectangle"/>
          <p:cNvSpPr/>
          <p:nvPr/>
        </p:nvSpPr>
        <p:spPr>
          <a:xfrm>
            <a:off x="2173982" y="6858000"/>
            <a:ext cx="10018018" cy="4572000"/>
          </a:xfrm>
          <a:prstGeom prst="rect">
            <a:avLst/>
          </a:prstGeom>
          <a:solidFill>
            <a:srgbClr val="1F2125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2" name="Rectangle"/>
          <p:cNvSpPr/>
          <p:nvPr/>
        </p:nvSpPr>
        <p:spPr>
          <a:xfrm>
            <a:off x="12192000" y="2288381"/>
            <a:ext cx="5016500" cy="4572001"/>
          </a:xfrm>
          <a:prstGeom prst="rect">
            <a:avLst/>
          </a:prstGeom>
          <a:solidFill>
            <a:srgbClr val="1F2125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2" name="Awesome team work…"/>
          <p:cNvSpPr txBox="1"/>
          <p:nvPr/>
        </p:nvSpPr>
        <p:spPr>
          <a:xfrm>
            <a:off x="2995557" y="8434816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Awesome team work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grpSp>
        <p:nvGrpSpPr>
          <p:cNvPr id="226" name="Group"/>
          <p:cNvGrpSpPr/>
          <p:nvPr/>
        </p:nvGrpSpPr>
        <p:grpSpPr>
          <a:xfrm>
            <a:off x="3802563" y="9557448"/>
            <a:ext cx="1759338" cy="295735"/>
            <a:chOff x="0" y="0"/>
            <a:chExt cx="1759337" cy="295734"/>
          </a:xfrm>
        </p:grpSpPr>
        <p:sp>
          <p:nvSpPr>
            <p:cNvPr id="223" name="Shape"/>
            <p:cNvSpPr/>
            <p:nvPr/>
          </p:nvSpPr>
          <p:spPr>
            <a:xfrm>
              <a:off x="731789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24" name="Shape"/>
            <p:cNvSpPr/>
            <p:nvPr/>
          </p:nvSpPr>
          <p:spPr>
            <a:xfrm>
              <a:off x="0" y="0"/>
              <a:ext cx="295757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25" name="Shape"/>
            <p:cNvSpPr/>
            <p:nvPr/>
          </p:nvSpPr>
          <p:spPr>
            <a:xfrm>
              <a:off x="1463580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</p:grpSp>
      <p:sp>
        <p:nvSpPr>
          <p:cNvPr id="227" name="Awesome team work…"/>
          <p:cNvSpPr txBox="1"/>
          <p:nvPr/>
        </p:nvSpPr>
        <p:spPr>
          <a:xfrm>
            <a:off x="13013575" y="3865198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Awesome team work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13820581" y="4987830"/>
            <a:ext cx="1759338" cy="295735"/>
            <a:chOff x="0" y="0"/>
            <a:chExt cx="1759337" cy="295734"/>
          </a:xfrm>
        </p:grpSpPr>
        <p:sp>
          <p:nvSpPr>
            <p:cNvPr id="228" name="Shape"/>
            <p:cNvSpPr/>
            <p:nvPr/>
          </p:nvSpPr>
          <p:spPr>
            <a:xfrm>
              <a:off x="731789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29" name="Shape"/>
            <p:cNvSpPr/>
            <p:nvPr/>
          </p:nvSpPr>
          <p:spPr>
            <a:xfrm>
              <a:off x="0" y="0"/>
              <a:ext cx="295757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30" name="Shape"/>
            <p:cNvSpPr/>
            <p:nvPr/>
          </p:nvSpPr>
          <p:spPr>
            <a:xfrm>
              <a:off x="1463580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</p:grpSp>
      <p:sp>
        <p:nvSpPr>
          <p:cNvPr id="232" name="Awesome team work…"/>
          <p:cNvSpPr txBox="1"/>
          <p:nvPr/>
        </p:nvSpPr>
        <p:spPr>
          <a:xfrm>
            <a:off x="7997075" y="8434816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Awesome team work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grpSp>
        <p:nvGrpSpPr>
          <p:cNvPr id="236" name="Group"/>
          <p:cNvGrpSpPr/>
          <p:nvPr/>
        </p:nvGrpSpPr>
        <p:grpSpPr>
          <a:xfrm>
            <a:off x="8804081" y="9557448"/>
            <a:ext cx="1759338" cy="295735"/>
            <a:chOff x="0" y="0"/>
            <a:chExt cx="1759337" cy="295734"/>
          </a:xfrm>
        </p:grpSpPr>
        <p:sp>
          <p:nvSpPr>
            <p:cNvPr id="233" name="Shape"/>
            <p:cNvSpPr/>
            <p:nvPr/>
          </p:nvSpPr>
          <p:spPr>
            <a:xfrm>
              <a:off x="731789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34" name="Shape"/>
            <p:cNvSpPr/>
            <p:nvPr/>
          </p:nvSpPr>
          <p:spPr>
            <a:xfrm>
              <a:off x="0" y="0"/>
              <a:ext cx="295757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35" name="Shape"/>
            <p:cNvSpPr/>
            <p:nvPr/>
          </p:nvSpPr>
          <p:spPr>
            <a:xfrm>
              <a:off x="1463580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34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67" name="“ Simplicity is the…"/>
          <p:cNvSpPr txBox="1"/>
          <p:nvPr/>
        </p:nvSpPr>
        <p:spPr>
          <a:xfrm>
            <a:off x="2154435" y="8845509"/>
            <a:ext cx="8457566" cy="18440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Simplicity is the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ultimate sophistication. “</a:t>
            </a:r>
          </a:p>
        </p:txBody>
      </p:sp>
      <p:grpSp>
        <p:nvGrpSpPr>
          <p:cNvPr id="70" name="Group"/>
          <p:cNvGrpSpPr/>
          <p:nvPr/>
        </p:nvGrpSpPr>
        <p:grpSpPr>
          <a:xfrm>
            <a:off x="2154435" y="2301081"/>
            <a:ext cx="4282035" cy="2673046"/>
            <a:chOff x="0" y="0"/>
            <a:chExt cx="4282033" cy="2673045"/>
          </a:xfrm>
        </p:grpSpPr>
        <p:sp>
          <p:nvSpPr>
            <p:cNvPr id="68" name="Globally administrate client-focused meta…"/>
            <p:cNvSpPr txBox="1"/>
            <p:nvPr/>
          </p:nvSpPr>
          <p:spPr>
            <a:xfrm>
              <a:off x="0" y="406095"/>
              <a:ext cx="4282034" cy="2266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 manufactured products. Objectively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integrate distributed internal or "organic"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sources before cross functional resources.</a:t>
              </a:r>
            </a:p>
          </p:txBody>
        </p:sp>
        <p:sp>
          <p:nvSpPr>
            <p:cNvPr id="69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1" name="1452 - Leonardo Da Vinci"/>
          <p:cNvSpPr txBox="1"/>
          <p:nvPr/>
        </p:nvSpPr>
        <p:spPr>
          <a:xfrm>
            <a:off x="8052011" y="11160059"/>
            <a:ext cx="2559991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rPr b="1">
                <a:latin typeface="Aileron"/>
                <a:ea typeface="Aileron"/>
                <a:cs typeface="Aileron"/>
                <a:sym typeface="Aileron"/>
              </a:rPr>
              <a:t>1452</a:t>
            </a:r>
            <a:r>
              <a:t> - Leonardo Da Vinci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pic>
        <p:nvPicPr>
          <p:cNvPr id="11" name="PA_库_PicturePlaceholder 10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2" cstate="email"/>
          <a:srcRect/>
          <a:stretch>
            <a:fillRect/>
          </a:stretch>
        </p:blipFill>
        <p:spPr/>
      </p:pic>
      <p:pic>
        <p:nvPicPr>
          <p:cNvPr id="12" name="PA_库_PicturePlaceholder 11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3" cstate="email"/>
          <a:srcRect/>
          <a:stretch>
            <a:fillRect/>
          </a:stretch>
        </p:blipFill>
        <p:spPr/>
      </p:pic>
      <p:pic>
        <p:nvPicPr>
          <p:cNvPr id="13" name="PA_库_PicturePlaceholder 12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14" cstate="email"/>
          <a:srcRect/>
          <a:stretch>
            <a:fillRect/>
          </a:stretch>
        </p:blipFill>
        <p:spPr/>
      </p:pic>
      <p:pic>
        <p:nvPicPr>
          <p:cNvPr id="14" name="PA_库_PicturePlaceholder 13"/>
          <p:cNvPicPr>
            <a:picLocks noGrp="1" noChangeAspect="1"/>
          </p:cNvPicPr>
          <p:nvPr>
            <p:ph type="pic" sz="quarter" idx="13"/>
            <p:custDataLst>
              <p:tags r:id="rId4"/>
            </p:custDataLst>
          </p:nvPr>
        </p:nvPicPr>
        <p:blipFill>
          <a:blip r:embed="rId15" cstate="email"/>
          <a:srcRect/>
          <a:stretch>
            <a:fillRect/>
          </a:stretch>
        </p:blipFill>
        <p:spPr/>
      </p:pic>
      <p:pic>
        <p:nvPicPr>
          <p:cNvPr id="15" name="PA_库_PicturePlaceholder 14"/>
          <p:cNvPicPr>
            <a:picLocks noGrp="1" noChangeAspect="1"/>
          </p:cNvPicPr>
          <p:nvPr>
            <p:ph type="pic" sz="quarter" idx="14"/>
            <p:custDataLst>
              <p:tags r:id="rId5"/>
            </p:custDataLst>
          </p:nvPr>
        </p:nvPicPr>
        <p:blipFill>
          <a:blip r:embed="rId16" cstate="email"/>
          <a:srcRect/>
          <a:stretch>
            <a:fillRect/>
          </a:stretch>
        </p:blipFill>
        <p:spPr/>
      </p:pic>
      <p:pic>
        <p:nvPicPr>
          <p:cNvPr id="17" name="PA_库_PicturePlaceholder 16"/>
          <p:cNvPicPr>
            <a:picLocks noGrp="1" noChangeAspect="1"/>
          </p:cNvPicPr>
          <p:nvPr>
            <p:ph type="pic" sz="quarter" idx="15"/>
            <p:custDataLst>
              <p:tags r:id="rId6"/>
            </p:custDataLst>
          </p:nvPr>
        </p:nvPicPr>
        <p:blipFill>
          <a:blip r:embed="rId17" cstate="email"/>
          <a:srcRect/>
          <a:stretch>
            <a:fillRect/>
          </a:stretch>
        </p:blipFill>
        <p:spPr/>
      </p:pic>
      <p:pic>
        <p:nvPicPr>
          <p:cNvPr id="18" name="PA_库_PicturePlaceholder 17"/>
          <p:cNvPicPr>
            <a:picLocks noGrp="1" noChangeAspect="1"/>
          </p:cNvPicPr>
          <p:nvPr>
            <p:ph type="pic" sz="quarter" idx="16"/>
            <p:custDataLst>
              <p:tags r:id="rId7"/>
            </p:custDataLst>
          </p:nvPr>
        </p:nvPicPr>
        <p:blipFill>
          <a:blip r:embed="rId18" cstate="email"/>
          <a:srcRect/>
          <a:stretch>
            <a:fillRect/>
          </a:stretch>
        </p:blipFill>
        <p:spPr/>
      </p:pic>
      <p:pic>
        <p:nvPicPr>
          <p:cNvPr id="19" name="PA_库_PicturePlaceholder 18"/>
          <p:cNvPicPr>
            <a:picLocks noGrp="1" noChangeAspect="1"/>
          </p:cNvPicPr>
          <p:nvPr>
            <p:ph type="pic" sz="quarter" idx="17"/>
            <p:custDataLst>
              <p:tags r:id="rId8"/>
            </p:custDataLst>
          </p:nvPr>
        </p:nvPicPr>
        <p:blipFill>
          <a:blip r:embed="rId19" cstate="email"/>
          <a:srcRect/>
          <a:stretch>
            <a:fillRect/>
          </a:stretch>
        </p:blipFill>
        <p:spPr/>
      </p:pic>
      <p:pic>
        <p:nvPicPr>
          <p:cNvPr id="21" name="PA_库_PicturePlaceholder 20"/>
          <p:cNvPicPr>
            <a:picLocks noGrp="1" noChangeAspect="1"/>
          </p:cNvPicPr>
          <p:nvPr>
            <p:ph type="pic" sz="quarter" idx="18"/>
            <p:custDataLst>
              <p:tags r:id="rId9"/>
            </p:custDataLst>
          </p:nvPr>
        </p:nvPicPr>
        <p:blipFill>
          <a:blip r:embed="rId20" cstate="email"/>
          <a:srcRect/>
          <a:stretch>
            <a:fillRect/>
          </a:stretch>
        </p:blipFill>
        <p:spPr/>
      </p:pic>
      <p:sp>
        <p:nvSpPr>
          <p:cNvPr id="89" name="Square"/>
          <p:cNvSpPr/>
          <p:nvPr/>
        </p:nvSpPr>
        <p:spPr>
          <a:xfrm>
            <a:off x="2224285" y="8339931"/>
            <a:ext cx="889001" cy="889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Square"/>
          <p:cNvSpPr/>
          <p:nvPr/>
        </p:nvSpPr>
        <p:spPr>
          <a:xfrm>
            <a:off x="2160785" y="8276431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Squared Features &amp; Services.…"/>
          <p:cNvSpPr txBox="1"/>
          <p:nvPr/>
        </p:nvSpPr>
        <p:spPr>
          <a:xfrm>
            <a:off x="2154435" y="9965530"/>
            <a:ext cx="4152505" cy="1466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</a:t>
            </a:r>
          </a:p>
        </p:txBody>
      </p:sp>
      <p:sp>
        <p:nvSpPr>
          <p:cNvPr id="92" name="Square"/>
          <p:cNvSpPr/>
          <p:nvPr/>
        </p:nvSpPr>
        <p:spPr>
          <a:xfrm>
            <a:off x="7394706" y="8339931"/>
            <a:ext cx="889001" cy="889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Square"/>
          <p:cNvSpPr/>
          <p:nvPr/>
        </p:nvSpPr>
        <p:spPr>
          <a:xfrm>
            <a:off x="7331206" y="8276431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" name="Squared Features &amp; Services.…"/>
          <p:cNvSpPr txBox="1"/>
          <p:nvPr/>
        </p:nvSpPr>
        <p:spPr>
          <a:xfrm>
            <a:off x="7324856" y="9965530"/>
            <a:ext cx="4152504" cy="1466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</a:t>
            </a:r>
          </a:p>
        </p:txBody>
      </p:sp>
      <p:sp>
        <p:nvSpPr>
          <p:cNvPr id="95" name="Shape"/>
          <p:cNvSpPr/>
          <p:nvPr/>
        </p:nvSpPr>
        <p:spPr>
          <a:xfrm>
            <a:off x="2414785" y="8536225"/>
            <a:ext cx="508001" cy="49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96" name="Shape"/>
          <p:cNvSpPr/>
          <p:nvPr/>
        </p:nvSpPr>
        <p:spPr>
          <a:xfrm>
            <a:off x="7585206" y="8553530"/>
            <a:ext cx="508001" cy="461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97" name="Special simple image…"/>
          <p:cNvSpPr txBox="1"/>
          <p:nvPr/>
        </p:nvSpPr>
        <p:spPr>
          <a:xfrm>
            <a:off x="2154435" y="2288381"/>
            <a:ext cx="7841489" cy="18440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Special simple image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option and description.</a:t>
            </a:r>
          </a:p>
        </p:txBody>
      </p:sp>
      <p:sp>
        <p:nvSpPr>
          <p:cNvPr id="98" name="2017 - SimpleSmart Theme"/>
          <p:cNvSpPr txBox="1"/>
          <p:nvPr/>
        </p:nvSpPr>
        <p:spPr>
          <a:xfrm>
            <a:off x="7293342" y="4886689"/>
            <a:ext cx="274058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rPr b="1">
                <a:latin typeface="Aileron"/>
                <a:ea typeface="Aileron"/>
                <a:cs typeface="Aileron"/>
                <a:sym typeface="Aileron"/>
              </a:rPr>
              <a:t>2017</a:t>
            </a:r>
            <a:r>
              <a:t> - SimpleSmart Theme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5" name="PA_库_Opacity "/>
          <p:cNvSpPr/>
          <p:nvPr>
            <p:custDataLst>
              <p:tags r:id="rId1"/>
            </p:custDataLst>
          </p:nvPr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chemeClr val="accent6">
              <a:alpha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“ Just because something doesn’t do…"/>
          <p:cNvSpPr txBox="1"/>
          <p:nvPr/>
        </p:nvSpPr>
        <p:spPr>
          <a:xfrm>
            <a:off x="4629833" y="5236078"/>
            <a:ext cx="15124333" cy="2977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“ Just because something doesn’t do</a:t>
            </a: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what you planned it to do doesn’t mean it’s</a:t>
            </a: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useless. “</a:t>
            </a:r>
          </a:p>
        </p:txBody>
      </p:sp>
      <p:sp>
        <p:nvSpPr>
          <p:cNvPr id="50" name="Thomas A. Edison"/>
          <p:cNvSpPr txBox="1"/>
          <p:nvPr/>
        </p:nvSpPr>
        <p:spPr>
          <a:xfrm>
            <a:off x="11175696" y="11160059"/>
            <a:ext cx="2032608" cy="3725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lvl1pPr>
          </a:lstStyle>
          <a:p>
            <a:r>
              <a:rPr lang="en-US" dirty="0"/>
              <a:t>Melbourne, Australia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6" name="PA_库_PicturePlaceholder 5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1" cstate="email"/>
          <a:srcRect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2" cstate="email"/>
          <a:srcRect/>
          <a:stretch>
            <a:fillRect/>
          </a:stretch>
        </p:blipFill>
        <p:spPr/>
      </p:pic>
      <p:pic>
        <p:nvPicPr>
          <p:cNvPr id="8" name="PA_库_PicturePlaceholder 7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13" cstate="email"/>
          <a:srcRect/>
          <a:stretch>
            <a:fillRect/>
          </a:stretch>
        </p:blipFill>
        <p:spPr/>
      </p:pic>
      <p:pic>
        <p:nvPicPr>
          <p:cNvPr id="9" name="PA_库_PicturePlaceholder 8"/>
          <p:cNvPicPr>
            <a:picLocks noGrp="1" noChangeAspect="1"/>
          </p:cNvPicPr>
          <p:nvPr>
            <p:ph type="pic" sz="quarter" idx="13"/>
            <p:custDataLst>
              <p:tags r:id="rId4"/>
            </p:custDataLst>
          </p:nvPr>
        </p:nvPicPr>
        <p:blipFill>
          <a:blip r:embed="rId14" cstate="email"/>
          <a:srcRect/>
          <a:stretch>
            <a:fillRect/>
          </a:stretch>
        </p:blipFill>
        <p:spPr/>
      </p:pic>
      <p:sp>
        <p:nvSpPr>
          <p:cNvPr id="243" name="Meet…"/>
          <p:cNvSpPr txBox="1"/>
          <p:nvPr/>
        </p:nvSpPr>
        <p:spPr>
          <a:xfrm>
            <a:off x="2154435" y="3528060"/>
            <a:ext cx="6441695" cy="28498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Meet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Creative Awesome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Team work</a:t>
            </a:r>
          </a:p>
        </p:txBody>
      </p:sp>
      <p:sp>
        <p:nvSpPr>
          <p:cNvPr id="244" name="Line"/>
          <p:cNvSpPr/>
          <p:nvPr/>
        </p:nvSpPr>
        <p:spPr>
          <a:xfrm>
            <a:off x="2154435" y="6851650"/>
            <a:ext cx="630768" cy="0"/>
          </a:xfrm>
          <a:prstGeom prst="line">
            <a:avLst/>
          </a:prstGeom>
          <a:ln w="12700">
            <a:solidFill>
              <a:srgbClr val="67718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5" name="PA_库_Globally administrate.…"/>
          <p:cNvSpPr txBox="1"/>
          <p:nvPr>
            <p:custDataLst>
              <p:tags r:id="rId5"/>
            </p:custDataLst>
          </p:nvPr>
        </p:nvSpPr>
        <p:spPr>
          <a:xfrm>
            <a:off x="6180666" y="9839628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246" name="PA_库_Globally administrate.…"/>
          <p:cNvSpPr txBox="1"/>
          <p:nvPr>
            <p:custDataLst>
              <p:tags r:id="rId6"/>
            </p:custDataLst>
          </p:nvPr>
        </p:nvSpPr>
        <p:spPr>
          <a:xfrm>
            <a:off x="10978444" y="9839628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247" name="PA_库_Globally administrate.…"/>
          <p:cNvSpPr txBox="1"/>
          <p:nvPr>
            <p:custDataLst>
              <p:tags r:id="rId7"/>
            </p:custDataLst>
          </p:nvPr>
        </p:nvSpPr>
        <p:spPr>
          <a:xfrm>
            <a:off x="15776221" y="9839628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248" name="PA_库_Globally administrate.…"/>
          <p:cNvSpPr txBox="1"/>
          <p:nvPr>
            <p:custDataLst>
              <p:tags r:id="rId8"/>
            </p:custDataLst>
          </p:nvPr>
        </p:nvSpPr>
        <p:spPr>
          <a:xfrm>
            <a:off x="20574000" y="9839628"/>
            <a:ext cx="3373349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8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utoUpdateAnimBg="0"/>
      <p:bldP spid="246" grpId="0" autoUpdateAnimBg="0"/>
      <p:bldP spid="247" grpId="0" autoUpdateAnimBg="0"/>
      <p:bldP spid="2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6" cstate="email"/>
          <a:srcRect/>
          <a:stretch>
            <a:fillRect/>
          </a:stretch>
        </p:blipFill>
        <p:spPr/>
      </p:pic>
      <p:sp>
        <p:nvSpPr>
          <p:cNvPr id="102" name="PA_库_BUSINESS LAYERED SERVICE…"/>
          <p:cNvSpPr txBox="1"/>
          <p:nvPr>
            <p:custDataLst>
              <p:tags r:id="rId1"/>
            </p:custDataLst>
          </p:nvPr>
        </p:nvSpPr>
        <p:spPr>
          <a:xfrm>
            <a:off x="11215423" y="5629131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BUSINESS LAYERED SERVICE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03" name="PA_库_Circle "/>
          <p:cNvSpPr/>
          <p:nvPr>
            <p:custDataLst>
              <p:tags r:id="rId2"/>
            </p:custDataLst>
          </p:nvPr>
        </p:nvSpPr>
        <p:spPr>
          <a:xfrm>
            <a:off x="9920023" y="5629131"/>
            <a:ext cx="762001" cy="762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PA_库_形状 "/>
          <p:cNvSpPr/>
          <p:nvPr>
            <p:custDataLst>
              <p:tags r:id="rId3"/>
            </p:custDataLst>
          </p:nvPr>
        </p:nvSpPr>
        <p:spPr>
          <a:xfrm>
            <a:off x="10110523" y="5845620"/>
            <a:ext cx="381001" cy="329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05" name="PA_库_Circle "/>
          <p:cNvSpPr/>
          <p:nvPr>
            <p:custDataLst>
              <p:tags r:id="rId4"/>
            </p:custDataLst>
          </p:nvPr>
        </p:nvSpPr>
        <p:spPr>
          <a:xfrm>
            <a:off x="16778949" y="5629131"/>
            <a:ext cx="762001" cy="76200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PA_库_形状 "/>
          <p:cNvSpPr/>
          <p:nvPr>
            <p:custDataLst>
              <p:tags r:id="rId5"/>
            </p:custDataLst>
          </p:nvPr>
        </p:nvSpPr>
        <p:spPr>
          <a:xfrm>
            <a:off x="16969449" y="5854279"/>
            <a:ext cx="381001" cy="31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07" name="PA_库_DEVELOPMENT PLAN…"/>
          <p:cNvSpPr txBox="1"/>
          <p:nvPr>
            <p:custDataLst>
              <p:tags r:id="rId6"/>
            </p:custDataLst>
          </p:nvPr>
        </p:nvSpPr>
        <p:spPr>
          <a:xfrm>
            <a:off x="18074349" y="5629131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DEVELOPMENT PLAN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08" name="PA_库_EDUCATION SERVICE…"/>
          <p:cNvSpPr txBox="1"/>
          <p:nvPr>
            <p:custDataLst>
              <p:tags r:id="rId7"/>
            </p:custDataLst>
          </p:nvPr>
        </p:nvSpPr>
        <p:spPr>
          <a:xfrm>
            <a:off x="11215423" y="9559859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EDUCATION SERVICE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09" name="PA_库_Circle "/>
          <p:cNvSpPr/>
          <p:nvPr>
            <p:custDataLst>
              <p:tags r:id="rId8"/>
            </p:custDataLst>
          </p:nvPr>
        </p:nvSpPr>
        <p:spPr>
          <a:xfrm>
            <a:off x="9920023" y="9559859"/>
            <a:ext cx="762001" cy="7620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PA_库_Circle "/>
          <p:cNvSpPr/>
          <p:nvPr>
            <p:custDataLst>
              <p:tags r:id="rId9"/>
            </p:custDataLst>
          </p:nvPr>
        </p:nvSpPr>
        <p:spPr>
          <a:xfrm>
            <a:off x="16778949" y="9559859"/>
            <a:ext cx="762001" cy="76200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PA_库_MARKETING PROMOTION…"/>
          <p:cNvSpPr txBox="1"/>
          <p:nvPr>
            <p:custDataLst>
              <p:tags r:id="rId10"/>
            </p:custDataLst>
          </p:nvPr>
        </p:nvSpPr>
        <p:spPr>
          <a:xfrm>
            <a:off x="18074349" y="9559859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MARKETING PROMOTION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12" name="PA_库_形状 "/>
          <p:cNvSpPr/>
          <p:nvPr>
            <p:custDataLst>
              <p:tags r:id="rId11"/>
            </p:custDataLst>
          </p:nvPr>
        </p:nvSpPr>
        <p:spPr>
          <a:xfrm>
            <a:off x="10074803" y="9776348"/>
            <a:ext cx="452440" cy="329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13" name="PA_库_形状 "/>
          <p:cNvSpPr/>
          <p:nvPr>
            <p:custDataLst>
              <p:tags r:id="rId12"/>
            </p:custDataLst>
          </p:nvPr>
        </p:nvSpPr>
        <p:spPr>
          <a:xfrm>
            <a:off x="16995537" y="9776348"/>
            <a:ext cx="328825" cy="329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14" name="PA_库_New services."/>
          <p:cNvSpPr txBox="1"/>
          <p:nvPr>
            <p:custDataLst>
              <p:tags r:id="rId13"/>
            </p:custDataLst>
          </p:nvPr>
        </p:nvSpPr>
        <p:spPr>
          <a:xfrm>
            <a:off x="9920023" y="2288381"/>
            <a:ext cx="4679379" cy="838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t>New services.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utoUpdateAnimBg="0"/>
      <p:bldP spid="103" grpId="0" autoUpdateAnimBg="0"/>
      <p:bldP spid="104" grpId="0" autoUpdateAnimBg="0"/>
      <p:bldP spid="105" grpId="0" autoUpdateAnimBg="0"/>
      <p:bldP spid="106" grpId="0" autoUpdateAnimBg="0"/>
      <p:bldP spid="107" grpId="0" autoUpdateAnimBg="0"/>
      <p:bldP spid="108" grpId="0" autoUpdateAnimBg="0"/>
      <p:bldP spid="109" grpId="0" autoUpdateAnimBg="0"/>
      <p:bldP spid="110" grpId="0" autoUpdateAnimBg="0"/>
      <p:bldP spid="111" grpId="0" autoUpdateAnimBg="0"/>
      <p:bldP spid="112" grpId="0" autoUpdateAnimBg="0"/>
      <p:bldP spid="113" grpId="0" autoUpdateAnimBg="0"/>
      <p:bldP spid="1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66712" y="12824287"/>
            <a:ext cx="155576" cy="266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17" name="PA_库_Square "/>
          <p:cNvSpPr/>
          <p:nvPr>
            <p:custDataLst>
              <p:tags r:id="rId1"/>
            </p:custDataLst>
          </p:nvPr>
        </p:nvSpPr>
        <p:spPr>
          <a:xfrm>
            <a:off x="4331030" y="3656646"/>
            <a:ext cx="889001" cy="889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8" name="PA_库_Square "/>
          <p:cNvSpPr/>
          <p:nvPr>
            <p:custDataLst>
              <p:tags r:id="rId2"/>
            </p:custDataLst>
          </p:nvPr>
        </p:nvSpPr>
        <p:spPr>
          <a:xfrm>
            <a:off x="4267530" y="3593146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9" name="PA_库_Squared Features &amp; Services.…"/>
          <p:cNvSpPr txBox="1"/>
          <p:nvPr>
            <p:custDataLst>
              <p:tags r:id="rId3"/>
            </p:custDataLst>
          </p:nvPr>
        </p:nvSpPr>
        <p:spPr>
          <a:xfrm>
            <a:off x="5935463" y="3586796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20" name="PA_库_Square "/>
          <p:cNvSpPr/>
          <p:nvPr>
            <p:custDataLst>
              <p:tags r:id="rId4"/>
            </p:custDataLst>
          </p:nvPr>
        </p:nvSpPr>
        <p:spPr>
          <a:xfrm>
            <a:off x="14365882" y="3586796"/>
            <a:ext cx="889001" cy="889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PA_库_Square "/>
          <p:cNvSpPr/>
          <p:nvPr>
            <p:custDataLst>
              <p:tags r:id="rId5"/>
            </p:custDataLst>
          </p:nvPr>
        </p:nvSpPr>
        <p:spPr>
          <a:xfrm>
            <a:off x="14302382" y="3523296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PA_库_Squared Features &amp; Services.…"/>
          <p:cNvSpPr txBox="1"/>
          <p:nvPr>
            <p:custDataLst>
              <p:tags r:id="rId6"/>
            </p:custDataLst>
          </p:nvPr>
        </p:nvSpPr>
        <p:spPr>
          <a:xfrm>
            <a:off x="15970316" y="3516946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23" name="PA_库_Square "/>
          <p:cNvSpPr/>
          <p:nvPr>
            <p:custDataLst>
              <p:tags r:id="rId7"/>
            </p:custDataLst>
          </p:nvPr>
        </p:nvSpPr>
        <p:spPr>
          <a:xfrm>
            <a:off x="4331030" y="8402003"/>
            <a:ext cx="889001" cy="889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PA_库_Square "/>
          <p:cNvSpPr/>
          <p:nvPr>
            <p:custDataLst>
              <p:tags r:id="rId8"/>
            </p:custDataLst>
          </p:nvPr>
        </p:nvSpPr>
        <p:spPr>
          <a:xfrm>
            <a:off x="4267530" y="8338503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PA_库_Squared Features &amp; Services.…"/>
          <p:cNvSpPr txBox="1"/>
          <p:nvPr>
            <p:custDataLst>
              <p:tags r:id="rId9"/>
            </p:custDataLst>
          </p:nvPr>
        </p:nvSpPr>
        <p:spPr>
          <a:xfrm>
            <a:off x="5935464" y="8332153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26" name="PA_库_Square "/>
          <p:cNvSpPr/>
          <p:nvPr>
            <p:custDataLst>
              <p:tags r:id="rId10"/>
            </p:custDataLst>
          </p:nvPr>
        </p:nvSpPr>
        <p:spPr>
          <a:xfrm>
            <a:off x="14365882" y="8332153"/>
            <a:ext cx="889001" cy="889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PA_库_Square "/>
          <p:cNvSpPr/>
          <p:nvPr>
            <p:custDataLst>
              <p:tags r:id="rId11"/>
            </p:custDataLst>
          </p:nvPr>
        </p:nvSpPr>
        <p:spPr>
          <a:xfrm>
            <a:off x="14302382" y="8268653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PA_库_Squared Features &amp; Services.…"/>
          <p:cNvSpPr txBox="1"/>
          <p:nvPr>
            <p:custDataLst>
              <p:tags r:id="rId12"/>
            </p:custDataLst>
          </p:nvPr>
        </p:nvSpPr>
        <p:spPr>
          <a:xfrm>
            <a:off x="15970316" y="8262303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29" name="PA_库_形状 "/>
          <p:cNvSpPr/>
          <p:nvPr>
            <p:custDataLst>
              <p:tags r:id="rId13"/>
            </p:custDataLst>
          </p:nvPr>
        </p:nvSpPr>
        <p:spPr>
          <a:xfrm>
            <a:off x="4521530" y="8615612"/>
            <a:ext cx="508001" cy="461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30" name="PA_库_形状 "/>
          <p:cNvSpPr/>
          <p:nvPr>
            <p:custDataLst>
              <p:tags r:id="rId14"/>
            </p:custDataLst>
          </p:nvPr>
        </p:nvSpPr>
        <p:spPr>
          <a:xfrm>
            <a:off x="4521530" y="3852941"/>
            <a:ext cx="508001" cy="49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31" name="PA_库_形状 "/>
          <p:cNvSpPr/>
          <p:nvPr>
            <p:custDataLst>
              <p:tags r:id="rId15"/>
            </p:custDataLst>
          </p:nvPr>
        </p:nvSpPr>
        <p:spPr>
          <a:xfrm>
            <a:off x="14556382" y="8522672"/>
            <a:ext cx="508001" cy="50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32" name="PA_库_形状 "/>
          <p:cNvSpPr/>
          <p:nvPr>
            <p:custDataLst>
              <p:tags r:id="rId16"/>
            </p:custDataLst>
          </p:nvPr>
        </p:nvSpPr>
        <p:spPr>
          <a:xfrm>
            <a:off x="14556382" y="3800395"/>
            <a:ext cx="508001" cy="461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utoUpdateAnimBg="0"/>
      <p:bldP spid="118" grpId="0" autoUpdateAnimBg="0"/>
      <p:bldP spid="119" grpId="0" autoUpdateAnimBg="0"/>
      <p:bldP spid="120" grpId="0" autoUpdateAnimBg="0"/>
      <p:bldP spid="121" grpId="0" autoUpdateAnimBg="0"/>
      <p:bldP spid="122" grpId="0" autoUpdateAnimBg="0"/>
      <p:bldP spid="123" grpId="0" autoUpdateAnimBg="0"/>
      <p:bldP spid="124" grpId="0" autoUpdateAnimBg="0"/>
      <p:bldP spid="125" grpId="0" autoUpdateAnimBg="0"/>
      <p:bldP spid="126" grpId="0" autoUpdateAnimBg="0"/>
      <p:bldP spid="127" grpId="0" autoUpdateAnimBg="0"/>
      <p:bldP spid="128" grpId="0" autoUpdateAnimBg="0"/>
      <p:bldP spid="129" grpId="0" autoUpdateAnimBg="0"/>
      <p:bldP spid="130" grpId="0" autoUpdateAnimBg="0"/>
      <p:bldP spid="131" grpId="0" autoUpdateAnimBg="0"/>
      <p:bldP spid="1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66712" y="12824287"/>
            <a:ext cx="155576" cy="266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135" name="PA_库_Square "/>
          <p:cNvSpPr/>
          <p:nvPr>
            <p:custDataLst>
              <p:tags r:id="rId1"/>
            </p:custDataLst>
          </p:nvPr>
        </p:nvSpPr>
        <p:spPr>
          <a:xfrm>
            <a:off x="11792016" y="2358231"/>
            <a:ext cx="889001" cy="889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PA_库_Square "/>
          <p:cNvSpPr/>
          <p:nvPr>
            <p:custDataLst>
              <p:tags r:id="rId2"/>
            </p:custDataLst>
          </p:nvPr>
        </p:nvSpPr>
        <p:spPr>
          <a:xfrm>
            <a:off x="11728516" y="2294731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PA_库_Squared Features &amp; Services.…"/>
          <p:cNvSpPr txBox="1"/>
          <p:nvPr>
            <p:custDataLst>
              <p:tags r:id="rId3"/>
            </p:custDataLst>
          </p:nvPr>
        </p:nvSpPr>
        <p:spPr>
          <a:xfrm>
            <a:off x="9404119" y="3989161"/>
            <a:ext cx="566479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38" name="PA_库_Square "/>
          <p:cNvSpPr/>
          <p:nvPr>
            <p:custDataLst>
              <p:tags r:id="rId4"/>
            </p:custDataLst>
          </p:nvPr>
        </p:nvSpPr>
        <p:spPr>
          <a:xfrm>
            <a:off x="11792016" y="7928928"/>
            <a:ext cx="889001" cy="889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PA_库_Square "/>
          <p:cNvSpPr/>
          <p:nvPr>
            <p:custDataLst>
              <p:tags r:id="rId5"/>
            </p:custDataLst>
          </p:nvPr>
        </p:nvSpPr>
        <p:spPr>
          <a:xfrm>
            <a:off x="11728516" y="7865428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PA_库_Square "/>
          <p:cNvSpPr/>
          <p:nvPr>
            <p:custDataLst>
              <p:tags r:id="rId6"/>
            </p:custDataLst>
          </p:nvPr>
        </p:nvSpPr>
        <p:spPr>
          <a:xfrm>
            <a:off x="18949954" y="2358231"/>
            <a:ext cx="889001" cy="889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PA_库_Square "/>
          <p:cNvSpPr/>
          <p:nvPr>
            <p:custDataLst>
              <p:tags r:id="rId7"/>
            </p:custDataLst>
          </p:nvPr>
        </p:nvSpPr>
        <p:spPr>
          <a:xfrm>
            <a:off x="18886454" y="2294731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PA_库_Square "/>
          <p:cNvSpPr/>
          <p:nvPr>
            <p:custDataLst>
              <p:tags r:id="rId8"/>
            </p:custDataLst>
          </p:nvPr>
        </p:nvSpPr>
        <p:spPr>
          <a:xfrm>
            <a:off x="18967201" y="7928928"/>
            <a:ext cx="889001" cy="889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PA_库_Square "/>
          <p:cNvSpPr/>
          <p:nvPr>
            <p:custDataLst>
              <p:tags r:id="rId9"/>
            </p:custDataLst>
          </p:nvPr>
        </p:nvSpPr>
        <p:spPr>
          <a:xfrm>
            <a:off x="18903701" y="7865428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PA_库_形状 "/>
          <p:cNvSpPr/>
          <p:nvPr>
            <p:custDataLst>
              <p:tags r:id="rId10"/>
            </p:custDataLst>
          </p:nvPr>
        </p:nvSpPr>
        <p:spPr>
          <a:xfrm>
            <a:off x="19140453" y="2571839"/>
            <a:ext cx="508001" cy="46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45" name="PA_库_形状 "/>
          <p:cNvSpPr/>
          <p:nvPr>
            <p:custDataLst>
              <p:tags r:id="rId11"/>
            </p:custDataLst>
          </p:nvPr>
        </p:nvSpPr>
        <p:spPr>
          <a:xfrm>
            <a:off x="11982516" y="2554525"/>
            <a:ext cx="508001" cy="49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46" name="PA_库_形状 "/>
          <p:cNvSpPr/>
          <p:nvPr>
            <p:custDataLst>
              <p:tags r:id="rId12"/>
            </p:custDataLst>
          </p:nvPr>
        </p:nvSpPr>
        <p:spPr>
          <a:xfrm>
            <a:off x="19157701" y="8119447"/>
            <a:ext cx="508001" cy="50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47" name="PA_库_形状 "/>
          <p:cNvSpPr/>
          <p:nvPr>
            <p:custDataLst>
              <p:tags r:id="rId13"/>
            </p:custDataLst>
          </p:nvPr>
        </p:nvSpPr>
        <p:spPr>
          <a:xfrm>
            <a:off x="11982516" y="8142527"/>
            <a:ext cx="508001" cy="461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48" name="PA_库_Squared Features &amp; Services.…"/>
          <p:cNvSpPr txBox="1"/>
          <p:nvPr>
            <p:custDataLst>
              <p:tags r:id="rId14"/>
            </p:custDataLst>
          </p:nvPr>
        </p:nvSpPr>
        <p:spPr>
          <a:xfrm>
            <a:off x="9404119" y="9559859"/>
            <a:ext cx="566479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49" name="PA_库_Squared Features &amp; Services.…"/>
          <p:cNvSpPr txBox="1"/>
          <p:nvPr>
            <p:custDataLst>
              <p:tags r:id="rId15"/>
            </p:custDataLst>
          </p:nvPr>
        </p:nvSpPr>
        <p:spPr>
          <a:xfrm>
            <a:off x="16562057" y="3989161"/>
            <a:ext cx="566479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50" name="PA_库_Squared Features &amp; Services.…"/>
          <p:cNvSpPr txBox="1"/>
          <p:nvPr>
            <p:custDataLst>
              <p:tags r:id="rId16"/>
            </p:custDataLst>
          </p:nvPr>
        </p:nvSpPr>
        <p:spPr>
          <a:xfrm>
            <a:off x="16562057" y="9559859"/>
            <a:ext cx="566479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51" name="“ The simplest…"/>
          <p:cNvSpPr txBox="1"/>
          <p:nvPr/>
        </p:nvSpPr>
        <p:spPr>
          <a:xfrm>
            <a:off x="2154435" y="5433059"/>
            <a:ext cx="5559490" cy="28498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The simplest </a:t>
            </a:r>
          </a:p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things are often </a:t>
            </a:r>
          </a:p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the truest. 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utoUpdateAnimBg="0"/>
      <p:bldP spid="136" grpId="0" autoUpdateAnimBg="0"/>
      <p:bldP spid="137" grpId="0" autoUpdateAnimBg="0"/>
      <p:bldP spid="138" grpId="0" autoUpdateAnimBg="0"/>
      <p:bldP spid="139" grpId="0" autoUpdateAnimBg="0"/>
      <p:bldP spid="140" grpId="0" autoUpdateAnimBg="0"/>
      <p:bldP spid="141" grpId="0" autoUpdateAnimBg="0"/>
      <p:bldP spid="142" grpId="0" autoUpdateAnimBg="0"/>
      <p:bldP spid="143" grpId="0" autoUpdateAnimBg="0"/>
      <p:bldP spid="144" grpId="0" autoUpdateAnimBg="0"/>
      <p:bldP spid="145" grpId="0" autoUpdateAnimBg="0"/>
      <p:bldP spid="146" grpId="0" autoUpdateAnimBg="0"/>
      <p:bldP spid="147" grpId="0" autoUpdateAnimBg="0"/>
      <p:bldP spid="148" grpId="0" autoUpdateAnimBg="0"/>
      <p:bldP spid="149" grpId="0" autoUpdateAnimBg="0"/>
      <p:bldP spid="1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154" name="Square"/>
          <p:cNvSpPr/>
          <p:nvPr/>
        </p:nvSpPr>
        <p:spPr>
          <a:xfrm>
            <a:off x="2154435" y="2288810"/>
            <a:ext cx="4546601" cy="45466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Square"/>
          <p:cNvSpPr/>
          <p:nvPr/>
        </p:nvSpPr>
        <p:spPr>
          <a:xfrm>
            <a:off x="2154435" y="6880589"/>
            <a:ext cx="4546601" cy="45466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Square"/>
          <p:cNvSpPr/>
          <p:nvPr/>
        </p:nvSpPr>
        <p:spPr>
          <a:xfrm>
            <a:off x="6756069" y="2288810"/>
            <a:ext cx="4546601" cy="45466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Square"/>
          <p:cNvSpPr/>
          <p:nvPr/>
        </p:nvSpPr>
        <p:spPr>
          <a:xfrm>
            <a:off x="6756069" y="6880589"/>
            <a:ext cx="4546601" cy="45466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Shape"/>
          <p:cNvSpPr/>
          <p:nvPr/>
        </p:nvSpPr>
        <p:spPr>
          <a:xfrm>
            <a:off x="8648369" y="8069730"/>
            <a:ext cx="762001" cy="62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67718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59" name="Shape"/>
          <p:cNvSpPr/>
          <p:nvPr/>
        </p:nvSpPr>
        <p:spPr>
          <a:xfrm>
            <a:off x="8648369" y="3408558"/>
            <a:ext cx="762001" cy="761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60" name="Shape"/>
          <p:cNvSpPr/>
          <p:nvPr/>
        </p:nvSpPr>
        <p:spPr>
          <a:xfrm>
            <a:off x="4046735" y="3408558"/>
            <a:ext cx="762001" cy="692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67718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61" name="Globally administrate client.…"/>
          <p:cNvSpPr txBox="1"/>
          <p:nvPr/>
        </p:nvSpPr>
        <p:spPr>
          <a:xfrm>
            <a:off x="2861991" y="4648863"/>
            <a:ext cx="3131490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62" name="Globally administrate client.…"/>
          <p:cNvSpPr txBox="1"/>
          <p:nvPr/>
        </p:nvSpPr>
        <p:spPr>
          <a:xfrm>
            <a:off x="2861991" y="9240515"/>
            <a:ext cx="3131490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63" name="Shape"/>
          <p:cNvSpPr/>
          <p:nvPr/>
        </p:nvSpPr>
        <p:spPr>
          <a:xfrm>
            <a:off x="4046735" y="8000462"/>
            <a:ext cx="762001" cy="692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64" name="Globally administrate client.…"/>
          <p:cNvSpPr txBox="1"/>
          <p:nvPr/>
        </p:nvSpPr>
        <p:spPr>
          <a:xfrm>
            <a:off x="7463624" y="4648863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65" name="Globally administrate client.…"/>
          <p:cNvSpPr txBox="1"/>
          <p:nvPr/>
        </p:nvSpPr>
        <p:spPr>
          <a:xfrm>
            <a:off x="7463624" y="9240515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66" name="PA_库_“ There is no greatness…"/>
          <p:cNvSpPr txBox="1"/>
          <p:nvPr>
            <p:custDataLst>
              <p:tags r:id="rId1"/>
            </p:custDataLst>
          </p:nvPr>
        </p:nvSpPr>
        <p:spPr>
          <a:xfrm>
            <a:off x="12776021" y="5410470"/>
            <a:ext cx="9450833" cy="28498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“ There is no greatness </a:t>
            </a:r>
          </a:p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where there is not </a:t>
            </a:r>
            <a:r>
              <a:rPr dirty="0" err="1"/>
              <a:t>simlicity</a:t>
            </a:r>
            <a:r>
              <a:rPr dirty="0"/>
              <a:t>, </a:t>
            </a:r>
          </a:p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dirty="0"/>
              <a:t>goodness, and truth. “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7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pic>
        <p:nvPicPr>
          <p:cNvPr id="8" name="PA_库_PicturePlaceholder 7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9" cstate="email"/>
          <a:srcRect/>
          <a:stretch>
            <a:fillRect/>
          </a:stretch>
        </p:blipFill>
        <p:spPr/>
      </p:pic>
      <p:pic>
        <p:nvPicPr>
          <p:cNvPr id="9" name="PA_库_PicturePlaceholder 8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0" cstate="email"/>
          <a:srcRect/>
          <a:stretch>
            <a:fillRect/>
          </a:stretch>
        </p:blipFill>
        <p:spPr/>
      </p:pic>
      <p:pic>
        <p:nvPicPr>
          <p:cNvPr id="10" name="PA_库_PicturePlaceholder 9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11" cstate="email"/>
          <a:srcRect/>
          <a:stretch>
            <a:fillRect/>
          </a:stretch>
        </p:blipFill>
        <p:spPr/>
      </p:pic>
      <p:pic>
        <p:nvPicPr>
          <p:cNvPr id="11" name="PA_库_PicturePlaceholder 10"/>
          <p:cNvPicPr>
            <a:picLocks noGrp="1" noChangeAspect="1"/>
          </p:cNvPicPr>
          <p:nvPr>
            <p:ph type="pic" sz="quarter" idx="13"/>
            <p:custDataLst>
              <p:tags r:id="rId4"/>
            </p:custDataLst>
          </p:nvPr>
        </p:nvPicPr>
        <p:blipFill>
          <a:blip r:embed="rId12" cstate="email"/>
          <a:srcRect/>
          <a:stretch>
            <a:fillRect/>
          </a:stretch>
        </p:blipFill>
        <p:spPr/>
      </p:pic>
      <p:pic>
        <p:nvPicPr>
          <p:cNvPr id="12" name="PA_库_PicturePlaceholder 11"/>
          <p:cNvPicPr>
            <a:picLocks noGrp="1" noChangeAspect="1"/>
          </p:cNvPicPr>
          <p:nvPr>
            <p:ph type="pic" sz="quarter" idx="14"/>
            <p:custDataLst>
              <p:tags r:id="rId5"/>
            </p:custDataLst>
          </p:nvPr>
        </p:nvPicPr>
        <p:blipFill>
          <a:blip r:embed="rId13" cstate="email"/>
          <a:srcRect/>
          <a:stretch>
            <a:fillRect/>
          </a:stretch>
        </p:blipFill>
        <p:spPr/>
      </p:pic>
      <p:pic>
        <p:nvPicPr>
          <p:cNvPr id="13" name="PA_库_PicturePlaceholder 12"/>
          <p:cNvPicPr>
            <a:picLocks noGrp="1" noChangeAspect="1"/>
          </p:cNvPicPr>
          <p:nvPr>
            <p:ph type="pic" sz="quarter" idx="15"/>
            <p:custDataLst>
              <p:tags r:id="rId6"/>
            </p:custDataLst>
          </p:nvPr>
        </p:nvPicPr>
        <p:blipFill>
          <a:blip r:embed="rId14" cstate="email"/>
          <a:srcRect/>
          <a:stretch>
            <a:fillRect/>
          </a:stretch>
        </p:blipFill>
        <p:spPr/>
      </p:pic>
      <p:sp>
        <p:nvSpPr>
          <p:cNvPr id="169" name="Business special…"/>
          <p:cNvSpPr txBox="1"/>
          <p:nvPr/>
        </p:nvSpPr>
        <p:spPr>
          <a:xfrm>
            <a:off x="2154435" y="3887988"/>
            <a:ext cx="5714557" cy="28498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Business special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and essential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client’s.</a:t>
            </a:r>
          </a:p>
        </p:txBody>
      </p:sp>
      <p:grpSp>
        <p:nvGrpSpPr>
          <p:cNvPr id="172" name="Group"/>
          <p:cNvGrpSpPr/>
          <p:nvPr/>
        </p:nvGrpSpPr>
        <p:grpSpPr>
          <a:xfrm>
            <a:off x="2154435" y="8354965"/>
            <a:ext cx="7069583" cy="1472897"/>
            <a:chOff x="0" y="0"/>
            <a:chExt cx="7069581" cy="1472895"/>
          </a:xfrm>
        </p:grpSpPr>
        <p:sp>
          <p:nvSpPr>
            <p:cNvPr id="170" name="Globally administrate client-focused meta services with B2C processes.…"/>
            <p:cNvSpPr txBox="1"/>
            <p:nvPr/>
          </p:nvSpPr>
          <p:spPr>
            <a:xfrm>
              <a:off x="0" y="406095"/>
              <a:ext cx="7069582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Distinctively synergize excellent communities and global manufactured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products.</a:t>
              </a:r>
            </a:p>
          </p:txBody>
        </p:sp>
        <p:sp>
          <p:nvSpPr>
            <p:cNvPr id="171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20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pic>
        <p:nvPicPr>
          <p:cNvPr id="4" name="PA_库_PicturePlaceholder 3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592" name="PA_库_Thanks Agian."/>
          <p:cNvSpPr txBox="1"/>
          <p:nvPr>
            <p:custDataLst>
              <p:tags r:id="rId2"/>
            </p:custDataLst>
          </p:nvPr>
        </p:nvSpPr>
        <p:spPr>
          <a:xfrm>
            <a:off x="2154435" y="9128059"/>
            <a:ext cx="13025756" cy="2298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20000"/>
              </a:lnSpc>
              <a:defRPr sz="150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rPr dirty="0"/>
              <a:t>Thanks </a:t>
            </a:r>
            <a:r>
              <a:rPr dirty="0" err="1"/>
              <a:t>Agian</a:t>
            </a:r>
            <a:r>
              <a:rPr dirty="0"/>
              <a:t>.</a:t>
            </a:r>
          </a:p>
        </p:txBody>
      </p:sp>
      <p:sp>
        <p:nvSpPr>
          <p:cNvPr id="1593" name="Contact Info:…"/>
          <p:cNvSpPr txBox="1"/>
          <p:nvPr/>
        </p:nvSpPr>
        <p:spPr>
          <a:xfrm>
            <a:off x="2154435" y="6198514"/>
            <a:ext cx="5893000" cy="1466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Contact Info: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594" name="Line"/>
          <p:cNvSpPr/>
          <p:nvPr/>
        </p:nvSpPr>
        <p:spPr>
          <a:xfrm>
            <a:off x="2154435" y="8951383"/>
            <a:ext cx="630768" cy="1"/>
          </a:xfrm>
          <a:prstGeom prst="line">
            <a:avLst/>
          </a:prstGeom>
          <a:ln w="12700">
            <a:solidFill>
              <a:srgbClr val="67718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A_库_BreakSlideHere "/>
          <p:cNvSpPr txBox="1"/>
          <p:nvPr>
            <p:custDataLst>
              <p:tags r:id="rId1"/>
            </p:custDataLst>
          </p:nvPr>
        </p:nvSpPr>
        <p:spPr>
          <a:xfrm>
            <a:off x="13578742" y="8106247"/>
            <a:ext cx="10125618" cy="258070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defRPr sz="150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rPr lang="en-US" altLang="zh-CN"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THANK YOU</a:t>
            </a:r>
            <a:endParaRPr dirty="0"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grpSp>
        <p:nvGrpSpPr>
          <p:cNvPr id="1588" name="Group"/>
          <p:cNvGrpSpPr/>
          <p:nvPr/>
        </p:nvGrpSpPr>
        <p:grpSpPr>
          <a:xfrm>
            <a:off x="2154435" y="9020637"/>
            <a:ext cx="630768" cy="254001"/>
            <a:chOff x="0" y="0"/>
            <a:chExt cx="630766" cy="254000"/>
          </a:xfrm>
        </p:grpSpPr>
        <p:sp>
          <p:nvSpPr>
            <p:cNvPr id="1586" name=""/>
            <p:cNvSpPr txBox="1"/>
            <p:nvPr/>
          </p:nvSpPr>
          <p:spPr>
            <a:xfrm>
              <a:off x="50376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</a:t>
              </a:r>
            </a:p>
          </p:txBody>
        </p:sp>
        <p:sp>
          <p:nvSpPr>
            <p:cNvPr id="1587" name=""/>
            <p:cNvSpPr txBox="1"/>
            <p:nvPr/>
          </p:nvSpPr>
          <p:spPr>
            <a:xfrm>
              <a:off x="-1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</a:t>
              </a:r>
            </a:p>
          </p:txBody>
        </p:sp>
      </p:grp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>
          <a:blip r:embed="rId12" cstate="email"/>
          <a:srcRect/>
          <a:stretch>
            <a:fillRect/>
          </a:stretch>
        </p:blipFill>
        <p:spPr/>
      </p:pic>
      <p:grpSp>
        <p:nvGrpSpPr>
          <p:cNvPr id="10" name="PA_库_组合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617912" y="10591965"/>
            <a:ext cx="17116100" cy="1923052"/>
            <a:chOff x="0" y="145"/>
            <a:chExt cx="4142" cy="1515"/>
          </a:xfrm>
        </p:grpSpPr>
        <p:sp>
          <p:nvSpPr>
            <p:cNvPr id="1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PA_组合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 flipH="1">
            <a:off x="1870334" y="2028640"/>
            <a:ext cx="3463663" cy="1654175"/>
            <a:chOff x="0" y="145"/>
            <a:chExt cx="4142" cy="1042"/>
          </a:xfrm>
        </p:grpSpPr>
        <p:sp>
          <p:nvSpPr>
            <p:cNvPr id="31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PA_库_组合 35"/>
          <p:cNvGrpSpPr/>
          <p:nvPr>
            <p:custDataLst>
              <p:tags r:id="rId5"/>
            </p:custDataLst>
          </p:nvPr>
        </p:nvGrpSpPr>
        <p:grpSpPr>
          <a:xfrm>
            <a:off x="4258436" y="6179159"/>
            <a:ext cx="4359475" cy="6648697"/>
            <a:chOff x="8425871" y="1157973"/>
            <a:chExt cx="2781300" cy="4241800"/>
          </a:xfrm>
        </p:grpSpPr>
        <p:sp>
          <p:nvSpPr>
            <p:cNvPr id="37" name="矩形 36"/>
            <p:cNvSpPr/>
            <p:nvPr/>
          </p:nvSpPr>
          <p:spPr>
            <a:xfrm>
              <a:off x="8425871" y="1157973"/>
              <a:ext cx="2781300" cy="4241800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425871" y="1157973"/>
              <a:ext cx="432017" cy="432017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775154" y="4967756"/>
              <a:ext cx="432017" cy="432017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</p:grpSp>
      <p:sp>
        <p:nvSpPr>
          <p:cNvPr id="40" name="PA_库_文本框 39"/>
          <p:cNvSpPr txBox="1"/>
          <p:nvPr>
            <p:custDataLst>
              <p:tags r:id="rId6"/>
            </p:custDataLst>
          </p:nvPr>
        </p:nvSpPr>
        <p:spPr>
          <a:xfrm rot="5400000">
            <a:off x="6884265" y="7379045"/>
            <a:ext cx="2805576" cy="1154162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7200" dirty="0">
                <a:solidFill>
                  <a:srgbClr val="2B2B2B"/>
                </a:solidFill>
                <a:latin typeface="Imprint MT Shadow" panose="04020605060303030202" pitchFamily="82" charset="0"/>
              </a:rPr>
              <a:t>T</a:t>
            </a:r>
            <a:r>
              <a:rPr lang="en-US" altLang="zh-CN" sz="6000" dirty="0">
                <a:solidFill>
                  <a:srgbClr val="2B2B2B"/>
                </a:solidFill>
                <a:latin typeface="Imprint MT Shadow" panose="04020605060303030202" pitchFamily="82" charset="0"/>
              </a:rPr>
              <a:t>ITLE</a:t>
            </a:r>
            <a:endParaRPr lang="zh-CN" altLang="en-US" sz="6000" dirty="0">
              <a:solidFill>
                <a:srgbClr val="2B2B2B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1" name="PA_库_文本框 40"/>
          <p:cNvSpPr txBox="1"/>
          <p:nvPr>
            <p:custDataLst>
              <p:tags r:id="rId7"/>
            </p:custDataLst>
          </p:nvPr>
        </p:nvSpPr>
        <p:spPr>
          <a:xfrm>
            <a:off x="6795761" y="8493607"/>
            <a:ext cx="551547" cy="189282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6000" dirty="0">
                <a:solidFill>
                  <a:srgbClr val="2B2B2B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时</a:t>
            </a:r>
            <a:endParaRPr lang="en-US" altLang="zh-CN" sz="6000" dirty="0">
              <a:solidFill>
                <a:srgbClr val="2B2B2B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  <a:p>
            <a:r>
              <a:rPr lang="zh-CN" altLang="en-US" sz="6000" dirty="0">
                <a:solidFill>
                  <a:srgbClr val="2B2B2B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尚</a:t>
            </a:r>
          </a:p>
        </p:txBody>
      </p:sp>
      <p:sp>
        <p:nvSpPr>
          <p:cNvPr id="42" name="PA_库_矩形 41"/>
          <p:cNvSpPr/>
          <p:nvPr>
            <p:custDataLst>
              <p:tags r:id="rId8"/>
            </p:custDataLst>
          </p:nvPr>
        </p:nvSpPr>
        <p:spPr>
          <a:xfrm>
            <a:off x="5676344" y="10524256"/>
            <a:ext cx="279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rgbClr val="2B2B2B"/>
                </a:solidFill>
                <a:latin typeface="Imprint MT Shadow" panose="04020605060303030202" pitchFamily="82" charset="0"/>
              </a:rPr>
              <a:t>Lorem ipsum dolor sit amet, consectetur adipisicing elit, sed do eiusmod tempor</a:t>
            </a:r>
          </a:p>
        </p:txBody>
      </p:sp>
      <p:grpSp>
        <p:nvGrpSpPr>
          <p:cNvPr id="43" name="PA_库_组合 4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4266382" y="8054893"/>
            <a:ext cx="2865808" cy="720949"/>
            <a:chOff x="0" y="145"/>
            <a:chExt cx="4142" cy="1042"/>
          </a:xfrm>
        </p:grpSpPr>
        <p:sp>
          <p:nvSpPr>
            <p:cNvPr id="44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1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2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43" dur="15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85" grpId="0" autoUpdateAnimBg="0"/>
          <p:bldP spid="40" grpId="0" autoUpdateAnimBg="0"/>
          <p:bldP spid="41" grpId="0" autoUpdateAnimBg="0"/>
          <p:bldP spid="42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1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2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43" dur="15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5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85" grpId="0" autoUpdateAnimBg="0"/>
          <p:bldP spid="40" grpId="0" autoUpdateAnimBg="0"/>
          <p:bldP spid="41" grpId="0" autoUpdateAnimBg="0"/>
          <p:bldP spid="42" grpId="0" autoUpdateAnimBg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7" cstate="email"/>
          <a:srcRect/>
          <a:stretch>
            <a:fillRect/>
          </a:stretch>
        </p:blipFill>
        <p:spPr/>
      </p:pic>
      <p:sp>
        <p:nvSpPr>
          <p:cNvPr id="252" name="PA_库_“ Simplicity is the…"/>
          <p:cNvSpPr txBox="1"/>
          <p:nvPr>
            <p:custDataLst>
              <p:tags r:id="rId2"/>
            </p:custDataLst>
          </p:nvPr>
        </p:nvSpPr>
        <p:spPr>
          <a:xfrm>
            <a:off x="13769286" y="3414877"/>
            <a:ext cx="8457566" cy="184404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Simplicity is the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ultimate sophistication. “</a:t>
            </a:r>
          </a:p>
        </p:txBody>
      </p:sp>
      <p:grpSp>
        <p:nvGrpSpPr>
          <p:cNvPr id="255" name="PA_库_组合 "/>
          <p:cNvGrpSpPr/>
          <p:nvPr>
            <p:custDataLst>
              <p:tags r:id="rId3"/>
            </p:custDataLst>
          </p:nvPr>
        </p:nvGrpSpPr>
        <p:grpSpPr>
          <a:xfrm>
            <a:off x="13769286" y="8828227"/>
            <a:ext cx="8279334" cy="1472896"/>
            <a:chOff x="0" y="0"/>
            <a:chExt cx="8279333" cy="1472895"/>
          </a:xfrm>
        </p:grpSpPr>
        <p:sp>
          <p:nvSpPr>
            <p:cNvPr id="253" name="Globally administrate client-focused meta services with B2C processes. Distinctively…"/>
            <p:cNvSpPr txBox="1"/>
            <p:nvPr/>
          </p:nvSpPr>
          <p:spPr>
            <a:xfrm>
              <a:off x="0" y="406095"/>
              <a:ext cx="827933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global manufactured products. Objectively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integrate distributed internal or "organic" sources before cross functional resources.</a:t>
              </a:r>
            </a:p>
          </p:txBody>
        </p:sp>
        <p:sp>
          <p:nvSpPr>
            <p:cNvPr id="254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56" name="PA_库_1452 - Leonardo Da Vinci"/>
          <p:cNvSpPr txBox="1"/>
          <p:nvPr>
            <p:custDataLst>
              <p:tags r:id="rId4"/>
            </p:custDataLst>
          </p:nvPr>
        </p:nvSpPr>
        <p:spPr>
          <a:xfrm>
            <a:off x="19666862" y="5885755"/>
            <a:ext cx="2559991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rPr b="1">
                <a:latin typeface="Aileron"/>
                <a:ea typeface="Aileron"/>
                <a:cs typeface="Aileron"/>
                <a:sym typeface="Aileron"/>
              </a:rPr>
              <a:t>1452</a:t>
            </a:r>
            <a:r>
              <a:t> - Leonardo Da Vinci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utoUpdateAnimBg="0"/>
      <p:bldP spid="25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0" cstate="email"/>
          <a:srcRect/>
          <a:stretch>
            <a:fillRect/>
          </a:stretch>
        </p:blipFill>
        <p:spPr/>
      </p:pic>
      <p:sp>
        <p:nvSpPr>
          <p:cNvPr id="260" name="PA_库_JonathanMarcus "/>
          <p:cNvSpPr txBox="1"/>
          <p:nvPr>
            <p:custDataLst>
              <p:tags r:id="rId2"/>
            </p:custDataLst>
          </p:nvPr>
        </p:nvSpPr>
        <p:spPr>
          <a:xfrm>
            <a:off x="13710941" y="2288381"/>
            <a:ext cx="5894071" cy="838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t>Jonathan Marcus</a:t>
            </a:r>
          </a:p>
        </p:txBody>
      </p:sp>
      <p:grpSp>
        <p:nvGrpSpPr>
          <p:cNvPr id="263" name="PA_库_组合 "/>
          <p:cNvGrpSpPr/>
          <p:nvPr>
            <p:custDataLst>
              <p:tags r:id="rId3"/>
            </p:custDataLst>
          </p:nvPr>
        </p:nvGrpSpPr>
        <p:grpSpPr>
          <a:xfrm>
            <a:off x="13710941" y="5903952"/>
            <a:ext cx="8279334" cy="1472896"/>
            <a:chOff x="0" y="0"/>
            <a:chExt cx="8279333" cy="1472895"/>
          </a:xfrm>
        </p:grpSpPr>
        <p:sp>
          <p:nvSpPr>
            <p:cNvPr id="261" name="Globally administrate client-focused meta services with B2C processes. Distinctively…"/>
            <p:cNvSpPr txBox="1"/>
            <p:nvPr/>
          </p:nvSpPr>
          <p:spPr>
            <a:xfrm>
              <a:off x="0" y="406095"/>
              <a:ext cx="827933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global manufactured products. Objectively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integrate distributed internal or "organic" sources before cross functional resources.</a:t>
              </a:r>
            </a:p>
          </p:txBody>
        </p:sp>
        <p:sp>
          <p:nvSpPr>
            <p:cNvPr id="262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64" name="PA_库_350…"/>
          <p:cNvSpPr txBox="1"/>
          <p:nvPr>
            <p:custDataLst>
              <p:tags r:id="rId4"/>
            </p:custDataLst>
          </p:nvPr>
        </p:nvSpPr>
        <p:spPr>
          <a:xfrm>
            <a:off x="13710941" y="10154218"/>
            <a:ext cx="2397685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350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Application Special User</a:t>
            </a:r>
          </a:p>
        </p:txBody>
      </p:sp>
      <p:sp>
        <p:nvSpPr>
          <p:cNvPr id="265" name="PA_库_95%…"/>
          <p:cNvSpPr txBox="1"/>
          <p:nvPr>
            <p:custDataLst>
              <p:tags r:id="rId5"/>
            </p:custDataLst>
          </p:nvPr>
        </p:nvSpPr>
        <p:spPr>
          <a:xfrm>
            <a:off x="17134786" y="10154218"/>
            <a:ext cx="19875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95</a:t>
            </a:r>
            <a:r>
              <a:rPr sz="1800"/>
              <a:t>%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Facebook Marleting</a:t>
            </a:r>
          </a:p>
        </p:txBody>
      </p:sp>
      <p:sp>
        <p:nvSpPr>
          <p:cNvPr id="266" name="PA_库_60m…"/>
          <p:cNvSpPr txBox="1"/>
          <p:nvPr>
            <p:custDataLst>
              <p:tags r:id="rId6"/>
            </p:custDataLst>
          </p:nvPr>
        </p:nvSpPr>
        <p:spPr>
          <a:xfrm>
            <a:off x="20467877" y="10154218"/>
            <a:ext cx="17589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60</a:t>
            </a:r>
            <a:r>
              <a:rPr sz="1800"/>
              <a:t>m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Essential Systems</a:t>
            </a:r>
          </a:p>
        </p:txBody>
      </p:sp>
      <p:sp>
        <p:nvSpPr>
          <p:cNvPr id="267" name="PA_库_Designer - Marjeting  Department"/>
          <p:cNvSpPr txBox="1"/>
          <p:nvPr>
            <p:custDataLst>
              <p:tags r:id="rId7"/>
            </p:custDataLst>
          </p:nvPr>
        </p:nvSpPr>
        <p:spPr>
          <a:xfrm>
            <a:off x="18877507" y="3667489"/>
            <a:ext cx="3349346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rPr b="1">
                <a:latin typeface="Aileron"/>
                <a:ea typeface="Aileron"/>
                <a:cs typeface="Aileron"/>
                <a:sym typeface="Aileron"/>
              </a:rPr>
              <a:t>Designer</a:t>
            </a:r>
            <a:r>
              <a:t> - Marjeting  Department</a:t>
            </a: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4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utoUpdateAnimBg="0"/>
      <p:bldP spid="264" grpId="0" autoUpdateAnimBg="0"/>
      <p:bldP spid="265" grpId="0" autoUpdateAnimBg="0"/>
      <p:bldP spid="266" grpId="0" autoUpdateAnimBg="0"/>
      <p:bldP spid="2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9" cstate="email"/>
          <a:srcRect/>
          <a:stretch>
            <a:fillRect/>
          </a:stretch>
        </p:blipFill>
        <p:spPr/>
      </p:pic>
      <p:sp>
        <p:nvSpPr>
          <p:cNvPr id="272" name="“ There is no greatness…"/>
          <p:cNvSpPr txBox="1"/>
          <p:nvPr/>
        </p:nvSpPr>
        <p:spPr>
          <a:xfrm>
            <a:off x="2578195" y="4930140"/>
            <a:ext cx="7924610" cy="3855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There is no greatness </a:t>
            </a: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where there is not </a:t>
            </a: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simlicity, goodness, </a:t>
            </a: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and truth. “</a:t>
            </a:r>
          </a:p>
        </p:txBody>
      </p:sp>
      <p:sp>
        <p:nvSpPr>
          <p:cNvPr id="273" name="PA_库_350…"/>
          <p:cNvSpPr txBox="1"/>
          <p:nvPr>
            <p:custDataLst>
              <p:tags r:id="rId2"/>
            </p:custDataLst>
          </p:nvPr>
        </p:nvSpPr>
        <p:spPr>
          <a:xfrm>
            <a:off x="13710941" y="10154218"/>
            <a:ext cx="2397685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350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Application Special User</a:t>
            </a:r>
          </a:p>
        </p:txBody>
      </p:sp>
      <p:sp>
        <p:nvSpPr>
          <p:cNvPr id="274" name="PA_库_95%…"/>
          <p:cNvSpPr txBox="1"/>
          <p:nvPr>
            <p:custDataLst>
              <p:tags r:id="rId3"/>
            </p:custDataLst>
          </p:nvPr>
        </p:nvSpPr>
        <p:spPr>
          <a:xfrm>
            <a:off x="17134786" y="10154218"/>
            <a:ext cx="19875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95</a:t>
            </a:r>
            <a:r>
              <a:rPr sz="1800"/>
              <a:t>%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Facebook Marleting</a:t>
            </a:r>
          </a:p>
        </p:txBody>
      </p:sp>
      <p:sp>
        <p:nvSpPr>
          <p:cNvPr id="275" name="PA_库_60m…"/>
          <p:cNvSpPr txBox="1"/>
          <p:nvPr>
            <p:custDataLst>
              <p:tags r:id="rId4"/>
            </p:custDataLst>
          </p:nvPr>
        </p:nvSpPr>
        <p:spPr>
          <a:xfrm>
            <a:off x="20467877" y="10154218"/>
            <a:ext cx="17589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60</a:t>
            </a:r>
            <a:r>
              <a:rPr sz="1800"/>
              <a:t>m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Essential Systems</a:t>
            </a:r>
          </a:p>
        </p:txBody>
      </p:sp>
      <p:grpSp>
        <p:nvGrpSpPr>
          <p:cNvPr id="278" name="PA_库_组合 "/>
          <p:cNvGrpSpPr/>
          <p:nvPr>
            <p:custDataLst>
              <p:tags r:id="rId5"/>
            </p:custDataLst>
          </p:nvPr>
        </p:nvGrpSpPr>
        <p:grpSpPr>
          <a:xfrm>
            <a:off x="13710941" y="7969687"/>
            <a:ext cx="8279334" cy="1072846"/>
            <a:chOff x="0" y="0"/>
            <a:chExt cx="8279333" cy="1072845"/>
          </a:xfrm>
        </p:grpSpPr>
        <p:sp>
          <p:nvSpPr>
            <p:cNvPr id="276" name="Globally administrate client-focused meta services with B2C processes. Distinctively…"/>
            <p:cNvSpPr txBox="1"/>
            <p:nvPr/>
          </p:nvSpPr>
          <p:spPr>
            <a:xfrm>
              <a:off x="0" y="406095"/>
              <a:ext cx="8279334" cy="666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global manufactured products.</a:t>
              </a:r>
            </a:p>
          </p:txBody>
        </p:sp>
        <p:sp>
          <p:nvSpPr>
            <p:cNvPr id="277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2" name="PA_库_组合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3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utoUpdateAnimBg="0"/>
      <p:bldP spid="274" grpId="0" autoUpdateAnimBg="0"/>
      <p:bldP spid="2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282" name="“ There is no greatness where there is not simlicity,…"/>
          <p:cNvSpPr txBox="1"/>
          <p:nvPr/>
        </p:nvSpPr>
        <p:spPr>
          <a:xfrm>
            <a:off x="2154435" y="2288381"/>
            <a:ext cx="7526936" cy="8102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24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There is no greatness where there is not simlicity, </a:t>
            </a:r>
          </a:p>
          <a:p>
            <a:pPr algn="l">
              <a:lnSpc>
                <a:spcPct val="120000"/>
              </a:lnSpc>
              <a:defRPr sz="24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goodness, and truth. “</a:t>
            </a:r>
          </a:p>
        </p:txBody>
      </p:sp>
      <p:sp>
        <p:nvSpPr>
          <p:cNvPr id="283" name="David Angelo"/>
          <p:cNvSpPr txBox="1"/>
          <p:nvPr/>
        </p:nvSpPr>
        <p:spPr>
          <a:xfrm>
            <a:off x="2154435" y="4461121"/>
            <a:ext cx="4541775" cy="838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t>David Angelo</a:t>
            </a:r>
          </a:p>
        </p:txBody>
      </p:sp>
      <p:sp>
        <p:nvSpPr>
          <p:cNvPr id="284" name="Rectangle"/>
          <p:cNvSpPr/>
          <p:nvPr/>
        </p:nvSpPr>
        <p:spPr>
          <a:xfrm>
            <a:off x="2154435" y="8048872"/>
            <a:ext cx="7236686" cy="101601"/>
          </a:xfrm>
          <a:prstGeom prst="rect">
            <a:avLst/>
          </a:prstGeom>
          <a:solidFill>
            <a:srgbClr val="30353E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5" name="Rectangle"/>
          <p:cNvSpPr/>
          <p:nvPr/>
        </p:nvSpPr>
        <p:spPr>
          <a:xfrm>
            <a:off x="2154435" y="8048872"/>
            <a:ext cx="6350001" cy="101601"/>
          </a:xfrm>
          <a:prstGeom prst="rect">
            <a:avLst/>
          </a:prstGeom>
          <a:solidFill>
            <a:srgbClr val="3035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6" name="Skill Name 01"/>
          <p:cNvSpPr txBox="1"/>
          <p:nvPr/>
        </p:nvSpPr>
        <p:spPr>
          <a:xfrm>
            <a:off x="2154435" y="7622876"/>
            <a:ext cx="134635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Skill Name 01</a:t>
            </a:r>
          </a:p>
        </p:txBody>
      </p:sp>
      <p:sp>
        <p:nvSpPr>
          <p:cNvPr id="287" name="90%"/>
          <p:cNvSpPr txBox="1"/>
          <p:nvPr/>
        </p:nvSpPr>
        <p:spPr>
          <a:xfrm>
            <a:off x="8956196" y="7622876"/>
            <a:ext cx="43492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90%</a:t>
            </a:r>
          </a:p>
        </p:txBody>
      </p:sp>
      <p:sp>
        <p:nvSpPr>
          <p:cNvPr id="288" name="Rectangle"/>
          <p:cNvSpPr/>
          <p:nvPr/>
        </p:nvSpPr>
        <p:spPr>
          <a:xfrm>
            <a:off x="2154435" y="9687445"/>
            <a:ext cx="7236686" cy="101601"/>
          </a:xfrm>
          <a:prstGeom prst="rect">
            <a:avLst/>
          </a:prstGeom>
          <a:solidFill>
            <a:srgbClr val="30353E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9" name="Rectangle"/>
          <p:cNvSpPr/>
          <p:nvPr/>
        </p:nvSpPr>
        <p:spPr>
          <a:xfrm>
            <a:off x="2154435" y="9687445"/>
            <a:ext cx="4699001" cy="101601"/>
          </a:xfrm>
          <a:prstGeom prst="rect">
            <a:avLst/>
          </a:prstGeom>
          <a:solidFill>
            <a:srgbClr val="3035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0" name="Skill Name 02"/>
          <p:cNvSpPr txBox="1"/>
          <p:nvPr/>
        </p:nvSpPr>
        <p:spPr>
          <a:xfrm>
            <a:off x="2154435" y="9261450"/>
            <a:ext cx="134635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Skill Name 02</a:t>
            </a:r>
          </a:p>
        </p:txBody>
      </p:sp>
      <p:sp>
        <p:nvSpPr>
          <p:cNvPr id="291" name="65%"/>
          <p:cNvSpPr txBox="1"/>
          <p:nvPr/>
        </p:nvSpPr>
        <p:spPr>
          <a:xfrm>
            <a:off x="8956196" y="9261450"/>
            <a:ext cx="43492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65%</a:t>
            </a:r>
          </a:p>
        </p:txBody>
      </p:sp>
      <p:sp>
        <p:nvSpPr>
          <p:cNvPr id="292" name="Rectangle"/>
          <p:cNvSpPr/>
          <p:nvPr/>
        </p:nvSpPr>
        <p:spPr>
          <a:xfrm>
            <a:off x="2154435" y="11326018"/>
            <a:ext cx="7236686" cy="101601"/>
          </a:xfrm>
          <a:prstGeom prst="rect">
            <a:avLst/>
          </a:prstGeom>
          <a:solidFill>
            <a:srgbClr val="30353E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3" name="Rectangle"/>
          <p:cNvSpPr/>
          <p:nvPr/>
        </p:nvSpPr>
        <p:spPr>
          <a:xfrm>
            <a:off x="2154435" y="11326018"/>
            <a:ext cx="6731001" cy="101601"/>
          </a:xfrm>
          <a:prstGeom prst="rect">
            <a:avLst/>
          </a:prstGeom>
          <a:solidFill>
            <a:srgbClr val="3035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4" name="Skill Name 03"/>
          <p:cNvSpPr txBox="1"/>
          <p:nvPr/>
        </p:nvSpPr>
        <p:spPr>
          <a:xfrm>
            <a:off x="2154435" y="10900023"/>
            <a:ext cx="134635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Skill Name 03</a:t>
            </a:r>
          </a:p>
        </p:txBody>
      </p:sp>
      <p:sp>
        <p:nvSpPr>
          <p:cNvPr id="295" name="95%"/>
          <p:cNvSpPr txBox="1"/>
          <p:nvPr/>
        </p:nvSpPr>
        <p:spPr>
          <a:xfrm>
            <a:off x="8956196" y="10900023"/>
            <a:ext cx="43492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95%</a:t>
            </a:r>
          </a:p>
        </p:txBody>
      </p:sp>
      <p:grpSp>
        <p:nvGrpSpPr>
          <p:cNvPr id="19" name="PA_库_组合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20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8" cstate="email"/>
          <a:srcRect/>
          <a:stretch>
            <a:fillRect/>
          </a:stretch>
        </p:blipFill>
        <p:spPr/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9" cstate="email"/>
          <a:srcRect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20" cstate="email"/>
          <a:srcRect/>
          <a:stretch>
            <a:fillRect/>
          </a:stretch>
        </p:blipFill>
        <p:spPr/>
      </p:pic>
      <p:sp>
        <p:nvSpPr>
          <p:cNvPr id="301" name="PA_库_Designer…"/>
          <p:cNvSpPr txBox="1"/>
          <p:nvPr>
            <p:custDataLst>
              <p:tags r:id="rId4"/>
            </p:custDataLst>
          </p:nvPr>
        </p:nvSpPr>
        <p:spPr>
          <a:xfrm>
            <a:off x="2679369" y="7929241"/>
            <a:ext cx="420121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Designer</a:t>
            </a:r>
          </a:p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KYGO ANDERSON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services with B2C processes.</a:t>
            </a:r>
          </a:p>
        </p:txBody>
      </p:sp>
      <p:sp>
        <p:nvSpPr>
          <p:cNvPr id="302" name="PA_库_形状 "/>
          <p:cNvSpPr/>
          <p:nvPr>
            <p:custDataLst>
              <p:tags r:id="rId5"/>
            </p:custDataLst>
          </p:nvPr>
        </p:nvSpPr>
        <p:spPr>
          <a:xfrm>
            <a:off x="4632098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03" name="PA_库_形状 "/>
          <p:cNvSpPr/>
          <p:nvPr>
            <p:custDataLst>
              <p:tags r:id="rId6"/>
            </p:custDataLst>
          </p:nvPr>
        </p:nvSpPr>
        <p:spPr>
          <a:xfrm>
            <a:off x="3900308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04" name="PA_库_形状 "/>
          <p:cNvSpPr/>
          <p:nvPr>
            <p:custDataLst>
              <p:tags r:id="rId7"/>
            </p:custDataLst>
          </p:nvPr>
        </p:nvSpPr>
        <p:spPr>
          <a:xfrm>
            <a:off x="5363889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05" name="PA_库_Designer…"/>
          <p:cNvSpPr txBox="1"/>
          <p:nvPr>
            <p:custDataLst>
              <p:tags r:id="rId8"/>
            </p:custDataLst>
          </p:nvPr>
        </p:nvSpPr>
        <p:spPr>
          <a:xfrm>
            <a:off x="10091392" y="7929241"/>
            <a:ext cx="420121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Designer</a:t>
            </a:r>
          </a:p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MELISA LORETTA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services with B2C processes.</a:t>
            </a:r>
          </a:p>
        </p:txBody>
      </p:sp>
      <p:sp>
        <p:nvSpPr>
          <p:cNvPr id="306" name="PA_库_形状 "/>
          <p:cNvSpPr/>
          <p:nvPr>
            <p:custDataLst>
              <p:tags r:id="rId9"/>
            </p:custDataLst>
          </p:nvPr>
        </p:nvSpPr>
        <p:spPr>
          <a:xfrm>
            <a:off x="12044121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07" name="PA_库_形状 "/>
          <p:cNvSpPr/>
          <p:nvPr>
            <p:custDataLst>
              <p:tags r:id="rId10"/>
            </p:custDataLst>
          </p:nvPr>
        </p:nvSpPr>
        <p:spPr>
          <a:xfrm>
            <a:off x="11312331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08" name="PA_库_形状 "/>
          <p:cNvSpPr/>
          <p:nvPr>
            <p:custDataLst>
              <p:tags r:id="rId11"/>
            </p:custDataLst>
          </p:nvPr>
        </p:nvSpPr>
        <p:spPr>
          <a:xfrm>
            <a:off x="12775912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09" name="PA_库_Designer…"/>
          <p:cNvSpPr txBox="1"/>
          <p:nvPr>
            <p:custDataLst>
              <p:tags r:id="rId12"/>
            </p:custDataLst>
          </p:nvPr>
        </p:nvSpPr>
        <p:spPr>
          <a:xfrm>
            <a:off x="17503415" y="7929241"/>
            <a:ext cx="420121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Designer</a:t>
            </a:r>
          </a:p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DAVID MARTIN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services with B2C processes.</a:t>
            </a:r>
          </a:p>
        </p:txBody>
      </p:sp>
      <p:sp>
        <p:nvSpPr>
          <p:cNvPr id="310" name="PA_库_形状 "/>
          <p:cNvSpPr/>
          <p:nvPr>
            <p:custDataLst>
              <p:tags r:id="rId13"/>
            </p:custDataLst>
          </p:nvPr>
        </p:nvSpPr>
        <p:spPr>
          <a:xfrm>
            <a:off x="19456144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11" name="PA_库_形状 "/>
          <p:cNvSpPr/>
          <p:nvPr>
            <p:custDataLst>
              <p:tags r:id="rId14"/>
            </p:custDataLst>
          </p:nvPr>
        </p:nvSpPr>
        <p:spPr>
          <a:xfrm>
            <a:off x="18724354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12" name="PA_库_形状 "/>
          <p:cNvSpPr/>
          <p:nvPr>
            <p:custDataLst>
              <p:tags r:id="rId15"/>
            </p:custDataLst>
          </p:nvPr>
        </p:nvSpPr>
        <p:spPr>
          <a:xfrm>
            <a:off x="20187935" y="10525923"/>
            <a:ext cx="295758" cy="29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 rot="10800000">
            <a:off x="21282526" y="5797877"/>
            <a:ext cx="11268076" cy="1812926"/>
            <a:chOff x="0" y="1089"/>
            <a:chExt cx="3549" cy="571"/>
          </a:xfrm>
        </p:grpSpPr>
        <p:sp>
          <p:nvSpPr>
            <p:cNvPr id="22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3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3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utoUpdateAnimBg="0"/>
      <p:bldP spid="302" grpId="0" autoUpdateAnimBg="0"/>
      <p:bldP spid="303" grpId="0" autoUpdateAnimBg="0"/>
      <p:bldP spid="304" grpId="0" autoUpdateAnimBg="0"/>
      <p:bldP spid="305" grpId="0" autoUpdateAnimBg="0"/>
      <p:bldP spid="306" grpId="0" autoUpdateAnimBg="0"/>
      <p:bldP spid="307" grpId="0" autoUpdateAnimBg="0"/>
      <p:bldP spid="308" grpId="0" autoUpdateAnimBg="0"/>
      <p:bldP spid="309" grpId="0" autoUpdateAnimBg="0"/>
      <p:bldP spid="310" grpId="0" autoUpdateAnimBg="0"/>
      <p:bldP spid="311" grpId="0" autoUpdateAnimBg="0"/>
      <p:bldP spid="3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2" cstate="email"/>
          <a:srcRect/>
          <a:stretch>
            <a:fillRect/>
          </a:stretch>
        </p:blipFill>
        <p:spPr/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3" cstate="email"/>
          <a:srcRect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14" cstate="email"/>
          <a:srcRect/>
          <a:stretch>
            <a:fillRect/>
          </a:stretch>
        </p:blipFill>
        <p:spPr/>
      </p:pic>
      <p:sp>
        <p:nvSpPr>
          <p:cNvPr id="318" name="PA_库_David MARTIN…"/>
          <p:cNvSpPr txBox="1"/>
          <p:nvPr>
            <p:custDataLst>
              <p:tags r:id="rId4"/>
            </p:custDataLst>
          </p:nvPr>
        </p:nvSpPr>
        <p:spPr>
          <a:xfrm>
            <a:off x="15178758" y="2474647"/>
            <a:ext cx="7048095" cy="1219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David MARTIN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products.</a:t>
            </a:r>
          </a:p>
        </p:txBody>
      </p:sp>
      <p:grpSp>
        <p:nvGrpSpPr>
          <p:cNvPr id="322" name="PA_库_组合 "/>
          <p:cNvGrpSpPr/>
          <p:nvPr>
            <p:custDataLst>
              <p:tags r:id="rId5"/>
            </p:custDataLst>
          </p:nvPr>
        </p:nvGrpSpPr>
        <p:grpSpPr>
          <a:xfrm>
            <a:off x="15178758" y="4346380"/>
            <a:ext cx="1759339" cy="295735"/>
            <a:chOff x="0" y="0"/>
            <a:chExt cx="1759337" cy="295734"/>
          </a:xfrm>
        </p:grpSpPr>
        <p:sp>
          <p:nvSpPr>
            <p:cNvPr id="319" name="Shape"/>
            <p:cNvSpPr/>
            <p:nvPr/>
          </p:nvSpPr>
          <p:spPr>
            <a:xfrm>
              <a:off x="731789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20" name="Shape"/>
            <p:cNvSpPr/>
            <p:nvPr/>
          </p:nvSpPr>
          <p:spPr>
            <a:xfrm>
              <a:off x="0" y="0"/>
              <a:ext cx="295757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21" name="Shape"/>
            <p:cNvSpPr/>
            <p:nvPr/>
          </p:nvSpPr>
          <p:spPr>
            <a:xfrm>
              <a:off x="1463580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</p:grpSp>
      <p:sp>
        <p:nvSpPr>
          <p:cNvPr id="323" name="PA_库_Sean ANDERSON…"/>
          <p:cNvSpPr txBox="1"/>
          <p:nvPr>
            <p:custDataLst>
              <p:tags r:id="rId6"/>
            </p:custDataLst>
          </p:nvPr>
        </p:nvSpPr>
        <p:spPr>
          <a:xfrm>
            <a:off x="15178758" y="9073026"/>
            <a:ext cx="7048095" cy="1219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Sean ANDERSON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products.</a:t>
            </a:r>
          </a:p>
        </p:txBody>
      </p:sp>
      <p:grpSp>
        <p:nvGrpSpPr>
          <p:cNvPr id="327" name="PA_库_组合 "/>
          <p:cNvGrpSpPr/>
          <p:nvPr>
            <p:custDataLst>
              <p:tags r:id="rId7"/>
            </p:custDataLst>
          </p:nvPr>
        </p:nvGrpSpPr>
        <p:grpSpPr>
          <a:xfrm>
            <a:off x="15178758" y="10944758"/>
            <a:ext cx="1759339" cy="295735"/>
            <a:chOff x="0" y="0"/>
            <a:chExt cx="1759337" cy="295734"/>
          </a:xfrm>
        </p:grpSpPr>
        <p:sp>
          <p:nvSpPr>
            <p:cNvPr id="324" name="Shape"/>
            <p:cNvSpPr/>
            <p:nvPr/>
          </p:nvSpPr>
          <p:spPr>
            <a:xfrm>
              <a:off x="731789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25" name="Shape"/>
            <p:cNvSpPr/>
            <p:nvPr/>
          </p:nvSpPr>
          <p:spPr>
            <a:xfrm>
              <a:off x="0" y="0"/>
              <a:ext cx="295757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26" name="Shape"/>
            <p:cNvSpPr/>
            <p:nvPr/>
          </p:nvSpPr>
          <p:spPr>
            <a:xfrm>
              <a:off x="1463580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</p:grpSp>
      <p:sp>
        <p:nvSpPr>
          <p:cNvPr id="328" name="PA_库_Melissa LORETA…"/>
          <p:cNvSpPr txBox="1"/>
          <p:nvPr>
            <p:custDataLst>
              <p:tags r:id="rId8"/>
            </p:custDataLst>
          </p:nvPr>
        </p:nvSpPr>
        <p:spPr>
          <a:xfrm>
            <a:off x="15178758" y="5774266"/>
            <a:ext cx="7048095" cy="1219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Melissa LORETA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products.</a:t>
            </a:r>
          </a:p>
        </p:txBody>
      </p:sp>
      <p:grpSp>
        <p:nvGrpSpPr>
          <p:cNvPr id="332" name="PA_库_组合 "/>
          <p:cNvGrpSpPr/>
          <p:nvPr>
            <p:custDataLst>
              <p:tags r:id="rId9"/>
            </p:custDataLst>
          </p:nvPr>
        </p:nvGrpSpPr>
        <p:grpSpPr>
          <a:xfrm>
            <a:off x="15178758" y="7645999"/>
            <a:ext cx="1759339" cy="295735"/>
            <a:chOff x="0" y="0"/>
            <a:chExt cx="1759337" cy="295734"/>
          </a:xfrm>
        </p:grpSpPr>
        <p:sp>
          <p:nvSpPr>
            <p:cNvPr id="329" name="Shape"/>
            <p:cNvSpPr/>
            <p:nvPr/>
          </p:nvSpPr>
          <p:spPr>
            <a:xfrm>
              <a:off x="731789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30" name="Shape"/>
            <p:cNvSpPr/>
            <p:nvPr/>
          </p:nvSpPr>
          <p:spPr>
            <a:xfrm>
              <a:off x="0" y="0"/>
              <a:ext cx="295757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31" name="Shape"/>
            <p:cNvSpPr/>
            <p:nvPr/>
          </p:nvSpPr>
          <p:spPr>
            <a:xfrm>
              <a:off x="1463580" y="0"/>
              <a:ext cx="295758" cy="2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</p:grpSp>
      <p:sp>
        <p:nvSpPr>
          <p:cNvPr id="333" name="Awesome creative…"/>
          <p:cNvSpPr txBox="1"/>
          <p:nvPr/>
        </p:nvSpPr>
        <p:spPr>
          <a:xfrm>
            <a:off x="2154435" y="4642114"/>
            <a:ext cx="6335523" cy="18440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Awesome creative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team work.</a:t>
            </a:r>
          </a:p>
        </p:txBody>
      </p:sp>
      <p:grpSp>
        <p:nvGrpSpPr>
          <p:cNvPr id="336" name="Group"/>
          <p:cNvGrpSpPr/>
          <p:nvPr/>
        </p:nvGrpSpPr>
        <p:grpSpPr>
          <a:xfrm>
            <a:off x="2154435" y="7601102"/>
            <a:ext cx="5639233" cy="1472897"/>
            <a:chOff x="0" y="0"/>
            <a:chExt cx="5639231" cy="1472895"/>
          </a:xfrm>
        </p:grpSpPr>
        <p:sp>
          <p:nvSpPr>
            <p:cNvPr id="334" name="Globally administrate client-focused meta services B2C…"/>
            <p:cNvSpPr txBox="1"/>
            <p:nvPr/>
          </p:nvSpPr>
          <p:spPr>
            <a:xfrm>
              <a:off x="0" y="406095"/>
              <a:ext cx="5639232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B2C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processes. Distinctively synergize excellent communities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and global manufactured products.</a:t>
              </a:r>
            </a:p>
          </p:txBody>
        </p:sp>
        <p:sp>
          <p:nvSpPr>
            <p:cNvPr id="335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8" name="Group 4"/>
          <p:cNvGrpSpPr>
            <a:grpSpLocks noChangeAspect="1"/>
          </p:cNvGrpSpPr>
          <p:nvPr/>
        </p:nvGrpSpPr>
        <p:grpSpPr bwMode="auto">
          <a:xfrm rot="10800000" flipH="1">
            <a:off x="-3585411" y="10292227"/>
            <a:ext cx="14568905" cy="1812926"/>
            <a:chOff x="0" y="1089"/>
            <a:chExt cx="3549" cy="571"/>
          </a:xfrm>
        </p:grpSpPr>
        <p:sp>
          <p:nvSpPr>
            <p:cNvPr id="29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utoUpdateAnimBg="0"/>
      <p:bldP spid="323" grpId="0" autoUpdateAnimBg="0"/>
      <p:bldP spid="3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9" cstate="email"/>
          <a:srcRect/>
          <a:stretch>
            <a:fillRect/>
          </a:stretch>
        </p:blipFill>
        <p:spPr/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0" cstate="email"/>
          <a:srcRect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11" cstate="email"/>
          <a:srcRect/>
          <a:stretch>
            <a:fillRect/>
          </a:stretch>
        </p:blipFill>
        <p:spPr/>
      </p:pic>
      <p:sp>
        <p:nvSpPr>
          <p:cNvPr id="342" name="PA_库_Globally administrate focused…"/>
          <p:cNvSpPr txBox="1"/>
          <p:nvPr>
            <p:custDataLst>
              <p:tags r:id="rId4"/>
            </p:custDataLst>
          </p:nvPr>
        </p:nvSpPr>
        <p:spPr>
          <a:xfrm>
            <a:off x="2154436" y="7562619"/>
            <a:ext cx="5634660" cy="2266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focused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meta services with B2C processes.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products.Distinctively excellent communities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and global products.</a:t>
            </a:r>
          </a:p>
        </p:txBody>
      </p:sp>
      <p:sp>
        <p:nvSpPr>
          <p:cNvPr id="343" name="PA_库_Globally administrate focused…"/>
          <p:cNvSpPr txBox="1"/>
          <p:nvPr>
            <p:custDataLst>
              <p:tags r:id="rId5"/>
            </p:custDataLst>
          </p:nvPr>
        </p:nvSpPr>
        <p:spPr>
          <a:xfrm>
            <a:off x="9374670" y="7562619"/>
            <a:ext cx="5634660" cy="2266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focused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meta services with B2C processes.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products.Distinctively excellent communities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and global products.</a:t>
            </a:r>
          </a:p>
        </p:txBody>
      </p:sp>
      <p:sp>
        <p:nvSpPr>
          <p:cNvPr id="344" name="PA_库_Globally administrate focused…"/>
          <p:cNvSpPr txBox="1"/>
          <p:nvPr>
            <p:custDataLst>
              <p:tags r:id="rId6"/>
            </p:custDataLst>
          </p:nvPr>
        </p:nvSpPr>
        <p:spPr>
          <a:xfrm>
            <a:off x="16594903" y="7562619"/>
            <a:ext cx="5634661" cy="2266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focused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meta services with B2C processes.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endParaRPr/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products.Distinctively excellent communities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and global products.</a:t>
            </a: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3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utoUpdateAnimBg="0"/>
      <p:bldP spid="343" grpId="0" autoUpdateAnimBg="0"/>
      <p:bldP spid="34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DEEC737-E28B-4C69-9AA9-07EA6A01E61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pink 粉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hite">
  <a:themeElements>
    <a:clrScheme name="自定义 37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C1DE"/>
      </a:accent1>
      <a:accent2>
        <a:srgbClr val="D6A0DC"/>
      </a:accent2>
      <a:accent3>
        <a:srgbClr val="DEA2CD"/>
      </a:accent3>
      <a:accent4>
        <a:srgbClr val="DE88AD"/>
      </a:accent4>
      <a:accent5>
        <a:srgbClr val="C89BD1"/>
      </a:accent5>
      <a:accent6>
        <a:srgbClr val="DE88AD"/>
      </a:accent6>
      <a:hlink>
        <a:srgbClr val="DB5353"/>
      </a:hlink>
      <a:folHlink>
        <a:srgbClr val="90363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Microsoft Office PowerPoint</Application>
  <PresentationFormat>自定义</PresentationFormat>
  <Paragraphs>295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Aileron</vt:lpstr>
      <vt:lpstr>Aileron Heavy</vt:lpstr>
      <vt:lpstr>Aileron Light</vt:lpstr>
      <vt:lpstr>FontAwesome</vt:lpstr>
      <vt:lpstr>Helvetica Neue</vt:lpstr>
      <vt:lpstr>Helvetica Neue Medium</vt:lpstr>
      <vt:lpstr>方正幼线简体</vt:lpstr>
      <vt:lpstr>造字工房悦黑演示版纤细体</vt:lpstr>
      <vt:lpstr>Arial</vt:lpstr>
      <vt:lpstr>Blackadder ITC</vt:lpstr>
      <vt:lpstr>Calibri</vt:lpstr>
      <vt:lpstr>Imprint MT Shadow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2020-05-04T11:14:26Z</dcterms:created>
  <dcterms:modified xsi:type="dcterms:W3CDTF">2021-01-04T13:47:24Z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