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8" r:id="rId4"/>
    <p:sldId id="263" r:id="rId5"/>
    <p:sldId id="269" r:id="rId6"/>
    <p:sldId id="273" r:id="rId7"/>
    <p:sldId id="265" r:id="rId8"/>
    <p:sldId id="266" r:id="rId9"/>
    <p:sldId id="260" r:id="rId10"/>
    <p:sldId id="267" r:id="rId11"/>
    <p:sldId id="262" r:id="rId12"/>
    <p:sldId id="274" r:id="rId13"/>
    <p:sldId id="268" r:id="rId14"/>
    <p:sldId id="259" r:id="rId15"/>
    <p:sldId id="261" r:id="rId16"/>
    <p:sldId id="275" r:id="rId17"/>
    <p:sldId id="270" r:id="rId18"/>
    <p:sldId id="271" r:id="rId19"/>
    <p:sldId id="264" r:id="rId20"/>
    <p:sldId id="272" r:id="rId21"/>
    <p:sldId id="277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F97F-6653-4C7F-BA3B-D76CF40CE75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8F5A-D2C3-4E97-A821-78CDFA2DE94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30C1-17CC-43C4-B099-85FB2FCEB99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E458-2AB6-4588-92B7-795D9F172D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86469-982E-48E9-BFB9-15494199E46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A681-8AD0-4AF5-8B05-D08411FDB0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F15C-8803-44E6-9F9A-8527B1B4174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3D362-65A3-46B2-A29F-C8E31D6791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FC0CD-9B5B-443D-94FA-D5AC9BF8B29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4243F-CF91-497E-9174-97893AFE06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29405-A48B-4824-BDD4-C16CBAA4FD6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F61A-E801-4087-B97F-92D0FEAD52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FBDB9-B8F3-4136-A747-70D7F00C448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F773E-AB75-43C7-94F3-C3DB7377FF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4524-33DD-4196-A440-5E03F68D878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1027-14EB-493F-8D16-70BCA30E87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468E-935B-49A1-99D8-C41390B50CE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F83B4-5C4B-4B2C-8EDB-9B095CB412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9C9C-8584-4D07-BFC2-3B69766F4E6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192E-2EF0-4D18-9329-8B5D523B24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FDA8A-14AA-4CA1-A8AF-C59843AC860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EAFA8-FCDF-41C7-9DAD-8134D367D0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D1E6-5395-40F5-9AF4-94FF40C6955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08809-41CA-43CF-91CE-149E03E263E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7045-CD37-4386-9EB0-7F1BE0F07D4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7A88-F10B-4F5B-B6CE-E68F733D60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6525B-C32B-42C2-AC2D-890D2F300F7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C24D-08B4-45F5-92E0-231D3DE22D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FEE55-F769-45FE-A48C-7CE1EF47CBF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88D0-A678-4DE8-8CF0-B69675F8E9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7904A-4E31-49C8-8527-BF1C8166D56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40966-F2AB-4002-AEE8-7357640024C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A1F7D-FF1F-4327-BF92-2A19B619CD7C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2C9D-AC65-411A-8E81-1F69EB589EF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F323-EFC3-432B-A103-3EE875054D1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E6DAE-0676-4758-B9E4-6E42F1E314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65AA-F616-4354-92DB-8692806726C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EF50B-2DAD-4656-B8AF-8C6B0C6C18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2496-DAC6-4F4E-8AF0-3AF33279CC29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8BB2E-B824-4326-B019-4C346BBBCCB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AF70-3202-4C06-8E76-87DAABCD9D0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6D86D-D69D-4C3D-A925-E5B84CC5F27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E6D8D-A115-4A13-B1AE-E0039936C10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7E58-8E6F-4F59-A0D8-DA59E693DB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0C4225-C569-42FB-B850-3AFC6B6AE3D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4E5DE2-B29D-461C-9797-79486F5DE46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C36A41-6712-4C1E-9682-D6A7666E8B9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C876A04-36DD-4700-834C-1C394CFD687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385"/>
          <p:cNvGrpSpPr/>
          <p:nvPr/>
        </p:nvGrpSpPr>
        <p:grpSpPr bwMode="auto">
          <a:xfrm>
            <a:off x="4141788" y="1077913"/>
            <a:ext cx="3814762" cy="3865562"/>
            <a:chOff x="0" y="0"/>
            <a:chExt cx="3814763" cy="3865562"/>
          </a:xfrm>
        </p:grpSpPr>
        <p:grpSp>
          <p:nvGrpSpPr>
            <p:cNvPr id="3078" name="Group 205"/>
            <p:cNvGrpSpPr/>
            <p:nvPr/>
          </p:nvGrpSpPr>
          <p:grpSpPr bwMode="auto">
            <a:xfrm>
              <a:off x="14288" y="20637"/>
              <a:ext cx="3800475" cy="3844925"/>
              <a:chOff x="0" y="0"/>
              <a:chExt cx="2394" cy="2422"/>
            </a:xfrm>
          </p:grpSpPr>
          <p:sp>
            <p:nvSpPr>
              <p:cNvPr id="3259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0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1" name="Freeform 7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2" name="Freeform 8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3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4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5" name="Freeform 11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6" name="Freeform 12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7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68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69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0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1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2" name="Freeform 18"/>
              <p:cNvSpPr/>
              <p:nvPr/>
            </p:nvSpPr>
            <p:spPr bwMode="auto">
              <a:xfrm>
                <a:off x="1567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3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74" name="Freeform 20"/>
              <p:cNvSpPr/>
              <p:nvPr/>
            </p:nvSpPr>
            <p:spPr bwMode="auto">
              <a:xfrm>
                <a:off x="611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5" name="Freeform 21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6" name="Freeform 22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7" name="Freeform 23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8" name="Freeform 24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" name="Freeform 27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2" name="Freeform 28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3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4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5" name="Freeform 31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6" name="Freeform 32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7" name="Freeform 33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8" name="Freeform 34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9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0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1" name="Freeform 37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2" name="Freeform 38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3" name="Freeform 39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4" name="Freeform 40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5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6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7" name="Freeform 43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8" name="Freeform 44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9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0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1" name="Freeform 47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2" name="Freeform 48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3" name="Freeform 49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4" name="Freeform 50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5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6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7" name="Freeform 53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8" name="Freeform 54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9" name="Freeform 55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0" name="Freeform 56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1" name="Freeform 57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2" name="Freeform 58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3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4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5" name="Freeform 61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6" name="Freeform 62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7" name="Freeform 63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8" name="Freeform 64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9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0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1" name="Freeform 67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2" name="Freeform 68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3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6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7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" name="Freeform 75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0" name="Freeform 76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1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2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3" name="Freeform 79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4" name="Freeform 80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5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6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7" name="Freeform 83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8" name="Freeform 84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9" name="Freeform 85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0" name="Freeform 86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1" name="Freeform 87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2" name="Freeform 88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3" name="Freeform 89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4" name="Freeform 90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5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6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7" name="Freeform 93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8" name="Freeform 94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9" name="Freeform 95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0" name="Freeform 96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1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2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3" name="Freeform 99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4" name="Freeform 100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5" name="Freeform 101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6" name="Freeform 102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7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8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9" name="Freeform 105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0" name="Freeform 106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1" name="Freeform 107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2" name="Freeform 108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3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4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5" name="Freeform 111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6" name="Freeform 112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7" name="Freeform 113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8" name="Freeform 114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9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0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1" name="Freeform 117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2" name="Freeform 118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3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4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5" name="Freeform 121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6" name="Freeform 122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7" name="Freeform 123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8" name="Freeform 124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9" name="Freeform 125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0" name="Freeform 126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1" name="Freeform 127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2" name="Freeform 128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3" name="Freeform 129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4" name="Freeform 130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5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6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7" name="Freeform 133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8" name="Freeform 134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9" name="Freeform 135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0" name="Freeform 136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1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2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3" name="Freeform 139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4" name="Freeform 140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5" name="Freeform 141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6" name="Freeform 142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7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8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9" name="Freeform 145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0" name="Freeform 146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1" name="Freeform 147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2" name="Freeform 148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3" name="Freeform 149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4" name="Freeform 150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5" name="Freeform 151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6" name="Freeform 152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7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8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9" name="Freeform 155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0" name="Freeform 156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1" name="Freeform 157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2" name="Freeform 158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3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4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5" name="Freeform 161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6" name="Freeform 162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7" name="Freeform 163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8" name="Freeform 164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9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0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1" name="Freeform 167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2" name="Freeform 168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3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4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5" name="Freeform 171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6" name="Freeform 172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7" name="Freeform 173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8" name="Freeform 174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9" name="Freeform 175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0" name="Freeform 176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1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2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3" name="Freeform 179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4" name="Freeform 180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5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6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7" name="Freeform 183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8" name="Freeform 184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9" name="Freeform 185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0" name="Freeform 186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1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2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3" name="Freeform 189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4" name="Freeform 190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5" name="Freeform 191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6" name="Freeform 192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7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8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9" name="Freeform 195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0" name="Freeform 196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1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2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3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4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5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6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7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458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079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80" name="Freeform 207"/>
            <p:cNvSpPr/>
            <p:nvPr/>
          </p:nvSpPr>
          <p:spPr bwMode="auto">
            <a:xfrm>
              <a:off x="1800225" y="758825"/>
              <a:ext cx="57150" cy="71437"/>
            </a:xfrm>
            <a:custGeom>
              <a:avLst/>
              <a:gdLst>
                <a:gd name="T0" fmla="*/ 57150 w 36"/>
                <a:gd name="T1" fmla="*/ 71437 h 45"/>
                <a:gd name="T2" fmla="*/ 57150 w 36"/>
                <a:gd name="T3" fmla="*/ 0 h 45"/>
                <a:gd name="T4" fmla="*/ 0 w 36"/>
                <a:gd name="T5" fmla="*/ 0 h 45"/>
                <a:gd name="T6" fmla="*/ 0 w 36"/>
                <a:gd name="T7" fmla="*/ 71437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1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avLst/>
              <a:gdLst>
                <a:gd name="T0" fmla="*/ 57150 w 36"/>
                <a:gd name="T1" fmla="*/ 149225 h 266"/>
                <a:gd name="T2" fmla="*/ 57150 w 36"/>
                <a:gd name="T3" fmla="*/ 0 h 266"/>
                <a:gd name="T4" fmla="*/ 0 w 36"/>
                <a:gd name="T5" fmla="*/ 0 h 266"/>
                <a:gd name="T6" fmla="*/ 0 w 36"/>
                <a:gd name="T7" fmla="*/ 149225 h 266"/>
                <a:gd name="T8" fmla="*/ 57150 w 36"/>
                <a:gd name="T9" fmla="*/ 149225 h 266"/>
                <a:gd name="T10" fmla="*/ 57150 w 36"/>
                <a:gd name="T11" fmla="*/ 422275 h 266"/>
                <a:gd name="T12" fmla="*/ 57150 w 36"/>
                <a:gd name="T13" fmla="*/ 271463 h 266"/>
                <a:gd name="T14" fmla="*/ 0 w 36"/>
                <a:gd name="T15" fmla="*/ 271463 h 266"/>
                <a:gd name="T16" fmla="*/ 0 w 36"/>
                <a:gd name="T17" fmla="*/ 422275 h 266"/>
                <a:gd name="T18" fmla="*/ 57150 w 36"/>
                <a:gd name="T19" fmla="*/ 422275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2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83" name="Freeform 210"/>
            <p:cNvSpPr/>
            <p:nvPr/>
          </p:nvSpPr>
          <p:spPr bwMode="auto">
            <a:xfrm>
              <a:off x="1800225" y="0"/>
              <a:ext cx="57150" cy="77787"/>
            </a:xfrm>
            <a:custGeom>
              <a:avLst/>
              <a:gdLst>
                <a:gd name="T0" fmla="*/ 57150 w 36"/>
                <a:gd name="T1" fmla="*/ 77787 h 49"/>
                <a:gd name="T2" fmla="*/ 57150 w 36"/>
                <a:gd name="T3" fmla="*/ 0 h 49"/>
                <a:gd name="T4" fmla="*/ 0 w 36"/>
                <a:gd name="T5" fmla="*/ 0 h 49"/>
                <a:gd name="T6" fmla="*/ 0 w 36"/>
                <a:gd name="T7" fmla="*/ 7778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4" name="Freeform 211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79375 w 50"/>
                <a:gd name="T1" fmla="*/ 71438 h 58"/>
                <a:gd name="T2" fmla="*/ 53975 w 50"/>
                <a:gd name="T3" fmla="*/ 0 h 58"/>
                <a:gd name="T4" fmla="*/ 0 w 50"/>
                <a:gd name="T5" fmla="*/ 19050 h 58"/>
                <a:gd name="T6" fmla="*/ 25400 w 50"/>
                <a:gd name="T7" fmla="*/ 92075 h 58"/>
                <a:gd name="T8" fmla="*/ 79375 w 50"/>
                <a:gd name="T9" fmla="*/ 714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5" name="Freeform 212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79375 w 50"/>
                <a:gd name="T1" fmla="*/ 71438 h 58"/>
                <a:gd name="T2" fmla="*/ 53975 w 50"/>
                <a:gd name="T3" fmla="*/ 0 h 58"/>
                <a:gd name="T4" fmla="*/ 0 w 50"/>
                <a:gd name="T5" fmla="*/ 19050 h 58"/>
                <a:gd name="T6" fmla="*/ 25400 w 50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6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avLst/>
              <a:gdLst>
                <a:gd name="T0" fmla="*/ 104775 w 126"/>
                <a:gd name="T1" fmla="*/ 144462 h 267"/>
                <a:gd name="T2" fmla="*/ 53975 w 126"/>
                <a:gd name="T3" fmla="*/ 0 h 267"/>
                <a:gd name="T4" fmla="*/ 0 w 126"/>
                <a:gd name="T5" fmla="*/ 19050 h 267"/>
                <a:gd name="T6" fmla="*/ 50800 w 126"/>
                <a:gd name="T7" fmla="*/ 165100 h 267"/>
                <a:gd name="T8" fmla="*/ 104775 w 126"/>
                <a:gd name="T9" fmla="*/ 144462 h 267"/>
                <a:gd name="T10" fmla="*/ 200025 w 126"/>
                <a:gd name="T11" fmla="*/ 404812 h 267"/>
                <a:gd name="T12" fmla="*/ 147638 w 126"/>
                <a:gd name="T13" fmla="*/ 261937 h 267"/>
                <a:gd name="T14" fmla="*/ 95250 w 126"/>
                <a:gd name="T15" fmla="*/ 280987 h 267"/>
                <a:gd name="T16" fmla="*/ 146050 w 126"/>
                <a:gd name="T17" fmla="*/ 423862 h 267"/>
                <a:gd name="T18" fmla="*/ 200025 w 126"/>
                <a:gd name="T19" fmla="*/ 404812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7" name="Freeform 214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79375 w 50"/>
                <a:gd name="T1" fmla="*/ 69850 h 56"/>
                <a:gd name="T2" fmla="*/ 53975 w 50"/>
                <a:gd name="T3" fmla="*/ 0 h 56"/>
                <a:gd name="T4" fmla="*/ 0 w 50"/>
                <a:gd name="T5" fmla="*/ 19050 h 56"/>
                <a:gd name="T6" fmla="*/ 25400 w 50"/>
                <a:gd name="T7" fmla="*/ 88900 h 56"/>
                <a:gd name="T8" fmla="*/ 79375 w 50"/>
                <a:gd name="T9" fmla="*/ 698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8" name="Freeform 215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79375 w 50"/>
                <a:gd name="T1" fmla="*/ 69850 h 56"/>
                <a:gd name="T2" fmla="*/ 53975 w 50"/>
                <a:gd name="T3" fmla="*/ 0 h 56"/>
                <a:gd name="T4" fmla="*/ 0 w 50"/>
                <a:gd name="T5" fmla="*/ 19050 h 56"/>
                <a:gd name="T6" fmla="*/ 25400 w 50"/>
                <a:gd name="T7" fmla="*/ 8890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89" name="Freeform 216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92075 w 58"/>
                <a:gd name="T1" fmla="*/ 57150 h 60"/>
                <a:gd name="T2" fmla="*/ 44450 w 58"/>
                <a:gd name="T3" fmla="*/ 0 h 60"/>
                <a:gd name="T4" fmla="*/ 0 w 58"/>
                <a:gd name="T5" fmla="*/ 34925 h 60"/>
                <a:gd name="T6" fmla="*/ 47625 w 58"/>
                <a:gd name="T7" fmla="*/ 95250 h 60"/>
                <a:gd name="T8" fmla="*/ 92075 w 58"/>
                <a:gd name="T9" fmla="*/ 571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0" name="Freeform 217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92075 w 58"/>
                <a:gd name="T1" fmla="*/ 57150 h 60"/>
                <a:gd name="T2" fmla="*/ 44450 w 58"/>
                <a:gd name="T3" fmla="*/ 0 h 60"/>
                <a:gd name="T4" fmla="*/ 0 w 58"/>
                <a:gd name="T5" fmla="*/ 34925 h 60"/>
                <a:gd name="T6" fmla="*/ 47625 w 58"/>
                <a:gd name="T7" fmla="*/ 952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1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avLst/>
              <a:gdLst>
                <a:gd name="T0" fmla="*/ 142875 w 202"/>
                <a:gd name="T1" fmla="*/ 115888 h 230"/>
                <a:gd name="T2" fmla="*/ 44450 w 202"/>
                <a:gd name="T3" fmla="*/ 0 h 230"/>
                <a:gd name="T4" fmla="*/ 0 w 202"/>
                <a:gd name="T5" fmla="*/ 34925 h 230"/>
                <a:gd name="T6" fmla="*/ 98425 w 202"/>
                <a:gd name="T7" fmla="*/ 153988 h 230"/>
                <a:gd name="T8" fmla="*/ 142875 w 202"/>
                <a:gd name="T9" fmla="*/ 115888 h 230"/>
                <a:gd name="T10" fmla="*/ 320675 w 202"/>
                <a:gd name="T11" fmla="*/ 328613 h 230"/>
                <a:gd name="T12" fmla="*/ 222250 w 202"/>
                <a:gd name="T13" fmla="*/ 211138 h 230"/>
                <a:gd name="T14" fmla="*/ 179388 w 202"/>
                <a:gd name="T15" fmla="*/ 247650 h 230"/>
                <a:gd name="T16" fmla="*/ 277813 w 202"/>
                <a:gd name="T17" fmla="*/ 365125 h 230"/>
                <a:gd name="T18" fmla="*/ 320675 w 202"/>
                <a:gd name="T19" fmla="*/ 328613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2" name="Freeform 219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92075 w 58"/>
                <a:gd name="T1" fmla="*/ 57150 h 58"/>
                <a:gd name="T2" fmla="*/ 42863 w 58"/>
                <a:gd name="T3" fmla="*/ 0 h 58"/>
                <a:gd name="T4" fmla="*/ 0 w 58"/>
                <a:gd name="T5" fmla="*/ 34925 h 58"/>
                <a:gd name="T6" fmla="*/ 49213 w 58"/>
                <a:gd name="T7" fmla="*/ 92075 h 58"/>
                <a:gd name="T8" fmla="*/ 92075 w 58"/>
                <a:gd name="T9" fmla="*/ 571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3" name="Freeform 220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92075 w 58"/>
                <a:gd name="T1" fmla="*/ 57150 h 58"/>
                <a:gd name="T2" fmla="*/ 42863 w 58"/>
                <a:gd name="T3" fmla="*/ 0 h 58"/>
                <a:gd name="T4" fmla="*/ 0 w 58"/>
                <a:gd name="T5" fmla="*/ 34925 h 58"/>
                <a:gd name="T6" fmla="*/ 49213 w 58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4" name="Freeform 221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95250 w 60"/>
                <a:gd name="T1" fmla="*/ 38100 h 55"/>
                <a:gd name="T2" fmla="*/ 28575 w 60"/>
                <a:gd name="T3" fmla="*/ 0 h 55"/>
                <a:gd name="T4" fmla="*/ 0 w 60"/>
                <a:gd name="T5" fmla="*/ 49212 h 55"/>
                <a:gd name="T6" fmla="*/ 66675 w 60"/>
                <a:gd name="T7" fmla="*/ 87312 h 55"/>
                <a:gd name="T8" fmla="*/ 95250 w 60"/>
                <a:gd name="T9" fmla="*/ 3810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5" name="Freeform 222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95250 w 60"/>
                <a:gd name="T1" fmla="*/ 38100 h 55"/>
                <a:gd name="T2" fmla="*/ 28575 w 60"/>
                <a:gd name="T3" fmla="*/ 0 h 55"/>
                <a:gd name="T4" fmla="*/ 0 w 60"/>
                <a:gd name="T5" fmla="*/ 49212 h 55"/>
                <a:gd name="T6" fmla="*/ 66675 w 60"/>
                <a:gd name="T7" fmla="*/ 87312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6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avLst/>
              <a:gdLst>
                <a:gd name="T0" fmla="*/ 161925 w 253"/>
                <a:gd name="T1" fmla="*/ 76200 h 167"/>
                <a:gd name="T2" fmla="*/ 28575 w 253"/>
                <a:gd name="T3" fmla="*/ 0 h 167"/>
                <a:gd name="T4" fmla="*/ 0 w 253"/>
                <a:gd name="T5" fmla="*/ 49212 h 167"/>
                <a:gd name="T6" fmla="*/ 133350 w 253"/>
                <a:gd name="T7" fmla="*/ 125412 h 167"/>
                <a:gd name="T8" fmla="*/ 161925 w 253"/>
                <a:gd name="T9" fmla="*/ 76200 h 167"/>
                <a:gd name="T10" fmla="*/ 401638 w 253"/>
                <a:gd name="T11" fmla="*/ 214312 h 167"/>
                <a:gd name="T12" fmla="*/ 268288 w 253"/>
                <a:gd name="T13" fmla="*/ 136525 h 167"/>
                <a:gd name="T14" fmla="*/ 239713 w 253"/>
                <a:gd name="T15" fmla="*/ 187325 h 167"/>
                <a:gd name="T16" fmla="*/ 373063 w 253"/>
                <a:gd name="T17" fmla="*/ 265112 h 167"/>
                <a:gd name="T18" fmla="*/ 401638 w 253"/>
                <a:gd name="T19" fmla="*/ 21431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167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7" name="Freeform 224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93663 w 59"/>
                <a:gd name="T1" fmla="*/ 36512 h 55"/>
                <a:gd name="T2" fmla="*/ 28575 w 59"/>
                <a:gd name="T3" fmla="*/ 0 h 55"/>
                <a:gd name="T4" fmla="*/ 0 w 59"/>
                <a:gd name="T5" fmla="*/ 49212 h 55"/>
                <a:gd name="T6" fmla="*/ 65088 w 59"/>
                <a:gd name="T7" fmla="*/ 87312 h 55"/>
                <a:gd name="T8" fmla="*/ 93663 w 59"/>
                <a:gd name="T9" fmla="*/ 3651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8" name="Freeform 225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93663 w 59"/>
                <a:gd name="T1" fmla="*/ 36512 h 55"/>
                <a:gd name="T2" fmla="*/ 28575 w 59"/>
                <a:gd name="T3" fmla="*/ 0 h 55"/>
                <a:gd name="T4" fmla="*/ 0 w 59"/>
                <a:gd name="T5" fmla="*/ 49212 h 55"/>
                <a:gd name="T6" fmla="*/ 65088 w 59"/>
                <a:gd name="T7" fmla="*/ 87312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99" name="Freeform 226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9525 w 53"/>
                <a:gd name="T3" fmla="*/ 0 h 43"/>
                <a:gd name="T4" fmla="*/ 0 w 53"/>
                <a:gd name="T5" fmla="*/ 55562 h 43"/>
                <a:gd name="T6" fmla="*/ 73025 w 53"/>
                <a:gd name="T7" fmla="*/ 68262 h 43"/>
                <a:gd name="T8" fmla="*/ 84138 w 53"/>
                <a:gd name="T9" fmla="*/ 1270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0" name="Freeform 227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9525 w 53"/>
                <a:gd name="T3" fmla="*/ 0 h 43"/>
                <a:gd name="T4" fmla="*/ 0 w 53"/>
                <a:gd name="T5" fmla="*/ 55562 h 43"/>
                <a:gd name="T6" fmla="*/ 73025 w 53"/>
                <a:gd name="T7" fmla="*/ 6826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1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avLst/>
              <a:gdLst>
                <a:gd name="T0" fmla="*/ 161925 w 273"/>
                <a:gd name="T1" fmla="*/ 26987 h 83"/>
                <a:gd name="T2" fmla="*/ 11113 w 273"/>
                <a:gd name="T3" fmla="*/ 0 h 83"/>
                <a:gd name="T4" fmla="*/ 0 w 273"/>
                <a:gd name="T5" fmla="*/ 55562 h 83"/>
                <a:gd name="T6" fmla="*/ 150813 w 273"/>
                <a:gd name="T7" fmla="*/ 82550 h 83"/>
                <a:gd name="T8" fmla="*/ 161925 w 273"/>
                <a:gd name="T9" fmla="*/ 26987 h 83"/>
                <a:gd name="T10" fmla="*/ 433388 w 273"/>
                <a:gd name="T11" fmla="*/ 76200 h 83"/>
                <a:gd name="T12" fmla="*/ 282575 w 273"/>
                <a:gd name="T13" fmla="*/ 49212 h 83"/>
                <a:gd name="T14" fmla="*/ 273050 w 273"/>
                <a:gd name="T15" fmla="*/ 104775 h 83"/>
                <a:gd name="T16" fmla="*/ 423863 w 273"/>
                <a:gd name="T17" fmla="*/ 131762 h 83"/>
                <a:gd name="T18" fmla="*/ 433388 w 273"/>
                <a:gd name="T19" fmla="*/ 7620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2" name="Freeform 229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11113 w 53"/>
                <a:gd name="T3" fmla="*/ 0 h 43"/>
                <a:gd name="T4" fmla="*/ 0 w 53"/>
                <a:gd name="T5" fmla="*/ 55562 h 43"/>
                <a:gd name="T6" fmla="*/ 76200 w 53"/>
                <a:gd name="T7" fmla="*/ 68262 h 43"/>
                <a:gd name="T8" fmla="*/ 84138 w 53"/>
                <a:gd name="T9" fmla="*/ 1270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3" name="Freeform 230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11113 w 53"/>
                <a:gd name="T3" fmla="*/ 0 h 43"/>
                <a:gd name="T4" fmla="*/ 0 w 53"/>
                <a:gd name="T5" fmla="*/ 55562 h 43"/>
                <a:gd name="T6" fmla="*/ 76200 w 53"/>
                <a:gd name="T7" fmla="*/ 6826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4" name="Freeform 231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74613 w 53"/>
                <a:gd name="T1" fmla="*/ 0 h 43"/>
                <a:gd name="T2" fmla="*/ 0 w 53"/>
                <a:gd name="T3" fmla="*/ 12700 h 43"/>
                <a:gd name="T4" fmla="*/ 11113 w 53"/>
                <a:gd name="T5" fmla="*/ 68262 h 43"/>
                <a:gd name="T6" fmla="*/ 84138 w 53"/>
                <a:gd name="T7" fmla="*/ 55562 h 43"/>
                <a:gd name="T8" fmla="*/ 74613 w 5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Freeform 232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74613 w 53"/>
                <a:gd name="T1" fmla="*/ 0 h 43"/>
                <a:gd name="T2" fmla="*/ 0 w 53"/>
                <a:gd name="T3" fmla="*/ 12700 h 43"/>
                <a:gd name="T4" fmla="*/ 11113 w 53"/>
                <a:gd name="T5" fmla="*/ 68262 h 43"/>
                <a:gd name="T6" fmla="*/ 84138 w 53"/>
                <a:gd name="T7" fmla="*/ 5556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6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avLst/>
              <a:gdLst>
                <a:gd name="T0" fmla="*/ 150813 w 273"/>
                <a:gd name="T1" fmla="*/ 47625 h 82"/>
                <a:gd name="T2" fmla="*/ 0 w 273"/>
                <a:gd name="T3" fmla="*/ 74613 h 82"/>
                <a:gd name="T4" fmla="*/ 9525 w 273"/>
                <a:gd name="T5" fmla="*/ 130175 h 82"/>
                <a:gd name="T6" fmla="*/ 161925 w 273"/>
                <a:gd name="T7" fmla="*/ 103188 h 82"/>
                <a:gd name="T8" fmla="*/ 150813 w 273"/>
                <a:gd name="T9" fmla="*/ 47625 h 82"/>
                <a:gd name="T10" fmla="*/ 422275 w 273"/>
                <a:gd name="T11" fmla="*/ 0 h 82"/>
                <a:gd name="T12" fmla="*/ 273050 w 273"/>
                <a:gd name="T13" fmla="*/ 26988 h 82"/>
                <a:gd name="T14" fmla="*/ 282575 w 273"/>
                <a:gd name="T15" fmla="*/ 82550 h 82"/>
                <a:gd name="T16" fmla="*/ 433388 w 273"/>
                <a:gd name="T17" fmla="*/ 55563 h 82"/>
                <a:gd name="T18" fmla="*/ 422275 w 27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Freeform 234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76200 w 53"/>
                <a:gd name="T1" fmla="*/ 0 h 42"/>
                <a:gd name="T2" fmla="*/ 0 w 53"/>
                <a:gd name="T3" fmla="*/ 11113 h 42"/>
                <a:gd name="T4" fmla="*/ 11113 w 53"/>
                <a:gd name="T5" fmla="*/ 66675 h 42"/>
                <a:gd name="T6" fmla="*/ 84138 w 53"/>
                <a:gd name="T7" fmla="*/ 55563 h 42"/>
                <a:gd name="T8" fmla="*/ 76200 w 5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8" name="Freeform 235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76200 w 53"/>
                <a:gd name="T1" fmla="*/ 0 h 42"/>
                <a:gd name="T2" fmla="*/ 0 w 53"/>
                <a:gd name="T3" fmla="*/ 11113 h 42"/>
                <a:gd name="T4" fmla="*/ 11113 w 53"/>
                <a:gd name="T5" fmla="*/ 66675 h 42"/>
                <a:gd name="T6" fmla="*/ 84138 w 53"/>
                <a:gd name="T7" fmla="*/ 5556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Freeform 236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65088 w 59"/>
                <a:gd name="T1" fmla="*/ 0 h 54"/>
                <a:gd name="T2" fmla="*/ 0 w 59"/>
                <a:gd name="T3" fmla="*/ 38100 h 54"/>
                <a:gd name="T4" fmla="*/ 28575 w 59"/>
                <a:gd name="T5" fmla="*/ 85725 h 54"/>
                <a:gd name="T6" fmla="*/ 93663 w 59"/>
                <a:gd name="T7" fmla="*/ 47625 h 54"/>
                <a:gd name="T8" fmla="*/ 65088 w 5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0" name="Freeform 237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65088 w 59"/>
                <a:gd name="T1" fmla="*/ 0 h 54"/>
                <a:gd name="T2" fmla="*/ 0 w 59"/>
                <a:gd name="T3" fmla="*/ 38100 h 54"/>
                <a:gd name="T4" fmla="*/ 28575 w 59"/>
                <a:gd name="T5" fmla="*/ 85725 h 54"/>
                <a:gd name="T6" fmla="*/ 93663 w 59"/>
                <a:gd name="T7" fmla="*/ 47625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1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avLst/>
              <a:gdLst>
                <a:gd name="T0" fmla="*/ 131763 w 252"/>
                <a:gd name="T1" fmla="*/ 139700 h 167"/>
                <a:gd name="T2" fmla="*/ 0 w 252"/>
                <a:gd name="T3" fmla="*/ 214312 h 167"/>
                <a:gd name="T4" fmla="*/ 28575 w 252"/>
                <a:gd name="T5" fmla="*/ 265112 h 167"/>
                <a:gd name="T6" fmla="*/ 160338 w 252"/>
                <a:gd name="T7" fmla="*/ 187325 h 167"/>
                <a:gd name="T8" fmla="*/ 131763 w 252"/>
                <a:gd name="T9" fmla="*/ 139700 h 167"/>
                <a:gd name="T10" fmla="*/ 371475 w 252"/>
                <a:gd name="T11" fmla="*/ 0 h 167"/>
                <a:gd name="T12" fmla="*/ 239713 w 252"/>
                <a:gd name="T13" fmla="*/ 77787 h 167"/>
                <a:gd name="T14" fmla="*/ 268288 w 252"/>
                <a:gd name="T15" fmla="*/ 127000 h 167"/>
                <a:gd name="T16" fmla="*/ 400050 w 252"/>
                <a:gd name="T17" fmla="*/ 50800 h 167"/>
                <a:gd name="T18" fmla="*/ 371475 w 252"/>
                <a:gd name="T19" fmla="*/ 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2" name="Freeform 239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63500 w 58"/>
                <a:gd name="T1" fmla="*/ 0 h 55"/>
                <a:gd name="T2" fmla="*/ 0 w 58"/>
                <a:gd name="T3" fmla="*/ 36512 h 55"/>
                <a:gd name="T4" fmla="*/ 28575 w 58"/>
                <a:gd name="T5" fmla="*/ 87312 h 55"/>
                <a:gd name="T6" fmla="*/ 92075 w 58"/>
                <a:gd name="T7" fmla="*/ 49212 h 55"/>
                <a:gd name="T8" fmla="*/ 63500 w 5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3" name="Freeform 240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63500 w 58"/>
                <a:gd name="T1" fmla="*/ 0 h 55"/>
                <a:gd name="T2" fmla="*/ 0 w 58"/>
                <a:gd name="T3" fmla="*/ 36512 h 55"/>
                <a:gd name="T4" fmla="*/ 28575 w 58"/>
                <a:gd name="T5" fmla="*/ 87312 h 55"/>
                <a:gd name="T6" fmla="*/ 92075 w 58"/>
                <a:gd name="T7" fmla="*/ 49212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4" name="Freeform 241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47625 w 57"/>
                <a:gd name="T1" fmla="*/ 0 h 60"/>
                <a:gd name="T2" fmla="*/ 0 w 57"/>
                <a:gd name="T3" fmla="*/ 57150 h 60"/>
                <a:gd name="T4" fmla="*/ 42863 w 57"/>
                <a:gd name="T5" fmla="*/ 95250 h 60"/>
                <a:gd name="T6" fmla="*/ 90488 w 57"/>
                <a:gd name="T7" fmla="*/ 36513 h 60"/>
                <a:gd name="T8" fmla="*/ 47625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5" name="Freeform 242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47625 w 57"/>
                <a:gd name="T1" fmla="*/ 0 h 60"/>
                <a:gd name="T2" fmla="*/ 0 w 57"/>
                <a:gd name="T3" fmla="*/ 57150 h 60"/>
                <a:gd name="T4" fmla="*/ 42863 w 57"/>
                <a:gd name="T5" fmla="*/ 95250 h 60"/>
                <a:gd name="T6" fmla="*/ 90488 w 57"/>
                <a:gd name="T7" fmla="*/ 3651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6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avLst/>
              <a:gdLst>
                <a:gd name="T0" fmla="*/ 98425 w 201"/>
                <a:gd name="T1" fmla="*/ 211137 h 231"/>
                <a:gd name="T2" fmla="*/ 0 w 201"/>
                <a:gd name="T3" fmla="*/ 330200 h 231"/>
                <a:gd name="T4" fmla="*/ 42863 w 201"/>
                <a:gd name="T5" fmla="*/ 366712 h 231"/>
                <a:gd name="T6" fmla="*/ 141288 w 201"/>
                <a:gd name="T7" fmla="*/ 249237 h 231"/>
                <a:gd name="T8" fmla="*/ 98425 w 201"/>
                <a:gd name="T9" fmla="*/ 211137 h 231"/>
                <a:gd name="T10" fmla="*/ 274638 w 201"/>
                <a:gd name="T11" fmla="*/ 0 h 231"/>
                <a:gd name="T12" fmla="*/ 176213 w 201"/>
                <a:gd name="T13" fmla="*/ 115887 h 231"/>
                <a:gd name="T14" fmla="*/ 220663 w 201"/>
                <a:gd name="T15" fmla="*/ 153987 h 231"/>
                <a:gd name="T16" fmla="*/ 319088 w 201"/>
                <a:gd name="T17" fmla="*/ 38100 h 231"/>
                <a:gd name="T18" fmla="*/ 274638 w 201"/>
                <a:gd name="T19" fmla="*/ 0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23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7" name="Freeform 244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49213 w 59"/>
                <a:gd name="T1" fmla="*/ 0 h 60"/>
                <a:gd name="T2" fmla="*/ 0 w 59"/>
                <a:gd name="T3" fmla="*/ 57150 h 60"/>
                <a:gd name="T4" fmla="*/ 46038 w 59"/>
                <a:gd name="T5" fmla="*/ 95250 h 60"/>
                <a:gd name="T6" fmla="*/ 93663 w 59"/>
                <a:gd name="T7" fmla="*/ 38100 h 60"/>
                <a:gd name="T8" fmla="*/ 49213 w 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8" name="Freeform 245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49213 w 59"/>
                <a:gd name="T1" fmla="*/ 0 h 60"/>
                <a:gd name="T2" fmla="*/ 0 w 59"/>
                <a:gd name="T3" fmla="*/ 57150 h 60"/>
                <a:gd name="T4" fmla="*/ 46038 w 59"/>
                <a:gd name="T5" fmla="*/ 95250 h 60"/>
                <a:gd name="T6" fmla="*/ 93663 w 59"/>
                <a:gd name="T7" fmla="*/ 3810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19" name="Freeform 246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25400 w 50"/>
                <a:gd name="T1" fmla="*/ 0 h 56"/>
                <a:gd name="T2" fmla="*/ 0 w 50"/>
                <a:gd name="T3" fmla="*/ 69850 h 56"/>
                <a:gd name="T4" fmla="*/ 53975 w 50"/>
                <a:gd name="T5" fmla="*/ 88900 h 56"/>
                <a:gd name="T6" fmla="*/ 79375 w 50"/>
                <a:gd name="T7" fmla="*/ 19050 h 56"/>
                <a:gd name="T8" fmla="*/ 25400 w 5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0" name="Freeform 247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25400 w 50"/>
                <a:gd name="T1" fmla="*/ 0 h 56"/>
                <a:gd name="T2" fmla="*/ 0 w 50"/>
                <a:gd name="T3" fmla="*/ 69850 h 56"/>
                <a:gd name="T4" fmla="*/ 53975 w 50"/>
                <a:gd name="T5" fmla="*/ 88900 h 56"/>
                <a:gd name="T6" fmla="*/ 79375 w 50"/>
                <a:gd name="T7" fmla="*/ 190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1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avLst/>
              <a:gdLst>
                <a:gd name="T0" fmla="*/ 52388 w 126"/>
                <a:gd name="T1" fmla="*/ 260350 h 267"/>
                <a:gd name="T2" fmla="*/ 0 w 126"/>
                <a:gd name="T3" fmla="*/ 404812 h 267"/>
                <a:gd name="T4" fmla="*/ 53975 w 126"/>
                <a:gd name="T5" fmla="*/ 423862 h 267"/>
                <a:gd name="T6" fmla="*/ 104775 w 126"/>
                <a:gd name="T7" fmla="*/ 280987 h 267"/>
                <a:gd name="T8" fmla="*/ 52388 w 126"/>
                <a:gd name="T9" fmla="*/ 260350 h 267"/>
                <a:gd name="T10" fmla="*/ 146050 w 126"/>
                <a:gd name="T11" fmla="*/ 0 h 267"/>
                <a:gd name="T12" fmla="*/ 95250 w 126"/>
                <a:gd name="T13" fmla="*/ 144462 h 267"/>
                <a:gd name="T14" fmla="*/ 147638 w 126"/>
                <a:gd name="T15" fmla="*/ 165100 h 267"/>
                <a:gd name="T16" fmla="*/ 200025 w 126"/>
                <a:gd name="T17" fmla="*/ 19050 h 267"/>
                <a:gd name="T18" fmla="*/ 146050 w 126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2" name="Freeform 249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25400 w 50"/>
                <a:gd name="T1" fmla="*/ 0 h 57"/>
                <a:gd name="T2" fmla="*/ 0 w 50"/>
                <a:gd name="T3" fmla="*/ 71437 h 57"/>
                <a:gd name="T4" fmla="*/ 53975 w 50"/>
                <a:gd name="T5" fmla="*/ 90487 h 57"/>
                <a:gd name="T6" fmla="*/ 79375 w 50"/>
                <a:gd name="T7" fmla="*/ 19050 h 57"/>
                <a:gd name="T8" fmla="*/ 25400 w 50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3" name="Freeform 250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25400 w 50"/>
                <a:gd name="T1" fmla="*/ 0 h 57"/>
                <a:gd name="T2" fmla="*/ 0 w 50"/>
                <a:gd name="T3" fmla="*/ 71437 h 57"/>
                <a:gd name="T4" fmla="*/ 53975 w 50"/>
                <a:gd name="T5" fmla="*/ 90487 h 57"/>
                <a:gd name="T6" fmla="*/ 79375 w 50"/>
                <a:gd name="T7" fmla="*/ 1905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4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25" name="Freeform 252"/>
            <p:cNvSpPr/>
            <p:nvPr/>
          </p:nvSpPr>
          <p:spPr bwMode="auto">
            <a:xfrm>
              <a:off x="1778000" y="3006725"/>
              <a:ext cx="58738" cy="77787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77787 h 49"/>
                <a:gd name="T4" fmla="*/ 58738 w 37"/>
                <a:gd name="T5" fmla="*/ 77787 h 49"/>
                <a:gd name="T6" fmla="*/ 58738 w 3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6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avLst/>
              <a:gdLst>
                <a:gd name="T0" fmla="*/ 0 w 37"/>
                <a:gd name="T1" fmla="*/ 285750 h 280"/>
                <a:gd name="T2" fmla="*/ 0 w 37"/>
                <a:gd name="T3" fmla="*/ 444500 h 280"/>
                <a:gd name="T4" fmla="*/ 58738 w 37"/>
                <a:gd name="T5" fmla="*/ 444500 h 280"/>
                <a:gd name="T6" fmla="*/ 58738 w 37"/>
                <a:gd name="T7" fmla="*/ 285750 h 280"/>
                <a:gd name="T8" fmla="*/ 0 w 37"/>
                <a:gd name="T9" fmla="*/ 285750 h 280"/>
                <a:gd name="T10" fmla="*/ 0 w 37"/>
                <a:gd name="T11" fmla="*/ 0 h 280"/>
                <a:gd name="T12" fmla="*/ 0 w 37"/>
                <a:gd name="T13" fmla="*/ 157163 h 280"/>
                <a:gd name="T14" fmla="*/ 58738 w 37"/>
                <a:gd name="T15" fmla="*/ 157163 h 280"/>
                <a:gd name="T16" fmla="*/ 58738 w 37"/>
                <a:gd name="T17" fmla="*/ 0 h 280"/>
                <a:gd name="T18" fmla="*/ 0 w 37"/>
                <a:gd name="T19" fmla="*/ 0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80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7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28" name="Freeform 255"/>
            <p:cNvSpPr/>
            <p:nvPr/>
          </p:nvSpPr>
          <p:spPr bwMode="auto">
            <a:xfrm>
              <a:off x="1778000" y="3771900"/>
              <a:ext cx="58738" cy="71437"/>
            </a:xfrm>
            <a:custGeom>
              <a:avLst/>
              <a:gdLst>
                <a:gd name="T0" fmla="*/ 0 w 37"/>
                <a:gd name="T1" fmla="*/ 0 h 45"/>
                <a:gd name="T2" fmla="*/ 0 w 37"/>
                <a:gd name="T3" fmla="*/ 71437 h 45"/>
                <a:gd name="T4" fmla="*/ 58738 w 37"/>
                <a:gd name="T5" fmla="*/ 71437 h 45"/>
                <a:gd name="T6" fmla="*/ 58738 w 37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9" name="Freeform 256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19050 h 57"/>
                <a:gd name="T2" fmla="*/ 25400 w 50"/>
                <a:gd name="T3" fmla="*/ 90487 h 57"/>
                <a:gd name="T4" fmla="*/ 79375 w 50"/>
                <a:gd name="T5" fmla="*/ 71437 h 57"/>
                <a:gd name="T6" fmla="*/ 53975 w 50"/>
                <a:gd name="T7" fmla="*/ 0 h 57"/>
                <a:gd name="T8" fmla="*/ 0 w 50"/>
                <a:gd name="T9" fmla="*/ 1905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0" name="Freeform 257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19050 h 57"/>
                <a:gd name="T2" fmla="*/ 25400 w 50"/>
                <a:gd name="T3" fmla="*/ 90487 h 57"/>
                <a:gd name="T4" fmla="*/ 79375 w 50"/>
                <a:gd name="T5" fmla="*/ 71437 h 57"/>
                <a:gd name="T6" fmla="*/ 53975 w 5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avLst/>
              <a:gdLst>
                <a:gd name="T0" fmla="*/ 95250 w 126"/>
                <a:gd name="T1" fmla="*/ 279400 h 267"/>
                <a:gd name="T2" fmla="*/ 147638 w 126"/>
                <a:gd name="T3" fmla="*/ 423862 h 267"/>
                <a:gd name="T4" fmla="*/ 200025 w 126"/>
                <a:gd name="T5" fmla="*/ 404812 h 267"/>
                <a:gd name="T6" fmla="*/ 149225 w 126"/>
                <a:gd name="T7" fmla="*/ 260350 h 267"/>
                <a:gd name="T8" fmla="*/ 95250 w 126"/>
                <a:gd name="T9" fmla="*/ 279400 h 267"/>
                <a:gd name="T10" fmla="*/ 0 w 126"/>
                <a:gd name="T11" fmla="*/ 20637 h 267"/>
                <a:gd name="T12" fmla="*/ 52388 w 126"/>
                <a:gd name="T13" fmla="*/ 163512 h 267"/>
                <a:gd name="T14" fmla="*/ 106363 w 126"/>
                <a:gd name="T15" fmla="*/ 142875 h 267"/>
                <a:gd name="T16" fmla="*/ 53975 w 126"/>
                <a:gd name="T17" fmla="*/ 0 h 267"/>
                <a:gd name="T18" fmla="*/ 0 w 126"/>
                <a:gd name="T19" fmla="*/ 20637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2" name="Freeform 259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20637 h 57"/>
                <a:gd name="T2" fmla="*/ 23813 w 49"/>
                <a:gd name="T3" fmla="*/ 90487 h 57"/>
                <a:gd name="T4" fmla="*/ 77788 w 49"/>
                <a:gd name="T5" fmla="*/ 69850 h 57"/>
                <a:gd name="T6" fmla="*/ 53975 w 49"/>
                <a:gd name="T7" fmla="*/ 0 h 57"/>
                <a:gd name="T8" fmla="*/ 0 w 49"/>
                <a:gd name="T9" fmla="*/ 206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3" name="Freeform 260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20637 h 57"/>
                <a:gd name="T2" fmla="*/ 23813 w 49"/>
                <a:gd name="T3" fmla="*/ 90487 h 57"/>
                <a:gd name="T4" fmla="*/ 77788 w 49"/>
                <a:gd name="T5" fmla="*/ 69850 h 57"/>
                <a:gd name="T6" fmla="*/ 53975 w 4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4" name="Freeform 261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36513 h 60"/>
                <a:gd name="T2" fmla="*/ 49213 w 59"/>
                <a:gd name="T3" fmla="*/ 95250 h 60"/>
                <a:gd name="T4" fmla="*/ 93663 w 59"/>
                <a:gd name="T5" fmla="*/ 58738 h 60"/>
                <a:gd name="T6" fmla="*/ 44450 w 59"/>
                <a:gd name="T7" fmla="*/ 0 h 60"/>
                <a:gd name="T8" fmla="*/ 0 w 59"/>
                <a:gd name="T9" fmla="*/ 36513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5" name="Freeform 262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36513 h 60"/>
                <a:gd name="T2" fmla="*/ 49213 w 59"/>
                <a:gd name="T3" fmla="*/ 95250 h 60"/>
                <a:gd name="T4" fmla="*/ 93663 w 59"/>
                <a:gd name="T5" fmla="*/ 58738 h 60"/>
                <a:gd name="T6" fmla="*/ 44450 w 5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6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avLst/>
              <a:gdLst>
                <a:gd name="T0" fmla="*/ 177800 w 202"/>
                <a:gd name="T1" fmla="*/ 247650 h 230"/>
                <a:gd name="T2" fmla="*/ 276225 w 202"/>
                <a:gd name="T3" fmla="*/ 365125 h 230"/>
                <a:gd name="T4" fmla="*/ 320675 w 202"/>
                <a:gd name="T5" fmla="*/ 328613 h 230"/>
                <a:gd name="T6" fmla="*/ 222250 w 202"/>
                <a:gd name="T7" fmla="*/ 211138 h 230"/>
                <a:gd name="T8" fmla="*/ 177800 w 202"/>
                <a:gd name="T9" fmla="*/ 247650 h 230"/>
                <a:gd name="T10" fmla="*/ 0 w 202"/>
                <a:gd name="T11" fmla="*/ 34925 h 230"/>
                <a:gd name="T12" fmla="*/ 98425 w 202"/>
                <a:gd name="T13" fmla="*/ 153988 h 230"/>
                <a:gd name="T14" fmla="*/ 141288 w 202"/>
                <a:gd name="T15" fmla="*/ 115888 h 230"/>
                <a:gd name="T16" fmla="*/ 42863 w 202"/>
                <a:gd name="T17" fmla="*/ 0 h 230"/>
                <a:gd name="T18" fmla="*/ 0 w 202"/>
                <a:gd name="T19" fmla="*/ 34925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7" name="Freeform 264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34925 h 59"/>
                <a:gd name="T2" fmla="*/ 47625 w 57"/>
                <a:gd name="T3" fmla="*/ 93662 h 59"/>
                <a:gd name="T4" fmla="*/ 90488 w 57"/>
                <a:gd name="T5" fmla="*/ 57150 h 59"/>
                <a:gd name="T6" fmla="*/ 42863 w 57"/>
                <a:gd name="T7" fmla="*/ 0 h 59"/>
                <a:gd name="T8" fmla="*/ 0 w 57"/>
                <a:gd name="T9" fmla="*/ 3492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8" name="Freeform 265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34925 h 59"/>
                <a:gd name="T2" fmla="*/ 47625 w 57"/>
                <a:gd name="T3" fmla="*/ 93662 h 59"/>
                <a:gd name="T4" fmla="*/ 90488 w 57"/>
                <a:gd name="T5" fmla="*/ 57150 h 59"/>
                <a:gd name="T6" fmla="*/ 42863 w 5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9" name="Freeform 266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47625 h 54"/>
                <a:gd name="T2" fmla="*/ 66675 w 60"/>
                <a:gd name="T3" fmla="*/ 85725 h 54"/>
                <a:gd name="T4" fmla="*/ 95250 w 60"/>
                <a:gd name="T5" fmla="*/ 36513 h 54"/>
                <a:gd name="T6" fmla="*/ 28575 w 60"/>
                <a:gd name="T7" fmla="*/ 0 h 54"/>
                <a:gd name="T8" fmla="*/ 0 w 60"/>
                <a:gd name="T9" fmla="*/ 476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0" name="Freeform 267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47625 h 54"/>
                <a:gd name="T2" fmla="*/ 66675 w 60"/>
                <a:gd name="T3" fmla="*/ 85725 h 54"/>
                <a:gd name="T4" fmla="*/ 95250 w 60"/>
                <a:gd name="T5" fmla="*/ 36513 h 54"/>
                <a:gd name="T6" fmla="*/ 28575 w 60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1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avLst/>
              <a:gdLst>
                <a:gd name="T0" fmla="*/ 239713 w 252"/>
                <a:gd name="T1" fmla="*/ 187325 h 167"/>
                <a:gd name="T2" fmla="*/ 371475 w 252"/>
                <a:gd name="T3" fmla="*/ 265112 h 167"/>
                <a:gd name="T4" fmla="*/ 400050 w 252"/>
                <a:gd name="T5" fmla="*/ 214312 h 167"/>
                <a:gd name="T6" fmla="*/ 268288 w 252"/>
                <a:gd name="T7" fmla="*/ 139700 h 167"/>
                <a:gd name="T8" fmla="*/ 239713 w 252"/>
                <a:gd name="T9" fmla="*/ 187325 h 167"/>
                <a:gd name="T10" fmla="*/ 0 w 252"/>
                <a:gd name="T11" fmla="*/ 49212 h 167"/>
                <a:gd name="T12" fmla="*/ 131763 w 252"/>
                <a:gd name="T13" fmla="*/ 127000 h 167"/>
                <a:gd name="T14" fmla="*/ 160338 w 252"/>
                <a:gd name="T15" fmla="*/ 76200 h 167"/>
                <a:gd name="T16" fmla="*/ 28575 w 252"/>
                <a:gd name="T17" fmla="*/ 0 h 167"/>
                <a:gd name="T18" fmla="*/ 0 w 252"/>
                <a:gd name="T19" fmla="*/ 4921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2" name="Freeform 269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49212 h 55"/>
                <a:gd name="T2" fmla="*/ 63500 w 58"/>
                <a:gd name="T3" fmla="*/ 87312 h 55"/>
                <a:gd name="T4" fmla="*/ 92075 w 58"/>
                <a:gd name="T5" fmla="*/ 36512 h 55"/>
                <a:gd name="T6" fmla="*/ 28575 w 58"/>
                <a:gd name="T7" fmla="*/ 0 h 55"/>
                <a:gd name="T8" fmla="*/ 0 w 58"/>
                <a:gd name="T9" fmla="*/ 4921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3" name="Freeform 270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49212 h 55"/>
                <a:gd name="T2" fmla="*/ 63500 w 58"/>
                <a:gd name="T3" fmla="*/ 87312 h 55"/>
                <a:gd name="T4" fmla="*/ 92075 w 58"/>
                <a:gd name="T5" fmla="*/ 36512 h 55"/>
                <a:gd name="T6" fmla="*/ 28575 w 58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4" name="Freeform 271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6200 w 53"/>
                <a:gd name="T3" fmla="*/ 68262 h 43"/>
                <a:gd name="T4" fmla="*/ 84138 w 53"/>
                <a:gd name="T5" fmla="*/ 12700 h 43"/>
                <a:gd name="T6" fmla="*/ 11113 w 53"/>
                <a:gd name="T7" fmla="*/ 0 h 43"/>
                <a:gd name="T8" fmla="*/ 0 w 53"/>
                <a:gd name="T9" fmla="*/ 555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5" name="Freeform 272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6200 w 53"/>
                <a:gd name="T3" fmla="*/ 68262 h 43"/>
                <a:gd name="T4" fmla="*/ 84138 w 53"/>
                <a:gd name="T5" fmla="*/ 12700 h 43"/>
                <a:gd name="T6" fmla="*/ 11113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6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avLst/>
              <a:gdLst>
                <a:gd name="T0" fmla="*/ 273050 w 273"/>
                <a:gd name="T1" fmla="*/ 103188 h 82"/>
                <a:gd name="T2" fmla="*/ 422275 w 273"/>
                <a:gd name="T3" fmla="*/ 130175 h 82"/>
                <a:gd name="T4" fmla="*/ 433388 w 273"/>
                <a:gd name="T5" fmla="*/ 74613 h 82"/>
                <a:gd name="T6" fmla="*/ 282575 w 273"/>
                <a:gd name="T7" fmla="*/ 47625 h 82"/>
                <a:gd name="T8" fmla="*/ 273050 w 273"/>
                <a:gd name="T9" fmla="*/ 103188 h 82"/>
                <a:gd name="T10" fmla="*/ 0 w 273"/>
                <a:gd name="T11" fmla="*/ 55563 h 82"/>
                <a:gd name="T12" fmla="*/ 150813 w 273"/>
                <a:gd name="T13" fmla="*/ 80963 h 82"/>
                <a:gd name="T14" fmla="*/ 161925 w 273"/>
                <a:gd name="T15" fmla="*/ 26988 h 82"/>
                <a:gd name="T16" fmla="*/ 9525 w 273"/>
                <a:gd name="T17" fmla="*/ 0 h 82"/>
                <a:gd name="T18" fmla="*/ 0 w 273"/>
                <a:gd name="T19" fmla="*/ 55563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Freeform 274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3025 w 53"/>
                <a:gd name="T3" fmla="*/ 68262 h 43"/>
                <a:gd name="T4" fmla="*/ 84138 w 53"/>
                <a:gd name="T5" fmla="*/ 12700 h 43"/>
                <a:gd name="T6" fmla="*/ 9525 w 53"/>
                <a:gd name="T7" fmla="*/ 0 h 43"/>
                <a:gd name="T8" fmla="*/ 0 w 53"/>
                <a:gd name="T9" fmla="*/ 555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8" name="Freeform 275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3025 w 53"/>
                <a:gd name="T3" fmla="*/ 68262 h 43"/>
                <a:gd name="T4" fmla="*/ 84138 w 53"/>
                <a:gd name="T5" fmla="*/ 12700 h 43"/>
                <a:gd name="T6" fmla="*/ 9525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9" name="Freeform 276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4613 w 53"/>
                <a:gd name="T5" fmla="*/ 0 h 43"/>
                <a:gd name="T6" fmla="*/ 0 w 53"/>
                <a:gd name="T7" fmla="*/ 12700 h 43"/>
                <a:gd name="T8" fmla="*/ 9525 w 53"/>
                <a:gd name="T9" fmla="*/ 682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0" name="Freeform 277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4613 w 53"/>
                <a:gd name="T5" fmla="*/ 0 h 43"/>
                <a:gd name="T6" fmla="*/ 0 w 53"/>
                <a:gd name="T7" fmla="*/ 1270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1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avLst/>
              <a:gdLst>
                <a:gd name="T0" fmla="*/ 282575 w 273"/>
                <a:gd name="T1" fmla="*/ 82550 h 83"/>
                <a:gd name="T2" fmla="*/ 433388 w 273"/>
                <a:gd name="T3" fmla="*/ 55562 h 83"/>
                <a:gd name="T4" fmla="*/ 423863 w 273"/>
                <a:gd name="T5" fmla="*/ 0 h 83"/>
                <a:gd name="T6" fmla="*/ 273050 w 273"/>
                <a:gd name="T7" fmla="*/ 26987 h 83"/>
                <a:gd name="T8" fmla="*/ 282575 w 273"/>
                <a:gd name="T9" fmla="*/ 82550 h 83"/>
                <a:gd name="T10" fmla="*/ 11113 w 273"/>
                <a:gd name="T11" fmla="*/ 131762 h 83"/>
                <a:gd name="T12" fmla="*/ 161925 w 273"/>
                <a:gd name="T13" fmla="*/ 104775 h 83"/>
                <a:gd name="T14" fmla="*/ 150813 w 273"/>
                <a:gd name="T15" fmla="*/ 49212 h 83"/>
                <a:gd name="T16" fmla="*/ 0 w 273"/>
                <a:gd name="T17" fmla="*/ 76200 h 83"/>
                <a:gd name="T18" fmla="*/ 11113 w 273"/>
                <a:gd name="T19" fmla="*/ 131762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2" name="Freeform 279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3025 w 53"/>
                <a:gd name="T5" fmla="*/ 0 h 43"/>
                <a:gd name="T6" fmla="*/ 0 w 53"/>
                <a:gd name="T7" fmla="*/ 12700 h 43"/>
                <a:gd name="T8" fmla="*/ 9525 w 53"/>
                <a:gd name="T9" fmla="*/ 682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3" name="Freeform 280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3025 w 53"/>
                <a:gd name="T5" fmla="*/ 0 h 43"/>
                <a:gd name="T6" fmla="*/ 0 w 53"/>
                <a:gd name="T7" fmla="*/ 1270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4" name="Freeform 281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28575 w 58"/>
                <a:gd name="T1" fmla="*/ 85725 h 54"/>
                <a:gd name="T2" fmla="*/ 92075 w 58"/>
                <a:gd name="T3" fmla="*/ 49213 h 54"/>
                <a:gd name="T4" fmla="*/ 63500 w 58"/>
                <a:gd name="T5" fmla="*/ 0 h 54"/>
                <a:gd name="T6" fmla="*/ 0 w 58"/>
                <a:gd name="T7" fmla="*/ 38100 h 54"/>
                <a:gd name="T8" fmla="*/ 28575 w 58"/>
                <a:gd name="T9" fmla="*/ 857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5" name="Freeform 282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28575 w 58"/>
                <a:gd name="T1" fmla="*/ 85725 h 54"/>
                <a:gd name="T2" fmla="*/ 92075 w 58"/>
                <a:gd name="T3" fmla="*/ 49213 h 54"/>
                <a:gd name="T4" fmla="*/ 63500 w 58"/>
                <a:gd name="T5" fmla="*/ 0 h 54"/>
                <a:gd name="T6" fmla="*/ 0 w 58"/>
                <a:gd name="T7" fmla="*/ 3810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6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avLst/>
              <a:gdLst>
                <a:gd name="T0" fmla="*/ 268288 w 252"/>
                <a:gd name="T1" fmla="*/ 125412 h 167"/>
                <a:gd name="T2" fmla="*/ 400050 w 252"/>
                <a:gd name="T3" fmla="*/ 50800 h 167"/>
                <a:gd name="T4" fmla="*/ 371475 w 252"/>
                <a:gd name="T5" fmla="*/ 0 h 167"/>
                <a:gd name="T6" fmla="*/ 239713 w 252"/>
                <a:gd name="T7" fmla="*/ 77787 h 167"/>
                <a:gd name="T8" fmla="*/ 268288 w 252"/>
                <a:gd name="T9" fmla="*/ 125412 h 167"/>
                <a:gd name="T10" fmla="*/ 28575 w 252"/>
                <a:gd name="T11" fmla="*/ 265112 h 167"/>
                <a:gd name="T12" fmla="*/ 160338 w 252"/>
                <a:gd name="T13" fmla="*/ 188912 h 167"/>
                <a:gd name="T14" fmla="*/ 131763 w 252"/>
                <a:gd name="T15" fmla="*/ 138112 h 167"/>
                <a:gd name="T16" fmla="*/ 0 w 252"/>
                <a:gd name="T17" fmla="*/ 215900 h 167"/>
                <a:gd name="T18" fmla="*/ 28575 w 252"/>
                <a:gd name="T19" fmla="*/ 26511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7" name="Freeform 284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28575 w 59"/>
                <a:gd name="T1" fmla="*/ 88900 h 56"/>
                <a:gd name="T2" fmla="*/ 93663 w 59"/>
                <a:gd name="T3" fmla="*/ 50800 h 56"/>
                <a:gd name="T4" fmla="*/ 65088 w 59"/>
                <a:gd name="T5" fmla="*/ 0 h 56"/>
                <a:gd name="T6" fmla="*/ 0 w 59"/>
                <a:gd name="T7" fmla="*/ 38100 h 56"/>
                <a:gd name="T8" fmla="*/ 28575 w 59"/>
                <a:gd name="T9" fmla="*/ 889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8" name="Freeform 285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28575 w 59"/>
                <a:gd name="T1" fmla="*/ 88900 h 56"/>
                <a:gd name="T2" fmla="*/ 93663 w 59"/>
                <a:gd name="T3" fmla="*/ 50800 h 56"/>
                <a:gd name="T4" fmla="*/ 65088 w 59"/>
                <a:gd name="T5" fmla="*/ 0 h 56"/>
                <a:gd name="T6" fmla="*/ 0 w 59"/>
                <a:gd name="T7" fmla="*/ 3810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59" name="Freeform 286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42863 w 57"/>
                <a:gd name="T1" fmla="*/ 95250 h 60"/>
                <a:gd name="T2" fmla="*/ 90488 w 57"/>
                <a:gd name="T3" fmla="*/ 38100 h 60"/>
                <a:gd name="T4" fmla="*/ 47625 w 57"/>
                <a:gd name="T5" fmla="*/ 0 h 60"/>
                <a:gd name="T6" fmla="*/ 0 w 57"/>
                <a:gd name="T7" fmla="*/ 58738 h 60"/>
                <a:gd name="T8" fmla="*/ 42863 w 57"/>
                <a:gd name="T9" fmla="*/ 952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0" name="Freeform 287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42863 w 57"/>
                <a:gd name="T1" fmla="*/ 95250 h 60"/>
                <a:gd name="T2" fmla="*/ 90488 w 57"/>
                <a:gd name="T3" fmla="*/ 38100 h 60"/>
                <a:gd name="T4" fmla="*/ 47625 w 57"/>
                <a:gd name="T5" fmla="*/ 0 h 60"/>
                <a:gd name="T6" fmla="*/ 0 w 57"/>
                <a:gd name="T7" fmla="*/ 58738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1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avLst/>
              <a:gdLst>
                <a:gd name="T0" fmla="*/ 222250 w 202"/>
                <a:gd name="T1" fmla="*/ 153987 h 231"/>
                <a:gd name="T2" fmla="*/ 320675 w 202"/>
                <a:gd name="T3" fmla="*/ 38100 h 231"/>
                <a:gd name="T4" fmla="*/ 277813 w 202"/>
                <a:gd name="T5" fmla="*/ 0 h 231"/>
                <a:gd name="T6" fmla="*/ 179388 w 202"/>
                <a:gd name="T7" fmla="*/ 119062 h 231"/>
                <a:gd name="T8" fmla="*/ 222250 w 202"/>
                <a:gd name="T9" fmla="*/ 153987 h 231"/>
                <a:gd name="T10" fmla="*/ 44450 w 202"/>
                <a:gd name="T11" fmla="*/ 366712 h 231"/>
                <a:gd name="T12" fmla="*/ 142875 w 202"/>
                <a:gd name="T13" fmla="*/ 250825 h 231"/>
                <a:gd name="T14" fmla="*/ 98425 w 202"/>
                <a:gd name="T15" fmla="*/ 212725 h 231"/>
                <a:gd name="T16" fmla="*/ 0 w 202"/>
                <a:gd name="T17" fmla="*/ 330200 h 231"/>
                <a:gd name="T18" fmla="*/ 44450 w 202"/>
                <a:gd name="T19" fmla="*/ 366712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2" name="Freeform 289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44450 w 59"/>
                <a:gd name="T1" fmla="*/ 95250 h 60"/>
                <a:gd name="T2" fmla="*/ 93663 w 59"/>
                <a:gd name="T3" fmla="*/ 38100 h 60"/>
                <a:gd name="T4" fmla="*/ 49213 w 59"/>
                <a:gd name="T5" fmla="*/ 0 h 60"/>
                <a:gd name="T6" fmla="*/ 0 w 59"/>
                <a:gd name="T7" fmla="*/ 57150 h 60"/>
                <a:gd name="T8" fmla="*/ 44450 w 59"/>
                <a:gd name="T9" fmla="*/ 952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3" name="Freeform 290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44450 w 59"/>
                <a:gd name="T1" fmla="*/ 95250 h 60"/>
                <a:gd name="T2" fmla="*/ 93663 w 59"/>
                <a:gd name="T3" fmla="*/ 38100 h 60"/>
                <a:gd name="T4" fmla="*/ 49213 w 59"/>
                <a:gd name="T5" fmla="*/ 0 h 60"/>
                <a:gd name="T6" fmla="*/ 0 w 59"/>
                <a:gd name="T7" fmla="*/ 571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4" name="Freeform 291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53975 w 50"/>
                <a:gd name="T1" fmla="*/ 90487 h 57"/>
                <a:gd name="T2" fmla="*/ 79375 w 50"/>
                <a:gd name="T3" fmla="*/ 20637 h 57"/>
                <a:gd name="T4" fmla="*/ 25400 w 50"/>
                <a:gd name="T5" fmla="*/ 0 h 57"/>
                <a:gd name="T6" fmla="*/ 0 w 50"/>
                <a:gd name="T7" fmla="*/ 69850 h 57"/>
                <a:gd name="T8" fmla="*/ 53975 w 50"/>
                <a:gd name="T9" fmla="*/ 9048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5" name="Freeform 292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53975 w 50"/>
                <a:gd name="T1" fmla="*/ 90487 h 57"/>
                <a:gd name="T2" fmla="*/ 79375 w 50"/>
                <a:gd name="T3" fmla="*/ 20637 h 57"/>
                <a:gd name="T4" fmla="*/ 25400 w 50"/>
                <a:gd name="T5" fmla="*/ 0 h 57"/>
                <a:gd name="T6" fmla="*/ 0 w 50"/>
                <a:gd name="T7" fmla="*/ 6985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6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avLst/>
              <a:gdLst>
                <a:gd name="T0" fmla="*/ 149225 w 126"/>
                <a:gd name="T1" fmla="*/ 163513 h 268"/>
                <a:gd name="T2" fmla="*/ 200025 w 126"/>
                <a:gd name="T3" fmla="*/ 20638 h 268"/>
                <a:gd name="T4" fmla="*/ 147638 w 126"/>
                <a:gd name="T5" fmla="*/ 0 h 268"/>
                <a:gd name="T6" fmla="*/ 95250 w 126"/>
                <a:gd name="T7" fmla="*/ 144463 h 268"/>
                <a:gd name="T8" fmla="*/ 149225 w 126"/>
                <a:gd name="T9" fmla="*/ 163513 h 268"/>
                <a:gd name="T10" fmla="*/ 53975 w 126"/>
                <a:gd name="T11" fmla="*/ 425450 h 268"/>
                <a:gd name="T12" fmla="*/ 106363 w 126"/>
                <a:gd name="T13" fmla="*/ 279400 h 268"/>
                <a:gd name="T14" fmla="*/ 52388 w 126"/>
                <a:gd name="T15" fmla="*/ 260350 h 268"/>
                <a:gd name="T16" fmla="*/ 0 w 126"/>
                <a:gd name="T17" fmla="*/ 404813 h 268"/>
                <a:gd name="T18" fmla="*/ 53975 w 126"/>
                <a:gd name="T19" fmla="*/ 425450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8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7" name="Freeform 294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55563 w 51"/>
                <a:gd name="T1" fmla="*/ 90487 h 57"/>
                <a:gd name="T2" fmla="*/ 80963 w 51"/>
                <a:gd name="T3" fmla="*/ 19050 h 57"/>
                <a:gd name="T4" fmla="*/ 26988 w 51"/>
                <a:gd name="T5" fmla="*/ 0 h 57"/>
                <a:gd name="T6" fmla="*/ 0 w 51"/>
                <a:gd name="T7" fmla="*/ 71437 h 57"/>
                <a:gd name="T8" fmla="*/ 55563 w 51"/>
                <a:gd name="T9" fmla="*/ 9048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8" name="Freeform 295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55563 w 51"/>
                <a:gd name="T1" fmla="*/ 90487 h 57"/>
                <a:gd name="T2" fmla="*/ 80963 w 51"/>
                <a:gd name="T3" fmla="*/ 19050 h 57"/>
                <a:gd name="T4" fmla="*/ 26988 w 51"/>
                <a:gd name="T5" fmla="*/ 0 h 57"/>
                <a:gd name="T6" fmla="*/ 0 w 51"/>
                <a:gd name="T7" fmla="*/ 7143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69" name="Freeform 296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55563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3025 h 54"/>
                <a:gd name="T8" fmla="*/ 55563 w 44"/>
                <a:gd name="T9" fmla="*/ 857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0" name="Freeform 297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55563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3025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1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avLst/>
              <a:gdLst>
                <a:gd name="T0" fmla="*/ 98425 w 76"/>
                <a:gd name="T1" fmla="*/ 130175 h 219"/>
                <a:gd name="T2" fmla="*/ 120650 w 76"/>
                <a:gd name="T3" fmla="*/ 11112 h 219"/>
                <a:gd name="T4" fmla="*/ 63500 w 76"/>
                <a:gd name="T5" fmla="*/ 0 h 219"/>
                <a:gd name="T6" fmla="*/ 42863 w 76"/>
                <a:gd name="T7" fmla="*/ 119062 h 219"/>
                <a:gd name="T8" fmla="*/ 98425 w 76"/>
                <a:gd name="T9" fmla="*/ 130175 h 219"/>
                <a:gd name="T10" fmla="*/ 57150 w 76"/>
                <a:gd name="T11" fmla="*/ 347662 h 219"/>
                <a:gd name="T12" fmla="*/ 79375 w 76"/>
                <a:gd name="T13" fmla="*/ 227012 h 219"/>
                <a:gd name="T14" fmla="*/ 22225 w 76"/>
                <a:gd name="T15" fmla="*/ 215900 h 219"/>
                <a:gd name="T16" fmla="*/ 0 w 76"/>
                <a:gd name="T17" fmla="*/ 336550 h 219"/>
                <a:gd name="T18" fmla="*/ 57150 w 76"/>
                <a:gd name="T19" fmla="*/ 347662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219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2" name="Freeform 299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53975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4613 h 54"/>
                <a:gd name="T8" fmla="*/ 53975 w 44"/>
                <a:gd name="T9" fmla="*/ 857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3" name="Freeform 300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53975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4613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4" name="Freeform 301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68263 w 43"/>
                <a:gd name="T1" fmla="*/ 74613 h 52"/>
                <a:gd name="T2" fmla="*/ 55563 w 43"/>
                <a:gd name="T3" fmla="*/ 0 h 52"/>
                <a:gd name="T4" fmla="*/ 0 w 43"/>
                <a:gd name="T5" fmla="*/ 9525 h 52"/>
                <a:gd name="T6" fmla="*/ 12700 w 43"/>
                <a:gd name="T7" fmla="*/ 82550 h 52"/>
                <a:gd name="T8" fmla="*/ 68263 w 43"/>
                <a:gd name="T9" fmla="*/ 7461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" name="Freeform 302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68263 w 43"/>
                <a:gd name="T1" fmla="*/ 74613 h 52"/>
                <a:gd name="T2" fmla="*/ 55563 w 43"/>
                <a:gd name="T3" fmla="*/ 0 h 52"/>
                <a:gd name="T4" fmla="*/ 0 w 43"/>
                <a:gd name="T5" fmla="*/ 9525 h 52"/>
                <a:gd name="T6" fmla="*/ 12700 w 43"/>
                <a:gd name="T7" fmla="*/ 8255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avLst/>
              <a:gdLst>
                <a:gd name="T0" fmla="*/ 76200 w 71"/>
                <a:gd name="T1" fmla="*/ 120650 h 219"/>
                <a:gd name="T2" fmla="*/ 57150 w 71"/>
                <a:gd name="T3" fmla="*/ 0 h 219"/>
                <a:gd name="T4" fmla="*/ 0 w 71"/>
                <a:gd name="T5" fmla="*/ 9525 h 219"/>
                <a:gd name="T6" fmla="*/ 19050 w 71"/>
                <a:gd name="T7" fmla="*/ 131762 h 219"/>
                <a:gd name="T8" fmla="*/ 76200 w 71"/>
                <a:gd name="T9" fmla="*/ 120650 h 219"/>
                <a:gd name="T10" fmla="*/ 112713 w 71"/>
                <a:gd name="T11" fmla="*/ 338137 h 219"/>
                <a:gd name="T12" fmla="*/ 92075 w 71"/>
                <a:gd name="T13" fmla="*/ 219075 h 219"/>
                <a:gd name="T14" fmla="*/ 34925 w 71"/>
                <a:gd name="T15" fmla="*/ 227012 h 219"/>
                <a:gd name="T16" fmla="*/ 55563 w 71"/>
                <a:gd name="T17" fmla="*/ 347662 h 219"/>
                <a:gd name="T18" fmla="*/ 112713 w 71"/>
                <a:gd name="T19" fmla="*/ 338137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219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" name="Freeform 304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68263 w 43"/>
                <a:gd name="T1" fmla="*/ 74612 h 53"/>
                <a:gd name="T2" fmla="*/ 55563 w 43"/>
                <a:gd name="T3" fmla="*/ 0 h 53"/>
                <a:gd name="T4" fmla="*/ 0 w 43"/>
                <a:gd name="T5" fmla="*/ 9525 h 53"/>
                <a:gd name="T6" fmla="*/ 12700 w 43"/>
                <a:gd name="T7" fmla="*/ 84137 h 53"/>
                <a:gd name="T8" fmla="*/ 68263 w 43"/>
                <a:gd name="T9" fmla="*/ 7461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" name="Freeform 305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68263 w 43"/>
                <a:gd name="T1" fmla="*/ 74612 h 53"/>
                <a:gd name="T2" fmla="*/ 55563 w 43"/>
                <a:gd name="T3" fmla="*/ 0 h 53"/>
                <a:gd name="T4" fmla="*/ 0 w 43"/>
                <a:gd name="T5" fmla="*/ 9525 h 53"/>
                <a:gd name="T6" fmla="*/ 12700 w 43"/>
                <a:gd name="T7" fmla="*/ 84137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" name="Freeform 306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87313 w 55"/>
                <a:gd name="T1" fmla="*/ 63500 h 58"/>
                <a:gd name="T2" fmla="*/ 49213 w 55"/>
                <a:gd name="T3" fmla="*/ 0 h 58"/>
                <a:gd name="T4" fmla="*/ 0 w 55"/>
                <a:gd name="T5" fmla="*/ 25400 h 58"/>
                <a:gd name="T6" fmla="*/ 36513 w 55"/>
                <a:gd name="T7" fmla="*/ 92075 h 58"/>
                <a:gd name="T8" fmla="*/ 87313 w 55"/>
                <a:gd name="T9" fmla="*/ 6350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0" name="Freeform 307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87313 w 55"/>
                <a:gd name="T1" fmla="*/ 63500 h 58"/>
                <a:gd name="T2" fmla="*/ 49213 w 55"/>
                <a:gd name="T3" fmla="*/ 0 h 58"/>
                <a:gd name="T4" fmla="*/ 0 w 55"/>
                <a:gd name="T5" fmla="*/ 25400 h 58"/>
                <a:gd name="T6" fmla="*/ 36513 w 55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avLst/>
              <a:gdLst>
                <a:gd name="T0" fmla="*/ 111125 w 138"/>
                <a:gd name="T1" fmla="*/ 106363 h 206"/>
                <a:gd name="T2" fmla="*/ 50800 w 138"/>
                <a:gd name="T3" fmla="*/ 0 h 206"/>
                <a:gd name="T4" fmla="*/ 0 w 138"/>
                <a:gd name="T5" fmla="*/ 28575 h 206"/>
                <a:gd name="T6" fmla="*/ 61913 w 138"/>
                <a:gd name="T7" fmla="*/ 134938 h 206"/>
                <a:gd name="T8" fmla="*/ 111125 w 138"/>
                <a:gd name="T9" fmla="*/ 106363 h 206"/>
                <a:gd name="T10" fmla="*/ 219075 w 138"/>
                <a:gd name="T11" fmla="*/ 298450 h 206"/>
                <a:gd name="T12" fmla="*/ 160338 w 138"/>
                <a:gd name="T13" fmla="*/ 193675 h 206"/>
                <a:gd name="T14" fmla="*/ 109538 w 138"/>
                <a:gd name="T15" fmla="*/ 220663 h 206"/>
                <a:gd name="T16" fmla="*/ 168275 w 138"/>
                <a:gd name="T17" fmla="*/ 327025 h 206"/>
                <a:gd name="T18" fmla="*/ 219075 w 138"/>
                <a:gd name="T19" fmla="*/ 29845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206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" name="Freeform 309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87313 w 55"/>
                <a:gd name="T1" fmla="*/ 66675 h 59"/>
                <a:gd name="T2" fmla="*/ 50800 w 55"/>
                <a:gd name="T3" fmla="*/ 0 h 59"/>
                <a:gd name="T4" fmla="*/ 0 w 55"/>
                <a:gd name="T5" fmla="*/ 28575 h 59"/>
                <a:gd name="T6" fmla="*/ 36513 w 55"/>
                <a:gd name="T7" fmla="*/ 93662 h 59"/>
                <a:gd name="T8" fmla="*/ 87313 w 55"/>
                <a:gd name="T9" fmla="*/ 6667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" name="Freeform 310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87313 w 55"/>
                <a:gd name="T1" fmla="*/ 66675 h 59"/>
                <a:gd name="T2" fmla="*/ 50800 w 55"/>
                <a:gd name="T3" fmla="*/ 0 h 59"/>
                <a:gd name="T4" fmla="*/ 0 w 55"/>
                <a:gd name="T5" fmla="*/ 28575 h 59"/>
                <a:gd name="T6" fmla="*/ 36513 w 55"/>
                <a:gd name="T7" fmla="*/ 93662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4" name="Freeform 311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2863 h 58"/>
                <a:gd name="T6" fmla="*/ 57150 w 60"/>
                <a:gd name="T7" fmla="*/ 92075 h 58"/>
                <a:gd name="T8" fmla="*/ 95250 w 60"/>
                <a:gd name="T9" fmla="*/ 492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5" name="Freeform 312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2863 h 58"/>
                <a:gd name="T6" fmla="*/ 57150 w 60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6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avLst/>
              <a:gdLst>
                <a:gd name="T0" fmla="*/ 130175 w 187"/>
                <a:gd name="T1" fmla="*/ 79375 h 169"/>
                <a:gd name="T2" fmla="*/ 38100 w 187"/>
                <a:gd name="T3" fmla="*/ 0 h 169"/>
                <a:gd name="T4" fmla="*/ 0 w 187"/>
                <a:gd name="T5" fmla="*/ 42862 h 169"/>
                <a:gd name="T6" fmla="*/ 93663 w 187"/>
                <a:gd name="T7" fmla="*/ 123825 h 169"/>
                <a:gd name="T8" fmla="*/ 130175 w 187"/>
                <a:gd name="T9" fmla="*/ 79375 h 169"/>
                <a:gd name="T10" fmla="*/ 296863 w 187"/>
                <a:gd name="T11" fmla="*/ 223837 h 169"/>
                <a:gd name="T12" fmla="*/ 204788 w 187"/>
                <a:gd name="T13" fmla="*/ 144462 h 169"/>
                <a:gd name="T14" fmla="*/ 168275 w 187"/>
                <a:gd name="T15" fmla="*/ 187325 h 169"/>
                <a:gd name="T16" fmla="*/ 260350 w 187"/>
                <a:gd name="T17" fmla="*/ 268287 h 169"/>
                <a:gd name="T18" fmla="*/ 296863 w 187"/>
                <a:gd name="T19" fmla="*/ 223837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" h="169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7" name="Freeform 314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4450 h 58"/>
                <a:gd name="T6" fmla="*/ 57150 w 60"/>
                <a:gd name="T7" fmla="*/ 92075 h 58"/>
                <a:gd name="T8" fmla="*/ 95250 w 60"/>
                <a:gd name="T9" fmla="*/ 492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8" name="Freeform 315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4450 h 58"/>
                <a:gd name="T6" fmla="*/ 57150 w 60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9" name="Freeform 316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92075 w 58"/>
                <a:gd name="T9" fmla="*/ 2698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0" name="Freeform 317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1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avLst/>
              <a:gdLst>
                <a:gd name="T0" fmla="*/ 134938 w 216"/>
                <a:gd name="T1" fmla="*/ 42863 h 110"/>
                <a:gd name="T2" fmla="*/ 20638 w 216"/>
                <a:gd name="T3" fmla="*/ 0 h 110"/>
                <a:gd name="T4" fmla="*/ 0 w 216"/>
                <a:gd name="T5" fmla="*/ 52388 h 110"/>
                <a:gd name="T6" fmla="*/ 115888 w 216"/>
                <a:gd name="T7" fmla="*/ 96838 h 110"/>
                <a:gd name="T8" fmla="*/ 134938 w 216"/>
                <a:gd name="T9" fmla="*/ 42863 h 110"/>
                <a:gd name="T10" fmla="*/ 342900 w 216"/>
                <a:gd name="T11" fmla="*/ 120650 h 110"/>
                <a:gd name="T12" fmla="*/ 228600 w 216"/>
                <a:gd name="T13" fmla="*/ 77788 h 110"/>
                <a:gd name="T14" fmla="*/ 206375 w 216"/>
                <a:gd name="T15" fmla="*/ 131763 h 110"/>
                <a:gd name="T16" fmla="*/ 323850 w 216"/>
                <a:gd name="T17" fmla="*/ 174625 h 110"/>
                <a:gd name="T18" fmla="*/ 342900 w 216"/>
                <a:gd name="T19" fmla="*/ 12065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0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2" name="Freeform 319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92075 w 58"/>
                <a:gd name="T9" fmla="*/ 2698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3" name="Freeform 320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4" name="Freeform 321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71438 w 57"/>
                <a:gd name="T1" fmla="*/ 0 h 50"/>
                <a:gd name="T2" fmla="*/ 0 w 57"/>
                <a:gd name="T3" fmla="*/ 25400 h 50"/>
                <a:gd name="T4" fmla="*/ 20638 w 57"/>
                <a:gd name="T5" fmla="*/ 79375 h 50"/>
                <a:gd name="T6" fmla="*/ 90488 w 57"/>
                <a:gd name="T7" fmla="*/ 53975 h 50"/>
                <a:gd name="T8" fmla="*/ 71438 w 5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5" name="Freeform 322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71438 w 57"/>
                <a:gd name="T1" fmla="*/ 0 h 50"/>
                <a:gd name="T2" fmla="*/ 0 w 57"/>
                <a:gd name="T3" fmla="*/ 25400 h 50"/>
                <a:gd name="T4" fmla="*/ 20638 w 57"/>
                <a:gd name="T5" fmla="*/ 79375 h 50"/>
                <a:gd name="T6" fmla="*/ 90488 w 57"/>
                <a:gd name="T7" fmla="*/ 53975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6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avLst/>
              <a:gdLst>
                <a:gd name="T0" fmla="*/ 115888 w 217"/>
                <a:gd name="T1" fmla="*/ 71437 h 105"/>
                <a:gd name="T2" fmla="*/ 0 w 217"/>
                <a:gd name="T3" fmla="*/ 112712 h 105"/>
                <a:gd name="T4" fmla="*/ 19050 w 217"/>
                <a:gd name="T5" fmla="*/ 166687 h 105"/>
                <a:gd name="T6" fmla="*/ 134938 w 217"/>
                <a:gd name="T7" fmla="*/ 127000 h 105"/>
                <a:gd name="T8" fmla="*/ 115888 w 217"/>
                <a:gd name="T9" fmla="*/ 71437 h 105"/>
                <a:gd name="T10" fmla="*/ 327025 w 217"/>
                <a:gd name="T11" fmla="*/ 0 h 105"/>
                <a:gd name="T12" fmla="*/ 209550 w 217"/>
                <a:gd name="T13" fmla="*/ 39687 h 105"/>
                <a:gd name="T14" fmla="*/ 228600 w 217"/>
                <a:gd name="T15" fmla="*/ 93662 h 105"/>
                <a:gd name="T16" fmla="*/ 344488 w 217"/>
                <a:gd name="T17" fmla="*/ 53975 h 105"/>
                <a:gd name="T18" fmla="*/ 327025 w 217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7" name="Freeform 324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71438 w 57"/>
                <a:gd name="T1" fmla="*/ 0 h 49"/>
                <a:gd name="T2" fmla="*/ 0 w 57"/>
                <a:gd name="T3" fmla="*/ 23812 h 49"/>
                <a:gd name="T4" fmla="*/ 19050 w 57"/>
                <a:gd name="T5" fmla="*/ 77787 h 49"/>
                <a:gd name="T6" fmla="*/ 90488 w 57"/>
                <a:gd name="T7" fmla="*/ 52387 h 49"/>
                <a:gd name="T8" fmla="*/ 71438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8" name="Freeform 325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71438 w 57"/>
                <a:gd name="T1" fmla="*/ 0 h 49"/>
                <a:gd name="T2" fmla="*/ 0 w 57"/>
                <a:gd name="T3" fmla="*/ 23812 h 49"/>
                <a:gd name="T4" fmla="*/ 19050 w 57"/>
                <a:gd name="T5" fmla="*/ 77787 h 49"/>
                <a:gd name="T6" fmla="*/ 90488 w 57"/>
                <a:gd name="T7" fmla="*/ 5238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99" name="Freeform 326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60325 w 60"/>
                <a:gd name="T1" fmla="*/ 0 h 58"/>
                <a:gd name="T2" fmla="*/ 0 w 60"/>
                <a:gd name="T3" fmla="*/ 49213 h 58"/>
                <a:gd name="T4" fmla="*/ 36513 w 60"/>
                <a:gd name="T5" fmla="*/ 92075 h 58"/>
                <a:gd name="T6" fmla="*/ 95250 w 60"/>
                <a:gd name="T7" fmla="*/ 44450 h 58"/>
                <a:gd name="T8" fmla="*/ 60325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0" name="Freeform 327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60325 w 60"/>
                <a:gd name="T1" fmla="*/ 0 h 58"/>
                <a:gd name="T2" fmla="*/ 0 w 60"/>
                <a:gd name="T3" fmla="*/ 49213 h 58"/>
                <a:gd name="T4" fmla="*/ 36513 w 60"/>
                <a:gd name="T5" fmla="*/ 92075 h 58"/>
                <a:gd name="T6" fmla="*/ 95250 w 60"/>
                <a:gd name="T7" fmla="*/ 4445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1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avLst/>
              <a:gdLst>
                <a:gd name="T0" fmla="*/ 95250 w 190"/>
                <a:gd name="T1" fmla="*/ 139700 h 165"/>
                <a:gd name="T2" fmla="*/ 0 w 190"/>
                <a:gd name="T3" fmla="*/ 215900 h 165"/>
                <a:gd name="T4" fmla="*/ 34925 w 190"/>
                <a:gd name="T5" fmla="*/ 261937 h 165"/>
                <a:gd name="T6" fmla="*/ 130175 w 190"/>
                <a:gd name="T7" fmla="*/ 184150 h 165"/>
                <a:gd name="T8" fmla="*/ 95250 w 190"/>
                <a:gd name="T9" fmla="*/ 139700 h 165"/>
                <a:gd name="T10" fmla="*/ 266700 w 190"/>
                <a:gd name="T11" fmla="*/ 0 h 165"/>
                <a:gd name="T12" fmla="*/ 171450 w 190"/>
                <a:gd name="T13" fmla="*/ 79375 h 165"/>
                <a:gd name="T14" fmla="*/ 207963 w 190"/>
                <a:gd name="T15" fmla="*/ 122237 h 165"/>
                <a:gd name="T16" fmla="*/ 301625 w 190"/>
                <a:gd name="T17" fmla="*/ 44450 h 165"/>
                <a:gd name="T18" fmla="*/ 266700 w 190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165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2" name="Freeform 329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58738 w 60"/>
                <a:gd name="T1" fmla="*/ 0 h 59"/>
                <a:gd name="T2" fmla="*/ 0 w 60"/>
                <a:gd name="T3" fmla="*/ 47625 h 59"/>
                <a:gd name="T4" fmla="*/ 36513 w 60"/>
                <a:gd name="T5" fmla="*/ 93662 h 59"/>
                <a:gd name="T6" fmla="*/ 95250 w 60"/>
                <a:gd name="T7" fmla="*/ 44450 h 59"/>
                <a:gd name="T8" fmla="*/ 58738 w 6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3" name="Freeform 330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58738 w 60"/>
                <a:gd name="T1" fmla="*/ 0 h 59"/>
                <a:gd name="T2" fmla="*/ 0 w 60"/>
                <a:gd name="T3" fmla="*/ 47625 h 59"/>
                <a:gd name="T4" fmla="*/ 36513 w 60"/>
                <a:gd name="T5" fmla="*/ 93662 h 59"/>
                <a:gd name="T6" fmla="*/ 95250 w 60"/>
                <a:gd name="T7" fmla="*/ 4445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4" name="Freeform 331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38100 w 56"/>
                <a:gd name="T1" fmla="*/ 0 h 59"/>
                <a:gd name="T2" fmla="*/ 0 w 56"/>
                <a:gd name="T3" fmla="*/ 63500 h 59"/>
                <a:gd name="T4" fmla="*/ 49213 w 56"/>
                <a:gd name="T5" fmla="*/ 93662 h 59"/>
                <a:gd name="T6" fmla="*/ 88900 w 56"/>
                <a:gd name="T7" fmla="*/ 30162 h 59"/>
                <a:gd name="T8" fmla="*/ 38100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5" name="Freeform 332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38100 w 56"/>
                <a:gd name="T1" fmla="*/ 0 h 59"/>
                <a:gd name="T2" fmla="*/ 0 w 56"/>
                <a:gd name="T3" fmla="*/ 63500 h 59"/>
                <a:gd name="T4" fmla="*/ 49213 w 56"/>
                <a:gd name="T5" fmla="*/ 93662 h 59"/>
                <a:gd name="T6" fmla="*/ 88900 w 56"/>
                <a:gd name="T7" fmla="*/ 30162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6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avLst/>
              <a:gdLst>
                <a:gd name="T0" fmla="*/ 63500 w 142"/>
                <a:gd name="T1" fmla="*/ 190500 h 204"/>
                <a:gd name="T2" fmla="*/ 0 w 142"/>
                <a:gd name="T3" fmla="*/ 293688 h 204"/>
                <a:gd name="T4" fmla="*/ 49213 w 142"/>
                <a:gd name="T5" fmla="*/ 323850 h 204"/>
                <a:gd name="T6" fmla="*/ 111125 w 142"/>
                <a:gd name="T7" fmla="*/ 219075 h 204"/>
                <a:gd name="T8" fmla="*/ 63500 w 142"/>
                <a:gd name="T9" fmla="*/ 190500 h 204"/>
                <a:gd name="T10" fmla="*/ 176213 w 142"/>
                <a:gd name="T11" fmla="*/ 0 h 204"/>
                <a:gd name="T12" fmla="*/ 112713 w 142"/>
                <a:gd name="T13" fmla="*/ 104775 h 204"/>
                <a:gd name="T14" fmla="*/ 163513 w 142"/>
                <a:gd name="T15" fmla="*/ 134938 h 204"/>
                <a:gd name="T16" fmla="*/ 225425 w 142"/>
                <a:gd name="T17" fmla="*/ 28575 h 204"/>
                <a:gd name="T18" fmla="*/ 176213 w 142"/>
                <a:gd name="T19" fmla="*/ 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7" name="Freeform 334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39688 w 55"/>
                <a:gd name="T1" fmla="*/ 0 h 60"/>
                <a:gd name="T2" fmla="*/ 0 w 55"/>
                <a:gd name="T3" fmla="*/ 65088 h 60"/>
                <a:gd name="T4" fmla="*/ 49213 w 55"/>
                <a:gd name="T5" fmla="*/ 95250 h 60"/>
                <a:gd name="T6" fmla="*/ 87313 w 55"/>
                <a:gd name="T7" fmla="*/ 30163 h 60"/>
                <a:gd name="T8" fmla="*/ 39688 w 5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8" name="Freeform 335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39688 w 55"/>
                <a:gd name="T1" fmla="*/ 0 h 60"/>
                <a:gd name="T2" fmla="*/ 0 w 55"/>
                <a:gd name="T3" fmla="*/ 65088 h 60"/>
                <a:gd name="T4" fmla="*/ 49213 w 55"/>
                <a:gd name="T5" fmla="*/ 95250 h 60"/>
                <a:gd name="T6" fmla="*/ 87313 w 55"/>
                <a:gd name="T7" fmla="*/ 3016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09" name="Freeform 336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14288 w 44"/>
                <a:gd name="T1" fmla="*/ 0 h 54"/>
                <a:gd name="T2" fmla="*/ 0 w 44"/>
                <a:gd name="T3" fmla="*/ 74613 h 54"/>
                <a:gd name="T4" fmla="*/ 55563 w 44"/>
                <a:gd name="T5" fmla="*/ 85725 h 54"/>
                <a:gd name="T6" fmla="*/ 69850 w 44"/>
                <a:gd name="T7" fmla="*/ 11113 h 54"/>
                <a:gd name="T8" fmla="*/ 14288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0" name="Freeform 337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14288 w 44"/>
                <a:gd name="T1" fmla="*/ 0 h 54"/>
                <a:gd name="T2" fmla="*/ 0 w 44"/>
                <a:gd name="T3" fmla="*/ 74613 h 54"/>
                <a:gd name="T4" fmla="*/ 55563 w 44"/>
                <a:gd name="T5" fmla="*/ 85725 h 54"/>
                <a:gd name="T6" fmla="*/ 69850 w 44"/>
                <a:gd name="T7" fmla="*/ 11113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1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avLst/>
              <a:gdLst>
                <a:gd name="T0" fmla="*/ 23813 w 77"/>
                <a:gd name="T1" fmla="*/ 215900 h 218"/>
                <a:gd name="T2" fmla="*/ 0 w 77"/>
                <a:gd name="T3" fmla="*/ 336550 h 218"/>
                <a:gd name="T4" fmla="*/ 55563 w 77"/>
                <a:gd name="T5" fmla="*/ 346075 h 218"/>
                <a:gd name="T6" fmla="*/ 79375 w 77"/>
                <a:gd name="T7" fmla="*/ 227013 h 218"/>
                <a:gd name="T8" fmla="*/ 23813 w 77"/>
                <a:gd name="T9" fmla="*/ 215900 h 218"/>
                <a:gd name="T10" fmla="*/ 65088 w 77"/>
                <a:gd name="T11" fmla="*/ 0 h 218"/>
                <a:gd name="T12" fmla="*/ 41275 w 77"/>
                <a:gd name="T13" fmla="*/ 119063 h 218"/>
                <a:gd name="T14" fmla="*/ 98425 w 77"/>
                <a:gd name="T15" fmla="*/ 130175 h 218"/>
                <a:gd name="T16" fmla="*/ 122238 w 77"/>
                <a:gd name="T17" fmla="*/ 9525 h 218"/>
                <a:gd name="T18" fmla="*/ 65088 w 77"/>
                <a:gd name="T19" fmla="*/ 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18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2" name="Freeform 339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14288 w 45"/>
                <a:gd name="T1" fmla="*/ 0 h 54"/>
                <a:gd name="T2" fmla="*/ 0 w 45"/>
                <a:gd name="T3" fmla="*/ 74613 h 54"/>
                <a:gd name="T4" fmla="*/ 57150 w 45"/>
                <a:gd name="T5" fmla="*/ 85725 h 54"/>
                <a:gd name="T6" fmla="*/ 71438 w 45"/>
                <a:gd name="T7" fmla="*/ 9525 h 54"/>
                <a:gd name="T8" fmla="*/ 14288 w 4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3" name="Freeform 340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14288 w 45"/>
                <a:gd name="T1" fmla="*/ 0 h 54"/>
                <a:gd name="T2" fmla="*/ 0 w 45"/>
                <a:gd name="T3" fmla="*/ 74613 h 54"/>
                <a:gd name="T4" fmla="*/ 57150 w 45"/>
                <a:gd name="T5" fmla="*/ 85725 h 54"/>
                <a:gd name="T6" fmla="*/ 71438 w 45"/>
                <a:gd name="T7" fmla="*/ 9525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4" name="Freeform 341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9525 h 52"/>
                <a:gd name="T2" fmla="*/ 9525 w 42"/>
                <a:gd name="T3" fmla="*/ 82550 h 52"/>
                <a:gd name="T4" fmla="*/ 66675 w 42"/>
                <a:gd name="T5" fmla="*/ 73025 h 52"/>
                <a:gd name="T6" fmla="*/ 55563 w 42"/>
                <a:gd name="T7" fmla="*/ 0 h 52"/>
                <a:gd name="T8" fmla="*/ 0 w 42"/>
                <a:gd name="T9" fmla="*/ 952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5" name="Freeform 342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9525 h 52"/>
                <a:gd name="T2" fmla="*/ 9525 w 42"/>
                <a:gd name="T3" fmla="*/ 82550 h 52"/>
                <a:gd name="T4" fmla="*/ 66675 w 42"/>
                <a:gd name="T5" fmla="*/ 73025 h 52"/>
                <a:gd name="T6" fmla="*/ 55563 w 42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6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avLst/>
              <a:gdLst>
                <a:gd name="T0" fmla="*/ 34925 w 69"/>
                <a:gd name="T1" fmla="*/ 228600 h 219"/>
                <a:gd name="T2" fmla="*/ 53975 w 69"/>
                <a:gd name="T3" fmla="*/ 347662 h 219"/>
                <a:gd name="T4" fmla="*/ 109538 w 69"/>
                <a:gd name="T5" fmla="*/ 338137 h 219"/>
                <a:gd name="T6" fmla="*/ 90488 w 69"/>
                <a:gd name="T7" fmla="*/ 217487 h 219"/>
                <a:gd name="T8" fmla="*/ 34925 w 69"/>
                <a:gd name="T9" fmla="*/ 228600 h 219"/>
                <a:gd name="T10" fmla="*/ 0 w 69"/>
                <a:gd name="T11" fmla="*/ 9525 h 219"/>
                <a:gd name="T12" fmla="*/ 19050 w 69"/>
                <a:gd name="T13" fmla="*/ 130175 h 219"/>
                <a:gd name="T14" fmla="*/ 76200 w 69"/>
                <a:gd name="T15" fmla="*/ 120650 h 219"/>
                <a:gd name="T16" fmla="*/ 57150 w 69"/>
                <a:gd name="T17" fmla="*/ 0 h 219"/>
                <a:gd name="T18" fmla="*/ 0 w 69"/>
                <a:gd name="T19" fmla="*/ 9525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21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7" name="Freeform 344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9525 h 53"/>
                <a:gd name="T2" fmla="*/ 9525 w 42"/>
                <a:gd name="T3" fmla="*/ 84137 h 53"/>
                <a:gd name="T4" fmla="*/ 66675 w 42"/>
                <a:gd name="T5" fmla="*/ 76200 h 53"/>
                <a:gd name="T6" fmla="*/ 55563 w 42"/>
                <a:gd name="T7" fmla="*/ 0 h 53"/>
                <a:gd name="T8" fmla="*/ 0 w 42"/>
                <a:gd name="T9" fmla="*/ 95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8" name="Freeform 345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9525 h 53"/>
                <a:gd name="T2" fmla="*/ 9525 w 42"/>
                <a:gd name="T3" fmla="*/ 84137 h 53"/>
                <a:gd name="T4" fmla="*/ 66675 w 42"/>
                <a:gd name="T5" fmla="*/ 76200 h 53"/>
                <a:gd name="T6" fmla="*/ 55563 w 4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19" name="Freeform 346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28575 h 59"/>
                <a:gd name="T2" fmla="*/ 38100 w 55"/>
                <a:gd name="T3" fmla="*/ 93662 h 59"/>
                <a:gd name="T4" fmla="*/ 87313 w 55"/>
                <a:gd name="T5" fmla="*/ 66675 h 59"/>
                <a:gd name="T6" fmla="*/ 50800 w 55"/>
                <a:gd name="T7" fmla="*/ 0 h 59"/>
                <a:gd name="T8" fmla="*/ 0 w 55"/>
                <a:gd name="T9" fmla="*/ 2857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0" name="Freeform 347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28575 h 59"/>
                <a:gd name="T2" fmla="*/ 38100 w 55"/>
                <a:gd name="T3" fmla="*/ 93662 h 59"/>
                <a:gd name="T4" fmla="*/ 87313 w 55"/>
                <a:gd name="T5" fmla="*/ 66675 h 59"/>
                <a:gd name="T6" fmla="*/ 50800 w 5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1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avLst/>
              <a:gdLst>
                <a:gd name="T0" fmla="*/ 107950 w 137"/>
                <a:gd name="T1" fmla="*/ 222250 h 206"/>
                <a:gd name="T2" fmla="*/ 168275 w 137"/>
                <a:gd name="T3" fmla="*/ 327025 h 206"/>
                <a:gd name="T4" fmla="*/ 217488 w 137"/>
                <a:gd name="T5" fmla="*/ 298450 h 206"/>
                <a:gd name="T6" fmla="*/ 158750 w 137"/>
                <a:gd name="T7" fmla="*/ 193675 h 206"/>
                <a:gd name="T8" fmla="*/ 107950 w 137"/>
                <a:gd name="T9" fmla="*/ 222250 h 206"/>
                <a:gd name="T10" fmla="*/ 0 w 137"/>
                <a:gd name="T11" fmla="*/ 28575 h 206"/>
                <a:gd name="T12" fmla="*/ 60325 w 137"/>
                <a:gd name="T13" fmla="*/ 133350 h 206"/>
                <a:gd name="T14" fmla="*/ 109538 w 137"/>
                <a:gd name="T15" fmla="*/ 107950 h 206"/>
                <a:gd name="T16" fmla="*/ 50800 w 137"/>
                <a:gd name="T17" fmla="*/ 0 h 206"/>
                <a:gd name="T18" fmla="*/ 0 w 137"/>
                <a:gd name="T19" fmla="*/ 28575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206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2" name="Freeform 349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26987 h 59"/>
                <a:gd name="T2" fmla="*/ 34925 w 54"/>
                <a:gd name="T3" fmla="*/ 93662 h 59"/>
                <a:gd name="T4" fmla="*/ 85725 w 54"/>
                <a:gd name="T5" fmla="*/ 65087 h 59"/>
                <a:gd name="T6" fmla="*/ 47625 w 54"/>
                <a:gd name="T7" fmla="*/ 0 h 59"/>
                <a:gd name="T8" fmla="*/ 0 w 54"/>
                <a:gd name="T9" fmla="*/ 2698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3" name="Freeform 350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26987 h 59"/>
                <a:gd name="T2" fmla="*/ 34925 w 54"/>
                <a:gd name="T3" fmla="*/ 93662 h 59"/>
                <a:gd name="T4" fmla="*/ 85725 w 54"/>
                <a:gd name="T5" fmla="*/ 65087 h 59"/>
                <a:gd name="T6" fmla="*/ 47625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4" name="Freeform 351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44450 h 58"/>
                <a:gd name="T2" fmla="*/ 55563 w 59"/>
                <a:gd name="T3" fmla="*/ 92075 h 58"/>
                <a:gd name="T4" fmla="*/ 93663 w 59"/>
                <a:gd name="T5" fmla="*/ 49213 h 58"/>
                <a:gd name="T6" fmla="*/ 38100 w 59"/>
                <a:gd name="T7" fmla="*/ 0 h 58"/>
                <a:gd name="T8" fmla="*/ 0 w 59"/>
                <a:gd name="T9" fmla="*/ 444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5" name="Freeform 352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44450 h 58"/>
                <a:gd name="T2" fmla="*/ 55563 w 59"/>
                <a:gd name="T3" fmla="*/ 92075 h 58"/>
                <a:gd name="T4" fmla="*/ 93663 w 59"/>
                <a:gd name="T5" fmla="*/ 49213 h 58"/>
                <a:gd name="T6" fmla="*/ 38100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6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avLst/>
              <a:gdLst>
                <a:gd name="T0" fmla="*/ 168275 w 188"/>
                <a:gd name="T1" fmla="*/ 187325 h 169"/>
                <a:gd name="T2" fmla="*/ 260350 w 188"/>
                <a:gd name="T3" fmla="*/ 268287 h 169"/>
                <a:gd name="T4" fmla="*/ 298450 w 188"/>
                <a:gd name="T5" fmla="*/ 225425 h 169"/>
                <a:gd name="T6" fmla="*/ 204788 w 188"/>
                <a:gd name="T7" fmla="*/ 144462 h 169"/>
                <a:gd name="T8" fmla="*/ 168275 w 188"/>
                <a:gd name="T9" fmla="*/ 187325 h 169"/>
                <a:gd name="T10" fmla="*/ 0 w 188"/>
                <a:gd name="T11" fmla="*/ 44450 h 169"/>
                <a:gd name="T12" fmla="*/ 92075 w 188"/>
                <a:gd name="T13" fmla="*/ 122237 h 169"/>
                <a:gd name="T14" fmla="*/ 130175 w 188"/>
                <a:gd name="T15" fmla="*/ 79375 h 169"/>
                <a:gd name="T16" fmla="*/ 36513 w 188"/>
                <a:gd name="T17" fmla="*/ 0 h 169"/>
                <a:gd name="T18" fmla="*/ 0 w 188"/>
                <a:gd name="T19" fmla="*/ 44450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69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7" name="Freeform 354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42863 h 58"/>
                <a:gd name="T2" fmla="*/ 57150 w 59"/>
                <a:gd name="T3" fmla="*/ 92075 h 58"/>
                <a:gd name="T4" fmla="*/ 93663 w 59"/>
                <a:gd name="T5" fmla="*/ 49213 h 58"/>
                <a:gd name="T6" fmla="*/ 36513 w 59"/>
                <a:gd name="T7" fmla="*/ 0 h 58"/>
                <a:gd name="T8" fmla="*/ 0 w 59"/>
                <a:gd name="T9" fmla="*/ 428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8" name="Freeform 355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42863 h 58"/>
                <a:gd name="T2" fmla="*/ 57150 w 59"/>
                <a:gd name="T3" fmla="*/ 92075 h 58"/>
                <a:gd name="T4" fmla="*/ 93663 w 59"/>
                <a:gd name="T5" fmla="*/ 49213 h 58"/>
                <a:gd name="T6" fmla="*/ 36513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29" name="Freeform 356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53975 h 50"/>
                <a:gd name="T2" fmla="*/ 69850 w 56"/>
                <a:gd name="T3" fmla="*/ 79375 h 50"/>
                <a:gd name="T4" fmla="*/ 88900 w 56"/>
                <a:gd name="T5" fmla="*/ 26988 h 50"/>
                <a:gd name="T6" fmla="*/ 19050 w 56"/>
                <a:gd name="T7" fmla="*/ 0 h 50"/>
                <a:gd name="T8" fmla="*/ 0 w 56"/>
                <a:gd name="T9" fmla="*/ 5397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0" name="Freeform 357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53975 h 50"/>
                <a:gd name="T2" fmla="*/ 69850 w 56"/>
                <a:gd name="T3" fmla="*/ 79375 h 50"/>
                <a:gd name="T4" fmla="*/ 88900 w 56"/>
                <a:gd name="T5" fmla="*/ 26988 h 50"/>
                <a:gd name="T6" fmla="*/ 19050 w 5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1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avLst/>
              <a:gdLst>
                <a:gd name="T0" fmla="*/ 207963 w 216"/>
                <a:gd name="T1" fmla="*/ 133350 h 111"/>
                <a:gd name="T2" fmla="*/ 322263 w 216"/>
                <a:gd name="T3" fmla="*/ 176212 h 111"/>
                <a:gd name="T4" fmla="*/ 342900 w 216"/>
                <a:gd name="T5" fmla="*/ 122237 h 111"/>
                <a:gd name="T6" fmla="*/ 227013 w 216"/>
                <a:gd name="T7" fmla="*/ 79375 h 111"/>
                <a:gd name="T8" fmla="*/ 207963 w 216"/>
                <a:gd name="T9" fmla="*/ 133350 h 111"/>
                <a:gd name="T10" fmla="*/ 0 w 216"/>
                <a:gd name="T11" fmla="*/ 53975 h 111"/>
                <a:gd name="T12" fmla="*/ 114300 w 216"/>
                <a:gd name="T13" fmla="*/ 96837 h 111"/>
                <a:gd name="T14" fmla="*/ 134938 w 216"/>
                <a:gd name="T15" fmla="*/ 42862 h 111"/>
                <a:gd name="T16" fmla="*/ 20638 w 216"/>
                <a:gd name="T17" fmla="*/ 0 h 111"/>
                <a:gd name="T18" fmla="*/ 0 w 216"/>
                <a:gd name="T19" fmla="*/ 53975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1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2" name="Freeform 359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53975 h 51"/>
                <a:gd name="T2" fmla="*/ 69850 w 57"/>
                <a:gd name="T3" fmla="*/ 80962 h 51"/>
                <a:gd name="T4" fmla="*/ 90488 w 57"/>
                <a:gd name="T5" fmla="*/ 26987 h 51"/>
                <a:gd name="T6" fmla="*/ 19050 w 57"/>
                <a:gd name="T7" fmla="*/ 0 h 51"/>
                <a:gd name="T8" fmla="*/ 0 w 57"/>
                <a:gd name="T9" fmla="*/ 53975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3" name="Freeform 360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53975 h 51"/>
                <a:gd name="T2" fmla="*/ 69850 w 57"/>
                <a:gd name="T3" fmla="*/ 80962 h 51"/>
                <a:gd name="T4" fmla="*/ 90488 w 57"/>
                <a:gd name="T5" fmla="*/ 26987 h 51"/>
                <a:gd name="T6" fmla="*/ 19050 w 5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4" name="Freeform 361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19050 w 57"/>
                <a:gd name="T1" fmla="*/ 77787 h 49"/>
                <a:gd name="T2" fmla="*/ 90488 w 57"/>
                <a:gd name="T3" fmla="*/ 52387 h 49"/>
                <a:gd name="T4" fmla="*/ 71438 w 57"/>
                <a:gd name="T5" fmla="*/ 0 h 49"/>
                <a:gd name="T6" fmla="*/ 0 w 57"/>
                <a:gd name="T7" fmla="*/ 23812 h 49"/>
                <a:gd name="T8" fmla="*/ 19050 w 57"/>
                <a:gd name="T9" fmla="*/ 7778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5" name="Freeform 362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19050 w 57"/>
                <a:gd name="T1" fmla="*/ 77787 h 49"/>
                <a:gd name="T2" fmla="*/ 90488 w 57"/>
                <a:gd name="T3" fmla="*/ 52387 h 49"/>
                <a:gd name="T4" fmla="*/ 71438 w 57"/>
                <a:gd name="T5" fmla="*/ 0 h 49"/>
                <a:gd name="T6" fmla="*/ 0 w 57"/>
                <a:gd name="T7" fmla="*/ 23812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6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avLst/>
              <a:gdLst>
                <a:gd name="T0" fmla="*/ 228600 w 217"/>
                <a:gd name="T1" fmla="*/ 95250 h 105"/>
                <a:gd name="T2" fmla="*/ 344488 w 217"/>
                <a:gd name="T3" fmla="*/ 53975 h 105"/>
                <a:gd name="T4" fmla="*/ 327025 w 217"/>
                <a:gd name="T5" fmla="*/ 0 h 105"/>
                <a:gd name="T6" fmla="*/ 209550 w 217"/>
                <a:gd name="T7" fmla="*/ 39687 h 105"/>
                <a:gd name="T8" fmla="*/ 228600 w 217"/>
                <a:gd name="T9" fmla="*/ 95250 h 105"/>
                <a:gd name="T10" fmla="*/ 19050 w 217"/>
                <a:gd name="T11" fmla="*/ 166687 h 105"/>
                <a:gd name="T12" fmla="*/ 134938 w 217"/>
                <a:gd name="T13" fmla="*/ 127000 h 105"/>
                <a:gd name="T14" fmla="*/ 115888 w 217"/>
                <a:gd name="T15" fmla="*/ 71437 h 105"/>
                <a:gd name="T16" fmla="*/ 0 w 217"/>
                <a:gd name="T17" fmla="*/ 112712 h 105"/>
                <a:gd name="T18" fmla="*/ 19050 w 217"/>
                <a:gd name="T19" fmla="*/ 166687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7" name="Freeform 364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20638 w 57"/>
                <a:gd name="T1" fmla="*/ 79375 h 50"/>
                <a:gd name="T2" fmla="*/ 90488 w 57"/>
                <a:gd name="T3" fmla="*/ 53975 h 50"/>
                <a:gd name="T4" fmla="*/ 71438 w 57"/>
                <a:gd name="T5" fmla="*/ 0 h 50"/>
                <a:gd name="T6" fmla="*/ 0 w 57"/>
                <a:gd name="T7" fmla="*/ 25400 h 50"/>
                <a:gd name="T8" fmla="*/ 20638 w 57"/>
                <a:gd name="T9" fmla="*/ 7937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8" name="Freeform 365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20638 w 57"/>
                <a:gd name="T1" fmla="*/ 79375 h 50"/>
                <a:gd name="T2" fmla="*/ 90488 w 57"/>
                <a:gd name="T3" fmla="*/ 53975 h 50"/>
                <a:gd name="T4" fmla="*/ 71438 w 57"/>
                <a:gd name="T5" fmla="*/ 0 h 50"/>
                <a:gd name="T6" fmla="*/ 0 w 57"/>
                <a:gd name="T7" fmla="*/ 2540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39" name="Freeform 366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36513 w 60"/>
                <a:gd name="T1" fmla="*/ 90487 h 57"/>
                <a:gd name="T2" fmla="*/ 95250 w 60"/>
                <a:gd name="T3" fmla="*/ 42862 h 57"/>
                <a:gd name="T4" fmla="*/ 57150 w 60"/>
                <a:gd name="T5" fmla="*/ 0 h 57"/>
                <a:gd name="T6" fmla="*/ 0 w 60"/>
                <a:gd name="T7" fmla="*/ 46037 h 57"/>
                <a:gd name="T8" fmla="*/ 36513 w 60"/>
                <a:gd name="T9" fmla="*/ 9048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0" name="Freeform 367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36513 w 60"/>
                <a:gd name="T1" fmla="*/ 90487 h 57"/>
                <a:gd name="T2" fmla="*/ 95250 w 60"/>
                <a:gd name="T3" fmla="*/ 42862 h 57"/>
                <a:gd name="T4" fmla="*/ 57150 w 60"/>
                <a:gd name="T5" fmla="*/ 0 h 57"/>
                <a:gd name="T6" fmla="*/ 0 w 60"/>
                <a:gd name="T7" fmla="*/ 4603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1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avLst/>
              <a:gdLst>
                <a:gd name="T0" fmla="*/ 209550 w 191"/>
                <a:gd name="T1" fmla="*/ 120650 h 164"/>
                <a:gd name="T2" fmla="*/ 303213 w 191"/>
                <a:gd name="T3" fmla="*/ 44450 h 164"/>
                <a:gd name="T4" fmla="*/ 268288 w 191"/>
                <a:gd name="T5" fmla="*/ 0 h 164"/>
                <a:gd name="T6" fmla="*/ 173038 w 191"/>
                <a:gd name="T7" fmla="*/ 76200 h 164"/>
                <a:gd name="T8" fmla="*/ 209550 w 191"/>
                <a:gd name="T9" fmla="*/ 120650 h 164"/>
                <a:gd name="T10" fmla="*/ 36513 w 191"/>
                <a:gd name="T11" fmla="*/ 260350 h 164"/>
                <a:gd name="T12" fmla="*/ 131763 w 191"/>
                <a:gd name="T13" fmla="*/ 182563 h 164"/>
                <a:gd name="T14" fmla="*/ 96838 w 191"/>
                <a:gd name="T15" fmla="*/ 139700 h 164"/>
                <a:gd name="T16" fmla="*/ 0 w 191"/>
                <a:gd name="T17" fmla="*/ 215900 h 164"/>
                <a:gd name="T18" fmla="*/ 36513 w 191"/>
                <a:gd name="T19" fmla="*/ 260350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1" h="164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2" name="Freeform 369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36513 w 60"/>
                <a:gd name="T1" fmla="*/ 92075 h 58"/>
                <a:gd name="T2" fmla="*/ 95250 w 60"/>
                <a:gd name="T3" fmla="*/ 44450 h 58"/>
                <a:gd name="T4" fmla="*/ 58738 w 60"/>
                <a:gd name="T5" fmla="*/ 0 h 58"/>
                <a:gd name="T6" fmla="*/ 0 w 60"/>
                <a:gd name="T7" fmla="*/ 47625 h 58"/>
                <a:gd name="T8" fmla="*/ 36513 w 60"/>
                <a:gd name="T9" fmla="*/ 9207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3" name="Freeform 370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36513 w 60"/>
                <a:gd name="T1" fmla="*/ 92075 h 58"/>
                <a:gd name="T2" fmla="*/ 95250 w 60"/>
                <a:gd name="T3" fmla="*/ 44450 h 58"/>
                <a:gd name="T4" fmla="*/ 58738 w 60"/>
                <a:gd name="T5" fmla="*/ 0 h 58"/>
                <a:gd name="T6" fmla="*/ 0 w 60"/>
                <a:gd name="T7" fmla="*/ 4762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4" name="Freeform 371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47625 w 55"/>
                <a:gd name="T1" fmla="*/ 95250 h 60"/>
                <a:gd name="T2" fmla="*/ 87313 w 55"/>
                <a:gd name="T3" fmla="*/ 30163 h 60"/>
                <a:gd name="T4" fmla="*/ 38100 w 55"/>
                <a:gd name="T5" fmla="*/ 0 h 60"/>
                <a:gd name="T6" fmla="*/ 0 w 55"/>
                <a:gd name="T7" fmla="*/ 63500 h 60"/>
                <a:gd name="T8" fmla="*/ 47625 w 55"/>
                <a:gd name="T9" fmla="*/ 952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5" name="Freeform 372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47625 w 55"/>
                <a:gd name="T1" fmla="*/ 95250 h 60"/>
                <a:gd name="T2" fmla="*/ 87313 w 55"/>
                <a:gd name="T3" fmla="*/ 30163 h 60"/>
                <a:gd name="T4" fmla="*/ 38100 w 55"/>
                <a:gd name="T5" fmla="*/ 0 h 60"/>
                <a:gd name="T6" fmla="*/ 0 w 55"/>
                <a:gd name="T7" fmla="*/ 6350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6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avLst/>
              <a:gdLst>
                <a:gd name="T0" fmla="*/ 163513 w 142"/>
                <a:gd name="T1" fmla="*/ 133350 h 204"/>
                <a:gd name="T2" fmla="*/ 225425 w 142"/>
                <a:gd name="T3" fmla="*/ 30163 h 204"/>
                <a:gd name="T4" fmla="*/ 177800 w 142"/>
                <a:gd name="T5" fmla="*/ 0 h 204"/>
                <a:gd name="T6" fmla="*/ 114300 w 142"/>
                <a:gd name="T7" fmla="*/ 104775 h 204"/>
                <a:gd name="T8" fmla="*/ 163513 w 142"/>
                <a:gd name="T9" fmla="*/ 133350 h 204"/>
                <a:gd name="T10" fmla="*/ 47625 w 142"/>
                <a:gd name="T11" fmla="*/ 323850 h 204"/>
                <a:gd name="T12" fmla="*/ 112713 w 142"/>
                <a:gd name="T13" fmla="*/ 220663 h 204"/>
                <a:gd name="T14" fmla="*/ 61913 w 142"/>
                <a:gd name="T15" fmla="*/ 188913 h 204"/>
                <a:gd name="T16" fmla="*/ 0 w 142"/>
                <a:gd name="T17" fmla="*/ 295275 h 204"/>
                <a:gd name="T18" fmla="*/ 47625 w 142"/>
                <a:gd name="T19" fmla="*/ 32385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7" name="Freeform 374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50800 w 55"/>
                <a:gd name="T1" fmla="*/ 93662 h 59"/>
                <a:gd name="T2" fmla="*/ 87313 w 55"/>
                <a:gd name="T3" fmla="*/ 28575 h 59"/>
                <a:gd name="T4" fmla="*/ 39688 w 55"/>
                <a:gd name="T5" fmla="*/ 0 h 59"/>
                <a:gd name="T6" fmla="*/ 0 w 55"/>
                <a:gd name="T7" fmla="*/ 65087 h 59"/>
                <a:gd name="T8" fmla="*/ 50800 w 55"/>
                <a:gd name="T9" fmla="*/ 9366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8" name="Freeform 375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50800 w 55"/>
                <a:gd name="T1" fmla="*/ 93662 h 59"/>
                <a:gd name="T2" fmla="*/ 87313 w 55"/>
                <a:gd name="T3" fmla="*/ 28575 h 59"/>
                <a:gd name="T4" fmla="*/ 39688 w 55"/>
                <a:gd name="T5" fmla="*/ 0 h 59"/>
                <a:gd name="T6" fmla="*/ 0 w 55"/>
                <a:gd name="T7" fmla="*/ 6508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49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50" name="Freeform 377"/>
            <p:cNvSpPr/>
            <p:nvPr/>
          </p:nvSpPr>
          <p:spPr bwMode="auto">
            <a:xfrm>
              <a:off x="2816225" y="1968500"/>
              <a:ext cx="71438" cy="57150"/>
            </a:xfrm>
            <a:custGeom>
              <a:avLst/>
              <a:gdLst>
                <a:gd name="T0" fmla="*/ 0 w 45"/>
                <a:gd name="T1" fmla="*/ 57150 h 36"/>
                <a:gd name="T2" fmla="*/ 71438 w 45"/>
                <a:gd name="T3" fmla="*/ 57150 h 36"/>
                <a:gd name="T4" fmla="*/ 71438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1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avLst/>
              <a:gdLst>
                <a:gd name="T0" fmla="*/ 242888 w 239"/>
                <a:gd name="T1" fmla="*/ 57150 h 36"/>
                <a:gd name="T2" fmla="*/ 379413 w 239"/>
                <a:gd name="T3" fmla="*/ 57150 h 36"/>
                <a:gd name="T4" fmla="*/ 379413 w 239"/>
                <a:gd name="T5" fmla="*/ 0 h 36"/>
                <a:gd name="T6" fmla="*/ 242888 w 239"/>
                <a:gd name="T7" fmla="*/ 0 h 36"/>
                <a:gd name="T8" fmla="*/ 242888 w 239"/>
                <a:gd name="T9" fmla="*/ 57150 h 36"/>
                <a:gd name="T10" fmla="*/ 0 w 239"/>
                <a:gd name="T11" fmla="*/ 57150 h 36"/>
                <a:gd name="T12" fmla="*/ 136525 w 239"/>
                <a:gd name="T13" fmla="*/ 57150 h 36"/>
                <a:gd name="T14" fmla="*/ 136525 w 239"/>
                <a:gd name="T15" fmla="*/ 0 h 36"/>
                <a:gd name="T16" fmla="*/ 0 w 239"/>
                <a:gd name="T17" fmla="*/ 0 h 36"/>
                <a:gd name="T18" fmla="*/ 0 w 239"/>
                <a:gd name="T19" fmla="*/ 5715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36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2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53" name="Freeform 380"/>
            <p:cNvSpPr/>
            <p:nvPr/>
          </p:nvSpPr>
          <p:spPr bwMode="auto">
            <a:xfrm>
              <a:off x="3475038" y="1968500"/>
              <a:ext cx="79375" cy="57150"/>
            </a:xfrm>
            <a:custGeom>
              <a:avLst/>
              <a:gdLst>
                <a:gd name="T0" fmla="*/ 0 w 50"/>
                <a:gd name="T1" fmla="*/ 57150 h 36"/>
                <a:gd name="T2" fmla="*/ 79375 w 50"/>
                <a:gd name="T3" fmla="*/ 57150 h 36"/>
                <a:gd name="T4" fmla="*/ 79375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4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55" name="Freeform 382"/>
            <p:cNvSpPr/>
            <p:nvPr/>
          </p:nvSpPr>
          <p:spPr bwMode="auto">
            <a:xfrm>
              <a:off x="261938" y="1968500"/>
              <a:ext cx="71438" cy="57150"/>
            </a:xfrm>
            <a:custGeom>
              <a:avLst/>
              <a:gdLst>
                <a:gd name="T0" fmla="*/ 0 w 45"/>
                <a:gd name="T1" fmla="*/ 57150 h 36"/>
                <a:gd name="T2" fmla="*/ 71438 w 45"/>
                <a:gd name="T3" fmla="*/ 57150 h 36"/>
                <a:gd name="T4" fmla="*/ 71438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6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avLst/>
              <a:gdLst>
                <a:gd name="T0" fmla="*/ 230188 w 226"/>
                <a:gd name="T1" fmla="*/ 57150 h 36"/>
                <a:gd name="T2" fmla="*/ 358775 w 226"/>
                <a:gd name="T3" fmla="*/ 57150 h 36"/>
                <a:gd name="T4" fmla="*/ 358775 w 226"/>
                <a:gd name="T5" fmla="*/ 0 h 36"/>
                <a:gd name="T6" fmla="*/ 230188 w 226"/>
                <a:gd name="T7" fmla="*/ 0 h 36"/>
                <a:gd name="T8" fmla="*/ 230188 w 226"/>
                <a:gd name="T9" fmla="*/ 57150 h 36"/>
                <a:gd name="T10" fmla="*/ 0 w 226"/>
                <a:gd name="T11" fmla="*/ 57150 h 36"/>
                <a:gd name="T12" fmla="*/ 130175 w 226"/>
                <a:gd name="T13" fmla="*/ 57150 h 36"/>
                <a:gd name="T14" fmla="*/ 130175 w 226"/>
                <a:gd name="T15" fmla="*/ 0 h 36"/>
                <a:gd name="T16" fmla="*/ 0 w 226"/>
                <a:gd name="T17" fmla="*/ 0 h 36"/>
                <a:gd name="T18" fmla="*/ 0 w 226"/>
                <a:gd name="T19" fmla="*/ 5715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3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57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58" name="Freeform 385"/>
            <p:cNvSpPr/>
            <p:nvPr/>
          </p:nvSpPr>
          <p:spPr bwMode="auto">
            <a:xfrm>
              <a:off x="898525" y="1968500"/>
              <a:ext cx="79375" cy="57150"/>
            </a:xfrm>
            <a:custGeom>
              <a:avLst/>
              <a:gdLst>
                <a:gd name="T0" fmla="*/ 0 w 50"/>
                <a:gd name="T1" fmla="*/ 57150 h 36"/>
                <a:gd name="T2" fmla="*/ 79375 w 50"/>
                <a:gd name="T3" fmla="*/ 57150 h 36"/>
                <a:gd name="T4" fmla="*/ 79375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80" name="文本框 767"/>
          <p:cNvSpPr txBox="1">
            <a:spLocks noChangeArrowheads="1"/>
          </p:cNvSpPr>
          <p:nvPr/>
        </p:nvSpPr>
        <p:spPr bwMode="auto">
          <a:xfrm>
            <a:off x="3214688" y="1341438"/>
            <a:ext cx="7056437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6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6600">
                <a:latin typeface="微软雅黑" panose="020B0503020204020204" pitchFamily="34" charset="-122"/>
                <a:ea typeface="微软雅黑" panose="020B0503020204020204" pitchFamily="34" charset="-122"/>
              </a:rPr>
              <a:t>       2015</a:t>
            </a:r>
          </a:p>
        </p:txBody>
      </p:sp>
      <p:sp>
        <p:nvSpPr>
          <p:cNvPr id="4481" name="文本框 768"/>
          <p:cNvSpPr txBox="1">
            <a:spLocks noChangeArrowheads="1"/>
          </p:cNvSpPr>
          <p:nvPr/>
        </p:nvSpPr>
        <p:spPr bwMode="auto">
          <a:xfrm>
            <a:off x="2930525" y="5083175"/>
            <a:ext cx="6508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  <p:sp>
        <p:nvSpPr>
          <p:cNvPr id="4482" name="文本框 767"/>
          <p:cNvSpPr txBox="1">
            <a:spLocks noChangeArrowheads="1"/>
          </p:cNvSpPr>
          <p:nvPr/>
        </p:nvSpPr>
        <p:spPr bwMode="auto">
          <a:xfrm>
            <a:off x="3290888" y="1346200"/>
            <a:ext cx="5689600" cy="217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eaLnBrk="1" hangingPunct="1"/>
            <a:r>
              <a:rPr lang="zh-CN" altLang="en-US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6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0" grpId="0" autoUpdateAnimBg="0"/>
      <p:bldP spid="4481" grpId="0" autoUpdateAnimBg="0"/>
      <p:bldP spid="4482" grpId="0" bldLvl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3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4341" name="组合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38" y="1792288"/>
            <a:ext cx="6688137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本框 8"/>
          <p:cNvSpPr txBox="1">
            <a:spLocks noChangeArrowheads="1"/>
          </p:cNvSpPr>
          <p:nvPr/>
        </p:nvSpPr>
        <p:spPr bwMode="auto">
          <a:xfrm>
            <a:off x="5243513" y="4170363"/>
            <a:ext cx="1719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chemeClr val="bg1"/>
                </a:solidFill>
              </a:rPr>
              <a:t>text</a:t>
            </a:r>
            <a:endParaRPr lang="zh-CN" altLang="en-US" sz="5400">
              <a:solidFill>
                <a:schemeClr val="bg1"/>
              </a:solidFill>
            </a:endParaRPr>
          </a:p>
        </p:txBody>
      </p:sp>
      <p:sp>
        <p:nvSpPr>
          <p:cNvPr id="14343" name="矩形 9"/>
          <p:cNvSpPr>
            <a:spLocks noChangeArrowheads="1"/>
          </p:cNvSpPr>
          <p:nvPr/>
        </p:nvSpPr>
        <p:spPr bwMode="auto">
          <a:xfrm>
            <a:off x="7978775" y="4806950"/>
            <a:ext cx="2555875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4" name="文本框 10"/>
          <p:cNvSpPr txBox="1">
            <a:spLocks noChangeArrowheads="1"/>
          </p:cNvSpPr>
          <p:nvPr/>
        </p:nvSpPr>
        <p:spPr bwMode="auto">
          <a:xfrm>
            <a:off x="7948613" y="4379913"/>
            <a:ext cx="241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4345" name="矩形 11"/>
          <p:cNvSpPr>
            <a:spLocks noChangeArrowheads="1"/>
          </p:cNvSpPr>
          <p:nvPr/>
        </p:nvSpPr>
        <p:spPr bwMode="auto">
          <a:xfrm>
            <a:off x="1712913" y="4806950"/>
            <a:ext cx="2555875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6" name="文本框 12"/>
          <p:cNvSpPr txBox="1">
            <a:spLocks noChangeArrowheads="1"/>
          </p:cNvSpPr>
          <p:nvPr/>
        </p:nvSpPr>
        <p:spPr bwMode="auto">
          <a:xfrm>
            <a:off x="1712913" y="4379913"/>
            <a:ext cx="2417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365" name="圆角矩形 4"/>
          <p:cNvSpPr>
            <a:spLocks noChangeArrowheads="1"/>
          </p:cNvSpPr>
          <p:nvPr/>
        </p:nvSpPr>
        <p:spPr bwMode="auto">
          <a:xfrm>
            <a:off x="8199438" y="1260475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6" name="圆角矩形 5"/>
          <p:cNvSpPr>
            <a:spLocks noChangeArrowheads="1"/>
          </p:cNvSpPr>
          <p:nvPr/>
        </p:nvSpPr>
        <p:spPr bwMode="auto">
          <a:xfrm>
            <a:off x="1084263" y="1260475"/>
            <a:ext cx="2936875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7" name="圆角矩形 6"/>
          <p:cNvSpPr>
            <a:spLocks noChangeArrowheads="1"/>
          </p:cNvSpPr>
          <p:nvPr/>
        </p:nvSpPr>
        <p:spPr bwMode="auto">
          <a:xfrm>
            <a:off x="4665663" y="1260475"/>
            <a:ext cx="2935287" cy="4976813"/>
          </a:xfrm>
          <a:prstGeom prst="roundRect">
            <a:avLst>
              <a:gd name="adj" fmla="val 16667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68" name="直接连接符 7"/>
          <p:cNvCxnSpPr>
            <a:cxnSpLocks noChangeShapeType="1"/>
          </p:cNvCxnSpPr>
          <p:nvPr/>
        </p:nvCxnSpPr>
        <p:spPr bwMode="auto">
          <a:xfrm>
            <a:off x="4368800" y="1382713"/>
            <a:ext cx="0" cy="458787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直接连接符 8"/>
          <p:cNvCxnSpPr>
            <a:cxnSpLocks noChangeShapeType="1"/>
          </p:cNvCxnSpPr>
          <p:nvPr/>
        </p:nvCxnSpPr>
        <p:spPr bwMode="auto">
          <a:xfrm>
            <a:off x="7897813" y="1395413"/>
            <a:ext cx="0" cy="4589462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图片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547813"/>
            <a:ext cx="2201862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38" y="1547813"/>
            <a:ext cx="22002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图片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1547813"/>
            <a:ext cx="2339975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矩形 12"/>
          <p:cNvSpPr>
            <a:spLocks noChangeArrowheads="1"/>
          </p:cNvSpPr>
          <p:nvPr/>
        </p:nvSpPr>
        <p:spPr bwMode="auto">
          <a:xfrm>
            <a:off x="1419225" y="5087938"/>
            <a:ext cx="23860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4" name="文本框 13"/>
          <p:cNvSpPr txBox="1">
            <a:spLocks noChangeArrowheads="1"/>
          </p:cNvSpPr>
          <p:nvPr/>
        </p:nvSpPr>
        <p:spPr bwMode="auto">
          <a:xfrm>
            <a:off x="1350963" y="45894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75" name="直接连接符 14"/>
          <p:cNvCxnSpPr>
            <a:cxnSpLocks noChangeShapeType="1"/>
          </p:cNvCxnSpPr>
          <p:nvPr/>
        </p:nvCxnSpPr>
        <p:spPr bwMode="auto">
          <a:xfrm>
            <a:off x="1376363" y="4979988"/>
            <a:ext cx="2381250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6" name="矩形 15"/>
          <p:cNvSpPr>
            <a:spLocks noChangeArrowheads="1"/>
          </p:cNvSpPr>
          <p:nvPr/>
        </p:nvSpPr>
        <p:spPr bwMode="auto">
          <a:xfrm>
            <a:off x="5035550" y="5087938"/>
            <a:ext cx="23860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77" name="文本框 16"/>
          <p:cNvSpPr txBox="1">
            <a:spLocks noChangeArrowheads="1"/>
          </p:cNvSpPr>
          <p:nvPr/>
        </p:nvSpPr>
        <p:spPr bwMode="auto">
          <a:xfrm>
            <a:off x="4967288" y="4589463"/>
            <a:ext cx="245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78" name="直接连接符 17"/>
          <p:cNvCxnSpPr>
            <a:cxnSpLocks noChangeShapeType="1"/>
          </p:cNvCxnSpPr>
          <p:nvPr/>
        </p:nvCxnSpPr>
        <p:spPr bwMode="auto">
          <a:xfrm>
            <a:off x="4992688" y="4979988"/>
            <a:ext cx="2382837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9" name="矩形 18"/>
          <p:cNvSpPr>
            <a:spLocks noChangeArrowheads="1"/>
          </p:cNvSpPr>
          <p:nvPr/>
        </p:nvSpPr>
        <p:spPr bwMode="auto">
          <a:xfrm>
            <a:off x="8548688" y="5084763"/>
            <a:ext cx="238601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0" name="文本框 19"/>
          <p:cNvSpPr txBox="1">
            <a:spLocks noChangeArrowheads="1"/>
          </p:cNvSpPr>
          <p:nvPr/>
        </p:nvSpPr>
        <p:spPr bwMode="auto">
          <a:xfrm>
            <a:off x="8480425" y="4586288"/>
            <a:ext cx="2454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5381" name="直接连接符 20"/>
          <p:cNvCxnSpPr>
            <a:cxnSpLocks noChangeShapeType="1"/>
          </p:cNvCxnSpPr>
          <p:nvPr/>
        </p:nvCxnSpPr>
        <p:spPr bwMode="auto">
          <a:xfrm>
            <a:off x="8505825" y="4976813"/>
            <a:ext cx="2382838" cy="476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  <p:bldP spid="15363" grpId="0" animBg="1" autoUpdateAnimBg="0"/>
      <p:bldP spid="15364" grpId="0" autoUpdateAnimBg="0"/>
      <p:bldP spid="15365" grpId="0" animBg="1" autoUpdateAnimBg="0"/>
      <p:bldP spid="15366" grpId="0" animBg="1" autoUpdateAnimBg="0"/>
      <p:bldP spid="15367" grpId="0" animBg="1" autoUpdateAnimBg="0"/>
      <p:bldP spid="15373" grpId="0" autoUpdateAnimBg="0"/>
      <p:bldP spid="15374" grpId="0" autoUpdateAnimBg="0"/>
      <p:bldP spid="15376" grpId="0" autoUpdateAnimBg="0"/>
      <p:bldP spid="15377" grpId="0" autoUpdateAnimBg="0"/>
      <p:bldP spid="15379" grpId="0" autoUpdateAnimBg="0"/>
      <p:bldP spid="153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6389" name="组合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543050"/>
            <a:ext cx="2646362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reeform 8"/>
          <p:cNvSpPr/>
          <p:nvPr/>
        </p:nvSpPr>
        <p:spPr bwMode="auto">
          <a:xfrm>
            <a:off x="2640013" y="5056188"/>
            <a:ext cx="2487612" cy="955675"/>
          </a:xfrm>
          <a:custGeom>
            <a:avLst/>
            <a:gdLst>
              <a:gd name="T0" fmla="*/ 801819 w 757"/>
              <a:gd name="T1" fmla="*/ 0 h 412"/>
              <a:gd name="T2" fmla="*/ 811678 w 757"/>
              <a:gd name="T3" fmla="*/ 11598 h 412"/>
              <a:gd name="T4" fmla="*/ 811678 w 757"/>
              <a:gd name="T5" fmla="*/ 11598 h 412"/>
              <a:gd name="T6" fmla="*/ 801819 w 757"/>
              <a:gd name="T7" fmla="*/ 25516 h 412"/>
              <a:gd name="T8" fmla="*/ 801819 w 757"/>
              <a:gd name="T9" fmla="*/ 25516 h 412"/>
              <a:gd name="T10" fmla="*/ 124874 w 757"/>
              <a:gd name="T11" fmla="*/ 25516 h 412"/>
              <a:gd name="T12" fmla="*/ 52578 w 757"/>
              <a:gd name="T13" fmla="*/ 44072 h 412"/>
              <a:gd name="T14" fmla="*/ 52578 w 757"/>
              <a:gd name="T15" fmla="*/ 44072 h 412"/>
              <a:gd name="T16" fmla="*/ 26289 w 757"/>
              <a:gd name="T17" fmla="*/ 83506 h 412"/>
              <a:gd name="T18" fmla="*/ 26289 w 757"/>
              <a:gd name="T19" fmla="*/ 83506 h 412"/>
              <a:gd name="T20" fmla="*/ 26289 w 757"/>
              <a:gd name="T21" fmla="*/ 869850 h 412"/>
              <a:gd name="T22" fmla="*/ 52578 w 757"/>
              <a:gd name="T23" fmla="*/ 909283 h 412"/>
              <a:gd name="T24" fmla="*/ 52578 w 757"/>
              <a:gd name="T25" fmla="*/ 909283 h 412"/>
              <a:gd name="T26" fmla="*/ 124874 w 757"/>
              <a:gd name="T27" fmla="*/ 927840 h 412"/>
              <a:gd name="T28" fmla="*/ 124874 w 757"/>
              <a:gd name="T29" fmla="*/ 927840 h 412"/>
              <a:gd name="T30" fmla="*/ 2461323 w 757"/>
              <a:gd name="T31" fmla="*/ 927840 h 412"/>
              <a:gd name="T32" fmla="*/ 2471181 w 757"/>
              <a:gd name="T33" fmla="*/ 927840 h 412"/>
              <a:gd name="T34" fmla="*/ 2471181 w 757"/>
              <a:gd name="T35" fmla="*/ 927840 h 412"/>
              <a:gd name="T36" fmla="*/ 2471181 w 757"/>
              <a:gd name="T37" fmla="*/ 927840 h 412"/>
              <a:gd name="T38" fmla="*/ 2487612 w 757"/>
              <a:gd name="T39" fmla="*/ 939438 h 412"/>
              <a:gd name="T40" fmla="*/ 2487612 w 757"/>
              <a:gd name="T41" fmla="*/ 939438 h 412"/>
              <a:gd name="T42" fmla="*/ 2474467 w 757"/>
              <a:gd name="T43" fmla="*/ 953355 h 412"/>
              <a:gd name="T44" fmla="*/ 2474467 w 757"/>
              <a:gd name="T45" fmla="*/ 953355 h 412"/>
              <a:gd name="T46" fmla="*/ 2461323 w 757"/>
              <a:gd name="T47" fmla="*/ 955675 h 412"/>
              <a:gd name="T48" fmla="*/ 2461323 w 757"/>
              <a:gd name="T49" fmla="*/ 955675 h 412"/>
              <a:gd name="T50" fmla="*/ 124874 w 757"/>
              <a:gd name="T51" fmla="*/ 955675 h 412"/>
              <a:gd name="T52" fmla="*/ 39434 w 757"/>
              <a:gd name="T53" fmla="*/ 932479 h 412"/>
              <a:gd name="T54" fmla="*/ 39434 w 757"/>
              <a:gd name="T55" fmla="*/ 932479 h 412"/>
              <a:gd name="T56" fmla="*/ 0 w 757"/>
              <a:gd name="T57" fmla="*/ 869850 h 412"/>
              <a:gd name="T58" fmla="*/ 0 w 757"/>
              <a:gd name="T59" fmla="*/ 869850 h 412"/>
              <a:gd name="T60" fmla="*/ 0 w 757"/>
              <a:gd name="T61" fmla="*/ 83506 h 412"/>
              <a:gd name="T62" fmla="*/ 39434 w 757"/>
              <a:gd name="T63" fmla="*/ 20876 h 412"/>
              <a:gd name="T64" fmla="*/ 39434 w 757"/>
              <a:gd name="T65" fmla="*/ 20876 h 412"/>
              <a:gd name="T66" fmla="*/ 124874 w 757"/>
              <a:gd name="T67" fmla="*/ 0 h 412"/>
              <a:gd name="T68" fmla="*/ 124874 w 757"/>
              <a:gd name="T69" fmla="*/ 0 h 412"/>
              <a:gd name="T70" fmla="*/ 801819 w 757"/>
              <a:gd name="T71" fmla="*/ 0 h 41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12">
                <a:moveTo>
                  <a:pt x="244" y="0"/>
                </a:moveTo>
                <a:cubicBezTo>
                  <a:pt x="246" y="0"/>
                  <a:pt x="247" y="2"/>
                  <a:pt x="247" y="5"/>
                </a:cubicBezTo>
                <a:cubicBezTo>
                  <a:pt x="247" y="5"/>
                  <a:pt x="247" y="5"/>
                  <a:pt x="247" y="5"/>
                </a:cubicBezTo>
                <a:cubicBezTo>
                  <a:pt x="247" y="8"/>
                  <a:pt x="246" y="11"/>
                  <a:pt x="244" y="1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29" y="11"/>
                  <a:pt x="22" y="14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1" y="24"/>
                  <a:pt x="8" y="30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75"/>
                  <a:pt x="8" y="375"/>
                  <a:pt x="8" y="375"/>
                </a:cubicBezTo>
                <a:cubicBezTo>
                  <a:pt x="8" y="381"/>
                  <a:pt x="11" y="387"/>
                  <a:pt x="16" y="392"/>
                </a:cubicBezTo>
                <a:cubicBezTo>
                  <a:pt x="16" y="392"/>
                  <a:pt x="16" y="392"/>
                  <a:pt x="16" y="392"/>
                </a:cubicBezTo>
                <a:cubicBezTo>
                  <a:pt x="22" y="397"/>
                  <a:pt x="29" y="401"/>
                  <a:pt x="38" y="400"/>
                </a:cubicBezTo>
                <a:cubicBezTo>
                  <a:pt x="38" y="400"/>
                  <a:pt x="38" y="400"/>
                  <a:pt x="38" y="400"/>
                </a:cubicBezTo>
                <a:cubicBezTo>
                  <a:pt x="749" y="400"/>
                  <a:pt x="749" y="400"/>
                  <a:pt x="749" y="400"/>
                </a:cubicBezTo>
                <a:cubicBezTo>
                  <a:pt x="750" y="400"/>
                  <a:pt x="751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2" y="400"/>
                  <a:pt x="752" y="400"/>
                  <a:pt x="752" y="400"/>
                </a:cubicBezTo>
                <a:cubicBezTo>
                  <a:pt x="755" y="400"/>
                  <a:pt x="756" y="402"/>
                  <a:pt x="757" y="405"/>
                </a:cubicBezTo>
                <a:cubicBezTo>
                  <a:pt x="757" y="405"/>
                  <a:pt x="757" y="405"/>
                  <a:pt x="757" y="405"/>
                </a:cubicBezTo>
                <a:cubicBezTo>
                  <a:pt x="757" y="409"/>
                  <a:pt x="755" y="411"/>
                  <a:pt x="753" y="411"/>
                </a:cubicBezTo>
                <a:cubicBezTo>
                  <a:pt x="753" y="411"/>
                  <a:pt x="753" y="411"/>
                  <a:pt x="753" y="411"/>
                </a:cubicBezTo>
                <a:cubicBezTo>
                  <a:pt x="752" y="411"/>
                  <a:pt x="750" y="412"/>
                  <a:pt x="749" y="412"/>
                </a:cubicBezTo>
                <a:cubicBezTo>
                  <a:pt x="749" y="412"/>
                  <a:pt x="749" y="412"/>
                  <a:pt x="749" y="412"/>
                </a:cubicBezTo>
                <a:cubicBezTo>
                  <a:pt x="38" y="412"/>
                  <a:pt x="38" y="412"/>
                  <a:pt x="38" y="412"/>
                </a:cubicBezTo>
                <a:cubicBezTo>
                  <a:pt x="28" y="412"/>
                  <a:pt x="19" y="408"/>
                  <a:pt x="12" y="402"/>
                </a:cubicBezTo>
                <a:cubicBezTo>
                  <a:pt x="12" y="402"/>
                  <a:pt x="12" y="402"/>
                  <a:pt x="12" y="402"/>
                </a:cubicBezTo>
                <a:cubicBezTo>
                  <a:pt x="5" y="395"/>
                  <a:pt x="0" y="386"/>
                  <a:pt x="0" y="375"/>
                </a:cubicBezTo>
                <a:cubicBezTo>
                  <a:pt x="0" y="375"/>
                  <a:pt x="0" y="375"/>
                  <a:pt x="0" y="375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5"/>
                  <a:pt x="5" y="16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9" y="3"/>
                  <a:pt x="2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44" y="0"/>
                  <a:pt x="244" y="0"/>
                  <a:pt x="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1" name="Freeform 208"/>
          <p:cNvSpPr/>
          <p:nvPr/>
        </p:nvSpPr>
        <p:spPr bwMode="auto">
          <a:xfrm>
            <a:off x="7302500" y="3743325"/>
            <a:ext cx="2538413" cy="1033463"/>
          </a:xfrm>
          <a:custGeom>
            <a:avLst/>
            <a:gdLst>
              <a:gd name="T0" fmla="*/ 1720219 w 757"/>
              <a:gd name="T1" fmla="*/ 0 h 421"/>
              <a:gd name="T2" fmla="*/ 1706806 w 757"/>
              <a:gd name="T3" fmla="*/ 12274 h 421"/>
              <a:gd name="T4" fmla="*/ 1706806 w 757"/>
              <a:gd name="T5" fmla="*/ 12274 h 421"/>
              <a:gd name="T6" fmla="*/ 1720219 w 757"/>
              <a:gd name="T7" fmla="*/ 27003 h 421"/>
              <a:gd name="T8" fmla="*/ 1720219 w 757"/>
              <a:gd name="T9" fmla="*/ 27003 h 421"/>
              <a:gd name="T10" fmla="*/ 2410989 w 757"/>
              <a:gd name="T11" fmla="*/ 27003 h 421"/>
              <a:gd name="T12" fmla="*/ 2484761 w 757"/>
              <a:gd name="T13" fmla="*/ 46641 h 421"/>
              <a:gd name="T14" fmla="*/ 2484761 w 757"/>
              <a:gd name="T15" fmla="*/ 46641 h 421"/>
              <a:gd name="T16" fmla="*/ 2511587 w 757"/>
              <a:gd name="T17" fmla="*/ 90827 h 421"/>
              <a:gd name="T18" fmla="*/ 2511587 w 757"/>
              <a:gd name="T19" fmla="*/ 90827 h 421"/>
              <a:gd name="T20" fmla="*/ 2511587 w 757"/>
              <a:gd name="T21" fmla="*/ 942636 h 421"/>
              <a:gd name="T22" fmla="*/ 2484761 w 757"/>
              <a:gd name="T23" fmla="*/ 984367 h 421"/>
              <a:gd name="T24" fmla="*/ 2484761 w 757"/>
              <a:gd name="T25" fmla="*/ 984367 h 421"/>
              <a:gd name="T26" fmla="*/ 2410989 w 757"/>
              <a:gd name="T27" fmla="*/ 1006460 h 421"/>
              <a:gd name="T28" fmla="*/ 2410989 w 757"/>
              <a:gd name="T29" fmla="*/ 1006460 h 421"/>
              <a:gd name="T30" fmla="*/ 26826 w 757"/>
              <a:gd name="T31" fmla="*/ 1006460 h 421"/>
              <a:gd name="T32" fmla="*/ 16766 w 757"/>
              <a:gd name="T33" fmla="*/ 1004006 h 421"/>
              <a:gd name="T34" fmla="*/ 16766 w 757"/>
              <a:gd name="T35" fmla="*/ 1004006 h 421"/>
              <a:gd name="T36" fmla="*/ 16766 w 757"/>
              <a:gd name="T37" fmla="*/ 1004006 h 421"/>
              <a:gd name="T38" fmla="*/ 0 w 757"/>
              <a:gd name="T39" fmla="*/ 1018734 h 421"/>
              <a:gd name="T40" fmla="*/ 0 w 757"/>
              <a:gd name="T41" fmla="*/ 1018734 h 421"/>
              <a:gd name="T42" fmla="*/ 13413 w 757"/>
              <a:gd name="T43" fmla="*/ 1033463 h 421"/>
              <a:gd name="T44" fmla="*/ 13413 w 757"/>
              <a:gd name="T45" fmla="*/ 1033463 h 421"/>
              <a:gd name="T46" fmla="*/ 26826 w 757"/>
              <a:gd name="T47" fmla="*/ 1033463 h 421"/>
              <a:gd name="T48" fmla="*/ 26826 w 757"/>
              <a:gd name="T49" fmla="*/ 1033463 h 421"/>
              <a:gd name="T50" fmla="*/ 2410989 w 757"/>
              <a:gd name="T51" fmla="*/ 1033463 h 421"/>
              <a:gd name="T52" fmla="*/ 2498174 w 757"/>
              <a:gd name="T53" fmla="*/ 1008915 h 421"/>
              <a:gd name="T54" fmla="*/ 2498174 w 757"/>
              <a:gd name="T55" fmla="*/ 1008915 h 421"/>
              <a:gd name="T56" fmla="*/ 2538413 w 757"/>
              <a:gd name="T57" fmla="*/ 942636 h 421"/>
              <a:gd name="T58" fmla="*/ 2538413 w 757"/>
              <a:gd name="T59" fmla="*/ 942636 h 421"/>
              <a:gd name="T60" fmla="*/ 2538413 w 757"/>
              <a:gd name="T61" fmla="*/ 90827 h 421"/>
              <a:gd name="T62" fmla="*/ 2498174 w 757"/>
              <a:gd name="T63" fmla="*/ 24548 h 421"/>
              <a:gd name="T64" fmla="*/ 2498174 w 757"/>
              <a:gd name="T65" fmla="*/ 24548 h 421"/>
              <a:gd name="T66" fmla="*/ 2410989 w 757"/>
              <a:gd name="T67" fmla="*/ 0 h 421"/>
              <a:gd name="T68" fmla="*/ 2410989 w 757"/>
              <a:gd name="T69" fmla="*/ 0 h 421"/>
              <a:gd name="T70" fmla="*/ 1720219 w 757"/>
              <a:gd name="T71" fmla="*/ 0 h 42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1">
                <a:moveTo>
                  <a:pt x="513" y="0"/>
                </a:moveTo>
                <a:cubicBezTo>
                  <a:pt x="511" y="0"/>
                  <a:pt x="509" y="2"/>
                  <a:pt x="509" y="5"/>
                </a:cubicBezTo>
                <a:cubicBezTo>
                  <a:pt x="509" y="5"/>
                  <a:pt x="509" y="5"/>
                  <a:pt x="509" y="5"/>
                </a:cubicBezTo>
                <a:cubicBezTo>
                  <a:pt x="509" y="8"/>
                  <a:pt x="511" y="11"/>
                  <a:pt x="513" y="11"/>
                </a:cubicBezTo>
                <a:cubicBezTo>
                  <a:pt x="513" y="11"/>
                  <a:pt x="513" y="11"/>
                  <a:pt x="513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728" y="11"/>
                  <a:pt x="735" y="1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46" y="24"/>
                  <a:pt x="749" y="31"/>
                  <a:pt x="749" y="37"/>
                </a:cubicBezTo>
                <a:cubicBezTo>
                  <a:pt x="749" y="37"/>
                  <a:pt x="749" y="37"/>
                  <a:pt x="749" y="37"/>
                </a:cubicBezTo>
                <a:cubicBezTo>
                  <a:pt x="749" y="384"/>
                  <a:pt x="749" y="384"/>
                  <a:pt x="749" y="384"/>
                </a:cubicBezTo>
                <a:cubicBezTo>
                  <a:pt x="749" y="390"/>
                  <a:pt x="746" y="396"/>
                  <a:pt x="741" y="401"/>
                </a:cubicBezTo>
                <a:cubicBezTo>
                  <a:pt x="741" y="401"/>
                  <a:pt x="741" y="401"/>
                  <a:pt x="741" y="401"/>
                </a:cubicBezTo>
                <a:cubicBezTo>
                  <a:pt x="735" y="406"/>
                  <a:pt x="728" y="410"/>
                  <a:pt x="719" y="410"/>
                </a:cubicBezTo>
                <a:cubicBezTo>
                  <a:pt x="719" y="410"/>
                  <a:pt x="719" y="410"/>
                  <a:pt x="719" y="410"/>
                </a:cubicBezTo>
                <a:cubicBezTo>
                  <a:pt x="8" y="410"/>
                  <a:pt x="8" y="410"/>
                  <a:pt x="8" y="410"/>
                </a:cubicBezTo>
                <a:cubicBezTo>
                  <a:pt x="7" y="410"/>
                  <a:pt x="6" y="410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2" y="409"/>
                  <a:pt x="1" y="412"/>
                  <a:pt x="0" y="415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418"/>
                  <a:pt x="2" y="421"/>
                  <a:pt x="4" y="421"/>
                </a:cubicBezTo>
                <a:cubicBezTo>
                  <a:pt x="4" y="421"/>
                  <a:pt x="4" y="421"/>
                  <a:pt x="4" y="421"/>
                </a:cubicBezTo>
                <a:cubicBezTo>
                  <a:pt x="5" y="421"/>
                  <a:pt x="7" y="421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19" y="421"/>
                  <a:pt x="719" y="421"/>
                  <a:pt x="719" y="421"/>
                </a:cubicBezTo>
                <a:cubicBezTo>
                  <a:pt x="729" y="421"/>
                  <a:pt x="738" y="417"/>
                  <a:pt x="745" y="411"/>
                </a:cubicBezTo>
                <a:cubicBezTo>
                  <a:pt x="745" y="411"/>
                  <a:pt x="745" y="411"/>
                  <a:pt x="745" y="411"/>
                </a:cubicBezTo>
                <a:cubicBezTo>
                  <a:pt x="752" y="404"/>
                  <a:pt x="757" y="395"/>
                  <a:pt x="757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7"/>
                  <a:pt x="757" y="37"/>
                  <a:pt x="757" y="37"/>
                </a:cubicBezTo>
                <a:cubicBezTo>
                  <a:pt x="757" y="26"/>
                  <a:pt x="752" y="16"/>
                  <a:pt x="745" y="10"/>
                </a:cubicBezTo>
                <a:cubicBezTo>
                  <a:pt x="745" y="10"/>
                  <a:pt x="745" y="10"/>
                  <a:pt x="745" y="10"/>
                </a:cubicBezTo>
                <a:cubicBezTo>
                  <a:pt x="738" y="3"/>
                  <a:pt x="729" y="0"/>
                  <a:pt x="719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513" y="0"/>
                  <a:pt x="513" y="0"/>
                  <a:pt x="5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2" name="Freeform 412"/>
          <p:cNvSpPr/>
          <p:nvPr/>
        </p:nvSpPr>
        <p:spPr bwMode="auto">
          <a:xfrm>
            <a:off x="2135188" y="3057525"/>
            <a:ext cx="2263775" cy="887413"/>
          </a:xfrm>
          <a:custGeom>
            <a:avLst/>
            <a:gdLst>
              <a:gd name="T0" fmla="*/ 729671 w 757"/>
              <a:gd name="T1" fmla="*/ 887413 h 427"/>
              <a:gd name="T2" fmla="*/ 738643 w 757"/>
              <a:gd name="T3" fmla="*/ 874943 h 427"/>
              <a:gd name="T4" fmla="*/ 738643 w 757"/>
              <a:gd name="T5" fmla="*/ 874943 h 427"/>
              <a:gd name="T6" fmla="*/ 729671 w 757"/>
              <a:gd name="T7" fmla="*/ 862474 h 427"/>
              <a:gd name="T8" fmla="*/ 729671 w 757"/>
              <a:gd name="T9" fmla="*/ 862474 h 427"/>
              <a:gd name="T10" fmla="*/ 113637 w 757"/>
              <a:gd name="T11" fmla="*/ 862474 h 427"/>
              <a:gd name="T12" fmla="*/ 47847 w 757"/>
              <a:gd name="T13" fmla="*/ 845848 h 427"/>
              <a:gd name="T14" fmla="*/ 47847 w 757"/>
              <a:gd name="T15" fmla="*/ 845848 h 427"/>
              <a:gd name="T16" fmla="*/ 23924 w 757"/>
              <a:gd name="T17" fmla="*/ 808439 h 427"/>
              <a:gd name="T18" fmla="*/ 23924 w 757"/>
              <a:gd name="T19" fmla="*/ 808439 h 427"/>
              <a:gd name="T20" fmla="*/ 23924 w 757"/>
              <a:gd name="T21" fmla="*/ 78974 h 427"/>
              <a:gd name="T22" fmla="*/ 47847 w 757"/>
              <a:gd name="T23" fmla="*/ 41565 h 427"/>
              <a:gd name="T24" fmla="*/ 47847 w 757"/>
              <a:gd name="T25" fmla="*/ 41565 h 427"/>
              <a:gd name="T26" fmla="*/ 113637 w 757"/>
              <a:gd name="T27" fmla="*/ 22861 h 427"/>
              <a:gd name="T28" fmla="*/ 113637 w 757"/>
              <a:gd name="T29" fmla="*/ 22861 h 427"/>
              <a:gd name="T30" fmla="*/ 2239851 w 757"/>
              <a:gd name="T31" fmla="*/ 22861 h 427"/>
              <a:gd name="T32" fmla="*/ 2248823 w 757"/>
              <a:gd name="T33" fmla="*/ 24939 h 427"/>
              <a:gd name="T34" fmla="*/ 2248823 w 757"/>
              <a:gd name="T35" fmla="*/ 24939 h 427"/>
              <a:gd name="T36" fmla="*/ 2248823 w 757"/>
              <a:gd name="T37" fmla="*/ 24939 h 427"/>
              <a:gd name="T38" fmla="*/ 2263775 w 757"/>
              <a:gd name="T39" fmla="*/ 12470 h 427"/>
              <a:gd name="T40" fmla="*/ 2263775 w 757"/>
              <a:gd name="T41" fmla="*/ 12470 h 427"/>
              <a:gd name="T42" fmla="*/ 2251813 w 757"/>
              <a:gd name="T43" fmla="*/ 0 h 427"/>
              <a:gd name="T44" fmla="*/ 2251813 w 757"/>
              <a:gd name="T45" fmla="*/ 0 h 427"/>
              <a:gd name="T46" fmla="*/ 2239851 w 757"/>
              <a:gd name="T47" fmla="*/ 0 h 427"/>
              <a:gd name="T48" fmla="*/ 2239851 w 757"/>
              <a:gd name="T49" fmla="*/ 0 h 427"/>
              <a:gd name="T50" fmla="*/ 113637 w 757"/>
              <a:gd name="T51" fmla="*/ 0 h 427"/>
              <a:gd name="T52" fmla="*/ 35885 w 757"/>
              <a:gd name="T53" fmla="*/ 20783 h 427"/>
              <a:gd name="T54" fmla="*/ 35885 w 757"/>
              <a:gd name="T55" fmla="*/ 20783 h 427"/>
              <a:gd name="T56" fmla="*/ 0 w 757"/>
              <a:gd name="T57" fmla="*/ 78974 h 427"/>
              <a:gd name="T58" fmla="*/ 0 w 757"/>
              <a:gd name="T59" fmla="*/ 78974 h 427"/>
              <a:gd name="T60" fmla="*/ 0 w 757"/>
              <a:gd name="T61" fmla="*/ 808439 h 427"/>
              <a:gd name="T62" fmla="*/ 35885 w 757"/>
              <a:gd name="T63" fmla="*/ 864552 h 427"/>
              <a:gd name="T64" fmla="*/ 35885 w 757"/>
              <a:gd name="T65" fmla="*/ 864552 h 427"/>
              <a:gd name="T66" fmla="*/ 113637 w 757"/>
              <a:gd name="T67" fmla="*/ 887413 h 427"/>
              <a:gd name="T68" fmla="*/ 113637 w 757"/>
              <a:gd name="T69" fmla="*/ 887413 h 427"/>
              <a:gd name="T70" fmla="*/ 729671 w 757"/>
              <a:gd name="T71" fmla="*/ 887413 h 42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27">
                <a:moveTo>
                  <a:pt x="244" y="427"/>
                </a:moveTo>
                <a:cubicBezTo>
                  <a:pt x="246" y="427"/>
                  <a:pt x="247" y="424"/>
                  <a:pt x="247" y="421"/>
                </a:cubicBezTo>
                <a:cubicBezTo>
                  <a:pt x="247" y="421"/>
                  <a:pt x="247" y="421"/>
                  <a:pt x="247" y="421"/>
                </a:cubicBezTo>
                <a:cubicBezTo>
                  <a:pt x="247" y="418"/>
                  <a:pt x="246" y="415"/>
                  <a:pt x="244" y="415"/>
                </a:cubicBezTo>
                <a:cubicBezTo>
                  <a:pt x="244" y="415"/>
                  <a:pt x="244" y="415"/>
                  <a:pt x="244" y="415"/>
                </a:cubicBezTo>
                <a:cubicBezTo>
                  <a:pt x="38" y="415"/>
                  <a:pt x="38" y="415"/>
                  <a:pt x="38" y="415"/>
                </a:cubicBezTo>
                <a:cubicBezTo>
                  <a:pt x="29" y="415"/>
                  <a:pt x="22" y="412"/>
                  <a:pt x="16" y="407"/>
                </a:cubicBezTo>
                <a:cubicBezTo>
                  <a:pt x="16" y="407"/>
                  <a:pt x="16" y="407"/>
                  <a:pt x="16" y="407"/>
                </a:cubicBezTo>
                <a:cubicBezTo>
                  <a:pt x="11" y="401"/>
                  <a:pt x="8" y="395"/>
                  <a:pt x="8" y="389"/>
                </a:cubicBezTo>
                <a:cubicBezTo>
                  <a:pt x="8" y="389"/>
                  <a:pt x="8" y="389"/>
                  <a:pt x="8" y="38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1"/>
                  <a:pt x="11" y="25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2" y="15"/>
                  <a:pt x="29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749" y="11"/>
                  <a:pt x="749" y="11"/>
                  <a:pt x="749" y="11"/>
                </a:cubicBezTo>
                <a:cubicBezTo>
                  <a:pt x="750" y="11"/>
                  <a:pt x="751" y="11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2" y="12"/>
                  <a:pt x="752" y="12"/>
                  <a:pt x="752" y="12"/>
                </a:cubicBezTo>
                <a:cubicBezTo>
                  <a:pt x="755" y="12"/>
                  <a:pt x="756" y="9"/>
                  <a:pt x="757" y="6"/>
                </a:cubicBezTo>
                <a:cubicBezTo>
                  <a:pt x="757" y="6"/>
                  <a:pt x="757" y="6"/>
                  <a:pt x="757" y="6"/>
                </a:cubicBezTo>
                <a:cubicBezTo>
                  <a:pt x="757" y="3"/>
                  <a:pt x="755" y="0"/>
                  <a:pt x="753" y="0"/>
                </a:cubicBezTo>
                <a:cubicBezTo>
                  <a:pt x="753" y="0"/>
                  <a:pt x="753" y="0"/>
                  <a:pt x="753" y="0"/>
                </a:cubicBezTo>
                <a:cubicBezTo>
                  <a:pt x="752" y="0"/>
                  <a:pt x="750" y="0"/>
                  <a:pt x="749" y="0"/>
                </a:cubicBezTo>
                <a:cubicBezTo>
                  <a:pt x="749" y="0"/>
                  <a:pt x="749" y="0"/>
                  <a:pt x="749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28" y="0"/>
                  <a:pt x="19" y="4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5" y="17"/>
                  <a:pt x="0" y="2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00"/>
                  <a:pt x="5" y="410"/>
                  <a:pt x="12" y="416"/>
                </a:cubicBezTo>
                <a:cubicBezTo>
                  <a:pt x="12" y="416"/>
                  <a:pt x="12" y="416"/>
                  <a:pt x="12" y="416"/>
                </a:cubicBezTo>
                <a:cubicBezTo>
                  <a:pt x="19" y="423"/>
                  <a:pt x="28" y="427"/>
                  <a:pt x="38" y="427"/>
                </a:cubicBezTo>
                <a:cubicBezTo>
                  <a:pt x="38" y="427"/>
                  <a:pt x="38" y="427"/>
                  <a:pt x="38" y="427"/>
                </a:cubicBezTo>
                <a:cubicBezTo>
                  <a:pt x="244" y="427"/>
                  <a:pt x="244" y="427"/>
                  <a:pt x="244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3" name="Freeform 614"/>
          <p:cNvSpPr/>
          <p:nvPr/>
        </p:nvSpPr>
        <p:spPr bwMode="auto">
          <a:xfrm>
            <a:off x="6959600" y="1862138"/>
            <a:ext cx="2630488" cy="1035050"/>
          </a:xfrm>
          <a:custGeom>
            <a:avLst/>
            <a:gdLst>
              <a:gd name="T0" fmla="*/ 1782616 w 757"/>
              <a:gd name="T1" fmla="*/ 1035050 h 408"/>
              <a:gd name="T2" fmla="*/ 1768717 w 757"/>
              <a:gd name="T3" fmla="*/ 1019829 h 408"/>
              <a:gd name="T4" fmla="*/ 1768717 w 757"/>
              <a:gd name="T5" fmla="*/ 1019829 h 408"/>
              <a:gd name="T6" fmla="*/ 1782616 w 757"/>
              <a:gd name="T7" fmla="*/ 1007144 h 408"/>
              <a:gd name="T8" fmla="*/ 1782616 w 757"/>
              <a:gd name="T9" fmla="*/ 1007144 h 408"/>
              <a:gd name="T10" fmla="*/ 2498442 w 757"/>
              <a:gd name="T11" fmla="*/ 1007144 h 408"/>
              <a:gd name="T12" fmla="*/ 2574890 w 757"/>
              <a:gd name="T13" fmla="*/ 986849 h 408"/>
              <a:gd name="T14" fmla="*/ 2574890 w 757"/>
              <a:gd name="T15" fmla="*/ 986849 h 408"/>
              <a:gd name="T16" fmla="*/ 2602689 w 757"/>
              <a:gd name="T17" fmla="*/ 943722 h 408"/>
              <a:gd name="T18" fmla="*/ 2602689 w 757"/>
              <a:gd name="T19" fmla="*/ 943722 h 408"/>
              <a:gd name="T20" fmla="*/ 2602689 w 757"/>
              <a:gd name="T21" fmla="*/ 91328 h 408"/>
              <a:gd name="T22" fmla="*/ 2574890 w 757"/>
              <a:gd name="T23" fmla="*/ 48201 h 408"/>
              <a:gd name="T24" fmla="*/ 2574890 w 757"/>
              <a:gd name="T25" fmla="*/ 48201 h 408"/>
              <a:gd name="T26" fmla="*/ 2498442 w 757"/>
              <a:gd name="T27" fmla="*/ 27906 h 408"/>
              <a:gd name="T28" fmla="*/ 2498442 w 757"/>
              <a:gd name="T29" fmla="*/ 27906 h 408"/>
              <a:gd name="T30" fmla="*/ 27799 w 757"/>
              <a:gd name="T31" fmla="*/ 27906 h 408"/>
              <a:gd name="T32" fmla="*/ 17374 w 757"/>
              <a:gd name="T33" fmla="*/ 27906 h 408"/>
              <a:gd name="T34" fmla="*/ 17374 w 757"/>
              <a:gd name="T35" fmla="*/ 27906 h 408"/>
              <a:gd name="T36" fmla="*/ 17374 w 757"/>
              <a:gd name="T37" fmla="*/ 27906 h 408"/>
              <a:gd name="T38" fmla="*/ 0 w 757"/>
              <a:gd name="T39" fmla="*/ 15221 h 408"/>
              <a:gd name="T40" fmla="*/ 0 w 757"/>
              <a:gd name="T41" fmla="*/ 15221 h 408"/>
              <a:gd name="T42" fmla="*/ 13900 w 757"/>
              <a:gd name="T43" fmla="*/ 0 h 408"/>
              <a:gd name="T44" fmla="*/ 13900 w 757"/>
              <a:gd name="T45" fmla="*/ 0 h 408"/>
              <a:gd name="T46" fmla="*/ 27799 w 757"/>
              <a:gd name="T47" fmla="*/ 0 h 408"/>
              <a:gd name="T48" fmla="*/ 27799 w 757"/>
              <a:gd name="T49" fmla="*/ 0 h 408"/>
              <a:gd name="T50" fmla="*/ 2498442 w 757"/>
              <a:gd name="T51" fmla="*/ 0 h 408"/>
              <a:gd name="T52" fmla="*/ 2588789 w 757"/>
              <a:gd name="T53" fmla="*/ 22832 h 408"/>
              <a:gd name="T54" fmla="*/ 2588789 w 757"/>
              <a:gd name="T55" fmla="*/ 22832 h 408"/>
              <a:gd name="T56" fmla="*/ 2630488 w 757"/>
              <a:gd name="T57" fmla="*/ 91328 h 408"/>
              <a:gd name="T58" fmla="*/ 2630488 w 757"/>
              <a:gd name="T59" fmla="*/ 91328 h 408"/>
              <a:gd name="T60" fmla="*/ 2630488 w 757"/>
              <a:gd name="T61" fmla="*/ 943722 h 408"/>
              <a:gd name="T62" fmla="*/ 2588789 w 757"/>
              <a:gd name="T63" fmla="*/ 1009681 h 408"/>
              <a:gd name="T64" fmla="*/ 2588789 w 757"/>
              <a:gd name="T65" fmla="*/ 1009681 h 408"/>
              <a:gd name="T66" fmla="*/ 2498442 w 757"/>
              <a:gd name="T67" fmla="*/ 1035050 h 408"/>
              <a:gd name="T68" fmla="*/ 2498442 w 757"/>
              <a:gd name="T69" fmla="*/ 1035050 h 408"/>
              <a:gd name="T70" fmla="*/ 1782616 w 757"/>
              <a:gd name="T71" fmla="*/ 1035050 h 4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408">
                <a:moveTo>
                  <a:pt x="513" y="408"/>
                </a:moveTo>
                <a:cubicBezTo>
                  <a:pt x="511" y="408"/>
                  <a:pt x="509" y="405"/>
                  <a:pt x="509" y="402"/>
                </a:cubicBezTo>
                <a:cubicBezTo>
                  <a:pt x="509" y="402"/>
                  <a:pt x="509" y="402"/>
                  <a:pt x="509" y="402"/>
                </a:cubicBezTo>
                <a:cubicBezTo>
                  <a:pt x="509" y="399"/>
                  <a:pt x="511" y="397"/>
                  <a:pt x="513" y="397"/>
                </a:cubicBezTo>
                <a:cubicBezTo>
                  <a:pt x="513" y="397"/>
                  <a:pt x="513" y="397"/>
                  <a:pt x="513" y="397"/>
                </a:cubicBezTo>
                <a:cubicBezTo>
                  <a:pt x="719" y="397"/>
                  <a:pt x="719" y="397"/>
                  <a:pt x="719" y="397"/>
                </a:cubicBezTo>
                <a:cubicBezTo>
                  <a:pt x="728" y="397"/>
                  <a:pt x="735" y="393"/>
                  <a:pt x="741" y="389"/>
                </a:cubicBezTo>
                <a:cubicBezTo>
                  <a:pt x="741" y="389"/>
                  <a:pt x="741" y="389"/>
                  <a:pt x="741" y="389"/>
                </a:cubicBezTo>
                <a:cubicBezTo>
                  <a:pt x="746" y="384"/>
                  <a:pt x="749" y="377"/>
                  <a:pt x="749" y="372"/>
                </a:cubicBezTo>
                <a:cubicBezTo>
                  <a:pt x="749" y="372"/>
                  <a:pt x="749" y="372"/>
                  <a:pt x="749" y="372"/>
                </a:cubicBezTo>
                <a:cubicBezTo>
                  <a:pt x="749" y="36"/>
                  <a:pt x="749" y="36"/>
                  <a:pt x="749" y="36"/>
                </a:cubicBezTo>
                <a:cubicBezTo>
                  <a:pt x="749" y="30"/>
                  <a:pt x="746" y="24"/>
                  <a:pt x="741" y="19"/>
                </a:cubicBezTo>
                <a:cubicBezTo>
                  <a:pt x="741" y="19"/>
                  <a:pt x="741" y="19"/>
                  <a:pt x="741" y="19"/>
                </a:cubicBezTo>
                <a:cubicBezTo>
                  <a:pt x="735" y="14"/>
                  <a:pt x="728" y="11"/>
                  <a:pt x="719" y="11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6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1" y="9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19" y="0"/>
                  <a:pt x="719" y="0"/>
                  <a:pt x="719" y="0"/>
                </a:cubicBezTo>
                <a:cubicBezTo>
                  <a:pt x="729" y="0"/>
                  <a:pt x="738" y="3"/>
                  <a:pt x="745" y="9"/>
                </a:cubicBezTo>
                <a:cubicBezTo>
                  <a:pt x="745" y="9"/>
                  <a:pt x="745" y="9"/>
                  <a:pt x="745" y="9"/>
                </a:cubicBezTo>
                <a:cubicBezTo>
                  <a:pt x="752" y="16"/>
                  <a:pt x="757" y="25"/>
                  <a:pt x="757" y="36"/>
                </a:cubicBezTo>
                <a:cubicBezTo>
                  <a:pt x="757" y="36"/>
                  <a:pt x="757" y="36"/>
                  <a:pt x="757" y="36"/>
                </a:cubicBezTo>
                <a:cubicBezTo>
                  <a:pt x="757" y="372"/>
                  <a:pt x="757" y="372"/>
                  <a:pt x="757" y="372"/>
                </a:cubicBezTo>
                <a:cubicBezTo>
                  <a:pt x="757" y="382"/>
                  <a:pt x="752" y="392"/>
                  <a:pt x="745" y="398"/>
                </a:cubicBezTo>
                <a:cubicBezTo>
                  <a:pt x="745" y="398"/>
                  <a:pt x="745" y="398"/>
                  <a:pt x="745" y="398"/>
                </a:cubicBezTo>
                <a:cubicBezTo>
                  <a:pt x="738" y="404"/>
                  <a:pt x="729" y="408"/>
                  <a:pt x="719" y="408"/>
                </a:cubicBezTo>
                <a:cubicBezTo>
                  <a:pt x="719" y="408"/>
                  <a:pt x="719" y="408"/>
                  <a:pt x="719" y="408"/>
                </a:cubicBezTo>
                <a:cubicBezTo>
                  <a:pt x="513" y="408"/>
                  <a:pt x="513" y="408"/>
                  <a:pt x="513" y="4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4" name="矩形 21"/>
          <p:cNvSpPr>
            <a:spLocks noChangeArrowheads="1"/>
          </p:cNvSpPr>
          <p:nvPr/>
        </p:nvSpPr>
        <p:spPr bwMode="auto">
          <a:xfrm>
            <a:off x="2266950" y="3200400"/>
            <a:ext cx="2192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5" name="文本框 22"/>
          <p:cNvSpPr txBox="1">
            <a:spLocks noChangeArrowheads="1"/>
          </p:cNvSpPr>
          <p:nvPr/>
        </p:nvSpPr>
        <p:spPr bwMode="auto">
          <a:xfrm>
            <a:off x="2278063" y="2638425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396" name="矩形 23"/>
          <p:cNvSpPr>
            <a:spLocks noChangeArrowheads="1"/>
          </p:cNvSpPr>
          <p:nvPr/>
        </p:nvSpPr>
        <p:spPr bwMode="auto">
          <a:xfrm>
            <a:off x="2759075" y="5199063"/>
            <a:ext cx="21923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7" name="文本框 24"/>
          <p:cNvSpPr txBox="1">
            <a:spLocks noChangeArrowheads="1"/>
          </p:cNvSpPr>
          <p:nvPr/>
        </p:nvSpPr>
        <p:spPr bwMode="auto">
          <a:xfrm>
            <a:off x="2770188" y="4637088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398" name="矩形 25"/>
          <p:cNvSpPr>
            <a:spLocks noChangeArrowheads="1"/>
          </p:cNvSpPr>
          <p:nvPr/>
        </p:nvSpPr>
        <p:spPr bwMode="auto">
          <a:xfrm>
            <a:off x="7624763" y="3944938"/>
            <a:ext cx="2190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9" name="文本框 26"/>
          <p:cNvSpPr txBox="1">
            <a:spLocks noChangeArrowheads="1"/>
          </p:cNvSpPr>
          <p:nvPr/>
        </p:nvSpPr>
        <p:spPr bwMode="auto">
          <a:xfrm>
            <a:off x="7634288" y="3382963"/>
            <a:ext cx="1906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  <p:sp>
        <p:nvSpPr>
          <p:cNvPr id="16400" name="矩形 27"/>
          <p:cNvSpPr>
            <a:spLocks noChangeArrowheads="1"/>
          </p:cNvSpPr>
          <p:nvPr/>
        </p:nvSpPr>
        <p:spPr bwMode="auto">
          <a:xfrm>
            <a:off x="7292975" y="1989138"/>
            <a:ext cx="21907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01" name="文本框 28"/>
          <p:cNvSpPr txBox="1">
            <a:spLocks noChangeArrowheads="1"/>
          </p:cNvSpPr>
          <p:nvPr/>
        </p:nvSpPr>
        <p:spPr bwMode="auto">
          <a:xfrm>
            <a:off x="7302500" y="1392238"/>
            <a:ext cx="190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7" grpId="0" animBg="1" autoUpdateAnimBg="0"/>
      <p:bldP spid="16388" grpId="0" autoUpdateAnimBg="0"/>
      <p:bldP spid="16390" grpId="0" animBg="1"/>
      <p:bldP spid="16391" grpId="0" animBg="1"/>
      <p:bldP spid="16392" grpId="0" animBg="1"/>
      <p:bldP spid="16393" grpId="0" animBg="1"/>
      <p:bldP spid="16394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7413" name="组合 4"/>
          <p:cNvGrpSpPr/>
          <p:nvPr/>
        </p:nvGrpSpPr>
        <p:grpSpPr bwMode="auto">
          <a:xfrm>
            <a:off x="4138613" y="2146300"/>
            <a:ext cx="3703637" cy="3686175"/>
            <a:chOff x="0" y="0"/>
            <a:chExt cx="3478201" cy="3489505"/>
          </a:xfrm>
        </p:grpSpPr>
        <p:grpSp>
          <p:nvGrpSpPr>
            <p:cNvPr id="15382" name="组合 5"/>
            <p:cNvGrpSpPr/>
            <p:nvPr/>
          </p:nvGrpSpPr>
          <p:grpSpPr bwMode="auto">
            <a:xfrm>
              <a:off x="0" y="0"/>
              <a:ext cx="3478201" cy="3489505"/>
              <a:chOff x="0" y="0"/>
              <a:chExt cx="4670716" cy="4567596"/>
            </a:xfrm>
          </p:grpSpPr>
          <p:sp>
            <p:nvSpPr>
              <p:cNvPr id="15388" name="任意多边形 11"/>
              <p:cNvSpPr/>
              <p:nvPr/>
            </p:nvSpPr>
            <p:spPr bwMode="auto">
              <a:xfrm rot="5213487">
                <a:off x="2391157" y="2216793"/>
                <a:ext cx="2385637" cy="2173474"/>
              </a:xfrm>
              <a:custGeom>
                <a:avLst/>
                <a:gdLst>
                  <a:gd name="T0" fmla="*/ 0 w 2385637"/>
                  <a:gd name="T1" fmla="*/ 297380 h 2173474"/>
                  <a:gd name="T2" fmla="*/ 354401 w 2385637"/>
                  <a:gd name="T3" fmla="*/ 12686 h 2173474"/>
                  <a:gd name="T4" fmla="*/ 354414 w 2385637"/>
                  <a:gd name="T5" fmla="*/ 12446 h 2173474"/>
                  <a:gd name="T6" fmla="*/ 354668 w 2385637"/>
                  <a:gd name="T7" fmla="*/ 12471 h 2173474"/>
                  <a:gd name="T8" fmla="*/ 370193 w 2385637"/>
                  <a:gd name="T9" fmla="*/ 0 h 2173474"/>
                  <a:gd name="T10" fmla="*/ 369437 w 2385637"/>
                  <a:gd name="T11" fmla="*/ 13924 h 2173474"/>
                  <a:gd name="T12" fmla="*/ 434657 w 2385637"/>
                  <a:gd name="T13" fmla="*/ 20339 h 2173474"/>
                  <a:gd name="T14" fmla="*/ 2385439 w 2385637"/>
                  <a:gd name="T15" fmla="*/ 2148492 h 2173474"/>
                  <a:gd name="T16" fmla="*/ 2385637 w 2385637"/>
                  <a:gd name="T17" fmla="*/ 2173474 h 2173474"/>
                  <a:gd name="T18" fmla="*/ 2369869 w 2385637"/>
                  <a:gd name="T19" fmla="*/ 2172618 h 2173474"/>
                  <a:gd name="T20" fmla="*/ 2086456 w 2385637"/>
                  <a:gd name="T21" fmla="*/ 1772471 h 2173474"/>
                  <a:gd name="T22" fmla="*/ 1761374 w 2385637"/>
                  <a:gd name="T23" fmla="*/ 2139572 h 2173474"/>
                  <a:gd name="T24" fmla="*/ 1759067 w 2385637"/>
                  <a:gd name="T25" fmla="*/ 2139447 h 2173474"/>
                  <a:gd name="T26" fmla="*/ 1746088 w 2385637"/>
                  <a:gd name="T27" fmla="*/ 2020129 h 2173474"/>
                  <a:gd name="T28" fmla="*/ 333387 w 2385637"/>
                  <a:gd name="T29" fmla="*/ 634638 h 2173474"/>
                  <a:gd name="T30" fmla="*/ 320690 w 2385637"/>
                  <a:gd name="T31" fmla="*/ 633429 h 2173474"/>
                  <a:gd name="T32" fmla="*/ 321485 w 2385637"/>
                  <a:gd name="T33" fmla="*/ 618780 h 2173474"/>
                  <a:gd name="T34" fmla="*/ 0 w 2385637"/>
                  <a:gd name="T35" fmla="*/ 297380 h 21734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85637" h="2173474">
                    <a:moveTo>
                      <a:pt x="0" y="297380"/>
                    </a:moveTo>
                    <a:lnTo>
                      <a:pt x="354401" y="12686"/>
                    </a:lnTo>
                    <a:lnTo>
                      <a:pt x="354414" y="12446"/>
                    </a:lnTo>
                    <a:lnTo>
                      <a:pt x="354668" y="12471"/>
                    </a:lnTo>
                    <a:lnTo>
                      <a:pt x="370193" y="0"/>
                    </a:lnTo>
                    <a:lnTo>
                      <a:pt x="369437" y="13924"/>
                    </a:lnTo>
                    <a:lnTo>
                      <a:pt x="434657" y="20339"/>
                    </a:lnTo>
                    <a:cubicBezTo>
                      <a:pt x="1505641" y="177108"/>
                      <a:pt x="2322340" y="1069218"/>
                      <a:pt x="2385439" y="2148492"/>
                    </a:cubicBezTo>
                    <a:lnTo>
                      <a:pt x="2385637" y="2173474"/>
                    </a:lnTo>
                    <a:lnTo>
                      <a:pt x="2369869" y="2172618"/>
                    </a:lnTo>
                    <a:lnTo>
                      <a:pt x="2086456" y="1772471"/>
                    </a:lnTo>
                    <a:lnTo>
                      <a:pt x="1761374" y="2139572"/>
                    </a:lnTo>
                    <a:lnTo>
                      <a:pt x="1759067" y="2139447"/>
                    </a:lnTo>
                    <a:lnTo>
                      <a:pt x="1746088" y="2020129"/>
                    </a:lnTo>
                    <a:cubicBezTo>
                      <a:pt x="1632095" y="1306710"/>
                      <a:pt x="1062674" y="736717"/>
                      <a:pt x="333387" y="634638"/>
                    </a:cubicBezTo>
                    <a:lnTo>
                      <a:pt x="320690" y="633429"/>
                    </a:lnTo>
                    <a:lnTo>
                      <a:pt x="321485" y="618780"/>
                    </a:lnTo>
                    <a:lnTo>
                      <a:pt x="0" y="29738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89" name="任意多边形 12"/>
              <p:cNvSpPr/>
              <p:nvPr/>
            </p:nvSpPr>
            <p:spPr bwMode="auto">
              <a:xfrm rot="-5612919">
                <a:off x="6770" y="62297"/>
                <a:ext cx="2356590" cy="2370130"/>
              </a:xfrm>
              <a:custGeom>
                <a:avLst/>
                <a:gdLst>
                  <a:gd name="T0" fmla="*/ 2354513 w 2356590"/>
                  <a:gd name="T1" fmla="*/ 2370130 h 2370130"/>
                  <a:gd name="T2" fmla="*/ 2352887 w 2356590"/>
                  <a:gd name="T3" fmla="*/ 2370061 h 2370130"/>
                  <a:gd name="T4" fmla="*/ 2070221 w 2356590"/>
                  <a:gd name="T5" fmla="*/ 1964401 h 2370130"/>
                  <a:gd name="T6" fmla="*/ 1732621 w 2356590"/>
                  <a:gd name="T7" fmla="*/ 2339790 h 2370130"/>
                  <a:gd name="T8" fmla="*/ 1731307 w 2356590"/>
                  <a:gd name="T9" fmla="*/ 2174302 h 2370130"/>
                  <a:gd name="T10" fmla="*/ 464391 w 2356590"/>
                  <a:gd name="T11" fmla="*/ 654726 h 2370130"/>
                  <a:gd name="T12" fmla="*/ 333444 w 2356590"/>
                  <a:gd name="T13" fmla="*/ 629243 h 2370130"/>
                  <a:gd name="T14" fmla="*/ 333222 w 2356590"/>
                  <a:gd name="T15" fmla="*/ 632818 h 2370130"/>
                  <a:gd name="T16" fmla="*/ 0 w 2356590"/>
                  <a:gd name="T17" fmla="*/ 294527 h 2370130"/>
                  <a:gd name="T18" fmla="*/ 372466 w 2356590"/>
                  <a:gd name="T19" fmla="*/ 0 h 2370130"/>
                  <a:gd name="T20" fmla="*/ 372048 w 2356590"/>
                  <a:gd name="T21" fmla="*/ 6747 h 2370130"/>
                  <a:gd name="T22" fmla="*/ 416146 w 2356590"/>
                  <a:gd name="T23" fmla="*/ 11224 h 2370130"/>
                  <a:gd name="T24" fmla="*/ 2354513 w 2356590"/>
                  <a:gd name="T25" fmla="*/ 2370130 h 23701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356590" h="2370130">
                    <a:moveTo>
                      <a:pt x="2354513" y="2370130"/>
                    </a:moveTo>
                    <a:lnTo>
                      <a:pt x="2352887" y="2370061"/>
                    </a:lnTo>
                    <a:lnTo>
                      <a:pt x="2070221" y="1964401"/>
                    </a:lnTo>
                    <a:lnTo>
                      <a:pt x="1732621" y="2339790"/>
                    </a:lnTo>
                    <a:lnTo>
                      <a:pt x="1731307" y="2174302"/>
                    </a:lnTo>
                    <a:cubicBezTo>
                      <a:pt x="1688428" y="1440911"/>
                      <a:pt x="1167602" y="826223"/>
                      <a:pt x="464391" y="654726"/>
                    </a:cubicBezTo>
                    <a:lnTo>
                      <a:pt x="333444" y="629243"/>
                    </a:lnTo>
                    <a:lnTo>
                      <a:pt x="333222" y="632818"/>
                    </a:lnTo>
                    <a:lnTo>
                      <a:pt x="0" y="294527"/>
                    </a:lnTo>
                    <a:lnTo>
                      <a:pt x="372466" y="0"/>
                    </a:lnTo>
                    <a:lnTo>
                      <a:pt x="372048" y="6747"/>
                    </a:lnTo>
                    <a:lnTo>
                      <a:pt x="416146" y="11224"/>
                    </a:lnTo>
                    <a:cubicBezTo>
                      <a:pt x="1556107" y="185404"/>
                      <a:pt x="2404224" y="1193468"/>
                      <a:pt x="2354513" y="2370130"/>
                    </a:cubicBez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0" name="任意多边形 13"/>
              <p:cNvSpPr/>
              <p:nvPr/>
            </p:nvSpPr>
            <p:spPr bwMode="auto">
              <a:xfrm rot="-5400000">
                <a:off x="2229329" y="-103241"/>
                <a:ext cx="2265138" cy="2471620"/>
              </a:xfrm>
              <a:custGeom>
                <a:avLst/>
                <a:gdLst>
                  <a:gd name="T0" fmla="*/ 2265138 w 2265138"/>
                  <a:gd name="T1" fmla="*/ 353522 h 2471620"/>
                  <a:gd name="T2" fmla="*/ 2253902 w 2265138"/>
                  <a:gd name="T3" fmla="*/ 353522 h 2471620"/>
                  <a:gd name="T4" fmla="*/ 2251840 w 2265138"/>
                  <a:gd name="T5" fmla="*/ 400774 h 2471620"/>
                  <a:gd name="T6" fmla="*/ 8338 w 2265138"/>
                  <a:gd name="T7" fmla="*/ 2471620 h 2471620"/>
                  <a:gd name="T8" fmla="*/ 8109 w 2265138"/>
                  <a:gd name="T9" fmla="*/ 2456683 h 2471620"/>
                  <a:gd name="T10" fmla="*/ 387041 w 2265138"/>
                  <a:gd name="T11" fmla="*/ 2156156 h 2471620"/>
                  <a:gd name="T12" fmla="*/ 0 w 2265138"/>
                  <a:gd name="T13" fmla="*/ 1849200 h 2471620"/>
                  <a:gd name="T14" fmla="*/ 167994 w 2265138"/>
                  <a:gd name="T15" fmla="*/ 1838182 h 2471620"/>
                  <a:gd name="T16" fmla="*/ 1612178 w 2265138"/>
                  <a:gd name="T17" fmla="*/ 485955 h 2471620"/>
                  <a:gd name="T18" fmla="*/ 1632136 w 2265138"/>
                  <a:gd name="T19" fmla="*/ 338634 h 2471620"/>
                  <a:gd name="T20" fmla="*/ 1644455 w 2265138"/>
                  <a:gd name="T21" fmla="*/ 338634 h 2471620"/>
                  <a:gd name="T22" fmla="*/ 1948121 w 2265138"/>
                  <a:gd name="T23" fmla="*/ 0 h 2471620"/>
                  <a:gd name="T24" fmla="*/ 2251786 w 2265138"/>
                  <a:gd name="T25" fmla="*/ 338633 h 2471620"/>
                  <a:gd name="T26" fmla="*/ 2254552 w 2265138"/>
                  <a:gd name="T27" fmla="*/ 338633 h 2471620"/>
                  <a:gd name="T28" fmla="*/ 2254423 w 2265138"/>
                  <a:gd name="T29" fmla="*/ 341574 h 2471620"/>
                  <a:gd name="T30" fmla="*/ 2265138 w 2265138"/>
                  <a:gd name="T31" fmla="*/ 353522 h 24716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65138" h="2471620">
                    <a:moveTo>
                      <a:pt x="2265138" y="353522"/>
                    </a:moveTo>
                    <a:lnTo>
                      <a:pt x="2253902" y="353522"/>
                    </a:lnTo>
                    <a:lnTo>
                      <a:pt x="2251840" y="400774"/>
                    </a:lnTo>
                    <a:cubicBezTo>
                      <a:pt x="2143521" y="1548866"/>
                      <a:pt x="1185911" y="2453565"/>
                      <a:pt x="8338" y="2471620"/>
                    </a:cubicBezTo>
                    <a:lnTo>
                      <a:pt x="8109" y="2456683"/>
                    </a:lnTo>
                    <a:lnTo>
                      <a:pt x="387041" y="2156156"/>
                    </a:lnTo>
                    <a:lnTo>
                      <a:pt x="0" y="1849200"/>
                    </a:lnTo>
                    <a:lnTo>
                      <a:pt x="167994" y="1838182"/>
                    </a:lnTo>
                    <a:cubicBezTo>
                      <a:pt x="897705" y="1753189"/>
                      <a:pt x="1481415" y="1197866"/>
                      <a:pt x="1612178" y="485955"/>
                    </a:cubicBezTo>
                    <a:lnTo>
                      <a:pt x="1632136" y="338634"/>
                    </a:lnTo>
                    <a:lnTo>
                      <a:pt x="1644455" y="338634"/>
                    </a:lnTo>
                    <a:lnTo>
                      <a:pt x="1948121" y="0"/>
                    </a:lnTo>
                    <a:lnTo>
                      <a:pt x="2251786" y="338633"/>
                    </a:lnTo>
                    <a:lnTo>
                      <a:pt x="2254552" y="338633"/>
                    </a:lnTo>
                    <a:lnTo>
                      <a:pt x="2254423" y="341574"/>
                    </a:lnTo>
                    <a:lnTo>
                      <a:pt x="2265138" y="353522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391" name="任意多边形 14"/>
              <p:cNvSpPr/>
              <p:nvPr/>
            </p:nvSpPr>
            <p:spPr bwMode="auto">
              <a:xfrm>
                <a:off x="49688" y="2314265"/>
                <a:ext cx="2614415" cy="2253331"/>
              </a:xfrm>
              <a:custGeom>
                <a:avLst/>
                <a:gdLst>
                  <a:gd name="T0" fmla="*/ 622266 w 2614415"/>
                  <a:gd name="T1" fmla="*/ 0 h 2253331"/>
                  <a:gd name="T2" fmla="*/ 2140617 w 2614415"/>
                  <a:gd name="T3" fmla="*/ 1623509 h 2253331"/>
                  <a:gd name="T4" fmla="*/ 2149517 w 2614415"/>
                  <a:gd name="T5" fmla="*/ 1623839 h 2253331"/>
                  <a:gd name="T6" fmla="*/ 2149517 w 2614415"/>
                  <a:gd name="T7" fmla="*/ 1625407 h 2253331"/>
                  <a:gd name="T8" fmla="*/ 2260893 w 2614415"/>
                  <a:gd name="T9" fmla="*/ 1625407 h 2253331"/>
                  <a:gd name="T10" fmla="*/ 2260893 w 2614415"/>
                  <a:gd name="T11" fmla="*/ 1619297 h 2253331"/>
                  <a:gd name="T12" fmla="*/ 2267707 w 2614415"/>
                  <a:gd name="T13" fmla="*/ 1625407 h 2253331"/>
                  <a:gd name="T14" fmla="*/ 2274961 w 2614415"/>
                  <a:gd name="T15" fmla="*/ 1625407 h 2253331"/>
                  <a:gd name="T16" fmla="*/ 2274961 w 2614415"/>
                  <a:gd name="T17" fmla="*/ 1631913 h 2253331"/>
                  <a:gd name="T18" fmla="*/ 2614415 w 2614415"/>
                  <a:gd name="T19" fmla="*/ 1936314 h 2253331"/>
                  <a:gd name="T20" fmla="*/ 2260893 w 2614415"/>
                  <a:gd name="T21" fmla="*/ 2253331 h 2253331"/>
                  <a:gd name="T22" fmla="*/ 2260893 w 2614415"/>
                  <a:gd name="T23" fmla="*/ 2239263 h 2253331"/>
                  <a:gd name="T24" fmla="*/ 2149518 w 2614415"/>
                  <a:gd name="T25" fmla="*/ 2239263 h 2253331"/>
                  <a:gd name="T26" fmla="*/ 2149518 w 2614415"/>
                  <a:gd name="T27" fmla="*/ 2245898 h 2253331"/>
                  <a:gd name="T28" fmla="*/ 2085475 w 2614415"/>
                  <a:gd name="T29" fmla="*/ 2243523 h 2253331"/>
                  <a:gd name="T30" fmla="*/ 0 w 2614415"/>
                  <a:gd name="T31" fmla="*/ 13612 h 2253331"/>
                  <a:gd name="T32" fmla="*/ 29391 w 2614415"/>
                  <a:gd name="T33" fmla="*/ 12969 h 2253331"/>
                  <a:gd name="T34" fmla="*/ 316683 w 2614415"/>
                  <a:gd name="T35" fmla="*/ 375214 h 2253331"/>
                  <a:gd name="T36" fmla="*/ 614121 w 2614415"/>
                  <a:gd name="T37" fmla="*/ 178 h 2253331"/>
                  <a:gd name="T38" fmla="*/ 622266 w 2614415"/>
                  <a:gd name="T39" fmla="*/ 0 h 225333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614415" h="2253331">
                    <a:moveTo>
                      <a:pt x="622266" y="0"/>
                    </a:moveTo>
                    <a:cubicBezTo>
                      <a:pt x="641018" y="857240"/>
                      <a:pt x="1304239" y="1550114"/>
                      <a:pt x="2140617" y="1623509"/>
                    </a:cubicBezTo>
                    <a:lnTo>
                      <a:pt x="2149517" y="1623839"/>
                    </a:lnTo>
                    <a:lnTo>
                      <a:pt x="2149517" y="1625407"/>
                    </a:lnTo>
                    <a:lnTo>
                      <a:pt x="2260893" y="1625407"/>
                    </a:lnTo>
                    <a:lnTo>
                      <a:pt x="2260893" y="1619297"/>
                    </a:lnTo>
                    <a:lnTo>
                      <a:pt x="2267707" y="1625407"/>
                    </a:lnTo>
                    <a:lnTo>
                      <a:pt x="2274961" y="1625407"/>
                    </a:lnTo>
                    <a:lnTo>
                      <a:pt x="2274961" y="1631913"/>
                    </a:lnTo>
                    <a:lnTo>
                      <a:pt x="2614415" y="1936314"/>
                    </a:lnTo>
                    <a:lnTo>
                      <a:pt x="2260893" y="2253331"/>
                    </a:lnTo>
                    <a:lnTo>
                      <a:pt x="2260893" y="2239263"/>
                    </a:lnTo>
                    <a:lnTo>
                      <a:pt x="2149518" y="2239263"/>
                    </a:lnTo>
                    <a:lnTo>
                      <a:pt x="2149518" y="2245898"/>
                    </a:lnTo>
                    <a:lnTo>
                      <a:pt x="2085475" y="2243523"/>
                    </a:lnTo>
                    <a:cubicBezTo>
                      <a:pt x="936698" y="2142714"/>
                      <a:pt x="25756" y="1191041"/>
                      <a:pt x="0" y="13612"/>
                    </a:cubicBezTo>
                    <a:lnTo>
                      <a:pt x="29391" y="12969"/>
                    </a:lnTo>
                    <a:lnTo>
                      <a:pt x="316683" y="375214"/>
                    </a:lnTo>
                    <a:lnTo>
                      <a:pt x="614121" y="178"/>
                    </a:lnTo>
                    <a:lnTo>
                      <a:pt x="622266" y="0"/>
                    </a:lnTo>
                    <a:close/>
                  </a:path>
                </a:pathLst>
              </a:custGeom>
              <a:solidFill>
                <a:schemeClr val="bg1">
                  <a:alpha val="3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sp>
          <p:nvSpPr>
            <p:cNvPr id="15383" name="椭圆 6"/>
            <p:cNvSpPr>
              <a:spLocks noChangeArrowheads="1"/>
            </p:cNvSpPr>
            <p:nvPr/>
          </p:nvSpPr>
          <p:spPr bwMode="auto">
            <a:xfrm>
              <a:off x="786670" y="865248"/>
              <a:ext cx="1834758" cy="1834758"/>
            </a:xfrm>
            <a:prstGeom prst="ellipse">
              <a:avLst/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5384" name="文本框 7"/>
            <p:cNvSpPr txBox="1">
              <a:spLocks noChangeArrowheads="1"/>
            </p:cNvSpPr>
            <p:nvPr/>
          </p:nvSpPr>
          <p:spPr bwMode="auto">
            <a:xfrm rot="-3073967">
              <a:off x="242643" y="467873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5385" name="文本框 8"/>
            <p:cNvSpPr txBox="1">
              <a:spLocks noChangeArrowheads="1"/>
            </p:cNvSpPr>
            <p:nvPr/>
          </p:nvSpPr>
          <p:spPr bwMode="auto">
            <a:xfrm rot="2826034">
              <a:off x="2353559" y="551609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5386" name="文本框 9"/>
            <p:cNvSpPr txBox="1">
              <a:spLocks noChangeArrowheads="1"/>
            </p:cNvSpPr>
            <p:nvPr/>
          </p:nvSpPr>
          <p:spPr bwMode="auto">
            <a:xfrm rot="2637075">
              <a:off x="336504" y="2691457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  <p:sp>
          <p:nvSpPr>
            <p:cNvPr id="15387" name="文本框 10"/>
            <p:cNvSpPr txBox="1">
              <a:spLocks noChangeArrowheads="1"/>
            </p:cNvSpPr>
            <p:nvPr/>
          </p:nvSpPr>
          <p:spPr bwMode="auto">
            <a:xfrm rot="-3073967">
              <a:off x="2493118" y="2428711"/>
              <a:ext cx="9003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</a:p>
          </p:txBody>
        </p:sp>
      </p:grpSp>
      <p:sp>
        <p:nvSpPr>
          <p:cNvPr id="17424" name="矩形 15"/>
          <p:cNvSpPr>
            <a:spLocks noChangeArrowheads="1"/>
          </p:cNvSpPr>
          <p:nvPr/>
        </p:nvSpPr>
        <p:spPr bwMode="auto">
          <a:xfrm>
            <a:off x="1198563" y="5133975"/>
            <a:ext cx="2667000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25" name="直接连接符 16"/>
          <p:cNvCxnSpPr>
            <a:cxnSpLocks noChangeShapeType="1"/>
          </p:cNvCxnSpPr>
          <p:nvPr/>
        </p:nvCxnSpPr>
        <p:spPr bwMode="auto">
          <a:xfrm flipV="1">
            <a:off x="1250950" y="4997450"/>
            <a:ext cx="2408238" cy="238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6" name="文本框 17"/>
          <p:cNvSpPr txBox="1">
            <a:spLocks noChangeArrowheads="1"/>
          </p:cNvSpPr>
          <p:nvPr/>
        </p:nvSpPr>
        <p:spPr bwMode="auto">
          <a:xfrm>
            <a:off x="1163638" y="4683125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27" name="矩形 18"/>
          <p:cNvSpPr>
            <a:spLocks noChangeArrowheads="1"/>
          </p:cNvSpPr>
          <p:nvPr/>
        </p:nvSpPr>
        <p:spPr bwMode="auto">
          <a:xfrm>
            <a:off x="1230313" y="2922588"/>
            <a:ext cx="2667000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28" name="直接连接符 19"/>
          <p:cNvCxnSpPr>
            <a:cxnSpLocks noChangeShapeType="1"/>
          </p:cNvCxnSpPr>
          <p:nvPr/>
        </p:nvCxnSpPr>
        <p:spPr bwMode="auto">
          <a:xfrm flipV="1">
            <a:off x="1282700" y="2801938"/>
            <a:ext cx="2376488" cy="79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9" name="文本框 20"/>
          <p:cNvSpPr txBox="1">
            <a:spLocks noChangeArrowheads="1"/>
          </p:cNvSpPr>
          <p:nvPr/>
        </p:nvSpPr>
        <p:spPr bwMode="auto">
          <a:xfrm>
            <a:off x="1195388" y="2471738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0" name="矩形 21"/>
          <p:cNvSpPr>
            <a:spLocks noChangeArrowheads="1"/>
          </p:cNvSpPr>
          <p:nvPr/>
        </p:nvSpPr>
        <p:spPr bwMode="auto">
          <a:xfrm>
            <a:off x="8455025" y="2922588"/>
            <a:ext cx="2667000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31" name="直接连接符 22"/>
          <p:cNvCxnSpPr>
            <a:cxnSpLocks noChangeShapeType="1"/>
          </p:cNvCxnSpPr>
          <p:nvPr/>
        </p:nvCxnSpPr>
        <p:spPr bwMode="auto">
          <a:xfrm>
            <a:off x="8507413" y="2809875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2" name="文本框 23"/>
          <p:cNvSpPr txBox="1">
            <a:spLocks noChangeArrowheads="1"/>
          </p:cNvSpPr>
          <p:nvPr/>
        </p:nvSpPr>
        <p:spPr bwMode="auto">
          <a:xfrm>
            <a:off x="8421688" y="2471738"/>
            <a:ext cx="2312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3" name="矩形 24"/>
          <p:cNvSpPr>
            <a:spLocks noChangeArrowheads="1"/>
          </p:cNvSpPr>
          <p:nvPr/>
        </p:nvSpPr>
        <p:spPr bwMode="auto">
          <a:xfrm>
            <a:off x="8455025" y="5133975"/>
            <a:ext cx="2667000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434" name="直接连接符 25"/>
          <p:cNvCxnSpPr>
            <a:cxnSpLocks noChangeShapeType="1"/>
          </p:cNvCxnSpPr>
          <p:nvPr/>
        </p:nvCxnSpPr>
        <p:spPr bwMode="auto">
          <a:xfrm>
            <a:off x="8507413" y="5021263"/>
            <a:ext cx="23907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5" name="文本框 26"/>
          <p:cNvSpPr txBox="1">
            <a:spLocks noChangeArrowheads="1"/>
          </p:cNvSpPr>
          <p:nvPr/>
        </p:nvSpPr>
        <p:spPr bwMode="auto">
          <a:xfrm>
            <a:off x="8421688" y="4683125"/>
            <a:ext cx="2312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7436" name="菱形 27"/>
          <p:cNvSpPr>
            <a:spLocks noChangeArrowheads="1"/>
          </p:cNvSpPr>
          <p:nvPr/>
        </p:nvSpPr>
        <p:spPr bwMode="auto">
          <a:xfrm>
            <a:off x="835025" y="2398713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1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37" name="菱形 28"/>
          <p:cNvSpPr>
            <a:spLocks noChangeArrowheads="1"/>
          </p:cNvSpPr>
          <p:nvPr/>
        </p:nvSpPr>
        <p:spPr bwMode="auto">
          <a:xfrm>
            <a:off x="835025" y="4675188"/>
            <a:ext cx="360363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2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38" name="菱形 29"/>
          <p:cNvSpPr>
            <a:spLocks noChangeArrowheads="1"/>
          </p:cNvSpPr>
          <p:nvPr/>
        </p:nvSpPr>
        <p:spPr bwMode="auto">
          <a:xfrm>
            <a:off x="7993063" y="2447925"/>
            <a:ext cx="360362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3</a:t>
            </a: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39" name="菱形 30"/>
          <p:cNvSpPr>
            <a:spLocks noChangeArrowheads="1"/>
          </p:cNvSpPr>
          <p:nvPr/>
        </p:nvSpPr>
        <p:spPr bwMode="auto">
          <a:xfrm>
            <a:off x="7954963" y="4668838"/>
            <a:ext cx="361950" cy="403225"/>
          </a:xfrm>
          <a:prstGeom prst="diamond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</a:rPr>
              <a:t>4</a:t>
            </a: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 autoUpdateAnimBg="0"/>
      <p:bldP spid="17411" grpId="0" animBg="1" autoUpdateAnimBg="0"/>
      <p:bldP spid="17412" grpId="0" autoUpdateAnimBg="0"/>
      <p:bldP spid="17424" grpId="0" autoUpdateAnimBg="0"/>
      <p:bldP spid="17426" grpId="0" autoUpdateAnimBg="0"/>
      <p:bldP spid="17427" grpId="0" autoUpdateAnimBg="0"/>
      <p:bldP spid="17429" grpId="0" autoUpdateAnimBg="0"/>
      <p:bldP spid="17430" grpId="0" autoUpdateAnimBg="0"/>
      <p:bldP spid="17432" grpId="0" autoUpdateAnimBg="0"/>
      <p:bldP spid="17433" grpId="0" autoUpdateAnimBg="0"/>
      <p:bldP spid="17435" grpId="0" autoUpdateAnimBg="0"/>
      <p:bldP spid="17436" grpId="0" animBg="1" autoUpdateAnimBg="0"/>
      <p:bldP spid="17437" grpId="0" animBg="1" autoUpdateAnimBg="0"/>
      <p:bldP spid="17438" grpId="0" animBg="1" autoUpdateAnimBg="0"/>
      <p:bldP spid="17439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8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9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0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1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42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nimBg="1" autoUpdateAnimBg="0"/>
      <p:bldP spid="18437" grpId="0" animBg="1" autoUpdateAnimBg="0"/>
      <p:bldP spid="18438" grpId="0" animBg="1" autoUpdateAnimBg="0"/>
      <p:bldP spid="18439" grpId="0" animBg="1" autoUpdateAnimBg="0"/>
      <p:bldP spid="18440" grpId="0" autoUpdateAnimBg="0"/>
      <p:bldP spid="18441" grpId="0" autoUpdateAnimBg="0"/>
      <p:bldP spid="1844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9461" name="矩形 4"/>
          <p:cNvSpPr>
            <a:spLocks noChangeArrowheads="1"/>
          </p:cNvSpPr>
          <p:nvPr/>
        </p:nvSpPr>
        <p:spPr bwMode="auto">
          <a:xfrm rot="-5400000">
            <a:off x="2327275" y="4710113"/>
            <a:ext cx="2111375" cy="2698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2" name="任意多边形 5"/>
          <p:cNvSpPr/>
          <p:nvPr/>
        </p:nvSpPr>
        <p:spPr bwMode="auto">
          <a:xfrm rot="16200000" flipH="1">
            <a:off x="2333625" y="2568575"/>
            <a:ext cx="2098675" cy="269875"/>
          </a:xfrm>
          <a:custGeom>
            <a:avLst/>
            <a:gdLst>
              <a:gd name="T0" fmla="*/ 63582 w 2099256"/>
              <a:gd name="T1" fmla="*/ 0 h 270456"/>
              <a:gd name="T2" fmla="*/ 2098675 w 2099256"/>
              <a:gd name="T3" fmla="*/ 0 h 270456"/>
              <a:gd name="T4" fmla="*/ 2098675 w 2099256"/>
              <a:gd name="T5" fmla="*/ 269875 h 270456"/>
              <a:gd name="T6" fmla="*/ 63582 w 2099256"/>
              <a:gd name="T7" fmla="*/ 269875 h 270456"/>
              <a:gd name="T8" fmla="*/ 0 w 2099256"/>
              <a:gd name="T9" fmla="*/ 206412 h 270456"/>
              <a:gd name="T10" fmla="*/ 0 w 2099256"/>
              <a:gd name="T11" fmla="*/ 63463 h 270456"/>
              <a:gd name="T12" fmla="*/ 63582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3" name="直接连接符 6"/>
          <p:cNvCxnSpPr>
            <a:cxnSpLocks noChangeShapeType="1"/>
            <a:stCxn id="19465" idx="4"/>
          </p:cNvCxnSpPr>
          <p:nvPr/>
        </p:nvCxnSpPr>
        <p:spPr bwMode="auto">
          <a:xfrm flipV="1">
            <a:off x="2225675" y="4813300"/>
            <a:ext cx="1035050" cy="9525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直接连接符 7"/>
          <p:cNvCxnSpPr>
            <a:cxnSpLocks noChangeShapeType="1"/>
            <a:endCxn id="19466" idx="0"/>
          </p:cNvCxnSpPr>
          <p:nvPr/>
        </p:nvCxnSpPr>
        <p:spPr bwMode="auto">
          <a:xfrm flipV="1">
            <a:off x="3505200" y="2703513"/>
            <a:ext cx="1171575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椭圆 8"/>
          <p:cNvSpPr>
            <a:spLocks noChangeArrowheads="1"/>
          </p:cNvSpPr>
          <p:nvPr/>
        </p:nvSpPr>
        <p:spPr bwMode="auto">
          <a:xfrm rot="-5400000">
            <a:off x="1478756" y="4448969"/>
            <a:ext cx="747713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6" name="椭圆 9"/>
          <p:cNvSpPr>
            <a:spLocks noChangeArrowheads="1"/>
          </p:cNvSpPr>
          <p:nvPr/>
        </p:nvSpPr>
        <p:spPr bwMode="auto">
          <a:xfrm rot="-5400000">
            <a:off x="4676775" y="233045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7" name="矩形 10"/>
          <p:cNvSpPr>
            <a:spLocks noChangeArrowheads="1"/>
          </p:cNvSpPr>
          <p:nvPr/>
        </p:nvSpPr>
        <p:spPr bwMode="auto">
          <a:xfrm rot="5400000">
            <a:off x="7466806" y="2574132"/>
            <a:ext cx="2111375" cy="271462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8" name="任意多边形 11"/>
          <p:cNvSpPr/>
          <p:nvPr/>
        </p:nvSpPr>
        <p:spPr bwMode="auto">
          <a:xfrm rot="5400000" flipH="1">
            <a:off x="7473156" y="4715670"/>
            <a:ext cx="2098675" cy="271462"/>
          </a:xfrm>
          <a:custGeom>
            <a:avLst/>
            <a:gdLst>
              <a:gd name="T0" fmla="*/ 63582 w 2099256"/>
              <a:gd name="T1" fmla="*/ 0 h 270456"/>
              <a:gd name="T2" fmla="*/ 2098675 w 2099256"/>
              <a:gd name="T3" fmla="*/ 0 h 270456"/>
              <a:gd name="T4" fmla="*/ 2098675 w 2099256"/>
              <a:gd name="T5" fmla="*/ 271462 h 270456"/>
              <a:gd name="T6" fmla="*/ 63582 w 2099256"/>
              <a:gd name="T7" fmla="*/ 271462 h 270456"/>
              <a:gd name="T8" fmla="*/ 0 w 2099256"/>
              <a:gd name="T9" fmla="*/ 207625 h 270456"/>
              <a:gd name="T10" fmla="*/ 0 w 2099256"/>
              <a:gd name="T11" fmla="*/ 63837 h 270456"/>
              <a:gd name="T12" fmla="*/ 63582 w 2099256"/>
              <a:gd name="T13" fmla="*/ 0 h 270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99256" h="270456">
                <a:moveTo>
                  <a:pt x="63600" y="0"/>
                </a:moveTo>
                <a:lnTo>
                  <a:pt x="2099256" y="0"/>
                </a:lnTo>
                <a:lnTo>
                  <a:pt x="2099256" y="270456"/>
                </a:lnTo>
                <a:lnTo>
                  <a:pt x="63600" y="270456"/>
                </a:lnTo>
                <a:cubicBezTo>
                  <a:pt x="28475" y="270456"/>
                  <a:pt x="0" y="241981"/>
                  <a:pt x="0" y="206856"/>
                </a:cubicBezTo>
                <a:lnTo>
                  <a:pt x="0" y="63600"/>
                </a:lnTo>
                <a:cubicBezTo>
                  <a:pt x="0" y="28475"/>
                  <a:pt x="28475" y="0"/>
                  <a:pt x="63600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 cap="flat" cmpd="sng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19469" name="直接连接符 12"/>
          <p:cNvCxnSpPr>
            <a:cxnSpLocks noChangeShapeType="1"/>
            <a:stCxn id="19471" idx="4"/>
          </p:cNvCxnSpPr>
          <p:nvPr/>
        </p:nvCxnSpPr>
        <p:spPr bwMode="auto">
          <a:xfrm flipH="1">
            <a:off x="8645525" y="2709863"/>
            <a:ext cx="11239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70" name="直接连接符 13"/>
          <p:cNvCxnSpPr>
            <a:cxnSpLocks noChangeShapeType="1"/>
            <a:endCxn id="19472" idx="0"/>
          </p:cNvCxnSpPr>
          <p:nvPr/>
        </p:nvCxnSpPr>
        <p:spPr bwMode="auto">
          <a:xfrm flipH="1">
            <a:off x="7327900" y="4819650"/>
            <a:ext cx="1073150" cy="0"/>
          </a:xfrm>
          <a:prstGeom prst="line">
            <a:avLst/>
          </a:prstGeom>
          <a:noFill/>
          <a:ln w="28575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1" name="椭圆 14"/>
          <p:cNvSpPr>
            <a:spLocks noChangeArrowheads="1"/>
          </p:cNvSpPr>
          <p:nvPr/>
        </p:nvSpPr>
        <p:spPr bwMode="auto">
          <a:xfrm rot="5400000">
            <a:off x="9769475" y="2336800"/>
            <a:ext cx="746125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72" name="椭圆 15"/>
          <p:cNvSpPr>
            <a:spLocks noChangeArrowheads="1"/>
          </p:cNvSpPr>
          <p:nvPr/>
        </p:nvSpPr>
        <p:spPr bwMode="auto">
          <a:xfrm rot="5400000">
            <a:off x="6580982" y="4447381"/>
            <a:ext cx="747712" cy="746125"/>
          </a:xfrm>
          <a:prstGeom prst="ellipse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bg1">
                <a:alpha val="50195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73" name="矩形 16"/>
          <p:cNvSpPr>
            <a:spLocks noChangeArrowheads="1"/>
          </p:cNvSpPr>
          <p:nvPr/>
        </p:nvSpPr>
        <p:spPr bwMode="auto">
          <a:xfrm>
            <a:off x="949325" y="2449513"/>
            <a:ext cx="1957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74" name="组合 1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993900"/>
            <a:ext cx="28575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5" name="直接连接符 20"/>
          <p:cNvCxnSpPr>
            <a:cxnSpLocks noChangeShapeType="1"/>
          </p:cNvCxnSpPr>
          <p:nvPr/>
        </p:nvCxnSpPr>
        <p:spPr bwMode="auto">
          <a:xfrm>
            <a:off x="976313" y="2286000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76" name="文本框 21"/>
          <p:cNvSpPr txBox="1">
            <a:spLocks noChangeArrowheads="1"/>
          </p:cNvSpPr>
          <p:nvPr/>
        </p:nvSpPr>
        <p:spPr bwMode="auto">
          <a:xfrm>
            <a:off x="823913" y="1952625"/>
            <a:ext cx="23129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77" name="矩形 22"/>
          <p:cNvSpPr>
            <a:spLocks noChangeArrowheads="1"/>
          </p:cNvSpPr>
          <p:nvPr/>
        </p:nvSpPr>
        <p:spPr bwMode="auto">
          <a:xfrm>
            <a:off x="3989388" y="4783138"/>
            <a:ext cx="195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78" name="组合 2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4327525"/>
            <a:ext cx="279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79" name="直接连接符 26"/>
          <p:cNvCxnSpPr>
            <a:cxnSpLocks noChangeShapeType="1"/>
          </p:cNvCxnSpPr>
          <p:nvPr/>
        </p:nvCxnSpPr>
        <p:spPr bwMode="auto">
          <a:xfrm>
            <a:off x="4014788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0" name="文本框 27"/>
          <p:cNvSpPr txBox="1">
            <a:spLocks noChangeArrowheads="1"/>
          </p:cNvSpPr>
          <p:nvPr/>
        </p:nvSpPr>
        <p:spPr bwMode="auto">
          <a:xfrm>
            <a:off x="3862388" y="4286250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1" name="矩形 28"/>
          <p:cNvSpPr>
            <a:spLocks noChangeArrowheads="1"/>
          </p:cNvSpPr>
          <p:nvPr/>
        </p:nvSpPr>
        <p:spPr bwMode="auto">
          <a:xfrm>
            <a:off x="6297613" y="2489200"/>
            <a:ext cx="1957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82" name="组合 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2030413"/>
            <a:ext cx="2809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3" name="直接连接符 32"/>
          <p:cNvCxnSpPr>
            <a:cxnSpLocks noChangeShapeType="1"/>
          </p:cNvCxnSpPr>
          <p:nvPr/>
        </p:nvCxnSpPr>
        <p:spPr bwMode="auto">
          <a:xfrm>
            <a:off x="6324600" y="2325688"/>
            <a:ext cx="2008188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4" name="文本框 33"/>
          <p:cNvSpPr txBox="1">
            <a:spLocks noChangeArrowheads="1"/>
          </p:cNvSpPr>
          <p:nvPr/>
        </p:nvSpPr>
        <p:spPr bwMode="auto">
          <a:xfrm>
            <a:off x="6172200" y="1990725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5" name="矩形 34"/>
          <p:cNvSpPr>
            <a:spLocks noChangeArrowheads="1"/>
          </p:cNvSpPr>
          <p:nvPr/>
        </p:nvSpPr>
        <p:spPr bwMode="auto">
          <a:xfrm>
            <a:off x="9332913" y="4783138"/>
            <a:ext cx="195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86" name="组合 3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925" y="4327525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7" name="直接连接符 38"/>
          <p:cNvCxnSpPr>
            <a:cxnSpLocks noChangeShapeType="1"/>
          </p:cNvCxnSpPr>
          <p:nvPr/>
        </p:nvCxnSpPr>
        <p:spPr bwMode="auto">
          <a:xfrm>
            <a:off x="9358313" y="4619625"/>
            <a:ext cx="2008187" cy="0"/>
          </a:xfrm>
          <a:prstGeom prst="line">
            <a:avLst/>
          </a:prstGeom>
          <a:noFill/>
          <a:ln w="6350">
            <a:solidFill>
              <a:schemeClr val="bg1">
                <a:alpha val="50195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88" name="文本框 39"/>
          <p:cNvSpPr txBox="1">
            <a:spLocks noChangeArrowheads="1"/>
          </p:cNvSpPr>
          <p:nvPr/>
        </p:nvSpPr>
        <p:spPr bwMode="auto">
          <a:xfrm>
            <a:off x="9205913" y="4286250"/>
            <a:ext cx="231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9489" name="文本框 40"/>
          <p:cNvSpPr txBox="1">
            <a:spLocks noChangeArrowheads="1"/>
          </p:cNvSpPr>
          <p:nvPr/>
        </p:nvSpPr>
        <p:spPr bwMode="auto">
          <a:xfrm>
            <a:off x="4754563" y="2463800"/>
            <a:ext cx="5921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0" name="文本框 41"/>
          <p:cNvSpPr txBox="1">
            <a:spLocks noChangeArrowheads="1"/>
          </p:cNvSpPr>
          <p:nvPr/>
        </p:nvSpPr>
        <p:spPr bwMode="auto">
          <a:xfrm>
            <a:off x="1550988" y="4572000"/>
            <a:ext cx="592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1" name="文本框 42"/>
          <p:cNvSpPr txBox="1">
            <a:spLocks noChangeArrowheads="1"/>
          </p:cNvSpPr>
          <p:nvPr/>
        </p:nvSpPr>
        <p:spPr bwMode="auto">
          <a:xfrm>
            <a:off x="9871075" y="2463800"/>
            <a:ext cx="592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92" name="文本框 43"/>
          <p:cNvSpPr txBox="1">
            <a:spLocks noChangeArrowheads="1"/>
          </p:cNvSpPr>
          <p:nvPr/>
        </p:nvSpPr>
        <p:spPr bwMode="auto">
          <a:xfrm>
            <a:off x="6632575" y="4572000"/>
            <a:ext cx="59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5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25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5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5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5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25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25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25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25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2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5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5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  <p:bldP spid="19459" grpId="0" animBg="1" autoUpdateAnimBg="0"/>
      <p:bldP spid="19460" grpId="0" autoUpdateAnimBg="0"/>
      <p:bldP spid="19461" grpId="0" animBg="1" autoUpdateAnimBg="0"/>
      <p:bldP spid="19462" grpId="0" animBg="1"/>
      <p:bldP spid="19465" grpId="0" animBg="1" autoUpdateAnimBg="0"/>
      <p:bldP spid="19466" grpId="0" animBg="1" autoUpdateAnimBg="0"/>
      <p:bldP spid="19467" grpId="0" animBg="1" autoUpdateAnimBg="0"/>
      <p:bldP spid="19468" grpId="0" animBg="1"/>
      <p:bldP spid="19471" grpId="0" animBg="1" autoUpdateAnimBg="0"/>
      <p:bldP spid="19472" grpId="0" animBg="1" autoUpdateAnimBg="0"/>
      <p:bldP spid="19473" grpId="0" autoUpdateAnimBg="0"/>
      <p:bldP spid="19476" grpId="0" autoUpdateAnimBg="0"/>
      <p:bldP spid="19477" grpId="0" autoUpdateAnimBg="0"/>
      <p:bldP spid="19480" grpId="0" autoUpdateAnimBg="0"/>
      <p:bldP spid="19481" grpId="0" autoUpdateAnimBg="0"/>
      <p:bldP spid="19484" grpId="0" autoUpdateAnimBg="0"/>
      <p:bldP spid="19485" grpId="0" autoUpdateAnimBg="0"/>
      <p:bldP spid="19488" grpId="0" autoUpdateAnimBg="0"/>
      <p:bldP spid="19489" grpId="0" autoUpdateAnimBg="0"/>
      <p:bldP spid="19490" grpId="0" autoUpdateAnimBg="0"/>
      <p:bldP spid="19491" grpId="0" autoUpdateAnimBg="0"/>
      <p:bldP spid="1949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0485" name="组合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346325"/>
            <a:ext cx="5924550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11"/>
          <p:cNvSpPr txBox="1">
            <a:spLocks noChangeArrowheads="1"/>
          </p:cNvSpPr>
          <p:nvPr/>
        </p:nvSpPr>
        <p:spPr bwMode="auto">
          <a:xfrm>
            <a:off x="2489200" y="4329113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7" name="文本框 12"/>
          <p:cNvSpPr txBox="1">
            <a:spLocks noChangeArrowheads="1"/>
          </p:cNvSpPr>
          <p:nvPr/>
        </p:nvSpPr>
        <p:spPr bwMode="auto">
          <a:xfrm>
            <a:off x="3363913" y="2439988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8" name="文本框 13"/>
          <p:cNvSpPr txBox="1">
            <a:spLocks noChangeArrowheads="1"/>
          </p:cNvSpPr>
          <p:nvPr/>
        </p:nvSpPr>
        <p:spPr bwMode="auto">
          <a:xfrm>
            <a:off x="6618288" y="2300288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sp>
        <p:nvSpPr>
          <p:cNvPr id="20489" name="TextBox 35"/>
          <p:cNvSpPr txBox="1">
            <a:spLocks noChangeArrowheads="1"/>
          </p:cNvSpPr>
          <p:nvPr/>
        </p:nvSpPr>
        <p:spPr bwMode="auto">
          <a:xfrm>
            <a:off x="2409825" y="4840288"/>
            <a:ext cx="19907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TextBox 35"/>
          <p:cNvSpPr txBox="1">
            <a:spLocks noChangeArrowheads="1"/>
          </p:cNvSpPr>
          <p:nvPr/>
        </p:nvSpPr>
        <p:spPr bwMode="auto">
          <a:xfrm>
            <a:off x="3201988" y="2908300"/>
            <a:ext cx="19907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8374063" y="2908300"/>
            <a:ext cx="19907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3" grpId="0" animBg="1" autoUpdateAnimBg="0"/>
      <p:bldP spid="20484" grpId="0" autoUpdateAnimBg="0"/>
      <p:bldP spid="20486" grpId="0" autoUpdateAnimBg="0"/>
      <p:bldP spid="20487" grpId="0" autoUpdateAnimBg="0"/>
      <p:bldP spid="20488" grpId="0" autoUpdateAnimBg="0"/>
      <p:bldP spid="20489" grpId="0" autoUpdateAnimBg="0"/>
      <p:bldP spid="20490" grpId="0" autoUpdateAnimBg="0"/>
      <p:bldP spid="2049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1509" name="组合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2609850"/>
            <a:ext cx="119538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组合 1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4479925"/>
            <a:ext cx="1182688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矩形 18"/>
          <p:cNvSpPr>
            <a:spLocks noChangeArrowheads="1"/>
          </p:cNvSpPr>
          <p:nvPr/>
        </p:nvSpPr>
        <p:spPr bwMode="auto">
          <a:xfrm>
            <a:off x="8345488" y="3068638"/>
            <a:ext cx="2433637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文本框 19"/>
          <p:cNvSpPr txBox="1">
            <a:spLocks noChangeArrowheads="1"/>
          </p:cNvSpPr>
          <p:nvPr/>
        </p:nvSpPr>
        <p:spPr bwMode="auto">
          <a:xfrm>
            <a:off x="8185150" y="256540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3" name="直接连接符 20"/>
          <p:cNvCxnSpPr>
            <a:cxnSpLocks noChangeShapeType="1"/>
          </p:cNvCxnSpPr>
          <p:nvPr/>
        </p:nvCxnSpPr>
        <p:spPr bwMode="auto">
          <a:xfrm>
            <a:off x="8401050" y="290988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4" name="矩形 21"/>
          <p:cNvSpPr>
            <a:spLocks noChangeArrowheads="1"/>
          </p:cNvSpPr>
          <p:nvPr/>
        </p:nvSpPr>
        <p:spPr bwMode="auto">
          <a:xfrm>
            <a:off x="8345488" y="4929188"/>
            <a:ext cx="2433637" cy="101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5" name="文本框 22"/>
          <p:cNvSpPr txBox="1">
            <a:spLocks noChangeArrowheads="1"/>
          </p:cNvSpPr>
          <p:nvPr/>
        </p:nvSpPr>
        <p:spPr bwMode="auto">
          <a:xfrm>
            <a:off x="8185150" y="442595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6" name="直接连接符 23"/>
          <p:cNvCxnSpPr>
            <a:cxnSpLocks noChangeShapeType="1"/>
          </p:cNvCxnSpPr>
          <p:nvPr/>
        </p:nvCxnSpPr>
        <p:spPr bwMode="auto">
          <a:xfrm>
            <a:off x="8401050" y="477043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7" name="矩形 24"/>
          <p:cNvSpPr>
            <a:spLocks noChangeArrowheads="1"/>
          </p:cNvSpPr>
          <p:nvPr/>
        </p:nvSpPr>
        <p:spPr bwMode="auto">
          <a:xfrm>
            <a:off x="1558925" y="2574925"/>
            <a:ext cx="4591050" cy="318611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12700">
            <a:solidFill>
              <a:schemeClr val="bg1">
                <a:alpha val="56862"/>
              </a:schemeClr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21507" grpId="0" animBg="1" autoUpdateAnimBg="0"/>
      <p:bldP spid="21508" grpId="0" autoUpdateAnimBg="0"/>
      <p:bldP spid="21511" grpId="0" autoUpdateAnimBg="0"/>
      <p:bldP spid="21512" grpId="0" autoUpdateAnimBg="0"/>
      <p:bldP spid="21514" grpId="0" autoUpdateAnimBg="0"/>
      <p:bldP spid="21515" grpId="0" autoUpdateAnimBg="0"/>
      <p:bldP spid="21517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2533" name="组合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182813"/>
            <a:ext cx="401161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矩形 32"/>
          <p:cNvSpPr>
            <a:spLocks noChangeArrowheads="1"/>
          </p:cNvSpPr>
          <p:nvPr/>
        </p:nvSpPr>
        <p:spPr bwMode="auto">
          <a:xfrm>
            <a:off x="1684338" y="5446713"/>
            <a:ext cx="238601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文本框 33"/>
          <p:cNvSpPr txBox="1">
            <a:spLocks noChangeArrowheads="1"/>
          </p:cNvSpPr>
          <p:nvPr/>
        </p:nvSpPr>
        <p:spPr bwMode="auto">
          <a:xfrm>
            <a:off x="1654175" y="5019675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36" name="矩形 34"/>
          <p:cNvSpPr>
            <a:spLocks noChangeArrowheads="1"/>
          </p:cNvSpPr>
          <p:nvPr/>
        </p:nvSpPr>
        <p:spPr bwMode="auto">
          <a:xfrm>
            <a:off x="1638300" y="3487738"/>
            <a:ext cx="2384425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文本框 35"/>
          <p:cNvSpPr txBox="1">
            <a:spLocks noChangeArrowheads="1"/>
          </p:cNvSpPr>
          <p:nvPr/>
        </p:nvSpPr>
        <p:spPr bwMode="auto">
          <a:xfrm>
            <a:off x="1606550" y="3060700"/>
            <a:ext cx="2070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38" name="矩形 36"/>
          <p:cNvSpPr>
            <a:spLocks noChangeArrowheads="1"/>
          </p:cNvSpPr>
          <p:nvPr/>
        </p:nvSpPr>
        <p:spPr bwMode="auto">
          <a:xfrm>
            <a:off x="4965700" y="1250950"/>
            <a:ext cx="23860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9" name="文本框 37"/>
          <p:cNvSpPr txBox="1">
            <a:spLocks noChangeArrowheads="1"/>
          </p:cNvSpPr>
          <p:nvPr/>
        </p:nvSpPr>
        <p:spPr bwMode="auto">
          <a:xfrm>
            <a:off x="4935538" y="823913"/>
            <a:ext cx="206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40" name="矩形 38"/>
          <p:cNvSpPr>
            <a:spLocks noChangeArrowheads="1"/>
          </p:cNvSpPr>
          <p:nvPr/>
        </p:nvSpPr>
        <p:spPr bwMode="auto">
          <a:xfrm>
            <a:off x="8609013" y="5446713"/>
            <a:ext cx="238601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1" name="文本框 39"/>
          <p:cNvSpPr txBox="1">
            <a:spLocks noChangeArrowheads="1"/>
          </p:cNvSpPr>
          <p:nvPr/>
        </p:nvSpPr>
        <p:spPr bwMode="auto">
          <a:xfrm>
            <a:off x="8578850" y="5019675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22542" name="矩形 40"/>
          <p:cNvSpPr>
            <a:spLocks noChangeArrowheads="1"/>
          </p:cNvSpPr>
          <p:nvPr/>
        </p:nvSpPr>
        <p:spPr bwMode="auto">
          <a:xfrm>
            <a:off x="8561388" y="3487738"/>
            <a:ext cx="238601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43" name="文本框 41"/>
          <p:cNvSpPr txBox="1">
            <a:spLocks noChangeArrowheads="1"/>
          </p:cNvSpPr>
          <p:nvPr/>
        </p:nvSpPr>
        <p:spPr bwMode="auto">
          <a:xfrm>
            <a:off x="8531225" y="3060700"/>
            <a:ext cx="20685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 autoUpdateAnimBg="0"/>
      <p:bldP spid="22531" grpId="0" animBg="1" autoUpdateAnimBg="0"/>
      <p:bldP spid="22532" grpId="0" autoUpdateAnimBg="0"/>
      <p:bldP spid="22534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0" grpId="0" autoUpdateAnimBg="0"/>
      <p:bldP spid="22541" grpId="0" autoUpdateAnimBg="0"/>
      <p:bldP spid="22542" grpId="0" autoUpdateAnimBg="0"/>
      <p:bldP spid="2254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3557" name="图片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724150"/>
            <a:ext cx="30416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3" y="1414463"/>
            <a:ext cx="192563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图片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075" y="3803650"/>
            <a:ext cx="2443163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矩形 9"/>
          <p:cNvSpPr>
            <a:spLocks noChangeArrowheads="1"/>
          </p:cNvSpPr>
          <p:nvPr/>
        </p:nvSpPr>
        <p:spPr bwMode="auto">
          <a:xfrm>
            <a:off x="4962525" y="2205038"/>
            <a:ext cx="252253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1" name="文本框 10"/>
          <p:cNvSpPr txBox="1">
            <a:spLocks noChangeArrowheads="1"/>
          </p:cNvSpPr>
          <p:nvPr/>
        </p:nvSpPr>
        <p:spPr bwMode="auto">
          <a:xfrm>
            <a:off x="4962525" y="1846263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  <p:sp>
        <p:nvSpPr>
          <p:cNvPr id="23562" name="矩形 11"/>
          <p:cNvSpPr>
            <a:spLocks noChangeArrowheads="1"/>
          </p:cNvSpPr>
          <p:nvPr/>
        </p:nvSpPr>
        <p:spPr bwMode="auto">
          <a:xfrm>
            <a:off x="4649788" y="3949700"/>
            <a:ext cx="252095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3" name="文本框 12"/>
          <p:cNvSpPr txBox="1">
            <a:spLocks noChangeArrowheads="1"/>
          </p:cNvSpPr>
          <p:nvPr/>
        </p:nvSpPr>
        <p:spPr bwMode="auto">
          <a:xfrm>
            <a:off x="4649788" y="3590925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  <p:sp>
        <p:nvSpPr>
          <p:cNvPr id="23564" name="矩形 13"/>
          <p:cNvSpPr>
            <a:spLocks noChangeArrowheads="1"/>
          </p:cNvSpPr>
          <p:nvPr/>
        </p:nvSpPr>
        <p:spPr bwMode="auto">
          <a:xfrm>
            <a:off x="5910263" y="5292725"/>
            <a:ext cx="252253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文本框 14"/>
          <p:cNvSpPr txBox="1">
            <a:spLocks noChangeArrowheads="1"/>
          </p:cNvSpPr>
          <p:nvPr/>
        </p:nvSpPr>
        <p:spPr bwMode="auto">
          <a:xfrm>
            <a:off x="5910263" y="4935538"/>
            <a:ext cx="195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单击您的标题文字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 autoUpdateAnimBg="0"/>
      <p:bldP spid="23555" grpId="0" animBg="1" autoUpdateAnimBg="0"/>
      <p:bldP spid="23556" grpId="0" autoUpdateAnimBg="0"/>
      <p:bldP spid="23560" grpId="0" autoUpdateAnimBg="0"/>
      <p:bldP spid="23561" grpId="0" autoUpdateAnimBg="0"/>
      <p:bldP spid="23562" grpId="0" autoUpdateAnimBg="0"/>
      <p:bldP spid="23563" grpId="0" autoUpdateAnimBg="0"/>
      <p:bldP spid="23564" grpId="0" autoUpdateAnimBg="0"/>
      <p:bldP spid="235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7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8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49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0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1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2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3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4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nimBg="1" autoUpdateAnimBg="0"/>
      <p:bldP spid="6148" grpId="0" animBg="1" autoUpdateAnimBg="0"/>
      <p:bldP spid="6149" grpId="0" animBg="1" autoUpdateAnimBg="0"/>
      <p:bldP spid="6150" grpId="0" animBg="1" autoUpdateAnimBg="0"/>
      <p:bldP spid="6151" grpId="0" animBg="1" autoUpdateAnimBg="0"/>
      <p:bldP spid="6152" grpId="0" autoUpdateAnimBg="0"/>
      <p:bldP spid="6153" grpId="0" autoUpdateAnimBg="0"/>
      <p:bldP spid="615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385"/>
          <p:cNvGrpSpPr/>
          <p:nvPr/>
        </p:nvGrpSpPr>
        <p:grpSpPr bwMode="auto">
          <a:xfrm>
            <a:off x="3692525" y="730250"/>
            <a:ext cx="4597400" cy="4659313"/>
            <a:chOff x="0" y="0"/>
            <a:chExt cx="3814763" cy="3865562"/>
          </a:xfrm>
        </p:grpSpPr>
        <p:grpSp>
          <p:nvGrpSpPr>
            <p:cNvPr id="22533" name="Group 205"/>
            <p:cNvGrpSpPr/>
            <p:nvPr/>
          </p:nvGrpSpPr>
          <p:grpSpPr bwMode="auto">
            <a:xfrm>
              <a:off x="14288" y="20637"/>
              <a:ext cx="3800475" cy="3844925"/>
              <a:chOff x="0" y="0"/>
              <a:chExt cx="2394" cy="2422"/>
            </a:xfrm>
          </p:grpSpPr>
          <p:sp>
            <p:nvSpPr>
              <p:cNvPr id="22714" name="Freeform 5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close/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15" name="Freeform 6"/>
              <p:cNvSpPr>
                <a:spLocks noEditPoints="1"/>
              </p:cNvSpPr>
              <p:nvPr/>
            </p:nvSpPr>
            <p:spPr bwMode="auto">
              <a:xfrm>
                <a:off x="778" y="241"/>
                <a:ext cx="775" cy="679"/>
              </a:xfrm>
              <a:custGeom>
                <a:avLst/>
                <a:gdLst>
                  <a:gd name="T0" fmla="*/ 365 w 775"/>
                  <a:gd name="T1" fmla="*/ 122 h 679"/>
                  <a:gd name="T2" fmla="*/ 60 w 775"/>
                  <a:gd name="T3" fmla="*/ 657 h 679"/>
                  <a:gd name="T4" fmla="*/ 12 w 775"/>
                  <a:gd name="T5" fmla="*/ 657 h 679"/>
                  <a:gd name="T6" fmla="*/ 0 w 775"/>
                  <a:gd name="T7" fmla="*/ 679 h 679"/>
                  <a:gd name="T8" fmla="*/ 82 w 775"/>
                  <a:gd name="T9" fmla="*/ 679 h 679"/>
                  <a:gd name="T10" fmla="*/ 383 w 775"/>
                  <a:gd name="T11" fmla="*/ 154 h 679"/>
                  <a:gd name="T12" fmla="*/ 365 w 775"/>
                  <a:gd name="T13" fmla="*/ 122 h 679"/>
                  <a:gd name="T14" fmla="*/ 388 w 775"/>
                  <a:gd name="T15" fmla="*/ 0 h 679"/>
                  <a:gd name="T16" fmla="*/ 383 w 775"/>
                  <a:gd name="T17" fmla="*/ 7 h 679"/>
                  <a:gd name="T18" fmla="*/ 753 w 775"/>
                  <a:gd name="T19" fmla="*/ 657 h 679"/>
                  <a:gd name="T20" fmla="*/ 679 w 775"/>
                  <a:gd name="T21" fmla="*/ 657 h 679"/>
                  <a:gd name="T22" fmla="*/ 693 w 775"/>
                  <a:gd name="T23" fmla="*/ 679 h 679"/>
                  <a:gd name="T24" fmla="*/ 775 w 775"/>
                  <a:gd name="T25" fmla="*/ 679 h 679"/>
                  <a:gd name="T26" fmla="*/ 388 w 775"/>
                  <a:gd name="T27" fmla="*/ 0 h 6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75" h="679">
                    <a:moveTo>
                      <a:pt x="365" y="122"/>
                    </a:moveTo>
                    <a:lnTo>
                      <a:pt x="60" y="657"/>
                    </a:lnTo>
                    <a:lnTo>
                      <a:pt x="12" y="657"/>
                    </a:lnTo>
                    <a:lnTo>
                      <a:pt x="0" y="679"/>
                    </a:lnTo>
                    <a:lnTo>
                      <a:pt x="82" y="679"/>
                    </a:lnTo>
                    <a:lnTo>
                      <a:pt x="383" y="154"/>
                    </a:lnTo>
                    <a:lnTo>
                      <a:pt x="365" y="122"/>
                    </a:lnTo>
                    <a:moveTo>
                      <a:pt x="388" y="0"/>
                    </a:moveTo>
                    <a:lnTo>
                      <a:pt x="383" y="7"/>
                    </a:lnTo>
                    <a:lnTo>
                      <a:pt x="753" y="657"/>
                    </a:lnTo>
                    <a:lnTo>
                      <a:pt x="679" y="657"/>
                    </a:lnTo>
                    <a:lnTo>
                      <a:pt x="693" y="679"/>
                    </a:lnTo>
                    <a:lnTo>
                      <a:pt x="775" y="679"/>
                    </a:lnTo>
                    <a:lnTo>
                      <a:pt x="38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16" name="Freeform 7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17" name="Freeform 8"/>
              <p:cNvSpPr/>
              <p:nvPr/>
            </p:nvSpPr>
            <p:spPr bwMode="auto">
              <a:xfrm>
                <a:off x="755" y="218"/>
                <a:ext cx="776" cy="680"/>
              </a:xfrm>
              <a:custGeom>
                <a:avLst/>
                <a:gdLst>
                  <a:gd name="T0" fmla="*/ 83 w 776"/>
                  <a:gd name="T1" fmla="*/ 680 h 680"/>
                  <a:gd name="T2" fmla="*/ 388 w 776"/>
                  <a:gd name="T3" fmla="*/ 145 h 680"/>
                  <a:gd name="T4" fmla="*/ 693 w 776"/>
                  <a:gd name="T5" fmla="*/ 680 h 680"/>
                  <a:gd name="T6" fmla="*/ 776 w 776"/>
                  <a:gd name="T7" fmla="*/ 680 h 680"/>
                  <a:gd name="T8" fmla="*/ 388 w 776"/>
                  <a:gd name="T9" fmla="*/ 0 h 680"/>
                  <a:gd name="T10" fmla="*/ 0 w 776"/>
                  <a:gd name="T11" fmla="*/ 680 h 680"/>
                  <a:gd name="T12" fmla="*/ 83 w 776"/>
                  <a:gd name="T13" fmla="*/ 680 h 6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76" h="680">
                    <a:moveTo>
                      <a:pt x="83" y="680"/>
                    </a:moveTo>
                    <a:lnTo>
                      <a:pt x="388" y="145"/>
                    </a:lnTo>
                    <a:lnTo>
                      <a:pt x="693" y="680"/>
                    </a:lnTo>
                    <a:lnTo>
                      <a:pt x="776" y="680"/>
                    </a:lnTo>
                    <a:lnTo>
                      <a:pt x="388" y="0"/>
                    </a:lnTo>
                    <a:lnTo>
                      <a:pt x="0" y="680"/>
                    </a:lnTo>
                    <a:lnTo>
                      <a:pt x="83" y="68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18" name="Freeform 9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close/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19" name="Freeform 10"/>
              <p:cNvSpPr>
                <a:spLocks noEditPoints="1"/>
              </p:cNvSpPr>
              <p:nvPr/>
            </p:nvSpPr>
            <p:spPr bwMode="auto">
              <a:xfrm>
                <a:off x="282" y="1358"/>
                <a:ext cx="1767" cy="431"/>
              </a:xfrm>
              <a:custGeom>
                <a:avLst/>
                <a:gdLst>
                  <a:gd name="T0" fmla="*/ 329 w 1767"/>
                  <a:gd name="T1" fmla="*/ 0 h 431"/>
                  <a:gd name="T2" fmla="*/ 294 w 1767"/>
                  <a:gd name="T3" fmla="*/ 0 h 431"/>
                  <a:gd name="T4" fmla="*/ 101 w 1767"/>
                  <a:gd name="T5" fmla="*/ 337 h 431"/>
                  <a:gd name="T6" fmla="*/ 137 w 1767"/>
                  <a:gd name="T7" fmla="*/ 337 h 431"/>
                  <a:gd name="T8" fmla="*/ 329 w 1767"/>
                  <a:gd name="T9" fmla="*/ 0 h 431"/>
                  <a:gd name="T10" fmla="*/ 1522 w 1767"/>
                  <a:gd name="T11" fmla="*/ 0 h 431"/>
                  <a:gd name="T12" fmla="*/ 1511 w 1767"/>
                  <a:gd name="T13" fmla="*/ 0 h 431"/>
                  <a:gd name="T14" fmla="*/ 1745 w 1767"/>
                  <a:gd name="T15" fmla="*/ 409 h 431"/>
                  <a:gd name="T16" fmla="*/ 12 w 1767"/>
                  <a:gd name="T17" fmla="*/ 409 h 431"/>
                  <a:gd name="T18" fmla="*/ 0 w 1767"/>
                  <a:gd name="T19" fmla="*/ 431 h 431"/>
                  <a:gd name="T20" fmla="*/ 1767 w 1767"/>
                  <a:gd name="T21" fmla="*/ 431 h 431"/>
                  <a:gd name="T22" fmla="*/ 1522 w 1767"/>
                  <a:gd name="T23" fmla="*/ 0 h 4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67" h="431">
                    <a:moveTo>
                      <a:pt x="329" y="0"/>
                    </a:moveTo>
                    <a:lnTo>
                      <a:pt x="294" y="0"/>
                    </a:lnTo>
                    <a:lnTo>
                      <a:pt x="101" y="337"/>
                    </a:lnTo>
                    <a:lnTo>
                      <a:pt x="137" y="337"/>
                    </a:lnTo>
                    <a:lnTo>
                      <a:pt x="329" y="0"/>
                    </a:lnTo>
                    <a:moveTo>
                      <a:pt x="1522" y="0"/>
                    </a:moveTo>
                    <a:lnTo>
                      <a:pt x="1511" y="0"/>
                    </a:lnTo>
                    <a:lnTo>
                      <a:pt x="1745" y="409"/>
                    </a:lnTo>
                    <a:lnTo>
                      <a:pt x="12" y="409"/>
                    </a:lnTo>
                    <a:lnTo>
                      <a:pt x="0" y="431"/>
                    </a:lnTo>
                    <a:lnTo>
                      <a:pt x="1767" y="431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20" name="Freeform 11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21" name="Freeform 12"/>
              <p:cNvSpPr/>
              <p:nvPr/>
            </p:nvSpPr>
            <p:spPr bwMode="auto">
              <a:xfrm>
                <a:off x="259" y="1335"/>
                <a:ext cx="1768" cy="432"/>
              </a:xfrm>
              <a:custGeom>
                <a:avLst/>
                <a:gdLst>
                  <a:gd name="T0" fmla="*/ 1522 w 1768"/>
                  <a:gd name="T1" fmla="*/ 0 h 432"/>
                  <a:gd name="T2" fmla="*/ 1439 w 1768"/>
                  <a:gd name="T3" fmla="*/ 0 h 432"/>
                  <a:gd name="T4" fmla="*/ 1644 w 1768"/>
                  <a:gd name="T5" fmla="*/ 360 h 432"/>
                  <a:gd name="T6" fmla="*/ 124 w 1768"/>
                  <a:gd name="T7" fmla="*/ 360 h 432"/>
                  <a:gd name="T8" fmla="*/ 330 w 1768"/>
                  <a:gd name="T9" fmla="*/ 0 h 432"/>
                  <a:gd name="T10" fmla="*/ 246 w 1768"/>
                  <a:gd name="T11" fmla="*/ 0 h 432"/>
                  <a:gd name="T12" fmla="*/ 0 w 1768"/>
                  <a:gd name="T13" fmla="*/ 432 h 432"/>
                  <a:gd name="T14" fmla="*/ 1768 w 1768"/>
                  <a:gd name="T15" fmla="*/ 432 h 432"/>
                  <a:gd name="T16" fmla="*/ 1522 w 1768"/>
                  <a:gd name="T17" fmla="*/ 0 h 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68" h="432">
                    <a:moveTo>
                      <a:pt x="1522" y="0"/>
                    </a:moveTo>
                    <a:lnTo>
                      <a:pt x="1439" y="0"/>
                    </a:lnTo>
                    <a:lnTo>
                      <a:pt x="1644" y="360"/>
                    </a:lnTo>
                    <a:lnTo>
                      <a:pt x="124" y="360"/>
                    </a:lnTo>
                    <a:lnTo>
                      <a:pt x="330" y="0"/>
                    </a:lnTo>
                    <a:lnTo>
                      <a:pt x="246" y="0"/>
                    </a:lnTo>
                    <a:lnTo>
                      <a:pt x="0" y="432"/>
                    </a:lnTo>
                    <a:lnTo>
                      <a:pt x="1768" y="432"/>
                    </a:lnTo>
                    <a:lnTo>
                      <a:pt x="15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22" name="Rectangle 13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3" name="Rectangle 14"/>
              <p:cNvSpPr>
                <a:spLocks noChangeArrowheads="1"/>
              </p:cNvSpPr>
              <p:nvPr/>
            </p:nvSpPr>
            <p:spPr bwMode="auto">
              <a:xfrm>
                <a:off x="1580" y="1511"/>
                <a:ext cx="104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4" name="Rectangle 15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5" name="Rectangle 16"/>
              <p:cNvSpPr>
                <a:spLocks noChangeArrowheads="1"/>
              </p:cNvSpPr>
              <p:nvPr/>
            </p:nvSpPr>
            <p:spPr bwMode="auto">
              <a:xfrm>
                <a:off x="625" y="1511"/>
                <a:ext cx="103" cy="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6" name="Rectangle 17"/>
              <p:cNvSpPr>
                <a:spLocks noChangeArrowheads="1"/>
              </p:cNvSpPr>
              <p:nvPr/>
            </p:nvSpPr>
            <p:spPr bwMode="auto">
              <a:xfrm>
                <a:off x="1567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7" name="Freeform 18"/>
              <p:cNvSpPr/>
              <p:nvPr/>
            </p:nvSpPr>
            <p:spPr bwMode="auto">
              <a:xfrm>
                <a:off x="1567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28" name="Rectangle 19"/>
              <p:cNvSpPr>
                <a:spLocks noChangeArrowheads="1"/>
              </p:cNvSpPr>
              <p:nvPr/>
            </p:nvSpPr>
            <p:spPr bwMode="auto">
              <a:xfrm>
                <a:off x="611" y="1497"/>
                <a:ext cx="104" cy="2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29" name="Freeform 20"/>
              <p:cNvSpPr/>
              <p:nvPr/>
            </p:nvSpPr>
            <p:spPr bwMode="auto">
              <a:xfrm>
                <a:off x="611" y="1497"/>
                <a:ext cx="104" cy="28"/>
              </a:xfrm>
              <a:custGeom>
                <a:avLst/>
                <a:gdLst>
                  <a:gd name="T0" fmla="*/ 0 w 104"/>
                  <a:gd name="T1" fmla="*/ 28 h 28"/>
                  <a:gd name="T2" fmla="*/ 104 w 104"/>
                  <a:gd name="T3" fmla="*/ 28 h 28"/>
                  <a:gd name="T4" fmla="*/ 104 w 104"/>
                  <a:gd name="T5" fmla="*/ 0 h 28"/>
                  <a:gd name="T6" fmla="*/ 0 w 10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4" h="28">
                    <a:moveTo>
                      <a:pt x="0" y="28"/>
                    </a:moveTo>
                    <a:lnTo>
                      <a:pt x="104" y="28"/>
                    </a:lnTo>
                    <a:lnTo>
                      <a:pt x="104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0" name="Freeform 21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1" name="Freeform 22"/>
              <p:cNvSpPr/>
              <p:nvPr/>
            </p:nvSpPr>
            <p:spPr bwMode="auto">
              <a:xfrm>
                <a:off x="1134" y="131"/>
                <a:ext cx="36" cy="95"/>
              </a:xfrm>
              <a:custGeom>
                <a:avLst/>
                <a:gdLst>
                  <a:gd name="T0" fmla="*/ 36 w 36"/>
                  <a:gd name="T1" fmla="*/ 0 h 95"/>
                  <a:gd name="T2" fmla="*/ 0 w 36"/>
                  <a:gd name="T3" fmla="*/ 0 h 95"/>
                  <a:gd name="T4" fmla="*/ 0 w 36"/>
                  <a:gd name="T5" fmla="*/ 95 h 95"/>
                  <a:gd name="T6" fmla="*/ 5 w 36"/>
                  <a:gd name="T7" fmla="*/ 95 h 95"/>
                  <a:gd name="T8" fmla="*/ 9 w 36"/>
                  <a:gd name="T9" fmla="*/ 87 h 95"/>
                  <a:gd name="T10" fmla="*/ 11 w 36"/>
                  <a:gd name="T11" fmla="*/ 90 h 95"/>
                  <a:gd name="T12" fmla="*/ 25 w 36"/>
                  <a:gd name="T13" fmla="*/ 67 h 95"/>
                  <a:gd name="T14" fmla="*/ 36 w 36"/>
                  <a:gd name="T15" fmla="*/ 86 h 95"/>
                  <a:gd name="T16" fmla="*/ 36 w 36"/>
                  <a:gd name="T17" fmla="*/ 0 h 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6" h="95">
                    <a:moveTo>
                      <a:pt x="36" y="0"/>
                    </a:moveTo>
                    <a:lnTo>
                      <a:pt x="0" y="0"/>
                    </a:lnTo>
                    <a:lnTo>
                      <a:pt x="0" y="95"/>
                    </a:lnTo>
                    <a:lnTo>
                      <a:pt x="5" y="95"/>
                    </a:lnTo>
                    <a:lnTo>
                      <a:pt x="9" y="87"/>
                    </a:lnTo>
                    <a:lnTo>
                      <a:pt x="11" y="90"/>
                    </a:lnTo>
                    <a:lnTo>
                      <a:pt x="25" y="67"/>
                    </a:lnTo>
                    <a:lnTo>
                      <a:pt x="36" y="86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2" name="Freeform 23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3" name="Freeform 24"/>
              <p:cNvSpPr/>
              <p:nvPr/>
            </p:nvSpPr>
            <p:spPr bwMode="auto">
              <a:xfrm>
                <a:off x="1139" y="218"/>
                <a:ext cx="6" cy="8"/>
              </a:xfrm>
              <a:custGeom>
                <a:avLst/>
                <a:gdLst>
                  <a:gd name="T0" fmla="*/ 4 w 6"/>
                  <a:gd name="T1" fmla="*/ 0 h 8"/>
                  <a:gd name="T2" fmla="*/ 0 w 6"/>
                  <a:gd name="T3" fmla="*/ 8 h 8"/>
                  <a:gd name="T4" fmla="*/ 3 w 6"/>
                  <a:gd name="T5" fmla="*/ 8 h 8"/>
                  <a:gd name="T6" fmla="*/ 6 w 6"/>
                  <a:gd name="T7" fmla="*/ 3 h 8"/>
                  <a:gd name="T8" fmla="*/ 4 w 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4" name="Rectangle 25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35" name="Rectangle 26"/>
              <p:cNvSpPr>
                <a:spLocks noChangeArrowheads="1"/>
              </p:cNvSpPr>
              <p:nvPr/>
            </p:nvSpPr>
            <p:spPr bwMode="auto">
              <a:xfrm>
                <a:off x="1134" y="0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36" name="Freeform 27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7" name="Freeform 28"/>
              <p:cNvSpPr/>
              <p:nvPr/>
            </p:nvSpPr>
            <p:spPr bwMode="auto">
              <a:xfrm>
                <a:off x="932" y="507"/>
                <a:ext cx="36" cy="48"/>
              </a:xfrm>
              <a:custGeom>
                <a:avLst/>
                <a:gdLst>
                  <a:gd name="T0" fmla="*/ 34 w 36"/>
                  <a:gd name="T1" fmla="*/ 0 h 48"/>
                  <a:gd name="T2" fmla="*/ 0 w 36"/>
                  <a:gd name="T3" fmla="*/ 12 h 48"/>
                  <a:gd name="T4" fmla="*/ 13 w 36"/>
                  <a:gd name="T5" fmla="*/ 48 h 48"/>
                  <a:gd name="T6" fmla="*/ 36 w 36"/>
                  <a:gd name="T7" fmla="*/ 9 h 48"/>
                  <a:gd name="T8" fmla="*/ 34 w 36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34" y="0"/>
                    </a:moveTo>
                    <a:lnTo>
                      <a:pt x="0" y="12"/>
                    </a:lnTo>
                    <a:lnTo>
                      <a:pt x="13" y="48"/>
                    </a:lnTo>
                    <a:lnTo>
                      <a:pt x="36" y="9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8" name="Freeform 29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39" name="Freeform 30"/>
              <p:cNvSpPr>
                <a:spLocks noEditPoints="1"/>
              </p:cNvSpPr>
              <p:nvPr/>
            </p:nvSpPr>
            <p:spPr bwMode="auto">
              <a:xfrm>
                <a:off x="813" y="179"/>
                <a:ext cx="126" cy="267"/>
              </a:xfrm>
              <a:custGeom>
                <a:avLst/>
                <a:gdLst>
                  <a:gd name="T0" fmla="*/ 93 w 126"/>
                  <a:gd name="T1" fmla="*/ 164 h 267"/>
                  <a:gd name="T2" fmla="*/ 60 w 126"/>
                  <a:gd name="T3" fmla="*/ 176 h 267"/>
                  <a:gd name="T4" fmla="*/ 92 w 126"/>
                  <a:gd name="T5" fmla="*/ 267 h 267"/>
                  <a:gd name="T6" fmla="*/ 126 w 126"/>
                  <a:gd name="T7" fmla="*/ 254 h 267"/>
                  <a:gd name="T8" fmla="*/ 93 w 126"/>
                  <a:gd name="T9" fmla="*/ 164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3 h 267"/>
                  <a:gd name="T16" fmla="*/ 66 w 126"/>
                  <a:gd name="T17" fmla="*/ 91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3" y="164"/>
                    </a:moveTo>
                    <a:lnTo>
                      <a:pt x="60" y="176"/>
                    </a:lnTo>
                    <a:lnTo>
                      <a:pt x="92" y="267"/>
                    </a:lnTo>
                    <a:lnTo>
                      <a:pt x="126" y="254"/>
                    </a:lnTo>
                    <a:lnTo>
                      <a:pt x="93" y="164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3"/>
                    </a:lnTo>
                    <a:lnTo>
                      <a:pt x="66" y="91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0" name="Freeform 31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1" name="Freeform 32"/>
              <p:cNvSpPr/>
              <p:nvPr/>
            </p:nvSpPr>
            <p:spPr bwMode="auto">
              <a:xfrm>
                <a:off x="770" y="61"/>
                <a:ext cx="50" cy="57"/>
              </a:xfrm>
              <a:custGeom>
                <a:avLst/>
                <a:gdLst>
                  <a:gd name="T0" fmla="*/ 34 w 50"/>
                  <a:gd name="T1" fmla="*/ 0 h 57"/>
                  <a:gd name="T2" fmla="*/ 0 w 50"/>
                  <a:gd name="T3" fmla="*/ 13 h 57"/>
                  <a:gd name="T4" fmla="*/ 16 w 50"/>
                  <a:gd name="T5" fmla="*/ 57 h 57"/>
                  <a:gd name="T6" fmla="*/ 50 w 50"/>
                  <a:gd name="T7" fmla="*/ 44 h 57"/>
                  <a:gd name="T8" fmla="*/ 34 w 5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7">
                    <a:moveTo>
                      <a:pt x="34" y="0"/>
                    </a:moveTo>
                    <a:lnTo>
                      <a:pt x="0" y="13"/>
                    </a:lnTo>
                    <a:lnTo>
                      <a:pt x="16" y="57"/>
                    </a:lnTo>
                    <a:lnTo>
                      <a:pt x="50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2" name="Freeform 33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3" name="Freeform 34"/>
              <p:cNvSpPr/>
              <p:nvPr/>
            </p:nvSpPr>
            <p:spPr bwMode="auto">
              <a:xfrm>
                <a:off x="713" y="628"/>
                <a:ext cx="58" cy="60"/>
              </a:xfrm>
              <a:custGeom>
                <a:avLst/>
                <a:gdLst>
                  <a:gd name="T0" fmla="*/ 28 w 58"/>
                  <a:gd name="T1" fmla="*/ 0 h 60"/>
                  <a:gd name="T2" fmla="*/ 0 w 58"/>
                  <a:gd name="T3" fmla="*/ 23 h 60"/>
                  <a:gd name="T4" fmla="*/ 30 w 58"/>
                  <a:gd name="T5" fmla="*/ 60 h 60"/>
                  <a:gd name="T6" fmla="*/ 58 w 58"/>
                  <a:gd name="T7" fmla="*/ 36 h 60"/>
                  <a:gd name="T8" fmla="*/ 28 w 58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0">
                    <a:moveTo>
                      <a:pt x="28" y="0"/>
                    </a:moveTo>
                    <a:lnTo>
                      <a:pt x="0" y="23"/>
                    </a:lnTo>
                    <a:lnTo>
                      <a:pt x="30" y="60"/>
                    </a:lnTo>
                    <a:lnTo>
                      <a:pt x="58" y="36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4" name="Freeform 35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5" name="Freeform 36"/>
              <p:cNvSpPr>
                <a:spLocks noEditPoints="1"/>
              </p:cNvSpPr>
              <p:nvPr/>
            </p:nvSpPr>
            <p:spPr bwMode="auto">
              <a:xfrm>
                <a:off x="488" y="361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3 w 202"/>
                  <a:gd name="T3" fmla="*/ 157 h 230"/>
                  <a:gd name="T4" fmla="*/ 175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8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90 w 202"/>
                  <a:gd name="T17" fmla="*/ 73 h 230"/>
                  <a:gd name="T18" fmla="*/ 28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3" y="157"/>
                    </a:lnTo>
                    <a:lnTo>
                      <a:pt x="175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8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90" y="73"/>
                    </a:lnTo>
                    <a:lnTo>
                      <a:pt x="2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6" name="Freeform 37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7" name="Freeform 38"/>
              <p:cNvSpPr/>
              <p:nvPr/>
            </p:nvSpPr>
            <p:spPr bwMode="auto">
              <a:xfrm>
                <a:off x="408" y="265"/>
                <a:ext cx="58" cy="59"/>
              </a:xfrm>
              <a:custGeom>
                <a:avLst/>
                <a:gdLst>
                  <a:gd name="T0" fmla="*/ 27 w 58"/>
                  <a:gd name="T1" fmla="*/ 0 h 59"/>
                  <a:gd name="T2" fmla="*/ 0 w 58"/>
                  <a:gd name="T3" fmla="*/ 23 h 59"/>
                  <a:gd name="T4" fmla="*/ 31 w 58"/>
                  <a:gd name="T5" fmla="*/ 59 h 59"/>
                  <a:gd name="T6" fmla="*/ 58 w 58"/>
                  <a:gd name="T7" fmla="*/ 36 h 59"/>
                  <a:gd name="T8" fmla="*/ 27 w 58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9">
                    <a:moveTo>
                      <a:pt x="27" y="0"/>
                    </a:moveTo>
                    <a:lnTo>
                      <a:pt x="0" y="23"/>
                    </a:lnTo>
                    <a:lnTo>
                      <a:pt x="31" y="59"/>
                    </a:lnTo>
                    <a:lnTo>
                      <a:pt x="58" y="36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8" name="Freeform 39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49" name="Freeform 40"/>
              <p:cNvSpPr/>
              <p:nvPr/>
            </p:nvSpPr>
            <p:spPr bwMode="auto">
              <a:xfrm>
                <a:off x="551" y="820"/>
                <a:ext cx="60" cy="54"/>
              </a:xfrm>
              <a:custGeom>
                <a:avLst/>
                <a:gdLst>
                  <a:gd name="T0" fmla="*/ 18 w 60"/>
                  <a:gd name="T1" fmla="*/ 0 h 54"/>
                  <a:gd name="T2" fmla="*/ 0 w 60"/>
                  <a:gd name="T3" fmla="*/ 30 h 54"/>
                  <a:gd name="T4" fmla="*/ 42 w 60"/>
                  <a:gd name="T5" fmla="*/ 54 h 54"/>
                  <a:gd name="T6" fmla="*/ 60 w 60"/>
                  <a:gd name="T7" fmla="*/ 24 h 54"/>
                  <a:gd name="T8" fmla="*/ 18 w 60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18" y="0"/>
                    </a:moveTo>
                    <a:lnTo>
                      <a:pt x="0" y="30"/>
                    </a:lnTo>
                    <a:lnTo>
                      <a:pt x="42" y="54"/>
                    </a:lnTo>
                    <a:lnTo>
                      <a:pt x="60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0" name="Freeform 41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close/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1" name="Freeform 42"/>
              <p:cNvSpPr>
                <a:spLocks noEditPoints="1"/>
              </p:cNvSpPr>
              <p:nvPr/>
            </p:nvSpPr>
            <p:spPr bwMode="auto">
              <a:xfrm>
                <a:off x="249" y="645"/>
                <a:ext cx="253" cy="167"/>
              </a:xfrm>
              <a:custGeom>
                <a:avLst/>
                <a:gdLst>
                  <a:gd name="T0" fmla="*/ 169 w 253"/>
                  <a:gd name="T1" fmla="*/ 87 h 167"/>
                  <a:gd name="T2" fmla="*/ 151 w 253"/>
                  <a:gd name="T3" fmla="*/ 119 h 167"/>
                  <a:gd name="T4" fmla="*/ 235 w 253"/>
                  <a:gd name="T5" fmla="*/ 167 h 167"/>
                  <a:gd name="T6" fmla="*/ 253 w 253"/>
                  <a:gd name="T7" fmla="*/ 135 h 167"/>
                  <a:gd name="T8" fmla="*/ 169 w 253"/>
                  <a:gd name="T9" fmla="*/ 87 h 167"/>
                  <a:gd name="T10" fmla="*/ 18 w 253"/>
                  <a:gd name="T11" fmla="*/ 0 h 167"/>
                  <a:gd name="T12" fmla="*/ 0 w 253"/>
                  <a:gd name="T13" fmla="*/ 32 h 167"/>
                  <a:gd name="T14" fmla="*/ 84 w 253"/>
                  <a:gd name="T15" fmla="*/ 79 h 167"/>
                  <a:gd name="T16" fmla="*/ 102 w 253"/>
                  <a:gd name="T17" fmla="*/ 49 h 167"/>
                  <a:gd name="T18" fmla="*/ 18 w 253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3" h="167">
                    <a:moveTo>
                      <a:pt x="169" y="87"/>
                    </a:moveTo>
                    <a:lnTo>
                      <a:pt x="151" y="119"/>
                    </a:lnTo>
                    <a:lnTo>
                      <a:pt x="235" y="167"/>
                    </a:lnTo>
                    <a:lnTo>
                      <a:pt x="253" y="135"/>
                    </a:lnTo>
                    <a:lnTo>
                      <a:pt x="169" y="87"/>
                    </a:lnTo>
                    <a:moveTo>
                      <a:pt x="18" y="0"/>
                    </a:moveTo>
                    <a:lnTo>
                      <a:pt x="0" y="32"/>
                    </a:lnTo>
                    <a:lnTo>
                      <a:pt x="84" y="79"/>
                    </a:lnTo>
                    <a:lnTo>
                      <a:pt x="102" y="49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2" name="Freeform 43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3" name="Freeform 44"/>
              <p:cNvSpPr/>
              <p:nvPr/>
            </p:nvSpPr>
            <p:spPr bwMode="auto">
              <a:xfrm>
                <a:off x="141" y="582"/>
                <a:ext cx="59" cy="55"/>
              </a:xfrm>
              <a:custGeom>
                <a:avLst/>
                <a:gdLst>
                  <a:gd name="T0" fmla="*/ 18 w 59"/>
                  <a:gd name="T1" fmla="*/ 0 h 55"/>
                  <a:gd name="T2" fmla="*/ 0 w 59"/>
                  <a:gd name="T3" fmla="*/ 32 h 55"/>
                  <a:gd name="T4" fmla="*/ 41 w 59"/>
                  <a:gd name="T5" fmla="*/ 55 h 55"/>
                  <a:gd name="T6" fmla="*/ 59 w 59"/>
                  <a:gd name="T7" fmla="*/ 24 h 55"/>
                  <a:gd name="T8" fmla="*/ 18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18" y="0"/>
                    </a:moveTo>
                    <a:lnTo>
                      <a:pt x="0" y="32"/>
                    </a:lnTo>
                    <a:lnTo>
                      <a:pt x="41" y="55"/>
                    </a:lnTo>
                    <a:lnTo>
                      <a:pt x="59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4" name="Freeform 45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close/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5" name="Freeform 46"/>
              <p:cNvSpPr>
                <a:spLocks noEditPoints="1"/>
              </p:cNvSpPr>
              <p:nvPr/>
            </p:nvSpPr>
            <p:spPr bwMode="auto">
              <a:xfrm>
                <a:off x="125" y="997"/>
                <a:ext cx="248" cy="79"/>
              </a:xfrm>
              <a:custGeom>
                <a:avLst/>
                <a:gdLst>
                  <a:gd name="T0" fmla="*/ 178 w 248"/>
                  <a:gd name="T1" fmla="*/ 30 h 79"/>
                  <a:gd name="T2" fmla="*/ 172 w 248"/>
                  <a:gd name="T3" fmla="*/ 65 h 79"/>
                  <a:gd name="T4" fmla="*/ 248 w 248"/>
                  <a:gd name="T5" fmla="*/ 79 h 79"/>
                  <a:gd name="T6" fmla="*/ 247 w 248"/>
                  <a:gd name="T7" fmla="*/ 43 h 79"/>
                  <a:gd name="T8" fmla="*/ 178 w 248"/>
                  <a:gd name="T9" fmla="*/ 30 h 79"/>
                  <a:gd name="T10" fmla="*/ 7 w 248"/>
                  <a:gd name="T11" fmla="*/ 0 h 79"/>
                  <a:gd name="T12" fmla="*/ 0 w 248"/>
                  <a:gd name="T13" fmla="*/ 35 h 79"/>
                  <a:gd name="T14" fmla="*/ 95 w 248"/>
                  <a:gd name="T15" fmla="*/ 52 h 79"/>
                  <a:gd name="T16" fmla="*/ 102 w 248"/>
                  <a:gd name="T17" fmla="*/ 17 h 79"/>
                  <a:gd name="T18" fmla="*/ 7 w 248"/>
                  <a:gd name="T19" fmla="*/ 0 h 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48" h="79">
                    <a:moveTo>
                      <a:pt x="178" y="30"/>
                    </a:moveTo>
                    <a:lnTo>
                      <a:pt x="172" y="65"/>
                    </a:lnTo>
                    <a:lnTo>
                      <a:pt x="248" y="79"/>
                    </a:lnTo>
                    <a:lnTo>
                      <a:pt x="247" y="43"/>
                    </a:lnTo>
                    <a:lnTo>
                      <a:pt x="178" y="30"/>
                    </a:lnTo>
                    <a:moveTo>
                      <a:pt x="7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6" name="Freeform 47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7" name="Freeform 48"/>
              <p:cNvSpPr/>
              <p:nvPr/>
            </p:nvSpPr>
            <p:spPr bwMode="auto">
              <a:xfrm>
                <a:off x="1" y="976"/>
                <a:ext cx="53" cy="42"/>
              </a:xfrm>
              <a:custGeom>
                <a:avLst/>
                <a:gdLst>
                  <a:gd name="T0" fmla="*/ 7 w 53"/>
                  <a:gd name="T1" fmla="*/ 0 h 42"/>
                  <a:gd name="T2" fmla="*/ 0 w 53"/>
                  <a:gd name="T3" fmla="*/ 34 h 42"/>
                  <a:gd name="T4" fmla="*/ 48 w 53"/>
                  <a:gd name="T5" fmla="*/ 42 h 42"/>
                  <a:gd name="T6" fmla="*/ 53 w 53"/>
                  <a:gd name="T7" fmla="*/ 7 h 42"/>
                  <a:gd name="T8" fmla="*/ 7 w 53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2">
                    <a:moveTo>
                      <a:pt x="7" y="0"/>
                    </a:moveTo>
                    <a:lnTo>
                      <a:pt x="0" y="34"/>
                    </a:lnTo>
                    <a:lnTo>
                      <a:pt x="48" y="42"/>
                    </a:lnTo>
                    <a:lnTo>
                      <a:pt x="53" y="7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8" name="Freeform 49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59" name="Freeform 50"/>
              <p:cNvSpPr/>
              <p:nvPr/>
            </p:nvSpPr>
            <p:spPr bwMode="auto">
              <a:xfrm>
                <a:off x="467" y="1313"/>
                <a:ext cx="34" cy="36"/>
              </a:xfrm>
              <a:custGeom>
                <a:avLst/>
                <a:gdLst>
                  <a:gd name="T0" fmla="*/ 5 w 34"/>
                  <a:gd name="T1" fmla="*/ 0 h 36"/>
                  <a:gd name="T2" fmla="*/ 0 w 34"/>
                  <a:gd name="T3" fmla="*/ 1 h 36"/>
                  <a:gd name="T4" fmla="*/ 7 w 34"/>
                  <a:gd name="T5" fmla="*/ 36 h 36"/>
                  <a:gd name="T6" fmla="*/ 18 w 34"/>
                  <a:gd name="T7" fmla="*/ 33 h 36"/>
                  <a:gd name="T8" fmla="*/ 34 w 34"/>
                  <a:gd name="T9" fmla="*/ 7 h 36"/>
                  <a:gd name="T10" fmla="*/ 5 w 3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36">
                    <a:moveTo>
                      <a:pt x="5" y="0"/>
                    </a:moveTo>
                    <a:lnTo>
                      <a:pt x="0" y="1"/>
                    </a:lnTo>
                    <a:lnTo>
                      <a:pt x="7" y="36"/>
                    </a:lnTo>
                    <a:lnTo>
                      <a:pt x="18" y="33"/>
                    </a:lnTo>
                    <a:lnTo>
                      <a:pt x="34" y="7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0" name="Freeform 51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close/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1" name="Freeform 52"/>
              <p:cNvSpPr>
                <a:spLocks noEditPoints="1"/>
              </p:cNvSpPr>
              <p:nvPr/>
            </p:nvSpPr>
            <p:spPr bwMode="auto">
              <a:xfrm>
                <a:off x="124" y="1327"/>
                <a:ext cx="273" cy="83"/>
              </a:xfrm>
              <a:custGeom>
                <a:avLst/>
                <a:gdLst>
                  <a:gd name="T0" fmla="*/ 95 w 273"/>
                  <a:gd name="T1" fmla="*/ 31 h 83"/>
                  <a:gd name="T2" fmla="*/ 0 w 273"/>
                  <a:gd name="T3" fmla="*/ 48 h 83"/>
                  <a:gd name="T4" fmla="*/ 6 w 273"/>
                  <a:gd name="T5" fmla="*/ 83 h 83"/>
                  <a:gd name="T6" fmla="*/ 102 w 273"/>
                  <a:gd name="T7" fmla="*/ 66 h 83"/>
                  <a:gd name="T8" fmla="*/ 95 w 273"/>
                  <a:gd name="T9" fmla="*/ 31 h 83"/>
                  <a:gd name="T10" fmla="*/ 266 w 273"/>
                  <a:gd name="T11" fmla="*/ 0 h 83"/>
                  <a:gd name="T12" fmla="*/ 172 w 273"/>
                  <a:gd name="T13" fmla="*/ 17 h 83"/>
                  <a:gd name="T14" fmla="*/ 178 w 273"/>
                  <a:gd name="T15" fmla="*/ 52 h 83"/>
                  <a:gd name="T16" fmla="*/ 273 w 273"/>
                  <a:gd name="T17" fmla="*/ 35 h 83"/>
                  <a:gd name="T18" fmla="*/ 266 w 273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3">
                    <a:moveTo>
                      <a:pt x="95" y="31"/>
                    </a:moveTo>
                    <a:lnTo>
                      <a:pt x="0" y="48"/>
                    </a:lnTo>
                    <a:lnTo>
                      <a:pt x="6" y="83"/>
                    </a:lnTo>
                    <a:lnTo>
                      <a:pt x="102" y="66"/>
                    </a:lnTo>
                    <a:lnTo>
                      <a:pt x="95" y="31"/>
                    </a:lnTo>
                    <a:moveTo>
                      <a:pt x="266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2" name="Freeform 53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3" name="Freeform 54"/>
              <p:cNvSpPr/>
              <p:nvPr/>
            </p:nvSpPr>
            <p:spPr bwMode="auto">
              <a:xfrm>
                <a:off x="0" y="1388"/>
                <a:ext cx="53" cy="43"/>
              </a:xfrm>
              <a:custGeom>
                <a:avLst/>
                <a:gdLst>
                  <a:gd name="T0" fmla="*/ 48 w 53"/>
                  <a:gd name="T1" fmla="*/ 0 h 43"/>
                  <a:gd name="T2" fmla="*/ 0 w 53"/>
                  <a:gd name="T3" fmla="*/ 8 h 43"/>
                  <a:gd name="T4" fmla="*/ 7 w 53"/>
                  <a:gd name="T5" fmla="*/ 43 h 43"/>
                  <a:gd name="T6" fmla="*/ 53 w 53"/>
                  <a:gd name="T7" fmla="*/ 35 h 43"/>
                  <a:gd name="T8" fmla="*/ 48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8" y="0"/>
                    </a:moveTo>
                    <a:lnTo>
                      <a:pt x="0" y="8"/>
                    </a:lnTo>
                    <a:lnTo>
                      <a:pt x="7" y="43"/>
                    </a:lnTo>
                    <a:lnTo>
                      <a:pt x="53" y="35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4" name="Freeform 55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5" name="Freeform 56"/>
              <p:cNvSpPr/>
              <p:nvPr/>
            </p:nvSpPr>
            <p:spPr bwMode="auto">
              <a:xfrm>
                <a:off x="246" y="1711"/>
                <a:ext cx="36" cy="41"/>
              </a:xfrm>
              <a:custGeom>
                <a:avLst/>
                <a:gdLst>
                  <a:gd name="T0" fmla="*/ 36 w 36"/>
                  <a:gd name="T1" fmla="*/ 0 h 41"/>
                  <a:gd name="T2" fmla="*/ 0 w 36"/>
                  <a:gd name="T3" fmla="*/ 20 h 41"/>
                  <a:gd name="T4" fmla="*/ 12 w 36"/>
                  <a:gd name="T5" fmla="*/ 41 h 41"/>
                  <a:gd name="T6" fmla="*/ 36 w 36"/>
                  <a:gd name="T7" fmla="*/ 0 h 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6" h="41">
                    <a:moveTo>
                      <a:pt x="36" y="0"/>
                    </a:moveTo>
                    <a:lnTo>
                      <a:pt x="0" y="20"/>
                    </a:lnTo>
                    <a:lnTo>
                      <a:pt x="12" y="4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6" name="Freeform 57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7" name="Freeform 58"/>
              <p:cNvSpPr/>
              <p:nvPr/>
            </p:nvSpPr>
            <p:spPr bwMode="auto">
              <a:xfrm>
                <a:off x="138" y="1770"/>
                <a:ext cx="58" cy="56"/>
              </a:xfrm>
              <a:custGeom>
                <a:avLst/>
                <a:gdLst>
                  <a:gd name="T0" fmla="*/ 40 w 58"/>
                  <a:gd name="T1" fmla="*/ 0 h 56"/>
                  <a:gd name="T2" fmla="*/ 0 w 58"/>
                  <a:gd name="T3" fmla="*/ 24 h 56"/>
                  <a:gd name="T4" fmla="*/ 18 w 58"/>
                  <a:gd name="T5" fmla="*/ 56 h 56"/>
                  <a:gd name="T6" fmla="*/ 58 w 58"/>
                  <a:gd name="T7" fmla="*/ 32 h 56"/>
                  <a:gd name="T8" fmla="*/ 40 w 58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6">
                    <a:moveTo>
                      <a:pt x="40" y="0"/>
                    </a:moveTo>
                    <a:lnTo>
                      <a:pt x="0" y="24"/>
                    </a:lnTo>
                    <a:lnTo>
                      <a:pt x="18" y="56"/>
                    </a:lnTo>
                    <a:lnTo>
                      <a:pt x="58" y="32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8" name="Freeform 59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close/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69" name="Freeform 60"/>
              <p:cNvSpPr>
                <a:spLocks noEditPoints="1"/>
              </p:cNvSpPr>
              <p:nvPr/>
            </p:nvSpPr>
            <p:spPr bwMode="auto">
              <a:xfrm>
                <a:off x="483" y="1818"/>
                <a:ext cx="201" cy="231"/>
              </a:xfrm>
              <a:custGeom>
                <a:avLst/>
                <a:gdLst>
                  <a:gd name="T0" fmla="*/ 62 w 201"/>
                  <a:gd name="T1" fmla="*/ 133 h 231"/>
                  <a:gd name="T2" fmla="*/ 0 w 201"/>
                  <a:gd name="T3" fmla="*/ 207 h 231"/>
                  <a:gd name="T4" fmla="*/ 27 w 201"/>
                  <a:gd name="T5" fmla="*/ 231 h 231"/>
                  <a:gd name="T6" fmla="*/ 89 w 201"/>
                  <a:gd name="T7" fmla="*/ 156 h 231"/>
                  <a:gd name="T8" fmla="*/ 62 w 201"/>
                  <a:gd name="T9" fmla="*/ 133 h 231"/>
                  <a:gd name="T10" fmla="*/ 173 w 201"/>
                  <a:gd name="T11" fmla="*/ 0 h 231"/>
                  <a:gd name="T12" fmla="*/ 111 w 201"/>
                  <a:gd name="T13" fmla="*/ 73 h 231"/>
                  <a:gd name="T14" fmla="*/ 139 w 201"/>
                  <a:gd name="T15" fmla="*/ 97 h 231"/>
                  <a:gd name="T16" fmla="*/ 201 w 201"/>
                  <a:gd name="T17" fmla="*/ 23 h 231"/>
                  <a:gd name="T18" fmla="*/ 173 w 201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1" h="231">
                    <a:moveTo>
                      <a:pt x="62" y="133"/>
                    </a:moveTo>
                    <a:lnTo>
                      <a:pt x="0" y="207"/>
                    </a:lnTo>
                    <a:lnTo>
                      <a:pt x="27" y="231"/>
                    </a:lnTo>
                    <a:lnTo>
                      <a:pt x="89" y="156"/>
                    </a:lnTo>
                    <a:lnTo>
                      <a:pt x="62" y="133"/>
                    </a:lnTo>
                    <a:moveTo>
                      <a:pt x="173" y="0"/>
                    </a:moveTo>
                    <a:lnTo>
                      <a:pt x="111" y="73"/>
                    </a:lnTo>
                    <a:lnTo>
                      <a:pt x="139" y="97"/>
                    </a:lnTo>
                    <a:lnTo>
                      <a:pt x="201" y="23"/>
                    </a:lnTo>
                    <a:lnTo>
                      <a:pt x="1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0" name="Freeform 61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1" name="Freeform 62"/>
              <p:cNvSpPr/>
              <p:nvPr/>
            </p:nvSpPr>
            <p:spPr bwMode="auto">
              <a:xfrm>
                <a:off x="401" y="2085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9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9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2" name="Freeform 63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3" name="Freeform 64"/>
              <p:cNvSpPr/>
              <p:nvPr/>
            </p:nvSpPr>
            <p:spPr bwMode="auto">
              <a:xfrm>
                <a:off x="924" y="1848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4" name="Freeform 65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close/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5" name="Freeform 66"/>
              <p:cNvSpPr>
                <a:spLocks noEditPoints="1"/>
              </p:cNvSpPr>
              <p:nvPr/>
            </p:nvSpPr>
            <p:spPr bwMode="auto">
              <a:xfrm>
                <a:off x="805" y="1965"/>
                <a:ext cx="126" cy="267"/>
              </a:xfrm>
              <a:custGeom>
                <a:avLst/>
                <a:gdLst>
                  <a:gd name="T0" fmla="*/ 33 w 126"/>
                  <a:gd name="T1" fmla="*/ 165 h 267"/>
                  <a:gd name="T2" fmla="*/ 0 w 126"/>
                  <a:gd name="T3" fmla="*/ 255 h 267"/>
                  <a:gd name="T4" fmla="*/ 34 w 126"/>
                  <a:gd name="T5" fmla="*/ 267 h 267"/>
                  <a:gd name="T6" fmla="*/ 66 w 126"/>
                  <a:gd name="T7" fmla="*/ 177 h 267"/>
                  <a:gd name="T8" fmla="*/ 33 w 126"/>
                  <a:gd name="T9" fmla="*/ 165 h 267"/>
                  <a:gd name="T10" fmla="*/ 92 w 126"/>
                  <a:gd name="T11" fmla="*/ 0 h 267"/>
                  <a:gd name="T12" fmla="*/ 60 w 126"/>
                  <a:gd name="T13" fmla="*/ 92 h 267"/>
                  <a:gd name="T14" fmla="*/ 93 w 126"/>
                  <a:gd name="T15" fmla="*/ 104 h 267"/>
                  <a:gd name="T16" fmla="*/ 126 w 126"/>
                  <a:gd name="T17" fmla="*/ 13 h 267"/>
                  <a:gd name="T18" fmla="*/ 92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5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6" y="177"/>
                    </a:lnTo>
                    <a:lnTo>
                      <a:pt x="33" y="165"/>
                    </a:lnTo>
                    <a:moveTo>
                      <a:pt x="92" y="0"/>
                    </a:moveTo>
                    <a:lnTo>
                      <a:pt x="60" y="92"/>
                    </a:lnTo>
                    <a:lnTo>
                      <a:pt x="93" y="104"/>
                    </a:lnTo>
                    <a:lnTo>
                      <a:pt x="126" y="13"/>
                    </a:lnTo>
                    <a:lnTo>
                      <a:pt x="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6" name="Freeform 67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7" name="Freeform 68"/>
              <p:cNvSpPr/>
              <p:nvPr/>
            </p:nvSpPr>
            <p:spPr bwMode="auto">
              <a:xfrm>
                <a:off x="762" y="2293"/>
                <a:ext cx="50" cy="58"/>
              </a:xfrm>
              <a:custGeom>
                <a:avLst/>
                <a:gdLst>
                  <a:gd name="T0" fmla="*/ 16 w 50"/>
                  <a:gd name="T1" fmla="*/ 0 h 58"/>
                  <a:gd name="T2" fmla="*/ 0 w 50"/>
                  <a:gd name="T3" fmla="*/ 45 h 58"/>
                  <a:gd name="T4" fmla="*/ 34 w 50"/>
                  <a:gd name="T5" fmla="*/ 58 h 58"/>
                  <a:gd name="T6" fmla="*/ 50 w 50"/>
                  <a:gd name="T7" fmla="*/ 13 h 58"/>
                  <a:gd name="T8" fmla="*/ 16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16" y="0"/>
                    </a:moveTo>
                    <a:lnTo>
                      <a:pt x="0" y="45"/>
                    </a:lnTo>
                    <a:lnTo>
                      <a:pt x="34" y="58"/>
                    </a:lnTo>
                    <a:lnTo>
                      <a:pt x="50" y="13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78" name="Rectangle 69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79" name="Rectangle 70"/>
              <p:cNvSpPr>
                <a:spLocks noChangeArrowheads="1"/>
              </p:cNvSpPr>
              <p:nvPr/>
            </p:nvSpPr>
            <p:spPr bwMode="auto">
              <a:xfrm>
                <a:off x="1121" y="1894"/>
                <a:ext cx="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0" name="Freeform 71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close/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1" name="Freeform 72"/>
              <p:cNvSpPr>
                <a:spLocks noEditPoints="1"/>
              </p:cNvSpPr>
              <p:nvPr/>
            </p:nvSpPr>
            <p:spPr bwMode="auto">
              <a:xfrm>
                <a:off x="1121" y="2021"/>
                <a:ext cx="36" cy="279"/>
              </a:xfrm>
              <a:custGeom>
                <a:avLst/>
                <a:gdLst>
                  <a:gd name="T0" fmla="*/ 36 w 36"/>
                  <a:gd name="T1" fmla="*/ 180 h 279"/>
                  <a:gd name="T2" fmla="*/ 0 w 36"/>
                  <a:gd name="T3" fmla="*/ 180 h 279"/>
                  <a:gd name="T4" fmla="*/ 0 w 36"/>
                  <a:gd name="T5" fmla="*/ 279 h 279"/>
                  <a:gd name="T6" fmla="*/ 36 w 36"/>
                  <a:gd name="T7" fmla="*/ 279 h 279"/>
                  <a:gd name="T8" fmla="*/ 36 w 36"/>
                  <a:gd name="T9" fmla="*/ 180 h 279"/>
                  <a:gd name="T10" fmla="*/ 36 w 36"/>
                  <a:gd name="T11" fmla="*/ 0 h 279"/>
                  <a:gd name="T12" fmla="*/ 0 w 36"/>
                  <a:gd name="T13" fmla="*/ 0 h 279"/>
                  <a:gd name="T14" fmla="*/ 0 w 36"/>
                  <a:gd name="T15" fmla="*/ 99 h 279"/>
                  <a:gd name="T16" fmla="*/ 36 w 36"/>
                  <a:gd name="T17" fmla="*/ 99 h 279"/>
                  <a:gd name="T18" fmla="*/ 36 w 36"/>
                  <a:gd name="T19" fmla="*/ 0 h 27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279">
                    <a:moveTo>
                      <a:pt x="36" y="180"/>
                    </a:moveTo>
                    <a:lnTo>
                      <a:pt x="0" y="180"/>
                    </a:lnTo>
                    <a:lnTo>
                      <a:pt x="0" y="279"/>
                    </a:lnTo>
                    <a:lnTo>
                      <a:pt x="36" y="279"/>
                    </a:lnTo>
                    <a:lnTo>
                      <a:pt x="36" y="180"/>
                    </a:lnTo>
                    <a:moveTo>
                      <a:pt x="36" y="0"/>
                    </a:moveTo>
                    <a:lnTo>
                      <a:pt x="0" y="0"/>
                    </a:lnTo>
                    <a:lnTo>
                      <a:pt x="0" y="99"/>
                    </a:lnTo>
                    <a:lnTo>
                      <a:pt x="36" y="99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2" name="Rectangle 73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3" name="Rectangle 74"/>
              <p:cNvSpPr>
                <a:spLocks noChangeArrowheads="1"/>
              </p:cNvSpPr>
              <p:nvPr/>
            </p:nvSpPr>
            <p:spPr bwMode="auto">
              <a:xfrm>
                <a:off x="1121" y="2377"/>
                <a:ext cx="36" cy="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84" name="Freeform 75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5" name="Freeform 76"/>
              <p:cNvSpPr/>
              <p:nvPr/>
            </p:nvSpPr>
            <p:spPr bwMode="auto">
              <a:xfrm>
                <a:off x="1412" y="1850"/>
                <a:ext cx="50" cy="58"/>
              </a:xfrm>
              <a:custGeom>
                <a:avLst/>
                <a:gdLst>
                  <a:gd name="T0" fmla="*/ 34 w 50"/>
                  <a:gd name="T1" fmla="*/ 0 h 58"/>
                  <a:gd name="T2" fmla="*/ 0 w 50"/>
                  <a:gd name="T3" fmla="*/ 13 h 58"/>
                  <a:gd name="T4" fmla="*/ 16 w 50"/>
                  <a:gd name="T5" fmla="*/ 58 h 58"/>
                  <a:gd name="T6" fmla="*/ 50 w 50"/>
                  <a:gd name="T7" fmla="*/ 45 h 58"/>
                  <a:gd name="T8" fmla="*/ 34 w 5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8">
                    <a:moveTo>
                      <a:pt x="34" y="0"/>
                    </a:moveTo>
                    <a:lnTo>
                      <a:pt x="0" y="13"/>
                    </a:lnTo>
                    <a:lnTo>
                      <a:pt x="16" y="58"/>
                    </a:lnTo>
                    <a:lnTo>
                      <a:pt x="50" y="45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6" name="Freeform 77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close/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7" name="Freeform 78"/>
              <p:cNvSpPr>
                <a:spLocks noEditPoints="1"/>
              </p:cNvSpPr>
              <p:nvPr/>
            </p:nvSpPr>
            <p:spPr bwMode="auto">
              <a:xfrm>
                <a:off x="1455" y="1969"/>
                <a:ext cx="126" cy="267"/>
              </a:xfrm>
              <a:custGeom>
                <a:avLst/>
                <a:gdLst>
                  <a:gd name="T0" fmla="*/ 94 w 126"/>
                  <a:gd name="T1" fmla="*/ 163 h 267"/>
                  <a:gd name="T2" fmla="*/ 60 w 126"/>
                  <a:gd name="T3" fmla="*/ 176 h 267"/>
                  <a:gd name="T4" fmla="*/ 93 w 126"/>
                  <a:gd name="T5" fmla="*/ 267 h 267"/>
                  <a:gd name="T6" fmla="*/ 126 w 126"/>
                  <a:gd name="T7" fmla="*/ 254 h 267"/>
                  <a:gd name="T8" fmla="*/ 94 w 126"/>
                  <a:gd name="T9" fmla="*/ 163 h 267"/>
                  <a:gd name="T10" fmla="*/ 34 w 126"/>
                  <a:gd name="T11" fmla="*/ 0 h 267"/>
                  <a:gd name="T12" fmla="*/ 0 w 126"/>
                  <a:gd name="T13" fmla="*/ 12 h 267"/>
                  <a:gd name="T14" fmla="*/ 33 w 126"/>
                  <a:gd name="T15" fmla="*/ 102 h 267"/>
                  <a:gd name="T16" fmla="*/ 67 w 126"/>
                  <a:gd name="T17" fmla="*/ 90 h 267"/>
                  <a:gd name="T18" fmla="*/ 34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94" y="163"/>
                    </a:moveTo>
                    <a:lnTo>
                      <a:pt x="60" y="176"/>
                    </a:lnTo>
                    <a:lnTo>
                      <a:pt x="93" y="267"/>
                    </a:lnTo>
                    <a:lnTo>
                      <a:pt x="126" y="254"/>
                    </a:lnTo>
                    <a:lnTo>
                      <a:pt x="94" y="163"/>
                    </a:lnTo>
                    <a:moveTo>
                      <a:pt x="34" y="0"/>
                    </a:moveTo>
                    <a:lnTo>
                      <a:pt x="0" y="12"/>
                    </a:lnTo>
                    <a:lnTo>
                      <a:pt x="33" y="102"/>
                    </a:lnTo>
                    <a:lnTo>
                      <a:pt x="67" y="90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8" name="Freeform 79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89" name="Freeform 80"/>
              <p:cNvSpPr/>
              <p:nvPr/>
            </p:nvSpPr>
            <p:spPr bwMode="auto">
              <a:xfrm>
                <a:off x="1575" y="2297"/>
                <a:ext cx="49" cy="56"/>
              </a:xfrm>
              <a:custGeom>
                <a:avLst/>
                <a:gdLst>
                  <a:gd name="T0" fmla="*/ 34 w 49"/>
                  <a:gd name="T1" fmla="*/ 0 h 56"/>
                  <a:gd name="T2" fmla="*/ 0 w 49"/>
                  <a:gd name="T3" fmla="*/ 12 h 56"/>
                  <a:gd name="T4" fmla="*/ 15 w 49"/>
                  <a:gd name="T5" fmla="*/ 56 h 56"/>
                  <a:gd name="T6" fmla="*/ 49 w 49"/>
                  <a:gd name="T7" fmla="*/ 44 h 56"/>
                  <a:gd name="T8" fmla="*/ 34 w 49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56">
                    <a:moveTo>
                      <a:pt x="34" y="0"/>
                    </a:moveTo>
                    <a:lnTo>
                      <a:pt x="0" y="12"/>
                    </a:lnTo>
                    <a:lnTo>
                      <a:pt x="15" y="56"/>
                    </a:lnTo>
                    <a:lnTo>
                      <a:pt x="49" y="44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0" name="Freeform 81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close/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1" name="Freeform 82"/>
              <p:cNvSpPr>
                <a:spLocks noEditPoints="1"/>
              </p:cNvSpPr>
              <p:nvPr/>
            </p:nvSpPr>
            <p:spPr bwMode="auto">
              <a:xfrm>
                <a:off x="1704" y="1823"/>
                <a:ext cx="202" cy="230"/>
              </a:xfrm>
              <a:custGeom>
                <a:avLst/>
                <a:gdLst>
                  <a:gd name="T0" fmla="*/ 140 w 202"/>
                  <a:gd name="T1" fmla="*/ 133 h 230"/>
                  <a:gd name="T2" fmla="*/ 112 w 202"/>
                  <a:gd name="T3" fmla="*/ 157 h 230"/>
                  <a:gd name="T4" fmla="*/ 174 w 202"/>
                  <a:gd name="T5" fmla="*/ 230 h 230"/>
                  <a:gd name="T6" fmla="*/ 202 w 202"/>
                  <a:gd name="T7" fmla="*/ 208 h 230"/>
                  <a:gd name="T8" fmla="*/ 140 w 202"/>
                  <a:gd name="T9" fmla="*/ 133 h 230"/>
                  <a:gd name="T10" fmla="*/ 27 w 202"/>
                  <a:gd name="T11" fmla="*/ 0 h 230"/>
                  <a:gd name="T12" fmla="*/ 0 w 202"/>
                  <a:gd name="T13" fmla="*/ 23 h 230"/>
                  <a:gd name="T14" fmla="*/ 62 w 202"/>
                  <a:gd name="T15" fmla="*/ 97 h 230"/>
                  <a:gd name="T16" fmla="*/ 89 w 202"/>
                  <a:gd name="T17" fmla="*/ 74 h 230"/>
                  <a:gd name="T18" fmla="*/ 27 w 202"/>
                  <a:gd name="T19" fmla="*/ 0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0">
                    <a:moveTo>
                      <a:pt x="140" y="133"/>
                    </a:moveTo>
                    <a:lnTo>
                      <a:pt x="112" y="157"/>
                    </a:lnTo>
                    <a:lnTo>
                      <a:pt x="174" y="230"/>
                    </a:lnTo>
                    <a:lnTo>
                      <a:pt x="202" y="208"/>
                    </a:lnTo>
                    <a:lnTo>
                      <a:pt x="140" y="133"/>
                    </a:lnTo>
                    <a:moveTo>
                      <a:pt x="27" y="0"/>
                    </a:moveTo>
                    <a:lnTo>
                      <a:pt x="0" y="23"/>
                    </a:lnTo>
                    <a:lnTo>
                      <a:pt x="62" y="97"/>
                    </a:lnTo>
                    <a:lnTo>
                      <a:pt x="89" y="74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2" name="Freeform 83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3" name="Freeform 84"/>
              <p:cNvSpPr/>
              <p:nvPr/>
            </p:nvSpPr>
            <p:spPr bwMode="auto">
              <a:xfrm>
                <a:off x="1929" y="2090"/>
                <a:ext cx="57" cy="59"/>
              </a:xfrm>
              <a:custGeom>
                <a:avLst/>
                <a:gdLst>
                  <a:gd name="T0" fmla="*/ 27 w 57"/>
                  <a:gd name="T1" fmla="*/ 0 h 59"/>
                  <a:gd name="T2" fmla="*/ 0 w 57"/>
                  <a:gd name="T3" fmla="*/ 23 h 59"/>
                  <a:gd name="T4" fmla="*/ 30 w 57"/>
                  <a:gd name="T5" fmla="*/ 59 h 59"/>
                  <a:gd name="T6" fmla="*/ 57 w 57"/>
                  <a:gd name="T7" fmla="*/ 37 h 59"/>
                  <a:gd name="T8" fmla="*/ 27 w 57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9">
                    <a:moveTo>
                      <a:pt x="27" y="0"/>
                    </a:moveTo>
                    <a:lnTo>
                      <a:pt x="0" y="23"/>
                    </a:lnTo>
                    <a:lnTo>
                      <a:pt x="30" y="59"/>
                    </a:lnTo>
                    <a:lnTo>
                      <a:pt x="57" y="37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4" name="Freeform 85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5" name="Freeform 86"/>
              <p:cNvSpPr/>
              <p:nvPr/>
            </p:nvSpPr>
            <p:spPr bwMode="auto">
              <a:xfrm>
                <a:off x="2047" y="1690"/>
                <a:ext cx="98" cy="79"/>
              </a:xfrm>
              <a:custGeom>
                <a:avLst/>
                <a:gdLst>
                  <a:gd name="T0" fmla="*/ 15 w 98"/>
                  <a:gd name="T1" fmla="*/ 0 h 79"/>
                  <a:gd name="T2" fmla="*/ 0 w 98"/>
                  <a:gd name="T3" fmla="*/ 25 h 79"/>
                  <a:gd name="T4" fmla="*/ 8 w 98"/>
                  <a:gd name="T5" fmla="*/ 39 h 79"/>
                  <a:gd name="T6" fmla="*/ 80 w 98"/>
                  <a:gd name="T7" fmla="*/ 79 h 79"/>
                  <a:gd name="T8" fmla="*/ 98 w 98"/>
                  <a:gd name="T9" fmla="*/ 48 h 79"/>
                  <a:gd name="T10" fmla="*/ 15 w 98"/>
                  <a:gd name="T11" fmla="*/ 0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8" h="79">
                    <a:moveTo>
                      <a:pt x="15" y="0"/>
                    </a:moveTo>
                    <a:lnTo>
                      <a:pt x="0" y="25"/>
                    </a:lnTo>
                    <a:lnTo>
                      <a:pt x="8" y="39"/>
                    </a:lnTo>
                    <a:lnTo>
                      <a:pt x="80" y="79"/>
                    </a:lnTo>
                    <a:lnTo>
                      <a:pt x="98" y="48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6" name="Freeform 87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7" name="Freeform 88"/>
              <p:cNvSpPr/>
              <p:nvPr/>
            </p:nvSpPr>
            <p:spPr bwMode="auto">
              <a:xfrm>
                <a:off x="2195" y="1777"/>
                <a:ext cx="58" cy="55"/>
              </a:xfrm>
              <a:custGeom>
                <a:avLst/>
                <a:gdLst>
                  <a:gd name="T0" fmla="*/ 18 w 58"/>
                  <a:gd name="T1" fmla="*/ 0 h 55"/>
                  <a:gd name="T2" fmla="*/ 0 w 58"/>
                  <a:gd name="T3" fmla="*/ 32 h 55"/>
                  <a:gd name="T4" fmla="*/ 40 w 58"/>
                  <a:gd name="T5" fmla="*/ 55 h 55"/>
                  <a:gd name="T6" fmla="*/ 58 w 58"/>
                  <a:gd name="T7" fmla="*/ 24 h 55"/>
                  <a:gd name="T8" fmla="*/ 18 w 58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5">
                    <a:moveTo>
                      <a:pt x="18" y="0"/>
                    </a:moveTo>
                    <a:lnTo>
                      <a:pt x="0" y="32"/>
                    </a:lnTo>
                    <a:lnTo>
                      <a:pt x="40" y="55"/>
                    </a:lnTo>
                    <a:lnTo>
                      <a:pt x="58" y="24"/>
                    </a:lnTo>
                    <a:lnTo>
                      <a:pt x="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8" name="Freeform 89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799" name="Freeform 90"/>
              <p:cNvSpPr/>
              <p:nvPr/>
            </p:nvSpPr>
            <p:spPr bwMode="auto">
              <a:xfrm>
                <a:off x="1872" y="1314"/>
                <a:ext cx="53" cy="43"/>
              </a:xfrm>
              <a:custGeom>
                <a:avLst/>
                <a:gdLst>
                  <a:gd name="T0" fmla="*/ 7 w 53"/>
                  <a:gd name="T1" fmla="*/ 0 h 43"/>
                  <a:gd name="T2" fmla="*/ 0 w 53"/>
                  <a:gd name="T3" fmla="*/ 35 h 43"/>
                  <a:gd name="T4" fmla="*/ 48 w 53"/>
                  <a:gd name="T5" fmla="*/ 43 h 43"/>
                  <a:gd name="T6" fmla="*/ 53 w 53"/>
                  <a:gd name="T7" fmla="*/ 8 h 43"/>
                  <a:gd name="T8" fmla="*/ 7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7" y="0"/>
                    </a:moveTo>
                    <a:lnTo>
                      <a:pt x="0" y="35"/>
                    </a:lnTo>
                    <a:lnTo>
                      <a:pt x="48" y="43"/>
                    </a:lnTo>
                    <a:lnTo>
                      <a:pt x="53" y="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0" name="Freeform 91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close/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1" name="Freeform 92"/>
              <p:cNvSpPr>
                <a:spLocks noEditPoints="1"/>
              </p:cNvSpPr>
              <p:nvPr/>
            </p:nvSpPr>
            <p:spPr bwMode="auto">
              <a:xfrm>
                <a:off x="1996" y="1335"/>
                <a:ext cx="273" cy="82"/>
              </a:xfrm>
              <a:custGeom>
                <a:avLst/>
                <a:gdLst>
                  <a:gd name="T0" fmla="*/ 178 w 273"/>
                  <a:gd name="T1" fmla="*/ 31 h 82"/>
                  <a:gd name="T2" fmla="*/ 172 w 273"/>
                  <a:gd name="T3" fmla="*/ 66 h 82"/>
                  <a:gd name="T4" fmla="*/ 266 w 273"/>
                  <a:gd name="T5" fmla="*/ 82 h 82"/>
                  <a:gd name="T6" fmla="*/ 273 w 273"/>
                  <a:gd name="T7" fmla="*/ 47 h 82"/>
                  <a:gd name="T8" fmla="*/ 178 w 273"/>
                  <a:gd name="T9" fmla="*/ 31 h 82"/>
                  <a:gd name="T10" fmla="*/ 6 w 273"/>
                  <a:gd name="T11" fmla="*/ 0 h 82"/>
                  <a:gd name="T12" fmla="*/ 0 w 273"/>
                  <a:gd name="T13" fmla="*/ 35 h 82"/>
                  <a:gd name="T14" fmla="*/ 95 w 273"/>
                  <a:gd name="T15" fmla="*/ 52 h 82"/>
                  <a:gd name="T16" fmla="*/ 102 w 273"/>
                  <a:gd name="T17" fmla="*/ 17 h 82"/>
                  <a:gd name="T18" fmla="*/ 6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178" y="31"/>
                    </a:moveTo>
                    <a:lnTo>
                      <a:pt x="172" y="66"/>
                    </a:lnTo>
                    <a:lnTo>
                      <a:pt x="266" y="82"/>
                    </a:lnTo>
                    <a:lnTo>
                      <a:pt x="273" y="47"/>
                    </a:lnTo>
                    <a:lnTo>
                      <a:pt x="178" y="31"/>
                    </a:lnTo>
                    <a:moveTo>
                      <a:pt x="6" y="0"/>
                    </a:moveTo>
                    <a:lnTo>
                      <a:pt x="0" y="35"/>
                    </a:lnTo>
                    <a:lnTo>
                      <a:pt x="95" y="52"/>
                    </a:lnTo>
                    <a:lnTo>
                      <a:pt x="102" y="17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2" name="Freeform 93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3" name="Freeform 94"/>
              <p:cNvSpPr/>
              <p:nvPr/>
            </p:nvSpPr>
            <p:spPr bwMode="auto">
              <a:xfrm>
                <a:off x="2340" y="1396"/>
                <a:ext cx="53" cy="43"/>
              </a:xfrm>
              <a:custGeom>
                <a:avLst/>
                <a:gdLst>
                  <a:gd name="T0" fmla="*/ 6 w 53"/>
                  <a:gd name="T1" fmla="*/ 0 h 43"/>
                  <a:gd name="T2" fmla="*/ 0 w 53"/>
                  <a:gd name="T3" fmla="*/ 35 h 43"/>
                  <a:gd name="T4" fmla="*/ 46 w 53"/>
                  <a:gd name="T5" fmla="*/ 43 h 43"/>
                  <a:gd name="T6" fmla="*/ 53 w 53"/>
                  <a:gd name="T7" fmla="*/ 8 h 43"/>
                  <a:gd name="T8" fmla="*/ 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6" y="0"/>
                    </a:moveTo>
                    <a:lnTo>
                      <a:pt x="0" y="35"/>
                    </a:lnTo>
                    <a:lnTo>
                      <a:pt x="46" y="43"/>
                    </a:lnTo>
                    <a:lnTo>
                      <a:pt x="53" y="8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4" name="Freeform 95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5" name="Freeform 96"/>
              <p:cNvSpPr/>
              <p:nvPr/>
            </p:nvSpPr>
            <p:spPr bwMode="auto">
              <a:xfrm>
                <a:off x="1875" y="1066"/>
                <a:ext cx="52" cy="43"/>
              </a:xfrm>
              <a:custGeom>
                <a:avLst/>
                <a:gdLst>
                  <a:gd name="T0" fmla="*/ 46 w 52"/>
                  <a:gd name="T1" fmla="*/ 0 h 43"/>
                  <a:gd name="T2" fmla="*/ 0 w 52"/>
                  <a:gd name="T3" fmla="*/ 8 h 43"/>
                  <a:gd name="T4" fmla="*/ 0 w 52"/>
                  <a:gd name="T5" fmla="*/ 11 h 43"/>
                  <a:gd name="T6" fmla="*/ 5 w 52"/>
                  <a:gd name="T7" fmla="*/ 43 h 43"/>
                  <a:gd name="T8" fmla="*/ 52 w 52"/>
                  <a:gd name="T9" fmla="*/ 35 h 43"/>
                  <a:gd name="T10" fmla="*/ 46 w 52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2" h="43">
                    <a:moveTo>
                      <a:pt x="46" y="0"/>
                    </a:moveTo>
                    <a:lnTo>
                      <a:pt x="0" y="8"/>
                    </a:lnTo>
                    <a:lnTo>
                      <a:pt x="0" y="11"/>
                    </a:lnTo>
                    <a:lnTo>
                      <a:pt x="5" y="43"/>
                    </a:lnTo>
                    <a:lnTo>
                      <a:pt x="52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6" name="Freeform 97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close/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7" name="Freeform 98"/>
              <p:cNvSpPr>
                <a:spLocks noEditPoints="1"/>
              </p:cNvSpPr>
              <p:nvPr/>
            </p:nvSpPr>
            <p:spPr bwMode="auto">
              <a:xfrm>
                <a:off x="1997" y="1005"/>
                <a:ext cx="273" cy="82"/>
              </a:xfrm>
              <a:custGeom>
                <a:avLst/>
                <a:gdLst>
                  <a:gd name="T0" fmla="*/ 95 w 273"/>
                  <a:gd name="T1" fmla="*/ 30 h 82"/>
                  <a:gd name="T2" fmla="*/ 0 w 273"/>
                  <a:gd name="T3" fmla="*/ 47 h 82"/>
                  <a:gd name="T4" fmla="*/ 7 w 273"/>
                  <a:gd name="T5" fmla="*/ 82 h 82"/>
                  <a:gd name="T6" fmla="*/ 102 w 273"/>
                  <a:gd name="T7" fmla="*/ 65 h 82"/>
                  <a:gd name="T8" fmla="*/ 95 w 273"/>
                  <a:gd name="T9" fmla="*/ 30 h 82"/>
                  <a:gd name="T10" fmla="*/ 267 w 273"/>
                  <a:gd name="T11" fmla="*/ 0 h 82"/>
                  <a:gd name="T12" fmla="*/ 172 w 273"/>
                  <a:gd name="T13" fmla="*/ 17 h 82"/>
                  <a:gd name="T14" fmla="*/ 178 w 273"/>
                  <a:gd name="T15" fmla="*/ 52 h 82"/>
                  <a:gd name="T16" fmla="*/ 273 w 273"/>
                  <a:gd name="T17" fmla="*/ 35 h 82"/>
                  <a:gd name="T18" fmla="*/ 267 w 273"/>
                  <a:gd name="T19" fmla="*/ 0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3" h="82">
                    <a:moveTo>
                      <a:pt x="95" y="30"/>
                    </a:moveTo>
                    <a:lnTo>
                      <a:pt x="0" y="47"/>
                    </a:lnTo>
                    <a:lnTo>
                      <a:pt x="7" y="82"/>
                    </a:lnTo>
                    <a:lnTo>
                      <a:pt x="102" y="65"/>
                    </a:lnTo>
                    <a:lnTo>
                      <a:pt x="95" y="30"/>
                    </a:lnTo>
                    <a:moveTo>
                      <a:pt x="267" y="0"/>
                    </a:moveTo>
                    <a:lnTo>
                      <a:pt x="172" y="17"/>
                    </a:lnTo>
                    <a:lnTo>
                      <a:pt x="178" y="52"/>
                    </a:lnTo>
                    <a:lnTo>
                      <a:pt x="273" y="35"/>
                    </a:lnTo>
                    <a:lnTo>
                      <a:pt x="2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8" name="Freeform 99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09" name="Freeform 100"/>
              <p:cNvSpPr/>
              <p:nvPr/>
            </p:nvSpPr>
            <p:spPr bwMode="auto">
              <a:xfrm>
                <a:off x="2341" y="983"/>
                <a:ext cx="53" cy="43"/>
              </a:xfrm>
              <a:custGeom>
                <a:avLst/>
                <a:gdLst>
                  <a:gd name="T0" fmla="*/ 46 w 53"/>
                  <a:gd name="T1" fmla="*/ 0 h 43"/>
                  <a:gd name="T2" fmla="*/ 0 w 53"/>
                  <a:gd name="T3" fmla="*/ 8 h 43"/>
                  <a:gd name="T4" fmla="*/ 6 w 53"/>
                  <a:gd name="T5" fmla="*/ 43 h 43"/>
                  <a:gd name="T6" fmla="*/ 53 w 53"/>
                  <a:gd name="T7" fmla="*/ 35 h 43"/>
                  <a:gd name="T8" fmla="*/ 46 w 53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43">
                    <a:moveTo>
                      <a:pt x="46" y="0"/>
                    </a:moveTo>
                    <a:lnTo>
                      <a:pt x="0" y="8"/>
                    </a:lnTo>
                    <a:lnTo>
                      <a:pt x="6" y="43"/>
                    </a:lnTo>
                    <a:lnTo>
                      <a:pt x="53" y="35"/>
                    </a:lnTo>
                    <a:lnTo>
                      <a:pt x="4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0" name="Freeform 101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1" name="Freeform 102"/>
              <p:cNvSpPr/>
              <p:nvPr/>
            </p:nvSpPr>
            <p:spPr bwMode="auto">
              <a:xfrm>
                <a:off x="1788" y="827"/>
                <a:ext cx="58" cy="54"/>
              </a:xfrm>
              <a:custGeom>
                <a:avLst/>
                <a:gdLst>
                  <a:gd name="T0" fmla="*/ 40 w 58"/>
                  <a:gd name="T1" fmla="*/ 0 h 54"/>
                  <a:gd name="T2" fmla="*/ 0 w 58"/>
                  <a:gd name="T3" fmla="*/ 23 h 54"/>
                  <a:gd name="T4" fmla="*/ 18 w 58"/>
                  <a:gd name="T5" fmla="*/ 54 h 54"/>
                  <a:gd name="T6" fmla="*/ 58 w 58"/>
                  <a:gd name="T7" fmla="*/ 30 h 54"/>
                  <a:gd name="T8" fmla="*/ 40 w 58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4">
                    <a:moveTo>
                      <a:pt x="40" y="0"/>
                    </a:moveTo>
                    <a:lnTo>
                      <a:pt x="0" y="23"/>
                    </a:lnTo>
                    <a:lnTo>
                      <a:pt x="18" y="54"/>
                    </a:lnTo>
                    <a:lnTo>
                      <a:pt x="58" y="30"/>
                    </a:lnTo>
                    <a:lnTo>
                      <a:pt x="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2" name="Freeform 103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close/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3" name="Freeform 104"/>
              <p:cNvSpPr>
                <a:spLocks noEditPoints="1"/>
              </p:cNvSpPr>
              <p:nvPr/>
            </p:nvSpPr>
            <p:spPr bwMode="auto">
              <a:xfrm>
                <a:off x="1896" y="652"/>
                <a:ext cx="252" cy="167"/>
              </a:xfrm>
              <a:custGeom>
                <a:avLst/>
                <a:gdLst>
                  <a:gd name="T0" fmla="*/ 83 w 252"/>
                  <a:gd name="T1" fmla="*/ 87 h 167"/>
                  <a:gd name="T2" fmla="*/ 0 w 252"/>
                  <a:gd name="T3" fmla="*/ 135 h 167"/>
                  <a:gd name="T4" fmla="*/ 18 w 252"/>
                  <a:gd name="T5" fmla="*/ 167 h 167"/>
                  <a:gd name="T6" fmla="*/ 101 w 252"/>
                  <a:gd name="T7" fmla="*/ 118 h 167"/>
                  <a:gd name="T8" fmla="*/ 83 w 252"/>
                  <a:gd name="T9" fmla="*/ 87 h 167"/>
                  <a:gd name="T10" fmla="*/ 234 w 252"/>
                  <a:gd name="T11" fmla="*/ 0 h 167"/>
                  <a:gd name="T12" fmla="*/ 151 w 252"/>
                  <a:gd name="T13" fmla="*/ 48 h 167"/>
                  <a:gd name="T14" fmla="*/ 169 w 252"/>
                  <a:gd name="T15" fmla="*/ 79 h 167"/>
                  <a:gd name="T16" fmla="*/ 252 w 252"/>
                  <a:gd name="T17" fmla="*/ 32 h 167"/>
                  <a:gd name="T18" fmla="*/ 234 w 252"/>
                  <a:gd name="T19" fmla="*/ 0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2" h="167">
                    <a:moveTo>
                      <a:pt x="83" y="87"/>
                    </a:moveTo>
                    <a:lnTo>
                      <a:pt x="0" y="135"/>
                    </a:lnTo>
                    <a:lnTo>
                      <a:pt x="18" y="167"/>
                    </a:lnTo>
                    <a:lnTo>
                      <a:pt x="101" y="118"/>
                    </a:lnTo>
                    <a:lnTo>
                      <a:pt x="83" y="87"/>
                    </a:lnTo>
                    <a:moveTo>
                      <a:pt x="234" y="0"/>
                    </a:moveTo>
                    <a:lnTo>
                      <a:pt x="151" y="48"/>
                    </a:lnTo>
                    <a:lnTo>
                      <a:pt x="169" y="79"/>
                    </a:lnTo>
                    <a:lnTo>
                      <a:pt x="252" y="32"/>
                    </a:lnTo>
                    <a:lnTo>
                      <a:pt x="2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4" name="Freeform 105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5" name="Freeform 106"/>
              <p:cNvSpPr/>
              <p:nvPr/>
            </p:nvSpPr>
            <p:spPr bwMode="auto">
              <a:xfrm>
                <a:off x="2198" y="589"/>
                <a:ext cx="59" cy="55"/>
              </a:xfrm>
              <a:custGeom>
                <a:avLst/>
                <a:gdLst>
                  <a:gd name="T0" fmla="*/ 41 w 59"/>
                  <a:gd name="T1" fmla="*/ 0 h 55"/>
                  <a:gd name="T2" fmla="*/ 0 w 59"/>
                  <a:gd name="T3" fmla="*/ 24 h 55"/>
                  <a:gd name="T4" fmla="*/ 18 w 59"/>
                  <a:gd name="T5" fmla="*/ 55 h 55"/>
                  <a:gd name="T6" fmla="*/ 59 w 59"/>
                  <a:gd name="T7" fmla="*/ 31 h 55"/>
                  <a:gd name="T8" fmla="*/ 41 w 59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5">
                    <a:moveTo>
                      <a:pt x="41" y="0"/>
                    </a:moveTo>
                    <a:lnTo>
                      <a:pt x="0" y="24"/>
                    </a:lnTo>
                    <a:lnTo>
                      <a:pt x="18" y="55"/>
                    </a:lnTo>
                    <a:lnTo>
                      <a:pt x="59" y="31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6" name="Freeform 107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7" name="Freeform 108"/>
              <p:cNvSpPr/>
              <p:nvPr/>
            </p:nvSpPr>
            <p:spPr bwMode="auto">
              <a:xfrm>
                <a:off x="1630" y="633"/>
                <a:ext cx="57" cy="60"/>
              </a:xfrm>
              <a:custGeom>
                <a:avLst/>
                <a:gdLst>
                  <a:gd name="T0" fmla="*/ 30 w 57"/>
                  <a:gd name="T1" fmla="*/ 0 h 60"/>
                  <a:gd name="T2" fmla="*/ 0 w 57"/>
                  <a:gd name="T3" fmla="*/ 37 h 60"/>
                  <a:gd name="T4" fmla="*/ 27 w 57"/>
                  <a:gd name="T5" fmla="*/ 60 h 60"/>
                  <a:gd name="T6" fmla="*/ 57 w 57"/>
                  <a:gd name="T7" fmla="*/ 23 h 60"/>
                  <a:gd name="T8" fmla="*/ 30 w 57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60">
                    <a:moveTo>
                      <a:pt x="30" y="0"/>
                    </a:moveTo>
                    <a:lnTo>
                      <a:pt x="0" y="37"/>
                    </a:lnTo>
                    <a:lnTo>
                      <a:pt x="27" y="60"/>
                    </a:lnTo>
                    <a:lnTo>
                      <a:pt x="57" y="23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8" name="Freeform 109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close/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19" name="Freeform 110"/>
              <p:cNvSpPr>
                <a:spLocks noEditPoints="1"/>
              </p:cNvSpPr>
              <p:nvPr/>
            </p:nvSpPr>
            <p:spPr bwMode="auto">
              <a:xfrm>
                <a:off x="1710" y="366"/>
                <a:ext cx="202" cy="231"/>
              </a:xfrm>
              <a:custGeom>
                <a:avLst/>
                <a:gdLst>
                  <a:gd name="T0" fmla="*/ 62 w 202"/>
                  <a:gd name="T1" fmla="*/ 134 h 231"/>
                  <a:gd name="T2" fmla="*/ 0 w 202"/>
                  <a:gd name="T3" fmla="*/ 207 h 231"/>
                  <a:gd name="T4" fmla="*/ 28 w 202"/>
                  <a:gd name="T5" fmla="*/ 231 h 231"/>
                  <a:gd name="T6" fmla="*/ 90 w 202"/>
                  <a:gd name="T7" fmla="*/ 157 h 231"/>
                  <a:gd name="T8" fmla="*/ 62 w 202"/>
                  <a:gd name="T9" fmla="*/ 134 h 231"/>
                  <a:gd name="T10" fmla="*/ 175 w 202"/>
                  <a:gd name="T11" fmla="*/ 0 h 231"/>
                  <a:gd name="T12" fmla="*/ 113 w 202"/>
                  <a:gd name="T13" fmla="*/ 74 h 231"/>
                  <a:gd name="T14" fmla="*/ 140 w 202"/>
                  <a:gd name="T15" fmla="*/ 97 h 231"/>
                  <a:gd name="T16" fmla="*/ 202 w 202"/>
                  <a:gd name="T17" fmla="*/ 23 h 231"/>
                  <a:gd name="T18" fmla="*/ 175 w 202"/>
                  <a:gd name="T19" fmla="*/ 0 h 2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2" h="231">
                    <a:moveTo>
                      <a:pt x="62" y="134"/>
                    </a:moveTo>
                    <a:lnTo>
                      <a:pt x="0" y="207"/>
                    </a:lnTo>
                    <a:lnTo>
                      <a:pt x="28" y="231"/>
                    </a:lnTo>
                    <a:lnTo>
                      <a:pt x="90" y="157"/>
                    </a:lnTo>
                    <a:lnTo>
                      <a:pt x="62" y="134"/>
                    </a:lnTo>
                    <a:moveTo>
                      <a:pt x="175" y="0"/>
                    </a:moveTo>
                    <a:lnTo>
                      <a:pt x="113" y="74"/>
                    </a:lnTo>
                    <a:lnTo>
                      <a:pt x="140" y="97"/>
                    </a:lnTo>
                    <a:lnTo>
                      <a:pt x="202" y="23"/>
                    </a:lnTo>
                    <a:lnTo>
                      <a:pt x="1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0" name="Freeform 111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1" name="Freeform 112"/>
              <p:cNvSpPr/>
              <p:nvPr/>
            </p:nvSpPr>
            <p:spPr bwMode="auto">
              <a:xfrm>
                <a:off x="1934" y="270"/>
                <a:ext cx="59" cy="60"/>
              </a:xfrm>
              <a:custGeom>
                <a:avLst/>
                <a:gdLst>
                  <a:gd name="T0" fmla="*/ 31 w 59"/>
                  <a:gd name="T1" fmla="*/ 0 h 60"/>
                  <a:gd name="T2" fmla="*/ 0 w 59"/>
                  <a:gd name="T3" fmla="*/ 36 h 60"/>
                  <a:gd name="T4" fmla="*/ 28 w 59"/>
                  <a:gd name="T5" fmla="*/ 60 h 60"/>
                  <a:gd name="T6" fmla="*/ 59 w 59"/>
                  <a:gd name="T7" fmla="*/ 23 h 60"/>
                  <a:gd name="T8" fmla="*/ 31 w 59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60">
                    <a:moveTo>
                      <a:pt x="31" y="0"/>
                    </a:moveTo>
                    <a:lnTo>
                      <a:pt x="0" y="36"/>
                    </a:lnTo>
                    <a:lnTo>
                      <a:pt x="28" y="60"/>
                    </a:lnTo>
                    <a:lnTo>
                      <a:pt x="59" y="23"/>
                    </a:lnTo>
                    <a:lnTo>
                      <a:pt x="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2" name="Freeform 113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3" name="Freeform 114"/>
              <p:cNvSpPr/>
              <p:nvPr/>
            </p:nvSpPr>
            <p:spPr bwMode="auto">
              <a:xfrm>
                <a:off x="1420" y="510"/>
                <a:ext cx="50" cy="56"/>
              </a:xfrm>
              <a:custGeom>
                <a:avLst/>
                <a:gdLst>
                  <a:gd name="T0" fmla="*/ 16 w 50"/>
                  <a:gd name="T1" fmla="*/ 0 h 56"/>
                  <a:gd name="T2" fmla="*/ 0 w 50"/>
                  <a:gd name="T3" fmla="*/ 44 h 56"/>
                  <a:gd name="T4" fmla="*/ 34 w 50"/>
                  <a:gd name="T5" fmla="*/ 56 h 56"/>
                  <a:gd name="T6" fmla="*/ 50 w 50"/>
                  <a:gd name="T7" fmla="*/ 12 h 56"/>
                  <a:gd name="T8" fmla="*/ 16 w 50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6">
                    <a:moveTo>
                      <a:pt x="16" y="0"/>
                    </a:moveTo>
                    <a:lnTo>
                      <a:pt x="0" y="44"/>
                    </a:lnTo>
                    <a:lnTo>
                      <a:pt x="34" y="56"/>
                    </a:lnTo>
                    <a:lnTo>
                      <a:pt x="50" y="12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4" name="Freeform 115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close/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5" name="Freeform 116"/>
              <p:cNvSpPr>
                <a:spLocks noEditPoints="1"/>
              </p:cNvSpPr>
              <p:nvPr/>
            </p:nvSpPr>
            <p:spPr bwMode="auto">
              <a:xfrm>
                <a:off x="1463" y="182"/>
                <a:ext cx="126" cy="267"/>
              </a:xfrm>
              <a:custGeom>
                <a:avLst/>
                <a:gdLst>
                  <a:gd name="T0" fmla="*/ 33 w 126"/>
                  <a:gd name="T1" fmla="*/ 163 h 267"/>
                  <a:gd name="T2" fmla="*/ 0 w 126"/>
                  <a:gd name="T3" fmla="*/ 255 h 267"/>
                  <a:gd name="T4" fmla="*/ 34 w 126"/>
                  <a:gd name="T5" fmla="*/ 267 h 267"/>
                  <a:gd name="T6" fmla="*/ 67 w 126"/>
                  <a:gd name="T7" fmla="*/ 176 h 267"/>
                  <a:gd name="T8" fmla="*/ 33 w 126"/>
                  <a:gd name="T9" fmla="*/ 163 h 267"/>
                  <a:gd name="T10" fmla="*/ 93 w 126"/>
                  <a:gd name="T11" fmla="*/ 0 h 267"/>
                  <a:gd name="T12" fmla="*/ 60 w 126"/>
                  <a:gd name="T13" fmla="*/ 90 h 267"/>
                  <a:gd name="T14" fmla="*/ 94 w 126"/>
                  <a:gd name="T15" fmla="*/ 102 h 267"/>
                  <a:gd name="T16" fmla="*/ 126 w 126"/>
                  <a:gd name="T17" fmla="*/ 12 h 267"/>
                  <a:gd name="T18" fmla="*/ 93 w 126"/>
                  <a:gd name="T19" fmla="*/ 0 h 2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6" h="267">
                    <a:moveTo>
                      <a:pt x="33" y="163"/>
                    </a:moveTo>
                    <a:lnTo>
                      <a:pt x="0" y="255"/>
                    </a:lnTo>
                    <a:lnTo>
                      <a:pt x="34" y="267"/>
                    </a:lnTo>
                    <a:lnTo>
                      <a:pt x="67" y="176"/>
                    </a:lnTo>
                    <a:lnTo>
                      <a:pt x="33" y="163"/>
                    </a:lnTo>
                    <a:moveTo>
                      <a:pt x="93" y="0"/>
                    </a:moveTo>
                    <a:lnTo>
                      <a:pt x="60" y="90"/>
                    </a:lnTo>
                    <a:lnTo>
                      <a:pt x="94" y="102"/>
                    </a:lnTo>
                    <a:lnTo>
                      <a:pt x="126" y="12"/>
                    </a:lnTo>
                    <a:lnTo>
                      <a:pt x="9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6" name="Freeform 117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7" name="Freeform 118"/>
              <p:cNvSpPr/>
              <p:nvPr/>
            </p:nvSpPr>
            <p:spPr bwMode="auto">
              <a:xfrm>
                <a:off x="1581" y="64"/>
                <a:ext cx="51" cy="57"/>
              </a:xfrm>
              <a:custGeom>
                <a:avLst/>
                <a:gdLst>
                  <a:gd name="T0" fmla="*/ 17 w 51"/>
                  <a:gd name="T1" fmla="*/ 0 h 57"/>
                  <a:gd name="T2" fmla="*/ 0 w 51"/>
                  <a:gd name="T3" fmla="*/ 45 h 57"/>
                  <a:gd name="T4" fmla="*/ 35 w 51"/>
                  <a:gd name="T5" fmla="*/ 57 h 57"/>
                  <a:gd name="T6" fmla="*/ 51 w 51"/>
                  <a:gd name="T7" fmla="*/ 12 h 57"/>
                  <a:gd name="T8" fmla="*/ 17 w 5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7">
                    <a:moveTo>
                      <a:pt x="17" y="0"/>
                    </a:moveTo>
                    <a:lnTo>
                      <a:pt x="0" y="45"/>
                    </a:lnTo>
                    <a:lnTo>
                      <a:pt x="35" y="57"/>
                    </a:lnTo>
                    <a:lnTo>
                      <a:pt x="51" y="12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8" name="Freeform 119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close/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29" name="Freeform 120"/>
              <p:cNvSpPr>
                <a:spLocks noEditPoints="1"/>
              </p:cNvSpPr>
              <p:nvPr/>
            </p:nvSpPr>
            <p:spPr bwMode="auto">
              <a:xfrm>
                <a:off x="1318" y="319"/>
                <a:ext cx="66" cy="208"/>
              </a:xfrm>
              <a:custGeom>
                <a:avLst/>
                <a:gdLst>
                  <a:gd name="T0" fmla="*/ 4 w 66"/>
                  <a:gd name="T1" fmla="*/ 137 h 208"/>
                  <a:gd name="T2" fmla="*/ 0 w 66"/>
                  <a:gd name="T3" fmla="*/ 159 h 208"/>
                  <a:gd name="T4" fmla="*/ 28 w 66"/>
                  <a:gd name="T5" fmla="*/ 208 h 208"/>
                  <a:gd name="T6" fmla="*/ 40 w 66"/>
                  <a:gd name="T7" fmla="*/ 144 h 208"/>
                  <a:gd name="T8" fmla="*/ 4 w 66"/>
                  <a:gd name="T9" fmla="*/ 137 h 208"/>
                  <a:gd name="T10" fmla="*/ 30 w 66"/>
                  <a:gd name="T11" fmla="*/ 0 h 208"/>
                  <a:gd name="T12" fmla="*/ 17 w 66"/>
                  <a:gd name="T13" fmla="*/ 76 h 208"/>
                  <a:gd name="T14" fmla="*/ 52 w 66"/>
                  <a:gd name="T15" fmla="*/ 83 h 208"/>
                  <a:gd name="T16" fmla="*/ 66 w 66"/>
                  <a:gd name="T17" fmla="*/ 7 h 208"/>
                  <a:gd name="T18" fmla="*/ 30 w 66"/>
                  <a:gd name="T19" fmla="*/ 0 h 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6" h="208">
                    <a:moveTo>
                      <a:pt x="4" y="137"/>
                    </a:moveTo>
                    <a:lnTo>
                      <a:pt x="0" y="159"/>
                    </a:lnTo>
                    <a:lnTo>
                      <a:pt x="28" y="208"/>
                    </a:lnTo>
                    <a:lnTo>
                      <a:pt x="40" y="144"/>
                    </a:lnTo>
                    <a:lnTo>
                      <a:pt x="4" y="137"/>
                    </a:lnTo>
                    <a:moveTo>
                      <a:pt x="30" y="0"/>
                    </a:moveTo>
                    <a:lnTo>
                      <a:pt x="17" y="76"/>
                    </a:lnTo>
                    <a:lnTo>
                      <a:pt x="52" y="83"/>
                    </a:lnTo>
                    <a:lnTo>
                      <a:pt x="66" y="7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0" name="Freeform 121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1" name="Freeform 122"/>
              <p:cNvSpPr/>
              <p:nvPr/>
            </p:nvSpPr>
            <p:spPr bwMode="auto">
              <a:xfrm>
                <a:off x="1361" y="211"/>
                <a:ext cx="44" cy="54"/>
              </a:xfrm>
              <a:custGeom>
                <a:avLst/>
                <a:gdLst>
                  <a:gd name="T0" fmla="*/ 9 w 44"/>
                  <a:gd name="T1" fmla="*/ 0 h 54"/>
                  <a:gd name="T2" fmla="*/ 0 w 44"/>
                  <a:gd name="T3" fmla="*/ 48 h 54"/>
                  <a:gd name="T4" fmla="*/ 35 w 44"/>
                  <a:gd name="T5" fmla="*/ 54 h 54"/>
                  <a:gd name="T6" fmla="*/ 44 w 44"/>
                  <a:gd name="T7" fmla="*/ 7 h 54"/>
                  <a:gd name="T8" fmla="*/ 9 w 44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" h="54">
                    <a:moveTo>
                      <a:pt x="9" y="0"/>
                    </a:moveTo>
                    <a:lnTo>
                      <a:pt x="0" y="48"/>
                    </a:lnTo>
                    <a:lnTo>
                      <a:pt x="35" y="54"/>
                    </a:lnTo>
                    <a:lnTo>
                      <a:pt x="44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2" name="Freeform 123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3" name="Freeform 124"/>
              <p:cNvSpPr/>
              <p:nvPr/>
            </p:nvSpPr>
            <p:spPr bwMode="auto">
              <a:xfrm>
                <a:off x="1034" y="314"/>
                <a:ext cx="40" cy="73"/>
              </a:xfrm>
              <a:custGeom>
                <a:avLst/>
                <a:gdLst>
                  <a:gd name="T0" fmla="*/ 36 w 40"/>
                  <a:gd name="T1" fmla="*/ 0 h 73"/>
                  <a:gd name="T2" fmla="*/ 0 w 40"/>
                  <a:gd name="T3" fmla="*/ 5 h 73"/>
                  <a:gd name="T4" fmla="*/ 11 w 40"/>
                  <a:gd name="T5" fmla="*/ 73 h 73"/>
                  <a:gd name="T6" fmla="*/ 34 w 40"/>
                  <a:gd name="T7" fmla="*/ 37 h 73"/>
                  <a:gd name="T8" fmla="*/ 40 w 40"/>
                  <a:gd name="T9" fmla="*/ 25 h 73"/>
                  <a:gd name="T10" fmla="*/ 36 w 40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" h="73">
                    <a:moveTo>
                      <a:pt x="36" y="0"/>
                    </a:moveTo>
                    <a:lnTo>
                      <a:pt x="0" y="5"/>
                    </a:lnTo>
                    <a:lnTo>
                      <a:pt x="11" y="73"/>
                    </a:lnTo>
                    <a:lnTo>
                      <a:pt x="34" y="37"/>
                    </a:lnTo>
                    <a:lnTo>
                      <a:pt x="40" y="2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4" name="Freeform 125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5" name="Freeform 126"/>
              <p:cNvSpPr/>
              <p:nvPr/>
            </p:nvSpPr>
            <p:spPr bwMode="auto">
              <a:xfrm>
                <a:off x="1068" y="339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6" name="Freeform 127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7" name="Freeform 128"/>
              <p:cNvSpPr/>
              <p:nvPr/>
            </p:nvSpPr>
            <p:spPr bwMode="auto">
              <a:xfrm>
                <a:off x="1017" y="206"/>
                <a:ext cx="43" cy="53"/>
              </a:xfrm>
              <a:custGeom>
                <a:avLst/>
                <a:gdLst>
                  <a:gd name="T0" fmla="*/ 35 w 43"/>
                  <a:gd name="T1" fmla="*/ 0 h 53"/>
                  <a:gd name="T2" fmla="*/ 0 w 43"/>
                  <a:gd name="T3" fmla="*/ 5 h 53"/>
                  <a:gd name="T4" fmla="*/ 8 w 43"/>
                  <a:gd name="T5" fmla="*/ 53 h 53"/>
                  <a:gd name="T6" fmla="*/ 43 w 43"/>
                  <a:gd name="T7" fmla="*/ 47 h 53"/>
                  <a:gd name="T8" fmla="*/ 35 w 43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3" h="53">
                    <a:moveTo>
                      <a:pt x="35" y="0"/>
                    </a:moveTo>
                    <a:lnTo>
                      <a:pt x="0" y="5"/>
                    </a:lnTo>
                    <a:lnTo>
                      <a:pt x="8" y="53"/>
                    </a:lnTo>
                    <a:lnTo>
                      <a:pt x="43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8" name="Freeform 129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39" name="Freeform 130"/>
              <p:cNvSpPr/>
              <p:nvPr/>
            </p:nvSpPr>
            <p:spPr bwMode="auto">
              <a:xfrm>
                <a:off x="875" y="669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0" name="Freeform 131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close/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1" name="Freeform 132"/>
              <p:cNvSpPr>
                <a:spLocks noEditPoints="1"/>
              </p:cNvSpPr>
              <p:nvPr/>
            </p:nvSpPr>
            <p:spPr bwMode="auto">
              <a:xfrm>
                <a:off x="738" y="410"/>
                <a:ext cx="138" cy="206"/>
              </a:xfrm>
              <a:custGeom>
                <a:avLst/>
                <a:gdLst>
                  <a:gd name="T0" fmla="*/ 101 w 138"/>
                  <a:gd name="T1" fmla="*/ 121 h 206"/>
                  <a:gd name="T2" fmla="*/ 69 w 138"/>
                  <a:gd name="T3" fmla="*/ 138 h 206"/>
                  <a:gd name="T4" fmla="*/ 106 w 138"/>
                  <a:gd name="T5" fmla="*/ 206 h 206"/>
                  <a:gd name="T6" fmla="*/ 138 w 138"/>
                  <a:gd name="T7" fmla="*/ 188 h 206"/>
                  <a:gd name="T8" fmla="*/ 101 w 138"/>
                  <a:gd name="T9" fmla="*/ 121 h 206"/>
                  <a:gd name="T10" fmla="*/ 32 w 138"/>
                  <a:gd name="T11" fmla="*/ 0 h 206"/>
                  <a:gd name="T12" fmla="*/ 0 w 138"/>
                  <a:gd name="T13" fmla="*/ 18 h 206"/>
                  <a:gd name="T14" fmla="*/ 39 w 138"/>
                  <a:gd name="T15" fmla="*/ 84 h 206"/>
                  <a:gd name="T16" fmla="*/ 70 w 138"/>
                  <a:gd name="T17" fmla="*/ 66 h 206"/>
                  <a:gd name="T18" fmla="*/ 32 w 138"/>
                  <a:gd name="T19" fmla="*/ 0 h 2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206">
                    <a:moveTo>
                      <a:pt x="101" y="121"/>
                    </a:moveTo>
                    <a:lnTo>
                      <a:pt x="69" y="138"/>
                    </a:lnTo>
                    <a:lnTo>
                      <a:pt x="106" y="206"/>
                    </a:lnTo>
                    <a:lnTo>
                      <a:pt x="138" y="188"/>
                    </a:lnTo>
                    <a:lnTo>
                      <a:pt x="101" y="121"/>
                    </a:lnTo>
                    <a:moveTo>
                      <a:pt x="32" y="0"/>
                    </a:moveTo>
                    <a:lnTo>
                      <a:pt x="0" y="18"/>
                    </a:lnTo>
                    <a:lnTo>
                      <a:pt x="39" y="84"/>
                    </a:lnTo>
                    <a:lnTo>
                      <a:pt x="70" y="66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2" name="Freeform 133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3" name="Freeform 134"/>
              <p:cNvSpPr/>
              <p:nvPr/>
            </p:nvSpPr>
            <p:spPr bwMode="auto">
              <a:xfrm>
                <a:off x="685" y="314"/>
                <a:ext cx="55" cy="58"/>
              </a:xfrm>
              <a:custGeom>
                <a:avLst/>
                <a:gdLst>
                  <a:gd name="T0" fmla="*/ 32 w 55"/>
                  <a:gd name="T1" fmla="*/ 0 h 58"/>
                  <a:gd name="T2" fmla="*/ 0 w 55"/>
                  <a:gd name="T3" fmla="*/ 18 h 58"/>
                  <a:gd name="T4" fmla="*/ 23 w 55"/>
                  <a:gd name="T5" fmla="*/ 58 h 58"/>
                  <a:gd name="T6" fmla="*/ 55 w 55"/>
                  <a:gd name="T7" fmla="*/ 41 h 58"/>
                  <a:gd name="T8" fmla="*/ 32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32" y="0"/>
                    </a:moveTo>
                    <a:lnTo>
                      <a:pt x="0" y="18"/>
                    </a:lnTo>
                    <a:lnTo>
                      <a:pt x="23" y="58"/>
                    </a:lnTo>
                    <a:lnTo>
                      <a:pt x="55" y="41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4" name="Freeform 135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5" name="Freeform 136"/>
              <p:cNvSpPr/>
              <p:nvPr/>
            </p:nvSpPr>
            <p:spPr bwMode="auto">
              <a:xfrm>
                <a:off x="709" y="784"/>
                <a:ext cx="60" cy="57"/>
              </a:xfrm>
              <a:custGeom>
                <a:avLst/>
                <a:gdLst>
                  <a:gd name="T0" fmla="*/ 24 w 60"/>
                  <a:gd name="T1" fmla="*/ 0 h 57"/>
                  <a:gd name="T2" fmla="*/ 0 w 60"/>
                  <a:gd name="T3" fmla="*/ 27 h 57"/>
                  <a:gd name="T4" fmla="*/ 36 w 60"/>
                  <a:gd name="T5" fmla="*/ 57 h 57"/>
                  <a:gd name="T6" fmla="*/ 60 w 60"/>
                  <a:gd name="T7" fmla="*/ 30 h 57"/>
                  <a:gd name="T8" fmla="*/ 24 w 60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7">
                    <a:moveTo>
                      <a:pt x="24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60" y="3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6" name="Freeform 137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close/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7" name="Freeform 138"/>
              <p:cNvSpPr>
                <a:spLocks noEditPoints="1"/>
              </p:cNvSpPr>
              <p:nvPr/>
            </p:nvSpPr>
            <p:spPr bwMode="auto">
              <a:xfrm>
                <a:off x="498" y="601"/>
                <a:ext cx="187" cy="169"/>
              </a:xfrm>
              <a:custGeom>
                <a:avLst/>
                <a:gdLst>
                  <a:gd name="T0" fmla="*/ 129 w 187"/>
                  <a:gd name="T1" fmla="*/ 92 h 169"/>
                  <a:gd name="T2" fmla="*/ 106 w 187"/>
                  <a:gd name="T3" fmla="*/ 119 h 169"/>
                  <a:gd name="T4" fmla="*/ 164 w 187"/>
                  <a:gd name="T5" fmla="*/ 169 h 169"/>
                  <a:gd name="T6" fmla="*/ 187 w 187"/>
                  <a:gd name="T7" fmla="*/ 141 h 169"/>
                  <a:gd name="T8" fmla="*/ 129 w 187"/>
                  <a:gd name="T9" fmla="*/ 92 h 169"/>
                  <a:gd name="T10" fmla="*/ 24 w 187"/>
                  <a:gd name="T11" fmla="*/ 0 h 169"/>
                  <a:gd name="T12" fmla="*/ 0 w 187"/>
                  <a:gd name="T13" fmla="*/ 27 h 169"/>
                  <a:gd name="T14" fmla="*/ 59 w 187"/>
                  <a:gd name="T15" fmla="*/ 78 h 169"/>
                  <a:gd name="T16" fmla="*/ 82 w 187"/>
                  <a:gd name="T17" fmla="*/ 51 h 169"/>
                  <a:gd name="T18" fmla="*/ 24 w 187"/>
                  <a:gd name="T19" fmla="*/ 0 h 1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7" h="169">
                    <a:moveTo>
                      <a:pt x="129" y="92"/>
                    </a:moveTo>
                    <a:lnTo>
                      <a:pt x="106" y="119"/>
                    </a:lnTo>
                    <a:lnTo>
                      <a:pt x="164" y="169"/>
                    </a:lnTo>
                    <a:lnTo>
                      <a:pt x="187" y="141"/>
                    </a:lnTo>
                    <a:lnTo>
                      <a:pt x="129" y="92"/>
                    </a:lnTo>
                    <a:moveTo>
                      <a:pt x="24" y="0"/>
                    </a:moveTo>
                    <a:lnTo>
                      <a:pt x="0" y="27"/>
                    </a:lnTo>
                    <a:lnTo>
                      <a:pt x="59" y="78"/>
                    </a:lnTo>
                    <a:lnTo>
                      <a:pt x="82" y="51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8" name="Freeform 139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49" name="Freeform 140"/>
              <p:cNvSpPr/>
              <p:nvPr/>
            </p:nvSpPr>
            <p:spPr bwMode="auto">
              <a:xfrm>
                <a:off x="415" y="529"/>
                <a:ext cx="60" cy="59"/>
              </a:xfrm>
              <a:custGeom>
                <a:avLst/>
                <a:gdLst>
                  <a:gd name="T0" fmla="*/ 24 w 60"/>
                  <a:gd name="T1" fmla="*/ 0 h 59"/>
                  <a:gd name="T2" fmla="*/ 0 w 60"/>
                  <a:gd name="T3" fmla="*/ 28 h 59"/>
                  <a:gd name="T4" fmla="*/ 36 w 60"/>
                  <a:gd name="T5" fmla="*/ 59 h 59"/>
                  <a:gd name="T6" fmla="*/ 60 w 60"/>
                  <a:gd name="T7" fmla="*/ 32 h 59"/>
                  <a:gd name="T8" fmla="*/ 24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24" y="0"/>
                    </a:moveTo>
                    <a:lnTo>
                      <a:pt x="0" y="28"/>
                    </a:lnTo>
                    <a:lnTo>
                      <a:pt x="36" y="59"/>
                    </a:lnTo>
                    <a:lnTo>
                      <a:pt x="60" y="32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0" name="Freeform 141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1" name="Freeform 142"/>
              <p:cNvSpPr/>
              <p:nvPr/>
            </p:nvSpPr>
            <p:spPr bwMode="auto">
              <a:xfrm>
                <a:off x="610" y="965"/>
                <a:ext cx="38" cy="15"/>
              </a:xfrm>
              <a:custGeom>
                <a:avLst/>
                <a:gdLst>
                  <a:gd name="T0" fmla="*/ 6 w 38"/>
                  <a:gd name="T1" fmla="*/ 0 h 15"/>
                  <a:gd name="T2" fmla="*/ 0 w 38"/>
                  <a:gd name="T3" fmla="*/ 15 h 15"/>
                  <a:gd name="T4" fmla="*/ 38 w 38"/>
                  <a:gd name="T5" fmla="*/ 13 h 15"/>
                  <a:gd name="T6" fmla="*/ 6 w 38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8" h="15">
                    <a:moveTo>
                      <a:pt x="6" y="0"/>
                    </a:moveTo>
                    <a:lnTo>
                      <a:pt x="0" y="15"/>
                    </a:lnTo>
                    <a:lnTo>
                      <a:pt x="38" y="13"/>
                    </a:lnTo>
                    <a:lnTo>
                      <a:pt x="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2" name="Freeform 143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close/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3" name="Freeform 144"/>
              <p:cNvSpPr>
                <a:spLocks noEditPoints="1"/>
              </p:cNvSpPr>
              <p:nvPr/>
            </p:nvSpPr>
            <p:spPr bwMode="auto">
              <a:xfrm>
                <a:off x="341" y="866"/>
                <a:ext cx="216" cy="111"/>
              </a:xfrm>
              <a:custGeom>
                <a:avLst/>
                <a:gdLst>
                  <a:gd name="T0" fmla="*/ 144 w 216"/>
                  <a:gd name="T1" fmla="*/ 50 h 111"/>
                  <a:gd name="T2" fmla="*/ 130 w 216"/>
                  <a:gd name="T3" fmla="*/ 84 h 111"/>
                  <a:gd name="T4" fmla="*/ 204 w 216"/>
                  <a:gd name="T5" fmla="*/ 111 h 111"/>
                  <a:gd name="T6" fmla="*/ 216 w 216"/>
                  <a:gd name="T7" fmla="*/ 77 h 111"/>
                  <a:gd name="T8" fmla="*/ 144 w 216"/>
                  <a:gd name="T9" fmla="*/ 50 h 111"/>
                  <a:gd name="T10" fmla="*/ 13 w 216"/>
                  <a:gd name="T11" fmla="*/ 0 h 111"/>
                  <a:gd name="T12" fmla="*/ 0 w 216"/>
                  <a:gd name="T13" fmla="*/ 34 h 111"/>
                  <a:gd name="T14" fmla="*/ 73 w 216"/>
                  <a:gd name="T15" fmla="*/ 61 h 111"/>
                  <a:gd name="T16" fmla="*/ 85 w 216"/>
                  <a:gd name="T17" fmla="*/ 27 h 111"/>
                  <a:gd name="T18" fmla="*/ 13 w 216"/>
                  <a:gd name="T19" fmla="*/ 0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" h="111">
                    <a:moveTo>
                      <a:pt x="144" y="50"/>
                    </a:moveTo>
                    <a:lnTo>
                      <a:pt x="130" y="84"/>
                    </a:lnTo>
                    <a:lnTo>
                      <a:pt x="204" y="111"/>
                    </a:lnTo>
                    <a:lnTo>
                      <a:pt x="216" y="77"/>
                    </a:lnTo>
                    <a:lnTo>
                      <a:pt x="144" y="50"/>
                    </a:lnTo>
                    <a:moveTo>
                      <a:pt x="13" y="0"/>
                    </a:moveTo>
                    <a:lnTo>
                      <a:pt x="0" y="34"/>
                    </a:lnTo>
                    <a:lnTo>
                      <a:pt x="73" y="61"/>
                    </a:lnTo>
                    <a:lnTo>
                      <a:pt x="85" y="27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4" name="Freeform 145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5" name="Freeform 146"/>
              <p:cNvSpPr/>
              <p:nvPr/>
            </p:nvSpPr>
            <p:spPr bwMode="auto">
              <a:xfrm>
                <a:off x="238" y="827"/>
                <a:ext cx="58" cy="50"/>
              </a:xfrm>
              <a:custGeom>
                <a:avLst/>
                <a:gdLst>
                  <a:gd name="T0" fmla="*/ 14 w 58"/>
                  <a:gd name="T1" fmla="*/ 0 h 50"/>
                  <a:gd name="T2" fmla="*/ 0 w 58"/>
                  <a:gd name="T3" fmla="*/ 34 h 50"/>
                  <a:gd name="T4" fmla="*/ 45 w 58"/>
                  <a:gd name="T5" fmla="*/ 50 h 50"/>
                  <a:gd name="T6" fmla="*/ 58 w 58"/>
                  <a:gd name="T7" fmla="*/ 17 h 50"/>
                  <a:gd name="T8" fmla="*/ 14 w 58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50">
                    <a:moveTo>
                      <a:pt x="14" y="0"/>
                    </a:moveTo>
                    <a:lnTo>
                      <a:pt x="0" y="34"/>
                    </a:lnTo>
                    <a:lnTo>
                      <a:pt x="45" y="50"/>
                    </a:lnTo>
                    <a:lnTo>
                      <a:pt x="58" y="17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6" name="Freeform 147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7" name="Freeform 148"/>
              <p:cNvSpPr/>
              <p:nvPr/>
            </p:nvSpPr>
            <p:spPr bwMode="auto">
              <a:xfrm>
                <a:off x="330" y="1457"/>
                <a:ext cx="80" cy="60"/>
              </a:xfrm>
              <a:custGeom>
                <a:avLst/>
                <a:gdLst>
                  <a:gd name="T0" fmla="*/ 73 w 80"/>
                  <a:gd name="T1" fmla="*/ 0 h 60"/>
                  <a:gd name="T2" fmla="*/ 0 w 80"/>
                  <a:gd name="T3" fmla="*/ 26 h 60"/>
                  <a:gd name="T4" fmla="*/ 12 w 80"/>
                  <a:gd name="T5" fmla="*/ 60 h 60"/>
                  <a:gd name="T6" fmla="*/ 71 w 80"/>
                  <a:gd name="T7" fmla="*/ 39 h 60"/>
                  <a:gd name="T8" fmla="*/ 80 w 80"/>
                  <a:gd name="T9" fmla="*/ 22 h 60"/>
                  <a:gd name="T10" fmla="*/ 73 w 80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0" h="60">
                    <a:moveTo>
                      <a:pt x="73" y="0"/>
                    </a:moveTo>
                    <a:lnTo>
                      <a:pt x="0" y="26"/>
                    </a:lnTo>
                    <a:lnTo>
                      <a:pt x="12" y="60"/>
                    </a:lnTo>
                    <a:lnTo>
                      <a:pt x="71" y="39"/>
                    </a:lnTo>
                    <a:lnTo>
                      <a:pt x="80" y="22"/>
                    </a:lnTo>
                    <a:lnTo>
                      <a:pt x="7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8" name="Freeform 149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59" name="Freeform 150"/>
              <p:cNvSpPr/>
              <p:nvPr/>
            </p:nvSpPr>
            <p:spPr bwMode="auto">
              <a:xfrm>
                <a:off x="226" y="1503"/>
                <a:ext cx="57" cy="50"/>
              </a:xfrm>
              <a:custGeom>
                <a:avLst/>
                <a:gdLst>
                  <a:gd name="T0" fmla="*/ 45 w 57"/>
                  <a:gd name="T1" fmla="*/ 0 h 50"/>
                  <a:gd name="T2" fmla="*/ 0 w 57"/>
                  <a:gd name="T3" fmla="*/ 16 h 50"/>
                  <a:gd name="T4" fmla="*/ 12 w 57"/>
                  <a:gd name="T5" fmla="*/ 50 h 50"/>
                  <a:gd name="T6" fmla="*/ 57 w 57"/>
                  <a:gd name="T7" fmla="*/ 34 h 50"/>
                  <a:gd name="T8" fmla="*/ 45 w 57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0">
                    <a:moveTo>
                      <a:pt x="45" y="0"/>
                    </a:moveTo>
                    <a:lnTo>
                      <a:pt x="0" y="16"/>
                    </a:lnTo>
                    <a:lnTo>
                      <a:pt x="12" y="50"/>
                    </a:lnTo>
                    <a:lnTo>
                      <a:pt x="57" y="34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0" name="Freeform 151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1" name="Freeform 152"/>
              <p:cNvSpPr/>
              <p:nvPr/>
            </p:nvSpPr>
            <p:spPr bwMode="auto">
              <a:xfrm>
                <a:off x="391" y="1809"/>
                <a:ext cx="60" cy="48"/>
              </a:xfrm>
              <a:custGeom>
                <a:avLst/>
                <a:gdLst>
                  <a:gd name="T0" fmla="*/ 45 w 60"/>
                  <a:gd name="T1" fmla="*/ 0 h 48"/>
                  <a:gd name="T2" fmla="*/ 25 w 60"/>
                  <a:gd name="T3" fmla="*/ 0 h 48"/>
                  <a:gd name="T4" fmla="*/ 0 w 60"/>
                  <a:gd name="T5" fmla="*/ 20 h 48"/>
                  <a:gd name="T6" fmla="*/ 23 w 60"/>
                  <a:gd name="T7" fmla="*/ 48 h 48"/>
                  <a:gd name="T8" fmla="*/ 60 w 60"/>
                  <a:gd name="T9" fmla="*/ 18 h 48"/>
                  <a:gd name="T10" fmla="*/ 45 w 60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48">
                    <a:moveTo>
                      <a:pt x="45" y="0"/>
                    </a:moveTo>
                    <a:lnTo>
                      <a:pt x="25" y="0"/>
                    </a:lnTo>
                    <a:lnTo>
                      <a:pt x="0" y="20"/>
                    </a:lnTo>
                    <a:lnTo>
                      <a:pt x="23" y="48"/>
                    </a:lnTo>
                    <a:lnTo>
                      <a:pt x="60" y="18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2" name="Freeform 153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close/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3" name="Freeform 154"/>
              <p:cNvSpPr>
                <a:spLocks noEditPoints="1"/>
              </p:cNvSpPr>
              <p:nvPr/>
            </p:nvSpPr>
            <p:spPr bwMode="auto">
              <a:xfrm>
                <a:off x="710" y="1809"/>
                <a:ext cx="139" cy="180"/>
              </a:xfrm>
              <a:custGeom>
                <a:avLst/>
                <a:gdLst>
                  <a:gd name="T0" fmla="*/ 40 w 139"/>
                  <a:gd name="T1" fmla="*/ 95 h 180"/>
                  <a:gd name="T2" fmla="*/ 0 w 139"/>
                  <a:gd name="T3" fmla="*/ 161 h 180"/>
                  <a:gd name="T4" fmla="*/ 31 w 139"/>
                  <a:gd name="T5" fmla="*/ 180 h 180"/>
                  <a:gd name="T6" fmla="*/ 70 w 139"/>
                  <a:gd name="T7" fmla="*/ 113 h 180"/>
                  <a:gd name="T8" fmla="*/ 40 w 139"/>
                  <a:gd name="T9" fmla="*/ 95 h 180"/>
                  <a:gd name="T10" fmla="*/ 139 w 139"/>
                  <a:gd name="T11" fmla="*/ 0 h 180"/>
                  <a:gd name="T12" fmla="*/ 96 w 139"/>
                  <a:gd name="T13" fmla="*/ 0 h 180"/>
                  <a:gd name="T14" fmla="*/ 71 w 139"/>
                  <a:gd name="T15" fmla="*/ 41 h 180"/>
                  <a:gd name="T16" fmla="*/ 103 w 139"/>
                  <a:gd name="T17" fmla="*/ 60 h 180"/>
                  <a:gd name="T18" fmla="*/ 139 w 139"/>
                  <a:gd name="T19" fmla="*/ 0 h 1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9" h="180">
                    <a:moveTo>
                      <a:pt x="40" y="95"/>
                    </a:moveTo>
                    <a:lnTo>
                      <a:pt x="0" y="161"/>
                    </a:lnTo>
                    <a:lnTo>
                      <a:pt x="31" y="180"/>
                    </a:lnTo>
                    <a:lnTo>
                      <a:pt x="70" y="113"/>
                    </a:lnTo>
                    <a:lnTo>
                      <a:pt x="40" y="95"/>
                    </a:lnTo>
                    <a:moveTo>
                      <a:pt x="139" y="0"/>
                    </a:moveTo>
                    <a:lnTo>
                      <a:pt x="96" y="0"/>
                    </a:lnTo>
                    <a:lnTo>
                      <a:pt x="71" y="41"/>
                    </a:lnTo>
                    <a:lnTo>
                      <a:pt x="103" y="60"/>
                    </a:lnTo>
                    <a:lnTo>
                      <a:pt x="1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4" name="Freeform 155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5" name="Freeform 156"/>
              <p:cNvSpPr/>
              <p:nvPr/>
            </p:nvSpPr>
            <p:spPr bwMode="auto">
              <a:xfrm>
                <a:off x="653" y="2023"/>
                <a:ext cx="55" cy="60"/>
              </a:xfrm>
              <a:custGeom>
                <a:avLst/>
                <a:gdLst>
                  <a:gd name="T0" fmla="*/ 25 w 55"/>
                  <a:gd name="T1" fmla="*/ 0 h 60"/>
                  <a:gd name="T2" fmla="*/ 0 w 55"/>
                  <a:gd name="T3" fmla="*/ 40 h 60"/>
                  <a:gd name="T4" fmla="*/ 31 w 55"/>
                  <a:gd name="T5" fmla="*/ 60 h 60"/>
                  <a:gd name="T6" fmla="*/ 55 w 55"/>
                  <a:gd name="T7" fmla="*/ 19 h 60"/>
                  <a:gd name="T8" fmla="*/ 25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5" y="0"/>
                    </a:moveTo>
                    <a:lnTo>
                      <a:pt x="0" y="40"/>
                    </a:lnTo>
                    <a:lnTo>
                      <a:pt x="31" y="60"/>
                    </a:lnTo>
                    <a:lnTo>
                      <a:pt x="55" y="19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6" name="Freeform 157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7" name="Freeform 158"/>
              <p:cNvSpPr/>
              <p:nvPr/>
            </p:nvSpPr>
            <p:spPr bwMode="auto">
              <a:xfrm>
                <a:off x="1054" y="1809"/>
                <a:ext cx="37" cy="13"/>
              </a:xfrm>
              <a:custGeom>
                <a:avLst/>
                <a:gdLst>
                  <a:gd name="T0" fmla="*/ 37 w 37"/>
                  <a:gd name="T1" fmla="*/ 0 h 13"/>
                  <a:gd name="T2" fmla="*/ 1 w 37"/>
                  <a:gd name="T3" fmla="*/ 0 h 13"/>
                  <a:gd name="T4" fmla="*/ 0 w 37"/>
                  <a:gd name="T5" fmla="*/ 6 h 13"/>
                  <a:gd name="T6" fmla="*/ 35 w 37"/>
                  <a:gd name="T7" fmla="*/ 13 h 13"/>
                  <a:gd name="T8" fmla="*/ 37 w 37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" h="13">
                    <a:moveTo>
                      <a:pt x="37" y="0"/>
                    </a:moveTo>
                    <a:lnTo>
                      <a:pt x="1" y="0"/>
                    </a:lnTo>
                    <a:lnTo>
                      <a:pt x="0" y="6"/>
                    </a:lnTo>
                    <a:lnTo>
                      <a:pt x="35" y="13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8" name="Freeform 159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close/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69" name="Freeform 160"/>
              <p:cNvSpPr>
                <a:spLocks noEditPoints="1"/>
              </p:cNvSpPr>
              <p:nvPr/>
            </p:nvSpPr>
            <p:spPr bwMode="auto">
              <a:xfrm>
                <a:off x="1001" y="1876"/>
                <a:ext cx="77" cy="219"/>
              </a:xfrm>
              <a:custGeom>
                <a:avLst/>
                <a:gdLst>
                  <a:gd name="T0" fmla="*/ 15 w 77"/>
                  <a:gd name="T1" fmla="*/ 137 h 219"/>
                  <a:gd name="T2" fmla="*/ 0 w 77"/>
                  <a:gd name="T3" fmla="*/ 212 h 219"/>
                  <a:gd name="T4" fmla="*/ 35 w 77"/>
                  <a:gd name="T5" fmla="*/ 219 h 219"/>
                  <a:gd name="T6" fmla="*/ 50 w 77"/>
                  <a:gd name="T7" fmla="*/ 143 h 219"/>
                  <a:gd name="T8" fmla="*/ 15 w 77"/>
                  <a:gd name="T9" fmla="*/ 137 h 219"/>
                  <a:gd name="T10" fmla="*/ 41 w 77"/>
                  <a:gd name="T11" fmla="*/ 0 h 219"/>
                  <a:gd name="T12" fmla="*/ 26 w 77"/>
                  <a:gd name="T13" fmla="*/ 76 h 219"/>
                  <a:gd name="T14" fmla="*/ 62 w 77"/>
                  <a:gd name="T15" fmla="*/ 83 h 219"/>
                  <a:gd name="T16" fmla="*/ 77 w 77"/>
                  <a:gd name="T17" fmla="*/ 7 h 219"/>
                  <a:gd name="T18" fmla="*/ 41 w 77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7" h="219">
                    <a:moveTo>
                      <a:pt x="15" y="137"/>
                    </a:moveTo>
                    <a:lnTo>
                      <a:pt x="0" y="212"/>
                    </a:lnTo>
                    <a:lnTo>
                      <a:pt x="35" y="219"/>
                    </a:lnTo>
                    <a:lnTo>
                      <a:pt x="50" y="143"/>
                    </a:lnTo>
                    <a:lnTo>
                      <a:pt x="15" y="137"/>
                    </a:lnTo>
                    <a:moveTo>
                      <a:pt x="41" y="0"/>
                    </a:moveTo>
                    <a:lnTo>
                      <a:pt x="26" y="76"/>
                    </a:lnTo>
                    <a:lnTo>
                      <a:pt x="62" y="83"/>
                    </a:lnTo>
                    <a:lnTo>
                      <a:pt x="77" y="7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0" name="Freeform 161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1" name="Freeform 162"/>
              <p:cNvSpPr/>
              <p:nvPr/>
            </p:nvSpPr>
            <p:spPr bwMode="auto">
              <a:xfrm>
                <a:off x="980" y="2149"/>
                <a:ext cx="45" cy="54"/>
              </a:xfrm>
              <a:custGeom>
                <a:avLst/>
                <a:gdLst>
                  <a:gd name="T0" fmla="*/ 9 w 45"/>
                  <a:gd name="T1" fmla="*/ 0 h 54"/>
                  <a:gd name="T2" fmla="*/ 0 w 45"/>
                  <a:gd name="T3" fmla="*/ 47 h 54"/>
                  <a:gd name="T4" fmla="*/ 36 w 45"/>
                  <a:gd name="T5" fmla="*/ 54 h 54"/>
                  <a:gd name="T6" fmla="*/ 45 w 45"/>
                  <a:gd name="T7" fmla="*/ 7 h 54"/>
                  <a:gd name="T8" fmla="*/ 9 w 45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54">
                    <a:moveTo>
                      <a:pt x="9" y="0"/>
                    </a:moveTo>
                    <a:lnTo>
                      <a:pt x="0" y="47"/>
                    </a:lnTo>
                    <a:lnTo>
                      <a:pt x="36" y="54"/>
                    </a:lnTo>
                    <a:lnTo>
                      <a:pt x="45" y="7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2" name="Freeform 163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3" name="Freeform 164"/>
              <p:cNvSpPr/>
              <p:nvPr/>
            </p:nvSpPr>
            <p:spPr bwMode="auto">
              <a:xfrm>
                <a:off x="1268" y="1809"/>
                <a:ext cx="38" cy="17"/>
              </a:xfrm>
              <a:custGeom>
                <a:avLst/>
                <a:gdLst>
                  <a:gd name="T0" fmla="*/ 36 w 38"/>
                  <a:gd name="T1" fmla="*/ 0 h 17"/>
                  <a:gd name="T2" fmla="*/ 0 w 38"/>
                  <a:gd name="T3" fmla="*/ 0 h 17"/>
                  <a:gd name="T4" fmla="*/ 2 w 38"/>
                  <a:gd name="T5" fmla="*/ 17 h 17"/>
                  <a:gd name="T6" fmla="*/ 38 w 38"/>
                  <a:gd name="T7" fmla="*/ 11 h 17"/>
                  <a:gd name="T8" fmla="*/ 36 w 38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6" y="0"/>
                    </a:moveTo>
                    <a:lnTo>
                      <a:pt x="0" y="0"/>
                    </a:lnTo>
                    <a:lnTo>
                      <a:pt x="2" y="17"/>
                    </a:lnTo>
                    <a:lnTo>
                      <a:pt x="38" y="11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4" name="Freeform 165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close/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5" name="Freeform 166"/>
              <p:cNvSpPr>
                <a:spLocks noEditPoints="1"/>
              </p:cNvSpPr>
              <p:nvPr/>
            </p:nvSpPr>
            <p:spPr bwMode="auto">
              <a:xfrm>
                <a:off x="1281" y="1882"/>
                <a:ext cx="69" cy="219"/>
              </a:xfrm>
              <a:custGeom>
                <a:avLst/>
                <a:gdLst>
                  <a:gd name="T0" fmla="*/ 57 w 69"/>
                  <a:gd name="T1" fmla="*/ 136 h 219"/>
                  <a:gd name="T2" fmla="*/ 22 w 69"/>
                  <a:gd name="T3" fmla="*/ 143 h 219"/>
                  <a:gd name="T4" fmla="*/ 34 w 69"/>
                  <a:gd name="T5" fmla="*/ 219 h 219"/>
                  <a:gd name="T6" fmla="*/ 69 w 69"/>
                  <a:gd name="T7" fmla="*/ 213 h 219"/>
                  <a:gd name="T8" fmla="*/ 57 w 69"/>
                  <a:gd name="T9" fmla="*/ 136 h 219"/>
                  <a:gd name="T10" fmla="*/ 36 w 69"/>
                  <a:gd name="T11" fmla="*/ 0 h 219"/>
                  <a:gd name="T12" fmla="*/ 0 w 69"/>
                  <a:gd name="T13" fmla="*/ 6 h 219"/>
                  <a:gd name="T14" fmla="*/ 12 w 69"/>
                  <a:gd name="T15" fmla="*/ 81 h 219"/>
                  <a:gd name="T16" fmla="*/ 48 w 69"/>
                  <a:gd name="T17" fmla="*/ 75 h 219"/>
                  <a:gd name="T18" fmla="*/ 36 w 69"/>
                  <a:gd name="T19" fmla="*/ 0 h 2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9" h="219">
                    <a:moveTo>
                      <a:pt x="57" y="136"/>
                    </a:moveTo>
                    <a:lnTo>
                      <a:pt x="22" y="143"/>
                    </a:lnTo>
                    <a:lnTo>
                      <a:pt x="34" y="219"/>
                    </a:lnTo>
                    <a:lnTo>
                      <a:pt x="69" y="213"/>
                    </a:lnTo>
                    <a:lnTo>
                      <a:pt x="57" y="136"/>
                    </a:lnTo>
                    <a:moveTo>
                      <a:pt x="36" y="0"/>
                    </a:moveTo>
                    <a:lnTo>
                      <a:pt x="0" y="6"/>
                    </a:lnTo>
                    <a:lnTo>
                      <a:pt x="12" y="81"/>
                    </a:lnTo>
                    <a:lnTo>
                      <a:pt x="48" y="75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6" name="Freeform 167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7" name="Freeform 168"/>
              <p:cNvSpPr/>
              <p:nvPr/>
            </p:nvSpPr>
            <p:spPr bwMode="auto">
              <a:xfrm>
                <a:off x="1326" y="2156"/>
                <a:ext cx="42" cy="53"/>
              </a:xfrm>
              <a:custGeom>
                <a:avLst/>
                <a:gdLst>
                  <a:gd name="T0" fmla="*/ 35 w 42"/>
                  <a:gd name="T1" fmla="*/ 0 h 53"/>
                  <a:gd name="T2" fmla="*/ 0 w 42"/>
                  <a:gd name="T3" fmla="*/ 5 h 53"/>
                  <a:gd name="T4" fmla="*/ 6 w 42"/>
                  <a:gd name="T5" fmla="*/ 53 h 53"/>
                  <a:gd name="T6" fmla="*/ 42 w 42"/>
                  <a:gd name="T7" fmla="*/ 47 h 53"/>
                  <a:gd name="T8" fmla="*/ 35 w 42"/>
                  <a:gd name="T9" fmla="*/ 0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3">
                    <a:moveTo>
                      <a:pt x="35" y="0"/>
                    </a:moveTo>
                    <a:lnTo>
                      <a:pt x="0" y="5"/>
                    </a:lnTo>
                    <a:lnTo>
                      <a:pt x="6" y="53"/>
                    </a:lnTo>
                    <a:lnTo>
                      <a:pt x="42" y="47"/>
                    </a:lnTo>
                    <a:lnTo>
                      <a:pt x="3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8" name="Freeform 169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close/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79" name="Freeform 170"/>
              <p:cNvSpPr>
                <a:spLocks noEditPoints="1"/>
              </p:cNvSpPr>
              <p:nvPr/>
            </p:nvSpPr>
            <p:spPr bwMode="auto">
              <a:xfrm>
                <a:off x="1509" y="1809"/>
                <a:ext cx="137" cy="196"/>
              </a:xfrm>
              <a:custGeom>
                <a:avLst/>
                <a:gdLst>
                  <a:gd name="T0" fmla="*/ 100 w 137"/>
                  <a:gd name="T1" fmla="*/ 111 h 196"/>
                  <a:gd name="T2" fmla="*/ 68 w 137"/>
                  <a:gd name="T3" fmla="*/ 129 h 196"/>
                  <a:gd name="T4" fmla="*/ 106 w 137"/>
                  <a:gd name="T5" fmla="*/ 196 h 196"/>
                  <a:gd name="T6" fmla="*/ 137 w 137"/>
                  <a:gd name="T7" fmla="*/ 178 h 196"/>
                  <a:gd name="T8" fmla="*/ 100 w 137"/>
                  <a:gd name="T9" fmla="*/ 111 h 196"/>
                  <a:gd name="T10" fmla="*/ 38 w 137"/>
                  <a:gd name="T11" fmla="*/ 0 h 196"/>
                  <a:gd name="T12" fmla="*/ 14 w 137"/>
                  <a:gd name="T13" fmla="*/ 0 h 196"/>
                  <a:gd name="T14" fmla="*/ 0 w 137"/>
                  <a:gd name="T15" fmla="*/ 8 h 196"/>
                  <a:gd name="T16" fmla="*/ 38 w 137"/>
                  <a:gd name="T17" fmla="*/ 74 h 196"/>
                  <a:gd name="T18" fmla="*/ 69 w 137"/>
                  <a:gd name="T19" fmla="*/ 57 h 196"/>
                  <a:gd name="T20" fmla="*/ 38 w 137"/>
                  <a:gd name="T21" fmla="*/ 0 h 1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7" h="196">
                    <a:moveTo>
                      <a:pt x="100" y="111"/>
                    </a:moveTo>
                    <a:lnTo>
                      <a:pt x="68" y="129"/>
                    </a:lnTo>
                    <a:lnTo>
                      <a:pt x="106" y="196"/>
                    </a:lnTo>
                    <a:lnTo>
                      <a:pt x="137" y="178"/>
                    </a:lnTo>
                    <a:lnTo>
                      <a:pt x="100" y="111"/>
                    </a:lnTo>
                    <a:moveTo>
                      <a:pt x="38" y="0"/>
                    </a:moveTo>
                    <a:lnTo>
                      <a:pt x="14" y="0"/>
                    </a:lnTo>
                    <a:lnTo>
                      <a:pt x="0" y="8"/>
                    </a:lnTo>
                    <a:lnTo>
                      <a:pt x="38" y="74"/>
                    </a:lnTo>
                    <a:lnTo>
                      <a:pt x="69" y="57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0" name="Freeform 171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1" name="Freeform 172"/>
              <p:cNvSpPr/>
              <p:nvPr/>
            </p:nvSpPr>
            <p:spPr bwMode="auto">
              <a:xfrm>
                <a:off x="1646" y="2042"/>
                <a:ext cx="54" cy="59"/>
              </a:xfrm>
              <a:custGeom>
                <a:avLst/>
                <a:gdLst>
                  <a:gd name="T0" fmla="*/ 30 w 54"/>
                  <a:gd name="T1" fmla="*/ 0 h 59"/>
                  <a:gd name="T2" fmla="*/ 0 w 54"/>
                  <a:gd name="T3" fmla="*/ 17 h 59"/>
                  <a:gd name="T4" fmla="*/ 22 w 54"/>
                  <a:gd name="T5" fmla="*/ 59 h 59"/>
                  <a:gd name="T6" fmla="*/ 54 w 54"/>
                  <a:gd name="T7" fmla="*/ 41 h 59"/>
                  <a:gd name="T8" fmla="*/ 30 w 54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9">
                    <a:moveTo>
                      <a:pt x="30" y="0"/>
                    </a:moveTo>
                    <a:lnTo>
                      <a:pt x="0" y="17"/>
                    </a:lnTo>
                    <a:lnTo>
                      <a:pt x="22" y="59"/>
                    </a:lnTo>
                    <a:lnTo>
                      <a:pt x="54" y="41"/>
                    </a:lnTo>
                    <a:lnTo>
                      <a:pt x="3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2" name="Freeform 173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3" name="Freeform 174"/>
              <p:cNvSpPr/>
              <p:nvPr/>
            </p:nvSpPr>
            <p:spPr bwMode="auto">
              <a:xfrm>
                <a:off x="1859" y="1809"/>
                <a:ext cx="9" cy="4"/>
              </a:xfrm>
              <a:custGeom>
                <a:avLst/>
                <a:gdLst>
                  <a:gd name="T0" fmla="*/ 9 w 9"/>
                  <a:gd name="T1" fmla="*/ 0 h 4"/>
                  <a:gd name="T2" fmla="*/ 0 w 9"/>
                  <a:gd name="T3" fmla="*/ 0 h 4"/>
                  <a:gd name="T4" fmla="*/ 4 w 9"/>
                  <a:gd name="T5" fmla="*/ 4 h 4"/>
                  <a:gd name="T6" fmla="*/ 9 w 9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4" name="Freeform 175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5" name="Freeform 176"/>
              <p:cNvSpPr/>
              <p:nvPr/>
            </p:nvSpPr>
            <p:spPr bwMode="auto">
              <a:xfrm>
                <a:off x="1911" y="1827"/>
                <a:ext cx="59" cy="57"/>
              </a:xfrm>
              <a:custGeom>
                <a:avLst/>
                <a:gdLst>
                  <a:gd name="T0" fmla="*/ 23 w 59"/>
                  <a:gd name="T1" fmla="*/ 0 h 57"/>
                  <a:gd name="T2" fmla="*/ 0 w 59"/>
                  <a:gd name="T3" fmla="*/ 27 h 57"/>
                  <a:gd name="T4" fmla="*/ 36 w 59"/>
                  <a:gd name="T5" fmla="*/ 57 h 57"/>
                  <a:gd name="T6" fmla="*/ 59 w 59"/>
                  <a:gd name="T7" fmla="*/ 30 h 57"/>
                  <a:gd name="T8" fmla="*/ 23 w 59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7">
                    <a:moveTo>
                      <a:pt x="23" y="0"/>
                    </a:moveTo>
                    <a:lnTo>
                      <a:pt x="0" y="27"/>
                    </a:lnTo>
                    <a:lnTo>
                      <a:pt x="36" y="57"/>
                    </a:lnTo>
                    <a:lnTo>
                      <a:pt x="59" y="30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6" name="Freeform 177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close/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7" name="Freeform 178"/>
              <p:cNvSpPr>
                <a:spLocks noEditPoints="1"/>
              </p:cNvSpPr>
              <p:nvPr/>
            </p:nvSpPr>
            <p:spPr bwMode="auto">
              <a:xfrm>
                <a:off x="1890" y="1457"/>
                <a:ext cx="154" cy="91"/>
              </a:xfrm>
              <a:custGeom>
                <a:avLst/>
                <a:gdLst>
                  <a:gd name="T0" fmla="*/ 81 w 154"/>
                  <a:gd name="T1" fmla="*/ 30 h 91"/>
                  <a:gd name="T2" fmla="*/ 69 w 154"/>
                  <a:gd name="T3" fmla="*/ 64 h 91"/>
                  <a:gd name="T4" fmla="*/ 141 w 154"/>
                  <a:gd name="T5" fmla="*/ 91 h 91"/>
                  <a:gd name="T6" fmla="*/ 154 w 154"/>
                  <a:gd name="T7" fmla="*/ 57 h 91"/>
                  <a:gd name="T8" fmla="*/ 81 w 154"/>
                  <a:gd name="T9" fmla="*/ 30 h 91"/>
                  <a:gd name="T10" fmla="*/ 0 w 154"/>
                  <a:gd name="T11" fmla="*/ 0 h 91"/>
                  <a:gd name="T12" fmla="*/ 16 w 154"/>
                  <a:gd name="T13" fmla="*/ 26 h 91"/>
                  <a:gd name="T14" fmla="*/ 23 w 154"/>
                  <a:gd name="T15" fmla="*/ 8 h 91"/>
                  <a:gd name="T16" fmla="*/ 0 w 154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4" h="91">
                    <a:moveTo>
                      <a:pt x="81" y="30"/>
                    </a:moveTo>
                    <a:lnTo>
                      <a:pt x="69" y="64"/>
                    </a:lnTo>
                    <a:lnTo>
                      <a:pt x="141" y="91"/>
                    </a:lnTo>
                    <a:lnTo>
                      <a:pt x="154" y="57"/>
                    </a:lnTo>
                    <a:lnTo>
                      <a:pt x="81" y="30"/>
                    </a:lnTo>
                    <a:moveTo>
                      <a:pt x="0" y="0"/>
                    </a:moveTo>
                    <a:lnTo>
                      <a:pt x="16" y="26"/>
                    </a:lnTo>
                    <a:lnTo>
                      <a:pt x="23" y="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8" name="Freeform 179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89" name="Freeform 180"/>
              <p:cNvSpPr/>
              <p:nvPr/>
            </p:nvSpPr>
            <p:spPr bwMode="auto">
              <a:xfrm>
                <a:off x="2090" y="1537"/>
                <a:ext cx="57" cy="51"/>
              </a:xfrm>
              <a:custGeom>
                <a:avLst/>
                <a:gdLst>
                  <a:gd name="T0" fmla="*/ 12 w 57"/>
                  <a:gd name="T1" fmla="*/ 0 h 51"/>
                  <a:gd name="T2" fmla="*/ 0 w 57"/>
                  <a:gd name="T3" fmla="*/ 34 h 51"/>
                  <a:gd name="T4" fmla="*/ 44 w 57"/>
                  <a:gd name="T5" fmla="*/ 51 h 51"/>
                  <a:gd name="T6" fmla="*/ 57 w 57"/>
                  <a:gd name="T7" fmla="*/ 17 h 51"/>
                  <a:gd name="T8" fmla="*/ 12 w 57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1">
                    <a:moveTo>
                      <a:pt x="12" y="0"/>
                    </a:moveTo>
                    <a:lnTo>
                      <a:pt x="0" y="34"/>
                    </a:lnTo>
                    <a:lnTo>
                      <a:pt x="44" y="51"/>
                    </a:lnTo>
                    <a:lnTo>
                      <a:pt x="57" y="17"/>
                    </a:lnTo>
                    <a:lnTo>
                      <a:pt x="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0" name="Freeform 181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close/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1" name="Freeform 182"/>
              <p:cNvSpPr>
                <a:spLocks noEditPoints="1"/>
              </p:cNvSpPr>
              <p:nvPr/>
            </p:nvSpPr>
            <p:spPr bwMode="auto">
              <a:xfrm>
                <a:off x="1875" y="898"/>
                <a:ext cx="180" cy="97"/>
              </a:xfrm>
              <a:custGeom>
                <a:avLst/>
                <a:gdLst>
                  <a:gd name="T0" fmla="*/ 36 w 180"/>
                  <a:gd name="T1" fmla="*/ 45 h 97"/>
                  <a:gd name="T2" fmla="*/ 0 w 180"/>
                  <a:gd name="T3" fmla="*/ 58 h 97"/>
                  <a:gd name="T4" fmla="*/ 0 w 180"/>
                  <a:gd name="T5" fmla="*/ 97 h 97"/>
                  <a:gd name="T6" fmla="*/ 48 w 180"/>
                  <a:gd name="T7" fmla="*/ 80 h 97"/>
                  <a:gd name="T8" fmla="*/ 36 w 180"/>
                  <a:gd name="T9" fmla="*/ 45 h 97"/>
                  <a:gd name="T10" fmla="*/ 169 w 180"/>
                  <a:gd name="T11" fmla="*/ 0 h 97"/>
                  <a:gd name="T12" fmla="*/ 95 w 180"/>
                  <a:gd name="T13" fmla="*/ 25 h 97"/>
                  <a:gd name="T14" fmla="*/ 107 w 180"/>
                  <a:gd name="T15" fmla="*/ 59 h 97"/>
                  <a:gd name="T16" fmla="*/ 180 w 180"/>
                  <a:gd name="T17" fmla="*/ 34 h 97"/>
                  <a:gd name="T18" fmla="*/ 169 w 180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97">
                    <a:moveTo>
                      <a:pt x="36" y="45"/>
                    </a:moveTo>
                    <a:lnTo>
                      <a:pt x="0" y="58"/>
                    </a:lnTo>
                    <a:lnTo>
                      <a:pt x="0" y="97"/>
                    </a:lnTo>
                    <a:lnTo>
                      <a:pt x="48" y="80"/>
                    </a:lnTo>
                    <a:lnTo>
                      <a:pt x="36" y="45"/>
                    </a:lnTo>
                    <a:moveTo>
                      <a:pt x="169" y="0"/>
                    </a:moveTo>
                    <a:lnTo>
                      <a:pt x="95" y="25"/>
                    </a:lnTo>
                    <a:lnTo>
                      <a:pt x="107" y="59"/>
                    </a:lnTo>
                    <a:lnTo>
                      <a:pt x="180" y="34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2" name="Freeform 183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3" name="Freeform 184"/>
              <p:cNvSpPr/>
              <p:nvPr/>
            </p:nvSpPr>
            <p:spPr bwMode="auto">
              <a:xfrm>
                <a:off x="2102" y="862"/>
                <a:ext cx="57" cy="49"/>
              </a:xfrm>
              <a:custGeom>
                <a:avLst/>
                <a:gdLst>
                  <a:gd name="T0" fmla="*/ 45 w 57"/>
                  <a:gd name="T1" fmla="*/ 0 h 49"/>
                  <a:gd name="T2" fmla="*/ 0 w 57"/>
                  <a:gd name="T3" fmla="*/ 15 h 49"/>
                  <a:gd name="T4" fmla="*/ 13 w 57"/>
                  <a:gd name="T5" fmla="*/ 49 h 49"/>
                  <a:gd name="T6" fmla="*/ 57 w 57"/>
                  <a:gd name="T7" fmla="*/ 33 h 49"/>
                  <a:gd name="T8" fmla="*/ 45 w 57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9">
                    <a:moveTo>
                      <a:pt x="45" y="0"/>
                    </a:moveTo>
                    <a:lnTo>
                      <a:pt x="0" y="15"/>
                    </a:lnTo>
                    <a:lnTo>
                      <a:pt x="13" y="49"/>
                    </a:lnTo>
                    <a:lnTo>
                      <a:pt x="57" y="33"/>
                    </a:lnTo>
                    <a:lnTo>
                      <a:pt x="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4" name="Freeform 185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5" name="Freeform 186"/>
              <p:cNvSpPr/>
              <p:nvPr/>
            </p:nvSpPr>
            <p:spPr bwMode="auto">
              <a:xfrm>
                <a:off x="1632" y="803"/>
                <a:ext cx="60" cy="58"/>
              </a:xfrm>
              <a:custGeom>
                <a:avLst/>
                <a:gdLst>
                  <a:gd name="T0" fmla="*/ 36 w 60"/>
                  <a:gd name="T1" fmla="*/ 0 h 58"/>
                  <a:gd name="T2" fmla="*/ 0 w 60"/>
                  <a:gd name="T3" fmla="*/ 29 h 58"/>
                  <a:gd name="T4" fmla="*/ 23 w 60"/>
                  <a:gd name="T5" fmla="*/ 58 h 58"/>
                  <a:gd name="T6" fmla="*/ 60 w 60"/>
                  <a:gd name="T7" fmla="*/ 27 h 58"/>
                  <a:gd name="T8" fmla="*/ 36 w 60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8">
                    <a:moveTo>
                      <a:pt x="36" y="0"/>
                    </a:moveTo>
                    <a:lnTo>
                      <a:pt x="0" y="29"/>
                    </a:lnTo>
                    <a:lnTo>
                      <a:pt x="23" y="58"/>
                    </a:lnTo>
                    <a:lnTo>
                      <a:pt x="60" y="27"/>
                    </a:lnTo>
                    <a:lnTo>
                      <a:pt x="3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6" name="Freeform 187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close/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7" name="Freeform 188"/>
              <p:cNvSpPr>
                <a:spLocks noEditPoints="1"/>
              </p:cNvSpPr>
              <p:nvPr/>
            </p:nvSpPr>
            <p:spPr bwMode="auto">
              <a:xfrm>
                <a:off x="1717" y="627"/>
                <a:ext cx="191" cy="165"/>
              </a:xfrm>
              <a:custGeom>
                <a:avLst/>
                <a:gdLst>
                  <a:gd name="T0" fmla="*/ 61 w 191"/>
                  <a:gd name="T1" fmla="*/ 88 h 165"/>
                  <a:gd name="T2" fmla="*/ 0 w 191"/>
                  <a:gd name="T3" fmla="*/ 137 h 165"/>
                  <a:gd name="T4" fmla="*/ 23 w 191"/>
                  <a:gd name="T5" fmla="*/ 165 h 165"/>
                  <a:gd name="T6" fmla="*/ 83 w 191"/>
                  <a:gd name="T7" fmla="*/ 115 h 165"/>
                  <a:gd name="T8" fmla="*/ 61 w 191"/>
                  <a:gd name="T9" fmla="*/ 88 h 165"/>
                  <a:gd name="T10" fmla="*/ 169 w 191"/>
                  <a:gd name="T11" fmla="*/ 0 h 165"/>
                  <a:gd name="T12" fmla="*/ 109 w 191"/>
                  <a:gd name="T13" fmla="*/ 49 h 165"/>
                  <a:gd name="T14" fmla="*/ 132 w 191"/>
                  <a:gd name="T15" fmla="*/ 77 h 165"/>
                  <a:gd name="T16" fmla="*/ 191 w 191"/>
                  <a:gd name="T17" fmla="*/ 28 h 165"/>
                  <a:gd name="T18" fmla="*/ 169 w 191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1" h="165">
                    <a:moveTo>
                      <a:pt x="61" y="88"/>
                    </a:moveTo>
                    <a:lnTo>
                      <a:pt x="0" y="137"/>
                    </a:lnTo>
                    <a:lnTo>
                      <a:pt x="23" y="165"/>
                    </a:lnTo>
                    <a:lnTo>
                      <a:pt x="83" y="115"/>
                    </a:lnTo>
                    <a:lnTo>
                      <a:pt x="61" y="88"/>
                    </a:lnTo>
                    <a:moveTo>
                      <a:pt x="169" y="0"/>
                    </a:moveTo>
                    <a:lnTo>
                      <a:pt x="109" y="49"/>
                    </a:lnTo>
                    <a:lnTo>
                      <a:pt x="132" y="77"/>
                    </a:lnTo>
                    <a:lnTo>
                      <a:pt x="191" y="28"/>
                    </a:lnTo>
                    <a:lnTo>
                      <a:pt x="16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8" name="Freeform 189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899" name="Freeform 190"/>
              <p:cNvSpPr/>
              <p:nvPr/>
            </p:nvSpPr>
            <p:spPr bwMode="auto">
              <a:xfrm>
                <a:off x="1934" y="557"/>
                <a:ext cx="60" cy="59"/>
              </a:xfrm>
              <a:custGeom>
                <a:avLst/>
                <a:gdLst>
                  <a:gd name="T0" fmla="*/ 37 w 60"/>
                  <a:gd name="T1" fmla="*/ 0 h 59"/>
                  <a:gd name="T2" fmla="*/ 0 w 60"/>
                  <a:gd name="T3" fmla="*/ 31 h 59"/>
                  <a:gd name="T4" fmla="*/ 23 w 60"/>
                  <a:gd name="T5" fmla="*/ 59 h 59"/>
                  <a:gd name="T6" fmla="*/ 60 w 60"/>
                  <a:gd name="T7" fmla="*/ 28 h 59"/>
                  <a:gd name="T8" fmla="*/ 37 w 60"/>
                  <a:gd name="T9" fmla="*/ 0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9">
                    <a:moveTo>
                      <a:pt x="37" y="0"/>
                    </a:moveTo>
                    <a:lnTo>
                      <a:pt x="0" y="31"/>
                    </a:lnTo>
                    <a:lnTo>
                      <a:pt x="23" y="59"/>
                    </a:lnTo>
                    <a:lnTo>
                      <a:pt x="60" y="28"/>
                    </a:lnTo>
                    <a:lnTo>
                      <a:pt x="3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0" name="Freeform 191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1" name="Freeform 192"/>
              <p:cNvSpPr/>
              <p:nvPr/>
            </p:nvSpPr>
            <p:spPr bwMode="auto">
              <a:xfrm>
                <a:off x="1477" y="664"/>
                <a:ext cx="55" cy="60"/>
              </a:xfrm>
              <a:custGeom>
                <a:avLst/>
                <a:gdLst>
                  <a:gd name="T0" fmla="*/ 24 w 55"/>
                  <a:gd name="T1" fmla="*/ 0 h 60"/>
                  <a:gd name="T2" fmla="*/ 0 w 55"/>
                  <a:gd name="T3" fmla="*/ 41 h 60"/>
                  <a:gd name="T4" fmla="*/ 30 w 55"/>
                  <a:gd name="T5" fmla="*/ 60 h 60"/>
                  <a:gd name="T6" fmla="*/ 55 w 55"/>
                  <a:gd name="T7" fmla="*/ 20 h 60"/>
                  <a:gd name="T8" fmla="*/ 24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0">
                    <a:moveTo>
                      <a:pt x="24" y="0"/>
                    </a:moveTo>
                    <a:lnTo>
                      <a:pt x="0" y="41"/>
                    </a:lnTo>
                    <a:lnTo>
                      <a:pt x="30" y="60"/>
                    </a:lnTo>
                    <a:lnTo>
                      <a:pt x="55" y="2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2" name="Freeform 193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close/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3" name="Freeform 194"/>
              <p:cNvSpPr>
                <a:spLocks noEditPoints="1"/>
              </p:cNvSpPr>
              <p:nvPr/>
            </p:nvSpPr>
            <p:spPr bwMode="auto">
              <a:xfrm>
                <a:off x="1533" y="425"/>
                <a:ext cx="142" cy="204"/>
              </a:xfrm>
              <a:custGeom>
                <a:avLst/>
                <a:gdLst>
                  <a:gd name="T0" fmla="*/ 39 w 142"/>
                  <a:gd name="T1" fmla="*/ 120 h 204"/>
                  <a:gd name="T2" fmla="*/ 0 w 142"/>
                  <a:gd name="T3" fmla="*/ 186 h 204"/>
                  <a:gd name="T4" fmla="*/ 30 w 142"/>
                  <a:gd name="T5" fmla="*/ 204 h 204"/>
                  <a:gd name="T6" fmla="*/ 71 w 142"/>
                  <a:gd name="T7" fmla="*/ 139 h 204"/>
                  <a:gd name="T8" fmla="*/ 39 w 142"/>
                  <a:gd name="T9" fmla="*/ 120 h 204"/>
                  <a:gd name="T10" fmla="*/ 112 w 142"/>
                  <a:gd name="T11" fmla="*/ 0 h 204"/>
                  <a:gd name="T12" fmla="*/ 72 w 142"/>
                  <a:gd name="T13" fmla="*/ 67 h 204"/>
                  <a:gd name="T14" fmla="*/ 103 w 142"/>
                  <a:gd name="T15" fmla="*/ 85 h 204"/>
                  <a:gd name="T16" fmla="*/ 142 w 142"/>
                  <a:gd name="T17" fmla="*/ 20 h 204"/>
                  <a:gd name="T18" fmla="*/ 112 w 142"/>
                  <a:gd name="T19" fmla="*/ 0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2" h="204">
                    <a:moveTo>
                      <a:pt x="39" y="120"/>
                    </a:moveTo>
                    <a:lnTo>
                      <a:pt x="0" y="186"/>
                    </a:lnTo>
                    <a:lnTo>
                      <a:pt x="30" y="204"/>
                    </a:lnTo>
                    <a:lnTo>
                      <a:pt x="71" y="139"/>
                    </a:lnTo>
                    <a:lnTo>
                      <a:pt x="39" y="120"/>
                    </a:lnTo>
                    <a:moveTo>
                      <a:pt x="112" y="0"/>
                    </a:moveTo>
                    <a:lnTo>
                      <a:pt x="72" y="67"/>
                    </a:lnTo>
                    <a:lnTo>
                      <a:pt x="103" y="85"/>
                    </a:lnTo>
                    <a:lnTo>
                      <a:pt x="142" y="20"/>
                    </a:lnTo>
                    <a:lnTo>
                      <a:pt x="1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4" name="Freeform 195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5" name="Freeform 196"/>
              <p:cNvSpPr/>
              <p:nvPr/>
            </p:nvSpPr>
            <p:spPr bwMode="auto">
              <a:xfrm>
                <a:off x="1676" y="332"/>
                <a:ext cx="55" cy="58"/>
              </a:xfrm>
              <a:custGeom>
                <a:avLst/>
                <a:gdLst>
                  <a:gd name="T0" fmla="*/ 25 w 55"/>
                  <a:gd name="T1" fmla="*/ 0 h 58"/>
                  <a:gd name="T2" fmla="*/ 0 w 55"/>
                  <a:gd name="T3" fmla="*/ 40 h 58"/>
                  <a:gd name="T4" fmla="*/ 32 w 55"/>
                  <a:gd name="T5" fmla="*/ 58 h 58"/>
                  <a:gd name="T6" fmla="*/ 55 w 55"/>
                  <a:gd name="T7" fmla="*/ 18 h 58"/>
                  <a:gd name="T8" fmla="*/ 25 w 55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58">
                    <a:moveTo>
                      <a:pt x="25" y="0"/>
                    </a:moveTo>
                    <a:lnTo>
                      <a:pt x="0" y="40"/>
                    </a:lnTo>
                    <a:lnTo>
                      <a:pt x="32" y="58"/>
                    </a:lnTo>
                    <a:lnTo>
                      <a:pt x="55" y="18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6" name="Freeform 197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close/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7" name="Freeform 198"/>
              <p:cNvSpPr>
                <a:spLocks noEditPoints="1"/>
              </p:cNvSpPr>
              <p:nvPr/>
            </p:nvSpPr>
            <p:spPr bwMode="auto">
              <a:xfrm>
                <a:off x="1887" y="1240"/>
                <a:ext cx="239" cy="37"/>
              </a:xfrm>
              <a:custGeom>
                <a:avLst/>
                <a:gdLst>
                  <a:gd name="T0" fmla="*/ 86 w 239"/>
                  <a:gd name="T1" fmla="*/ 0 h 37"/>
                  <a:gd name="T2" fmla="*/ 0 w 239"/>
                  <a:gd name="T3" fmla="*/ 0 h 37"/>
                  <a:gd name="T4" fmla="*/ 0 w 239"/>
                  <a:gd name="T5" fmla="*/ 37 h 37"/>
                  <a:gd name="T6" fmla="*/ 86 w 239"/>
                  <a:gd name="T7" fmla="*/ 37 h 37"/>
                  <a:gd name="T8" fmla="*/ 86 w 239"/>
                  <a:gd name="T9" fmla="*/ 0 h 37"/>
                  <a:gd name="T10" fmla="*/ 239 w 239"/>
                  <a:gd name="T11" fmla="*/ 0 h 37"/>
                  <a:gd name="T12" fmla="*/ 153 w 239"/>
                  <a:gd name="T13" fmla="*/ 0 h 37"/>
                  <a:gd name="T14" fmla="*/ 153 w 239"/>
                  <a:gd name="T15" fmla="*/ 37 h 37"/>
                  <a:gd name="T16" fmla="*/ 239 w 239"/>
                  <a:gd name="T17" fmla="*/ 37 h 37"/>
                  <a:gd name="T18" fmla="*/ 239 w 23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9" h="37">
                    <a:moveTo>
                      <a:pt x="86" y="0"/>
                    </a:moveTo>
                    <a:lnTo>
                      <a:pt x="0" y="0"/>
                    </a:lnTo>
                    <a:lnTo>
                      <a:pt x="0" y="37"/>
                    </a:lnTo>
                    <a:lnTo>
                      <a:pt x="86" y="37"/>
                    </a:lnTo>
                    <a:lnTo>
                      <a:pt x="86" y="0"/>
                    </a:lnTo>
                    <a:moveTo>
                      <a:pt x="239" y="0"/>
                    </a:moveTo>
                    <a:lnTo>
                      <a:pt x="153" y="0"/>
                    </a:lnTo>
                    <a:lnTo>
                      <a:pt x="153" y="37"/>
                    </a:lnTo>
                    <a:lnTo>
                      <a:pt x="239" y="37"/>
                    </a:lnTo>
                    <a:lnTo>
                      <a:pt x="2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908" name="Rectangle 199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09" name="Rectangle 200"/>
              <p:cNvSpPr>
                <a:spLocks noChangeArrowheads="1"/>
              </p:cNvSpPr>
              <p:nvPr/>
            </p:nvSpPr>
            <p:spPr bwMode="auto">
              <a:xfrm>
                <a:off x="2189" y="1240"/>
                <a:ext cx="50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10" name="Rectangle 201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11" name="Rectangle 202"/>
              <p:cNvSpPr>
                <a:spLocks noChangeArrowheads="1"/>
              </p:cNvSpPr>
              <p:nvPr/>
            </p:nvSpPr>
            <p:spPr bwMode="auto">
              <a:xfrm>
                <a:off x="165" y="1240"/>
                <a:ext cx="45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12" name="Rectangle 203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solidFill>
                <a:srgbClr val="D6D0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13" name="Rectangle 204"/>
              <p:cNvSpPr>
                <a:spLocks noChangeArrowheads="1"/>
              </p:cNvSpPr>
              <p:nvPr/>
            </p:nvSpPr>
            <p:spPr bwMode="auto">
              <a:xfrm>
                <a:off x="277" y="1240"/>
                <a:ext cx="82" cy="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2534" name="Rectangle 206"/>
            <p:cNvSpPr>
              <a:spLocks noChangeArrowheads="1"/>
            </p:cNvSpPr>
            <p:nvPr/>
          </p:nvSpPr>
          <p:spPr bwMode="auto">
            <a:xfrm>
              <a:off x="1800225" y="758825"/>
              <a:ext cx="57150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35" name="Freeform 207"/>
            <p:cNvSpPr/>
            <p:nvPr/>
          </p:nvSpPr>
          <p:spPr bwMode="auto">
            <a:xfrm>
              <a:off x="1800225" y="758825"/>
              <a:ext cx="57150" cy="71437"/>
            </a:xfrm>
            <a:custGeom>
              <a:avLst/>
              <a:gdLst>
                <a:gd name="T0" fmla="*/ 57150 w 36"/>
                <a:gd name="T1" fmla="*/ 71437 h 45"/>
                <a:gd name="T2" fmla="*/ 57150 w 36"/>
                <a:gd name="T3" fmla="*/ 0 h 45"/>
                <a:gd name="T4" fmla="*/ 0 w 36"/>
                <a:gd name="T5" fmla="*/ 0 h 45"/>
                <a:gd name="T6" fmla="*/ 0 w 36"/>
                <a:gd name="T7" fmla="*/ 71437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5">
                  <a:moveTo>
                    <a:pt x="36" y="45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6" name="Freeform 208"/>
            <p:cNvSpPr>
              <a:spLocks noEditPoints="1"/>
            </p:cNvSpPr>
            <p:nvPr/>
          </p:nvSpPr>
          <p:spPr bwMode="auto">
            <a:xfrm>
              <a:off x="1800225" y="207962"/>
              <a:ext cx="57150" cy="422275"/>
            </a:xfrm>
            <a:custGeom>
              <a:avLst/>
              <a:gdLst>
                <a:gd name="T0" fmla="*/ 57150 w 36"/>
                <a:gd name="T1" fmla="*/ 149225 h 266"/>
                <a:gd name="T2" fmla="*/ 57150 w 36"/>
                <a:gd name="T3" fmla="*/ 0 h 266"/>
                <a:gd name="T4" fmla="*/ 0 w 36"/>
                <a:gd name="T5" fmla="*/ 0 h 266"/>
                <a:gd name="T6" fmla="*/ 0 w 36"/>
                <a:gd name="T7" fmla="*/ 149225 h 266"/>
                <a:gd name="T8" fmla="*/ 57150 w 36"/>
                <a:gd name="T9" fmla="*/ 149225 h 266"/>
                <a:gd name="T10" fmla="*/ 57150 w 36"/>
                <a:gd name="T11" fmla="*/ 422275 h 266"/>
                <a:gd name="T12" fmla="*/ 57150 w 36"/>
                <a:gd name="T13" fmla="*/ 271463 h 266"/>
                <a:gd name="T14" fmla="*/ 0 w 36"/>
                <a:gd name="T15" fmla="*/ 271463 h 266"/>
                <a:gd name="T16" fmla="*/ 0 w 36"/>
                <a:gd name="T17" fmla="*/ 422275 h 266"/>
                <a:gd name="T18" fmla="*/ 57150 w 36"/>
                <a:gd name="T19" fmla="*/ 422275 h 2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" h="266">
                  <a:moveTo>
                    <a:pt x="36" y="94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94"/>
                  </a:lnTo>
                  <a:lnTo>
                    <a:pt x="36" y="94"/>
                  </a:lnTo>
                  <a:close/>
                  <a:moveTo>
                    <a:pt x="36" y="266"/>
                  </a:moveTo>
                  <a:lnTo>
                    <a:pt x="36" y="171"/>
                  </a:lnTo>
                  <a:lnTo>
                    <a:pt x="0" y="171"/>
                  </a:lnTo>
                  <a:lnTo>
                    <a:pt x="0" y="266"/>
                  </a:lnTo>
                  <a:lnTo>
                    <a:pt x="36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7" name="Rectangle 209"/>
            <p:cNvSpPr>
              <a:spLocks noChangeArrowheads="1"/>
            </p:cNvSpPr>
            <p:nvPr/>
          </p:nvSpPr>
          <p:spPr bwMode="auto">
            <a:xfrm>
              <a:off x="1800225" y="0"/>
              <a:ext cx="57150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38" name="Freeform 210"/>
            <p:cNvSpPr/>
            <p:nvPr/>
          </p:nvSpPr>
          <p:spPr bwMode="auto">
            <a:xfrm>
              <a:off x="1800225" y="0"/>
              <a:ext cx="57150" cy="77787"/>
            </a:xfrm>
            <a:custGeom>
              <a:avLst/>
              <a:gdLst>
                <a:gd name="T0" fmla="*/ 57150 w 36"/>
                <a:gd name="T1" fmla="*/ 77787 h 49"/>
                <a:gd name="T2" fmla="*/ 57150 w 36"/>
                <a:gd name="T3" fmla="*/ 0 h 49"/>
                <a:gd name="T4" fmla="*/ 0 w 36"/>
                <a:gd name="T5" fmla="*/ 0 h 49"/>
                <a:gd name="T6" fmla="*/ 0 w 36"/>
                <a:gd name="T7" fmla="*/ 7778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39" name="Freeform 211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79375 w 50"/>
                <a:gd name="T1" fmla="*/ 71438 h 58"/>
                <a:gd name="T2" fmla="*/ 53975 w 50"/>
                <a:gd name="T3" fmla="*/ 0 h 58"/>
                <a:gd name="T4" fmla="*/ 0 w 50"/>
                <a:gd name="T5" fmla="*/ 19050 h 58"/>
                <a:gd name="T6" fmla="*/ 25400 w 50"/>
                <a:gd name="T7" fmla="*/ 92075 h 58"/>
                <a:gd name="T8" fmla="*/ 79375 w 50"/>
                <a:gd name="T9" fmla="*/ 71438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  <a:lnTo>
                    <a:pt x="50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0" name="Freeform 212"/>
            <p:cNvSpPr/>
            <p:nvPr/>
          </p:nvSpPr>
          <p:spPr bwMode="auto">
            <a:xfrm>
              <a:off x="1479550" y="803275"/>
              <a:ext cx="79375" cy="92075"/>
            </a:xfrm>
            <a:custGeom>
              <a:avLst/>
              <a:gdLst>
                <a:gd name="T0" fmla="*/ 79375 w 50"/>
                <a:gd name="T1" fmla="*/ 71438 h 58"/>
                <a:gd name="T2" fmla="*/ 53975 w 50"/>
                <a:gd name="T3" fmla="*/ 0 h 58"/>
                <a:gd name="T4" fmla="*/ 0 w 50"/>
                <a:gd name="T5" fmla="*/ 19050 h 58"/>
                <a:gd name="T6" fmla="*/ 25400 w 50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8">
                  <a:moveTo>
                    <a:pt x="50" y="45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1" name="Freeform 213"/>
            <p:cNvSpPr>
              <a:spLocks noEditPoints="1"/>
            </p:cNvSpPr>
            <p:nvPr/>
          </p:nvSpPr>
          <p:spPr bwMode="auto">
            <a:xfrm>
              <a:off x="1290638" y="282575"/>
              <a:ext cx="200025" cy="423862"/>
            </a:xfrm>
            <a:custGeom>
              <a:avLst/>
              <a:gdLst>
                <a:gd name="T0" fmla="*/ 104775 w 126"/>
                <a:gd name="T1" fmla="*/ 144462 h 267"/>
                <a:gd name="T2" fmla="*/ 53975 w 126"/>
                <a:gd name="T3" fmla="*/ 0 h 267"/>
                <a:gd name="T4" fmla="*/ 0 w 126"/>
                <a:gd name="T5" fmla="*/ 19050 h 267"/>
                <a:gd name="T6" fmla="*/ 50800 w 126"/>
                <a:gd name="T7" fmla="*/ 165100 h 267"/>
                <a:gd name="T8" fmla="*/ 104775 w 126"/>
                <a:gd name="T9" fmla="*/ 144462 h 267"/>
                <a:gd name="T10" fmla="*/ 200025 w 126"/>
                <a:gd name="T11" fmla="*/ 404812 h 267"/>
                <a:gd name="T12" fmla="*/ 147638 w 126"/>
                <a:gd name="T13" fmla="*/ 261937 h 267"/>
                <a:gd name="T14" fmla="*/ 95250 w 126"/>
                <a:gd name="T15" fmla="*/ 280987 h 267"/>
                <a:gd name="T16" fmla="*/ 146050 w 126"/>
                <a:gd name="T17" fmla="*/ 423862 h 267"/>
                <a:gd name="T18" fmla="*/ 200025 w 126"/>
                <a:gd name="T19" fmla="*/ 404812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6" y="91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32" y="104"/>
                  </a:lnTo>
                  <a:lnTo>
                    <a:pt x="66" y="91"/>
                  </a:lnTo>
                  <a:close/>
                  <a:moveTo>
                    <a:pt x="126" y="255"/>
                  </a:moveTo>
                  <a:lnTo>
                    <a:pt x="93" y="165"/>
                  </a:lnTo>
                  <a:lnTo>
                    <a:pt x="60" y="177"/>
                  </a:lnTo>
                  <a:lnTo>
                    <a:pt x="92" y="267"/>
                  </a:lnTo>
                  <a:lnTo>
                    <a:pt x="126" y="2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2" name="Freeform 214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79375 w 50"/>
                <a:gd name="T1" fmla="*/ 69850 h 56"/>
                <a:gd name="T2" fmla="*/ 53975 w 50"/>
                <a:gd name="T3" fmla="*/ 0 h 56"/>
                <a:gd name="T4" fmla="*/ 0 w 50"/>
                <a:gd name="T5" fmla="*/ 19050 h 56"/>
                <a:gd name="T6" fmla="*/ 25400 w 50"/>
                <a:gd name="T7" fmla="*/ 88900 h 56"/>
                <a:gd name="T8" fmla="*/ 79375 w 50"/>
                <a:gd name="T9" fmla="*/ 6985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  <a:lnTo>
                    <a:pt x="5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Freeform 215"/>
            <p:cNvSpPr/>
            <p:nvPr/>
          </p:nvSpPr>
          <p:spPr bwMode="auto">
            <a:xfrm>
              <a:off x="1222375" y="96837"/>
              <a:ext cx="79375" cy="88900"/>
            </a:xfrm>
            <a:custGeom>
              <a:avLst/>
              <a:gdLst>
                <a:gd name="T0" fmla="*/ 79375 w 50"/>
                <a:gd name="T1" fmla="*/ 69850 h 56"/>
                <a:gd name="T2" fmla="*/ 53975 w 50"/>
                <a:gd name="T3" fmla="*/ 0 h 56"/>
                <a:gd name="T4" fmla="*/ 0 w 50"/>
                <a:gd name="T5" fmla="*/ 19050 h 56"/>
                <a:gd name="T6" fmla="*/ 25400 w 50"/>
                <a:gd name="T7" fmla="*/ 8890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50" y="44"/>
                  </a:moveTo>
                  <a:lnTo>
                    <a:pt x="34" y="0"/>
                  </a:lnTo>
                  <a:lnTo>
                    <a:pt x="0" y="12"/>
                  </a:lnTo>
                  <a:lnTo>
                    <a:pt x="16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4" name="Freeform 216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92075 w 58"/>
                <a:gd name="T1" fmla="*/ 57150 h 60"/>
                <a:gd name="T2" fmla="*/ 44450 w 58"/>
                <a:gd name="T3" fmla="*/ 0 h 60"/>
                <a:gd name="T4" fmla="*/ 0 w 58"/>
                <a:gd name="T5" fmla="*/ 34925 h 60"/>
                <a:gd name="T6" fmla="*/ 47625 w 58"/>
                <a:gd name="T7" fmla="*/ 95250 h 60"/>
                <a:gd name="T8" fmla="*/ 92075 w 58"/>
                <a:gd name="T9" fmla="*/ 571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5" name="Freeform 217"/>
            <p:cNvSpPr/>
            <p:nvPr/>
          </p:nvSpPr>
          <p:spPr bwMode="auto">
            <a:xfrm>
              <a:off x="1131888" y="996950"/>
              <a:ext cx="92075" cy="95250"/>
            </a:xfrm>
            <a:custGeom>
              <a:avLst/>
              <a:gdLst>
                <a:gd name="T0" fmla="*/ 92075 w 58"/>
                <a:gd name="T1" fmla="*/ 57150 h 60"/>
                <a:gd name="T2" fmla="*/ 44450 w 58"/>
                <a:gd name="T3" fmla="*/ 0 h 60"/>
                <a:gd name="T4" fmla="*/ 0 w 58"/>
                <a:gd name="T5" fmla="*/ 34925 h 60"/>
                <a:gd name="T6" fmla="*/ 47625 w 58"/>
                <a:gd name="T7" fmla="*/ 952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60">
                  <a:moveTo>
                    <a:pt x="58" y="36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30" y="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6" name="Freeform 218"/>
            <p:cNvSpPr>
              <a:spLocks noEditPoints="1"/>
            </p:cNvSpPr>
            <p:nvPr/>
          </p:nvSpPr>
          <p:spPr bwMode="auto">
            <a:xfrm>
              <a:off x="774700" y="573087"/>
              <a:ext cx="320675" cy="365125"/>
            </a:xfrm>
            <a:custGeom>
              <a:avLst/>
              <a:gdLst>
                <a:gd name="T0" fmla="*/ 142875 w 202"/>
                <a:gd name="T1" fmla="*/ 115888 h 230"/>
                <a:gd name="T2" fmla="*/ 44450 w 202"/>
                <a:gd name="T3" fmla="*/ 0 h 230"/>
                <a:gd name="T4" fmla="*/ 0 w 202"/>
                <a:gd name="T5" fmla="*/ 34925 h 230"/>
                <a:gd name="T6" fmla="*/ 98425 w 202"/>
                <a:gd name="T7" fmla="*/ 153988 h 230"/>
                <a:gd name="T8" fmla="*/ 142875 w 202"/>
                <a:gd name="T9" fmla="*/ 115888 h 230"/>
                <a:gd name="T10" fmla="*/ 320675 w 202"/>
                <a:gd name="T11" fmla="*/ 328613 h 230"/>
                <a:gd name="T12" fmla="*/ 222250 w 202"/>
                <a:gd name="T13" fmla="*/ 211138 h 230"/>
                <a:gd name="T14" fmla="*/ 179388 w 202"/>
                <a:gd name="T15" fmla="*/ 247650 h 230"/>
                <a:gd name="T16" fmla="*/ 277813 w 202"/>
                <a:gd name="T17" fmla="*/ 365125 h 230"/>
                <a:gd name="T18" fmla="*/ 320675 w 202"/>
                <a:gd name="T19" fmla="*/ 328613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90" y="73"/>
                  </a:moveTo>
                  <a:lnTo>
                    <a:pt x="28" y="0"/>
                  </a:lnTo>
                  <a:lnTo>
                    <a:pt x="0" y="22"/>
                  </a:lnTo>
                  <a:lnTo>
                    <a:pt x="62" y="97"/>
                  </a:lnTo>
                  <a:lnTo>
                    <a:pt x="90" y="73"/>
                  </a:lnTo>
                  <a:close/>
                  <a:moveTo>
                    <a:pt x="202" y="207"/>
                  </a:moveTo>
                  <a:lnTo>
                    <a:pt x="140" y="133"/>
                  </a:lnTo>
                  <a:lnTo>
                    <a:pt x="113" y="156"/>
                  </a:lnTo>
                  <a:lnTo>
                    <a:pt x="175" y="230"/>
                  </a:lnTo>
                  <a:lnTo>
                    <a:pt x="202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7" name="Freeform 219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92075 w 58"/>
                <a:gd name="T1" fmla="*/ 57150 h 58"/>
                <a:gd name="T2" fmla="*/ 42863 w 58"/>
                <a:gd name="T3" fmla="*/ 0 h 58"/>
                <a:gd name="T4" fmla="*/ 0 w 58"/>
                <a:gd name="T5" fmla="*/ 34925 h 58"/>
                <a:gd name="T6" fmla="*/ 49213 w 58"/>
                <a:gd name="T7" fmla="*/ 92075 h 58"/>
                <a:gd name="T8" fmla="*/ 92075 w 58"/>
                <a:gd name="T9" fmla="*/ 571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  <a:lnTo>
                    <a:pt x="5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8" name="Freeform 220"/>
            <p:cNvSpPr/>
            <p:nvPr/>
          </p:nvSpPr>
          <p:spPr bwMode="auto">
            <a:xfrm>
              <a:off x="647700" y="420687"/>
              <a:ext cx="92075" cy="92075"/>
            </a:xfrm>
            <a:custGeom>
              <a:avLst/>
              <a:gdLst>
                <a:gd name="T0" fmla="*/ 92075 w 58"/>
                <a:gd name="T1" fmla="*/ 57150 h 58"/>
                <a:gd name="T2" fmla="*/ 42863 w 58"/>
                <a:gd name="T3" fmla="*/ 0 h 58"/>
                <a:gd name="T4" fmla="*/ 0 w 58"/>
                <a:gd name="T5" fmla="*/ 34925 h 58"/>
                <a:gd name="T6" fmla="*/ 49213 w 58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8">
                  <a:moveTo>
                    <a:pt x="58" y="36"/>
                  </a:moveTo>
                  <a:lnTo>
                    <a:pt x="27" y="0"/>
                  </a:lnTo>
                  <a:lnTo>
                    <a:pt x="0" y="22"/>
                  </a:lnTo>
                  <a:lnTo>
                    <a:pt x="31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9" name="Freeform 221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95250 w 60"/>
                <a:gd name="T1" fmla="*/ 38100 h 55"/>
                <a:gd name="T2" fmla="*/ 28575 w 60"/>
                <a:gd name="T3" fmla="*/ 0 h 55"/>
                <a:gd name="T4" fmla="*/ 0 w 60"/>
                <a:gd name="T5" fmla="*/ 49212 h 55"/>
                <a:gd name="T6" fmla="*/ 66675 w 60"/>
                <a:gd name="T7" fmla="*/ 87312 h 55"/>
                <a:gd name="T8" fmla="*/ 95250 w 60"/>
                <a:gd name="T9" fmla="*/ 3810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  <a:lnTo>
                    <a:pt x="6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0" name="Freeform 222"/>
            <p:cNvSpPr/>
            <p:nvPr/>
          </p:nvSpPr>
          <p:spPr bwMode="auto">
            <a:xfrm>
              <a:off x="874713" y="1300162"/>
              <a:ext cx="95250" cy="87312"/>
            </a:xfrm>
            <a:custGeom>
              <a:avLst/>
              <a:gdLst>
                <a:gd name="T0" fmla="*/ 95250 w 60"/>
                <a:gd name="T1" fmla="*/ 38100 h 55"/>
                <a:gd name="T2" fmla="*/ 28575 w 60"/>
                <a:gd name="T3" fmla="*/ 0 h 55"/>
                <a:gd name="T4" fmla="*/ 0 w 60"/>
                <a:gd name="T5" fmla="*/ 49212 h 55"/>
                <a:gd name="T6" fmla="*/ 66675 w 60"/>
                <a:gd name="T7" fmla="*/ 87312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5">
                  <a:moveTo>
                    <a:pt x="60" y="24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2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1" name="Freeform 223"/>
            <p:cNvSpPr>
              <a:spLocks noEditPoints="1"/>
            </p:cNvSpPr>
            <p:nvPr/>
          </p:nvSpPr>
          <p:spPr bwMode="auto">
            <a:xfrm>
              <a:off x="395288" y="1023937"/>
              <a:ext cx="401638" cy="265112"/>
            </a:xfrm>
            <a:custGeom>
              <a:avLst/>
              <a:gdLst>
                <a:gd name="T0" fmla="*/ 161925 w 253"/>
                <a:gd name="T1" fmla="*/ 76200 h 167"/>
                <a:gd name="T2" fmla="*/ 28575 w 253"/>
                <a:gd name="T3" fmla="*/ 0 h 167"/>
                <a:gd name="T4" fmla="*/ 0 w 253"/>
                <a:gd name="T5" fmla="*/ 49212 h 167"/>
                <a:gd name="T6" fmla="*/ 133350 w 253"/>
                <a:gd name="T7" fmla="*/ 125412 h 167"/>
                <a:gd name="T8" fmla="*/ 161925 w 253"/>
                <a:gd name="T9" fmla="*/ 76200 h 167"/>
                <a:gd name="T10" fmla="*/ 401638 w 253"/>
                <a:gd name="T11" fmla="*/ 214312 h 167"/>
                <a:gd name="T12" fmla="*/ 268288 w 253"/>
                <a:gd name="T13" fmla="*/ 136525 h 167"/>
                <a:gd name="T14" fmla="*/ 239713 w 253"/>
                <a:gd name="T15" fmla="*/ 187325 h 167"/>
                <a:gd name="T16" fmla="*/ 373063 w 253"/>
                <a:gd name="T17" fmla="*/ 265112 h 167"/>
                <a:gd name="T18" fmla="*/ 401638 w 253"/>
                <a:gd name="T19" fmla="*/ 21431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3" h="167">
                  <a:moveTo>
                    <a:pt x="102" y="48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84" y="79"/>
                  </a:lnTo>
                  <a:lnTo>
                    <a:pt x="102" y="48"/>
                  </a:lnTo>
                  <a:close/>
                  <a:moveTo>
                    <a:pt x="253" y="135"/>
                  </a:moveTo>
                  <a:lnTo>
                    <a:pt x="169" y="86"/>
                  </a:lnTo>
                  <a:lnTo>
                    <a:pt x="151" y="118"/>
                  </a:lnTo>
                  <a:lnTo>
                    <a:pt x="235" y="167"/>
                  </a:lnTo>
                  <a:lnTo>
                    <a:pt x="25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2" name="Freeform 224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93663 w 59"/>
                <a:gd name="T1" fmla="*/ 36512 h 55"/>
                <a:gd name="T2" fmla="*/ 28575 w 59"/>
                <a:gd name="T3" fmla="*/ 0 h 55"/>
                <a:gd name="T4" fmla="*/ 0 w 59"/>
                <a:gd name="T5" fmla="*/ 49212 h 55"/>
                <a:gd name="T6" fmla="*/ 65088 w 59"/>
                <a:gd name="T7" fmla="*/ 87312 h 55"/>
                <a:gd name="T8" fmla="*/ 93663 w 59"/>
                <a:gd name="T9" fmla="*/ 3651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Freeform 225"/>
            <p:cNvSpPr/>
            <p:nvPr/>
          </p:nvSpPr>
          <p:spPr bwMode="auto">
            <a:xfrm>
              <a:off x="223838" y="923925"/>
              <a:ext cx="93663" cy="87312"/>
            </a:xfrm>
            <a:custGeom>
              <a:avLst/>
              <a:gdLst>
                <a:gd name="T0" fmla="*/ 93663 w 59"/>
                <a:gd name="T1" fmla="*/ 36512 h 55"/>
                <a:gd name="T2" fmla="*/ 28575 w 59"/>
                <a:gd name="T3" fmla="*/ 0 h 55"/>
                <a:gd name="T4" fmla="*/ 0 w 59"/>
                <a:gd name="T5" fmla="*/ 49212 h 55"/>
                <a:gd name="T6" fmla="*/ 65088 w 59"/>
                <a:gd name="T7" fmla="*/ 87312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5">
                  <a:moveTo>
                    <a:pt x="59" y="23"/>
                  </a:moveTo>
                  <a:lnTo>
                    <a:pt x="18" y="0"/>
                  </a:lnTo>
                  <a:lnTo>
                    <a:pt x="0" y="31"/>
                  </a:lnTo>
                  <a:lnTo>
                    <a:pt x="4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4" name="Freeform 226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9525 w 53"/>
                <a:gd name="T3" fmla="*/ 0 h 43"/>
                <a:gd name="T4" fmla="*/ 0 w 53"/>
                <a:gd name="T5" fmla="*/ 55562 h 43"/>
                <a:gd name="T6" fmla="*/ 73025 w 53"/>
                <a:gd name="T7" fmla="*/ 68262 h 43"/>
                <a:gd name="T8" fmla="*/ 84138 w 53"/>
                <a:gd name="T9" fmla="*/ 1270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5" name="Freeform 227"/>
            <p:cNvSpPr/>
            <p:nvPr/>
          </p:nvSpPr>
          <p:spPr bwMode="auto">
            <a:xfrm>
              <a:off x="744538" y="1677987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9525 w 53"/>
                <a:gd name="T3" fmla="*/ 0 h 43"/>
                <a:gd name="T4" fmla="*/ 0 w 53"/>
                <a:gd name="T5" fmla="*/ 55562 h 43"/>
                <a:gd name="T6" fmla="*/ 73025 w 53"/>
                <a:gd name="T7" fmla="*/ 6826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6" y="0"/>
                  </a:lnTo>
                  <a:lnTo>
                    <a:pt x="0" y="35"/>
                  </a:lnTo>
                  <a:lnTo>
                    <a:pt x="46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6" name="Freeform 228"/>
            <p:cNvSpPr>
              <a:spLocks noEditPoints="1"/>
            </p:cNvSpPr>
            <p:nvPr/>
          </p:nvSpPr>
          <p:spPr bwMode="auto">
            <a:xfrm>
              <a:off x="198438" y="1581150"/>
              <a:ext cx="433388" cy="131762"/>
            </a:xfrm>
            <a:custGeom>
              <a:avLst/>
              <a:gdLst>
                <a:gd name="T0" fmla="*/ 161925 w 273"/>
                <a:gd name="T1" fmla="*/ 26987 h 83"/>
                <a:gd name="T2" fmla="*/ 11113 w 273"/>
                <a:gd name="T3" fmla="*/ 0 h 83"/>
                <a:gd name="T4" fmla="*/ 0 w 273"/>
                <a:gd name="T5" fmla="*/ 55562 h 83"/>
                <a:gd name="T6" fmla="*/ 150813 w 273"/>
                <a:gd name="T7" fmla="*/ 82550 h 83"/>
                <a:gd name="T8" fmla="*/ 161925 w 273"/>
                <a:gd name="T9" fmla="*/ 26987 h 83"/>
                <a:gd name="T10" fmla="*/ 433388 w 273"/>
                <a:gd name="T11" fmla="*/ 76200 h 83"/>
                <a:gd name="T12" fmla="*/ 282575 w 273"/>
                <a:gd name="T13" fmla="*/ 49212 h 83"/>
                <a:gd name="T14" fmla="*/ 273050 w 273"/>
                <a:gd name="T15" fmla="*/ 104775 h 83"/>
                <a:gd name="T16" fmla="*/ 423863 w 273"/>
                <a:gd name="T17" fmla="*/ 131762 h 83"/>
                <a:gd name="T18" fmla="*/ 433388 w 273"/>
                <a:gd name="T19" fmla="*/ 76200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02" y="17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95" y="52"/>
                  </a:lnTo>
                  <a:lnTo>
                    <a:pt x="102" y="17"/>
                  </a:lnTo>
                  <a:close/>
                  <a:moveTo>
                    <a:pt x="273" y="48"/>
                  </a:moveTo>
                  <a:lnTo>
                    <a:pt x="178" y="31"/>
                  </a:lnTo>
                  <a:lnTo>
                    <a:pt x="172" y="66"/>
                  </a:lnTo>
                  <a:lnTo>
                    <a:pt x="267" y="83"/>
                  </a:lnTo>
                  <a:lnTo>
                    <a:pt x="27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7" name="Freeform 229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11113 w 53"/>
                <a:gd name="T3" fmla="*/ 0 h 43"/>
                <a:gd name="T4" fmla="*/ 0 w 53"/>
                <a:gd name="T5" fmla="*/ 55562 h 43"/>
                <a:gd name="T6" fmla="*/ 76200 w 53"/>
                <a:gd name="T7" fmla="*/ 68262 h 43"/>
                <a:gd name="T8" fmla="*/ 84138 w 53"/>
                <a:gd name="T9" fmla="*/ 1270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Freeform 230"/>
            <p:cNvSpPr/>
            <p:nvPr/>
          </p:nvSpPr>
          <p:spPr bwMode="auto">
            <a:xfrm>
              <a:off x="1588" y="1547812"/>
              <a:ext cx="84138" cy="68262"/>
            </a:xfrm>
            <a:custGeom>
              <a:avLst/>
              <a:gdLst>
                <a:gd name="T0" fmla="*/ 84138 w 53"/>
                <a:gd name="T1" fmla="*/ 12700 h 43"/>
                <a:gd name="T2" fmla="*/ 11113 w 53"/>
                <a:gd name="T3" fmla="*/ 0 h 43"/>
                <a:gd name="T4" fmla="*/ 0 w 53"/>
                <a:gd name="T5" fmla="*/ 55562 h 43"/>
                <a:gd name="T6" fmla="*/ 76200 w 53"/>
                <a:gd name="T7" fmla="*/ 6826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53" y="8"/>
                  </a:moveTo>
                  <a:lnTo>
                    <a:pt x="7" y="0"/>
                  </a:lnTo>
                  <a:lnTo>
                    <a:pt x="0" y="35"/>
                  </a:lnTo>
                  <a:lnTo>
                    <a:pt x="48" y="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Freeform 231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74613 w 53"/>
                <a:gd name="T1" fmla="*/ 0 h 43"/>
                <a:gd name="T2" fmla="*/ 0 w 53"/>
                <a:gd name="T3" fmla="*/ 12700 h 43"/>
                <a:gd name="T4" fmla="*/ 11113 w 53"/>
                <a:gd name="T5" fmla="*/ 68262 h 43"/>
                <a:gd name="T6" fmla="*/ 84138 w 53"/>
                <a:gd name="T7" fmla="*/ 55562 h 43"/>
                <a:gd name="T8" fmla="*/ 74613 w 53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Freeform 232"/>
            <p:cNvSpPr/>
            <p:nvPr/>
          </p:nvSpPr>
          <p:spPr bwMode="auto">
            <a:xfrm>
              <a:off x="741363" y="2071687"/>
              <a:ext cx="84138" cy="68262"/>
            </a:xfrm>
            <a:custGeom>
              <a:avLst/>
              <a:gdLst>
                <a:gd name="T0" fmla="*/ 74613 w 53"/>
                <a:gd name="T1" fmla="*/ 0 h 43"/>
                <a:gd name="T2" fmla="*/ 0 w 53"/>
                <a:gd name="T3" fmla="*/ 12700 h 43"/>
                <a:gd name="T4" fmla="*/ 11113 w 53"/>
                <a:gd name="T5" fmla="*/ 68262 h 43"/>
                <a:gd name="T6" fmla="*/ 84138 w 53"/>
                <a:gd name="T7" fmla="*/ 55562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47" y="0"/>
                  </a:moveTo>
                  <a:lnTo>
                    <a:pt x="0" y="8"/>
                  </a:lnTo>
                  <a:lnTo>
                    <a:pt x="7" y="43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Freeform 233"/>
            <p:cNvSpPr>
              <a:spLocks noEditPoints="1"/>
            </p:cNvSpPr>
            <p:nvPr/>
          </p:nvSpPr>
          <p:spPr bwMode="auto">
            <a:xfrm>
              <a:off x="196850" y="2106612"/>
              <a:ext cx="433388" cy="130175"/>
            </a:xfrm>
            <a:custGeom>
              <a:avLst/>
              <a:gdLst>
                <a:gd name="T0" fmla="*/ 150813 w 273"/>
                <a:gd name="T1" fmla="*/ 47625 h 82"/>
                <a:gd name="T2" fmla="*/ 0 w 273"/>
                <a:gd name="T3" fmla="*/ 74613 h 82"/>
                <a:gd name="T4" fmla="*/ 9525 w 273"/>
                <a:gd name="T5" fmla="*/ 130175 h 82"/>
                <a:gd name="T6" fmla="*/ 161925 w 273"/>
                <a:gd name="T7" fmla="*/ 103188 h 82"/>
                <a:gd name="T8" fmla="*/ 150813 w 273"/>
                <a:gd name="T9" fmla="*/ 47625 h 82"/>
                <a:gd name="T10" fmla="*/ 422275 w 273"/>
                <a:gd name="T11" fmla="*/ 0 h 82"/>
                <a:gd name="T12" fmla="*/ 273050 w 273"/>
                <a:gd name="T13" fmla="*/ 26988 h 82"/>
                <a:gd name="T14" fmla="*/ 282575 w 273"/>
                <a:gd name="T15" fmla="*/ 82550 h 82"/>
                <a:gd name="T16" fmla="*/ 433388 w 273"/>
                <a:gd name="T17" fmla="*/ 55563 h 82"/>
                <a:gd name="T18" fmla="*/ 422275 w 273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95" y="30"/>
                  </a:moveTo>
                  <a:lnTo>
                    <a:pt x="0" y="47"/>
                  </a:lnTo>
                  <a:lnTo>
                    <a:pt x="6" y="82"/>
                  </a:lnTo>
                  <a:lnTo>
                    <a:pt x="102" y="65"/>
                  </a:lnTo>
                  <a:lnTo>
                    <a:pt x="95" y="30"/>
                  </a:lnTo>
                  <a:close/>
                  <a:moveTo>
                    <a:pt x="266" y="0"/>
                  </a:moveTo>
                  <a:lnTo>
                    <a:pt x="172" y="17"/>
                  </a:lnTo>
                  <a:lnTo>
                    <a:pt x="178" y="52"/>
                  </a:lnTo>
                  <a:lnTo>
                    <a:pt x="273" y="3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Freeform 234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76200 w 53"/>
                <a:gd name="T1" fmla="*/ 0 h 42"/>
                <a:gd name="T2" fmla="*/ 0 w 53"/>
                <a:gd name="T3" fmla="*/ 11113 h 42"/>
                <a:gd name="T4" fmla="*/ 11113 w 53"/>
                <a:gd name="T5" fmla="*/ 66675 h 42"/>
                <a:gd name="T6" fmla="*/ 84138 w 53"/>
                <a:gd name="T7" fmla="*/ 55563 h 42"/>
                <a:gd name="T8" fmla="*/ 76200 w 5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Freeform 235"/>
            <p:cNvSpPr/>
            <p:nvPr/>
          </p:nvSpPr>
          <p:spPr bwMode="auto">
            <a:xfrm>
              <a:off x="0" y="2203450"/>
              <a:ext cx="84138" cy="66675"/>
            </a:xfrm>
            <a:custGeom>
              <a:avLst/>
              <a:gdLst>
                <a:gd name="T0" fmla="*/ 76200 w 53"/>
                <a:gd name="T1" fmla="*/ 0 h 42"/>
                <a:gd name="T2" fmla="*/ 0 w 53"/>
                <a:gd name="T3" fmla="*/ 11113 h 42"/>
                <a:gd name="T4" fmla="*/ 11113 w 53"/>
                <a:gd name="T5" fmla="*/ 66675 h 42"/>
                <a:gd name="T6" fmla="*/ 84138 w 53"/>
                <a:gd name="T7" fmla="*/ 55563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2">
                  <a:moveTo>
                    <a:pt x="48" y="0"/>
                  </a:moveTo>
                  <a:lnTo>
                    <a:pt x="0" y="7"/>
                  </a:lnTo>
                  <a:lnTo>
                    <a:pt x="7" y="42"/>
                  </a:lnTo>
                  <a:lnTo>
                    <a:pt x="53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Freeform 236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65088 w 59"/>
                <a:gd name="T1" fmla="*/ 0 h 54"/>
                <a:gd name="T2" fmla="*/ 0 w 59"/>
                <a:gd name="T3" fmla="*/ 38100 h 54"/>
                <a:gd name="T4" fmla="*/ 28575 w 59"/>
                <a:gd name="T5" fmla="*/ 85725 h 54"/>
                <a:gd name="T6" fmla="*/ 93663 w 59"/>
                <a:gd name="T7" fmla="*/ 47625 h 54"/>
                <a:gd name="T8" fmla="*/ 65088 w 59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Freeform 237"/>
            <p:cNvSpPr/>
            <p:nvPr/>
          </p:nvSpPr>
          <p:spPr bwMode="auto">
            <a:xfrm>
              <a:off x="869950" y="2433637"/>
              <a:ext cx="93663" cy="85725"/>
            </a:xfrm>
            <a:custGeom>
              <a:avLst/>
              <a:gdLst>
                <a:gd name="T0" fmla="*/ 65088 w 59"/>
                <a:gd name="T1" fmla="*/ 0 h 54"/>
                <a:gd name="T2" fmla="*/ 0 w 59"/>
                <a:gd name="T3" fmla="*/ 38100 h 54"/>
                <a:gd name="T4" fmla="*/ 28575 w 59"/>
                <a:gd name="T5" fmla="*/ 85725 h 54"/>
                <a:gd name="T6" fmla="*/ 93663 w 59"/>
                <a:gd name="T7" fmla="*/ 47625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4">
                  <a:moveTo>
                    <a:pt x="41" y="0"/>
                  </a:moveTo>
                  <a:lnTo>
                    <a:pt x="0" y="24"/>
                  </a:lnTo>
                  <a:lnTo>
                    <a:pt x="18" y="54"/>
                  </a:lnTo>
                  <a:lnTo>
                    <a:pt x="5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Freeform 238"/>
            <p:cNvSpPr>
              <a:spLocks noEditPoints="1"/>
            </p:cNvSpPr>
            <p:nvPr/>
          </p:nvSpPr>
          <p:spPr bwMode="auto">
            <a:xfrm>
              <a:off x="390525" y="2532062"/>
              <a:ext cx="400050" cy="265112"/>
            </a:xfrm>
            <a:custGeom>
              <a:avLst/>
              <a:gdLst>
                <a:gd name="T0" fmla="*/ 131763 w 252"/>
                <a:gd name="T1" fmla="*/ 139700 h 167"/>
                <a:gd name="T2" fmla="*/ 0 w 252"/>
                <a:gd name="T3" fmla="*/ 214312 h 167"/>
                <a:gd name="T4" fmla="*/ 28575 w 252"/>
                <a:gd name="T5" fmla="*/ 265112 h 167"/>
                <a:gd name="T6" fmla="*/ 160338 w 252"/>
                <a:gd name="T7" fmla="*/ 187325 h 167"/>
                <a:gd name="T8" fmla="*/ 131763 w 252"/>
                <a:gd name="T9" fmla="*/ 139700 h 167"/>
                <a:gd name="T10" fmla="*/ 371475 w 252"/>
                <a:gd name="T11" fmla="*/ 0 h 167"/>
                <a:gd name="T12" fmla="*/ 239713 w 252"/>
                <a:gd name="T13" fmla="*/ 77787 h 167"/>
                <a:gd name="T14" fmla="*/ 268288 w 252"/>
                <a:gd name="T15" fmla="*/ 127000 h 167"/>
                <a:gd name="T16" fmla="*/ 400050 w 252"/>
                <a:gd name="T17" fmla="*/ 50800 h 167"/>
                <a:gd name="T18" fmla="*/ 371475 w 252"/>
                <a:gd name="T19" fmla="*/ 0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83" y="88"/>
                  </a:moveTo>
                  <a:lnTo>
                    <a:pt x="0" y="135"/>
                  </a:lnTo>
                  <a:lnTo>
                    <a:pt x="18" y="167"/>
                  </a:lnTo>
                  <a:lnTo>
                    <a:pt x="101" y="118"/>
                  </a:lnTo>
                  <a:lnTo>
                    <a:pt x="83" y="88"/>
                  </a:lnTo>
                  <a:close/>
                  <a:moveTo>
                    <a:pt x="234" y="0"/>
                  </a:moveTo>
                  <a:lnTo>
                    <a:pt x="151" y="49"/>
                  </a:lnTo>
                  <a:lnTo>
                    <a:pt x="169" y="80"/>
                  </a:lnTo>
                  <a:lnTo>
                    <a:pt x="252" y="32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Freeform 239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63500 w 58"/>
                <a:gd name="T1" fmla="*/ 0 h 55"/>
                <a:gd name="T2" fmla="*/ 0 w 58"/>
                <a:gd name="T3" fmla="*/ 36512 h 55"/>
                <a:gd name="T4" fmla="*/ 28575 w 58"/>
                <a:gd name="T5" fmla="*/ 87312 h 55"/>
                <a:gd name="T6" fmla="*/ 92075 w 58"/>
                <a:gd name="T7" fmla="*/ 49212 h 55"/>
                <a:gd name="T8" fmla="*/ 63500 w 58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8" name="Freeform 240"/>
            <p:cNvSpPr/>
            <p:nvPr/>
          </p:nvSpPr>
          <p:spPr bwMode="auto">
            <a:xfrm>
              <a:off x="219075" y="2809875"/>
              <a:ext cx="92075" cy="87312"/>
            </a:xfrm>
            <a:custGeom>
              <a:avLst/>
              <a:gdLst>
                <a:gd name="T0" fmla="*/ 63500 w 58"/>
                <a:gd name="T1" fmla="*/ 0 h 55"/>
                <a:gd name="T2" fmla="*/ 0 w 58"/>
                <a:gd name="T3" fmla="*/ 36512 h 55"/>
                <a:gd name="T4" fmla="*/ 28575 w 58"/>
                <a:gd name="T5" fmla="*/ 87312 h 55"/>
                <a:gd name="T6" fmla="*/ 92075 w 58"/>
                <a:gd name="T7" fmla="*/ 49212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40" y="0"/>
                  </a:moveTo>
                  <a:lnTo>
                    <a:pt x="0" y="23"/>
                  </a:lnTo>
                  <a:lnTo>
                    <a:pt x="18" y="55"/>
                  </a:lnTo>
                  <a:lnTo>
                    <a:pt x="58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Freeform 241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47625 w 57"/>
                <a:gd name="T1" fmla="*/ 0 h 60"/>
                <a:gd name="T2" fmla="*/ 0 w 57"/>
                <a:gd name="T3" fmla="*/ 57150 h 60"/>
                <a:gd name="T4" fmla="*/ 42863 w 57"/>
                <a:gd name="T5" fmla="*/ 95250 h 60"/>
                <a:gd name="T6" fmla="*/ 90488 w 57"/>
                <a:gd name="T7" fmla="*/ 36513 h 60"/>
                <a:gd name="T8" fmla="*/ 47625 w 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0" name="Freeform 242"/>
            <p:cNvSpPr/>
            <p:nvPr/>
          </p:nvSpPr>
          <p:spPr bwMode="auto">
            <a:xfrm>
              <a:off x="1122363" y="2732087"/>
              <a:ext cx="90488" cy="95250"/>
            </a:xfrm>
            <a:custGeom>
              <a:avLst/>
              <a:gdLst>
                <a:gd name="T0" fmla="*/ 47625 w 57"/>
                <a:gd name="T1" fmla="*/ 0 h 60"/>
                <a:gd name="T2" fmla="*/ 0 w 57"/>
                <a:gd name="T3" fmla="*/ 57150 h 60"/>
                <a:gd name="T4" fmla="*/ 42863 w 57"/>
                <a:gd name="T5" fmla="*/ 95250 h 60"/>
                <a:gd name="T6" fmla="*/ 90488 w 57"/>
                <a:gd name="T7" fmla="*/ 3651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30" y="0"/>
                  </a:moveTo>
                  <a:lnTo>
                    <a:pt x="0" y="36"/>
                  </a:lnTo>
                  <a:lnTo>
                    <a:pt x="27" y="60"/>
                  </a:lnTo>
                  <a:lnTo>
                    <a:pt x="57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Freeform 243"/>
            <p:cNvSpPr>
              <a:spLocks noEditPoints="1"/>
            </p:cNvSpPr>
            <p:nvPr/>
          </p:nvSpPr>
          <p:spPr bwMode="auto">
            <a:xfrm>
              <a:off x="766763" y="2884487"/>
              <a:ext cx="319088" cy="366712"/>
            </a:xfrm>
            <a:custGeom>
              <a:avLst/>
              <a:gdLst>
                <a:gd name="T0" fmla="*/ 98425 w 201"/>
                <a:gd name="T1" fmla="*/ 211137 h 231"/>
                <a:gd name="T2" fmla="*/ 0 w 201"/>
                <a:gd name="T3" fmla="*/ 330200 h 231"/>
                <a:gd name="T4" fmla="*/ 42863 w 201"/>
                <a:gd name="T5" fmla="*/ 366712 h 231"/>
                <a:gd name="T6" fmla="*/ 141288 w 201"/>
                <a:gd name="T7" fmla="*/ 249237 h 231"/>
                <a:gd name="T8" fmla="*/ 98425 w 201"/>
                <a:gd name="T9" fmla="*/ 211137 h 231"/>
                <a:gd name="T10" fmla="*/ 274638 w 201"/>
                <a:gd name="T11" fmla="*/ 0 h 231"/>
                <a:gd name="T12" fmla="*/ 176213 w 201"/>
                <a:gd name="T13" fmla="*/ 115887 h 231"/>
                <a:gd name="T14" fmla="*/ 220663 w 201"/>
                <a:gd name="T15" fmla="*/ 153987 h 231"/>
                <a:gd name="T16" fmla="*/ 319088 w 201"/>
                <a:gd name="T17" fmla="*/ 38100 h 231"/>
                <a:gd name="T18" fmla="*/ 274638 w 201"/>
                <a:gd name="T19" fmla="*/ 0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1" h="231">
                  <a:moveTo>
                    <a:pt x="62" y="133"/>
                  </a:moveTo>
                  <a:lnTo>
                    <a:pt x="0" y="208"/>
                  </a:lnTo>
                  <a:lnTo>
                    <a:pt x="27" y="231"/>
                  </a:lnTo>
                  <a:lnTo>
                    <a:pt x="89" y="157"/>
                  </a:lnTo>
                  <a:lnTo>
                    <a:pt x="62" y="133"/>
                  </a:lnTo>
                  <a:close/>
                  <a:moveTo>
                    <a:pt x="173" y="0"/>
                  </a:moveTo>
                  <a:lnTo>
                    <a:pt x="111" y="73"/>
                  </a:lnTo>
                  <a:lnTo>
                    <a:pt x="139" y="97"/>
                  </a:lnTo>
                  <a:lnTo>
                    <a:pt x="201" y="24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Freeform 244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49213 w 59"/>
                <a:gd name="T1" fmla="*/ 0 h 60"/>
                <a:gd name="T2" fmla="*/ 0 w 59"/>
                <a:gd name="T3" fmla="*/ 57150 h 60"/>
                <a:gd name="T4" fmla="*/ 46038 w 59"/>
                <a:gd name="T5" fmla="*/ 95250 h 60"/>
                <a:gd name="T6" fmla="*/ 93663 w 59"/>
                <a:gd name="T7" fmla="*/ 38100 h 60"/>
                <a:gd name="T8" fmla="*/ 49213 w 5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3" name="Freeform 245"/>
            <p:cNvSpPr/>
            <p:nvPr/>
          </p:nvSpPr>
          <p:spPr bwMode="auto">
            <a:xfrm>
              <a:off x="636588" y="3308350"/>
              <a:ext cx="93663" cy="95250"/>
            </a:xfrm>
            <a:custGeom>
              <a:avLst/>
              <a:gdLst>
                <a:gd name="T0" fmla="*/ 49213 w 59"/>
                <a:gd name="T1" fmla="*/ 0 h 60"/>
                <a:gd name="T2" fmla="*/ 0 w 59"/>
                <a:gd name="T3" fmla="*/ 57150 h 60"/>
                <a:gd name="T4" fmla="*/ 46038 w 59"/>
                <a:gd name="T5" fmla="*/ 95250 h 60"/>
                <a:gd name="T6" fmla="*/ 93663 w 59"/>
                <a:gd name="T7" fmla="*/ 3810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31" y="0"/>
                  </a:moveTo>
                  <a:lnTo>
                    <a:pt x="0" y="36"/>
                  </a:lnTo>
                  <a:lnTo>
                    <a:pt x="29" y="60"/>
                  </a:lnTo>
                  <a:lnTo>
                    <a:pt x="59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4" name="Freeform 246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25400 w 50"/>
                <a:gd name="T1" fmla="*/ 0 h 56"/>
                <a:gd name="T2" fmla="*/ 0 w 50"/>
                <a:gd name="T3" fmla="*/ 69850 h 56"/>
                <a:gd name="T4" fmla="*/ 53975 w 50"/>
                <a:gd name="T5" fmla="*/ 88900 h 56"/>
                <a:gd name="T6" fmla="*/ 79375 w 50"/>
                <a:gd name="T7" fmla="*/ 19050 h 56"/>
                <a:gd name="T8" fmla="*/ 25400 w 50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5" name="Freeform 247"/>
            <p:cNvSpPr/>
            <p:nvPr/>
          </p:nvSpPr>
          <p:spPr bwMode="auto">
            <a:xfrm>
              <a:off x="1466850" y="2933700"/>
              <a:ext cx="79375" cy="88900"/>
            </a:xfrm>
            <a:custGeom>
              <a:avLst/>
              <a:gdLst>
                <a:gd name="T0" fmla="*/ 25400 w 50"/>
                <a:gd name="T1" fmla="*/ 0 h 56"/>
                <a:gd name="T2" fmla="*/ 0 w 50"/>
                <a:gd name="T3" fmla="*/ 69850 h 56"/>
                <a:gd name="T4" fmla="*/ 53975 w 50"/>
                <a:gd name="T5" fmla="*/ 88900 h 56"/>
                <a:gd name="T6" fmla="*/ 79375 w 50"/>
                <a:gd name="T7" fmla="*/ 1905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6">
                  <a:moveTo>
                    <a:pt x="16" y="0"/>
                  </a:moveTo>
                  <a:lnTo>
                    <a:pt x="0" y="44"/>
                  </a:lnTo>
                  <a:lnTo>
                    <a:pt x="34" y="56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6" name="Freeform 248"/>
            <p:cNvSpPr>
              <a:spLocks noEditPoints="1"/>
            </p:cNvSpPr>
            <p:nvPr/>
          </p:nvSpPr>
          <p:spPr bwMode="auto">
            <a:xfrm>
              <a:off x="1277938" y="3119437"/>
              <a:ext cx="200025" cy="423862"/>
            </a:xfrm>
            <a:custGeom>
              <a:avLst/>
              <a:gdLst>
                <a:gd name="T0" fmla="*/ 52388 w 126"/>
                <a:gd name="T1" fmla="*/ 260350 h 267"/>
                <a:gd name="T2" fmla="*/ 0 w 126"/>
                <a:gd name="T3" fmla="*/ 404812 h 267"/>
                <a:gd name="T4" fmla="*/ 53975 w 126"/>
                <a:gd name="T5" fmla="*/ 423862 h 267"/>
                <a:gd name="T6" fmla="*/ 104775 w 126"/>
                <a:gd name="T7" fmla="*/ 280987 h 267"/>
                <a:gd name="T8" fmla="*/ 52388 w 126"/>
                <a:gd name="T9" fmla="*/ 260350 h 267"/>
                <a:gd name="T10" fmla="*/ 146050 w 126"/>
                <a:gd name="T11" fmla="*/ 0 h 267"/>
                <a:gd name="T12" fmla="*/ 95250 w 126"/>
                <a:gd name="T13" fmla="*/ 144462 h 267"/>
                <a:gd name="T14" fmla="*/ 147638 w 126"/>
                <a:gd name="T15" fmla="*/ 165100 h 267"/>
                <a:gd name="T16" fmla="*/ 200025 w 126"/>
                <a:gd name="T17" fmla="*/ 19050 h 267"/>
                <a:gd name="T18" fmla="*/ 146050 w 126"/>
                <a:gd name="T19" fmla="*/ 0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33" y="164"/>
                  </a:moveTo>
                  <a:lnTo>
                    <a:pt x="0" y="255"/>
                  </a:lnTo>
                  <a:lnTo>
                    <a:pt x="34" y="267"/>
                  </a:lnTo>
                  <a:lnTo>
                    <a:pt x="66" y="177"/>
                  </a:lnTo>
                  <a:lnTo>
                    <a:pt x="33" y="164"/>
                  </a:lnTo>
                  <a:close/>
                  <a:moveTo>
                    <a:pt x="92" y="0"/>
                  </a:moveTo>
                  <a:lnTo>
                    <a:pt x="60" y="91"/>
                  </a:lnTo>
                  <a:lnTo>
                    <a:pt x="93" y="104"/>
                  </a:lnTo>
                  <a:lnTo>
                    <a:pt x="126" y="1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Freeform 249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25400 w 50"/>
                <a:gd name="T1" fmla="*/ 0 h 57"/>
                <a:gd name="T2" fmla="*/ 0 w 50"/>
                <a:gd name="T3" fmla="*/ 71437 h 57"/>
                <a:gd name="T4" fmla="*/ 53975 w 50"/>
                <a:gd name="T5" fmla="*/ 90487 h 57"/>
                <a:gd name="T6" fmla="*/ 79375 w 50"/>
                <a:gd name="T7" fmla="*/ 19050 h 57"/>
                <a:gd name="T8" fmla="*/ 25400 w 50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8" name="Freeform 250"/>
            <p:cNvSpPr/>
            <p:nvPr/>
          </p:nvSpPr>
          <p:spPr bwMode="auto">
            <a:xfrm>
              <a:off x="1209675" y="3640137"/>
              <a:ext cx="79375" cy="90487"/>
            </a:xfrm>
            <a:custGeom>
              <a:avLst/>
              <a:gdLst>
                <a:gd name="T0" fmla="*/ 25400 w 50"/>
                <a:gd name="T1" fmla="*/ 0 h 57"/>
                <a:gd name="T2" fmla="*/ 0 w 50"/>
                <a:gd name="T3" fmla="*/ 71437 h 57"/>
                <a:gd name="T4" fmla="*/ 53975 w 50"/>
                <a:gd name="T5" fmla="*/ 90487 h 57"/>
                <a:gd name="T6" fmla="*/ 79375 w 50"/>
                <a:gd name="T7" fmla="*/ 1905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16" y="0"/>
                  </a:moveTo>
                  <a:lnTo>
                    <a:pt x="0" y="45"/>
                  </a:lnTo>
                  <a:lnTo>
                    <a:pt x="34" y="57"/>
                  </a:lnTo>
                  <a:lnTo>
                    <a:pt x="50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9" name="Rectangle 251"/>
            <p:cNvSpPr>
              <a:spLocks noChangeArrowheads="1"/>
            </p:cNvSpPr>
            <p:nvPr/>
          </p:nvSpPr>
          <p:spPr bwMode="auto">
            <a:xfrm>
              <a:off x="1778000" y="3006725"/>
              <a:ext cx="58738" cy="777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80" name="Freeform 252"/>
            <p:cNvSpPr/>
            <p:nvPr/>
          </p:nvSpPr>
          <p:spPr bwMode="auto">
            <a:xfrm>
              <a:off x="1778000" y="3006725"/>
              <a:ext cx="58738" cy="77787"/>
            </a:xfrm>
            <a:custGeom>
              <a:avLst/>
              <a:gdLst>
                <a:gd name="T0" fmla="*/ 0 w 37"/>
                <a:gd name="T1" fmla="*/ 0 h 49"/>
                <a:gd name="T2" fmla="*/ 0 w 37"/>
                <a:gd name="T3" fmla="*/ 77787 h 49"/>
                <a:gd name="T4" fmla="*/ 58738 w 37"/>
                <a:gd name="T5" fmla="*/ 77787 h 49"/>
                <a:gd name="T6" fmla="*/ 58738 w 37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9">
                  <a:moveTo>
                    <a:pt x="0" y="0"/>
                  </a:moveTo>
                  <a:lnTo>
                    <a:pt x="0" y="49"/>
                  </a:lnTo>
                  <a:lnTo>
                    <a:pt x="37" y="4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1" name="Freeform 253"/>
            <p:cNvSpPr>
              <a:spLocks noEditPoints="1"/>
            </p:cNvSpPr>
            <p:nvPr/>
          </p:nvSpPr>
          <p:spPr bwMode="auto">
            <a:xfrm>
              <a:off x="1778000" y="3206750"/>
              <a:ext cx="58738" cy="444500"/>
            </a:xfrm>
            <a:custGeom>
              <a:avLst/>
              <a:gdLst>
                <a:gd name="T0" fmla="*/ 0 w 37"/>
                <a:gd name="T1" fmla="*/ 285750 h 280"/>
                <a:gd name="T2" fmla="*/ 0 w 37"/>
                <a:gd name="T3" fmla="*/ 444500 h 280"/>
                <a:gd name="T4" fmla="*/ 58738 w 37"/>
                <a:gd name="T5" fmla="*/ 444500 h 280"/>
                <a:gd name="T6" fmla="*/ 58738 w 37"/>
                <a:gd name="T7" fmla="*/ 285750 h 280"/>
                <a:gd name="T8" fmla="*/ 0 w 37"/>
                <a:gd name="T9" fmla="*/ 285750 h 280"/>
                <a:gd name="T10" fmla="*/ 0 w 37"/>
                <a:gd name="T11" fmla="*/ 0 h 280"/>
                <a:gd name="T12" fmla="*/ 0 w 37"/>
                <a:gd name="T13" fmla="*/ 157163 h 280"/>
                <a:gd name="T14" fmla="*/ 58738 w 37"/>
                <a:gd name="T15" fmla="*/ 157163 h 280"/>
                <a:gd name="T16" fmla="*/ 58738 w 37"/>
                <a:gd name="T17" fmla="*/ 0 h 280"/>
                <a:gd name="T18" fmla="*/ 0 w 37"/>
                <a:gd name="T19" fmla="*/ 0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7" h="280">
                  <a:moveTo>
                    <a:pt x="0" y="180"/>
                  </a:moveTo>
                  <a:lnTo>
                    <a:pt x="0" y="280"/>
                  </a:lnTo>
                  <a:lnTo>
                    <a:pt x="37" y="280"/>
                  </a:lnTo>
                  <a:lnTo>
                    <a:pt x="37" y="180"/>
                  </a:lnTo>
                  <a:lnTo>
                    <a:pt x="0" y="180"/>
                  </a:lnTo>
                  <a:close/>
                  <a:moveTo>
                    <a:pt x="0" y="0"/>
                  </a:moveTo>
                  <a:lnTo>
                    <a:pt x="0" y="99"/>
                  </a:lnTo>
                  <a:lnTo>
                    <a:pt x="37" y="99"/>
                  </a:lnTo>
                  <a:lnTo>
                    <a:pt x="3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2" name="Rectangle 254"/>
            <p:cNvSpPr>
              <a:spLocks noChangeArrowheads="1"/>
            </p:cNvSpPr>
            <p:nvPr/>
          </p:nvSpPr>
          <p:spPr bwMode="auto">
            <a:xfrm>
              <a:off x="1778000" y="3771900"/>
              <a:ext cx="58738" cy="71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583" name="Freeform 255"/>
            <p:cNvSpPr/>
            <p:nvPr/>
          </p:nvSpPr>
          <p:spPr bwMode="auto">
            <a:xfrm>
              <a:off x="1778000" y="3771900"/>
              <a:ext cx="58738" cy="71437"/>
            </a:xfrm>
            <a:custGeom>
              <a:avLst/>
              <a:gdLst>
                <a:gd name="T0" fmla="*/ 0 w 37"/>
                <a:gd name="T1" fmla="*/ 0 h 45"/>
                <a:gd name="T2" fmla="*/ 0 w 37"/>
                <a:gd name="T3" fmla="*/ 71437 h 45"/>
                <a:gd name="T4" fmla="*/ 58738 w 37"/>
                <a:gd name="T5" fmla="*/ 71437 h 45"/>
                <a:gd name="T6" fmla="*/ 58738 w 37"/>
                <a:gd name="T7" fmla="*/ 0 h 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45">
                  <a:moveTo>
                    <a:pt x="0" y="0"/>
                  </a:moveTo>
                  <a:lnTo>
                    <a:pt x="0" y="45"/>
                  </a:lnTo>
                  <a:lnTo>
                    <a:pt x="37" y="45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4" name="Freeform 256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19050 h 57"/>
                <a:gd name="T2" fmla="*/ 25400 w 50"/>
                <a:gd name="T3" fmla="*/ 90487 h 57"/>
                <a:gd name="T4" fmla="*/ 79375 w 50"/>
                <a:gd name="T5" fmla="*/ 71437 h 57"/>
                <a:gd name="T6" fmla="*/ 53975 w 50"/>
                <a:gd name="T7" fmla="*/ 0 h 57"/>
                <a:gd name="T8" fmla="*/ 0 w 50"/>
                <a:gd name="T9" fmla="*/ 1905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5" name="Freeform 257"/>
            <p:cNvSpPr/>
            <p:nvPr/>
          </p:nvSpPr>
          <p:spPr bwMode="auto">
            <a:xfrm>
              <a:off x="2241550" y="2936875"/>
              <a:ext cx="79375" cy="90487"/>
            </a:xfrm>
            <a:custGeom>
              <a:avLst/>
              <a:gdLst>
                <a:gd name="T0" fmla="*/ 0 w 50"/>
                <a:gd name="T1" fmla="*/ 19050 h 57"/>
                <a:gd name="T2" fmla="*/ 25400 w 50"/>
                <a:gd name="T3" fmla="*/ 90487 h 57"/>
                <a:gd name="T4" fmla="*/ 79375 w 50"/>
                <a:gd name="T5" fmla="*/ 71437 h 57"/>
                <a:gd name="T6" fmla="*/ 53975 w 5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0" y="12"/>
                  </a:moveTo>
                  <a:lnTo>
                    <a:pt x="16" y="57"/>
                  </a:lnTo>
                  <a:lnTo>
                    <a:pt x="50" y="45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6" name="Freeform 258"/>
            <p:cNvSpPr>
              <a:spLocks noEditPoints="1"/>
            </p:cNvSpPr>
            <p:nvPr/>
          </p:nvSpPr>
          <p:spPr bwMode="auto">
            <a:xfrm>
              <a:off x="2309813" y="3124200"/>
              <a:ext cx="200025" cy="423862"/>
            </a:xfrm>
            <a:custGeom>
              <a:avLst/>
              <a:gdLst>
                <a:gd name="T0" fmla="*/ 95250 w 126"/>
                <a:gd name="T1" fmla="*/ 279400 h 267"/>
                <a:gd name="T2" fmla="*/ 147638 w 126"/>
                <a:gd name="T3" fmla="*/ 423862 h 267"/>
                <a:gd name="T4" fmla="*/ 200025 w 126"/>
                <a:gd name="T5" fmla="*/ 404812 h 267"/>
                <a:gd name="T6" fmla="*/ 149225 w 126"/>
                <a:gd name="T7" fmla="*/ 260350 h 267"/>
                <a:gd name="T8" fmla="*/ 95250 w 126"/>
                <a:gd name="T9" fmla="*/ 279400 h 267"/>
                <a:gd name="T10" fmla="*/ 0 w 126"/>
                <a:gd name="T11" fmla="*/ 20637 h 267"/>
                <a:gd name="T12" fmla="*/ 52388 w 126"/>
                <a:gd name="T13" fmla="*/ 163512 h 267"/>
                <a:gd name="T14" fmla="*/ 106363 w 126"/>
                <a:gd name="T15" fmla="*/ 142875 h 267"/>
                <a:gd name="T16" fmla="*/ 53975 w 126"/>
                <a:gd name="T17" fmla="*/ 0 h 267"/>
                <a:gd name="T18" fmla="*/ 0 w 126"/>
                <a:gd name="T19" fmla="*/ 20637 h 2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7">
                  <a:moveTo>
                    <a:pt x="60" y="176"/>
                  </a:moveTo>
                  <a:lnTo>
                    <a:pt x="93" y="267"/>
                  </a:lnTo>
                  <a:lnTo>
                    <a:pt x="126" y="255"/>
                  </a:lnTo>
                  <a:lnTo>
                    <a:pt x="94" y="164"/>
                  </a:lnTo>
                  <a:lnTo>
                    <a:pt x="60" y="176"/>
                  </a:lnTo>
                  <a:close/>
                  <a:moveTo>
                    <a:pt x="0" y="13"/>
                  </a:moveTo>
                  <a:lnTo>
                    <a:pt x="33" y="103"/>
                  </a:lnTo>
                  <a:lnTo>
                    <a:pt x="67" y="90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7" name="Freeform 259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20637 h 57"/>
                <a:gd name="T2" fmla="*/ 23813 w 49"/>
                <a:gd name="T3" fmla="*/ 90487 h 57"/>
                <a:gd name="T4" fmla="*/ 77788 w 49"/>
                <a:gd name="T5" fmla="*/ 69850 h 57"/>
                <a:gd name="T6" fmla="*/ 53975 w 49"/>
                <a:gd name="T7" fmla="*/ 0 h 57"/>
                <a:gd name="T8" fmla="*/ 0 w 49"/>
                <a:gd name="T9" fmla="*/ 2063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8" name="Freeform 260"/>
            <p:cNvSpPr/>
            <p:nvPr/>
          </p:nvSpPr>
          <p:spPr bwMode="auto">
            <a:xfrm>
              <a:off x="2500313" y="3644900"/>
              <a:ext cx="77788" cy="90487"/>
            </a:xfrm>
            <a:custGeom>
              <a:avLst/>
              <a:gdLst>
                <a:gd name="T0" fmla="*/ 0 w 49"/>
                <a:gd name="T1" fmla="*/ 20637 h 57"/>
                <a:gd name="T2" fmla="*/ 23813 w 49"/>
                <a:gd name="T3" fmla="*/ 90487 h 57"/>
                <a:gd name="T4" fmla="*/ 77788 w 49"/>
                <a:gd name="T5" fmla="*/ 69850 h 57"/>
                <a:gd name="T6" fmla="*/ 53975 w 49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57">
                  <a:moveTo>
                    <a:pt x="0" y="13"/>
                  </a:moveTo>
                  <a:lnTo>
                    <a:pt x="15" y="57"/>
                  </a:lnTo>
                  <a:lnTo>
                    <a:pt x="49" y="44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89" name="Freeform 261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36513 h 60"/>
                <a:gd name="T2" fmla="*/ 49213 w 59"/>
                <a:gd name="T3" fmla="*/ 95250 h 60"/>
                <a:gd name="T4" fmla="*/ 93663 w 59"/>
                <a:gd name="T5" fmla="*/ 58738 h 60"/>
                <a:gd name="T6" fmla="*/ 44450 w 59"/>
                <a:gd name="T7" fmla="*/ 0 h 60"/>
                <a:gd name="T8" fmla="*/ 0 w 59"/>
                <a:gd name="T9" fmla="*/ 36513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0" name="Freeform 262"/>
            <p:cNvSpPr/>
            <p:nvPr/>
          </p:nvSpPr>
          <p:spPr bwMode="auto">
            <a:xfrm>
              <a:off x="2576513" y="2740025"/>
              <a:ext cx="93663" cy="95250"/>
            </a:xfrm>
            <a:custGeom>
              <a:avLst/>
              <a:gdLst>
                <a:gd name="T0" fmla="*/ 0 w 59"/>
                <a:gd name="T1" fmla="*/ 36513 h 60"/>
                <a:gd name="T2" fmla="*/ 49213 w 59"/>
                <a:gd name="T3" fmla="*/ 95250 h 60"/>
                <a:gd name="T4" fmla="*/ 93663 w 59"/>
                <a:gd name="T5" fmla="*/ 58738 h 60"/>
                <a:gd name="T6" fmla="*/ 44450 w 59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0" y="23"/>
                  </a:moveTo>
                  <a:lnTo>
                    <a:pt x="31" y="60"/>
                  </a:lnTo>
                  <a:lnTo>
                    <a:pt x="59" y="37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1" name="Freeform 263"/>
            <p:cNvSpPr>
              <a:spLocks noEditPoints="1"/>
            </p:cNvSpPr>
            <p:nvPr/>
          </p:nvSpPr>
          <p:spPr bwMode="auto">
            <a:xfrm>
              <a:off x="2705100" y="2894012"/>
              <a:ext cx="320675" cy="365125"/>
            </a:xfrm>
            <a:custGeom>
              <a:avLst/>
              <a:gdLst>
                <a:gd name="T0" fmla="*/ 177800 w 202"/>
                <a:gd name="T1" fmla="*/ 247650 h 230"/>
                <a:gd name="T2" fmla="*/ 276225 w 202"/>
                <a:gd name="T3" fmla="*/ 365125 h 230"/>
                <a:gd name="T4" fmla="*/ 320675 w 202"/>
                <a:gd name="T5" fmla="*/ 328613 h 230"/>
                <a:gd name="T6" fmla="*/ 222250 w 202"/>
                <a:gd name="T7" fmla="*/ 211138 h 230"/>
                <a:gd name="T8" fmla="*/ 177800 w 202"/>
                <a:gd name="T9" fmla="*/ 247650 h 230"/>
                <a:gd name="T10" fmla="*/ 0 w 202"/>
                <a:gd name="T11" fmla="*/ 34925 h 230"/>
                <a:gd name="T12" fmla="*/ 98425 w 202"/>
                <a:gd name="T13" fmla="*/ 153988 h 230"/>
                <a:gd name="T14" fmla="*/ 141288 w 202"/>
                <a:gd name="T15" fmla="*/ 115888 h 230"/>
                <a:gd name="T16" fmla="*/ 42863 w 202"/>
                <a:gd name="T17" fmla="*/ 0 h 230"/>
                <a:gd name="T18" fmla="*/ 0 w 202"/>
                <a:gd name="T19" fmla="*/ 34925 h 2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0">
                  <a:moveTo>
                    <a:pt x="112" y="156"/>
                  </a:moveTo>
                  <a:lnTo>
                    <a:pt x="174" y="230"/>
                  </a:lnTo>
                  <a:lnTo>
                    <a:pt x="202" y="207"/>
                  </a:lnTo>
                  <a:lnTo>
                    <a:pt x="140" y="133"/>
                  </a:lnTo>
                  <a:lnTo>
                    <a:pt x="112" y="156"/>
                  </a:lnTo>
                  <a:close/>
                  <a:moveTo>
                    <a:pt x="0" y="22"/>
                  </a:moveTo>
                  <a:lnTo>
                    <a:pt x="62" y="97"/>
                  </a:lnTo>
                  <a:lnTo>
                    <a:pt x="89" y="73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2" name="Freeform 264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34925 h 59"/>
                <a:gd name="T2" fmla="*/ 47625 w 57"/>
                <a:gd name="T3" fmla="*/ 93662 h 59"/>
                <a:gd name="T4" fmla="*/ 90488 w 57"/>
                <a:gd name="T5" fmla="*/ 57150 h 59"/>
                <a:gd name="T6" fmla="*/ 42863 w 57"/>
                <a:gd name="T7" fmla="*/ 0 h 59"/>
                <a:gd name="T8" fmla="*/ 0 w 57"/>
                <a:gd name="T9" fmla="*/ 3492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3" name="Freeform 265"/>
            <p:cNvSpPr/>
            <p:nvPr/>
          </p:nvSpPr>
          <p:spPr bwMode="auto">
            <a:xfrm>
              <a:off x="3062288" y="3317875"/>
              <a:ext cx="90488" cy="93662"/>
            </a:xfrm>
            <a:custGeom>
              <a:avLst/>
              <a:gdLst>
                <a:gd name="T0" fmla="*/ 0 w 57"/>
                <a:gd name="T1" fmla="*/ 34925 h 59"/>
                <a:gd name="T2" fmla="*/ 47625 w 57"/>
                <a:gd name="T3" fmla="*/ 93662 h 59"/>
                <a:gd name="T4" fmla="*/ 90488 w 57"/>
                <a:gd name="T5" fmla="*/ 57150 h 59"/>
                <a:gd name="T6" fmla="*/ 42863 w 57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9">
                  <a:moveTo>
                    <a:pt x="0" y="22"/>
                  </a:moveTo>
                  <a:lnTo>
                    <a:pt x="30" y="59"/>
                  </a:lnTo>
                  <a:lnTo>
                    <a:pt x="57" y="36"/>
                  </a:ln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4" name="Freeform 266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47625 h 54"/>
                <a:gd name="T2" fmla="*/ 66675 w 60"/>
                <a:gd name="T3" fmla="*/ 85725 h 54"/>
                <a:gd name="T4" fmla="*/ 95250 w 60"/>
                <a:gd name="T5" fmla="*/ 36513 h 54"/>
                <a:gd name="T6" fmla="*/ 28575 w 60"/>
                <a:gd name="T7" fmla="*/ 0 h 54"/>
                <a:gd name="T8" fmla="*/ 0 w 60"/>
                <a:gd name="T9" fmla="*/ 476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5" name="Freeform 267"/>
            <p:cNvSpPr/>
            <p:nvPr/>
          </p:nvSpPr>
          <p:spPr bwMode="auto">
            <a:xfrm>
              <a:off x="2830513" y="2444750"/>
              <a:ext cx="95250" cy="85725"/>
            </a:xfrm>
            <a:custGeom>
              <a:avLst/>
              <a:gdLst>
                <a:gd name="T0" fmla="*/ 0 w 60"/>
                <a:gd name="T1" fmla="*/ 47625 h 54"/>
                <a:gd name="T2" fmla="*/ 66675 w 60"/>
                <a:gd name="T3" fmla="*/ 85725 h 54"/>
                <a:gd name="T4" fmla="*/ 95250 w 60"/>
                <a:gd name="T5" fmla="*/ 36513 h 54"/>
                <a:gd name="T6" fmla="*/ 28575 w 60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4">
                  <a:moveTo>
                    <a:pt x="0" y="30"/>
                  </a:moveTo>
                  <a:lnTo>
                    <a:pt x="42" y="54"/>
                  </a:lnTo>
                  <a:lnTo>
                    <a:pt x="60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6" name="Freeform 268"/>
            <p:cNvSpPr>
              <a:spLocks noEditPoints="1"/>
            </p:cNvSpPr>
            <p:nvPr/>
          </p:nvSpPr>
          <p:spPr bwMode="auto">
            <a:xfrm>
              <a:off x="3005138" y="2543175"/>
              <a:ext cx="400050" cy="265112"/>
            </a:xfrm>
            <a:custGeom>
              <a:avLst/>
              <a:gdLst>
                <a:gd name="T0" fmla="*/ 239713 w 252"/>
                <a:gd name="T1" fmla="*/ 187325 h 167"/>
                <a:gd name="T2" fmla="*/ 371475 w 252"/>
                <a:gd name="T3" fmla="*/ 265112 h 167"/>
                <a:gd name="T4" fmla="*/ 400050 w 252"/>
                <a:gd name="T5" fmla="*/ 214312 h 167"/>
                <a:gd name="T6" fmla="*/ 268288 w 252"/>
                <a:gd name="T7" fmla="*/ 139700 h 167"/>
                <a:gd name="T8" fmla="*/ 239713 w 252"/>
                <a:gd name="T9" fmla="*/ 187325 h 167"/>
                <a:gd name="T10" fmla="*/ 0 w 252"/>
                <a:gd name="T11" fmla="*/ 49212 h 167"/>
                <a:gd name="T12" fmla="*/ 131763 w 252"/>
                <a:gd name="T13" fmla="*/ 127000 h 167"/>
                <a:gd name="T14" fmla="*/ 160338 w 252"/>
                <a:gd name="T15" fmla="*/ 76200 h 167"/>
                <a:gd name="T16" fmla="*/ 28575 w 252"/>
                <a:gd name="T17" fmla="*/ 0 h 167"/>
                <a:gd name="T18" fmla="*/ 0 w 252"/>
                <a:gd name="T19" fmla="*/ 4921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51" y="118"/>
                  </a:moveTo>
                  <a:lnTo>
                    <a:pt x="234" y="167"/>
                  </a:lnTo>
                  <a:lnTo>
                    <a:pt x="252" y="135"/>
                  </a:lnTo>
                  <a:lnTo>
                    <a:pt x="169" y="88"/>
                  </a:lnTo>
                  <a:lnTo>
                    <a:pt x="151" y="118"/>
                  </a:lnTo>
                  <a:close/>
                  <a:moveTo>
                    <a:pt x="0" y="31"/>
                  </a:moveTo>
                  <a:lnTo>
                    <a:pt x="83" y="80"/>
                  </a:lnTo>
                  <a:lnTo>
                    <a:pt x="101" y="48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7" name="Freeform 269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49212 h 55"/>
                <a:gd name="T2" fmla="*/ 63500 w 58"/>
                <a:gd name="T3" fmla="*/ 87312 h 55"/>
                <a:gd name="T4" fmla="*/ 92075 w 58"/>
                <a:gd name="T5" fmla="*/ 36512 h 55"/>
                <a:gd name="T6" fmla="*/ 28575 w 58"/>
                <a:gd name="T7" fmla="*/ 0 h 55"/>
                <a:gd name="T8" fmla="*/ 0 w 58"/>
                <a:gd name="T9" fmla="*/ 49212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8" name="Freeform 270"/>
            <p:cNvSpPr/>
            <p:nvPr/>
          </p:nvSpPr>
          <p:spPr bwMode="auto">
            <a:xfrm>
              <a:off x="3484563" y="2820987"/>
              <a:ext cx="92075" cy="87312"/>
            </a:xfrm>
            <a:custGeom>
              <a:avLst/>
              <a:gdLst>
                <a:gd name="T0" fmla="*/ 0 w 58"/>
                <a:gd name="T1" fmla="*/ 49212 h 55"/>
                <a:gd name="T2" fmla="*/ 63500 w 58"/>
                <a:gd name="T3" fmla="*/ 87312 h 55"/>
                <a:gd name="T4" fmla="*/ 92075 w 58"/>
                <a:gd name="T5" fmla="*/ 36512 h 55"/>
                <a:gd name="T6" fmla="*/ 28575 w 58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5">
                  <a:moveTo>
                    <a:pt x="0" y="31"/>
                  </a:moveTo>
                  <a:lnTo>
                    <a:pt x="40" y="55"/>
                  </a:lnTo>
                  <a:lnTo>
                    <a:pt x="58" y="23"/>
                  </a:lnTo>
                  <a:lnTo>
                    <a:pt x="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99" name="Freeform 271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6200 w 53"/>
                <a:gd name="T3" fmla="*/ 68262 h 43"/>
                <a:gd name="T4" fmla="*/ 84138 w 53"/>
                <a:gd name="T5" fmla="*/ 12700 h 43"/>
                <a:gd name="T6" fmla="*/ 11113 w 53"/>
                <a:gd name="T7" fmla="*/ 0 h 43"/>
                <a:gd name="T8" fmla="*/ 0 w 53"/>
                <a:gd name="T9" fmla="*/ 555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0" name="Freeform 272"/>
            <p:cNvSpPr/>
            <p:nvPr/>
          </p:nvSpPr>
          <p:spPr bwMode="auto">
            <a:xfrm>
              <a:off x="2971800" y="2084387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6200 w 53"/>
                <a:gd name="T3" fmla="*/ 68262 h 43"/>
                <a:gd name="T4" fmla="*/ 84138 w 53"/>
                <a:gd name="T5" fmla="*/ 12700 h 43"/>
                <a:gd name="T6" fmla="*/ 11113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8" y="43"/>
                  </a:lnTo>
                  <a:lnTo>
                    <a:pt x="53" y="8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1" name="Freeform 273"/>
            <p:cNvSpPr>
              <a:spLocks noEditPoints="1"/>
            </p:cNvSpPr>
            <p:nvPr/>
          </p:nvSpPr>
          <p:spPr bwMode="auto">
            <a:xfrm>
              <a:off x="3168650" y="2119312"/>
              <a:ext cx="433388" cy="130175"/>
            </a:xfrm>
            <a:custGeom>
              <a:avLst/>
              <a:gdLst>
                <a:gd name="T0" fmla="*/ 273050 w 273"/>
                <a:gd name="T1" fmla="*/ 103188 h 82"/>
                <a:gd name="T2" fmla="*/ 422275 w 273"/>
                <a:gd name="T3" fmla="*/ 130175 h 82"/>
                <a:gd name="T4" fmla="*/ 433388 w 273"/>
                <a:gd name="T5" fmla="*/ 74613 h 82"/>
                <a:gd name="T6" fmla="*/ 282575 w 273"/>
                <a:gd name="T7" fmla="*/ 47625 h 82"/>
                <a:gd name="T8" fmla="*/ 273050 w 273"/>
                <a:gd name="T9" fmla="*/ 103188 h 82"/>
                <a:gd name="T10" fmla="*/ 0 w 273"/>
                <a:gd name="T11" fmla="*/ 55563 h 82"/>
                <a:gd name="T12" fmla="*/ 150813 w 273"/>
                <a:gd name="T13" fmla="*/ 80963 h 82"/>
                <a:gd name="T14" fmla="*/ 161925 w 273"/>
                <a:gd name="T15" fmla="*/ 26988 h 82"/>
                <a:gd name="T16" fmla="*/ 9525 w 273"/>
                <a:gd name="T17" fmla="*/ 0 h 82"/>
                <a:gd name="T18" fmla="*/ 0 w 273"/>
                <a:gd name="T19" fmla="*/ 55563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2">
                  <a:moveTo>
                    <a:pt x="172" y="65"/>
                  </a:moveTo>
                  <a:lnTo>
                    <a:pt x="266" y="82"/>
                  </a:lnTo>
                  <a:lnTo>
                    <a:pt x="273" y="47"/>
                  </a:lnTo>
                  <a:lnTo>
                    <a:pt x="178" y="30"/>
                  </a:lnTo>
                  <a:lnTo>
                    <a:pt x="172" y="65"/>
                  </a:lnTo>
                  <a:close/>
                  <a:moveTo>
                    <a:pt x="0" y="35"/>
                  </a:moveTo>
                  <a:lnTo>
                    <a:pt x="95" y="51"/>
                  </a:lnTo>
                  <a:lnTo>
                    <a:pt x="102" y="17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2" name="Freeform 274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3025 w 53"/>
                <a:gd name="T3" fmla="*/ 68262 h 43"/>
                <a:gd name="T4" fmla="*/ 84138 w 53"/>
                <a:gd name="T5" fmla="*/ 12700 h 43"/>
                <a:gd name="T6" fmla="*/ 9525 w 53"/>
                <a:gd name="T7" fmla="*/ 0 h 43"/>
                <a:gd name="T8" fmla="*/ 0 w 53"/>
                <a:gd name="T9" fmla="*/ 555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3" name="Freeform 275"/>
            <p:cNvSpPr/>
            <p:nvPr/>
          </p:nvSpPr>
          <p:spPr bwMode="auto">
            <a:xfrm>
              <a:off x="3714750" y="2214562"/>
              <a:ext cx="84138" cy="68262"/>
            </a:xfrm>
            <a:custGeom>
              <a:avLst/>
              <a:gdLst>
                <a:gd name="T0" fmla="*/ 0 w 53"/>
                <a:gd name="T1" fmla="*/ 55562 h 43"/>
                <a:gd name="T2" fmla="*/ 73025 w 53"/>
                <a:gd name="T3" fmla="*/ 68262 h 43"/>
                <a:gd name="T4" fmla="*/ 84138 w 53"/>
                <a:gd name="T5" fmla="*/ 12700 h 43"/>
                <a:gd name="T6" fmla="*/ 9525 w 53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0" y="35"/>
                  </a:moveTo>
                  <a:lnTo>
                    <a:pt x="46" y="43"/>
                  </a:lnTo>
                  <a:lnTo>
                    <a:pt x="53" y="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4" name="Freeform 276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4613 w 53"/>
                <a:gd name="T5" fmla="*/ 0 h 43"/>
                <a:gd name="T6" fmla="*/ 0 w 53"/>
                <a:gd name="T7" fmla="*/ 12700 h 43"/>
                <a:gd name="T8" fmla="*/ 9525 w 53"/>
                <a:gd name="T9" fmla="*/ 682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5" name="Freeform 277"/>
            <p:cNvSpPr/>
            <p:nvPr/>
          </p:nvSpPr>
          <p:spPr bwMode="auto">
            <a:xfrm>
              <a:off x="2974975" y="1690687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4613 w 53"/>
                <a:gd name="T5" fmla="*/ 0 h 43"/>
                <a:gd name="T6" fmla="*/ 0 w 53"/>
                <a:gd name="T7" fmla="*/ 1270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7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6" name="Freeform 278"/>
            <p:cNvSpPr>
              <a:spLocks noEditPoints="1"/>
            </p:cNvSpPr>
            <p:nvPr/>
          </p:nvSpPr>
          <p:spPr bwMode="auto">
            <a:xfrm>
              <a:off x="3170238" y="1593850"/>
              <a:ext cx="433388" cy="131762"/>
            </a:xfrm>
            <a:custGeom>
              <a:avLst/>
              <a:gdLst>
                <a:gd name="T0" fmla="*/ 282575 w 273"/>
                <a:gd name="T1" fmla="*/ 82550 h 83"/>
                <a:gd name="T2" fmla="*/ 433388 w 273"/>
                <a:gd name="T3" fmla="*/ 55562 h 83"/>
                <a:gd name="T4" fmla="*/ 423863 w 273"/>
                <a:gd name="T5" fmla="*/ 0 h 83"/>
                <a:gd name="T6" fmla="*/ 273050 w 273"/>
                <a:gd name="T7" fmla="*/ 26987 h 83"/>
                <a:gd name="T8" fmla="*/ 282575 w 273"/>
                <a:gd name="T9" fmla="*/ 82550 h 83"/>
                <a:gd name="T10" fmla="*/ 11113 w 273"/>
                <a:gd name="T11" fmla="*/ 131762 h 83"/>
                <a:gd name="T12" fmla="*/ 161925 w 273"/>
                <a:gd name="T13" fmla="*/ 104775 h 83"/>
                <a:gd name="T14" fmla="*/ 150813 w 273"/>
                <a:gd name="T15" fmla="*/ 49212 h 83"/>
                <a:gd name="T16" fmla="*/ 0 w 273"/>
                <a:gd name="T17" fmla="*/ 76200 h 83"/>
                <a:gd name="T18" fmla="*/ 11113 w 273"/>
                <a:gd name="T19" fmla="*/ 131762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3" h="83">
                  <a:moveTo>
                    <a:pt x="178" y="52"/>
                  </a:moveTo>
                  <a:lnTo>
                    <a:pt x="273" y="35"/>
                  </a:lnTo>
                  <a:lnTo>
                    <a:pt x="267" y="0"/>
                  </a:lnTo>
                  <a:lnTo>
                    <a:pt x="172" y="17"/>
                  </a:lnTo>
                  <a:lnTo>
                    <a:pt x="178" y="52"/>
                  </a:lnTo>
                  <a:close/>
                  <a:moveTo>
                    <a:pt x="7" y="83"/>
                  </a:moveTo>
                  <a:lnTo>
                    <a:pt x="102" y="66"/>
                  </a:lnTo>
                  <a:lnTo>
                    <a:pt x="95" y="31"/>
                  </a:lnTo>
                  <a:lnTo>
                    <a:pt x="0" y="48"/>
                  </a:lnTo>
                  <a:lnTo>
                    <a:pt x="7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7" name="Freeform 279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3025 w 53"/>
                <a:gd name="T5" fmla="*/ 0 h 43"/>
                <a:gd name="T6" fmla="*/ 0 w 53"/>
                <a:gd name="T7" fmla="*/ 12700 h 43"/>
                <a:gd name="T8" fmla="*/ 9525 w 53"/>
                <a:gd name="T9" fmla="*/ 68262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  <a:lnTo>
                    <a:pt x="6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8" name="Freeform 280"/>
            <p:cNvSpPr/>
            <p:nvPr/>
          </p:nvSpPr>
          <p:spPr bwMode="auto">
            <a:xfrm>
              <a:off x="3716338" y="1560512"/>
              <a:ext cx="84138" cy="68262"/>
            </a:xfrm>
            <a:custGeom>
              <a:avLst/>
              <a:gdLst>
                <a:gd name="T0" fmla="*/ 9525 w 53"/>
                <a:gd name="T1" fmla="*/ 68262 h 43"/>
                <a:gd name="T2" fmla="*/ 84138 w 53"/>
                <a:gd name="T3" fmla="*/ 55562 h 43"/>
                <a:gd name="T4" fmla="*/ 73025 w 53"/>
                <a:gd name="T5" fmla="*/ 0 h 43"/>
                <a:gd name="T6" fmla="*/ 0 w 53"/>
                <a:gd name="T7" fmla="*/ 12700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43">
                  <a:moveTo>
                    <a:pt x="6" y="43"/>
                  </a:moveTo>
                  <a:lnTo>
                    <a:pt x="53" y="35"/>
                  </a:lnTo>
                  <a:lnTo>
                    <a:pt x="46" y="0"/>
                  </a:lnTo>
                  <a:lnTo>
                    <a:pt x="0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09" name="Freeform 281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28575 w 58"/>
                <a:gd name="T1" fmla="*/ 85725 h 54"/>
                <a:gd name="T2" fmla="*/ 92075 w 58"/>
                <a:gd name="T3" fmla="*/ 49213 h 54"/>
                <a:gd name="T4" fmla="*/ 63500 w 58"/>
                <a:gd name="T5" fmla="*/ 0 h 54"/>
                <a:gd name="T6" fmla="*/ 0 w 58"/>
                <a:gd name="T7" fmla="*/ 38100 h 54"/>
                <a:gd name="T8" fmla="*/ 28575 w 58"/>
                <a:gd name="T9" fmla="*/ 857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0" name="Freeform 282"/>
            <p:cNvSpPr/>
            <p:nvPr/>
          </p:nvSpPr>
          <p:spPr bwMode="auto">
            <a:xfrm>
              <a:off x="2838450" y="1311275"/>
              <a:ext cx="92075" cy="85725"/>
            </a:xfrm>
            <a:custGeom>
              <a:avLst/>
              <a:gdLst>
                <a:gd name="T0" fmla="*/ 28575 w 58"/>
                <a:gd name="T1" fmla="*/ 85725 h 54"/>
                <a:gd name="T2" fmla="*/ 92075 w 58"/>
                <a:gd name="T3" fmla="*/ 49213 h 54"/>
                <a:gd name="T4" fmla="*/ 63500 w 58"/>
                <a:gd name="T5" fmla="*/ 0 h 54"/>
                <a:gd name="T6" fmla="*/ 0 w 58"/>
                <a:gd name="T7" fmla="*/ 38100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4">
                  <a:moveTo>
                    <a:pt x="18" y="54"/>
                  </a:moveTo>
                  <a:lnTo>
                    <a:pt x="58" y="31"/>
                  </a:lnTo>
                  <a:lnTo>
                    <a:pt x="40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1" name="Freeform 283"/>
            <p:cNvSpPr>
              <a:spLocks noEditPoints="1"/>
            </p:cNvSpPr>
            <p:nvPr/>
          </p:nvSpPr>
          <p:spPr bwMode="auto">
            <a:xfrm>
              <a:off x="3009900" y="1033462"/>
              <a:ext cx="400050" cy="265112"/>
            </a:xfrm>
            <a:custGeom>
              <a:avLst/>
              <a:gdLst>
                <a:gd name="T0" fmla="*/ 268288 w 252"/>
                <a:gd name="T1" fmla="*/ 125412 h 167"/>
                <a:gd name="T2" fmla="*/ 400050 w 252"/>
                <a:gd name="T3" fmla="*/ 50800 h 167"/>
                <a:gd name="T4" fmla="*/ 371475 w 252"/>
                <a:gd name="T5" fmla="*/ 0 h 167"/>
                <a:gd name="T6" fmla="*/ 239713 w 252"/>
                <a:gd name="T7" fmla="*/ 77787 h 167"/>
                <a:gd name="T8" fmla="*/ 268288 w 252"/>
                <a:gd name="T9" fmla="*/ 125412 h 167"/>
                <a:gd name="T10" fmla="*/ 28575 w 252"/>
                <a:gd name="T11" fmla="*/ 265112 h 167"/>
                <a:gd name="T12" fmla="*/ 160338 w 252"/>
                <a:gd name="T13" fmla="*/ 188912 h 167"/>
                <a:gd name="T14" fmla="*/ 131763 w 252"/>
                <a:gd name="T15" fmla="*/ 138112 h 167"/>
                <a:gd name="T16" fmla="*/ 0 w 252"/>
                <a:gd name="T17" fmla="*/ 215900 h 167"/>
                <a:gd name="T18" fmla="*/ 28575 w 252"/>
                <a:gd name="T19" fmla="*/ 265112 h 1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2" h="167">
                  <a:moveTo>
                    <a:pt x="169" y="79"/>
                  </a:moveTo>
                  <a:lnTo>
                    <a:pt x="252" y="32"/>
                  </a:lnTo>
                  <a:lnTo>
                    <a:pt x="234" y="0"/>
                  </a:lnTo>
                  <a:lnTo>
                    <a:pt x="151" y="49"/>
                  </a:lnTo>
                  <a:lnTo>
                    <a:pt x="169" y="79"/>
                  </a:lnTo>
                  <a:close/>
                  <a:moveTo>
                    <a:pt x="18" y="167"/>
                  </a:moveTo>
                  <a:lnTo>
                    <a:pt x="101" y="119"/>
                  </a:lnTo>
                  <a:lnTo>
                    <a:pt x="83" y="87"/>
                  </a:lnTo>
                  <a:lnTo>
                    <a:pt x="0" y="136"/>
                  </a:lnTo>
                  <a:lnTo>
                    <a:pt x="18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2" name="Freeform 284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28575 w 59"/>
                <a:gd name="T1" fmla="*/ 88900 h 56"/>
                <a:gd name="T2" fmla="*/ 93663 w 59"/>
                <a:gd name="T3" fmla="*/ 50800 h 56"/>
                <a:gd name="T4" fmla="*/ 65088 w 59"/>
                <a:gd name="T5" fmla="*/ 0 h 56"/>
                <a:gd name="T6" fmla="*/ 0 w 59"/>
                <a:gd name="T7" fmla="*/ 38100 h 56"/>
                <a:gd name="T8" fmla="*/ 28575 w 59"/>
                <a:gd name="T9" fmla="*/ 8890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  <a:lnTo>
                    <a:pt x="18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3" name="Freeform 285"/>
            <p:cNvSpPr/>
            <p:nvPr/>
          </p:nvSpPr>
          <p:spPr bwMode="auto">
            <a:xfrm>
              <a:off x="3489325" y="933450"/>
              <a:ext cx="93663" cy="88900"/>
            </a:xfrm>
            <a:custGeom>
              <a:avLst/>
              <a:gdLst>
                <a:gd name="T0" fmla="*/ 28575 w 59"/>
                <a:gd name="T1" fmla="*/ 88900 h 56"/>
                <a:gd name="T2" fmla="*/ 93663 w 59"/>
                <a:gd name="T3" fmla="*/ 50800 h 56"/>
                <a:gd name="T4" fmla="*/ 65088 w 59"/>
                <a:gd name="T5" fmla="*/ 0 h 56"/>
                <a:gd name="T6" fmla="*/ 0 w 59"/>
                <a:gd name="T7" fmla="*/ 38100 h 5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6">
                  <a:moveTo>
                    <a:pt x="18" y="56"/>
                  </a:moveTo>
                  <a:lnTo>
                    <a:pt x="59" y="32"/>
                  </a:lnTo>
                  <a:lnTo>
                    <a:pt x="41" y="0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4" name="Freeform 286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42863 w 57"/>
                <a:gd name="T1" fmla="*/ 95250 h 60"/>
                <a:gd name="T2" fmla="*/ 90488 w 57"/>
                <a:gd name="T3" fmla="*/ 38100 h 60"/>
                <a:gd name="T4" fmla="*/ 47625 w 57"/>
                <a:gd name="T5" fmla="*/ 0 h 60"/>
                <a:gd name="T6" fmla="*/ 0 w 57"/>
                <a:gd name="T7" fmla="*/ 58738 h 60"/>
                <a:gd name="T8" fmla="*/ 42863 w 57"/>
                <a:gd name="T9" fmla="*/ 952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  <a:lnTo>
                    <a:pt x="27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5" name="Freeform 287"/>
            <p:cNvSpPr/>
            <p:nvPr/>
          </p:nvSpPr>
          <p:spPr bwMode="auto">
            <a:xfrm>
              <a:off x="2587625" y="1003300"/>
              <a:ext cx="90488" cy="95250"/>
            </a:xfrm>
            <a:custGeom>
              <a:avLst/>
              <a:gdLst>
                <a:gd name="T0" fmla="*/ 42863 w 57"/>
                <a:gd name="T1" fmla="*/ 95250 h 60"/>
                <a:gd name="T2" fmla="*/ 90488 w 57"/>
                <a:gd name="T3" fmla="*/ 38100 h 60"/>
                <a:gd name="T4" fmla="*/ 47625 w 57"/>
                <a:gd name="T5" fmla="*/ 0 h 60"/>
                <a:gd name="T6" fmla="*/ 0 w 57"/>
                <a:gd name="T7" fmla="*/ 58738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60">
                  <a:moveTo>
                    <a:pt x="27" y="60"/>
                  </a:moveTo>
                  <a:lnTo>
                    <a:pt x="57" y="24"/>
                  </a:lnTo>
                  <a:lnTo>
                    <a:pt x="30" y="0"/>
                  </a:lnTo>
                  <a:lnTo>
                    <a:pt x="0" y="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6" name="Freeform 288"/>
            <p:cNvSpPr>
              <a:spLocks noEditPoints="1"/>
            </p:cNvSpPr>
            <p:nvPr/>
          </p:nvSpPr>
          <p:spPr bwMode="auto">
            <a:xfrm>
              <a:off x="2714625" y="579437"/>
              <a:ext cx="320675" cy="366712"/>
            </a:xfrm>
            <a:custGeom>
              <a:avLst/>
              <a:gdLst>
                <a:gd name="T0" fmla="*/ 222250 w 202"/>
                <a:gd name="T1" fmla="*/ 153987 h 231"/>
                <a:gd name="T2" fmla="*/ 320675 w 202"/>
                <a:gd name="T3" fmla="*/ 38100 h 231"/>
                <a:gd name="T4" fmla="*/ 277813 w 202"/>
                <a:gd name="T5" fmla="*/ 0 h 231"/>
                <a:gd name="T6" fmla="*/ 179388 w 202"/>
                <a:gd name="T7" fmla="*/ 119062 h 231"/>
                <a:gd name="T8" fmla="*/ 222250 w 202"/>
                <a:gd name="T9" fmla="*/ 153987 h 231"/>
                <a:gd name="T10" fmla="*/ 44450 w 202"/>
                <a:gd name="T11" fmla="*/ 366712 h 231"/>
                <a:gd name="T12" fmla="*/ 142875 w 202"/>
                <a:gd name="T13" fmla="*/ 250825 h 231"/>
                <a:gd name="T14" fmla="*/ 98425 w 202"/>
                <a:gd name="T15" fmla="*/ 212725 h 231"/>
                <a:gd name="T16" fmla="*/ 0 w 202"/>
                <a:gd name="T17" fmla="*/ 330200 h 231"/>
                <a:gd name="T18" fmla="*/ 44450 w 202"/>
                <a:gd name="T19" fmla="*/ 366712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2" h="231">
                  <a:moveTo>
                    <a:pt x="140" y="97"/>
                  </a:moveTo>
                  <a:lnTo>
                    <a:pt x="202" y="24"/>
                  </a:lnTo>
                  <a:lnTo>
                    <a:pt x="175" y="0"/>
                  </a:lnTo>
                  <a:lnTo>
                    <a:pt x="113" y="75"/>
                  </a:lnTo>
                  <a:lnTo>
                    <a:pt x="140" y="97"/>
                  </a:lnTo>
                  <a:close/>
                  <a:moveTo>
                    <a:pt x="28" y="231"/>
                  </a:moveTo>
                  <a:lnTo>
                    <a:pt x="90" y="158"/>
                  </a:lnTo>
                  <a:lnTo>
                    <a:pt x="62" y="134"/>
                  </a:lnTo>
                  <a:lnTo>
                    <a:pt x="0" y="208"/>
                  </a:lnTo>
                  <a:lnTo>
                    <a:pt x="28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7" name="Freeform 289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44450 w 59"/>
                <a:gd name="T1" fmla="*/ 95250 h 60"/>
                <a:gd name="T2" fmla="*/ 93663 w 59"/>
                <a:gd name="T3" fmla="*/ 38100 h 60"/>
                <a:gd name="T4" fmla="*/ 49213 w 59"/>
                <a:gd name="T5" fmla="*/ 0 h 60"/>
                <a:gd name="T6" fmla="*/ 0 w 59"/>
                <a:gd name="T7" fmla="*/ 57150 h 60"/>
                <a:gd name="T8" fmla="*/ 44450 w 59"/>
                <a:gd name="T9" fmla="*/ 952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8" name="Freeform 290"/>
            <p:cNvSpPr/>
            <p:nvPr/>
          </p:nvSpPr>
          <p:spPr bwMode="auto">
            <a:xfrm>
              <a:off x="3070225" y="427037"/>
              <a:ext cx="93663" cy="95250"/>
            </a:xfrm>
            <a:custGeom>
              <a:avLst/>
              <a:gdLst>
                <a:gd name="T0" fmla="*/ 44450 w 59"/>
                <a:gd name="T1" fmla="*/ 95250 h 60"/>
                <a:gd name="T2" fmla="*/ 93663 w 59"/>
                <a:gd name="T3" fmla="*/ 38100 h 60"/>
                <a:gd name="T4" fmla="*/ 49213 w 59"/>
                <a:gd name="T5" fmla="*/ 0 h 60"/>
                <a:gd name="T6" fmla="*/ 0 w 59"/>
                <a:gd name="T7" fmla="*/ 5715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60">
                  <a:moveTo>
                    <a:pt x="28" y="60"/>
                  </a:moveTo>
                  <a:lnTo>
                    <a:pt x="59" y="24"/>
                  </a:lnTo>
                  <a:lnTo>
                    <a:pt x="31" y="0"/>
                  </a:lnTo>
                  <a:lnTo>
                    <a:pt x="0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19" name="Freeform 291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53975 w 50"/>
                <a:gd name="T1" fmla="*/ 90487 h 57"/>
                <a:gd name="T2" fmla="*/ 79375 w 50"/>
                <a:gd name="T3" fmla="*/ 20637 h 57"/>
                <a:gd name="T4" fmla="*/ 25400 w 50"/>
                <a:gd name="T5" fmla="*/ 0 h 57"/>
                <a:gd name="T6" fmla="*/ 0 w 50"/>
                <a:gd name="T7" fmla="*/ 69850 h 57"/>
                <a:gd name="T8" fmla="*/ 53975 w 50"/>
                <a:gd name="T9" fmla="*/ 9048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  <a:lnTo>
                    <a:pt x="34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0" name="Freeform 292"/>
            <p:cNvSpPr/>
            <p:nvPr/>
          </p:nvSpPr>
          <p:spPr bwMode="auto">
            <a:xfrm>
              <a:off x="2254250" y="808037"/>
              <a:ext cx="79375" cy="90487"/>
            </a:xfrm>
            <a:custGeom>
              <a:avLst/>
              <a:gdLst>
                <a:gd name="T0" fmla="*/ 53975 w 50"/>
                <a:gd name="T1" fmla="*/ 90487 h 57"/>
                <a:gd name="T2" fmla="*/ 79375 w 50"/>
                <a:gd name="T3" fmla="*/ 20637 h 57"/>
                <a:gd name="T4" fmla="*/ 25400 w 50"/>
                <a:gd name="T5" fmla="*/ 0 h 57"/>
                <a:gd name="T6" fmla="*/ 0 w 50"/>
                <a:gd name="T7" fmla="*/ 6985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57">
                  <a:moveTo>
                    <a:pt x="34" y="57"/>
                  </a:moveTo>
                  <a:lnTo>
                    <a:pt x="50" y="13"/>
                  </a:lnTo>
                  <a:lnTo>
                    <a:pt x="16" y="0"/>
                  </a:lnTo>
                  <a:lnTo>
                    <a:pt x="0" y="4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1" name="Freeform 293"/>
            <p:cNvSpPr>
              <a:spLocks noEditPoints="1"/>
            </p:cNvSpPr>
            <p:nvPr/>
          </p:nvSpPr>
          <p:spPr bwMode="auto">
            <a:xfrm>
              <a:off x="2322513" y="287337"/>
              <a:ext cx="200025" cy="425450"/>
            </a:xfrm>
            <a:custGeom>
              <a:avLst/>
              <a:gdLst>
                <a:gd name="T0" fmla="*/ 149225 w 126"/>
                <a:gd name="T1" fmla="*/ 163513 h 268"/>
                <a:gd name="T2" fmla="*/ 200025 w 126"/>
                <a:gd name="T3" fmla="*/ 20638 h 268"/>
                <a:gd name="T4" fmla="*/ 147638 w 126"/>
                <a:gd name="T5" fmla="*/ 0 h 268"/>
                <a:gd name="T6" fmla="*/ 95250 w 126"/>
                <a:gd name="T7" fmla="*/ 144463 h 268"/>
                <a:gd name="T8" fmla="*/ 149225 w 126"/>
                <a:gd name="T9" fmla="*/ 163513 h 268"/>
                <a:gd name="T10" fmla="*/ 53975 w 126"/>
                <a:gd name="T11" fmla="*/ 425450 h 268"/>
                <a:gd name="T12" fmla="*/ 106363 w 126"/>
                <a:gd name="T13" fmla="*/ 279400 h 268"/>
                <a:gd name="T14" fmla="*/ 52388 w 126"/>
                <a:gd name="T15" fmla="*/ 260350 h 268"/>
                <a:gd name="T16" fmla="*/ 0 w 126"/>
                <a:gd name="T17" fmla="*/ 404813 h 268"/>
                <a:gd name="T18" fmla="*/ 53975 w 126"/>
                <a:gd name="T19" fmla="*/ 425450 h 2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6" h="268">
                  <a:moveTo>
                    <a:pt x="94" y="103"/>
                  </a:moveTo>
                  <a:lnTo>
                    <a:pt x="126" y="13"/>
                  </a:lnTo>
                  <a:lnTo>
                    <a:pt x="93" y="0"/>
                  </a:lnTo>
                  <a:lnTo>
                    <a:pt x="60" y="91"/>
                  </a:lnTo>
                  <a:lnTo>
                    <a:pt x="94" y="103"/>
                  </a:lnTo>
                  <a:close/>
                  <a:moveTo>
                    <a:pt x="34" y="268"/>
                  </a:moveTo>
                  <a:lnTo>
                    <a:pt x="67" y="176"/>
                  </a:lnTo>
                  <a:lnTo>
                    <a:pt x="33" y="164"/>
                  </a:lnTo>
                  <a:lnTo>
                    <a:pt x="0" y="255"/>
                  </a:lnTo>
                  <a:lnTo>
                    <a:pt x="34" y="2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2" name="Freeform 294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55563 w 51"/>
                <a:gd name="T1" fmla="*/ 90487 h 57"/>
                <a:gd name="T2" fmla="*/ 80963 w 51"/>
                <a:gd name="T3" fmla="*/ 19050 h 57"/>
                <a:gd name="T4" fmla="*/ 26988 w 51"/>
                <a:gd name="T5" fmla="*/ 0 h 57"/>
                <a:gd name="T6" fmla="*/ 0 w 51"/>
                <a:gd name="T7" fmla="*/ 71437 h 57"/>
                <a:gd name="T8" fmla="*/ 55563 w 51"/>
                <a:gd name="T9" fmla="*/ 9048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  <a:lnTo>
                    <a:pt x="35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3" name="Freeform 295"/>
            <p:cNvSpPr/>
            <p:nvPr/>
          </p:nvSpPr>
          <p:spPr bwMode="auto">
            <a:xfrm>
              <a:off x="2509838" y="100012"/>
              <a:ext cx="80963" cy="90487"/>
            </a:xfrm>
            <a:custGeom>
              <a:avLst/>
              <a:gdLst>
                <a:gd name="T0" fmla="*/ 55563 w 51"/>
                <a:gd name="T1" fmla="*/ 90487 h 57"/>
                <a:gd name="T2" fmla="*/ 80963 w 51"/>
                <a:gd name="T3" fmla="*/ 19050 h 57"/>
                <a:gd name="T4" fmla="*/ 26988 w 51"/>
                <a:gd name="T5" fmla="*/ 0 h 57"/>
                <a:gd name="T6" fmla="*/ 0 w 51"/>
                <a:gd name="T7" fmla="*/ 7143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1" h="57">
                  <a:moveTo>
                    <a:pt x="35" y="57"/>
                  </a:moveTo>
                  <a:lnTo>
                    <a:pt x="51" y="12"/>
                  </a:lnTo>
                  <a:lnTo>
                    <a:pt x="17" y="0"/>
                  </a:lnTo>
                  <a:lnTo>
                    <a:pt x="0" y="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4" name="Freeform 296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55563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3025 h 54"/>
                <a:gd name="T8" fmla="*/ 55563 w 44"/>
                <a:gd name="T9" fmla="*/ 857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  <a:lnTo>
                    <a:pt x="35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5" name="Freeform 297"/>
            <p:cNvSpPr/>
            <p:nvPr/>
          </p:nvSpPr>
          <p:spPr bwMode="auto">
            <a:xfrm>
              <a:off x="2043113" y="939800"/>
              <a:ext cx="69850" cy="85725"/>
            </a:xfrm>
            <a:custGeom>
              <a:avLst/>
              <a:gdLst>
                <a:gd name="T0" fmla="*/ 55563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3025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5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6" name="Freeform 298"/>
            <p:cNvSpPr>
              <a:spLocks noEditPoints="1"/>
            </p:cNvSpPr>
            <p:nvPr/>
          </p:nvSpPr>
          <p:spPr bwMode="auto">
            <a:xfrm>
              <a:off x="2076450" y="506412"/>
              <a:ext cx="120650" cy="347662"/>
            </a:xfrm>
            <a:custGeom>
              <a:avLst/>
              <a:gdLst>
                <a:gd name="T0" fmla="*/ 98425 w 76"/>
                <a:gd name="T1" fmla="*/ 130175 h 219"/>
                <a:gd name="T2" fmla="*/ 120650 w 76"/>
                <a:gd name="T3" fmla="*/ 11112 h 219"/>
                <a:gd name="T4" fmla="*/ 63500 w 76"/>
                <a:gd name="T5" fmla="*/ 0 h 219"/>
                <a:gd name="T6" fmla="*/ 42863 w 76"/>
                <a:gd name="T7" fmla="*/ 119062 h 219"/>
                <a:gd name="T8" fmla="*/ 98425 w 76"/>
                <a:gd name="T9" fmla="*/ 130175 h 219"/>
                <a:gd name="T10" fmla="*/ 57150 w 76"/>
                <a:gd name="T11" fmla="*/ 347662 h 219"/>
                <a:gd name="T12" fmla="*/ 79375 w 76"/>
                <a:gd name="T13" fmla="*/ 227012 h 219"/>
                <a:gd name="T14" fmla="*/ 22225 w 76"/>
                <a:gd name="T15" fmla="*/ 215900 h 219"/>
                <a:gd name="T16" fmla="*/ 0 w 76"/>
                <a:gd name="T17" fmla="*/ 336550 h 219"/>
                <a:gd name="T18" fmla="*/ 57150 w 76"/>
                <a:gd name="T19" fmla="*/ 347662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" h="219">
                  <a:moveTo>
                    <a:pt x="62" y="82"/>
                  </a:moveTo>
                  <a:lnTo>
                    <a:pt x="76" y="7"/>
                  </a:lnTo>
                  <a:lnTo>
                    <a:pt x="40" y="0"/>
                  </a:lnTo>
                  <a:lnTo>
                    <a:pt x="27" y="75"/>
                  </a:lnTo>
                  <a:lnTo>
                    <a:pt x="62" y="82"/>
                  </a:lnTo>
                  <a:close/>
                  <a:moveTo>
                    <a:pt x="36" y="219"/>
                  </a:moveTo>
                  <a:lnTo>
                    <a:pt x="50" y="143"/>
                  </a:lnTo>
                  <a:lnTo>
                    <a:pt x="14" y="136"/>
                  </a:lnTo>
                  <a:lnTo>
                    <a:pt x="0" y="212"/>
                  </a:lnTo>
                  <a:lnTo>
                    <a:pt x="36" y="2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7" name="Freeform 299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53975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4613 h 54"/>
                <a:gd name="T8" fmla="*/ 53975 w 44"/>
                <a:gd name="T9" fmla="*/ 85725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8" name="Freeform 300"/>
            <p:cNvSpPr/>
            <p:nvPr/>
          </p:nvSpPr>
          <p:spPr bwMode="auto">
            <a:xfrm>
              <a:off x="2160588" y="334962"/>
              <a:ext cx="69850" cy="85725"/>
            </a:xfrm>
            <a:custGeom>
              <a:avLst/>
              <a:gdLst>
                <a:gd name="T0" fmla="*/ 53975 w 44"/>
                <a:gd name="T1" fmla="*/ 85725 h 54"/>
                <a:gd name="T2" fmla="*/ 69850 w 44"/>
                <a:gd name="T3" fmla="*/ 9525 h 54"/>
                <a:gd name="T4" fmla="*/ 14288 w 44"/>
                <a:gd name="T5" fmla="*/ 0 h 54"/>
                <a:gd name="T6" fmla="*/ 0 w 44"/>
                <a:gd name="T7" fmla="*/ 74613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34" y="54"/>
                  </a:moveTo>
                  <a:lnTo>
                    <a:pt x="44" y="6"/>
                  </a:lnTo>
                  <a:lnTo>
                    <a:pt x="9" y="0"/>
                  </a:lnTo>
                  <a:lnTo>
                    <a:pt x="0" y="4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29" name="Freeform 301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68263 w 43"/>
                <a:gd name="T1" fmla="*/ 74613 h 52"/>
                <a:gd name="T2" fmla="*/ 55563 w 43"/>
                <a:gd name="T3" fmla="*/ 0 h 52"/>
                <a:gd name="T4" fmla="*/ 0 w 43"/>
                <a:gd name="T5" fmla="*/ 9525 h 52"/>
                <a:gd name="T6" fmla="*/ 12700 w 43"/>
                <a:gd name="T7" fmla="*/ 82550 h 52"/>
                <a:gd name="T8" fmla="*/ 68263 w 43"/>
                <a:gd name="T9" fmla="*/ 7461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0" name="Freeform 302"/>
            <p:cNvSpPr/>
            <p:nvPr/>
          </p:nvSpPr>
          <p:spPr bwMode="auto">
            <a:xfrm>
              <a:off x="1712913" y="933450"/>
              <a:ext cx="68263" cy="82550"/>
            </a:xfrm>
            <a:custGeom>
              <a:avLst/>
              <a:gdLst>
                <a:gd name="T0" fmla="*/ 68263 w 43"/>
                <a:gd name="T1" fmla="*/ 74613 h 52"/>
                <a:gd name="T2" fmla="*/ 55563 w 43"/>
                <a:gd name="T3" fmla="*/ 0 h 52"/>
                <a:gd name="T4" fmla="*/ 0 w 43"/>
                <a:gd name="T5" fmla="*/ 9525 h 52"/>
                <a:gd name="T6" fmla="*/ 12700 w 43"/>
                <a:gd name="T7" fmla="*/ 8255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2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1" name="Freeform 303"/>
            <p:cNvSpPr>
              <a:spLocks noEditPoints="1"/>
            </p:cNvSpPr>
            <p:nvPr/>
          </p:nvSpPr>
          <p:spPr bwMode="auto">
            <a:xfrm>
              <a:off x="1641475" y="496887"/>
              <a:ext cx="112713" cy="347662"/>
            </a:xfrm>
            <a:custGeom>
              <a:avLst/>
              <a:gdLst>
                <a:gd name="T0" fmla="*/ 76200 w 71"/>
                <a:gd name="T1" fmla="*/ 120650 h 219"/>
                <a:gd name="T2" fmla="*/ 57150 w 71"/>
                <a:gd name="T3" fmla="*/ 0 h 219"/>
                <a:gd name="T4" fmla="*/ 0 w 71"/>
                <a:gd name="T5" fmla="*/ 9525 h 219"/>
                <a:gd name="T6" fmla="*/ 19050 w 71"/>
                <a:gd name="T7" fmla="*/ 131762 h 219"/>
                <a:gd name="T8" fmla="*/ 76200 w 71"/>
                <a:gd name="T9" fmla="*/ 120650 h 219"/>
                <a:gd name="T10" fmla="*/ 112713 w 71"/>
                <a:gd name="T11" fmla="*/ 338137 h 219"/>
                <a:gd name="T12" fmla="*/ 92075 w 71"/>
                <a:gd name="T13" fmla="*/ 219075 h 219"/>
                <a:gd name="T14" fmla="*/ 34925 w 71"/>
                <a:gd name="T15" fmla="*/ 227012 h 219"/>
                <a:gd name="T16" fmla="*/ 55563 w 71"/>
                <a:gd name="T17" fmla="*/ 347662 h 219"/>
                <a:gd name="T18" fmla="*/ 112713 w 71"/>
                <a:gd name="T19" fmla="*/ 338137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219">
                  <a:moveTo>
                    <a:pt x="48" y="76"/>
                  </a:moveTo>
                  <a:lnTo>
                    <a:pt x="36" y="0"/>
                  </a:lnTo>
                  <a:lnTo>
                    <a:pt x="0" y="6"/>
                  </a:lnTo>
                  <a:lnTo>
                    <a:pt x="12" y="83"/>
                  </a:lnTo>
                  <a:lnTo>
                    <a:pt x="48" y="76"/>
                  </a:lnTo>
                  <a:close/>
                  <a:moveTo>
                    <a:pt x="71" y="213"/>
                  </a:moveTo>
                  <a:lnTo>
                    <a:pt x="58" y="138"/>
                  </a:lnTo>
                  <a:lnTo>
                    <a:pt x="22" y="143"/>
                  </a:lnTo>
                  <a:lnTo>
                    <a:pt x="35" y="219"/>
                  </a:lnTo>
                  <a:lnTo>
                    <a:pt x="71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2" name="Freeform 304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68263 w 43"/>
                <a:gd name="T1" fmla="*/ 74612 h 53"/>
                <a:gd name="T2" fmla="*/ 55563 w 43"/>
                <a:gd name="T3" fmla="*/ 0 h 53"/>
                <a:gd name="T4" fmla="*/ 0 w 43"/>
                <a:gd name="T5" fmla="*/ 9525 h 53"/>
                <a:gd name="T6" fmla="*/ 12700 w 43"/>
                <a:gd name="T7" fmla="*/ 84137 h 53"/>
                <a:gd name="T8" fmla="*/ 68263 w 43"/>
                <a:gd name="T9" fmla="*/ 74612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  <a:lnTo>
                    <a:pt x="4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3" name="Freeform 305"/>
            <p:cNvSpPr/>
            <p:nvPr/>
          </p:nvSpPr>
          <p:spPr bwMode="auto">
            <a:xfrm>
              <a:off x="1614488" y="325437"/>
              <a:ext cx="68263" cy="84137"/>
            </a:xfrm>
            <a:custGeom>
              <a:avLst/>
              <a:gdLst>
                <a:gd name="T0" fmla="*/ 68263 w 43"/>
                <a:gd name="T1" fmla="*/ 74612 h 53"/>
                <a:gd name="T2" fmla="*/ 55563 w 43"/>
                <a:gd name="T3" fmla="*/ 0 h 53"/>
                <a:gd name="T4" fmla="*/ 0 w 43"/>
                <a:gd name="T5" fmla="*/ 9525 h 53"/>
                <a:gd name="T6" fmla="*/ 12700 w 43"/>
                <a:gd name="T7" fmla="*/ 84137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53">
                  <a:moveTo>
                    <a:pt x="43" y="47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8" y="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4" name="Freeform 306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87313 w 55"/>
                <a:gd name="T1" fmla="*/ 63500 h 58"/>
                <a:gd name="T2" fmla="*/ 49213 w 55"/>
                <a:gd name="T3" fmla="*/ 0 h 58"/>
                <a:gd name="T4" fmla="*/ 0 w 55"/>
                <a:gd name="T5" fmla="*/ 25400 h 58"/>
                <a:gd name="T6" fmla="*/ 36513 w 55"/>
                <a:gd name="T7" fmla="*/ 92075 h 58"/>
                <a:gd name="T8" fmla="*/ 87313 w 55"/>
                <a:gd name="T9" fmla="*/ 6350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5" name="Freeform 307"/>
            <p:cNvSpPr/>
            <p:nvPr/>
          </p:nvSpPr>
          <p:spPr bwMode="auto">
            <a:xfrm>
              <a:off x="1389063" y="1036637"/>
              <a:ext cx="87313" cy="92075"/>
            </a:xfrm>
            <a:custGeom>
              <a:avLst/>
              <a:gdLst>
                <a:gd name="T0" fmla="*/ 87313 w 55"/>
                <a:gd name="T1" fmla="*/ 63500 h 58"/>
                <a:gd name="T2" fmla="*/ 49213 w 55"/>
                <a:gd name="T3" fmla="*/ 0 h 58"/>
                <a:gd name="T4" fmla="*/ 0 w 55"/>
                <a:gd name="T5" fmla="*/ 25400 h 58"/>
                <a:gd name="T6" fmla="*/ 36513 w 55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8">
                  <a:moveTo>
                    <a:pt x="55" y="40"/>
                  </a:moveTo>
                  <a:lnTo>
                    <a:pt x="31" y="0"/>
                  </a:lnTo>
                  <a:lnTo>
                    <a:pt x="0" y="16"/>
                  </a:lnTo>
                  <a:lnTo>
                    <a:pt x="23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6" name="Freeform 308"/>
            <p:cNvSpPr>
              <a:spLocks noEditPoints="1"/>
            </p:cNvSpPr>
            <p:nvPr/>
          </p:nvSpPr>
          <p:spPr bwMode="auto">
            <a:xfrm>
              <a:off x="1171575" y="649287"/>
              <a:ext cx="219075" cy="327025"/>
            </a:xfrm>
            <a:custGeom>
              <a:avLst/>
              <a:gdLst>
                <a:gd name="T0" fmla="*/ 111125 w 138"/>
                <a:gd name="T1" fmla="*/ 106363 h 206"/>
                <a:gd name="T2" fmla="*/ 50800 w 138"/>
                <a:gd name="T3" fmla="*/ 0 h 206"/>
                <a:gd name="T4" fmla="*/ 0 w 138"/>
                <a:gd name="T5" fmla="*/ 28575 h 206"/>
                <a:gd name="T6" fmla="*/ 61913 w 138"/>
                <a:gd name="T7" fmla="*/ 134938 h 206"/>
                <a:gd name="T8" fmla="*/ 111125 w 138"/>
                <a:gd name="T9" fmla="*/ 106363 h 206"/>
                <a:gd name="T10" fmla="*/ 219075 w 138"/>
                <a:gd name="T11" fmla="*/ 298450 h 206"/>
                <a:gd name="T12" fmla="*/ 160338 w 138"/>
                <a:gd name="T13" fmla="*/ 193675 h 206"/>
                <a:gd name="T14" fmla="*/ 109538 w 138"/>
                <a:gd name="T15" fmla="*/ 220663 h 206"/>
                <a:gd name="T16" fmla="*/ 168275 w 138"/>
                <a:gd name="T17" fmla="*/ 327025 h 206"/>
                <a:gd name="T18" fmla="*/ 219075 w 138"/>
                <a:gd name="T19" fmla="*/ 298450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8" h="206">
                  <a:moveTo>
                    <a:pt x="70" y="67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39" y="85"/>
                  </a:lnTo>
                  <a:lnTo>
                    <a:pt x="70" y="67"/>
                  </a:lnTo>
                  <a:close/>
                  <a:moveTo>
                    <a:pt x="138" y="188"/>
                  </a:moveTo>
                  <a:lnTo>
                    <a:pt x="101" y="122"/>
                  </a:lnTo>
                  <a:lnTo>
                    <a:pt x="69" y="139"/>
                  </a:lnTo>
                  <a:lnTo>
                    <a:pt x="106" y="206"/>
                  </a:lnTo>
                  <a:lnTo>
                    <a:pt x="138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7" name="Freeform 309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87313 w 55"/>
                <a:gd name="T1" fmla="*/ 66675 h 59"/>
                <a:gd name="T2" fmla="*/ 50800 w 55"/>
                <a:gd name="T3" fmla="*/ 0 h 59"/>
                <a:gd name="T4" fmla="*/ 0 w 55"/>
                <a:gd name="T5" fmla="*/ 28575 h 59"/>
                <a:gd name="T6" fmla="*/ 36513 w 55"/>
                <a:gd name="T7" fmla="*/ 93662 h 59"/>
                <a:gd name="T8" fmla="*/ 87313 w 55"/>
                <a:gd name="T9" fmla="*/ 6667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  <a:lnTo>
                    <a:pt x="5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8" name="Freeform 310"/>
            <p:cNvSpPr/>
            <p:nvPr/>
          </p:nvSpPr>
          <p:spPr bwMode="auto">
            <a:xfrm>
              <a:off x="1087438" y="496887"/>
              <a:ext cx="87313" cy="93662"/>
            </a:xfrm>
            <a:custGeom>
              <a:avLst/>
              <a:gdLst>
                <a:gd name="T0" fmla="*/ 87313 w 55"/>
                <a:gd name="T1" fmla="*/ 66675 h 59"/>
                <a:gd name="T2" fmla="*/ 50800 w 55"/>
                <a:gd name="T3" fmla="*/ 0 h 59"/>
                <a:gd name="T4" fmla="*/ 0 w 55"/>
                <a:gd name="T5" fmla="*/ 28575 h 59"/>
                <a:gd name="T6" fmla="*/ 36513 w 55"/>
                <a:gd name="T7" fmla="*/ 93662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55" y="42"/>
                  </a:moveTo>
                  <a:lnTo>
                    <a:pt x="32" y="0"/>
                  </a:lnTo>
                  <a:lnTo>
                    <a:pt x="0" y="18"/>
                  </a:lnTo>
                  <a:lnTo>
                    <a:pt x="23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39" name="Freeform 311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2863 h 58"/>
                <a:gd name="T6" fmla="*/ 57150 w 60"/>
                <a:gd name="T7" fmla="*/ 92075 h 58"/>
                <a:gd name="T8" fmla="*/ 95250 w 60"/>
                <a:gd name="T9" fmla="*/ 492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0" name="Freeform 312"/>
            <p:cNvSpPr/>
            <p:nvPr/>
          </p:nvSpPr>
          <p:spPr bwMode="auto">
            <a:xfrm>
              <a:off x="1125538" y="1243012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2863 h 58"/>
                <a:gd name="T6" fmla="*/ 57150 w 60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1" name="Freeform 313"/>
            <p:cNvSpPr>
              <a:spLocks noEditPoints="1"/>
            </p:cNvSpPr>
            <p:nvPr/>
          </p:nvSpPr>
          <p:spPr bwMode="auto">
            <a:xfrm>
              <a:off x="790575" y="954087"/>
              <a:ext cx="296863" cy="268287"/>
            </a:xfrm>
            <a:custGeom>
              <a:avLst/>
              <a:gdLst>
                <a:gd name="T0" fmla="*/ 130175 w 187"/>
                <a:gd name="T1" fmla="*/ 79375 h 169"/>
                <a:gd name="T2" fmla="*/ 38100 w 187"/>
                <a:gd name="T3" fmla="*/ 0 h 169"/>
                <a:gd name="T4" fmla="*/ 0 w 187"/>
                <a:gd name="T5" fmla="*/ 42862 h 169"/>
                <a:gd name="T6" fmla="*/ 93663 w 187"/>
                <a:gd name="T7" fmla="*/ 123825 h 169"/>
                <a:gd name="T8" fmla="*/ 130175 w 187"/>
                <a:gd name="T9" fmla="*/ 79375 h 169"/>
                <a:gd name="T10" fmla="*/ 296863 w 187"/>
                <a:gd name="T11" fmla="*/ 223837 h 169"/>
                <a:gd name="T12" fmla="*/ 204788 w 187"/>
                <a:gd name="T13" fmla="*/ 144462 h 169"/>
                <a:gd name="T14" fmla="*/ 168275 w 187"/>
                <a:gd name="T15" fmla="*/ 187325 h 169"/>
                <a:gd name="T16" fmla="*/ 260350 w 187"/>
                <a:gd name="T17" fmla="*/ 268287 h 169"/>
                <a:gd name="T18" fmla="*/ 296863 w 187"/>
                <a:gd name="T19" fmla="*/ 223837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" h="169">
                  <a:moveTo>
                    <a:pt x="82" y="50"/>
                  </a:moveTo>
                  <a:lnTo>
                    <a:pt x="24" y="0"/>
                  </a:lnTo>
                  <a:lnTo>
                    <a:pt x="0" y="27"/>
                  </a:lnTo>
                  <a:lnTo>
                    <a:pt x="59" y="78"/>
                  </a:lnTo>
                  <a:lnTo>
                    <a:pt x="82" y="50"/>
                  </a:lnTo>
                  <a:close/>
                  <a:moveTo>
                    <a:pt x="187" y="141"/>
                  </a:moveTo>
                  <a:lnTo>
                    <a:pt x="129" y="91"/>
                  </a:lnTo>
                  <a:lnTo>
                    <a:pt x="106" y="118"/>
                  </a:lnTo>
                  <a:lnTo>
                    <a:pt x="164" y="169"/>
                  </a:lnTo>
                  <a:lnTo>
                    <a:pt x="187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2" name="Freeform 314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4450 h 58"/>
                <a:gd name="T6" fmla="*/ 57150 w 60"/>
                <a:gd name="T7" fmla="*/ 92075 h 58"/>
                <a:gd name="T8" fmla="*/ 95250 w 60"/>
                <a:gd name="T9" fmla="*/ 4921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  <a:lnTo>
                    <a:pt x="60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3" name="Freeform 315"/>
            <p:cNvSpPr/>
            <p:nvPr/>
          </p:nvSpPr>
          <p:spPr bwMode="auto">
            <a:xfrm>
              <a:off x="658813" y="839787"/>
              <a:ext cx="95250" cy="92075"/>
            </a:xfrm>
            <a:custGeom>
              <a:avLst/>
              <a:gdLst>
                <a:gd name="T0" fmla="*/ 95250 w 60"/>
                <a:gd name="T1" fmla="*/ 49213 h 58"/>
                <a:gd name="T2" fmla="*/ 38100 w 60"/>
                <a:gd name="T3" fmla="*/ 0 h 58"/>
                <a:gd name="T4" fmla="*/ 0 w 60"/>
                <a:gd name="T5" fmla="*/ 44450 h 58"/>
                <a:gd name="T6" fmla="*/ 57150 w 60"/>
                <a:gd name="T7" fmla="*/ 9207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60" y="31"/>
                  </a:moveTo>
                  <a:lnTo>
                    <a:pt x="24" y="0"/>
                  </a:lnTo>
                  <a:lnTo>
                    <a:pt x="0" y="28"/>
                  </a:lnTo>
                  <a:lnTo>
                    <a:pt x="36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4" name="Freeform 316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92075 w 58"/>
                <a:gd name="T9" fmla="*/ 2698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5" name="Freeform 317"/>
            <p:cNvSpPr/>
            <p:nvPr/>
          </p:nvSpPr>
          <p:spPr bwMode="auto">
            <a:xfrm>
              <a:off x="955675" y="1531937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6" name="Freeform 318"/>
            <p:cNvSpPr>
              <a:spLocks noEditPoints="1"/>
            </p:cNvSpPr>
            <p:nvPr/>
          </p:nvSpPr>
          <p:spPr bwMode="auto">
            <a:xfrm>
              <a:off x="541338" y="1374775"/>
              <a:ext cx="342900" cy="174625"/>
            </a:xfrm>
            <a:custGeom>
              <a:avLst/>
              <a:gdLst>
                <a:gd name="T0" fmla="*/ 134938 w 216"/>
                <a:gd name="T1" fmla="*/ 42863 h 110"/>
                <a:gd name="T2" fmla="*/ 20638 w 216"/>
                <a:gd name="T3" fmla="*/ 0 h 110"/>
                <a:gd name="T4" fmla="*/ 0 w 216"/>
                <a:gd name="T5" fmla="*/ 52388 h 110"/>
                <a:gd name="T6" fmla="*/ 115888 w 216"/>
                <a:gd name="T7" fmla="*/ 96838 h 110"/>
                <a:gd name="T8" fmla="*/ 134938 w 216"/>
                <a:gd name="T9" fmla="*/ 42863 h 110"/>
                <a:gd name="T10" fmla="*/ 342900 w 216"/>
                <a:gd name="T11" fmla="*/ 120650 h 110"/>
                <a:gd name="T12" fmla="*/ 228600 w 216"/>
                <a:gd name="T13" fmla="*/ 77788 h 110"/>
                <a:gd name="T14" fmla="*/ 206375 w 216"/>
                <a:gd name="T15" fmla="*/ 131763 h 110"/>
                <a:gd name="T16" fmla="*/ 323850 w 216"/>
                <a:gd name="T17" fmla="*/ 174625 h 110"/>
                <a:gd name="T18" fmla="*/ 342900 w 216"/>
                <a:gd name="T19" fmla="*/ 12065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0">
                  <a:moveTo>
                    <a:pt x="85" y="27"/>
                  </a:moveTo>
                  <a:lnTo>
                    <a:pt x="13" y="0"/>
                  </a:lnTo>
                  <a:lnTo>
                    <a:pt x="0" y="33"/>
                  </a:lnTo>
                  <a:lnTo>
                    <a:pt x="73" y="61"/>
                  </a:lnTo>
                  <a:lnTo>
                    <a:pt x="85" y="27"/>
                  </a:lnTo>
                  <a:close/>
                  <a:moveTo>
                    <a:pt x="216" y="76"/>
                  </a:moveTo>
                  <a:lnTo>
                    <a:pt x="144" y="49"/>
                  </a:lnTo>
                  <a:lnTo>
                    <a:pt x="130" y="83"/>
                  </a:lnTo>
                  <a:lnTo>
                    <a:pt x="204" y="110"/>
                  </a:lnTo>
                  <a:lnTo>
                    <a:pt x="216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7" name="Freeform 319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92075 w 58"/>
                <a:gd name="T9" fmla="*/ 2698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8" name="Freeform 320"/>
            <p:cNvSpPr/>
            <p:nvPr/>
          </p:nvSpPr>
          <p:spPr bwMode="auto">
            <a:xfrm>
              <a:off x="377825" y="1311275"/>
              <a:ext cx="92075" cy="80962"/>
            </a:xfrm>
            <a:custGeom>
              <a:avLst/>
              <a:gdLst>
                <a:gd name="T0" fmla="*/ 92075 w 58"/>
                <a:gd name="T1" fmla="*/ 26987 h 51"/>
                <a:gd name="T2" fmla="*/ 22225 w 58"/>
                <a:gd name="T3" fmla="*/ 0 h 51"/>
                <a:gd name="T4" fmla="*/ 0 w 58"/>
                <a:gd name="T5" fmla="*/ 53975 h 51"/>
                <a:gd name="T6" fmla="*/ 71438 w 58"/>
                <a:gd name="T7" fmla="*/ 80962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51">
                  <a:moveTo>
                    <a:pt x="58" y="17"/>
                  </a:moveTo>
                  <a:lnTo>
                    <a:pt x="14" y="0"/>
                  </a:lnTo>
                  <a:lnTo>
                    <a:pt x="0" y="34"/>
                  </a:lnTo>
                  <a:lnTo>
                    <a:pt x="45" y="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49" name="Freeform 321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71438 w 57"/>
                <a:gd name="T1" fmla="*/ 0 h 50"/>
                <a:gd name="T2" fmla="*/ 0 w 57"/>
                <a:gd name="T3" fmla="*/ 25400 h 50"/>
                <a:gd name="T4" fmla="*/ 20638 w 57"/>
                <a:gd name="T5" fmla="*/ 79375 h 50"/>
                <a:gd name="T6" fmla="*/ 90488 w 57"/>
                <a:gd name="T7" fmla="*/ 53975 h 50"/>
                <a:gd name="T8" fmla="*/ 71438 w 57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0" name="Freeform 322"/>
            <p:cNvSpPr/>
            <p:nvPr/>
          </p:nvSpPr>
          <p:spPr bwMode="auto">
            <a:xfrm>
              <a:off x="942975" y="2182812"/>
              <a:ext cx="90488" cy="79375"/>
            </a:xfrm>
            <a:custGeom>
              <a:avLst/>
              <a:gdLst>
                <a:gd name="T0" fmla="*/ 71438 w 57"/>
                <a:gd name="T1" fmla="*/ 0 h 50"/>
                <a:gd name="T2" fmla="*/ 0 w 57"/>
                <a:gd name="T3" fmla="*/ 25400 h 50"/>
                <a:gd name="T4" fmla="*/ 20638 w 57"/>
                <a:gd name="T5" fmla="*/ 79375 h 50"/>
                <a:gd name="T6" fmla="*/ 90488 w 57"/>
                <a:gd name="T7" fmla="*/ 53975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45" y="0"/>
                  </a:moveTo>
                  <a:lnTo>
                    <a:pt x="0" y="16"/>
                  </a:lnTo>
                  <a:lnTo>
                    <a:pt x="13" y="50"/>
                  </a:lnTo>
                  <a:lnTo>
                    <a:pt x="57" y="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1" name="Freeform 323"/>
            <p:cNvSpPr>
              <a:spLocks noEditPoints="1"/>
            </p:cNvSpPr>
            <p:nvPr/>
          </p:nvSpPr>
          <p:spPr bwMode="auto">
            <a:xfrm>
              <a:off x="523875" y="2239962"/>
              <a:ext cx="344488" cy="166687"/>
            </a:xfrm>
            <a:custGeom>
              <a:avLst/>
              <a:gdLst>
                <a:gd name="T0" fmla="*/ 115888 w 217"/>
                <a:gd name="T1" fmla="*/ 71437 h 105"/>
                <a:gd name="T2" fmla="*/ 0 w 217"/>
                <a:gd name="T3" fmla="*/ 112712 h 105"/>
                <a:gd name="T4" fmla="*/ 19050 w 217"/>
                <a:gd name="T5" fmla="*/ 166687 h 105"/>
                <a:gd name="T6" fmla="*/ 134938 w 217"/>
                <a:gd name="T7" fmla="*/ 127000 h 105"/>
                <a:gd name="T8" fmla="*/ 115888 w 217"/>
                <a:gd name="T9" fmla="*/ 71437 h 105"/>
                <a:gd name="T10" fmla="*/ 327025 w 217"/>
                <a:gd name="T11" fmla="*/ 0 h 105"/>
                <a:gd name="T12" fmla="*/ 209550 w 217"/>
                <a:gd name="T13" fmla="*/ 39687 h 105"/>
                <a:gd name="T14" fmla="*/ 228600 w 217"/>
                <a:gd name="T15" fmla="*/ 93662 h 105"/>
                <a:gd name="T16" fmla="*/ 344488 w 217"/>
                <a:gd name="T17" fmla="*/ 53975 h 105"/>
                <a:gd name="T18" fmla="*/ 327025 w 217"/>
                <a:gd name="T19" fmla="*/ 0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73" y="45"/>
                  </a:moveTo>
                  <a:lnTo>
                    <a:pt x="0" y="71"/>
                  </a:lnTo>
                  <a:lnTo>
                    <a:pt x="12" y="105"/>
                  </a:lnTo>
                  <a:lnTo>
                    <a:pt x="85" y="80"/>
                  </a:lnTo>
                  <a:lnTo>
                    <a:pt x="73" y="45"/>
                  </a:lnTo>
                  <a:close/>
                  <a:moveTo>
                    <a:pt x="206" y="0"/>
                  </a:moveTo>
                  <a:lnTo>
                    <a:pt x="132" y="25"/>
                  </a:lnTo>
                  <a:lnTo>
                    <a:pt x="144" y="59"/>
                  </a:lnTo>
                  <a:lnTo>
                    <a:pt x="217" y="34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2" name="Freeform 324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71438 w 57"/>
                <a:gd name="T1" fmla="*/ 0 h 49"/>
                <a:gd name="T2" fmla="*/ 0 w 57"/>
                <a:gd name="T3" fmla="*/ 23812 h 49"/>
                <a:gd name="T4" fmla="*/ 19050 w 57"/>
                <a:gd name="T5" fmla="*/ 77787 h 49"/>
                <a:gd name="T6" fmla="*/ 90488 w 57"/>
                <a:gd name="T7" fmla="*/ 52387 h 49"/>
                <a:gd name="T8" fmla="*/ 71438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3" name="Freeform 325"/>
            <p:cNvSpPr/>
            <p:nvPr/>
          </p:nvSpPr>
          <p:spPr bwMode="auto">
            <a:xfrm>
              <a:off x="358775" y="2386012"/>
              <a:ext cx="90488" cy="77787"/>
            </a:xfrm>
            <a:custGeom>
              <a:avLst/>
              <a:gdLst>
                <a:gd name="T0" fmla="*/ 71438 w 57"/>
                <a:gd name="T1" fmla="*/ 0 h 49"/>
                <a:gd name="T2" fmla="*/ 0 w 57"/>
                <a:gd name="T3" fmla="*/ 23812 h 49"/>
                <a:gd name="T4" fmla="*/ 19050 w 57"/>
                <a:gd name="T5" fmla="*/ 77787 h 49"/>
                <a:gd name="T6" fmla="*/ 90488 w 57"/>
                <a:gd name="T7" fmla="*/ 52387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45" y="0"/>
                  </a:moveTo>
                  <a:lnTo>
                    <a:pt x="0" y="15"/>
                  </a:lnTo>
                  <a:lnTo>
                    <a:pt x="12" y="49"/>
                  </a:lnTo>
                  <a:lnTo>
                    <a:pt x="57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4" name="Freeform 326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60325 w 60"/>
                <a:gd name="T1" fmla="*/ 0 h 58"/>
                <a:gd name="T2" fmla="*/ 0 w 60"/>
                <a:gd name="T3" fmla="*/ 49213 h 58"/>
                <a:gd name="T4" fmla="*/ 36513 w 60"/>
                <a:gd name="T5" fmla="*/ 92075 h 58"/>
                <a:gd name="T6" fmla="*/ 95250 w 60"/>
                <a:gd name="T7" fmla="*/ 44450 h 58"/>
                <a:gd name="T8" fmla="*/ 60325 w 60"/>
                <a:gd name="T9" fmla="*/ 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5" name="Freeform 327"/>
            <p:cNvSpPr/>
            <p:nvPr/>
          </p:nvSpPr>
          <p:spPr bwMode="auto">
            <a:xfrm>
              <a:off x="1100138" y="2465387"/>
              <a:ext cx="95250" cy="92075"/>
            </a:xfrm>
            <a:custGeom>
              <a:avLst/>
              <a:gdLst>
                <a:gd name="T0" fmla="*/ 60325 w 60"/>
                <a:gd name="T1" fmla="*/ 0 h 58"/>
                <a:gd name="T2" fmla="*/ 0 w 60"/>
                <a:gd name="T3" fmla="*/ 49213 h 58"/>
                <a:gd name="T4" fmla="*/ 36513 w 60"/>
                <a:gd name="T5" fmla="*/ 92075 h 58"/>
                <a:gd name="T6" fmla="*/ 95250 w 60"/>
                <a:gd name="T7" fmla="*/ 4445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38" y="0"/>
                  </a:moveTo>
                  <a:lnTo>
                    <a:pt x="0" y="31"/>
                  </a:lnTo>
                  <a:lnTo>
                    <a:pt x="23" y="58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6" name="Freeform 328"/>
            <p:cNvSpPr>
              <a:spLocks noEditPoints="1"/>
            </p:cNvSpPr>
            <p:nvPr/>
          </p:nvSpPr>
          <p:spPr bwMode="auto">
            <a:xfrm>
              <a:off x="757238" y="2574925"/>
              <a:ext cx="301625" cy="261937"/>
            </a:xfrm>
            <a:custGeom>
              <a:avLst/>
              <a:gdLst>
                <a:gd name="T0" fmla="*/ 95250 w 190"/>
                <a:gd name="T1" fmla="*/ 139700 h 165"/>
                <a:gd name="T2" fmla="*/ 0 w 190"/>
                <a:gd name="T3" fmla="*/ 215900 h 165"/>
                <a:gd name="T4" fmla="*/ 34925 w 190"/>
                <a:gd name="T5" fmla="*/ 261937 h 165"/>
                <a:gd name="T6" fmla="*/ 130175 w 190"/>
                <a:gd name="T7" fmla="*/ 184150 h 165"/>
                <a:gd name="T8" fmla="*/ 95250 w 190"/>
                <a:gd name="T9" fmla="*/ 139700 h 165"/>
                <a:gd name="T10" fmla="*/ 266700 w 190"/>
                <a:gd name="T11" fmla="*/ 0 h 165"/>
                <a:gd name="T12" fmla="*/ 171450 w 190"/>
                <a:gd name="T13" fmla="*/ 79375 h 165"/>
                <a:gd name="T14" fmla="*/ 207963 w 190"/>
                <a:gd name="T15" fmla="*/ 122237 h 165"/>
                <a:gd name="T16" fmla="*/ 301625 w 190"/>
                <a:gd name="T17" fmla="*/ 44450 h 165"/>
                <a:gd name="T18" fmla="*/ 266700 w 190"/>
                <a:gd name="T19" fmla="*/ 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0" h="165">
                  <a:moveTo>
                    <a:pt x="60" y="88"/>
                  </a:moveTo>
                  <a:lnTo>
                    <a:pt x="0" y="136"/>
                  </a:lnTo>
                  <a:lnTo>
                    <a:pt x="22" y="165"/>
                  </a:lnTo>
                  <a:lnTo>
                    <a:pt x="82" y="116"/>
                  </a:lnTo>
                  <a:lnTo>
                    <a:pt x="60" y="88"/>
                  </a:lnTo>
                  <a:close/>
                  <a:moveTo>
                    <a:pt x="168" y="0"/>
                  </a:moveTo>
                  <a:lnTo>
                    <a:pt x="108" y="50"/>
                  </a:lnTo>
                  <a:lnTo>
                    <a:pt x="131" y="77"/>
                  </a:lnTo>
                  <a:lnTo>
                    <a:pt x="190" y="28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7" name="Freeform 329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58738 w 60"/>
                <a:gd name="T1" fmla="*/ 0 h 59"/>
                <a:gd name="T2" fmla="*/ 0 w 60"/>
                <a:gd name="T3" fmla="*/ 47625 h 59"/>
                <a:gd name="T4" fmla="*/ 36513 w 60"/>
                <a:gd name="T5" fmla="*/ 93662 h 59"/>
                <a:gd name="T6" fmla="*/ 95250 w 60"/>
                <a:gd name="T7" fmla="*/ 44450 h 59"/>
                <a:gd name="T8" fmla="*/ 58738 w 6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8" name="Freeform 330"/>
            <p:cNvSpPr/>
            <p:nvPr/>
          </p:nvSpPr>
          <p:spPr bwMode="auto">
            <a:xfrm>
              <a:off x="620713" y="2854325"/>
              <a:ext cx="95250" cy="93662"/>
            </a:xfrm>
            <a:custGeom>
              <a:avLst/>
              <a:gdLst>
                <a:gd name="T0" fmla="*/ 58738 w 60"/>
                <a:gd name="T1" fmla="*/ 0 h 59"/>
                <a:gd name="T2" fmla="*/ 0 w 60"/>
                <a:gd name="T3" fmla="*/ 47625 h 59"/>
                <a:gd name="T4" fmla="*/ 36513 w 60"/>
                <a:gd name="T5" fmla="*/ 93662 h 59"/>
                <a:gd name="T6" fmla="*/ 95250 w 60"/>
                <a:gd name="T7" fmla="*/ 4445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9">
                  <a:moveTo>
                    <a:pt x="37" y="0"/>
                  </a:moveTo>
                  <a:lnTo>
                    <a:pt x="0" y="30"/>
                  </a:lnTo>
                  <a:lnTo>
                    <a:pt x="23" y="59"/>
                  </a:lnTo>
                  <a:lnTo>
                    <a:pt x="6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59" name="Freeform 331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38100 w 56"/>
                <a:gd name="T1" fmla="*/ 0 h 59"/>
                <a:gd name="T2" fmla="*/ 0 w 56"/>
                <a:gd name="T3" fmla="*/ 63500 h 59"/>
                <a:gd name="T4" fmla="*/ 49213 w 56"/>
                <a:gd name="T5" fmla="*/ 93662 h 59"/>
                <a:gd name="T6" fmla="*/ 88900 w 56"/>
                <a:gd name="T7" fmla="*/ 30162 h 59"/>
                <a:gd name="T8" fmla="*/ 38100 w 56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0" name="Freeform 332"/>
            <p:cNvSpPr/>
            <p:nvPr/>
          </p:nvSpPr>
          <p:spPr bwMode="auto">
            <a:xfrm>
              <a:off x="1354138" y="2682875"/>
              <a:ext cx="88900" cy="93662"/>
            </a:xfrm>
            <a:custGeom>
              <a:avLst/>
              <a:gdLst>
                <a:gd name="T0" fmla="*/ 38100 w 56"/>
                <a:gd name="T1" fmla="*/ 0 h 59"/>
                <a:gd name="T2" fmla="*/ 0 w 56"/>
                <a:gd name="T3" fmla="*/ 63500 h 59"/>
                <a:gd name="T4" fmla="*/ 49213 w 56"/>
                <a:gd name="T5" fmla="*/ 93662 h 59"/>
                <a:gd name="T6" fmla="*/ 88900 w 56"/>
                <a:gd name="T7" fmla="*/ 30162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9">
                  <a:moveTo>
                    <a:pt x="24" y="0"/>
                  </a:moveTo>
                  <a:lnTo>
                    <a:pt x="0" y="40"/>
                  </a:lnTo>
                  <a:lnTo>
                    <a:pt x="31" y="59"/>
                  </a:lnTo>
                  <a:lnTo>
                    <a:pt x="56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1" name="Freeform 333"/>
            <p:cNvSpPr>
              <a:spLocks noEditPoints="1"/>
            </p:cNvSpPr>
            <p:nvPr/>
          </p:nvSpPr>
          <p:spPr bwMode="auto">
            <a:xfrm>
              <a:off x="1127125" y="2832100"/>
              <a:ext cx="225425" cy="323850"/>
            </a:xfrm>
            <a:custGeom>
              <a:avLst/>
              <a:gdLst>
                <a:gd name="T0" fmla="*/ 63500 w 142"/>
                <a:gd name="T1" fmla="*/ 190500 h 204"/>
                <a:gd name="T2" fmla="*/ 0 w 142"/>
                <a:gd name="T3" fmla="*/ 293688 h 204"/>
                <a:gd name="T4" fmla="*/ 49213 w 142"/>
                <a:gd name="T5" fmla="*/ 323850 h 204"/>
                <a:gd name="T6" fmla="*/ 111125 w 142"/>
                <a:gd name="T7" fmla="*/ 219075 h 204"/>
                <a:gd name="T8" fmla="*/ 63500 w 142"/>
                <a:gd name="T9" fmla="*/ 190500 h 204"/>
                <a:gd name="T10" fmla="*/ 176213 w 142"/>
                <a:gd name="T11" fmla="*/ 0 h 204"/>
                <a:gd name="T12" fmla="*/ 112713 w 142"/>
                <a:gd name="T13" fmla="*/ 104775 h 204"/>
                <a:gd name="T14" fmla="*/ 163513 w 142"/>
                <a:gd name="T15" fmla="*/ 134938 h 204"/>
                <a:gd name="T16" fmla="*/ 225425 w 142"/>
                <a:gd name="T17" fmla="*/ 28575 h 204"/>
                <a:gd name="T18" fmla="*/ 176213 w 142"/>
                <a:gd name="T19" fmla="*/ 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40" y="120"/>
                  </a:moveTo>
                  <a:lnTo>
                    <a:pt x="0" y="185"/>
                  </a:lnTo>
                  <a:lnTo>
                    <a:pt x="31" y="204"/>
                  </a:lnTo>
                  <a:lnTo>
                    <a:pt x="70" y="138"/>
                  </a:lnTo>
                  <a:lnTo>
                    <a:pt x="40" y="120"/>
                  </a:lnTo>
                  <a:close/>
                  <a:moveTo>
                    <a:pt x="111" y="0"/>
                  </a:moveTo>
                  <a:lnTo>
                    <a:pt x="71" y="66"/>
                  </a:lnTo>
                  <a:lnTo>
                    <a:pt x="103" y="85"/>
                  </a:lnTo>
                  <a:lnTo>
                    <a:pt x="142" y="1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2" name="Freeform 334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39688 w 55"/>
                <a:gd name="T1" fmla="*/ 0 h 60"/>
                <a:gd name="T2" fmla="*/ 0 w 55"/>
                <a:gd name="T3" fmla="*/ 65088 h 60"/>
                <a:gd name="T4" fmla="*/ 49213 w 55"/>
                <a:gd name="T5" fmla="*/ 95250 h 60"/>
                <a:gd name="T6" fmla="*/ 87313 w 55"/>
                <a:gd name="T7" fmla="*/ 30163 h 60"/>
                <a:gd name="T8" fmla="*/ 39688 w 55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3" name="Freeform 335"/>
            <p:cNvSpPr/>
            <p:nvPr/>
          </p:nvSpPr>
          <p:spPr bwMode="auto">
            <a:xfrm>
              <a:off x="1036638" y="3209925"/>
              <a:ext cx="87313" cy="95250"/>
            </a:xfrm>
            <a:custGeom>
              <a:avLst/>
              <a:gdLst>
                <a:gd name="T0" fmla="*/ 39688 w 55"/>
                <a:gd name="T1" fmla="*/ 0 h 60"/>
                <a:gd name="T2" fmla="*/ 0 w 55"/>
                <a:gd name="T3" fmla="*/ 65088 h 60"/>
                <a:gd name="T4" fmla="*/ 49213 w 55"/>
                <a:gd name="T5" fmla="*/ 95250 h 60"/>
                <a:gd name="T6" fmla="*/ 87313 w 55"/>
                <a:gd name="T7" fmla="*/ 30163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25" y="0"/>
                  </a:moveTo>
                  <a:lnTo>
                    <a:pt x="0" y="41"/>
                  </a:lnTo>
                  <a:lnTo>
                    <a:pt x="31" y="60"/>
                  </a:lnTo>
                  <a:lnTo>
                    <a:pt x="5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4" name="Freeform 336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14288 w 44"/>
                <a:gd name="T1" fmla="*/ 0 h 54"/>
                <a:gd name="T2" fmla="*/ 0 w 44"/>
                <a:gd name="T3" fmla="*/ 74613 h 54"/>
                <a:gd name="T4" fmla="*/ 55563 w 44"/>
                <a:gd name="T5" fmla="*/ 85725 h 54"/>
                <a:gd name="T6" fmla="*/ 69850 w 44"/>
                <a:gd name="T7" fmla="*/ 11113 h 54"/>
                <a:gd name="T8" fmla="*/ 14288 w 44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5" name="Freeform 337"/>
            <p:cNvSpPr/>
            <p:nvPr/>
          </p:nvSpPr>
          <p:spPr bwMode="auto">
            <a:xfrm>
              <a:off x="1673225" y="2806700"/>
              <a:ext cx="69850" cy="85725"/>
            </a:xfrm>
            <a:custGeom>
              <a:avLst/>
              <a:gdLst>
                <a:gd name="T0" fmla="*/ 14288 w 44"/>
                <a:gd name="T1" fmla="*/ 0 h 54"/>
                <a:gd name="T2" fmla="*/ 0 w 44"/>
                <a:gd name="T3" fmla="*/ 74613 h 54"/>
                <a:gd name="T4" fmla="*/ 55563 w 44"/>
                <a:gd name="T5" fmla="*/ 85725 h 54"/>
                <a:gd name="T6" fmla="*/ 69850 w 44"/>
                <a:gd name="T7" fmla="*/ 11113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4">
                  <a:moveTo>
                    <a:pt x="9" y="0"/>
                  </a:moveTo>
                  <a:lnTo>
                    <a:pt x="0" y="47"/>
                  </a:lnTo>
                  <a:lnTo>
                    <a:pt x="35" y="54"/>
                  </a:lnTo>
                  <a:lnTo>
                    <a:pt x="44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6" name="Freeform 338"/>
            <p:cNvSpPr>
              <a:spLocks noEditPoints="1"/>
            </p:cNvSpPr>
            <p:nvPr/>
          </p:nvSpPr>
          <p:spPr bwMode="auto">
            <a:xfrm>
              <a:off x="1589088" y="2978150"/>
              <a:ext cx="122238" cy="346075"/>
            </a:xfrm>
            <a:custGeom>
              <a:avLst/>
              <a:gdLst>
                <a:gd name="T0" fmla="*/ 23813 w 77"/>
                <a:gd name="T1" fmla="*/ 215900 h 218"/>
                <a:gd name="T2" fmla="*/ 0 w 77"/>
                <a:gd name="T3" fmla="*/ 336550 h 218"/>
                <a:gd name="T4" fmla="*/ 55563 w 77"/>
                <a:gd name="T5" fmla="*/ 346075 h 218"/>
                <a:gd name="T6" fmla="*/ 79375 w 77"/>
                <a:gd name="T7" fmla="*/ 227013 h 218"/>
                <a:gd name="T8" fmla="*/ 23813 w 77"/>
                <a:gd name="T9" fmla="*/ 215900 h 218"/>
                <a:gd name="T10" fmla="*/ 65088 w 77"/>
                <a:gd name="T11" fmla="*/ 0 h 218"/>
                <a:gd name="T12" fmla="*/ 41275 w 77"/>
                <a:gd name="T13" fmla="*/ 119063 h 218"/>
                <a:gd name="T14" fmla="*/ 98425 w 77"/>
                <a:gd name="T15" fmla="*/ 130175 h 218"/>
                <a:gd name="T16" fmla="*/ 122238 w 77"/>
                <a:gd name="T17" fmla="*/ 9525 h 218"/>
                <a:gd name="T18" fmla="*/ 65088 w 77"/>
                <a:gd name="T19" fmla="*/ 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7" h="218">
                  <a:moveTo>
                    <a:pt x="15" y="136"/>
                  </a:moveTo>
                  <a:lnTo>
                    <a:pt x="0" y="212"/>
                  </a:lnTo>
                  <a:lnTo>
                    <a:pt x="35" y="218"/>
                  </a:lnTo>
                  <a:lnTo>
                    <a:pt x="50" y="143"/>
                  </a:lnTo>
                  <a:lnTo>
                    <a:pt x="15" y="136"/>
                  </a:lnTo>
                  <a:close/>
                  <a:moveTo>
                    <a:pt x="41" y="0"/>
                  </a:moveTo>
                  <a:lnTo>
                    <a:pt x="26" y="75"/>
                  </a:lnTo>
                  <a:lnTo>
                    <a:pt x="62" y="82"/>
                  </a:lnTo>
                  <a:lnTo>
                    <a:pt x="77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7" name="Freeform 339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14288 w 45"/>
                <a:gd name="T1" fmla="*/ 0 h 54"/>
                <a:gd name="T2" fmla="*/ 0 w 45"/>
                <a:gd name="T3" fmla="*/ 74613 h 54"/>
                <a:gd name="T4" fmla="*/ 57150 w 45"/>
                <a:gd name="T5" fmla="*/ 85725 h 54"/>
                <a:gd name="T6" fmla="*/ 71438 w 45"/>
                <a:gd name="T7" fmla="*/ 9525 h 54"/>
                <a:gd name="T8" fmla="*/ 14288 w 45"/>
                <a:gd name="T9" fmla="*/ 0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8" name="Freeform 340"/>
            <p:cNvSpPr/>
            <p:nvPr/>
          </p:nvSpPr>
          <p:spPr bwMode="auto">
            <a:xfrm>
              <a:off x="1555750" y="3411537"/>
              <a:ext cx="71438" cy="85725"/>
            </a:xfrm>
            <a:custGeom>
              <a:avLst/>
              <a:gdLst>
                <a:gd name="T0" fmla="*/ 14288 w 45"/>
                <a:gd name="T1" fmla="*/ 0 h 54"/>
                <a:gd name="T2" fmla="*/ 0 w 45"/>
                <a:gd name="T3" fmla="*/ 74613 h 54"/>
                <a:gd name="T4" fmla="*/ 57150 w 45"/>
                <a:gd name="T5" fmla="*/ 85725 h 54"/>
                <a:gd name="T6" fmla="*/ 71438 w 45"/>
                <a:gd name="T7" fmla="*/ 9525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54">
                  <a:moveTo>
                    <a:pt x="9" y="0"/>
                  </a:moveTo>
                  <a:lnTo>
                    <a:pt x="0" y="47"/>
                  </a:lnTo>
                  <a:lnTo>
                    <a:pt x="36" y="54"/>
                  </a:lnTo>
                  <a:lnTo>
                    <a:pt x="45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69" name="Freeform 341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9525 h 52"/>
                <a:gd name="T2" fmla="*/ 9525 w 42"/>
                <a:gd name="T3" fmla="*/ 82550 h 52"/>
                <a:gd name="T4" fmla="*/ 66675 w 42"/>
                <a:gd name="T5" fmla="*/ 73025 h 52"/>
                <a:gd name="T6" fmla="*/ 55563 w 42"/>
                <a:gd name="T7" fmla="*/ 0 h 52"/>
                <a:gd name="T8" fmla="*/ 0 w 42"/>
                <a:gd name="T9" fmla="*/ 9525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0" name="Freeform 342"/>
            <p:cNvSpPr/>
            <p:nvPr/>
          </p:nvSpPr>
          <p:spPr bwMode="auto">
            <a:xfrm>
              <a:off x="2006600" y="2814637"/>
              <a:ext cx="66675" cy="82550"/>
            </a:xfrm>
            <a:custGeom>
              <a:avLst/>
              <a:gdLst>
                <a:gd name="T0" fmla="*/ 0 w 42"/>
                <a:gd name="T1" fmla="*/ 9525 h 52"/>
                <a:gd name="T2" fmla="*/ 9525 w 42"/>
                <a:gd name="T3" fmla="*/ 82550 h 52"/>
                <a:gd name="T4" fmla="*/ 66675 w 42"/>
                <a:gd name="T5" fmla="*/ 73025 h 52"/>
                <a:gd name="T6" fmla="*/ 55563 w 42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2">
                  <a:moveTo>
                    <a:pt x="0" y="6"/>
                  </a:moveTo>
                  <a:lnTo>
                    <a:pt x="6" y="52"/>
                  </a:lnTo>
                  <a:lnTo>
                    <a:pt x="42" y="46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1" name="Freeform 343"/>
            <p:cNvSpPr>
              <a:spLocks noEditPoints="1"/>
            </p:cNvSpPr>
            <p:nvPr/>
          </p:nvSpPr>
          <p:spPr bwMode="auto">
            <a:xfrm>
              <a:off x="2033588" y="2986087"/>
              <a:ext cx="109538" cy="347662"/>
            </a:xfrm>
            <a:custGeom>
              <a:avLst/>
              <a:gdLst>
                <a:gd name="T0" fmla="*/ 34925 w 69"/>
                <a:gd name="T1" fmla="*/ 228600 h 219"/>
                <a:gd name="T2" fmla="*/ 53975 w 69"/>
                <a:gd name="T3" fmla="*/ 347662 h 219"/>
                <a:gd name="T4" fmla="*/ 109538 w 69"/>
                <a:gd name="T5" fmla="*/ 338137 h 219"/>
                <a:gd name="T6" fmla="*/ 90488 w 69"/>
                <a:gd name="T7" fmla="*/ 217487 h 219"/>
                <a:gd name="T8" fmla="*/ 34925 w 69"/>
                <a:gd name="T9" fmla="*/ 228600 h 219"/>
                <a:gd name="T10" fmla="*/ 0 w 69"/>
                <a:gd name="T11" fmla="*/ 9525 h 219"/>
                <a:gd name="T12" fmla="*/ 19050 w 69"/>
                <a:gd name="T13" fmla="*/ 130175 h 219"/>
                <a:gd name="T14" fmla="*/ 76200 w 69"/>
                <a:gd name="T15" fmla="*/ 120650 h 219"/>
                <a:gd name="T16" fmla="*/ 57150 w 69"/>
                <a:gd name="T17" fmla="*/ 0 h 219"/>
                <a:gd name="T18" fmla="*/ 0 w 69"/>
                <a:gd name="T19" fmla="*/ 9525 h 2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9" h="219">
                  <a:moveTo>
                    <a:pt x="22" y="144"/>
                  </a:moveTo>
                  <a:lnTo>
                    <a:pt x="34" y="219"/>
                  </a:lnTo>
                  <a:lnTo>
                    <a:pt x="69" y="213"/>
                  </a:lnTo>
                  <a:lnTo>
                    <a:pt x="57" y="137"/>
                  </a:lnTo>
                  <a:lnTo>
                    <a:pt x="22" y="144"/>
                  </a:lnTo>
                  <a:close/>
                  <a:moveTo>
                    <a:pt x="0" y="6"/>
                  </a:moveTo>
                  <a:lnTo>
                    <a:pt x="12" y="82"/>
                  </a:lnTo>
                  <a:lnTo>
                    <a:pt x="48" y="76"/>
                  </a:lnTo>
                  <a:lnTo>
                    <a:pt x="3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2" name="Freeform 344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9525 h 53"/>
                <a:gd name="T2" fmla="*/ 9525 w 42"/>
                <a:gd name="T3" fmla="*/ 84137 h 53"/>
                <a:gd name="T4" fmla="*/ 66675 w 42"/>
                <a:gd name="T5" fmla="*/ 76200 h 53"/>
                <a:gd name="T6" fmla="*/ 55563 w 42"/>
                <a:gd name="T7" fmla="*/ 0 h 53"/>
                <a:gd name="T8" fmla="*/ 0 w 42"/>
                <a:gd name="T9" fmla="*/ 95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3" name="Freeform 345"/>
            <p:cNvSpPr/>
            <p:nvPr/>
          </p:nvSpPr>
          <p:spPr bwMode="auto">
            <a:xfrm>
              <a:off x="2105025" y="3421062"/>
              <a:ext cx="66675" cy="84137"/>
            </a:xfrm>
            <a:custGeom>
              <a:avLst/>
              <a:gdLst>
                <a:gd name="T0" fmla="*/ 0 w 42"/>
                <a:gd name="T1" fmla="*/ 9525 h 53"/>
                <a:gd name="T2" fmla="*/ 9525 w 42"/>
                <a:gd name="T3" fmla="*/ 84137 h 53"/>
                <a:gd name="T4" fmla="*/ 66675 w 42"/>
                <a:gd name="T5" fmla="*/ 76200 h 53"/>
                <a:gd name="T6" fmla="*/ 55563 w 4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53">
                  <a:moveTo>
                    <a:pt x="0" y="6"/>
                  </a:moveTo>
                  <a:lnTo>
                    <a:pt x="6" y="53"/>
                  </a:lnTo>
                  <a:lnTo>
                    <a:pt x="42" y="48"/>
                  </a:lnTo>
                  <a:lnTo>
                    <a:pt x="3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4" name="Freeform 346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28575 h 59"/>
                <a:gd name="T2" fmla="*/ 38100 w 55"/>
                <a:gd name="T3" fmla="*/ 93662 h 59"/>
                <a:gd name="T4" fmla="*/ 87313 w 55"/>
                <a:gd name="T5" fmla="*/ 66675 h 59"/>
                <a:gd name="T6" fmla="*/ 50800 w 55"/>
                <a:gd name="T7" fmla="*/ 0 h 59"/>
                <a:gd name="T8" fmla="*/ 0 w 55"/>
                <a:gd name="T9" fmla="*/ 28575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5" name="Freeform 347"/>
            <p:cNvSpPr/>
            <p:nvPr/>
          </p:nvSpPr>
          <p:spPr bwMode="auto">
            <a:xfrm>
              <a:off x="2309813" y="2701925"/>
              <a:ext cx="87313" cy="93662"/>
            </a:xfrm>
            <a:custGeom>
              <a:avLst/>
              <a:gdLst>
                <a:gd name="T0" fmla="*/ 0 w 55"/>
                <a:gd name="T1" fmla="*/ 28575 h 59"/>
                <a:gd name="T2" fmla="*/ 38100 w 55"/>
                <a:gd name="T3" fmla="*/ 93662 h 59"/>
                <a:gd name="T4" fmla="*/ 87313 w 55"/>
                <a:gd name="T5" fmla="*/ 66675 h 59"/>
                <a:gd name="T6" fmla="*/ 50800 w 55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0" y="18"/>
                  </a:moveTo>
                  <a:lnTo>
                    <a:pt x="24" y="59"/>
                  </a:lnTo>
                  <a:lnTo>
                    <a:pt x="55" y="42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6" name="Freeform 348"/>
            <p:cNvSpPr>
              <a:spLocks noEditPoints="1"/>
            </p:cNvSpPr>
            <p:nvPr/>
          </p:nvSpPr>
          <p:spPr bwMode="auto">
            <a:xfrm>
              <a:off x="2395538" y="2854325"/>
              <a:ext cx="217488" cy="327025"/>
            </a:xfrm>
            <a:custGeom>
              <a:avLst/>
              <a:gdLst>
                <a:gd name="T0" fmla="*/ 107950 w 137"/>
                <a:gd name="T1" fmla="*/ 222250 h 206"/>
                <a:gd name="T2" fmla="*/ 168275 w 137"/>
                <a:gd name="T3" fmla="*/ 327025 h 206"/>
                <a:gd name="T4" fmla="*/ 217488 w 137"/>
                <a:gd name="T5" fmla="*/ 298450 h 206"/>
                <a:gd name="T6" fmla="*/ 158750 w 137"/>
                <a:gd name="T7" fmla="*/ 193675 h 206"/>
                <a:gd name="T8" fmla="*/ 107950 w 137"/>
                <a:gd name="T9" fmla="*/ 222250 h 206"/>
                <a:gd name="T10" fmla="*/ 0 w 137"/>
                <a:gd name="T11" fmla="*/ 28575 h 206"/>
                <a:gd name="T12" fmla="*/ 60325 w 137"/>
                <a:gd name="T13" fmla="*/ 133350 h 206"/>
                <a:gd name="T14" fmla="*/ 109538 w 137"/>
                <a:gd name="T15" fmla="*/ 107950 h 206"/>
                <a:gd name="T16" fmla="*/ 50800 w 137"/>
                <a:gd name="T17" fmla="*/ 0 h 206"/>
                <a:gd name="T18" fmla="*/ 0 w 137"/>
                <a:gd name="T19" fmla="*/ 28575 h 2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7" h="206">
                  <a:moveTo>
                    <a:pt x="68" y="140"/>
                  </a:moveTo>
                  <a:lnTo>
                    <a:pt x="106" y="206"/>
                  </a:lnTo>
                  <a:lnTo>
                    <a:pt x="137" y="188"/>
                  </a:lnTo>
                  <a:lnTo>
                    <a:pt x="100" y="122"/>
                  </a:lnTo>
                  <a:lnTo>
                    <a:pt x="68" y="140"/>
                  </a:lnTo>
                  <a:close/>
                  <a:moveTo>
                    <a:pt x="0" y="18"/>
                  </a:moveTo>
                  <a:lnTo>
                    <a:pt x="38" y="84"/>
                  </a:lnTo>
                  <a:lnTo>
                    <a:pt x="69" y="68"/>
                  </a:lnTo>
                  <a:lnTo>
                    <a:pt x="32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7" name="Freeform 349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26987 h 59"/>
                <a:gd name="T2" fmla="*/ 34925 w 54"/>
                <a:gd name="T3" fmla="*/ 93662 h 59"/>
                <a:gd name="T4" fmla="*/ 85725 w 54"/>
                <a:gd name="T5" fmla="*/ 65087 h 59"/>
                <a:gd name="T6" fmla="*/ 47625 w 54"/>
                <a:gd name="T7" fmla="*/ 0 h 59"/>
                <a:gd name="T8" fmla="*/ 0 w 54"/>
                <a:gd name="T9" fmla="*/ 2698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8" name="Freeform 350"/>
            <p:cNvSpPr/>
            <p:nvPr/>
          </p:nvSpPr>
          <p:spPr bwMode="auto">
            <a:xfrm>
              <a:off x="2613025" y="3240087"/>
              <a:ext cx="85725" cy="93662"/>
            </a:xfrm>
            <a:custGeom>
              <a:avLst/>
              <a:gdLst>
                <a:gd name="T0" fmla="*/ 0 w 54"/>
                <a:gd name="T1" fmla="*/ 26987 h 59"/>
                <a:gd name="T2" fmla="*/ 34925 w 54"/>
                <a:gd name="T3" fmla="*/ 93662 h 59"/>
                <a:gd name="T4" fmla="*/ 85725 w 54"/>
                <a:gd name="T5" fmla="*/ 65087 h 59"/>
                <a:gd name="T6" fmla="*/ 47625 w 54"/>
                <a:gd name="T7" fmla="*/ 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59">
                  <a:moveTo>
                    <a:pt x="0" y="17"/>
                  </a:moveTo>
                  <a:lnTo>
                    <a:pt x="22" y="59"/>
                  </a:lnTo>
                  <a:lnTo>
                    <a:pt x="54" y="41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79" name="Freeform 351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44450 h 58"/>
                <a:gd name="T2" fmla="*/ 55563 w 59"/>
                <a:gd name="T3" fmla="*/ 92075 h 58"/>
                <a:gd name="T4" fmla="*/ 93663 w 59"/>
                <a:gd name="T5" fmla="*/ 49213 h 58"/>
                <a:gd name="T6" fmla="*/ 38100 w 59"/>
                <a:gd name="T7" fmla="*/ 0 h 58"/>
                <a:gd name="T8" fmla="*/ 0 w 59"/>
                <a:gd name="T9" fmla="*/ 44450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0" name="Freeform 352"/>
            <p:cNvSpPr/>
            <p:nvPr/>
          </p:nvSpPr>
          <p:spPr bwMode="auto">
            <a:xfrm>
              <a:off x="2565400" y="2495550"/>
              <a:ext cx="93663" cy="92075"/>
            </a:xfrm>
            <a:custGeom>
              <a:avLst/>
              <a:gdLst>
                <a:gd name="T0" fmla="*/ 0 w 59"/>
                <a:gd name="T1" fmla="*/ 44450 h 58"/>
                <a:gd name="T2" fmla="*/ 55563 w 59"/>
                <a:gd name="T3" fmla="*/ 92075 h 58"/>
                <a:gd name="T4" fmla="*/ 93663 w 59"/>
                <a:gd name="T5" fmla="*/ 49213 h 58"/>
                <a:gd name="T6" fmla="*/ 38100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8"/>
                  </a:moveTo>
                  <a:lnTo>
                    <a:pt x="35" y="58"/>
                  </a:lnTo>
                  <a:lnTo>
                    <a:pt x="59" y="31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1" name="Freeform 353"/>
            <p:cNvSpPr>
              <a:spLocks noEditPoints="1"/>
            </p:cNvSpPr>
            <p:nvPr/>
          </p:nvSpPr>
          <p:spPr bwMode="auto">
            <a:xfrm>
              <a:off x="2697163" y="2609850"/>
              <a:ext cx="298450" cy="268287"/>
            </a:xfrm>
            <a:custGeom>
              <a:avLst/>
              <a:gdLst>
                <a:gd name="T0" fmla="*/ 168275 w 188"/>
                <a:gd name="T1" fmla="*/ 187325 h 169"/>
                <a:gd name="T2" fmla="*/ 260350 w 188"/>
                <a:gd name="T3" fmla="*/ 268287 h 169"/>
                <a:gd name="T4" fmla="*/ 298450 w 188"/>
                <a:gd name="T5" fmla="*/ 225425 h 169"/>
                <a:gd name="T6" fmla="*/ 204788 w 188"/>
                <a:gd name="T7" fmla="*/ 144462 h 169"/>
                <a:gd name="T8" fmla="*/ 168275 w 188"/>
                <a:gd name="T9" fmla="*/ 187325 h 169"/>
                <a:gd name="T10" fmla="*/ 0 w 188"/>
                <a:gd name="T11" fmla="*/ 44450 h 169"/>
                <a:gd name="T12" fmla="*/ 92075 w 188"/>
                <a:gd name="T13" fmla="*/ 122237 h 169"/>
                <a:gd name="T14" fmla="*/ 130175 w 188"/>
                <a:gd name="T15" fmla="*/ 79375 h 169"/>
                <a:gd name="T16" fmla="*/ 36513 w 188"/>
                <a:gd name="T17" fmla="*/ 0 h 169"/>
                <a:gd name="T18" fmla="*/ 0 w 188"/>
                <a:gd name="T19" fmla="*/ 44450 h 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8" h="169">
                  <a:moveTo>
                    <a:pt x="106" y="118"/>
                  </a:moveTo>
                  <a:lnTo>
                    <a:pt x="164" y="169"/>
                  </a:lnTo>
                  <a:lnTo>
                    <a:pt x="188" y="142"/>
                  </a:lnTo>
                  <a:lnTo>
                    <a:pt x="129" y="91"/>
                  </a:lnTo>
                  <a:lnTo>
                    <a:pt x="106" y="118"/>
                  </a:lnTo>
                  <a:close/>
                  <a:moveTo>
                    <a:pt x="0" y="28"/>
                  </a:moveTo>
                  <a:lnTo>
                    <a:pt x="58" y="77"/>
                  </a:lnTo>
                  <a:lnTo>
                    <a:pt x="82" y="50"/>
                  </a:lnTo>
                  <a:lnTo>
                    <a:pt x="2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2" name="Freeform 354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42863 h 58"/>
                <a:gd name="T2" fmla="*/ 57150 w 59"/>
                <a:gd name="T3" fmla="*/ 92075 h 58"/>
                <a:gd name="T4" fmla="*/ 93663 w 59"/>
                <a:gd name="T5" fmla="*/ 49213 h 58"/>
                <a:gd name="T6" fmla="*/ 36513 w 59"/>
                <a:gd name="T7" fmla="*/ 0 h 58"/>
                <a:gd name="T8" fmla="*/ 0 w 59"/>
                <a:gd name="T9" fmla="*/ 42863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3" name="Freeform 355"/>
            <p:cNvSpPr/>
            <p:nvPr/>
          </p:nvSpPr>
          <p:spPr bwMode="auto">
            <a:xfrm>
              <a:off x="3033713" y="2898775"/>
              <a:ext cx="93663" cy="92075"/>
            </a:xfrm>
            <a:custGeom>
              <a:avLst/>
              <a:gdLst>
                <a:gd name="T0" fmla="*/ 0 w 59"/>
                <a:gd name="T1" fmla="*/ 42863 h 58"/>
                <a:gd name="T2" fmla="*/ 57150 w 59"/>
                <a:gd name="T3" fmla="*/ 92075 h 58"/>
                <a:gd name="T4" fmla="*/ 93663 w 59"/>
                <a:gd name="T5" fmla="*/ 49213 h 58"/>
                <a:gd name="T6" fmla="*/ 36513 w 5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9" h="58">
                  <a:moveTo>
                    <a:pt x="0" y="27"/>
                  </a:moveTo>
                  <a:lnTo>
                    <a:pt x="36" y="58"/>
                  </a:lnTo>
                  <a:lnTo>
                    <a:pt x="59" y="31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4" name="Freeform 356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53975 h 50"/>
                <a:gd name="T2" fmla="*/ 69850 w 56"/>
                <a:gd name="T3" fmla="*/ 79375 h 50"/>
                <a:gd name="T4" fmla="*/ 88900 w 56"/>
                <a:gd name="T5" fmla="*/ 26988 h 50"/>
                <a:gd name="T6" fmla="*/ 19050 w 56"/>
                <a:gd name="T7" fmla="*/ 0 h 50"/>
                <a:gd name="T8" fmla="*/ 0 w 56"/>
                <a:gd name="T9" fmla="*/ 5397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5" name="Freeform 357"/>
            <p:cNvSpPr/>
            <p:nvPr/>
          </p:nvSpPr>
          <p:spPr bwMode="auto">
            <a:xfrm>
              <a:off x="2740025" y="2219325"/>
              <a:ext cx="88900" cy="79375"/>
            </a:xfrm>
            <a:custGeom>
              <a:avLst/>
              <a:gdLst>
                <a:gd name="T0" fmla="*/ 0 w 56"/>
                <a:gd name="T1" fmla="*/ 53975 h 50"/>
                <a:gd name="T2" fmla="*/ 69850 w 56"/>
                <a:gd name="T3" fmla="*/ 79375 h 50"/>
                <a:gd name="T4" fmla="*/ 88900 w 56"/>
                <a:gd name="T5" fmla="*/ 26988 h 50"/>
                <a:gd name="T6" fmla="*/ 19050 w 56"/>
                <a:gd name="T7" fmla="*/ 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" h="50">
                  <a:moveTo>
                    <a:pt x="0" y="34"/>
                  </a:moveTo>
                  <a:lnTo>
                    <a:pt x="44" y="50"/>
                  </a:lnTo>
                  <a:lnTo>
                    <a:pt x="56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6" name="Freeform 358"/>
            <p:cNvSpPr>
              <a:spLocks noEditPoints="1"/>
            </p:cNvSpPr>
            <p:nvPr/>
          </p:nvSpPr>
          <p:spPr bwMode="auto">
            <a:xfrm>
              <a:off x="2901950" y="2281237"/>
              <a:ext cx="342900" cy="176212"/>
            </a:xfrm>
            <a:custGeom>
              <a:avLst/>
              <a:gdLst>
                <a:gd name="T0" fmla="*/ 207963 w 216"/>
                <a:gd name="T1" fmla="*/ 133350 h 111"/>
                <a:gd name="T2" fmla="*/ 322263 w 216"/>
                <a:gd name="T3" fmla="*/ 176212 h 111"/>
                <a:gd name="T4" fmla="*/ 342900 w 216"/>
                <a:gd name="T5" fmla="*/ 122237 h 111"/>
                <a:gd name="T6" fmla="*/ 227013 w 216"/>
                <a:gd name="T7" fmla="*/ 79375 h 111"/>
                <a:gd name="T8" fmla="*/ 207963 w 216"/>
                <a:gd name="T9" fmla="*/ 133350 h 111"/>
                <a:gd name="T10" fmla="*/ 0 w 216"/>
                <a:gd name="T11" fmla="*/ 53975 h 111"/>
                <a:gd name="T12" fmla="*/ 114300 w 216"/>
                <a:gd name="T13" fmla="*/ 96837 h 111"/>
                <a:gd name="T14" fmla="*/ 134938 w 216"/>
                <a:gd name="T15" fmla="*/ 42862 h 111"/>
                <a:gd name="T16" fmla="*/ 20638 w 216"/>
                <a:gd name="T17" fmla="*/ 0 h 111"/>
                <a:gd name="T18" fmla="*/ 0 w 216"/>
                <a:gd name="T19" fmla="*/ 53975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" h="111">
                  <a:moveTo>
                    <a:pt x="131" y="84"/>
                  </a:moveTo>
                  <a:lnTo>
                    <a:pt x="203" y="111"/>
                  </a:lnTo>
                  <a:lnTo>
                    <a:pt x="216" y="77"/>
                  </a:lnTo>
                  <a:lnTo>
                    <a:pt x="143" y="50"/>
                  </a:lnTo>
                  <a:lnTo>
                    <a:pt x="131" y="84"/>
                  </a:lnTo>
                  <a:close/>
                  <a:moveTo>
                    <a:pt x="0" y="34"/>
                  </a:moveTo>
                  <a:lnTo>
                    <a:pt x="72" y="61"/>
                  </a:lnTo>
                  <a:lnTo>
                    <a:pt x="85" y="27"/>
                  </a:lnTo>
                  <a:lnTo>
                    <a:pt x="13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7" name="Freeform 359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53975 h 51"/>
                <a:gd name="T2" fmla="*/ 69850 w 57"/>
                <a:gd name="T3" fmla="*/ 80962 h 51"/>
                <a:gd name="T4" fmla="*/ 90488 w 57"/>
                <a:gd name="T5" fmla="*/ 26987 h 51"/>
                <a:gd name="T6" fmla="*/ 19050 w 57"/>
                <a:gd name="T7" fmla="*/ 0 h 51"/>
                <a:gd name="T8" fmla="*/ 0 w 57"/>
                <a:gd name="T9" fmla="*/ 53975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8" name="Freeform 360"/>
            <p:cNvSpPr/>
            <p:nvPr/>
          </p:nvSpPr>
          <p:spPr bwMode="auto">
            <a:xfrm>
              <a:off x="3317875" y="2438400"/>
              <a:ext cx="90488" cy="80962"/>
            </a:xfrm>
            <a:custGeom>
              <a:avLst/>
              <a:gdLst>
                <a:gd name="T0" fmla="*/ 0 w 57"/>
                <a:gd name="T1" fmla="*/ 53975 h 51"/>
                <a:gd name="T2" fmla="*/ 69850 w 57"/>
                <a:gd name="T3" fmla="*/ 80962 h 51"/>
                <a:gd name="T4" fmla="*/ 90488 w 57"/>
                <a:gd name="T5" fmla="*/ 26987 h 51"/>
                <a:gd name="T6" fmla="*/ 19050 w 57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1">
                  <a:moveTo>
                    <a:pt x="0" y="34"/>
                  </a:moveTo>
                  <a:lnTo>
                    <a:pt x="44" y="51"/>
                  </a:lnTo>
                  <a:lnTo>
                    <a:pt x="57" y="17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89" name="Freeform 361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19050 w 57"/>
                <a:gd name="T1" fmla="*/ 77787 h 49"/>
                <a:gd name="T2" fmla="*/ 90488 w 57"/>
                <a:gd name="T3" fmla="*/ 52387 h 49"/>
                <a:gd name="T4" fmla="*/ 71438 w 57"/>
                <a:gd name="T5" fmla="*/ 0 h 49"/>
                <a:gd name="T6" fmla="*/ 0 w 57"/>
                <a:gd name="T7" fmla="*/ 23812 h 49"/>
                <a:gd name="T8" fmla="*/ 19050 w 57"/>
                <a:gd name="T9" fmla="*/ 7778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0" name="Freeform 362"/>
            <p:cNvSpPr/>
            <p:nvPr/>
          </p:nvSpPr>
          <p:spPr bwMode="auto">
            <a:xfrm>
              <a:off x="2752725" y="1570037"/>
              <a:ext cx="90488" cy="77787"/>
            </a:xfrm>
            <a:custGeom>
              <a:avLst/>
              <a:gdLst>
                <a:gd name="T0" fmla="*/ 19050 w 57"/>
                <a:gd name="T1" fmla="*/ 77787 h 49"/>
                <a:gd name="T2" fmla="*/ 90488 w 57"/>
                <a:gd name="T3" fmla="*/ 52387 h 49"/>
                <a:gd name="T4" fmla="*/ 71438 w 57"/>
                <a:gd name="T5" fmla="*/ 0 h 49"/>
                <a:gd name="T6" fmla="*/ 0 w 57"/>
                <a:gd name="T7" fmla="*/ 23812 h 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49">
                  <a:moveTo>
                    <a:pt x="12" y="49"/>
                  </a:moveTo>
                  <a:lnTo>
                    <a:pt x="57" y="33"/>
                  </a:lnTo>
                  <a:lnTo>
                    <a:pt x="45" y="0"/>
                  </a:lnTo>
                  <a:lnTo>
                    <a:pt x="0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1" name="Freeform 363"/>
            <p:cNvSpPr>
              <a:spLocks noEditPoints="1"/>
            </p:cNvSpPr>
            <p:nvPr/>
          </p:nvSpPr>
          <p:spPr bwMode="auto">
            <a:xfrm>
              <a:off x="2917825" y="1423987"/>
              <a:ext cx="344488" cy="166687"/>
            </a:xfrm>
            <a:custGeom>
              <a:avLst/>
              <a:gdLst>
                <a:gd name="T0" fmla="*/ 228600 w 217"/>
                <a:gd name="T1" fmla="*/ 95250 h 105"/>
                <a:gd name="T2" fmla="*/ 344488 w 217"/>
                <a:gd name="T3" fmla="*/ 53975 h 105"/>
                <a:gd name="T4" fmla="*/ 327025 w 217"/>
                <a:gd name="T5" fmla="*/ 0 h 105"/>
                <a:gd name="T6" fmla="*/ 209550 w 217"/>
                <a:gd name="T7" fmla="*/ 39687 h 105"/>
                <a:gd name="T8" fmla="*/ 228600 w 217"/>
                <a:gd name="T9" fmla="*/ 95250 h 105"/>
                <a:gd name="T10" fmla="*/ 19050 w 217"/>
                <a:gd name="T11" fmla="*/ 166687 h 105"/>
                <a:gd name="T12" fmla="*/ 134938 w 217"/>
                <a:gd name="T13" fmla="*/ 127000 h 105"/>
                <a:gd name="T14" fmla="*/ 115888 w 217"/>
                <a:gd name="T15" fmla="*/ 71437 h 105"/>
                <a:gd name="T16" fmla="*/ 0 w 217"/>
                <a:gd name="T17" fmla="*/ 112712 h 105"/>
                <a:gd name="T18" fmla="*/ 19050 w 217"/>
                <a:gd name="T19" fmla="*/ 166687 h 1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7" h="105">
                  <a:moveTo>
                    <a:pt x="144" y="60"/>
                  </a:moveTo>
                  <a:lnTo>
                    <a:pt x="217" y="34"/>
                  </a:lnTo>
                  <a:lnTo>
                    <a:pt x="206" y="0"/>
                  </a:lnTo>
                  <a:lnTo>
                    <a:pt x="132" y="25"/>
                  </a:lnTo>
                  <a:lnTo>
                    <a:pt x="144" y="60"/>
                  </a:lnTo>
                  <a:close/>
                  <a:moveTo>
                    <a:pt x="12" y="105"/>
                  </a:moveTo>
                  <a:lnTo>
                    <a:pt x="85" y="80"/>
                  </a:lnTo>
                  <a:lnTo>
                    <a:pt x="73" y="45"/>
                  </a:lnTo>
                  <a:lnTo>
                    <a:pt x="0" y="71"/>
                  </a:lnTo>
                  <a:lnTo>
                    <a:pt x="12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2" name="Freeform 364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20638 w 57"/>
                <a:gd name="T1" fmla="*/ 79375 h 50"/>
                <a:gd name="T2" fmla="*/ 90488 w 57"/>
                <a:gd name="T3" fmla="*/ 53975 h 50"/>
                <a:gd name="T4" fmla="*/ 71438 w 57"/>
                <a:gd name="T5" fmla="*/ 0 h 50"/>
                <a:gd name="T6" fmla="*/ 0 w 57"/>
                <a:gd name="T7" fmla="*/ 25400 h 50"/>
                <a:gd name="T8" fmla="*/ 20638 w 57"/>
                <a:gd name="T9" fmla="*/ 79375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  <a:lnTo>
                    <a:pt x="13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3" name="Freeform 365"/>
            <p:cNvSpPr/>
            <p:nvPr/>
          </p:nvSpPr>
          <p:spPr bwMode="auto">
            <a:xfrm>
              <a:off x="3336925" y="1366837"/>
              <a:ext cx="90488" cy="79375"/>
            </a:xfrm>
            <a:custGeom>
              <a:avLst/>
              <a:gdLst>
                <a:gd name="T0" fmla="*/ 20638 w 57"/>
                <a:gd name="T1" fmla="*/ 79375 h 50"/>
                <a:gd name="T2" fmla="*/ 90488 w 57"/>
                <a:gd name="T3" fmla="*/ 53975 h 50"/>
                <a:gd name="T4" fmla="*/ 71438 w 57"/>
                <a:gd name="T5" fmla="*/ 0 h 50"/>
                <a:gd name="T6" fmla="*/ 0 w 57"/>
                <a:gd name="T7" fmla="*/ 25400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50">
                  <a:moveTo>
                    <a:pt x="13" y="50"/>
                  </a:moveTo>
                  <a:lnTo>
                    <a:pt x="57" y="34"/>
                  </a:lnTo>
                  <a:lnTo>
                    <a:pt x="45" y="0"/>
                  </a:lnTo>
                  <a:lnTo>
                    <a:pt x="0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4" name="Freeform 366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36513 w 60"/>
                <a:gd name="T1" fmla="*/ 90487 h 57"/>
                <a:gd name="T2" fmla="*/ 95250 w 60"/>
                <a:gd name="T3" fmla="*/ 42862 h 57"/>
                <a:gd name="T4" fmla="*/ 57150 w 60"/>
                <a:gd name="T5" fmla="*/ 0 h 57"/>
                <a:gd name="T6" fmla="*/ 0 w 60"/>
                <a:gd name="T7" fmla="*/ 46037 h 57"/>
                <a:gd name="T8" fmla="*/ 36513 w 60"/>
                <a:gd name="T9" fmla="*/ 9048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5" name="Freeform 367"/>
            <p:cNvSpPr/>
            <p:nvPr/>
          </p:nvSpPr>
          <p:spPr bwMode="auto">
            <a:xfrm>
              <a:off x="2590800" y="1274762"/>
              <a:ext cx="95250" cy="90487"/>
            </a:xfrm>
            <a:custGeom>
              <a:avLst/>
              <a:gdLst>
                <a:gd name="T0" fmla="*/ 36513 w 60"/>
                <a:gd name="T1" fmla="*/ 90487 h 57"/>
                <a:gd name="T2" fmla="*/ 95250 w 60"/>
                <a:gd name="T3" fmla="*/ 42862 h 57"/>
                <a:gd name="T4" fmla="*/ 57150 w 60"/>
                <a:gd name="T5" fmla="*/ 0 h 57"/>
                <a:gd name="T6" fmla="*/ 0 w 60"/>
                <a:gd name="T7" fmla="*/ 46037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7">
                  <a:moveTo>
                    <a:pt x="23" y="57"/>
                  </a:moveTo>
                  <a:lnTo>
                    <a:pt x="60" y="27"/>
                  </a:lnTo>
                  <a:lnTo>
                    <a:pt x="36" y="0"/>
                  </a:lnTo>
                  <a:lnTo>
                    <a:pt x="0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6" name="Freeform 368"/>
            <p:cNvSpPr>
              <a:spLocks noEditPoints="1"/>
            </p:cNvSpPr>
            <p:nvPr/>
          </p:nvSpPr>
          <p:spPr bwMode="auto">
            <a:xfrm>
              <a:off x="2725738" y="995362"/>
              <a:ext cx="303213" cy="260350"/>
            </a:xfrm>
            <a:custGeom>
              <a:avLst/>
              <a:gdLst>
                <a:gd name="T0" fmla="*/ 209550 w 191"/>
                <a:gd name="T1" fmla="*/ 120650 h 164"/>
                <a:gd name="T2" fmla="*/ 303213 w 191"/>
                <a:gd name="T3" fmla="*/ 44450 h 164"/>
                <a:gd name="T4" fmla="*/ 268288 w 191"/>
                <a:gd name="T5" fmla="*/ 0 h 164"/>
                <a:gd name="T6" fmla="*/ 173038 w 191"/>
                <a:gd name="T7" fmla="*/ 76200 h 164"/>
                <a:gd name="T8" fmla="*/ 209550 w 191"/>
                <a:gd name="T9" fmla="*/ 120650 h 164"/>
                <a:gd name="T10" fmla="*/ 36513 w 191"/>
                <a:gd name="T11" fmla="*/ 260350 h 164"/>
                <a:gd name="T12" fmla="*/ 131763 w 191"/>
                <a:gd name="T13" fmla="*/ 182563 h 164"/>
                <a:gd name="T14" fmla="*/ 96838 w 191"/>
                <a:gd name="T15" fmla="*/ 139700 h 164"/>
                <a:gd name="T16" fmla="*/ 0 w 191"/>
                <a:gd name="T17" fmla="*/ 215900 h 164"/>
                <a:gd name="T18" fmla="*/ 36513 w 191"/>
                <a:gd name="T19" fmla="*/ 260350 h 1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1" h="164">
                  <a:moveTo>
                    <a:pt x="132" y="76"/>
                  </a:moveTo>
                  <a:lnTo>
                    <a:pt x="191" y="28"/>
                  </a:lnTo>
                  <a:lnTo>
                    <a:pt x="169" y="0"/>
                  </a:lnTo>
                  <a:lnTo>
                    <a:pt x="109" y="48"/>
                  </a:lnTo>
                  <a:lnTo>
                    <a:pt x="132" y="76"/>
                  </a:lnTo>
                  <a:close/>
                  <a:moveTo>
                    <a:pt x="23" y="164"/>
                  </a:moveTo>
                  <a:lnTo>
                    <a:pt x="83" y="115"/>
                  </a:lnTo>
                  <a:lnTo>
                    <a:pt x="61" y="88"/>
                  </a:lnTo>
                  <a:lnTo>
                    <a:pt x="0" y="136"/>
                  </a:lnTo>
                  <a:lnTo>
                    <a:pt x="23" y="1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7" name="Freeform 369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36513 w 60"/>
                <a:gd name="T1" fmla="*/ 92075 h 58"/>
                <a:gd name="T2" fmla="*/ 95250 w 60"/>
                <a:gd name="T3" fmla="*/ 44450 h 58"/>
                <a:gd name="T4" fmla="*/ 58738 w 60"/>
                <a:gd name="T5" fmla="*/ 0 h 58"/>
                <a:gd name="T6" fmla="*/ 0 w 60"/>
                <a:gd name="T7" fmla="*/ 47625 h 58"/>
                <a:gd name="T8" fmla="*/ 36513 w 60"/>
                <a:gd name="T9" fmla="*/ 92075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8" name="Freeform 370"/>
            <p:cNvSpPr/>
            <p:nvPr/>
          </p:nvSpPr>
          <p:spPr bwMode="auto">
            <a:xfrm>
              <a:off x="3070225" y="884237"/>
              <a:ext cx="95250" cy="92075"/>
            </a:xfrm>
            <a:custGeom>
              <a:avLst/>
              <a:gdLst>
                <a:gd name="T0" fmla="*/ 36513 w 60"/>
                <a:gd name="T1" fmla="*/ 92075 h 58"/>
                <a:gd name="T2" fmla="*/ 95250 w 60"/>
                <a:gd name="T3" fmla="*/ 44450 h 58"/>
                <a:gd name="T4" fmla="*/ 58738 w 60"/>
                <a:gd name="T5" fmla="*/ 0 h 58"/>
                <a:gd name="T6" fmla="*/ 0 w 60"/>
                <a:gd name="T7" fmla="*/ 47625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" h="58">
                  <a:moveTo>
                    <a:pt x="23" y="58"/>
                  </a:moveTo>
                  <a:lnTo>
                    <a:pt x="60" y="28"/>
                  </a:lnTo>
                  <a:lnTo>
                    <a:pt x="37" y="0"/>
                  </a:lnTo>
                  <a:lnTo>
                    <a:pt x="0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699" name="Freeform 371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47625 w 55"/>
                <a:gd name="T1" fmla="*/ 95250 h 60"/>
                <a:gd name="T2" fmla="*/ 87313 w 55"/>
                <a:gd name="T3" fmla="*/ 30163 h 60"/>
                <a:gd name="T4" fmla="*/ 38100 w 55"/>
                <a:gd name="T5" fmla="*/ 0 h 60"/>
                <a:gd name="T6" fmla="*/ 0 w 55"/>
                <a:gd name="T7" fmla="*/ 63500 h 60"/>
                <a:gd name="T8" fmla="*/ 47625 w 55"/>
                <a:gd name="T9" fmla="*/ 9525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0" name="Freeform 372"/>
            <p:cNvSpPr/>
            <p:nvPr/>
          </p:nvSpPr>
          <p:spPr bwMode="auto">
            <a:xfrm>
              <a:off x="2344738" y="1054100"/>
              <a:ext cx="87313" cy="95250"/>
            </a:xfrm>
            <a:custGeom>
              <a:avLst/>
              <a:gdLst>
                <a:gd name="T0" fmla="*/ 47625 w 55"/>
                <a:gd name="T1" fmla="*/ 95250 h 60"/>
                <a:gd name="T2" fmla="*/ 87313 w 55"/>
                <a:gd name="T3" fmla="*/ 30163 h 60"/>
                <a:gd name="T4" fmla="*/ 38100 w 55"/>
                <a:gd name="T5" fmla="*/ 0 h 60"/>
                <a:gd name="T6" fmla="*/ 0 w 55"/>
                <a:gd name="T7" fmla="*/ 6350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60">
                  <a:moveTo>
                    <a:pt x="30" y="60"/>
                  </a:moveTo>
                  <a:lnTo>
                    <a:pt x="55" y="19"/>
                  </a:lnTo>
                  <a:lnTo>
                    <a:pt x="24" y="0"/>
                  </a:lnTo>
                  <a:lnTo>
                    <a:pt x="0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1" name="Freeform 373"/>
            <p:cNvSpPr>
              <a:spLocks noEditPoints="1"/>
            </p:cNvSpPr>
            <p:nvPr/>
          </p:nvSpPr>
          <p:spPr bwMode="auto">
            <a:xfrm>
              <a:off x="2433638" y="674687"/>
              <a:ext cx="225425" cy="323850"/>
            </a:xfrm>
            <a:custGeom>
              <a:avLst/>
              <a:gdLst>
                <a:gd name="T0" fmla="*/ 163513 w 142"/>
                <a:gd name="T1" fmla="*/ 133350 h 204"/>
                <a:gd name="T2" fmla="*/ 225425 w 142"/>
                <a:gd name="T3" fmla="*/ 30163 h 204"/>
                <a:gd name="T4" fmla="*/ 177800 w 142"/>
                <a:gd name="T5" fmla="*/ 0 h 204"/>
                <a:gd name="T6" fmla="*/ 114300 w 142"/>
                <a:gd name="T7" fmla="*/ 104775 h 204"/>
                <a:gd name="T8" fmla="*/ 163513 w 142"/>
                <a:gd name="T9" fmla="*/ 133350 h 204"/>
                <a:gd name="T10" fmla="*/ 47625 w 142"/>
                <a:gd name="T11" fmla="*/ 323850 h 204"/>
                <a:gd name="T12" fmla="*/ 112713 w 142"/>
                <a:gd name="T13" fmla="*/ 220663 h 204"/>
                <a:gd name="T14" fmla="*/ 61913 w 142"/>
                <a:gd name="T15" fmla="*/ 188913 h 204"/>
                <a:gd name="T16" fmla="*/ 0 w 142"/>
                <a:gd name="T17" fmla="*/ 295275 h 204"/>
                <a:gd name="T18" fmla="*/ 47625 w 142"/>
                <a:gd name="T19" fmla="*/ 323850 h 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2" h="204">
                  <a:moveTo>
                    <a:pt x="103" y="84"/>
                  </a:moveTo>
                  <a:lnTo>
                    <a:pt x="142" y="19"/>
                  </a:lnTo>
                  <a:lnTo>
                    <a:pt x="112" y="0"/>
                  </a:lnTo>
                  <a:lnTo>
                    <a:pt x="72" y="66"/>
                  </a:lnTo>
                  <a:lnTo>
                    <a:pt x="103" y="84"/>
                  </a:lnTo>
                  <a:close/>
                  <a:moveTo>
                    <a:pt x="30" y="204"/>
                  </a:moveTo>
                  <a:lnTo>
                    <a:pt x="71" y="139"/>
                  </a:lnTo>
                  <a:lnTo>
                    <a:pt x="39" y="119"/>
                  </a:lnTo>
                  <a:lnTo>
                    <a:pt x="0" y="186"/>
                  </a:lnTo>
                  <a:lnTo>
                    <a:pt x="30" y="2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2" name="Freeform 374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50800 w 55"/>
                <a:gd name="T1" fmla="*/ 93662 h 59"/>
                <a:gd name="T2" fmla="*/ 87313 w 55"/>
                <a:gd name="T3" fmla="*/ 28575 h 59"/>
                <a:gd name="T4" fmla="*/ 39688 w 55"/>
                <a:gd name="T5" fmla="*/ 0 h 59"/>
                <a:gd name="T6" fmla="*/ 0 w 55"/>
                <a:gd name="T7" fmla="*/ 65087 h 59"/>
                <a:gd name="T8" fmla="*/ 50800 w 55"/>
                <a:gd name="T9" fmla="*/ 93662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  <a:lnTo>
                    <a:pt x="32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3" name="Freeform 375"/>
            <p:cNvSpPr/>
            <p:nvPr/>
          </p:nvSpPr>
          <p:spPr bwMode="auto">
            <a:xfrm>
              <a:off x="2660650" y="525462"/>
              <a:ext cx="87313" cy="93662"/>
            </a:xfrm>
            <a:custGeom>
              <a:avLst/>
              <a:gdLst>
                <a:gd name="T0" fmla="*/ 50800 w 55"/>
                <a:gd name="T1" fmla="*/ 93662 h 59"/>
                <a:gd name="T2" fmla="*/ 87313 w 55"/>
                <a:gd name="T3" fmla="*/ 28575 h 59"/>
                <a:gd name="T4" fmla="*/ 39688 w 55"/>
                <a:gd name="T5" fmla="*/ 0 h 59"/>
                <a:gd name="T6" fmla="*/ 0 w 55"/>
                <a:gd name="T7" fmla="*/ 65087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59">
                  <a:moveTo>
                    <a:pt x="32" y="59"/>
                  </a:moveTo>
                  <a:lnTo>
                    <a:pt x="55" y="18"/>
                  </a:lnTo>
                  <a:lnTo>
                    <a:pt x="25" y="0"/>
                  </a:lnTo>
                  <a:lnTo>
                    <a:pt x="0" y="4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4" name="Rectangle 376"/>
            <p:cNvSpPr>
              <a:spLocks noChangeArrowheads="1"/>
            </p:cNvSpPr>
            <p:nvPr/>
          </p:nvSpPr>
          <p:spPr bwMode="auto">
            <a:xfrm>
              <a:off x="2816225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705" name="Freeform 377"/>
            <p:cNvSpPr/>
            <p:nvPr/>
          </p:nvSpPr>
          <p:spPr bwMode="auto">
            <a:xfrm>
              <a:off x="2816225" y="1968500"/>
              <a:ext cx="71438" cy="57150"/>
            </a:xfrm>
            <a:custGeom>
              <a:avLst/>
              <a:gdLst>
                <a:gd name="T0" fmla="*/ 0 w 45"/>
                <a:gd name="T1" fmla="*/ 57150 h 36"/>
                <a:gd name="T2" fmla="*/ 71438 w 45"/>
                <a:gd name="T3" fmla="*/ 57150 h 36"/>
                <a:gd name="T4" fmla="*/ 71438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6" name="Freeform 378"/>
            <p:cNvSpPr>
              <a:spLocks noEditPoints="1"/>
            </p:cNvSpPr>
            <p:nvPr/>
          </p:nvSpPr>
          <p:spPr bwMode="auto">
            <a:xfrm>
              <a:off x="2995613" y="1968500"/>
              <a:ext cx="379413" cy="57150"/>
            </a:xfrm>
            <a:custGeom>
              <a:avLst/>
              <a:gdLst>
                <a:gd name="T0" fmla="*/ 242888 w 239"/>
                <a:gd name="T1" fmla="*/ 57150 h 36"/>
                <a:gd name="T2" fmla="*/ 379413 w 239"/>
                <a:gd name="T3" fmla="*/ 57150 h 36"/>
                <a:gd name="T4" fmla="*/ 379413 w 239"/>
                <a:gd name="T5" fmla="*/ 0 h 36"/>
                <a:gd name="T6" fmla="*/ 242888 w 239"/>
                <a:gd name="T7" fmla="*/ 0 h 36"/>
                <a:gd name="T8" fmla="*/ 242888 w 239"/>
                <a:gd name="T9" fmla="*/ 57150 h 36"/>
                <a:gd name="T10" fmla="*/ 0 w 239"/>
                <a:gd name="T11" fmla="*/ 57150 h 36"/>
                <a:gd name="T12" fmla="*/ 136525 w 239"/>
                <a:gd name="T13" fmla="*/ 57150 h 36"/>
                <a:gd name="T14" fmla="*/ 136525 w 239"/>
                <a:gd name="T15" fmla="*/ 0 h 36"/>
                <a:gd name="T16" fmla="*/ 0 w 239"/>
                <a:gd name="T17" fmla="*/ 0 h 36"/>
                <a:gd name="T18" fmla="*/ 0 w 239"/>
                <a:gd name="T19" fmla="*/ 5715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9" h="36">
                  <a:moveTo>
                    <a:pt x="153" y="36"/>
                  </a:moveTo>
                  <a:lnTo>
                    <a:pt x="239" y="36"/>
                  </a:lnTo>
                  <a:lnTo>
                    <a:pt x="239" y="0"/>
                  </a:lnTo>
                  <a:lnTo>
                    <a:pt x="153" y="0"/>
                  </a:lnTo>
                  <a:lnTo>
                    <a:pt x="153" y="36"/>
                  </a:lnTo>
                  <a:close/>
                  <a:moveTo>
                    <a:pt x="0" y="36"/>
                  </a:moveTo>
                  <a:lnTo>
                    <a:pt x="86" y="3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7" name="Rectangle 379"/>
            <p:cNvSpPr>
              <a:spLocks noChangeArrowheads="1"/>
            </p:cNvSpPr>
            <p:nvPr/>
          </p:nvSpPr>
          <p:spPr bwMode="auto">
            <a:xfrm>
              <a:off x="3475038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708" name="Freeform 380"/>
            <p:cNvSpPr/>
            <p:nvPr/>
          </p:nvSpPr>
          <p:spPr bwMode="auto">
            <a:xfrm>
              <a:off x="3475038" y="1968500"/>
              <a:ext cx="79375" cy="57150"/>
            </a:xfrm>
            <a:custGeom>
              <a:avLst/>
              <a:gdLst>
                <a:gd name="T0" fmla="*/ 0 w 50"/>
                <a:gd name="T1" fmla="*/ 57150 h 36"/>
                <a:gd name="T2" fmla="*/ 79375 w 50"/>
                <a:gd name="T3" fmla="*/ 57150 h 36"/>
                <a:gd name="T4" fmla="*/ 79375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09" name="Rectangle 381"/>
            <p:cNvSpPr>
              <a:spLocks noChangeArrowheads="1"/>
            </p:cNvSpPr>
            <p:nvPr/>
          </p:nvSpPr>
          <p:spPr bwMode="auto">
            <a:xfrm>
              <a:off x="261938" y="1968500"/>
              <a:ext cx="71438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710" name="Freeform 382"/>
            <p:cNvSpPr/>
            <p:nvPr/>
          </p:nvSpPr>
          <p:spPr bwMode="auto">
            <a:xfrm>
              <a:off x="261938" y="1968500"/>
              <a:ext cx="71438" cy="57150"/>
            </a:xfrm>
            <a:custGeom>
              <a:avLst/>
              <a:gdLst>
                <a:gd name="T0" fmla="*/ 0 w 45"/>
                <a:gd name="T1" fmla="*/ 57150 h 36"/>
                <a:gd name="T2" fmla="*/ 71438 w 45"/>
                <a:gd name="T3" fmla="*/ 57150 h 36"/>
                <a:gd name="T4" fmla="*/ 71438 w 45"/>
                <a:gd name="T5" fmla="*/ 0 h 36"/>
                <a:gd name="T6" fmla="*/ 0 w 4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36">
                  <a:moveTo>
                    <a:pt x="0" y="36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1" name="Freeform 383"/>
            <p:cNvSpPr>
              <a:spLocks noEditPoints="1"/>
            </p:cNvSpPr>
            <p:nvPr/>
          </p:nvSpPr>
          <p:spPr bwMode="auto">
            <a:xfrm>
              <a:off x="439738" y="1968500"/>
              <a:ext cx="358775" cy="57150"/>
            </a:xfrm>
            <a:custGeom>
              <a:avLst/>
              <a:gdLst>
                <a:gd name="T0" fmla="*/ 230188 w 226"/>
                <a:gd name="T1" fmla="*/ 57150 h 36"/>
                <a:gd name="T2" fmla="*/ 358775 w 226"/>
                <a:gd name="T3" fmla="*/ 57150 h 36"/>
                <a:gd name="T4" fmla="*/ 358775 w 226"/>
                <a:gd name="T5" fmla="*/ 0 h 36"/>
                <a:gd name="T6" fmla="*/ 230188 w 226"/>
                <a:gd name="T7" fmla="*/ 0 h 36"/>
                <a:gd name="T8" fmla="*/ 230188 w 226"/>
                <a:gd name="T9" fmla="*/ 57150 h 36"/>
                <a:gd name="T10" fmla="*/ 0 w 226"/>
                <a:gd name="T11" fmla="*/ 57150 h 36"/>
                <a:gd name="T12" fmla="*/ 130175 w 226"/>
                <a:gd name="T13" fmla="*/ 57150 h 36"/>
                <a:gd name="T14" fmla="*/ 130175 w 226"/>
                <a:gd name="T15" fmla="*/ 0 h 36"/>
                <a:gd name="T16" fmla="*/ 0 w 226"/>
                <a:gd name="T17" fmla="*/ 0 h 36"/>
                <a:gd name="T18" fmla="*/ 0 w 226"/>
                <a:gd name="T19" fmla="*/ 5715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" h="36">
                  <a:moveTo>
                    <a:pt x="145" y="36"/>
                  </a:moveTo>
                  <a:lnTo>
                    <a:pt x="226" y="36"/>
                  </a:lnTo>
                  <a:lnTo>
                    <a:pt x="226" y="0"/>
                  </a:lnTo>
                  <a:lnTo>
                    <a:pt x="145" y="0"/>
                  </a:lnTo>
                  <a:lnTo>
                    <a:pt x="145" y="36"/>
                  </a:lnTo>
                  <a:close/>
                  <a:moveTo>
                    <a:pt x="0" y="36"/>
                  </a:moveTo>
                  <a:lnTo>
                    <a:pt x="82" y="36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712" name="Rectangle 384"/>
            <p:cNvSpPr>
              <a:spLocks noChangeArrowheads="1"/>
            </p:cNvSpPr>
            <p:nvPr/>
          </p:nvSpPr>
          <p:spPr bwMode="auto">
            <a:xfrm>
              <a:off x="898525" y="1968500"/>
              <a:ext cx="79375" cy="57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713" name="Freeform 385"/>
            <p:cNvSpPr/>
            <p:nvPr/>
          </p:nvSpPr>
          <p:spPr bwMode="auto">
            <a:xfrm>
              <a:off x="898525" y="1968500"/>
              <a:ext cx="79375" cy="57150"/>
            </a:xfrm>
            <a:custGeom>
              <a:avLst/>
              <a:gdLst>
                <a:gd name="T0" fmla="*/ 0 w 50"/>
                <a:gd name="T1" fmla="*/ 57150 h 36"/>
                <a:gd name="T2" fmla="*/ 79375 w 50"/>
                <a:gd name="T3" fmla="*/ 57150 h 36"/>
                <a:gd name="T4" fmla="*/ 79375 w 50"/>
                <a:gd name="T5" fmla="*/ 0 h 36"/>
                <a:gd name="T6" fmla="*/ 0 w 50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36">
                  <a:moveTo>
                    <a:pt x="0" y="36"/>
                  </a:moveTo>
                  <a:lnTo>
                    <a:pt x="50" y="36"/>
                  </a:lnTo>
                  <a:lnTo>
                    <a:pt x="5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960" name="文本框 767"/>
          <p:cNvSpPr txBox="1">
            <a:spLocks noChangeArrowheads="1"/>
          </p:cNvSpPr>
          <p:nvPr/>
        </p:nvSpPr>
        <p:spPr bwMode="auto">
          <a:xfrm>
            <a:off x="4864100" y="2582863"/>
            <a:ext cx="2309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rgbClr val="FFFFFF"/>
                </a:solidFill>
              </a:rPr>
              <a:t>Thanks</a:t>
            </a:r>
            <a:endParaRPr lang="zh-CN" altLang="en-US" sz="5400">
              <a:solidFill>
                <a:srgbClr val="FFFFFF"/>
              </a:solidFill>
            </a:endParaRPr>
          </a:p>
        </p:txBody>
      </p:sp>
      <p:sp>
        <p:nvSpPr>
          <p:cNvPr id="24961" name="文本框 768"/>
          <p:cNvSpPr txBox="1">
            <a:spLocks noChangeArrowheads="1"/>
          </p:cNvSpPr>
          <p:nvPr/>
        </p:nvSpPr>
        <p:spPr bwMode="auto">
          <a:xfrm>
            <a:off x="2855913" y="5445125"/>
            <a:ext cx="6508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like company name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60" grpId="0" autoUpdateAnimBg="0"/>
      <p:bldP spid="2496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1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2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173" name="矩形 9"/>
          <p:cNvSpPr/>
          <p:nvPr/>
        </p:nvSpPr>
        <p:spPr bwMode="auto">
          <a:xfrm>
            <a:off x="1465263" y="1695450"/>
            <a:ext cx="1033462" cy="1035050"/>
          </a:xfrm>
          <a:custGeom>
            <a:avLst/>
            <a:gdLst>
              <a:gd name="T0" fmla="*/ 0 w 1033462"/>
              <a:gd name="T1" fmla="*/ 517525 h 1035050"/>
              <a:gd name="T2" fmla="*/ 516731 w 1033462"/>
              <a:gd name="T3" fmla="*/ 0 h 1035050"/>
              <a:gd name="T4" fmla="*/ 1033462 w 1033462"/>
              <a:gd name="T5" fmla="*/ 0 h 1035050"/>
              <a:gd name="T6" fmla="*/ 1033462 w 1033462"/>
              <a:gd name="T7" fmla="*/ 517525 h 1035050"/>
              <a:gd name="T8" fmla="*/ 516731 w 1033462"/>
              <a:gd name="T9" fmla="*/ 1035050 h 1035050"/>
              <a:gd name="T10" fmla="*/ 0 w 1033462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3462" h="1035050">
                <a:moveTo>
                  <a:pt x="0" y="517525"/>
                </a:moveTo>
                <a:cubicBezTo>
                  <a:pt x="0" y="231704"/>
                  <a:pt x="231348" y="0"/>
                  <a:pt x="516731" y="0"/>
                </a:cubicBezTo>
                <a:lnTo>
                  <a:pt x="1033462" y="0"/>
                </a:lnTo>
                <a:lnTo>
                  <a:pt x="1033462" y="517525"/>
                </a:lnTo>
                <a:cubicBezTo>
                  <a:pt x="1033462" y="803346"/>
                  <a:pt x="802114" y="1035050"/>
                  <a:pt x="516731" y="1035050"/>
                </a:cubicBezTo>
                <a:cubicBezTo>
                  <a:pt x="231348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4" name="矩形 24"/>
          <p:cNvSpPr>
            <a:spLocks noChangeArrowheads="1"/>
          </p:cNvSpPr>
          <p:nvPr/>
        </p:nvSpPr>
        <p:spPr bwMode="auto">
          <a:xfrm>
            <a:off x="1943100" y="2319338"/>
            <a:ext cx="4810125" cy="14747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5" name="矩形 30"/>
          <p:cNvSpPr/>
          <p:nvPr/>
        </p:nvSpPr>
        <p:spPr bwMode="auto">
          <a:xfrm>
            <a:off x="1479550" y="3905250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6" name="矩形 31"/>
          <p:cNvSpPr>
            <a:spLocks noChangeArrowheads="1"/>
          </p:cNvSpPr>
          <p:nvPr/>
        </p:nvSpPr>
        <p:spPr bwMode="auto">
          <a:xfrm>
            <a:off x="1943100" y="4422775"/>
            <a:ext cx="4810125" cy="14732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7" name="矩形 9"/>
          <p:cNvSpPr/>
          <p:nvPr/>
        </p:nvSpPr>
        <p:spPr bwMode="auto">
          <a:xfrm>
            <a:off x="6810375" y="1608138"/>
            <a:ext cx="1035050" cy="1035050"/>
          </a:xfrm>
          <a:custGeom>
            <a:avLst/>
            <a:gdLst>
              <a:gd name="T0" fmla="*/ 0 w 1035050"/>
              <a:gd name="T1" fmla="*/ 517525 h 1035050"/>
              <a:gd name="T2" fmla="*/ 517525 w 1035050"/>
              <a:gd name="T3" fmla="*/ 0 h 1035050"/>
              <a:gd name="T4" fmla="*/ 1035050 w 1035050"/>
              <a:gd name="T5" fmla="*/ 0 h 1035050"/>
              <a:gd name="T6" fmla="*/ 1035050 w 1035050"/>
              <a:gd name="T7" fmla="*/ 517525 h 1035050"/>
              <a:gd name="T8" fmla="*/ 517525 w 1035050"/>
              <a:gd name="T9" fmla="*/ 1035050 h 1035050"/>
              <a:gd name="T10" fmla="*/ 0 w 1035050"/>
              <a:gd name="T11" fmla="*/ 517525 h 10350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35050" h="1035050">
                <a:moveTo>
                  <a:pt x="0" y="517525"/>
                </a:moveTo>
                <a:cubicBezTo>
                  <a:pt x="0" y="231704"/>
                  <a:pt x="231704" y="0"/>
                  <a:pt x="517525" y="0"/>
                </a:cubicBezTo>
                <a:lnTo>
                  <a:pt x="1035050" y="0"/>
                </a:lnTo>
                <a:lnTo>
                  <a:pt x="1035050" y="517525"/>
                </a:ln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24"/>
          <p:cNvSpPr>
            <a:spLocks noChangeArrowheads="1"/>
          </p:cNvSpPr>
          <p:nvPr/>
        </p:nvSpPr>
        <p:spPr bwMode="auto">
          <a:xfrm>
            <a:off x="7291388" y="2319338"/>
            <a:ext cx="2763837" cy="35766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 sz="23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79" name="文本框 10"/>
          <p:cNvSpPr txBox="1">
            <a:spLocks noChangeArrowheads="1"/>
          </p:cNvSpPr>
          <p:nvPr/>
        </p:nvSpPr>
        <p:spPr bwMode="auto">
          <a:xfrm>
            <a:off x="1538288" y="1887538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0" name="文本框 11"/>
          <p:cNvSpPr txBox="1">
            <a:spLocks noChangeArrowheads="1"/>
          </p:cNvSpPr>
          <p:nvPr/>
        </p:nvSpPr>
        <p:spPr bwMode="auto">
          <a:xfrm>
            <a:off x="1538288" y="4148138"/>
            <a:ext cx="641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文本框 12"/>
          <p:cNvSpPr txBox="1">
            <a:spLocks noChangeArrowheads="1"/>
          </p:cNvSpPr>
          <p:nvPr/>
        </p:nvSpPr>
        <p:spPr bwMode="auto">
          <a:xfrm>
            <a:off x="7081838" y="1863725"/>
            <a:ext cx="64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2" name="TextBox 35"/>
          <p:cNvSpPr txBox="1">
            <a:spLocks noChangeArrowheads="1"/>
          </p:cNvSpPr>
          <p:nvPr/>
        </p:nvSpPr>
        <p:spPr bwMode="auto">
          <a:xfrm>
            <a:off x="2424113" y="2595563"/>
            <a:ext cx="3848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文本框 14"/>
          <p:cNvSpPr txBox="1">
            <a:spLocks noChangeArrowheads="1"/>
          </p:cNvSpPr>
          <p:nvPr/>
        </p:nvSpPr>
        <p:spPr bwMode="auto">
          <a:xfrm>
            <a:off x="2646363" y="1979613"/>
            <a:ext cx="2292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7184" name="TextBox 35"/>
          <p:cNvSpPr txBox="1">
            <a:spLocks noChangeArrowheads="1"/>
          </p:cNvSpPr>
          <p:nvPr/>
        </p:nvSpPr>
        <p:spPr bwMode="auto">
          <a:xfrm>
            <a:off x="2474913" y="4686300"/>
            <a:ext cx="3848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5" name="文本框 16"/>
          <p:cNvSpPr txBox="1">
            <a:spLocks noChangeArrowheads="1"/>
          </p:cNvSpPr>
          <p:nvPr/>
        </p:nvSpPr>
        <p:spPr bwMode="auto">
          <a:xfrm>
            <a:off x="2695575" y="4070350"/>
            <a:ext cx="2293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  <p:sp>
        <p:nvSpPr>
          <p:cNvPr id="7186" name="TextBox 35"/>
          <p:cNvSpPr txBox="1">
            <a:spLocks noChangeArrowheads="1"/>
          </p:cNvSpPr>
          <p:nvPr/>
        </p:nvSpPr>
        <p:spPr bwMode="auto">
          <a:xfrm>
            <a:off x="7683500" y="2817813"/>
            <a:ext cx="21351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7" name="文本框 18"/>
          <p:cNvSpPr txBox="1">
            <a:spLocks noChangeArrowheads="1"/>
          </p:cNvSpPr>
          <p:nvPr/>
        </p:nvSpPr>
        <p:spPr bwMode="auto">
          <a:xfrm>
            <a:off x="7908925" y="1979613"/>
            <a:ext cx="22939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请在此添加你的标题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 autoUpdateAnimBg="0"/>
      <p:bldP spid="7171" grpId="0" animBg="1" autoUpdateAnimBg="0"/>
      <p:bldP spid="7172" grpId="0" autoUpdateAnimBg="0"/>
      <p:bldP spid="7173" grpId="0" animBg="1"/>
      <p:bldP spid="7174" grpId="0" animBg="1" autoUpdateAnimBg="0"/>
      <p:bldP spid="7175" grpId="0" animBg="1"/>
      <p:bldP spid="7176" grpId="0" animBg="1" autoUpdateAnimBg="0"/>
      <p:bldP spid="7177" grpId="0" animBg="1"/>
      <p:bldP spid="7178" grpId="0" animBg="1" autoUpdateAnimBg="0"/>
      <p:bldP spid="7179" grpId="0" autoUpdateAnimBg="0"/>
      <p:bldP spid="7180" grpId="0" autoUpdateAnimBg="0"/>
      <p:bldP spid="7181" grpId="0" autoUpdateAnimBg="0"/>
      <p:bldP spid="7182" grpId="0" autoUpdateAnimBg="0"/>
      <p:bldP spid="7183" grpId="0" autoUpdateAnimBg="0"/>
      <p:bldP spid="7184" grpId="0" autoUpdateAnimBg="0"/>
      <p:bldP spid="7185" grpId="0" autoUpdateAnimBg="0"/>
      <p:bldP spid="7186" grpId="0" autoUpdateAnimBg="0"/>
      <p:bldP spid="718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197" name="六边形 2"/>
          <p:cNvSpPr>
            <a:spLocks noChangeArrowheads="1"/>
          </p:cNvSpPr>
          <p:nvPr/>
        </p:nvSpPr>
        <p:spPr bwMode="auto">
          <a:xfrm>
            <a:off x="5375275" y="288131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六边形 3"/>
          <p:cNvSpPr>
            <a:spLocks noChangeArrowheads="1"/>
          </p:cNvSpPr>
          <p:nvPr/>
        </p:nvSpPr>
        <p:spPr bwMode="auto">
          <a:xfrm>
            <a:off x="4337050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六边形 4"/>
          <p:cNvSpPr>
            <a:spLocks noChangeArrowheads="1"/>
          </p:cNvSpPr>
          <p:nvPr/>
        </p:nvSpPr>
        <p:spPr bwMode="auto">
          <a:xfrm>
            <a:off x="5375275" y="400526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0" name="六边形 5"/>
          <p:cNvSpPr>
            <a:spLocks noChangeArrowheads="1"/>
          </p:cNvSpPr>
          <p:nvPr/>
        </p:nvSpPr>
        <p:spPr bwMode="auto">
          <a:xfrm>
            <a:off x="6416675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矩形 6"/>
          <p:cNvSpPr>
            <a:spLocks noChangeArrowheads="1"/>
          </p:cNvSpPr>
          <p:nvPr/>
        </p:nvSpPr>
        <p:spPr bwMode="auto">
          <a:xfrm>
            <a:off x="5459413" y="320516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2" name="矩形 7"/>
          <p:cNvSpPr>
            <a:spLocks noChangeArrowheads="1"/>
          </p:cNvSpPr>
          <p:nvPr/>
        </p:nvSpPr>
        <p:spPr bwMode="auto">
          <a:xfrm>
            <a:off x="5459413" y="432911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3" name="矩形 8"/>
          <p:cNvSpPr>
            <a:spLocks noChangeArrowheads="1"/>
          </p:cNvSpPr>
          <p:nvPr/>
        </p:nvSpPr>
        <p:spPr bwMode="auto">
          <a:xfrm>
            <a:off x="4546600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4" name="矩形 9"/>
          <p:cNvSpPr>
            <a:spLocks noChangeArrowheads="1"/>
          </p:cNvSpPr>
          <p:nvPr/>
        </p:nvSpPr>
        <p:spPr bwMode="auto">
          <a:xfrm>
            <a:off x="6626225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8205" name="矩形 1"/>
          <p:cNvSpPr>
            <a:spLocks noChangeArrowheads="1"/>
          </p:cNvSpPr>
          <p:nvPr/>
        </p:nvSpPr>
        <p:spPr bwMode="auto">
          <a:xfrm>
            <a:off x="1333500" y="2714625"/>
            <a:ext cx="3633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矩形 1"/>
          <p:cNvSpPr>
            <a:spLocks noChangeArrowheads="1"/>
          </p:cNvSpPr>
          <p:nvPr/>
        </p:nvSpPr>
        <p:spPr bwMode="auto">
          <a:xfrm>
            <a:off x="1327150" y="4602163"/>
            <a:ext cx="3633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矩形 1"/>
          <p:cNvSpPr>
            <a:spLocks noChangeArrowheads="1"/>
          </p:cNvSpPr>
          <p:nvPr/>
        </p:nvSpPr>
        <p:spPr bwMode="auto">
          <a:xfrm>
            <a:off x="7089165" y="2547432"/>
            <a:ext cx="36337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8" name="矩形 1"/>
          <p:cNvSpPr>
            <a:spLocks noChangeArrowheads="1"/>
          </p:cNvSpPr>
          <p:nvPr/>
        </p:nvSpPr>
        <p:spPr bwMode="auto">
          <a:xfrm>
            <a:off x="7037388" y="4602163"/>
            <a:ext cx="3633787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75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75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3" dur="75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75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 autoUpdateAnimBg="0"/>
      <p:bldP spid="8195" grpId="0" animBg="1" autoUpdateAnimBg="0"/>
      <p:bldP spid="8196" grpId="0" autoUpdateAnimBg="0"/>
      <p:bldP spid="8197" grpId="0" bldLvl="0" animBg="1" autoUpdateAnimBg="0"/>
      <p:bldP spid="8198" grpId="0" bldLvl="0" animBg="1" autoUpdateAnimBg="0"/>
      <p:bldP spid="8199" grpId="0" bldLvl="0" animBg="1" autoUpdateAnimBg="0"/>
      <p:bldP spid="8200" grpId="0" bldLvl="0" animBg="1" autoUpdateAnimBg="0"/>
      <p:bldP spid="8201" grpId="0" bldLvl="0" autoUpdateAnimBg="0"/>
      <p:bldP spid="8202" grpId="0" bldLvl="0" autoUpdateAnimBg="0"/>
      <p:bldP spid="8203" grpId="0" bldLvl="0" autoUpdateAnimBg="0"/>
      <p:bldP spid="8204" grpId="0" bldLvl="0" autoUpdateAnimBg="0"/>
      <p:bldP spid="8205" grpId="0" autoUpdateAnimBg="0"/>
      <p:bldP spid="8206" grpId="0" autoUpdateAnimBg="0"/>
      <p:bldP spid="8207" grpId="0" autoUpdateAnimBg="0"/>
      <p:bldP spid="820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19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0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0" y="1125538"/>
            <a:ext cx="10726738" cy="573246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6100763" y="4437063"/>
            <a:ext cx="6096000" cy="2160587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223" name="组合 6"/>
          <p:cNvGrpSpPr/>
          <p:nvPr/>
        </p:nvGrpSpPr>
        <p:grpSpPr bwMode="auto">
          <a:xfrm>
            <a:off x="6380163" y="4941888"/>
            <a:ext cx="4338637" cy="1549651"/>
            <a:chOff x="0" y="0"/>
            <a:chExt cx="4339248" cy="1551136"/>
          </a:xfrm>
        </p:grpSpPr>
        <p:sp>
          <p:nvSpPr>
            <p:cNvPr id="7176" name="矩形 7"/>
            <p:cNvSpPr>
              <a:spLocks noChangeArrowheads="1"/>
            </p:cNvSpPr>
            <p:nvPr/>
          </p:nvSpPr>
          <p:spPr bwMode="auto">
            <a:xfrm>
              <a:off x="0" y="596115"/>
              <a:ext cx="4339248" cy="955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请输入你的内容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7" name="文本框 8"/>
            <p:cNvSpPr txBox="1">
              <a:spLocks noChangeArrowheads="1"/>
            </p:cNvSpPr>
            <p:nvPr/>
          </p:nvSpPr>
          <p:spPr bwMode="auto">
            <a:xfrm>
              <a:off x="0" y="0"/>
              <a:ext cx="20596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标题文字</a:t>
              </a:r>
            </a:p>
          </p:txBody>
        </p:sp>
        <p:cxnSp>
          <p:nvCxnSpPr>
            <p:cNvPr id="7178" name="直接连接符 9"/>
            <p:cNvCxnSpPr>
              <a:cxnSpLocks noChangeShapeType="1"/>
            </p:cNvCxnSpPr>
            <p:nvPr/>
          </p:nvCxnSpPr>
          <p:spPr bwMode="auto">
            <a:xfrm>
              <a:off x="144016" y="585253"/>
              <a:ext cx="2071166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 autoUpdateAnimBg="0"/>
      <p:bldP spid="9219" grpId="0" animBg="1" autoUpdateAnimBg="0"/>
      <p:bldP spid="9220" grpId="0" autoUpdateAnimBg="0"/>
      <p:bldP spid="9221" grpId="0" animBg="1" autoUpdateAnimBg="0"/>
      <p:bldP spid="922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3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4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5" name="矩形 4"/>
          <p:cNvSpPr>
            <a:spLocks noChangeArrowheads="1"/>
          </p:cNvSpPr>
          <p:nvPr/>
        </p:nvSpPr>
        <p:spPr bwMode="auto">
          <a:xfrm>
            <a:off x="2082800" y="2133600"/>
            <a:ext cx="1687513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6" name="矩形 5"/>
          <p:cNvSpPr>
            <a:spLocks noChangeArrowheads="1"/>
          </p:cNvSpPr>
          <p:nvPr/>
        </p:nvSpPr>
        <p:spPr bwMode="auto">
          <a:xfrm>
            <a:off x="4191000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7" name="矩形 6"/>
          <p:cNvSpPr>
            <a:spLocks noChangeArrowheads="1"/>
          </p:cNvSpPr>
          <p:nvPr/>
        </p:nvSpPr>
        <p:spPr bwMode="auto">
          <a:xfrm>
            <a:off x="6300788" y="2133600"/>
            <a:ext cx="1689100" cy="20256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8" name="矩形 7"/>
          <p:cNvSpPr>
            <a:spLocks noChangeArrowheads="1"/>
          </p:cNvSpPr>
          <p:nvPr/>
        </p:nvSpPr>
        <p:spPr bwMode="auto">
          <a:xfrm>
            <a:off x="8410575" y="2133600"/>
            <a:ext cx="1687513" cy="20256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9" name="矩形 8"/>
          <p:cNvSpPr>
            <a:spLocks noChangeArrowheads="1"/>
          </p:cNvSpPr>
          <p:nvPr/>
        </p:nvSpPr>
        <p:spPr bwMode="auto">
          <a:xfrm>
            <a:off x="2082800" y="4159250"/>
            <a:ext cx="1687513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0" name="矩形 9"/>
          <p:cNvSpPr>
            <a:spLocks noChangeArrowheads="1"/>
          </p:cNvSpPr>
          <p:nvPr/>
        </p:nvSpPr>
        <p:spPr bwMode="auto">
          <a:xfrm>
            <a:off x="4191000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1" name="矩形 10"/>
          <p:cNvSpPr>
            <a:spLocks noChangeArrowheads="1"/>
          </p:cNvSpPr>
          <p:nvPr/>
        </p:nvSpPr>
        <p:spPr bwMode="auto">
          <a:xfrm>
            <a:off x="6300788" y="4159250"/>
            <a:ext cx="1689100" cy="1433513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2" name="矩形 11"/>
          <p:cNvSpPr>
            <a:spLocks noChangeArrowheads="1"/>
          </p:cNvSpPr>
          <p:nvPr/>
        </p:nvSpPr>
        <p:spPr bwMode="auto">
          <a:xfrm>
            <a:off x="8410575" y="4159250"/>
            <a:ext cx="1687513" cy="1433513"/>
          </a:xfrm>
          <a:prstGeom prst="rect">
            <a:avLst/>
          </a:prstGeom>
          <a:noFill/>
          <a:ln w="12700">
            <a:solidFill>
              <a:schemeClr val="bg1">
                <a:alpha val="16862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253" name="图片 1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28441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图片 13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2249488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图片 14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2844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椭圆 15"/>
          <p:cNvSpPr>
            <a:spLocks noChangeArrowheads="1"/>
          </p:cNvSpPr>
          <p:nvPr/>
        </p:nvSpPr>
        <p:spPr bwMode="auto">
          <a:xfrm>
            <a:off x="2808288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7" name="椭圆 16"/>
          <p:cNvSpPr>
            <a:spLocks noChangeArrowheads="1"/>
          </p:cNvSpPr>
          <p:nvPr/>
        </p:nvSpPr>
        <p:spPr bwMode="auto">
          <a:xfrm>
            <a:off x="4918075" y="3594100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8" name="椭圆 17"/>
          <p:cNvSpPr>
            <a:spLocks noChangeArrowheads="1"/>
          </p:cNvSpPr>
          <p:nvPr/>
        </p:nvSpPr>
        <p:spPr bwMode="auto">
          <a:xfrm>
            <a:off x="70358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59" name="椭圆 18"/>
          <p:cNvSpPr>
            <a:spLocks noChangeArrowheads="1"/>
          </p:cNvSpPr>
          <p:nvPr/>
        </p:nvSpPr>
        <p:spPr bwMode="auto">
          <a:xfrm>
            <a:off x="9131300" y="3590925"/>
            <a:ext cx="219075" cy="1968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260" name="直接连接符 19"/>
          <p:cNvCxnSpPr>
            <a:cxnSpLocks noChangeShapeType="1"/>
            <a:stCxn id="10256" idx="6"/>
            <a:endCxn id="10257" idx="2"/>
          </p:cNvCxnSpPr>
          <p:nvPr/>
        </p:nvCxnSpPr>
        <p:spPr bwMode="auto">
          <a:xfrm>
            <a:off x="3027363" y="3692525"/>
            <a:ext cx="18907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直接连接符 20"/>
          <p:cNvCxnSpPr>
            <a:cxnSpLocks noChangeShapeType="1"/>
            <a:stCxn id="10257" idx="6"/>
            <a:endCxn id="10258" idx="2"/>
          </p:cNvCxnSpPr>
          <p:nvPr/>
        </p:nvCxnSpPr>
        <p:spPr bwMode="auto">
          <a:xfrm flipV="1">
            <a:off x="5137150" y="3689350"/>
            <a:ext cx="1898650" cy="31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直接连接符 21"/>
          <p:cNvCxnSpPr>
            <a:cxnSpLocks noChangeShapeType="1"/>
            <a:stCxn id="10258" idx="6"/>
            <a:endCxn id="10259" idx="2"/>
          </p:cNvCxnSpPr>
          <p:nvPr/>
        </p:nvCxnSpPr>
        <p:spPr bwMode="auto">
          <a:xfrm flipV="1">
            <a:off x="7254875" y="3689350"/>
            <a:ext cx="18764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3" name="矩形 1"/>
          <p:cNvSpPr>
            <a:spLocks noChangeArrowheads="1"/>
          </p:cNvSpPr>
          <p:nvPr/>
        </p:nvSpPr>
        <p:spPr bwMode="auto">
          <a:xfrm>
            <a:off x="2052638" y="4257675"/>
            <a:ext cx="17478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4" name="矩形 1"/>
          <p:cNvSpPr>
            <a:spLocks noChangeArrowheads="1"/>
          </p:cNvSpPr>
          <p:nvPr/>
        </p:nvSpPr>
        <p:spPr bwMode="auto">
          <a:xfrm>
            <a:off x="4162425" y="4275138"/>
            <a:ext cx="1747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5" name="矩形 1"/>
          <p:cNvSpPr>
            <a:spLocks noChangeArrowheads="1"/>
          </p:cNvSpPr>
          <p:nvPr/>
        </p:nvSpPr>
        <p:spPr bwMode="auto">
          <a:xfrm>
            <a:off x="6292850" y="4310063"/>
            <a:ext cx="1747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66" name="矩形 1"/>
          <p:cNvSpPr>
            <a:spLocks noChangeArrowheads="1"/>
          </p:cNvSpPr>
          <p:nvPr/>
        </p:nvSpPr>
        <p:spPr bwMode="auto">
          <a:xfrm>
            <a:off x="8380413" y="4310063"/>
            <a:ext cx="17478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7" name="图片 26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25688"/>
            <a:ext cx="1087438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 autoUpdateAnimBg="0"/>
      <p:bldP spid="10243" grpId="0" animBg="1" autoUpdateAnimBg="0"/>
      <p:bldP spid="10244" grpId="0" autoUpdateAnimBg="0"/>
      <p:bldP spid="10245" grpId="0" animBg="1" autoUpdateAnimBg="0"/>
      <p:bldP spid="10246" grpId="0" animBg="1" autoUpdateAnimBg="0"/>
      <p:bldP spid="10247" grpId="0" animBg="1" autoUpdateAnimBg="0"/>
      <p:bldP spid="10248" grpId="0" animBg="1" autoUpdateAnimBg="0"/>
      <p:bldP spid="10249" grpId="0" animBg="1" autoUpdateAnimBg="0"/>
      <p:bldP spid="10250" grpId="0" animBg="1" autoUpdateAnimBg="0"/>
      <p:bldP spid="10251" grpId="0" animBg="1" autoUpdateAnimBg="0"/>
      <p:bldP spid="10252" grpId="0" animBg="1" autoUpdateAnimBg="0"/>
      <p:bldP spid="10256" grpId="0" animBg="1" autoUpdateAnimBg="0"/>
      <p:bldP spid="10257" grpId="0" animBg="1" autoUpdateAnimBg="0"/>
      <p:bldP spid="10258" grpId="0" animBg="1" autoUpdateAnimBg="0"/>
      <p:bldP spid="10259" grpId="0" animBg="1" autoUpdateAnimBg="0"/>
      <p:bldP spid="10263" grpId="0" autoUpdateAnimBg="0"/>
      <p:bldP spid="10264" grpId="0" autoUpdateAnimBg="0"/>
      <p:bldP spid="10265" grpId="0" autoUpdateAnimBg="0"/>
      <p:bldP spid="102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67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1269" name="组合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920875"/>
            <a:ext cx="377983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矩形 195"/>
          <p:cNvSpPr>
            <a:spLocks noChangeArrowheads="1"/>
          </p:cNvSpPr>
          <p:nvPr/>
        </p:nvSpPr>
        <p:spPr bwMode="auto">
          <a:xfrm>
            <a:off x="2387600" y="3344863"/>
            <a:ext cx="29829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1" name="文本框 196"/>
          <p:cNvSpPr txBox="1">
            <a:spLocks noChangeArrowheads="1"/>
          </p:cNvSpPr>
          <p:nvPr/>
        </p:nvSpPr>
        <p:spPr bwMode="auto">
          <a:xfrm>
            <a:off x="2320925" y="3036888"/>
            <a:ext cx="226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2" name="矩形 197"/>
          <p:cNvSpPr>
            <a:spLocks noChangeArrowheads="1"/>
          </p:cNvSpPr>
          <p:nvPr/>
        </p:nvSpPr>
        <p:spPr bwMode="auto">
          <a:xfrm>
            <a:off x="2392363" y="4170363"/>
            <a:ext cx="30099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3" name="文本框 198"/>
          <p:cNvSpPr txBox="1">
            <a:spLocks noChangeArrowheads="1"/>
          </p:cNvSpPr>
          <p:nvPr/>
        </p:nvSpPr>
        <p:spPr bwMode="auto">
          <a:xfrm>
            <a:off x="2327275" y="3862388"/>
            <a:ext cx="226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4" name="矩形 199"/>
          <p:cNvSpPr>
            <a:spLocks noChangeArrowheads="1"/>
          </p:cNvSpPr>
          <p:nvPr/>
        </p:nvSpPr>
        <p:spPr bwMode="auto">
          <a:xfrm>
            <a:off x="2387600" y="5018088"/>
            <a:ext cx="30765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文本框 200"/>
          <p:cNvSpPr txBox="1">
            <a:spLocks noChangeArrowheads="1"/>
          </p:cNvSpPr>
          <p:nvPr/>
        </p:nvSpPr>
        <p:spPr bwMode="auto">
          <a:xfrm>
            <a:off x="2320925" y="4710113"/>
            <a:ext cx="220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76" name="文本框 201"/>
          <p:cNvSpPr txBox="1">
            <a:spLocks noChangeArrowheads="1"/>
          </p:cNvSpPr>
          <p:nvPr/>
        </p:nvSpPr>
        <p:spPr bwMode="auto">
          <a:xfrm>
            <a:off x="2327275" y="2468563"/>
            <a:ext cx="213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1277" name="直接连接符 202"/>
          <p:cNvCxnSpPr>
            <a:cxnSpLocks noChangeShapeType="1"/>
          </p:cNvCxnSpPr>
          <p:nvPr/>
        </p:nvCxnSpPr>
        <p:spPr bwMode="auto">
          <a:xfrm>
            <a:off x="2495550" y="2890838"/>
            <a:ext cx="2413000" cy="1428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  <p:bldP spid="11267" grpId="0" animBg="1" autoUpdateAnimBg="0"/>
      <p:bldP spid="11268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  <p:bldP spid="112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六边形 13"/>
          <p:cNvSpPr>
            <a:spLocks noChangeArrowheads="1"/>
          </p:cNvSpPr>
          <p:nvPr/>
        </p:nvSpPr>
        <p:spPr bwMode="auto">
          <a:xfrm>
            <a:off x="-2619375" y="2060575"/>
            <a:ext cx="5934075" cy="5116513"/>
          </a:xfrm>
          <a:prstGeom prst="hexagon">
            <a:avLst>
              <a:gd name="adj" fmla="val 24995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1" name="六边形 14"/>
          <p:cNvSpPr>
            <a:spLocks noChangeArrowheads="1"/>
          </p:cNvSpPr>
          <p:nvPr/>
        </p:nvSpPr>
        <p:spPr bwMode="auto">
          <a:xfrm>
            <a:off x="550863" y="3614738"/>
            <a:ext cx="3952875" cy="3406775"/>
          </a:xfrm>
          <a:prstGeom prst="hexagon">
            <a:avLst>
              <a:gd name="adj" fmla="val 25006"/>
              <a:gd name="vf" fmla="val 11547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2" name="六边形 15"/>
          <p:cNvSpPr>
            <a:spLocks noChangeArrowheads="1"/>
          </p:cNvSpPr>
          <p:nvPr/>
        </p:nvSpPr>
        <p:spPr bwMode="auto">
          <a:xfrm>
            <a:off x="3951288" y="5157788"/>
            <a:ext cx="1590675" cy="1370012"/>
          </a:xfrm>
          <a:prstGeom prst="hexagon">
            <a:avLst>
              <a:gd name="adj" fmla="val 25022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3" name="六边形 16"/>
          <p:cNvSpPr>
            <a:spLocks noChangeArrowheads="1"/>
          </p:cNvSpPr>
          <p:nvPr/>
        </p:nvSpPr>
        <p:spPr bwMode="auto">
          <a:xfrm>
            <a:off x="5541963" y="5318125"/>
            <a:ext cx="1592262" cy="1370013"/>
          </a:xfrm>
          <a:prstGeom prst="hexagon">
            <a:avLst>
              <a:gd name="adj" fmla="val 25047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4" name="六边形 17"/>
          <p:cNvSpPr>
            <a:spLocks noChangeArrowheads="1"/>
          </p:cNvSpPr>
          <p:nvPr/>
        </p:nvSpPr>
        <p:spPr bwMode="auto">
          <a:xfrm>
            <a:off x="6484938" y="4797425"/>
            <a:ext cx="2924175" cy="2519363"/>
          </a:xfrm>
          <a:prstGeom prst="hexagon">
            <a:avLst>
              <a:gd name="adj" fmla="val 25014"/>
              <a:gd name="vf" fmla="val 11547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5" name="六边形 18"/>
          <p:cNvSpPr>
            <a:spLocks noChangeArrowheads="1"/>
          </p:cNvSpPr>
          <p:nvPr/>
        </p:nvSpPr>
        <p:spPr bwMode="auto">
          <a:xfrm>
            <a:off x="9115425" y="5157788"/>
            <a:ext cx="1254125" cy="1079500"/>
          </a:xfrm>
          <a:prstGeom prst="hexagon">
            <a:avLst>
              <a:gd name="adj" fmla="val 25037"/>
              <a:gd name="vf" fmla="val 115470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6" name="文本框 19"/>
          <p:cNvSpPr txBox="1">
            <a:spLocks noChangeArrowheads="1"/>
          </p:cNvSpPr>
          <p:nvPr/>
        </p:nvSpPr>
        <p:spPr bwMode="auto">
          <a:xfrm>
            <a:off x="5976938" y="3759200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在此添加标题文字</a:t>
            </a:r>
            <a:endParaRPr 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your title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7" name="文本框 20"/>
          <p:cNvSpPr txBox="1">
            <a:spLocks noChangeArrowheads="1"/>
          </p:cNvSpPr>
          <p:nvPr/>
        </p:nvSpPr>
        <p:spPr bwMode="auto">
          <a:xfrm>
            <a:off x="4510088" y="2316163"/>
            <a:ext cx="12842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8" name="文本框 21"/>
          <p:cNvSpPr txBox="1">
            <a:spLocks noChangeArrowheads="1"/>
          </p:cNvSpPr>
          <p:nvPr/>
        </p:nvSpPr>
        <p:spPr bwMode="auto">
          <a:xfrm>
            <a:off x="6062663" y="3200400"/>
            <a:ext cx="1293812" cy="4619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>
                <a:solidFill>
                  <a:schemeClr val="bg1"/>
                </a:solidFill>
              </a:rPr>
              <a:t>content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animBg="1" autoUpdateAnimBg="0"/>
      <p:bldP spid="12292" grpId="0" animBg="1" autoUpdateAnimBg="0"/>
      <p:bldP spid="12293" grpId="0" animBg="1" autoUpdateAnimBg="0"/>
      <p:bldP spid="12294" grpId="0" animBg="1" autoUpdateAnimBg="0"/>
      <p:bldP spid="12295" grpId="0" animBg="1" autoUpdateAnimBg="0"/>
      <p:bldP spid="12296" grpId="0" autoUpdateAnimBg="0"/>
      <p:bldP spid="12297" grpId="0" autoUpdateAnimBg="0"/>
      <p:bldP spid="1229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六边形 1"/>
          <p:cNvSpPr>
            <a:spLocks noChangeArrowheads="1"/>
          </p:cNvSpPr>
          <p:nvPr/>
        </p:nvSpPr>
        <p:spPr bwMode="auto">
          <a:xfrm>
            <a:off x="334963" y="260350"/>
            <a:ext cx="482600" cy="415925"/>
          </a:xfrm>
          <a:prstGeom prst="hexagon">
            <a:avLst>
              <a:gd name="adj" fmla="val 25006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5" name="六边形 2"/>
          <p:cNvSpPr>
            <a:spLocks noChangeArrowheads="1"/>
          </p:cNvSpPr>
          <p:nvPr/>
        </p:nvSpPr>
        <p:spPr bwMode="auto">
          <a:xfrm>
            <a:off x="696913" y="484188"/>
            <a:ext cx="241300" cy="207962"/>
          </a:xfrm>
          <a:prstGeom prst="hexagon">
            <a:avLst>
              <a:gd name="adj" fmla="val 25006"/>
              <a:gd name="vf" fmla="val 115470"/>
            </a:avLst>
          </a:prstGeom>
          <a:solidFill>
            <a:srgbClr val="FFC0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923925" y="388938"/>
            <a:ext cx="203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请在此处添加标题</a:t>
            </a:r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13317" name="组合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346325"/>
            <a:ext cx="70421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矩形 70"/>
          <p:cNvSpPr>
            <a:spLocks noChangeArrowheads="1"/>
          </p:cNvSpPr>
          <p:nvPr/>
        </p:nvSpPr>
        <p:spPr bwMode="auto">
          <a:xfrm>
            <a:off x="2189163" y="5076825"/>
            <a:ext cx="195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9" name="文本框 71"/>
          <p:cNvSpPr txBox="1">
            <a:spLocks noChangeArrowheads="1"/>
          </p:cNvSpPr>
          <p:nvPr/>
        </p:nvSpPr>
        <p:spPr bwMode="auto">
          <a:xfrm>
            <a:off x="1989138" y="4581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0" name="直接连接符 72"/>
          <p:cNvCxnSpPr>
            <a:cxnSpLocks noChangeShapeType="1"/>
          </p:cNvCxnSpPr>
          <p:nvPr/>
        </p:nvCxnSpPr>
        <p:spPr bwMode="auto">
          <a:xfrm>
            <a:off x="2265363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1" name="矩形 73"/>
          <p:cNvSpPr>
            <a:spLocks noChangeArrowheads="1"/>
          </p:cNvSpPr>
          <p:nvPr/>
        </p:nvSpPr>
        <p:spPr bwMode="auto">
          <a:xfrm>
            <a:off x="4148138" y="5076825"/>
            <a:ext cx="195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2" name="文本框 74"/>
          <p:cNvSpPr txBox="1">
            <a:spLocks noChangeArrowheads="1"/>
          </p:cNvSpPr>
          <p:nvPr/>
        </p:nvSpPr>
        <p:spPr bwMode="auto">
          <a:xfrm>
            <a:off x="3948113" y="4581525"/>
            <a:ext cx="204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3" name="直接连接符 75"/>
          <p:cNvCxnSpPr>
            <a:cxnSpLocks noChangeShapeType="1"/>
          </p:cNvCxnSpPr>
          <p:nvPr/>
        </p:nvCxnSpPr>
        <p:spPr bwMode="auto">
          <a:xfrm>
            <a:off x="4224338" y="4979988"/>
            <a:ext cx="1616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4" name="矩形 76"/>
          <p:cNvSpPr>
            <a:spLocks noChangeArrowheads="1"/>
          </p:cNvSpPr>
          <p:nvPr/>
        </p:nvSpPr>
        <p:spPr bwMode="auto">
          <a:xfrm>
            <a:off x="6194425" y="5073650"/>
            <a:ext cx="195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5" name="文本框 77"/>
          <p:cNvSpPr txBox="1">
            <a:spLocks noChangeArrowheads="1"/>
          </p:cNvSpPr>
          <p:nvPr/>
        </p:nvSpPr>
        <p:spPr bwMode="auto">
          <a:xfrm>
            <a:off x="5994400" y="4578350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6" name="直接连接符 78"/>
          <p:cNvCxnSpPr>
            <a:cxnSpLocks noChangeShapeType="1"/>
          </p:cNvCxnSpPr>
          <p:nvPr/>
        </p:nvCxnSpPr>
        <p:spPr bwMode="auto">
          <a:xfrm>
            <a:off x="6270625" y="4976813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7" name="矩形 79"/>
          <p:cNvSpPr>
            <a:spLocks noChangeArrowheads="1"/>
          </p:cNvSpPr>
          <p:nvPr/>
        </p:nvSpPr>
        <p:spPr bwMode="auto">
          <a:xfrm>
            <a:off x="8153400" y="5062538"/>
            <a:ext cx="195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请输入你的内容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28" name="文本框 80"/>
          <p:cNvSpPr txBox="1">
            <a:spLocks noChangeArrowheads="1"/>
          </p:cNvSpPr>
          <p:nvPr/>
        </p:nvSpPr>
        <p:spPr bwMode="auto">
          <a:xfrm>
            <a:off x="7953375" y="4567238"/>
            <a:ext cx="2046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  <p:cxnSp>
        <p:nvCxnSpPr>
          <p:cNvPr id="13329" name="直接连接符 81"/>
          <p:cNvCxnSpPr>
            <a:cxnSpLocks noChangeShapeType="1"/>
          </p:cNvCxnSpPr>
          <p:nvPr/>
        </p:nvCxnSpPr>
        <p:spPr bwMode="auto">
          <a:xfrm>
            <a:off x="8229600" y="4965700"/>
            <a:ext cx="1614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 autoUpdateAnimBg="0"/>
      <p:bldP spid="13315" grpId="0" animBg="1" autoUpdateAnimBg="0"/>
      <p:bldP spid="13316" grpId="0" autoUpdateAnimBg="0"/>
      <p:bldP spid="13318" grpId="0" autoUpdateAnimBg="0"/>
      <p:bldP spid="13319" grpId="0" autoUpdateAnimBg="0"/>
      <p:bldP spid="13321" grpId="0" autoUpdateAnimBg="0"/>
      <p:bldP spid="13322" grpId="0" autoUpdateAnimBg="0"/>
      <p:bldP spid="13324" grpId="0" autoUpdateAnimBg="0"/>
      <p:bldP spid="13325" grpId="0" autoUpdateAnimBg="0"/>
      <p:bldP spid="13327" grpId="0" autoUpdateAnimBg="0"/>
      <p:bldP spid="13328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宽屏</PresentationFormat>
  <Paragraphs>322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740.寻找更好的自己夜景文艺PPT模板</dc:title>
  <dc:creator/>
  <cp:lastModifiedBy>天 下</cp:lastModifiedBy>
  <cp:revision>20</cp:revision>
  <dcterms:created xsi:type="dcterms:W3CDTF">2015-08-02T07:00:00Z</dcterms:created>
  <dcterms:modified xsi:type="dcterms:W3CDTF">2021-01-04T13:47:25Z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