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93" r:id="rId3"/>
    <p:sldId id="294" r:id="rId4"/>
    <p:sldId id="297" r:id="rId5"/>
    <p:sldId id="298" r:id="rId6"/>
    <p:sldId id="296" r:id="rId7"/>
    <p:sldId id="300" r:id="rId8"/>
    <p:sldId id="299" r:id="rId9"/>
    <p:sldId id="303" r:id="rId10"/>
    <p:sldId id="304" r:id="rId11"/>
    <p:sldId id="301" r:id="rId12"/>
    <p:sldId id="306" r:id="rId13"/>
    <p:sldId id="307" r:id="rId14"/>
    <p:sldId id="305" r:id="rId15"/>
    <p:sldId id="302" r:id="rId16"/>
    <p:sldId id="309" r:id="rId17"/>
    <p:sldId id="308" r:id="rId18"/>
    <p:sldId id="310" r:id="rId19"/>
    <p:sldId id="311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  <a:srgbClr val="F44ABF"/>
    <a:srgbClr val="EE0F68"/>
    <a:srgbClr val="7F7F82"/>
    <a:srgbClr val="EF95E4"/>
    <a:srgbClr val="29A4D0"/>
    <a:srgbClr val="026177"/>
    <a:srgbClr val="F7F7F7"/>
    <a:srgbClr val="F4F4F4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598" autoAdjust="0"/>
  </p:normalViewPr>
  <p:slideViewPr>
    <p:cSldViewPr>
      <p:cViewPr varScale="1">
        <p:scale>
          <a:sx n="108" d="100"/>
          <a:sy n="108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EE0F68"/>
              </a:solidFill>
            </c:spPr>
            <c:extLst>
              <c:ext xmlns:c16="http://schemas.microsoft.com/office/drawing/2014/chart" uri="{C3380CC4-5D6E-409C-BE32-E72D297353CC}">
                <c16:uniqueId val="{00000001-5143-4D34-B7D1-7533237670B7}"/>
              </c:ext>
            </c:extLst>
          </c:dPt>
          <c:dPt>
            <c:idx val="1"/>
            <c:bubble3D val="0"/>
            <c:spPr>
              <a:solidFill>
                <a:srgbClr val="464646"/>
              </a:solidFill>
            </c:spPr>
            <c:extLst>
              <c:ext xmlns:c16="http://schemas.microsoft.com/office/drawing/2014/chart" uri="{C3380CC4-5D6E-409C-BE32-E72D297353CC}">
                <c16:uniqueId val="{00000003-5143-4D34-B7D1-7533237670B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5143-4D34-B7D1-7533237670B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5-5143-4D34-B7D1-7533237670B7}"/>
              </c:ext>
            </c:extLst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43-4D34-B7D1-753323767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9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0.30712</cdr:x>
      <cdr:y>0.19246</cdr:y>
    </cdr:from>
    <cdr:to>
      <cdr:x>0.70874</cdr:x>
      <cdr:y>0.79489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1872208" y="782144"/>
          <a:ext cx="2448272" cy="244827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none" lIns="45720" tIns="45720" rIns="45720" bIns="45720" anchor="t" anchorCtr="0">
          <a:normAutofit/>
        </a:bodyPr>
        <a:lstStyle xmlns:a="http://schemas.openxmlformats.org/drawingml/2006/main"/>
        <a:p xmlns:a="http://schemas.openxmlformats.org/drawingml/2006/main">
          <a:endParaRPr lang="zh-CN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FA2DB-8C70-4154-AE10-DF73E1032603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BDF94-FCE4-4099-972F-DDB6C2029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08BD-DCE6-4174-9740-5AA5487F4323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CF63-DC29-44F7-A63F-47B1C2574F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CF63-DC29-44F7-A63F-47B1C2574FF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FCE-34EE-482D-BC4C-0868D8978398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DCA0-37F7-4638-BFA8-901CCE36277C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784B-91B6-4A7E-B432-ADB0D6B52835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0BD2-194A-4120-AF5A-EEBC62CAEC35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8FE5-98E5-43AB-9AAE-89EF2BED0268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0F4C-7CA8-4446-B082-6F5413C5F6BB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D190-BA6F-4DC3-99D5-3F5E90344074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27BC-DD30-4382-8CD3-A12397718FF6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3828-CA32-4734-AD20-1306E56F21C1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8C97-C80E-4295-A05F-55E505C289E0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6D10-3FD4-469F-87AF-DF724245CA62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rgbClr val="F4F4F4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53DA-5437-4B90-80AE-2FAE3B3201CE}" type="datetime1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C118-8B07-44B0-B6AA-5089756B29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2238648" y="3288259"/>
            <a:ext cx="8775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 YOUR POINT</a:t>
            </a:r>
            <a:endParaRPr lang="zh-CN" altLang="en-US" sz="60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89064" y="4276279"/>
            <a:ext cx="692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in here</a:t>
            </a:r>
            <a:endParaRPr lang="zh-CN" altLang="en-US" sz="2400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Freeform 5"/>
          <p:cNvSpPr>
            <a:spLocks noEditPoints="1"/>
          </p:cNvSpPr>
          <p:nvPr/>
        </p:nvSpPr>
        <p:spPr bwMode="auto">
          <a:xfrm>
            <a:off x="3112168" y="814033"/>
            <a:ext cx="6155522" cy="2415895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Oval 1"/>
          <p:cNvSpPr/>
          <p:nvPr/>
        </p:nvSpPr>
        <p:spPr>
          <a:xfrm>
            <a:off x="4258997" y="5097061"/>
            <a:ext cx="4239998" cy="1601996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0" name="Group 69"/>
          <p:cNvGrpSpPr/>
          <p:nvPr/>
        </p:nvGrpSpPr>
        <p:grpSpPr>
          <a:xfrm rot="18600000">
            <a:off x="7546384" y="4413833"/>
            <a:ext cx="5454184" cy="432306"/>
            <a:chOff x="1328965" y="2071687"/>
            <a:chExt cx="6705601" cy="531495"/>
          </a:xfrm>
          <a:effectLst/>
        </p:grpSpPr>
        <p:sp>
          <p:nvSpPr>
            <p:cNvPr id="61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0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71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8" grpId="0" animBg="1"/>
      <p:bldP spid="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" name="Group 24"/>
          <p:cNvGrpSpPr/>
          <p:nvPr/>
        </p:nvGrpSpPr>
        <p:grpSpPr bwMode="auto">
          <a:xfrm>
            <a:off x="901700" y="1519654"/>
            <a:ext cx="7416800" cy="4068763"/>
            <a:chOff x="113" y="1026"/>
            <a:chExt cx="5489" cy="3198"/>
          </a:xfrm>
        </p:grpSpPr>
        <p:sp>
          <p:nvSpPr>
            <p:cNvPr id="93" name="Oval 4"/>
            <p:cNvSpPr>
              <a:spLocks noChangeArrowheads="1"/>
            </p:cNvSpPr>
            <p:nvPr/>
          </p:nvSpPr>
          <p:spPr bwMode="auto">
            <a:xfrm>
              <a:off x="113" y="2591"/>
              <a:ext cx="1008" cy="1008"/>
            </a:xfrm>
            <a:prstGeom prst="ellipse">
              <a:avLst/>
            </a:prstGeom>
            <a:solidFill>
              <a:srgbClr val="EE0F68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181" y="2660"/>
              <a:ext cx="873" cy="87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>
                  <a:latin typeface="Verdana" panose="020B0604030504040204" pitchFamily="34" charset="0"/>
                  <a:ea typeface="Gulim" pitchFamily="34" charset="-127"/>
                </a:rPr>
                <a:t>text1</a:t>
              </a:r>
            </a:p>
          </p:txBody>
        </p:sp>
        <p:sp>
          <p:nvSpPr>
            <p:cNvPr id="95" name="Oval 6"/>
            <p:cNvSpPr>
              <a:spLocks noChangeArrowheads="1"/>
            </p:cNvSpPr>
            <p:nvPr/>
          </p:nvSpPr>
          <p:spPr bwMode="auto">
            <a:xfrm>
              <a:off x="2177" y="2818"/>
              <a:ext cx="1406" cy="1406"/>
            </a:xfrm>
            <a:prstGeom prst="ellipse">
              <a:avLst/>
            </a:prstGeom>
            <a:solidFill>
              <a:srgbClr val="EE0F68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6" name="Oval 7"/>
            <p:cNvSpPr>
              <a:spLocks noChangeArrowheads="1"/>
            </p:cNvSpPr>
            <p:nvPr/>
          </p:nvSpPr>
          <p:spPr bwMode="auto">
            <a:xfrm>
              <a:off x="2272" y="2915"/>
              <a:ext cx="1218" cy="121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>
                  <a:latin typeface="Verdana" panose="020B0604030504040204" pitchFamily="34" charset="0"/>
                  <a:ea typeface="Gulim" pitchFamily="34" charset="-127"/>
                </a:rPr>
                <a:t>text2</a:t>
              </a:r>
            </a:p>
          </p:txBody>
        </p:sp>
        <p:sp>
          <p:nvSpPr>
            <p:cNvPr id="97" name="Oval 8"/>
            <p:cNvSpPr>
              <a:spLocks noChangeArrowheads="1"/>
            </p:cNvSpPr>
            <p:nvPr/>
          </p:nvSpPr>
          <p:spPr bwMode="auto">
            <a:xfrm>
              <a:off x="2288" y="2068"/>
              <a:ext cx="592" cy="593"/>
            </a:xfrm>
            <a:prstGeom prst="ellipse">
              <a:avLst/>
            </a:prstGeom>
            <a:solidFill>
              <a:srgbClr val="EE0F68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8" name="Oval 9"/>
            <p:cNvSpPr>
              <a:spLocks noChangeArrowheads="1"/>
            </p:cNvSpPr>
            <p:nvPr/>
          </p:nvSpPr>
          <p:spPr bwMode="auto">
            <a:xfrm>
              <a:off x="2328" y="2109"/>
              <a:ext cx="513" cy="5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>
                  <a:latin typeface="Verdana" panose="020B0604030504040204" pitchFamily="34" charset="0"/>
                  <a:ea typeface="Gulim" pitchFamily="34" charset="-127"/>
                </a:rPr>
                <a:t>text4</a:t>
              </a:r>
            </a:p>
          </p:txBody>
        </p:sp>
        <p:cxnSp>
          <p:nvCxnSpPr>
            <p:cNvPr id="99" name="AutoShape 10"/>
            <p:cNvCxnSpPr>
              <a:cxnSpLocks noChangeShapeType="1"/>
              <a:stCxn id="93" idx="0"/>
              <a:endCxn id="111" idx="0"/>
            </p:cNvCxnSpPr>
            <p:nvPr/>
          </p:nvCxnSpPr>
          <p:spPr bwMode="auto">
            <a:xfrm flipV="1">
              <a:off x="617" y="1077"/>
              <a:ext cx="834" cy="1514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0" name="AutoShape 11"/>
            <p:cNvCxnSpPr>
              <a:cxnSpLocks noChangeShapeType="1"/>
              <a:stCxn id="93" idx="7"/>
              <a:endCxn id="97" idx="2"/>
            </p:cNvCxnSpPr>
            <p:nvPr/>
          </p:nvCxnSpPr>
          <p:spPr bwMode="auto">
            <a:xfrm flipV="1">
              <a:off x="973" y="2364"/>
              <a:ext cx="1315" cy="375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1" name="AutoShape 12"/>
            <p:cNvCxnSpPr>
              <a:cxnSpLocks noChangeShapeType="1"/>
              <a:stCxn id="93" idx="5"/>
              <a:endCxn id="95" idx="2"/>
            </p:cNvCxnSpPr>
            <p:nvPr/>
          </p:nvCxnSpPr>
          <p:spPr bwMode="auto">
            <a:xfrm>
              <a:off x="973" y="3451"/>
              <a:ext cx="1204" cy="70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2" name="AutoShape 13"/>
            <p:cNvCxnSpPr>
              <a:cxnSpLocks noChangeShapeType="1"/>
              <a:stCxn id="97" idx="6"/>
              <a:endCxn id="108" idx="2"/>
            </p:cNvCxnSpPr>
            <p:nvPr/>
          </p:nvCxnSpPr>
          <p:spPr bwMode="auto">
            <a:xfrm>
              <a:off x="2880" y="2364"/>
              <a:ext cx="2018" cy="148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3" name="AutoShape 14"/>
            <p:cNvCxnSpPr>
              <a:cxnSpLocks noChangeShapeType="1"/>
              <a:stCxn id="95" idx="6"/>
              <a:endCxn id="108" idx="3"/>
            </p:cNvCxnSpPr>
            <p:nvPr/>
          </p:nvCxnSpPr>
          <p:spPr bwMode="auto">
            <a:xfrm flipV="1">
              <a:off x="3583" y="2761"/>
              <a:ext cx="1418" cy="760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4" name="AutoShape 15"/>
            <p:cNvCxnSpPr>
              <a:cxnSpLocks noChangeShapeType="1"/>
              <a:stCxn id="95" idx="1"/>
              <a:endCxn id="111" idx="3"/>
            </p:cNvCxnSpPr>
            <p:nvPr/>
          </p:nvCxnSpPr>
          <p:spPr bwMode="auto">
            <a:xfrm flipH="1" flipV="1">
              <a:off x="1875" y="2114"/>
              <a:ext cx="508" cy="910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5" name="AutoShape 16"/>
            <p:cNvCxnSpPr>
              <a:cxnSpLocks noChangeShapeType="1"/>
              <a:stCxn id="97" idx="1"/>
              <a:endCxn id="111" idx="7"/>
            </p:cNvCxnSpPr>
            <p:nvPr/>
          </p:nvCxnSpPr>
          <p:spPr bwMode="auto">
            <a:xfrm flipH="1" flipV="1">
              <a:off x="1026" y="1253"/>
              <a:ext cx="1349" cy="902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cxnSp>
          <p:nvCxnSpPr>
            <p:cNvPr id="106" name="AutoShape 17"/>
            <p:cNvCxnSpPr>
              <a:cxnSpLocks noChangeShapeType="1"/>
              <a:stCxn id="109" idx="1"/>
              <a:endCxn id="111" idx="2"/>
            </p:cNvCxnSpPr>
            <p:nvPr/>
          </p:nvCxnSpPr>
          <p:spPr bwMode="auto">
            <a:xfrm flipH="1" flipV="1">
              <a:off x="2058" y="1684"/>
              <a:ext cx="2977" cy="613"/>
            </a:xfrm>
            <a:prstGeom prst="straightConnector1">
              <a:avLst/>
            </a:prstGeom>
            <a:noFill/>
            <a:ln w="25400" cap="rnd">
              <a:solidFill>
                <a:srgbClr val="EE0F68"/>
              </a:solidFill>
              <a:prstDash val="sysDot"/>
              <a:round/>
            </a:ln>
          </p:spPr>
        </p:cxnSp>
        <p:grpSp>
          <p:nvGrpSpPr>
            <p:cNvPr id="107" name="Group 18"/>
            <p:cNvGrpSpPr/>
            <p:nvPr/>
          </p:nvGrpSpPr>
          <p:grpSpPr bwMode="auto">
            <a:xfrm flipH="1">
              <a:off x="793" y="1026"/>
              <a:ext cx="1316" cy="1316"/>
              <a:chOff x="3016" y="504"/>
              <a:chExt cx="1836" cy="1834"/>
            </a:xfrm>
          </p:grpSpPr>
          <p:pic>
            <p:nvPicPr>
              <p:cNvPr id="110" name="Picture 19" descr="b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016" y="504"/>
                <a:ext cx="1836" cy="1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1" name="Oval 20"/>
              <p:cNvSpPr>
                <a:spLocks noChangeArrowheads="1"/>
              </p:cNvSpPr>
              <p:nvPr/>
            </p:nvSpPr>
            <p:spPr bwMode="gray">
              <a:xfrm>
                <a:off x="3096" y="584"/>
                <a:ext cx="1676" cy="1674"/>
              </a:xfrm>
              <a:prstGeom prst="ellipse">
                <a:avLst/>
              </a:prstGeom>
              <a:solidFill>
                <a:schemeClr val="tx1">
                  <a:alpha val="50195"/>
                </a:schemeClr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pPr algn="ctr" latinLnBrk="1"/>
                <a:r>
                  <a:rPr kumimoji="1" lang="en-US" altLang="ko-KR" sz="2000" dirty="0">
                    <a:solidFill>
                      <a:schemeClr val="bg1"/>
                    </a:solidFill>
                    <a:latin typeface="Verdana" panose="020B0604030504040204" pitchFamily="34" charset="0"/>
                    <a:ea typeface="Gulim" pitchFamily="34" charset="-127"/>
                  </a:rPr>
                  <a:t>Subtitle</a:t>
                </a:r>
              </a:p>
            </p:txBody>
          </p:sp>
        </p:grpSp>
        <p:sp>
          <p:nvSpPr>
            <p:cNvPr id="108" name="Oval 22"/>
            <p:cNvSpPr>
              <a:spLocks noChangeArrowheads="1"/>
            </p:cNvSpPr>
            <p:nvPr/>
          </p:nvSpPr>
          <p:spPr bwMode="auto">
            <a:xfrm>
              <a:off x="4898" y="2160"/>
              <a:ext cx="704" cy="704"/>
            </a:xfrm>
            <a:prstGeom prst="ellipse">
              <a:avLst/>
            </a:prstGeom>
            <a:solidFill>
              <a:srgbClr val="EE0F68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9" name="Oval 23"/>
            <p:cNvSpPr>
              <a:spLocks noChangeArrowheads="1"/>
            </p:cNvSpPr>
            <p:nvPr/>
          </p:nvSpPr>
          <p:spPr bwMode="auto">
            <a:xfrm>
              <a:off x="4946" y="2208"/>
              <a:ext cx="609" cy="61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>
                  <a:latin typeface="Verdana" panose="020B0604030504040204" pitchFamily="34" charset="0"/>
                  <a:ea typeface="Gulim" pitchFamily="34" charset="-127"/>
                </a:rPr>
                <a:t>text3</a:t>
              </a:r>
            </a:p>
          </p:txBody>
        </p:sp>
      </p:grpSp>
      <p:sp>
        <p:nvSpPr>
          <p:cNvPr id="112" name="文本框 111"/>
          <p:cNvSpPr txBox="1"/>
          <p:nvPr/>
        </p:nvSpPr>
        <p:spPr>
          <a:xfrm>
            <a:off x="7893773" y="4995279"/>
            <a:ext cx="42518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1600" kern="0" dirty="0">
                <a:solidFill>
                  <a:srgbClr val="EE0F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7801330" y="4395658"/>
            <a:ext cx="2448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2" grpId="0"/>
      <p:bldP spid="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Title 29"/>
          <p:cNvSpPr txBox="1"/>
          <p:nvPr/>
        </p:nvSpPr>
        <p:spPr>
          <a:xfrm>
            <a:off x="5494525" y="2693371"/>
            <a:ext cx="5486400" cy="62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EE0F68"/>
                </a:solidFill>
              </a:rPr>
              <a:t>Click add your text in here</a:t>
            </a:r>
          </a:p>
        </p:txBody>
      </p:sp>
      <p:sp>
        <p:nvSpPr>
          <p:cNvPr id="83" name="Rectangle 54"/>
          <p:cNvSpPr/>
          <p:nvPr/>
        </p:nvSpPr>
        <p:spPr>
          <a:xfrm>
            <a:off x="5594706" y="3409351"/>
            <a:ext cx="4966826" cy="27432"/>
          </a:xfrm>
          <a:prstGeom prst="rect">
            <a:avLst/>
          </a:prstGeom>
          <a:gradFill flip="none" rotWithShape="1">
            <a:gsLst>
              <a:gs pos="77000">
                <a:srgbClr val="EE0F68"/>
              </a:gs>
              <a:gs pos="0">
                <a:srgbClr val="EE0F68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EE0F68"/>
              </a:solidFill>
            </a:endParaRPr>
          </a:p>
        </p:txBody>
      </p:sp>
      <p:sp>
        <p:nvSpPr>
          <p:cNvPr id="84" name="Title 1"/>
          <p:cNvSpPr txBox="1"/>
          <p:nvPr/>
        </p:nvSpPr>
        <p:spPr>
          <a:xfrm>
            <a:off x="5494525" y="3436783"/>
            <a:ext cx="5584496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EE0F68"/>
                </a:solidFill>
              </a:rPr>
              <a:t>Enter your subtitle here</a:t>
            </a:r>
          </a:p>
        </p:txBody>
      </p:sp>
      <p:sp>
        <p:nvSpPr>
          <p:cNvPr id="85" name="Freeform 5"/>
          <p:cNvSpPr>
            <a:spLocks noEditPoints="1"/>
          </p:cNvSpPr>
          <p:nvPr/>
        </p:nvSpPr>
        <p:spPr bwMode="auto">
          <a:xfrm>
            <a:off x="2084253" y="2808727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Group 69"/>
          <p:cNvGrpSpPr/>
          <p:nvPr/>
        </p:nvGrpSpPr>
        <p:grpSpPr>
          <a:xfrm rot="18600000">
            <a:off x="9557573" y="5226897"/>
            <a:ext cx="2155317" cy="181206"/>
            <a:chOff x="1328965" y="2071687"/>
            <a:chExt cx="6705601" cy="531495"/>
          </a:xfrm>
          <a:effectLst/>
        </p:grpSpPr>
        <p:sp>
          <p:nvSpPr>
            <p:cNvPr id="88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97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98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Oval 1"/>
          <p:cNvSpPr/>
          <p:nvPr/>
        </p:nvSpPr>
        <p:spPr>
          <a:xfrm>
            <a:off x="7979421" y="5612380"/>
            <a:ext cx="1951238" cy="548190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0" y="0"/>
            <a:ext cx="1665514" cy="2383971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-17661" y="-340943"/>
            <a:ext cx="33663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9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4" grpId="0"/>
      <p:bldP spid="85" grpId="0" animBg="1"/>
      <p:bldP spid="100" grpId="0" animBg="1"/>
      <p:bldP spid="101" grpId="0" animBg="1"/>
      <p:bldP spid="1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4796972"/>
            <a:ext cx="1830614" cy="1489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 flipV="1">
            <a:off x="1941073" y="4888314"/>
            <a:ext cx="1157004" cy="623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208538" y="3705679"/>
            <a:ext cx="2258812" cy="180659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5577811" y="3705680"/>
            <a:ext cx="1518314" cy="99995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7206587" y="2454729"/>
            <a:ext cx="1790699" cy="22509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9069648" y="1476829"/>
            <a:ext cx="3122352" cy="939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030180" y="3275026"/>
            <a:ext cx="1880902" cy="1094896"/>
            <a:chOff x="-1406811" y="2852231"/>
            <a:chExt cx="3600437" cy="1094896"/>
          </a:xfrm>
        </p:grpSpPr>
        <p:sp>
          <p:nvSpPr>
            <p:cNvPr id="30" name="文本框 29"/>
            <p:cNvSpPr txBox="1"/>
            <p:nvPr/>
          </p:nvSpPr>
          <p:spPr>
            <a:xfrm>
              <a:off x="-1406811" y="2852231"/>
              <a:ext cx="3600437" cy="925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altLang="zh-CN" sz="3200" b="1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-1406811" y="3608573"/>
              <a:ext cx="3111121" cy="338554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5F5F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71347" y="2172322"/>
            <a:ext cx="1880902" cy="1141736"/>
            <a:chOff x="4671347" y="2172322"/>
            <a:chExt cx="1880902" cy="1141736"/>
          </a:xfrm>
        </p:grpSpPr>
        <p:sp>
          <p:nvSpPr>
            <p:cNvPr id="32" name="文本框 31"/>
            <p:cNvSpPr txBox="1"/>
            <p:nvPr/>
          </p:nvSpPr>
          <p:spPr>
            <a:xfrm>
              <a:off x="4671347" y="2172322"/>
              <a:ext cx="1880902" cy="81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altLang="zh-CN" sz="3200" b="1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671347" y="2975504"/>
              <a:ext cx="1625279" cy="338554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5F5F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18866" y="1028592"/>
            <a:ext cx="1908088" cy="1066289"/>
            <a:chOff x="8118866" y="1028592"/>
            <a:chExt cx="1908088" cy="1066289"/>
          </a:xfrm>
        </p:grpSpPr>
        <p:sp>
          <p:nvSpPr>
            <p:cNvPr id="33" name="文本框 32"/>
            <p:cNvSpPr txBox="1"/>
            <p:nvPr/>
          </p:nvSpPr>
          <p:spPr>
            <a:xfrm>
              <a:off x="8146052" y="1028592"/>
              <a:ext cx="1880902" cy="925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altLang="zh-CN" sz="3200" b="1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118866" y="1756327"/>
              <a:ext cx="1625279" cy="338554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5F5F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351033" y="4484716"/>
            <a:ext cx="1880902" cy="1124611"/>
            <a:chOff x="7351033" y="4484716"/>
            <a:chExt cx="1880902" cy="1124611"/>
          </a:xfrm>
        </p:grpSpPr>
        <p:sp>
          <p:nvSpPr>
            <p:cNvPr id="34" name="文本框 33"/>
            <p:cNvSpPr txBox="1"/>
            <p:nvPr/>
          </p:nvSpPr>
          <p:spPr>
            <a:xfrm>
              <a:off x="7351033" y="4484716"/>
              <a:ext cx="1880902" cy="81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altLang="zh-CN" sz="3200" b="1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405078" y="5270773"/>
              <a:ext cx="1625279" cy="338554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5F5F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425091" y="5043514"/>
            <a:ext cx="1880902" cy="1121022"/>
            <a:chOff x="3425091" y="5043514"/>
            <a:chExt cx="1880902" cy="1121022"/>
          </a:xfrm>
        </p:grpSpPr>
        <p:sp>
          <p:nvSpPr>
            <p:cNvPr id="35" name="文本框 34"/>
            <p:cNvSpPr txBox="1"/>
            <p:nvPr/>
          </p:nvSpPr>
          <p:spPr>
            <a:xfrm>
              <a:off x="3425091" y="5043514"/>
              <a:ext cx="1880902" cy="81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altLang="zh-CN" sz="3200" b="1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425091" y="5825982"/>
              <a:ext cx="1625279" cy="338554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5F5F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97462" y="4608578"/>
            <a:ext cx="530608" cy="530608"/>
            <a:chOff x="6971938" y="3128482"/>
            <a:chExt cx="530608" cy="530608"/>
          </a:xfrm>
        </p:grpSpPr>
        <p:sp>
          <p:nvSpPr>
            <p:cNvPr id="3" name="椭圆 2"/>
            <p:cNvSpPr/>
            <p:nvPr/>
          </p:nvSpPr>
          <p:spPr>
            <a:xfrm>
              <a:off x="6971938" y="3128482"/>
              <a:ext cx="530608" cy="530608"/>
            </a:xfrm>
            <a:prstGeom prst="ellipse">
              <a:avLst/>
            </a:prstGeom>
            <a:solidFill>
              <a:srgbClr val="EE0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7101813" y="3258697"/>
              <a:ext cx="272496" cy="272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894483" y="5185790"/>
            <a:ext cx="530608" cy="530608"/>
            <a:chOff x="6971938" y="3128482"/>
            <a:chExt cx="530608" cy="530608"/>
          </a:xfrm>
        </p:grpSpPr>
        <p:sp>
          <p:nvSpPr>
            <p:cNvPr id="45" name="椭圆 44"/>
            <p:cNvSpPr/>
            <p:nvPr/>
          </p:nvSpPr>
          <p:spPr>
            <a:xfrm>
              <a:off x="6971938" y="3128482"/>
              <a:ext cx="530608" cy="530608"/>
            </a:xfrm>
            <a:prstGeom prst="ellipse">
              <a:avLst/>
            </a:prstGeom>
            <a:solidFill>
              <a:srgbClr val="EE0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7101813" y="3258697"/>
              <a:ext cx="272496" cy="272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274980" y="3500760"/>
            <a:ext cx="530608" cy="530608"/>
            <a:chOff x="6971938" y="3128482"/>
            <a:chExt cx="530608" cy="530608"/>
          </a:xfrm>
        </p:grpSpPr>
        <p:sp>
          <p:nvSpPr>
            <p:cNvPr id="48" name="椭圆 47"/>
            <p:cNvSpPr/>
            <p:nvPr/>
          </p:nvSpPr>
          <p:spPr>
            <a:xfrm>
              <a:off x="6971938" y="3128482"/>
              <a:ext cx="530608" cy="530608"/>
            </a:xfrm>
            <a:prstGeom prst="ellipse">
              <a:avLst/>
            </a:prstGeom>
            <a:solidFill>
              <a:srgbClr val="EE0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7101813" y="3258697"/>
              <a:ext cx="272496" cy="272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900723" y="4329750"/>
            <a:ext cx="530608" cy="530608"/>
            <a:chOff x="6971938" y="3128482"/>
            <a:chExt cx="530608" cy="530608"/>
          </a:xfrm>
        </p:grpSpPr>
        <p:sp>
          <p:nvSpPr>
            <p:cNvPr id="51" name="椭圆 50"/>
            <p:cNvSpPr/>
            <p:nvPr/>
          </p:nvSpPr>
          <p:spPr>
            <a:xfrm>
              <a:off x="6971938" y="3128482"/>
              <a:ext cx="530608" cy="530608"/>
            </a:xfrm>
            <a:prstGeom prst="ellipse">
              <a:avLst/>
            </a:prstGeom>
            <a:solidFill>
              <a:srgbClr val="EE0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7101813" y="3258697"/>
              <a:ext cx="272496" cy="272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804344" y="2151325"/>
            <a:ext cx="530608" cy="530608"/>
            <a:chOff x="6971938" y="3128482"/>
            <a:chExt cx="530608" cy="530608"/>
          </a:xfrm>
        </p:grpSpPr>
        <p:sp>
          <p:nvSpPr>
            <p:cNvPr id="54" name="椭圆 53"/>
            <p:cNvSpPr/>
            <p:nvPr/>
          </p:nvSpPr>
          <p:spPr>
            <a:xfrm>
              <a:off x="6971938" y="3128482"/>
              <a:ext cx="530608" cy="530608"/>
            </a:xfrm>
            <a:prstGeom prst="ellipse">
              <a:avLst/>
            </a:prstGeom>
            <a:solidFill>
              <a:srgbClr val="EE0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7101813" y="3258697"/>
              <a:ext cx="272496" cy="272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3"/>
          <p:cNvGrpSpPr/>
          <p:nvPr/>
        </p:nvGrpSpPr>
        <p:grpSpPr bwMode="auto">
          <a:xfrm>
            <a:off x="2250281" y="1637114"/>
            <a:ext cx="7866063" cy="3146425"/>
            <a:chOff x="460" y="1187"/>
            <a:chExt cx="4955" cy="1982"/>
          </a:xfrm>
        </p:grpSpPr>
        <p:sp>
          <p:nvSpPr>
            <p:cNvPr id="9" name="Freeform 4"/>
            <p:cNvSpPr/>
            <p:nvPr/>
          </p:nvSpPr>
          <p:spPr bwMode="ltGray">
            <a:xfrm>
              <a:off x="551" y="1275"/>
              <a:ext cx="1457" cy="1812"/>
            </a:xfrm>
            <a:custGeom>
              <a:avLst/>
              <a:gdLst>
                <a:gd name="T0" fmla="*/ 116 w 1692"/>
                <a:gd name="T1" fmla="*/ 258 h 2586"/>
                <a:gd name="T2" fmla="*/ 320 w 1692"/>
                <a:gd name="T3" fmla="*/ 210 h 2586"/>
                <a:gd name="T4" fmla="*/ 434 w 1692"/>
                <a:gd name="T5" fmla="*/ 240 h 2586"/>
                <a:gd name="T6" fmla="*/ 416 w 1692"/>
                <a:gd name="T7" fmla="*/ 444 h 2586"/>
                <a:gd name="T8" fmla="*/ 272 w 1692"/>
                <a:gd name="T9" fmla="*/ 582 h 2586"/>
                <a:gd name="T10" fmla="*/ 218 w 1692"/>
                <a:gd name="T11" fmla="*/ 714 h 2586"/>
                <a:gd name="T12" fmla="*/ 284 w 1692"/>
                <a:gd name="T13" fmla="*/ 964 h 2586"/>
                <a:gd name="T14" fmla="*/ 316 w 1692"/>
                <a:gd name="T15" fmla="*/ 960 h 2586"/>
                <a:gd name="T16" fmla="*/ 328 w 1692"/>
                <a:gd name="T17" fmla="*/ 906 h 2586"/>
                <a:gd name="T18" fmla="*/ 478 w 1692"/>
                <a:gd name="T19" fmla="*/ 1154 h 2586"/>
                <a:gd name="T20" fmla="*/ 650 w 1692"/>
                <a:gd name="T21" fmla="*/ 1200 h 2586"/>
                <a:gd name="T22" fmla="*/ 794 w 1692"/>
                <a:gd name="T23" fmla="*/ 1350 h 2586"/>
                <a:gd name="T24" fmla="*/ 854 w 1692"/>
                <a:gd name="T25" fmla="*/ 1422 h 2586"/>
                <a:gd name="T26" fmla="*/ 770 w 1692"/>
                <a:gd name="T27" fmla="*/ 1608 h 2586"/>
                <a:gd name="T28" fmla="*/ 916 w 1692"/>
                <a:gd name="T29" fmla="*/ 1782 h 2586"/>
                <a:gd name="T30" fmla="*/ 1034 w 1692"/>
                <a:gd name="T31" fmla="*/ 2022 h 2586"/>
                <a:gd name="T32" fmla="*/ 1094 w 1692"/>
                <a:gd name="T33" fmla="*/ 2310 h 2586"/>
                <a:gd name="T34" fmla="*/ 1194 w 1692"/>
                <a:gd name="T35" fmla="*/ 2540 h 2586"/>
                <a:gd name="T36" fmla="*/ 1280 w 1692"/>
                <a:gd name="T37" fmla="*/ 2520 h 2586"/>
                <a:gd name="T38" fmla="*/ 1244 w 1692"/>
                <a:gd name="T39" fmla="*/ 2394 h 2586"/>
                <a:gd name="T40" fmla="*/ 1288 w 1692"/>
                <a:gd name="T41" fmla="*/ 2306 h 2586"/>
                <a:gd name="T42" fmla="*/ 1368 w 1692"/>
                <a:gd name="T43" fmla="*/ 2228 h 2586"/>
                <a:gd name="T44" fmla="*/ 1448 w 1692"/>
                <a:gd name="T45" fmla="*/ 2076 h 2586"/>
                <a:gd name="T46" fmla="*/ 1568 w 1692"/>
                <a:gd name="T47" fmla="*/ 1950 h 2586"/>
                <a:gd name="T48" fmla="*/ 1622 w 1692"/>
                <a:gd name="T49" fmla="*/ 1746 h 2586"/>
                <a:gd name="T50" fmla="*/ 1552 w 1692"/>
                <a:gd name="T51" fmla="*/ 1538 h 2586"/>
                <a:gd name="T52" fmla="*/ 1376 w 1692"/>
                <a:gd name="T53" fmla="*/ 1410 h 2586"/>
                <a:gd name="T54" fmla="*/ 1104 w 1692"/>
                <a:gd name="T55" fmla="*/ 1280 h 2586"/>
                <a:gd name="T56" fmla="*/ 974 w 1692"/>
                <a:gd name="T57" fmla="*/ 1260 h 2586"/>
                <a:gd name="T58" fmla="*/ 904 w 1692"/>
                <a:gd name="T59" fmla="*/ 1268 h 2586"/>
                <a:gd name="T60" fmla="*/ 794 w 1692"/>
                <a:gd name="T61" fmla="*/ 1308 h 2586"/>
                <a:gd name="T62" fmla="*/ 758 w 1692"/>
                <a:gd name="T63" fmla="*/ 1174 h 2586"/>
                <a:gd name="T64" fmla="*/ 736 w 1692"/>
                <a:gd name="T65" fmla="*/ 1062 h 2586"/>
                <a:gd name="T66" fmla="*/ 632 w 1692"/>
                <a:gd name="T67" fmla="*/ 1104 h 2586"/>
                <a:gd name="T68" fmla="*/ 568 w 1692"/>
                <a:gd name="T69" fmla="*/ 950 h 2586"/>
                <a:gd name="T70" fmla="*/ 740 w 1692"/>
                <a:gd name="T71" fmla="*/ 912 h 2586"/>
                <a:gd name="T72" fmla="*/ 842 w 1692"/>
                <a:gd name="T73" fmla="*/ 906 h 2586"/>
                <a:gd name="T74" fmla="*/ 896 w 1692"/>
                <a:gd name="T75" fmla="*/ 900 h 2586"/>
                <a:gd name="T76" fmla="*/ 1058 w 1692"/>
                <a:gd name="T77" fmla="*/ 750 h 2586"/>
                <a:gd name="T78" fmla="*/ 1184 w 1692"/>
                <a:gd name="T79" fmla="*/ 678 h 2586"/>
                <a:gd name="T80" fmla="*/ 1278 w 1692"/>
                <a:gd name="T81" fmla="*/ 636 h 2586"/>
                <a:gd name="T82" fmla="*/ 1340 w 1692"/>
                <a:gd name="T83" fmla="*/ 538 h 2586"/>
                <a:gd name="T84" fmla="*/ 1288 w 1692"/>
                <a:gd name="T85" fmla="*/ 512 h 2586"/>
                <a:gd name="T86" fmla="*/ 1526 w 1692"/>
                <a:gd name="T87" fmla="*/ 456 h 2586"/>
                <a:gd name="T88" fmla="*/ 1406 w 1692"/>
                <a:gd name="T89" fmla="*/ 342 h 2586"/>
                <a:gd name="T90" fmla="*/ 1328 w 1692"/>
                <a:gd name="T91" fmla="*/ 264 h 2586"/>
                <a:gd name="T92" fmla="*/ 1222 w 1692"/>
                <a:gd name="T93" fmla="*/ 364 h 2586"/>
                <a:gd name="T94" fmla="*/ 1110 w 1692"/>
                <a:gd name="T95" fmla="*/ 444 h 2586"/>
                <a:gd name="T96" fmla="*/ 1022 w 1692"/>
                <a:gd name="T97" fmla="*/ 304 h 2586"/>
                <a:gd name="T98" fmla="*/ 1212 w 1692"/>
                <a:gd name="T99" fmla="*/ 240 h 2586"/>
                <a:gd name="T100" fmla="*/ 1266 w 1692"/>
                <a:gd name="T101" fmla="*/ 198 h 2586"/>
                <a:gd name="T102" fmla="*/ 1328 w 1692"/>
                <a:gd name="T103" fmla="*/ 172 h 2586"/>
                <a:gd name="T104" fmla="*/ 1286 w 1692"/>
                <a:gd name="T105" fmla="*/ 144 h 2586"/>
                <a:gd name="T106" fmla="*/ 1262 w 1692"/>
                <a:gd name="T107" fmla="*/ 120 h 2586"/>
                <a:gd name="T108" fmla="*/ 1202 w 1692"/>
                <a:gd name="T109" fmla="*/ 102 h 2586"/>
                <a:gd name="T110" fmla="*/ 1106 w 1692"/>
                <a:gd name="T111" fmla="*/ 136 h 2586"/>
                <a:gd name="T112" fmla="*/ 950 w 1692"/>
                <a:gd name="T113" fmla="*/ 120 h 2586"/>
                <a:gd name="T114" fmla="*/ 550 w 1692"/>
                <a:gd name="T115" fmla="*/ 0 h 2586"/>
                <a:gd name="T116" fmla="*/ 344 w 1692"/>
                <a:gd name="T117" fmla="*/ 32 h 2586"/>
                <a:gd name="T118" fmla="*/ 290 w 1692"/>
                <a:gd name="T119" fmla="*/ 102 h 2586"/>
                <a:gd name="T120" fmla="*/ 128 w 1692"/>
                <a:gd name="T121" fmla="*/ 174 h 2586"/>
                <a:gd name="T122" fmla="*/ 128 w 1692"/>
                <a:gd name="T123" fmla="*/ 216 h 2586"/>
                <a:gd name="T124" fmla="*/ 2 w 1692"/>
                <a:gd name="T125" fmla="*/ 252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" name="Freeform 5"/>
            <p:cNvSpPr/>
            <p:nvPr/>
          </p:nvSpPr>
          <p:spPr bwMode="ltGray">
            <a:xfrm>
              <a:off x="505" y="1448"/>
              <a:ext cx="39" cy="26"/>
            </a:xfrm>
            <a:custGeom>
              <a:avLst/>
              <a:gdLst>
                <a:gd name="T0" fmla="*/ 16 w 46"/>
                <a:gd name="T1" fmla="*/ 4 h 38"/>
                <a:gd name="T2" fmla="*/ 0 w 46"/>
                <a:gd name="T3" fmla="*/ 22 h 38"/>
                <a:gd name="T4" fmla="*/ 22 w 46"/>
                <a:gd name="T5" fmla="*/ 38 h 38"/>
                <a:gd name="T6" fmla="*/ 46 w 46"/>
                <a:gd name="T7" fmla="*/ 26 h 38"/>
                <a:gd name="T8" fmla="*/ 30 w 46"/>
                <a:gd name="T9" fmla="*/ 0 h 38"/>
                <a:gd name="T10" fmla="*/ 16 w 46"/>
                <a:gd name="T11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" name="Freeform 6"/>
            <p:cNvSpPr/>
            <p:nvPr/>
          </p:nvSpPr>
          <p:spPr bwMode="ltGray">
            <a:xfrm>
              <a:off x="858" y="1563"/>
              <a:ext cx="45" cy="30"/>
            </a:xfrm>
            <a:custGeom>
              <a:avLst/>
              <a:gdLst>
                <a:gd name="T0" fmla="*/ 12 w 52"/>
                <a:gd name="T1" fmla="*/ 0 h 44"/>
                <a:gd name="T2" fmla="*/ 26 w 52"/>
                <a:gd name="T3" fmla="*/ 44 h 44"/>
                <a:gd name="T4" fmla="*/ 42 w 52"/>
                <a:gd name="T5" fmla="*/ 42 h 44"/>
                <a:gd name="T6" fmla="*/ 38 w 52"/>
                <a:gd name="T7" fmla="*/ 16 h 44"/>
                <a:gd name="T8" fmla="*/ 26 w 52"/>
                <a:gd name="T9" fmla="*/ 2 h 44"/>
                <a:gd name="T10" fmla="*/ 12 w 52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2" name="Freeform 7"/>
            <p:cNvSpPr/>
            <p:nvPr/>
          </p:nvSpPr>
          <p:spPr bwMode="ltGray">
            <a:xfrm>
              <a:off x="1757" y="1615"/>
              <a:ext cx="113" cy="69"/>
            </a:xfrm>
            <a:custGeom>
              <a:avLst/>
              <a:gdLst>
                <a:gd name="T0" fmla="*/ 97 w 131"/>
                <a:gd name="T1" fmla="*/ 0 h 98"/>
                <a:gd name="T2" fmla="*/ 79 w 131"/>
                <a:gd name="T3" fmla="*/ 8 h 98"/>
                <a:gd name="T4" fmla="*/ 53 w 131"/>
                <a:gd name="T5" fmla="*/ 24 h 98"/>
                <a:gd name="T6" fmla="*/ 39 w 131"/>
                <a:gd name="T7" fmla="*/ 40 h 98"/>
                <a:gd name="T8" fmla="*/ 21 w 131"/>
                <a:gd name="T9" fmla="*/ 52 h 98"/>
                <a:gd name="T10" fmla="*/ 63 w 131"/>
                <a:gd name="T11" fmla="*/ 82 h 98"/>
                <a:gd name="T12" fmla="*/ 79 w 131"/>
                <a:gd name="T13" fmla="*/ 94 h 98"/>
                <a:gd name="T14" fmla="*/ 85 w 131"/>
                <a:gd name="T15" fmla="*/ 92 h 98"/>
                <a:gd name="T16" fmla="*/ 89 w 131"/>
                <a:gd name="T17" fmla="*/ 86 h 98"/>
                <a:gd name="T18" fmla="*/ 97 w 131"/>
                <a:gd name="T19" fmla="*/ 98 h 98"/>
                <a:gd name="T20" fmla="*/ 123 w 131"/>
                <a:gd name="T21" fmla="*/ 86 h 98"/>
                <a:gd name="T22" fmla="*/ 129 w 131"/>
                <a:gd name="T23" fmla="*/ 74 h 98"/>
                <a:gd name="T24" fmla="*/ 101 w 131"/>
                <a:gd name="T25" fmla="*/ 40 h 98"/>
                <a:gd name="T26" fmla="*/ 115 w 131"/>
                <a:gd name="T27" fmla="*/ 24 h 98"/>
                <a:gd name="T28" fmla="*/ 111 w 131"/>
                <a:gd name="T29" fmla="*/ 4 h 98"/>
                <a:gd name="T30" fmla="*/ 97 w 131"/>
                <a:gd name="T3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3" name="Freeform 8"/>
            <p:cNvSpPr/>
            <p:nvPr/>
          </p:nvSpPr>
          <p:spPr bwMode="ltGray">
            <a:xfrm>
              <a:off x="1212" y="1974"/>
              <a:ext cx="182" cy="79"/>
            </a:xfrm>
            <a:custGeom>
              <a:avLst/>
              <a:gdLst>
                <a:gd name="T0" fmla="*/ 47 w 212"/>
                <a:gd name="T1" fmla="*/ 12 h 112"/>
                <a:gd name="T2" fmla="*/ 17 w 212"/>
                <a:gd name="T3" fmla="*/ 12 h 112"/>
                <a:gd name="T4" fmla="*/ 5 w 212"/>
                <a:gd name="T5" fmla="*/ 16 h 112"/>
                <a:gd name="T6" fmla="*/ 25 w 212"/>
                <a:gd name="T7" fmla="*/ 52 h 112"/>
                <a:gd name="T8" fmla="*/ 51 w 212"/>
                <a:gd name="T9" fmla="*/ 44 h 112"/>
                <a:gd name="T10" fmla="*/ 93 w 212"/>
                <a:gd name="T11" fmla="*/ 54 h 112"/>
                <a:gd name="T12" fmla="*/ 111 w 212"/>
                <a:gd name="T13" fmla="*/ 60 h 112"/>
                <a:gd name="T14" fmla="*/ 133 w 212"/>
                <a:gd name="T15" fmla="*/ 88 h 112"/>
                <a:gd name="T16" fmla="*/ 141 w 212"/>
                <a:gd name="T17" fmla="*/ 112 h 112"/>
                <a:gd name="T18" fmla="*/ 157 w 212"/>
                <a:gd name="T19" fmla="*/ 100 h 112"/>
                <a:gd name="T20" fmla="*/ 169 w 212"/>
                <a:gd name="T21" fmla="*/ 96 h 112"/>
                <a:gd name="T22" fmla="*/ 187 w 212"/>
                <a:gd name="T23" fmla="*/ 102 h 112"/>
                <a:gd name="T24" fmla="*/ 195 w 212"/>
                <a:gd name="T25" fmla="*/ 80 h 112"/>
                <a:gd name="T26" fmla="*/ 153 w 212"/>
                <a:gd name="T27" fmla="*/ 54 h 112"/>
                <a:gd name="T28" fmla="*/ 105 w 212"/>
                <a:gd name="T29" fmla="*/ 20 h 112"/>
                <a:gd name="T30" fmla="*/ 53 w 212"/>
                <a:gd name="T31" fmla="*/ 26 h 112"/>
                <a:gd name="T32" fmla="*/ 47 w 212"/>
                <a:gd name="T33" fmla="*/ 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4" name="Freeform 9"/>
            <p:cNvSpPr/>
            <p:nvPr/>
          </p:nvSpPr>
          <p:spPr bwMode="ltGray">
            <a:xfrm>
              <a:off x="1362" y="2034"/>
              <a:ext cx="114" cy="38"/>
            </a:xfrm>
            <a:custGeom>
              <a:avLst/>
              <a:gdLst>
                <a:gd name="T0" fmla="*/ 57 w 133"/>
                <a:gd name="T1" fmla="*/ 0 h 54"/>
                <a:gd name="T2" fmla="*/ 43 w 133"/>
                <a:gd name="T3" fmla="*/ 6 h 54"/>
                <a:gd name="T4" fmla="*/ 31 w 133"/>
                <a:gd name="T5" fmla="*/ 30 h 54"/>
                <a:gd name="T6" fmla="*/ 15 w 133"/>
                <a:gd name="T7" fmla="*/ 34 h 54"/>
                <a:gd name="T8" fmla="*/ 3 w 133"/>
                <a:gd name="T9" fmla="*/ 42 h 54"/>
                <a:gd name="T10" fmla="*/ 13 w 133"/>
                <a:gd name="T11" fmla="*/ 54 h 54"/>
                <a:gd name="T12" fmla="*/ 133 w 133"/>
                <a:gd name="T13" fmla="*/ 34 h 54"/>
                <a:gd name="T14" fmla="*/ 123 w 133"/>
                <a:gd name="T15" fmla="*/ 16 h 54"/>
                <a:gd name="T16" fmla="*/ 105 w 133"/>
                <a:gd name="T17" fmla="*/ 8 h 54"/>
                <a:gd name="T18" fmla="*/ 101 w 133"/>
                <a:gd name="T19" fmla="*/ 24 h 54"/>
                <a:gd name="T20" fmla="*/ 89 w 133"/>
                <a:gd name="T21" fmla="*/ 18 h 54"/>
                <a:gd name="T22" fmla="*/ 67 w 133"/>
                <a:gd name="T23" fmla="*/ 14 h 54"/>
                <a:gd name="T24" fmla="*/ 57 w 133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5" name="Freeform 10"/>
            <p:cNvSpPr/>
            <p:nvPr/>
          </p:nvSpPr>
          <p:spPr bwMode="ltGray">
            <a:xfrm>
              <a:off x="1483" y="2058"/>
              <a:ext cx="43" cy="17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6" name="Freeform 11"/>
            <p:cNvSpPr/>
            <p:nvPr/>
          </p:nvSpPr>
          <p:spPr bwMode="ltGray">
            <a:xfrm>
              <a:off x="1547" y="2061"/>
              <a:ext cx="14" cy="24"/>
            </a:xfrm>
            <a:custGeom>
              <a:avLst/>
              <a:gdLst>
                <a:gd name="T0" fmla="*/ 14 w 16"/>
                <a:gd name="T1" fmla="*/ 0 h 34"/>
                <a:gd name="T2" fmla="*/ 0 w 16"/>
                <a:gd name="T3" fmla="*/ 14 h 34"/>
                <a:gd name="T4" fmla="*/ 16 w 16"/>
                <a:gd name="T5" fmla="*/ 34 h 34"/>
                <a:gd name="T6" fmla="*/ 12 w 16"/>
                <a:gd name="T7" fmla="*/ 18 h 34"/>
                <a:gd name="T8" fmla="*/ 16 w 16"/>
                <a:gd name="T9" fmla="*/ 6 h 34"/>
                <a:gd name="T10" fmla="*/ 14 w 16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7" name="Freeform 12"/>
            <p:cNvSpPr/>
            <p:nvPr/>
          </p:nvSpPr>
          <p:spPr bwMode="ltGray">
            <a:xfrm>
              <a:off x="1336" y="1270"/>
              <a:ext cx="207" cy="82"/>
            </a:xfrm>
            <a:custGeom>
              <a:avLst/>
              <a:gdLst>
                <a:gd name="T0" fmla="*/ 64 w 240"/>
                <a:gd name="T1" fmla="*/ 1 h 117"/>
                <a:gd name="T2" fmla="*/ 24 w 240"/>
                <a:gd name="T3" fmla="*/ 31 h 117"/>
                <a:gd name="T4" fmla="*/ 6 w 240"/>
                <a:gd name="T5" fmla="*/ 37 h 117"/>
                <a:gd name="T6" fmla="*/ 0 w 240"/>
                <a:gd name="T7" fmla="*/ 39 h 117"/>
                <a:gd name="T8" fmla="*/ 26 w 240"/>
                <a:gd name="T9" fmla="*/ 59 h 117"/>
                <a:gd name="T10" fmla="*/ 38 w 240"/>
                <a:gd name="T11" fmla="*/ 63 h 117"/>
                <a:gd name="T12" fmla="*/ 68 w 240"/>
                <a:gd name="T13" fmla="*/ 47 h 117"/>
                <a:gd name="T14" fmla="*/ 80 w 240"/>
                <a:gd name="T15" fmla="*/ 43 h 117"/>
                <a:gd name="T16" fmla="*/ 82 w 240"/>
                <a:gd name="T17" fmla="*/ 55 h 117"/>
                <a:gd name="T18" fmla="*/ 64 w 240"/>
                <a:gd name="T19" fmla="*/ 61 h 117"/>
                <a:gd name="T20" fmla="*/ 72 w 240"/>
                <a:gd name="T21" fmla="*/ 73 h 117"/>
                <a:gd name="T22" fmla="*/ 40 w 240"/>
                <a:gd name="T23" fmla="*/ 87 h 117"/>
                <a:gd name="T24" fmla="*/ 70 w 240"/>
                <a:gd name="T25" fmla="*/ 109 h 117"/>
                <a:gd name="T26" fmla="*/ 82 w 240"/>
                <a:gd name="T27" fmla="*/ 113 h 117"/>
                <a:gd name="T28" fmla="*/ 118 w 240"/>
                <a:gd name="T29" fmla="*/ 103 h 117"/>
                <a:gd name="T30" fmla="*/ 150 w 240"/>
                <a:gd name="T31" fmla="*/ 105 h 117"/>
                <a:gd name="T32" fmla="*/ 168 w 240"/>
                <a:gd name="T33" fmla="*/ 117 h 117"/>
                <a:gd name="T34" fmla="*/ 204 w 240"/>
                <a:gd name="T35" fmla="*/ 109 h 117"/>
                <a:gd name="T36" fmla="*/ 224 w 240"/>
                <a:gd name="T37" fmla="*/ 103 h 117"/>
                <a:gd name="T38" fmla="*/ 222 w 240"/>
                <a:gd name="T39" fmla="*/ 77 h 117"/>
                <a:gd name="T40" fmla="*/ 234 w 240"/>
                <a:gd name="T41" fmla="*/ 69 h 117"/>
                <a:gd name="T42" fmla="*/ 238 w 240"/>
                <a:gd name="T43" fmla="*/ 47 h 117"/>
                <a:gd name="T44" fmla="*/ 210 w 240"/>
                <a:gd name="T45" fmla="*/ 57 h 117"/>
                <a:gd name="T46" fmla="*/ 200 w 240"/>
                <a:gd name="T47" fmla="*/ 43 h 117"/>
                <a:gd name="T48" fmla="*/ 172 w 240"/>
                <a:gd name="T49" fmla="*/ 45 h 117"/>
                <a:gd name="T50" fmla="*/ 134 w 240"/>
                <a:gd name="T51" fmla="*/ 9 h 117"/>
                <a:gd name="T52" fmla="*/ 94 w 240"/>
                <a:gd name="T53" fmla="*/ 11 h 117"/>
                <a:gd name="T54" fmla="*/ 82 w 240"/>
                <a:gd name="T55" fmla="*/ 1 h 117"/>
                <a:gd name="T56" fmla="*/ 64 w 240"/>
                <a:gd name="T57" fmla="*/ 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8" name="Freeform 13"/>
            <p:cNvSpPr/>
            <p:nvPr/>
          </p:nvSpPr>
          <p:spPr bwMode="ltGray">
            <a:xfrm>
              <a:off x="1428" y="1232"/>
              <a:ext cx="168" cy="56"/>
            </a:xfrm>
            <a:custGeom>
              <a:avLst/>
              <a:gdLst>
                <a:gd name="T0" fmla="*/ 97 w 194"/>
                <a:gd name="T1" fmla="*/ 10 h 80"/>
                <a:gd name="T2" fmla="*/ 13 w 194"/>
                <a:gd name="T3" fmla="*/ 24 h 80"/>
                <a:gd name="T4" fmla="*/ 9 w 194"/>
                <a:gd name="T5" fmla="*/ 34 h 80"/>
                <a:gd name="T6" fmla="*/ 57 w 194"/>
                <a:gd name="T7" fmla="*/ 52 h 80"/>
                <a:gd name="T8" fmla="*/ 135 w 194"/>
                <a:gd name="T9" fmla="*/ 74 h 80"/>
                <a:gd name="T10" fmla="*/ 175 w 194"/>
                <a:gd name="T11" fmla="*/ 68 h 80"/>
                <a:gd name="T12" fmla="*/ 187 w 194"/>
                <a:gd name="T13" fmla="*/ 64 h 80"/>
                <a:gd name="T14" fmla="*/ 175 w 194"/>
                <a:gd name="T15" fmla="*/ 44 h 80"/>
                <a:gd name="T16" fmla="*/ 163 w 194"/>
                <a:gd name="T17" fmla="*/ 36 h 80"/>
                <a:gd name="T18" fmla="*/ 129 w 194"/>
                <a:gd name="T19" fmla="*/ 26 h 80"/>
                <a:gd name="T20" fmla="*/ 97 w 194"/>
                <a:gd name="T21" fmla="*/ 1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9" name="Freeform 14"/>
            <p:cNvSpPr/>
            <p:nvPr/>
          </p:nvSpPr>
          <p:spPr bwMode="ltGray">
            <a:xfrm>
              <a:off x="1664" y="1297"/>
              <a:ext cx="268" cy="178"/>
            </a:xfrm>
            <a:custGeom>
              <a:avLst/>
              <a:gdLst>
                <a:gd name="T0" fmla="*/ 67 w 310"/>
                <a:gd name="T1" fmla="*/ 9 h 254"/>
                <a:gd name="T2" fmla="*/ 51 w 310"/>
                <a:gd name="T3" fmla="*/ 23 h 254"/>
                <a:gd name="T4" fmla="*/ 21 w 310"/>
                <a:gd name="T5" fmla="*/ 39 h 254"/>
                <a:gd name="T6" fmla="*/ 53 w 310"/>
                <a:gd name="T7" fmla="*/ 77 h 254"/>
                <a:gd name="T8" fmla="*/ 79 w 310"/>
                <a:gd name="T9" fmla="*/ 85 h 254"/>
                <a:gd name="T10" fmla="*/ 103 w 310"/>
                <a:gd name="T11" fmla="*/ 99 h 254"/>
                <a:gd name="T12" fmla="*/ 127 w 310"/>
                <a:gd name="T13" fmla="*/ 85 h 254"/>
                <a:gd name="T14" fmla="*/ 143 w 310"/>
                <a:gd name="T15" fmla="*/ 101 h 254"/>
                <a:gd name="T16" fmla="*/ 149 w 310"/>
                <a:gd name="T17" fmla="*/ 127 h 254"/>
                <a:gd name="T18" fmla="*/ 115 w 310"/>
                <a:gd name="T19" fmla="*/ 151 h 254"/>
                <a:gd name="T20" fmla="*/ 89 w 310"/>
                <a:gd name="T21" fmla="*/ 173 h 254"/>
                <a:gd name="T22" fmla="*/ 69 w 310"/>
                <a:gd name="T23" fmla="*/ 169 h 254"/>
                <a:gd name="T24" fmla="*/ 57 w 310"/>
                <a:gd name="T25" fmla="*/ 165 h 254"/>
                <a:gd name="T26" fmla="*/ 43 w 310"/>
                <a:gd name="T27" fmla="*/ 187 h 254"/>
                <a:gd name="T28" fmla="*/ 39 w 310"/>
                <a:gd name="T29" fmla="*/ 199 h 254"/>
                <a:gd name="T30" fmla="*/ 73 w 310"/>
                <a:gd name="T31" fmla="*/ 205 h 254"/>
                <a:gd name="T32" fmla="*/ 95 w 310"/>
                <a:gd name="T33" fmla="*/ 203 h 254"/>
                <a:gd name="T34" fmla="*/ 115 w 310"/>
                <a:gd name="T35" fmla="*/ 231 h 254"/>
                <a:gd name="T36" fmla="*/ 127 w 310"/>
                <a:gd name="T37" fmla="*/ 235 h 254"/>
                <a:gd name="T38" fmla="*/ 139 w 310"/>
                <a:gd name="T39" fmla="*/ 239 h 254"/>
                <a:gd name="T40" fmla="*/ 155 w 310"/>
                <a:gd name="T41" fmla="*/ 251 h 254"/>
                <a:gd name="T42" fmla="*/ 181 w 310"/>
                <a:gd name="T43" fmla="*/ 237 h 254"/>
                <a:gd name="T44" fmla="*/ 203 w 310"/>
                <a:gd name="T45" fmla="*/ 235 h 254"/>
                <a:gd name="T46" fmla="*/ 229 w 310"/>
                <a:gd name="T47" fmla="*/ 213 h 254"/>
                <a:gd name="T48" fmla="*/ 225 w 310"/>
                <a:gd name="T49" fmla="*/ 185 h 254"/>
                <a:gd name="T50" fmla="*/ 217 w 310"/>
                <a:gd name="T51" fmla="*/ 173 h 254"/>
                <a:gd name="T52" fmla="*/ 233 w 310"/>
                <a:gd name="T53" fmla="*/ 167 h 254"/>
                <a:gd name="T54" fmla="*/ 245 w 310"/>
                <a:gd name="T55" fmla="*/ 183 h 254"/>
                <a:gd name="T56" fmla="*/ 247 w 310"/>
                <a:gd name="T57" fmla="*/ 197 h 254"/>
                <a:gd name="T58" fmla="*/ 261 w 310"/>
                <a:gd name="T59" fmla="*/ 193 h 254"/>
                <a:gd name="T60" fmla="*/ 303 w 310"/>
                <a:gd name="T61" fmla="*/ 169 h 254"/>
                <a:gd name="T62" fmla="*/ 293 w 310"/>
                <a:gd name="T63" fmla="*/ 147 h 254"/>
                <a:gd name="T64" fmla="*/ 259 w 310"/>
                <a:gd name="T65" fmla="*/ 123 h 254"/>
                <a:gd name="T66" fmla="*/ 265 w 310"/>
                <a:gd name="T67" fmla="*/ 107 h 254"/>
                <a:gd name="T68" fmla="*/ 277 w 310"/>
                <a:gd name="T69" fmla="*/ 103 h 254"/>
                <a:gd name="T70" fmla="*/ 253 w 310"/>
                <a:gd name="T71" fmla="*/ 63 h 254"/>
                <a:gd name="T72" fmla="*/ 233 w 310"/>
                <a:gd name="T73" fmla="*/ 59 h 254"/>
                <a:gd name="T74" fmla="*/ 221 w 310"/>
                <a:gd name="T75" fmla="*/ 55 h 254"/>
                <a:gd name="T76" fmla="*/ 201 w 310"/>
                <a:gd name="T77" fmla="*/ 33 h 254"/>
                <a:gd name="T78" fmla="*/ 155 w 310"/>
                <a:gd name="T79" fmla="*/ 45 h 254"/>
                <a:gd name="T80" fmla="*/ 167 w 310"/>
                <a:gd name="T81" fmla="*/ 25 h 254"/>
                <a:gd name="T82" fmla="*/ 139 w 310"/>
                <a:gd name="T83" fmla="*/ 17 h 254"/>
                <a:gd name="T84" fmla="*/ 119 w 310"/>
                <a:gd name="T85" fmla="*/ 19 h 254"/>
                <a:gd name="T86" fmla="*/ 67 w 310"/>
                <a:gd name="T87" fmla="*/ 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0" name="Freeform 15"/>
            <p:cNvSpPr/>
            <p:nvPr/>
          </p:nvSpPr>
          <p:spPr bwMode="ltGray">
            <a:xfrm>
              <a:off x="1662" y="1221"/>
              <a:ext cx="51" cy="34"/>
            </a:xfrm>
            <a:custGeom>
              <a:avLst/>
              <a:gdLst>
                <a:gd name="T0" fmla="*/ 26 w 59"/>
                <a:gd name="T1" fmla="*/ 0 h 50"/>
                <a:gd name="T2" fmla="*/ 0 w 59"/>
                <a:gd name="T3" fmla="*/ 10 h 50"/>
                <a:gd name="T4" fmla="*/ 30 w 59"/>
                <a:gd name="T5" fmla="*/ 40 h 50"/>
                <a:gd name="T6" fmla="*/ 48 w 59"/>
                <a:gd name="T7" fmla="*/ 50 h 50"/>
                <a:gd name="T8" fmla="*/ 58 w 59"/>
                <a:gd name="T9" fmla="*/ 28 h 50"/>
                <a:gd name="T10" fmla="*/ 44 w 59"/>
                <a:gd name="T11" fmla="*/ 8 h 50"/>
                <a:gd name="T12" fmla="*/ 26 w 59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1" name="Freeform 16"/>
            <p:cNvSpPr/>
            <p:nvPr/>
          </p:nvSpPr>
          <p:spPr bwMode="ltGray">
            <a:xfrm>
              <a:off x="1565" y="1286"/>
              <a:ext cx="75" cy="39"/>
            </a:xfrm>
            <a:custGeom>
              <a:avLst/>
              <a:gdLst>
                <a:gd name="T0" fmla="*/ 44 w 86"/>
                <a:gd name="T1" fmla="*/ 7 h 57"/>
                <a:gd name="T2" fmla="*/ 24 w 86"/>
                <a:gd name="T3" fmla="*/ 25 h 57"/>
                <a:gd name="T4" fmla="*/ 4 w 86"/>
                <a:gd name="T5" fmla="*/ 27 h 57"/>
                <a:gd name="T6" fmla="*/ 16 w 86"/>
                <a:gd name="T7" fmla="*/ 57 h 57"/>
                <a:gd name="T8" fmla="*/ 74 w 86"/>
                <a:gd name="T9" fmla="*/ 35 h 57"/>
                <a:gd name="T10" fmla="*/ 86 w 86"/>
                <a:gd name="T11" fmla="*/ 17 h 57"/>
                <a:gd name="T12" fmla="*/ 56 w 86"/>
                <a:gd name="T13" fmla="*/ 7 h 57"/>
                <a:gd name="T14" fmla="*/ 44 w 86"/>
                <a:gd name="T15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2" name="Freeform 17"/>
            <p:cNvSpPr/>
            <p:nvPr/>
          </p:nvSpPr>
          <p:spPr bwMode="ltGray">
            <a:xfrm>
              <a:off x="1644" y="1294"/>
              <a:ext cx="62" cy="23"/>
            </a:xfrm>
            <a:custGeom>
              <a:avLst/>
              <a:gdLst>
                <a:gd name="T0" fmla="*/ 40 w 73"/>
                <a:gd name="T1" fmla="*/ 0 h 34"/>
                <a:gd name="T2" fmla="*/ 10 w 73"/>
                <a:gd name="T3" fmla="*/ 16 h 34"/>
                <a:gd name="T4" fmla="*/ 24 w 73"/>
                <a:gd name="T5" fmla="*/ 34 h 34"/>
                <a:gd name="T6" fmla="*/ 52 w 73"/>
                <a:gd name="T7" fmla="*/ 28 h 34"/>
                <a:gd name="T8" fmla="*/ 64 w 73"/>
                <a:gd name="T9" fmla="*/ 20 h 34"/>
                <a:gd name="T10" fmla="*/ 40 w 7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3" name="Freeform 18"/>
            <p:cNvSpPr/>
            <p:nvPr/>
          </p:nvSpPr>
          <p:spPr bwMode="ltGray">
            <a:xfrm>
              <a:off x="1610" y="1260"/>
              <a:ext cx="74" cy="32"/>
            </a:xfrm>
            <a:custGeom>
              <a:avLst/>
              <a:gdLst>
                <a:gd name="T0" fmla="*/ 58 w 85"/>
                <a:gd name="T1" fmla="*/ 10 h 45"/>
                <a:gd name="T2" fmla="*/ 28 w 85"/>
                <a:gd name="T3" fmla="*/ 4 h 45"/>
                <a:gd name="T4" fmla="*/ 0 w 85"/>
                <a:gd name="T5" fmla="*/ 18 h 45"/>
                <a:gd name="T6" fmla="*/ 40 w 85"/>
                <a:gd name="T7" fmla="*/ 32 h 45"/>
                <a:gd name="T8" fmla="*/ 64 w 85"/>
                <a:gd name="T9" fmla="*/ 40 h 45"/>
                <a:gd name="T10" fmla="*/ 84 w 85"/>
                <a:gd name="T11" fmla="*/ 18 h 45"/>
                <a:gd name="T12" fmla="*/ 82 w 85"/>
                <a:gd name="T13" fmla="*/ 6 h 45"/>
                <a:gd name="T14" fmla="*/ 64 w 85"/>
                <a:gd name="T15" fmla="*/ 0 h 45"/>
                <a:gd name="T16" fmla="*/ 58 w 85"/>
                <a:gd name="T17" fmla="*/ 1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4" name="Freeform 19"/>
            <p:cNvSpPr/>
            <p:nvPr/>
          </p:nvSpPr>
          <p:spPr bwMode="ltGray">
            <a:xfrm>
              <a:off x="1579" y="1230"/>
              <a:ext cx="51" cy="22"/>
            </a:xfrm>
            <a:custGeom>
              <a:avLst/>
              <a:gdLst>
                <a:gd name="T0" fmla="*/ 16 w 58"/>
                <a:gd name="T1" fmla="*/ 4 h 31"/>
                <a:gd name="T2" fmla="*/ 0 w 58"/>
                <a:gd name="T3" fmla="*/ 18 h 31"/>
                <a:gd name="T4" fmla="*/ 20 w 58"/>
                <a:gd name="T5" fmla="*/ 28 h 31"/>
                <a:gd name="T6" fmla="*/ 28 w 58"/>
                <a:gd name="T7" fmla="*/ 20 h 31"/>
                <a:gd name="T8" fmla="*/ 52 w 58"/>
                <a:gd name="T9" fmla="*/ 12 h 31"/>
                <a:gd name="T10" fmla="*/ 44 w 58"/>
                <a:gd name="T11" fmla="*/ 0 h 31"/>
                <a:gd name="T12" fmla="*/ 16 w 58"/>
                <a:gd name="T13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5" name="Freeform 20"/>
            <p:cNvSpPr/>
            <p:nvPr/>
          </p:nvSpPr>
          <p:spPr bwMode="ltGray">
            <a:xfrm>
              <a:off x="1710" y="1233"/>
              <a:ext cx="131" cy="72"/>
            </a:xfrm>
            <a:custGeom>
              <a:avLst/>
              <a:gdLst>
                <a:gd name="T0" fmla="*/ 38 w 152"/>
                <a:gd name="T1" fmla="*/ 0 h 102"/>
                <a:gd name="T2" fmla="*/ 14 w 152"/>
                <a:gd name="T3" fmla="*/ 6 h 102"/>
                <a:gd name="T4" fmla="*/ 4 w 152"/>
                <a:gd name="T5" fmla="*/ 38 h 102"/>
                <a:gd name="T6" fmla="*/ 12 w 152"/>
                <a:gd name="T7" fmla="*/ 56 h 102"/>
                <a:gd name="T8" fmla="*/ 0 w 152"/>
                <a:gd name="T9" fmla="*/ 72 h 102"/>
                <a:gd name="T10" fmla="*/ 56 w 152"/>
                <a:gd name="T11" fmla="*/ 86 h 102"/>
                <a:gd name="T12" fmla="*/ 82 w 152"/>
                <a:gd name="T13" fmla="*/ 92 h 102"/>
                <a:gd name="T14" fmla="*/ 152 w 152"/>
                <a:gd name="T15" fmla="*/ 86 h 102"/>
                <a:gd name="T16" fmla="*/ 76 w 152"/>
                <a:gd name="T17" fmla="*/ 70 h 102"/>
                <a:gd name="T18" fmla="*/ 54 w 152"/>
                <a:gd name="T19" fmla="*/ 62 h 102"/>
                <a:gd name="T20" fmla="*/ 44 w 152"/>
                <a:gd name="T21" fmla="*/ 52 h 102"/>
                <a:gd name="T22" fmla="*/ 50 w 152"/>
                <a:gd name="T23" fmla="*/ 34 h 102"/>
                <a:gd name="T24" fmla="*/ 38 w 152"/>
                <a:gd name="T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6" name="Freeform 21"/>
            <p:cNvSpPr/>
            <p:nvPr/>
          </p:nvSpPr>
          <p:spPr bwMode="ltGray">
            <a:xfrm>
              <a:off x="460" y="1462"/>
              <a:ext cx="29" cy="14"/>
            </a:xfrm>
            <a:custGeom>
              <a:avLst/>
              <a:gdLst>
                <a:gd name="T0" fmla="*/ 34 w 34"/>
                <a:gd name="T1" fmla="*/ 0 h 20"/>
                <a:gd name="T2" fmla="*/ 24 w 34"/>
                <a:gd name="T3" fmla="*/ 20 h 20"/>
                <a:gd name="T4" fmla="*/ 4 w 34"/>
                <a:gd name="T5" fmla="*/ 18 h 20"/>
                <a:gd name="T6" fmla="*/ 4 w 34"/>
                <a:gd name="T7" fmla="*/ 6 h 20"/>
                <a:gd name="T8" fmla="*/ 34 w 34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7" name="Freeform 22"/>
            <p:cNvSpPr/>
            <p:nvPr/>
          </p:nvSpPr>
          <p:spPr bwMode="ltGray">
            <a:xfrm>
              <a:off x="1331" y="1940"/>
              <a:ext cx="18" cy="11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8" name="Freeform 23"/>
            <p:cNvSpPr/>
            <p:nvPr/>
          </p:nvSpPr>
          <p:spPr bwMode="ltGray">
            <a:xfrm>
              <a:off x="1334" y="1963"/>
              <a:ext cx="19" cy="11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29" name="Freeform 24"/>
            <p:cNvSpPr/>
            <p:nvPr/>
          </p:nvSpPr>
          <p:spPr bwMode="ltGray">
            <a:xfrm>
              <a:off x="1569" y="2086"/>
              <a:ext cx="17" cy="12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0" name="Freeform 25"/>
            <p:cNvSpPr/>
            <p:nvPr/>
          </p:nvSpPr>
          <p:spPr bwMode="ltGray">
            <a:xfrm>
              <a:off x="1711" y="1634"/>
              <a:ext cx="44" cy="17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1" name="Freeform 26"/>
            <p:cNvSpPr/>
            <p:nvPr/>
          </p:nvSpPr>
          <p:spPr bwMode="ltGray">
            <a:xfrm>
              <a:off x="1596" y="1442"/>
              <a:ext cx="44" cy="17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2" name="Freeform 27"/>
            <p:cNvSpPr/>
            <p:nvPr/>
          </p:nvSpPr>
          <p:spPr bwMode="ltGray">
            <a:xfrm>
              <a:off x="1671" y="1275"/>
              <a:ext cx="45" cy="17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3" name="Freeform 28"/>
            <p:cNvSpPr/>
            <p:nvPr/>
          </p:nvSpPr>
          <p:spPr bwMode="ltGray">
            <a:xfrm>
              <a:off x="1744" y="1376"/>
              <a:ext cx="43" cy="17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4" name="Freeform 29"/>
            <p:cNvSpPr/>
            <p:nvPr/>
          </p:nvSpPr>
          <p:spPr bwMode="ltGray">
            <a:xfrm>
              <a:off x="1762" y="1187"/>
              <a:ext cx="801" cy="323"/>
            </a:xfrm>
            <a:custGeom>
              <a:avLst/>
              <a:gdLst>
                <a:gd name="T0" fmla="*/ 28 w 929"/>
                <a:gd name="T1" fmla="*/ 56 h 462"/>
                <a:gd name="T2" fmla="*/ 6 w 929"/>
                <a:gd name="T3" fmla="*/ 92 h 462"/>
                <a:gd name="T4" fmla="*/ 36 w 929"/>
                <a:gd name="T5" fmla="*/ 100 h 462"/>
                <a:gd name="T6" fmla="*/ 16 w 929"/>
                <a:gd name="T7" fmla="*/ 116 h 462"/>
                <a:gd name="T8" fmla="*/ 104 w 929"/>
                <a:gd name="T9" fmla="*/ 136 h 462"/>
                <a:gd name="T10" fmla="*/ 142 w 929"/>
                <a:gd name="T11" fmla="*/ 130 h 462"/>
                <a:gd name="T12" fmla="*/ 250 w 929"/>
                <a:gd name="T13" fmla="*/ 78 h 462"/>
                <a:gd name="T14" fmla="*/ 300 w 929"/>
                <a:gd name="T15" fmla="*/ 66 h 462"/>
                <a:gd name="T16" fmla="*/ 324 w 929"/>
                <a:gd name="T17" fmla="*/ 80 h 462"/>
                <a:gd name="T18" fmla="*/ 272 w 929"/>
                <a:gd name="T19" fmla="*/ 88 h 462"/>
                <a:gd name="T20" fmla="*/ 242 w 929"/>
                <a:gd name="T21" fmla="*/ 112 h 462"/>
                <a:gd name="T22" fmla="*/ 254 w 929"/>
                <a:gd name="T23" fmla="*/ 120 h 462"/>
                <a:gd name="T24" fmla="*/ 260 w 929"/>
                <a:gd name="T25" fmla="*/ 158 h 462"/>
                <a:gd name="T26" fmla="*/ 350 w 929"/>
                <a:gd name="T27" fmla="*/ 192 h 462"/>
                <a:gd name="T28" fmla="*/ 336 w 929"/>
                <a:gd name="T29" fmla="*/ 210 h 462"/>
                <a:gd name="T30" fmla="*/ 368 w 929"/>
                <a:gd name="T31" fmla="*/ 246 h 462"/>
                <a:gd name="T32" fmla="*/ 348 w 929"/>
                <a:gd name="T33" fmla="*/ 266 h 462"/>
                <a:gd name="T34" fmla="*/ 324 w 929"/>
                <a:gd name="T35" fmla="*/ 294 h 462"/>
                <a:gd name="T36" fmla="*/ 294 w 929"/>
                <a:gd name="T37" fmla="*/ 324 h 462"/>
                <a:gd name="T38" fmla="*/ 292 w 929"/>
                <a:gd name="T39" fmla="*/ 420 h 462"/>
                <a:gd name="T40" fmla="*/ 332 w 929"/>
                <a:gd name="T41" fmla="*/ 446 h 462"/>
                <a:gd name="T42" fmla="*/ 388 w 929"/>
                <a:gd name="T43" fmla="*/ 448 h 462"/>
                <a:gd name="T44" fmla="*/ 412 w 929"/>
                <a:gd name="T45" fmla="*/ 422 h 462"/>
                <a:gd name="T46" fmla="*/ 506 w 929"/>
                <a:gd name="T47" fmla="*/ 356 h 462"/>
                <a:gd name="T48" fmla="*/ 572 w 929"/>
                <a:gd name="T49" fmla="*/ 334 h 462"/>
                <a:gd name="T50" fmla="*/ 646 w 929"/>
                <a:gd name="T51" fmla="*/ 308 h 462"/>
                <a:gd name="T52" fmla="*/ 720 w 929"/>
                <a:gd name="T53" fmla="*/ 290 h 462"/>
                <a:gd name="T54" fmla="*/ 762 w 929"/>
                <a:gd name="T55" fmla="*/ 260 h 462"/>
                <a:gd name="T56" fmla="*/ 800 w 929"/>
                <a:gd name="T57" fmla="*/ 200 h 462"/>
                <a:gd name="T58" fmla="*/ 802 w 929"/>
                <a:gd name="T59" fmla="*/ 154 h 462"/>
                <a:gd name="T60" fmla="*/ 802 w 929"/>
                <a:gd name="T61" fmla="*/ 124 h 462"/>
                <a:gd name="T62" fmla="*/ 832 w 929"/>
                <a:gd name="T63" fmla="*/ 90 h 462"/>
                <a:gd name="T64" fmla="*/ 876 w 929"/>
                <a:gd name="T65" fmla="*/ 94 h 462"/>
                <a:gd name="T66" fmla="*/ 922 w 929"/>
                <a:gd name="T67" fmla="*/ 52 h 462"/>
                <a:gd name="T68" fmla="*/ 888 w 929"/>
                <a:gd name="T69" fmla="*/ 56 h 462"/>
                <a:gd name="T70" fmla="*/ 848 w 929"/>
                <a:gd name="T71" fmla="*/ 46 h 462"/>
                <a:gd name="T72" fmla="*/ 794 w 929"/>
                <a:gd name="T73" fmla="*/ 22 h 462"/>
                <a:gd name="T74" fmla="*/ 642 w 929"/>
                <a:gd name="T75" fmla="*/ 26 h 462"/>
                <a:gd name="T76" fmla="*/ 584 w 929"/>
                <a:gd name="T77" fmla="*/ 38 h 462"/>
                <a:gd name="T78" fmla="*/ 556 w 929"/>
                <a:gd name="T79" fmla="*/ 38 h 462"/>
                <a:gd name="T80" fmla="*/ 516 w 929"/>
                <a:gd name="T81" fmla="*/ 54 h 462"/>
                <a:gd name="T82" fmla="*/ 478 w 929"/>
                <a:gd name="T83" fmla="*/ 30 h 462"/>
                <a:gd name="T84" fmla="*/ 432 w 929"/>
                <a:gd name="T85" fmla="*/ 40 h 462"/>
                <a:gd name="T86" fmla="*/ 366 w 929"/>
                <a:gd name="T87" fmla="*/ 52 h 462"/>
                <a:gd name="T88" fmla="*/ 410 w 929"/>
                <a:gd name="T89" fmla="*/ 38 h 462"/>
                <a:gd name="T90" fmla="*/ 352 w 929"/>
                <a:gd name="T91" fmla="*/ 8 h 462"/>
                <a:gd name="T92" fmla="*/ 334 w 929"/>
                <a:gd name="T93" fmla="*/ 2 h 462"/>
                <a:gd name="T94" fmla="*/ 314 w 929"/>
                <a:gd name="T95" fmla="*/ 8 h 462"/>
                <a:gd name="T96" fmla="*/ 240 w 929"/>
                <a:gd name="T97" fmla="*/ 16 h 462"/>
                <a:gd name="T98" fmla="*/ 160 w 929"/>
                <a:gd name="T99" fmla="*/ 28 h 462"/>
                <a:gd name="T100" fmla="*/ 108 w 929"/>
                <a:gd name="T101" fmla="*/ 26 h 462"/>
                <a:gd name="T102" fmla="*/ 114 w 929"/>
                <a:gd name="T103" fmla="*/ 68 h 462"/>
                <a:gd name="T104" fmla="*/ 104 w 929"/>
                <a:gd name="T105" fmla="*/ 52 h 462"/>
                <a:gd name="T106" fmla="*/ 60 w 929"/>
                <a:gd name="T107" fmla="*/ 4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5" name="Freeform 30"/>
            <p:cNvSpPr/>
            <p:nvPr/>
          </p:nvSpPr>
          <p:spPr bwMode="ltGray">
            <a:xfrm>
              <a:off x="2007" y="1359"/>
              <a:ext cx="45" cy="22"/>
            </a:xfrm>
            <a:custGeom>
              <a:avLst/>
              <a:gdLst>
                <a:gd name="T0" fmla="*/ 34 w 52"/>
                <a:gd name="T1" fmla="*/ 0 h 32"/>
                <a:gd name="T2" fmla="*/ 8 w 52"/>
                <a:gd name="T3" fmla="*/ 20 h 32"/>
                <a:gd name="T4" fmla="*/ 24 w 52"/>
                <a:gd name="T5" fmla="*/ 32 h 32"/>
                <a:gd name="T6" fmla="*/ 42 w 52"/>
                <a:gd name="T7" fmla="*/ 30 h 32"/>
                <a:gd name="T8" fmla="*/ 34 w 5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6" name="Freeform 31"/>
            <p:cNvSpPr/>
            <p:nvPr/>
          </p:nvSpPr>
          <p:spPr bwMode="ltGray">
            <a:xfrm>
              <a:off x="2333" y="1421"/>
              <a:ext cx="147" cy="50"/>
            </a:xfrm>
            <a:custGeom>
              <a:avLst/>
              <a:gdLst>
                <a:gd name="T0" fmla="*/ 102 w 172"/>
                <a:gd name="T1" fmla="*/ 8 h 72"/>
                <a:gd name="T2" fmla="*/ 66 w 172"/>
                <a:gd name="T3" fmla="*/ 4 h 72"/>
                <a:gd name="T4" fmla="*/ 54 w 172"/>
                <a:gd name="T5" fmla="*/ 0 h 72"/>
                <a:gd name="T6" fmla="*/ 0 w 172"/>
                <a:gd name="T7" fmla="*/ 28 h 72"/>
                <a:gd name="T8" fmla="*/ 28 w 172"/>
                <a:gd name="T9" fmla="*/ 40 h 72"/>
                <a:gd name="T10" fmla="*/ 42 w 172"/>
                <a:gd name="T11" fmla="*/ 60 h 72"/>
                <a:gd name="T12" fmla="*/ 66 w 172"/>
                <a:gd name="T13" fmla="*/ 68 h 72"/>
                <a:gd name="T14" fmla="*/ 78 w 172"/>
                <a:gd name="T15" fmla="*/ 72 h 72"/>
                <a:gd name="T16" fmla="*/ 130 w 172"/>
                <a:gd name="T17" fmla="*/ 60 h 72"/>
                <a:gd name="T18" fmla="*/ 172 w 172"/>
                <a:gd name="T19" fmla="*/ 44 h 72"/>
                <a:gd name="T20" fmla="*/ 148 w 172"/>
                <a:gd name="T21" fmla="*/ 18 h 72"/>
                <a:gd name="T22" fmla="*/ 136 w 172"/>
                <a:gd name="T23" fmla="*/ 4 h 72"/>
                <a:gd name="T24" fmla="*/ 102 w 172"/>
                <a:gd name="T25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7" name="Freeform 32"/>
            <p:cNvSpPr/>
            <p:nvPr/>
          </p:nvSpPr>
          <p:spPr bwMode="ltGray">
            <a:xfrm>
              <a:off x="2449" y="1268"/>
              <a:ext cx="45" cy="23"/>
            </a:xfrm>
            <a:custGeom>
              <a:avLst/>
              <a:gdLst>
                <a:gd name="T0" fmla="*/ 34 w 52"/>
                <a:gd name="T1" fmla="*/ 0 h 32"/>
                <a:gd name="T2" fmla="*/ 8 w 52"/>
                <a:gd name="T3" fmla="*/ 20 h 32"/>
                <a:gd name="T4" fmla="*/ 24 w 52"/>
                <a:gd name="T5" fmla="*/ 32 h 32"/>
                <a:gd name="T6" fmla="*/ 42 w 52"/>
                <a:gd name="T7" fmla="*/ 30 h 32"/>
                <a:gd name="T8" fmla="*/ 34 w 5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8" name="Freeform 33"/>
            <p:cNvSpPr/>
            <p:nvPr/>
          </p:nvSpPr>
          <p:spPr bwMode="ltGray">
            <a:xfrm>
              <a:off x="2758" y="1238"/>
              <a:ext cx="178" cy="59"/>
            </a:xfrm>
            <a:custGeom>
              <a:avLst/>
              <a:gdLst>
                <a:gd name="T0" fmla="*/ 191 w 206"/>
                <a:gd name="T1" fmla="*/ 7 h 85"/>
                <a:gd name="T2" fmla="*/ 103 w 206"/>
                <a:gd name="T3" fmla="*/ 9 h 85"/>
                <a:gd name="T4" fmla="*/ 109 w 206"/>
                <a:gd name="T5" fmla="*/ 25 h 85"/>
                <a:gd name="T6" fmla="*/ 107 w 206"/>
                <a:gd name="T7" fmla="*/ 33 h 85"/>
                <a:gd name="T8" fmla="*/ 89 w 206"/>
                <a:gd name="T9" fmla="*/ 27 h 85"/>
                <a:gd name="T10" fmla="*/ 77 w 206"/>
                <a:gd name="T11" fmla="*/ 19 h 85"/>
                <a:gd name="T12" fmla="*/ 23 w 206"/>
                <a:gd name="T13" fmla="*/ 27 h 85"/>
                <a:gd name="T14" fmla="*/ 31 w 206"/>
                <a:gd name="T15" fmla="*/ 49 h 85"/>
                <a:gd name="T16" fmla="*/ 55 w 206"/>
                <a:gd name="T17" fmla="*/ 53 h 85"/>
                <a:gd name="T18" fmla="*/ 75 w 206"/>
                <a:gd name="T19" fmla="*/ 73 h 85"/>
                <a:gd name="T20" fmla="*/ 89 w 206"/>
                <a:gd name="T21" fmla="*/ 85 h 85"/>
                <a:gd name="T22" fmla="*/ 109 w 206"/>
                <a:gd name="T23" fmla="*/ 67 h 85"/>
                <a:gd name="T24" fmla="*/ 121 w 206"/>
                <a:gd name="T25" fmla="*/ 59 h 85"/>
                <a:gd name="T26" fmla="*/ 127 w 206"/>
                <a:gd name="T27" fmla="*/ 47 h 85"/>
                <a:gd name="T28" fmla="*/ 167 w 206"/>
                <a:gd name="T29" fmla="*/ 35 h 85"/>
                <a:gd name="T30" fmla="*/ 187 w 206"/>
                <a:gd name="T31" fmla="*/ 31 h 85"/>
                <a:gd name="T32" fmla="*/ 199 w 206"/>
                <a:gd name="T33" fmla="*/ 27 h 85"/>
                <a:gd name="T34" fmla="*/ 191 w 206"/>
                <a:gd name="T35" fmla="*/ 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39" name="Freeform 34"/>
            <p:cNvSpPr/>
            <p:nvPr/>
          </p:nvSpPr>
          <p:spPr bwMode="ltGray">
            <a:xfrm>
              <a:off x="2870" y="1269"/>
              <a:ext cx="55" cy="20"/>
            </a:xfrm>
            <a:custGeom>
              <a:avLst/>
              <a:gdLst>
                <a:gd name="T0" fmla="*/ 36 w 64"/>
                <a:gd name="T1" fmla="*/ 6 h 28"/>
                <a:gd name="T2" fmla="*/ 8 w 64"/>
                <a:gd name="T3" fmla="*/ 4 h 28"/>
                <a:gd name="T4" fmla="*/ 24 w 64"/>
                <a:gd name="T5" fmla="*/ 28 h 28"/>
                <a:gd name="T6" fmla="*/ 54 w 64"/>
                <a:gd name="T7" fmla="*/ 14 h 28"/>
                <a:gd name="T8" fmla="*/ 36 w 64"/>
                <a:gd name="T9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0" name="Freeform 35"/>
            <p:cNvSpPr/>
            <p:nvPr/>
          </p:nvSpPr>
          <p:spPr bwMode="ltGray">
            <a:xfrm>
              <a:off x="2534" y="1524"/>
              <a:ext cx="125" cy="123"/>
            </a:xfrm>
            <a:custGeom>
              <a:avLst/>
              <a:gdLst>
                <a:gd name="T0" fmla="*/ 24 w 146"/>
                <a:gd name="T1" fmla="*/ 19 h 176"/>
                <a:gd name="T2" fmla="*/ 0 w 146"/>
                <a:gd name="T3" fmla="*/ 25 h 176"/>
                <a:gd name="T4" fmla="*/ 14 w 146"/>
                <a:gd name="T5" fmla="*/ 43 h 176"/>
                <a:gd name="T6" fmla="*/ 34 w 146"/>
                <a:gd name="T7" fmla="*/ 87 h 176"/>
                <a:gd name="T8" fmla="*/ 52 w 146"/>
                <a:gd name="T9" fmla="*/ 91 h 176"/>
                <a:gd name="T10" fmla="*/ 50 w 146"/>
                <a:gd name="T11" fmla="*/ 107 h 176"/>
                <a:gd name="T12" fmla="*/ 28 w 146"/>
                <a:gd name="T13" fmla="*/ 113 h 176"/>
                <a:gd name="T14" fmla="*/ 16 w 146"/>
                <a:gd name="T15" fmla="*/ 131 h 176"/>
                <a:gd name="T16" fmla="*/ 18 w 146"/>
                <a:gd name="T17" fmla="*/ 137 h 176"/>
                <a:gd name="T18" fmla="*/ 30 w 146"/>
                <a:gd name="T19" fmla="*/ 141 h 176"/>
                <a:gd name="T20" fmla="*/ 18 w 146"/>
                <a:gd name="T21" fmla="*/ 169 h 176"/>
                <a:gd name="T22" fmla="*/ 20 w 146"/>
                <a:gd name="T23" fmla="*/ 175 h 176"/>
                <a:gd name="T24" fmla="*/ 34 w 146"/>
                <a:gd name="T25" fmla="*/ 171 h 176"/>
                <a:gd name="T26" fmla="*/ 58 w 146"/>
                <a:gd name="T27" fmla="*/ 169 h 176"/>
                <a:gd name="T28" fmla="*/ 92 w 146"/>
                <a:gd name="T29" fmla="*/ 171 h 176"/>
                <a:gd name="T30" fmla="*/ 110 w 146"/>
                <a:gd name="T31" fmla="*/ 169 h 176"/>
                <a:gd name="T32" fmla="*/ 122 w 146"/>
                <a:gd name="T33" fmla="*/ 165 h 176"/>
                <a:gd name="T34" fmla="*/ 128 w 146"/>
                <a:gd name="T35" fmla="*/ 141 h 176"/>
                <a:gd name="T36" fmla="*/ 146 w 146"/>
                <a:gd name="T37" fmla="*/ 133 h 176"/>
                <a:gd name="T38" fmla="*/ 110 w 146"/>
                <a:gd name="T39" fmla="*/ 109 h 176"/>
                <a:gd name="T40" fmla="*/ 88 w 146"/>
                <a:gd name="T41" fmla="*/ 83 h 176"/>
                <a:gd name="T42" fmla="*/ 82 w 146"/>
                <a:gd name="T43" fmla="*/ 69 h 176"/>
                <a:gd name="T44" fmla="*/ 64 w 146"/>
                <a:gd name="T45" fmla="*/ 61 h 176"/>
                <a:gd name="T46" fmla="*/ 86 w 146"/>
                <a:gd name="T47" fmla="*/ 45 h 176"/>
                <a:gd name="T48" fmla="*/ 64 w 146"/>
                <a:gd name="T49" fmla="*/ 31 h 176"/>
                <a:gd name="T50" fmla="*/ 70 w 146"/>
                <a:gd name="T51" fmla="*/ 13 h 176"/>
                <a:gd name="T52" fmla="*/ 46 w 146"/>
                <a:gd name="T53" fmla="*/ 1 h 176"/>
                <a:gd name="T54" fmla="*/ 30 w 146"/>
                <a:gd name="T55" fmla="*/ 9 h 176"/>
                <a:gd name="T56" fmla="*/ 24 w 146"/>
                <a:gd name="T57" fmla="*/ 1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1" name="Freeform 36"/>
            <p:cNvSpPr/>
            <p:nvPr/>
          </p:nvSpPr>
          <p:spPr bwMode="ltGray">
            <a:xfrm>
              <a:off x="2472" y="1568"/>
              <a:ext cx="79" cy="64"/>
            </a:xfrm>
            <a:custGeom>
              <a:avLst/>
              <a:gdLst>
                <a:gd name="T0" fmla="*/ 58 w 92"/>
                <a:gd name="T1" fmla="*/ 6 h 92"/>
                <a:gd name="T2" fmla="*/ 82 w 92"/>
                <a:gd name="T3" fmla="*/ 8 h 92"/>
                <a:gd name="T4" fmla="*/ 92 w 92"/>
                <a:gd name="T5" fmla="*/ 26 h 92"/>
                <a:gd name="T6" fmla="*/ 78 w 92"/>
                <a:gd name="T7" fmla="*/ 48 h 92"/>
                <a:gd name="T8" fmla="*/ 46 w 92"/>
                <a:gd name="T9" fmla="*/ 76 h 92"/>
                <a:gd name="T10" fmla="*/ 18 w 92"/>
                <a:gd name="T11" fmla="*/ 92 h 92"/>
                <a:gd name="T12" fmla="*/ 8 w 92"/>
                <a:gd name="T13" fmla="*/ 72 h 92"/>
                <a:gd name="T14" fmla="*/ 20 w 92"/>
                <a:gd name="T15" fmla="*/ 64 h 92"/>
                <a:gd name="T16" fmla="*/ 14 w 92"/>
                <a:gd name="T17" fmla="*/ 46 h 92"/>
                <a:gd name="T18" fmla="*/ 40 w 92"/>
                <a:gd name="T19" fmla="*/ 28 h 92"/>
                <a:gd name="T20" fmla="*/ 58 w 92"/>
                <a:gd name="T21" fmla="*/ 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2" name="Freeform 37"/>
            <p:cNvSpPr/>
            <p:nvPr/>
          </p:nvSpPr>
          <p:spPr bwMode="ltGray">
            <a:xfrm>
              <a:off x="4411" y="2637"/>
              <a:ext cx="545" cy="463"/>
            </a:xfrm>
            <a:custGeom>
              <a:avLst/>
              <a:gdLst>
                <a:gd name="T0" fmla="*/ 212 w 633"/>
                <a:gd name="T1" fmla="*/ 11 h 660"/>
                <a:gd name="T2" fmla="*/ 176 w 633"/>
                <a:gd name="T3" fmla="*/ 19 h 660"/>
                <a:gd name="T4" fmla="*/ 144 w 633"/>
                <a:gd name="T5" fmla="*/ 51 h 660"/>
                <a:gd name="T6" fmla="*/ 104 w 633"/>
                <a:gd name="T7" fmla="*/ 59 h 660"/>
                <a:gd name="T8" fmla="*/ 84 w 633"/>
                <a:gd name="T9" fmla="*/ 75 h 660"/>
                <a:gd name="T10" fmla="*/ 68 w 633"/>
                <a:gd name="T11" fmla="*/ 115 h 660"/>
                <a:gd name="T12" fmla="*/ 36 w 633"/>
                <a:gd name="T13" fmla="*/ 167 h 660"/>
                <a:gd name="T14" fmla="*/ 0 w 633"/>
                <a:gd name="T15" fmla="*/ 179 h 660"/>
                <a:gd name="T16" fmla="*/ 72 w 633"/>
                <a:gd name="T17" fmla="*/ 323 h 660"/>
                <a:gd name="T18" fmla="*/ 120 w 633"/>
                <a:gd name="T19" fmla="*/ 427 h 660"/>
                <a:gd name="T20" fmla="*/ 144 w 633"/>
                <a:gd name="T21" fmla="*/ 443 h 660"/>
                <a:gd name="T22" fmla="*/ 168 w 633"/>
                <a:gd name="T23" fmla="*/ 451 h 660"/>
                <a:gd name="T24" fmla="*/ 228 w 633"/>
                <a:gd name="T25" fmla="*/ 431 h 660"/>
                <a:gd name="T26" fmla="*/ 252 w 633"/>
                <a:gd name="T27" fmla="*/ 423 h 660"/>
                <a:gd name="T28" fmla="*/ 300 w 633"/>
                <a:gd name="T29" fmla="*/ 451 h 660"/>
                <a:gd name="T30" fmla="*/ 324 w 633"/>
                <a:gd name="T31" fmla="*/ 527 h 660"/>
                <a:gd name="T32" fmla="*/ 336 w 633"/>
                <a:gd name="T33" fmla="*/ 523 h 660"/>
                <a:gd name="T34" fmla="*/ 344 w 633"/>
                <a:gd name="T35" fmla="*/ 511 h 660"/>
                <a:gd name="T36" fmla="*/ 368 w 633"/>
                <a:gd name="T37" fmla="*/ 547 h 660"/>
                <a:gd name="T38" fmla="*/ 404 w 633"/>
                <a:gd name="T39" fmla="*/ 571 h 660"/>
                <a:gd name="T40" fmla="*/ 436 w 633"/>
                <a:gd name="T41" fmla="*/ 603 h 660"/>
                <a:gd name="T42" fmla="*/ 444 w 633"/>
                <a:gd name="T43" fmla="*/ 615 h 660"/>
                <a:gd name="T44" fmla="*/ 456 w 633"/>
                <a:gd name="T45" fmla="*/ 623 h 660"/>
                <a:gd name="T46" fmla="*/ 484 w 633"/>
                <a:gd name="T47" fmla="*/ 655 h 660"/>
                <a:gd name="T48" fmla="*/ 492 w 633"/>
                <a:gd name="T49" fmla="*/ 631 h 660"/>
                <a:gd name="T50" fmla="*/ 540 w 633"/>
                <a:gd name="T51" fmla="*/ 659 h 660"/>
                <a:gd name="T52" fmla="*/ 588 w 633"/>
                <a:gd name="T53" fmla="*/ 655 h 660"/>
                <a:gd name="T54" fmla="*/ 616 w 633"/>
                <a:gd name="T55" fmla="*/ 531 h 660"/>
                <a:gd name="T56" fmla="*/ 632 w 633"/>
                <a:gd name="T57" fmla="*/ 463 h 660"/>
                <a:gd name="T58" fmla="*/ 620 w 633"/>
                <a:gd name="T59" fmla="*/ 367 h 660"/>
                <a:gd name="T60" fmla="*/ 536 w 633"/>
                <a:gd name="T61" fmla="*/ 271 h 660"/>
                <a:gd name="T62" fmla="*/ 528 w 633"/>
                <a:gd name="T63" fmla="*/ 235 h 660"/>
                <a:gd name="T64" fmla="*/ 460 w 633"/>
                <a:gd name="T65" fmla="*/ 179 h 660"/>
                <a:gd name="T66" fmla="*/ 472 w 633"/>
                <a:gd name="T67" fmla="*/ 155 h 660"/>
                <a:gd name="T68" fmla="*/ 456 w 633"/>
                <a:gd name="T69" fmla="*/ 131 h 660"/>
                <a:gd name="T70" fmla="*/ 416 w 633"/>
                <a:gd name="T71" fmla="*/ 79 h 660"/>
                <a:gd name="T72" fmla="*/ 392 w 633"/>
                <a:gd name="T73" fmla="*/ 31 h 660"/>
                <a:gd name="T74" fmla="*/ 388 w 633"/>
                <a:gd name="T75" fmla="*/ 19 h 660"/>
                <a:gd name="T76" fmla="*/ 364 w 633"/>
                <a:gd name="T77" fmla="*/ 151 h 660"/>
                <a:gd name="T78" fmla="*/ 324 w 633"/>
                <a:gd name="T79" fmla="*/ 115 h 660"/>
                <a:gd name="T80" fmla="*/ 292 w 633"/>
                <a:gd name="T81" fmla="*/ 111 h 660"/>
                <a:gd name="T82" fmla="*/ 272 w 633"/>
                <a:gd name="T83" fmla="*/ 87 h 660"/>
                <a:gd name="T84" fmla="*/ 264 w 633"/>
                <a:gd name="T85" fmla="*/ 63 h 660"/>
                <a:gd name="T86" fmla="*/ 276 w 633"/>
                <a:gd name="T87" fmla="*/ 55 h 660"/>
                <a:gd name="T88" fmla="*/ 240 w 633"/>
                <a:gd name="T89" fmla="*/ 19 h 660"/>
                <a:gd name="T90" fmla="*/ 216 w 633"/>
                <a:gd name="T91" fmla="*/ 11 h 660"/>
                <a:gd name="T92" fmla="*/ 204 w 633"/>
                <a:gd name="T93" fmla="*/ 7 h 660"/>
                <a:gd name="T94" fmla="*/ 212 w 633"/>
                <a:gd name="T95" fmla="*/ 1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3" name="Freeform 38"/>
            <p:cNvSpPr/>
            <p:nvPr/>
          </p:nvSpPr>
          <p:spPr bwMode="ltGray">
            <a:xfrm>
              <a:off x="4580" y="2393"/>
              <a:ext cx="367" cy="196"/>
            </a:xfrm>
            <a:custGeom>
              <a:avLst/>
              <a:gdLst>
                <a:gd name="T0" fmla="*/ 84 w 426"/>
                <a:gd name="T1" fmla="*/ 60 h 280"/>
                <a:gd name="T2" fmla="*/ 68 w 426"/>
                <a:gd name="T3" fmla="*/ 36 h 280"/>
                <a:gd name="T4" fmla="*/ 64 w 426"/>
                <a:gd name="T5" fmla="*/ 16 h 280"/>
                <a:gd name="T6" fmla="*/ 52 w 426"/>
                <a:gd name="T7" fmla="*/ 12 h 280"/>
                <a:gd name="T8" fmla="*/ 16 w 426"/>
                <a:gd name="T9" fmla="*/ 16 h 280"/>
                <a:gd name="T10" fmla="*/ 44 w 426"/>
                <a:gd name="T11" fmla="*/ 40 h 280"/>
                <a:gd name="T12" fmla="*/ 48 w 426"/>
                <a:gd name="T13" fmla="*/ 52 h 280"/>
                <a:gd name="T14" fmla="*/ 24 w 426"/>
                <a:gd name="T15" fmla="*/ 68 h 280"/>
                <a:gd name="T16" fmla="*/ 88 w 426"/>
                <a:gd name="T17" fmla="*/ 92 h 280"/>
                <a:gd name="T18" fmla="*/ 124 w 426"/>
                <a:gd name="T19" fmla="*/ 112 h 280"/>
                <a:gd name="T20" fmla="*/ 128 w 426"/>
                <a:gd name="T21" fmla="*/ 124 h 280"/>
                <a:gd name="T22" fmla="*/ 140 w 426"/>
                <a:gd name="T23" fmla="*/ 132 h 280"/>
                <a:gd name="T24" fmla="*/ 148 w 426"/>
                <a:gd name="T25" fmla="*/ 156 h 280"/>
                <a:gd name="T26" fmla="*/ 132 w 426"/>
                <a:gd name="T27" fmla="*/ 196 h 280"/>
                <a:gd name="T28" fmla="*/ 180 w 426"/>
                <a:gd name="T29" fmla="*/ 188 h 280"/>
                <a:gd name="T30" fmla="*/ 192 w 426"/>
                <a:gd name="T31" fmla="*/ 216 h 280"/>
                <a:gd name="T32" fmla="*/ 216 w 426"/>
                <a:gd name="T33" fmla="*/ 224 h 280"/>
                <a:gd name="T34" fmla="*/ 228 w 426"/>
                <a:gd name="T35" fmla="*/ 228 h 280"/>
                <a:gd name="T36" fmla="*/ 252 w 426"/>
                <a:gd name="T37" fmla="*/ 224 h 280"/>
                <a:gd name="T38" fmla="*/ 276 w 426"/>
                <a:gd name="T39" fmla="*/ 196 h 280"/>
                <a:gd name="T40" fmla="*/ 336 w 426"/>
                <a:gd name="T41" fmla="*/ 252 h 280"/>
                <a:gd name="T42" fmla="*/ 364 w 426"/>
                <a:gd name="T43" fmla="*/ 280 h 280"/>
                <a:gd name="T44" fmla="*/ 360 w 426"/>
                <a:gd name="T45" fmla="*/ 224 h 280"/>
                <a:gd name="T46" fmla="*/ 336 w 426"/>
                <a:gd name="T47" fmla="*/ 200 h 280"/>
                <a:gd name="T48" fmla="*/ 372 w 426"/>
                <a:gd name="T49" fmla="*/ 168 h 280"/>
                <a:gd name="T50" fmla="*/ 408 w 426"/>
                <a:gd name="T51" fmla="*/ 156 h 280"/>
                <a:gd name="T52" fmla="*/ 420 w 426"/>
                <a:gd name="T53" fmla="*/ 152 h 280"/>
                <a:gd name="T54" fmla="*/ 424 w 426"/>
                <a:gd name="T55" fmla="*/ 140 h 280"/>
                <a:gd name="T56" fmla="*/ 356 w 426"/>
                <a:gd name="T57" fmla="*/ 148 h 280"/>
                <a:gd name="T58" fmla="*/ 304 w 426"/>
                <a:gd name="T59" fmla="*/ 140 h 280"/>
                <a:gd name="T60" fmla="*/ 300 w 426"/>
                <a:gd name="T61" fmla="*/ 128 h 280"/>
                <a:gd name="T62" fmla="*/ 292 w 426"/>
                <a:gd name="T63" fmla="*/ 116 h 280"/>
                <a:gd name="T64" fmla="*/ 220 w 426"/>
                <a:gd name="T65" fmla="*/ 80 h 280"/>
                <a:gd name="T66" fmla="*/ 160 w 426"/>
                <a:gd name="T67" fmla="*/ 60 h 280"/>
                <a:gd name="T68" fmla="*/ 136 w 426"/>
                <a:gd name="T69" fmla="*/ 52 h 280"/>
                <a:gd name="T70" fmla="*/ 80 w 426"/>
                <a:gd name="T71" fmla="*/ 52 h 280"/>
                <a:gd name="T72" fmla="*/ 68 w 426"/>
                <a:gd name="T73" fmla="*/ 32 h 280"/>
                <a:gd name="T74" fmla="*/ 68 w 426"/>
                <a:gd name="T7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rotWithShape="0">
                      <a:srgbClr val="363046">
                        <a:gamma/>
                        <a:shade val="60000"/>
                        <a:invGamma/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4" name="Freeform 39"/>
            <p:cNvSpPr/>
            <p:nvPr/>
          </p:nvSpPr>
          <p:spPr bwMode="ltGray">
            <a:xfrm>
              <a:off x="4855" y="3115"/>
              <a:ext cx="52" cy="54"/>
            </a:xfrm>
            <a:custGeom>
              <a:avLst/>
              <a:gdLst>
                <a:gd name="T0" fmla="*/ 32 w 60"/>
                <a:gd name="T1" fmla="*/ 18 h 78"/>
                <a:gd name="T2" fmla="*/ 0 w 60"/>
                <a:gd name="T3" fmla="*/ 18 h 78"/>
                <a:gd name="T4" fmla="*/ 20 w 60"/>
                <a:gd name="T5" fmla="*/ 42 h 78"/>
                <a:gd name="T6" fmla="*/ 28 w 60"/>
                <a:gd name="T7" fmla="*/ 66 h 78"/>
                <a:gd name="T8" fmla="*/ 32 w 60"/>
                <a:gd name="T9" fmla="*/ 78 h 78"/>
                <a:gd name="T10" fmla="*/ 60 w 60"/>
                <a:gd name="T11" fmla="*/ 50 h 78"/>
                <a:gd name="T12" fmla="*/ 32 w 60"/>
                <a:gd name="T13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5" name="Freeform 40"/>
            <p:cNvSpPr/>
            <p:nvPr/>
          </p:nvSpPr>
          <p:spPr bwMode="ltGray">
            <a:xfrm>
              <a:off x="5011" y="3031"/>
              <a:ext cx="189" cy="79"/>
            </a:xfrm>
            <a:custGeom>
              <a:avLst/>
              <a:gdLst>
                <a:gd name="T0" fmla="*/ 47 w 219"/>
                <a:gd name="T1" fmla="*/ 73 h 113"/>
                <a:gd name="T2" fmla="*/ 39 w 219"/>
                <a:gd name="T3" fmla="*/ 61 h 113"/>
                <a:gd name="T4" fmla="*/ 15 w 219"/>
                <a:gd name="T5" fmla="*/ 69 h 113"/>
                <a:gd name="T6" fmla="*/ 39 w 219"/>
                <a:gd name="T7" fmla="*/ 113 h 113"/>
                <a:gd name="T8" fmla="*/ 123 w 219"/>
                <a:gd name="T9" fmla="*/ 89 h 113"/>
                <a:gd name="T10" fmla="*/ 147 w 219"/>
                <a:gd name="T11" fmla="*/ 73 h 113"/>
                <a:gd name="T12" fmla="*/ 171 w 219"/>
                <a:gd name="T13" fmla="*/ 65 h 113"/>
                <a:gd name="T14" fmla="*/ 219 w 219"/>
                <a:gd name="T15" fmla="*/ 19 h 113"/>
                <a:gd name="T16" fmla="*/ 210 w 219"/>
                <a:gd name="T17" fmla="*/ 0 h 113"/>
                <a:gd name="T18" fmla="*/ 179 w 219"/>
                <a:gd name="T19" fmla="*/ 17 h 113"/>
                <a:gd name="T20" fmla="*/ 107 w 219"/>
                <a:gd name="T21" fmla="*/ 41 h 113"/>
                <a:gd name="T22" fmla="*/ 83 w 219"/>
                <a:gd name="T23" fmla="*/ 45 h 113"/>
                <a:gd name="T24" fmla="*/ 59 w 219"/>
                <a:gd name="T25" fmla="*/ 53 h 113"/>
                <a:gd name="T26" fmla="*/ 47 w 219"/>
                <a:gd name="T27" fmla="*/ 7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6" name="Freeform 41"/>
            <p:cNvSpPr/>
            <p:nvPr/>
          </p:nvSpPr>
          <p:spPr bwMode="ltGray">
            <a:xfrm>
              <a:off x="5207" y="2984"/>
              <a:ext cx="119" cy="86"/>
            </a:xfrm>
            <a:custGeom>
              <a:avLst/>
              <a:gdLst>
                <a:gd name="T0" fmla="*/ 12 w 139"/>
                <a:gd name="T1" fmla="*/ 60 h 122"/>
                <a:gd name="T2" fmla="*/ 8 w 139"/>
                <a:gd name="T3" fmla="*/ 84 h 122"/>
                <a:gd name="T4" fmla="*/ 0 w 139"/>
                <a:gd name="T5" fmla="*/ 108 h 122"/>
                <a:gd name="T6" fmla="*/ 36 w 139"/>
                <a:gd name="T7" fmla="*/ 116 h 122"/>
                <a:gd name="T8" fmla="*/ 52 w 139"/>
                <a:gd name="T9" fmla="*/ 96 h 122"/>
                <a:gd name="T10" fmla="*/ 124 w 139"/>
                <a:gd name="T11" fmla="*/ 68 h 122"/>
                <a:gd name="T12" fmla="*/ 136 w 139"/>
                <a:gd name="T13" fmla="*/ 44 h 122"/>
                <a:gd name="T14" fmla="*/ 112 w 139"/>
                <a:gd name="T15" fmla="*/ 28 h 122"/>
                <a:gd name="T16" fmla="*/ 100 w 139"/>
                <a:gd name="T17" fmla="*/ 20 h 122"/>
                <a:gd name="T18" fmla="*/ 64 w 139"/>
                <a:gd name="T19" fmla="*/ 12 h 122"/>
                <a:gd name="T20" fmla="*/ 52 w 139"/>
                <a:gd name="T21" fmla="*/ 36 h 122"/>
                <a:gd name="T22" fmla="*/ 12 w 139"/>
                <a:gd name="T23" fmla="*/ 6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7" name="Freeform 42"/>
            <p:cNvSpPr/>
            <p:nvPr/>
          </p:nvSpPr>
          <p:spPr bwMode="ltGray">
            <a:xfrm>
              <a:off x="5270" y="2946"/>
              <a:ext cx="43" cy="24"/>
            </a:xfrm>
            <a:custGeom>
              <a:avLst/>
              <a:gdLst>
                <a:gd name="T0" fmla="*/ 29 w 49"/>
                <a:gd name="T1" fmla="*/ 0 h 35"/>
                <a:gd name="T2" fmla="*/ 8 w 49"/>
                <a:gd name="T3" fmla="*/ 11 h 35"/>
                <a:gd name="T4" fmla="*/ 24 w 49"/>
                <a:gd name="T5" fmla="*/ 35 h 35"/>
                <a:gd name="T6" fmla="*/ 39 w 49"/>
                <a:gd name="T7" fmla="*/ 26 h 35"/>
                <a:gd name="T8" fmla="*/ 29 w 4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8" name="Freeform 43"/>
            <p:cNvSpPr/>
            <p:nvPr/>
          </p:nvSpPr>
          <p:spPr bwMode="ltGray">
            <a:xfrm>
              <a:off x="3288" y="2491"/>
              <a:ext cx="142" cy="188"/>
            </a:xfrm>
            <a:custGeom>
              <a:avLst/>
              <a:gdLst>
                <a:gd name="T0" fmla="*/ 128 w 164"/>
                <a:gd name="T1" fmla="*/ 0 h 268"/>
                <a:gd name="T2" fmla="*/ 104 w 164"/>
                <a:gd name="T3" fmla="*/ 28 h 268"/>
                <a:gd name="T4" fmla="*/ 88 w 164"/>
                <a:gd name="T5" fmla="*/ 64 h 268"/>
                <a:gd name="T6" fmla="*/ 36 w 164"/>
                <a:gd name="T7" fmla="*/ 84 h 268"/>
                <a:gd name="T8" fmla="*/ 28 w 164"/>
                <a:gd name="T9" fmla="*/ 96 h 268"/>
                <a:gd name="T10" fmla="*/ 16 w 164"/>
                <a:gd name="T11" fmla="*/ 100 h 268"/>
                <a:gd name="T12" fmla="*/ 20 w 164"/>
                <a:gd name="T13" fmla="*/ 132 h 268"/>
                <a:gd name="T14" fmla="*/ 28 w 164"/>
                <a:gd name="T15" fmla="*/ 156 h 268"/>
                <a:gd name="T16" fmla="*/ 0 w 164"/>
                <a:gd name="T17" fmla="*/ 200 h 268"/>
                <a:gd name="T18" fmla="*/ 28 w 164"/>
                <a:gd name="T19" fmla="*/ 260 h 268"/>
                <a:gd name="T20" fmla="*/ 52 w 164"/>
                <a:gd name="T21" fmla="*/ 268 h 268"/>
                <a:gd name="T22" fmla="*/ 88 w 164"/>
                <a:gd name="T23" fmla="*/ 216 h 268"/>
                <a:gd name="T24" fmla="*/ 104 w 164"/>
                <a:gd name="T25" fmla="*/ 192 h 268"/>
                <a:gd name="T26" fmla="*/ 128 w 164"/>
                <a:gd name="T27" fmla="*/ 116 h 268"/>
                <a:gd name="T28" fmla="*/ 140 w 164"/>
                <a:gd name="T29" fmla="*/ 76 h 268"/>
                <a:gd name="T30" fmla="*/ 164 w 164"/>
                <a:gd name="T31" fmla="*/ 72 h 268"/>
                <a:gd name="T32" fmla="*/ 128 w 164"/>
                <a:gd name="T3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49" name="Freeform 44"/>
            <p:cNvSpPr/>
            <p:nvPr/>
          </p:nvSpPr>
          <p:spPr bwMode="ltGray">
            <a:xfrm>
              <a:off x="3900" y="2200"/>
              <a:ext cx="57" cy="57"/>
            </a:xfrm>
            <a:custGeom>
              <a:avLst/>
              <a:gdLst>
                <a:gd name="T0" fmla="*/ 29 w 66"/>
                <a:gd name="T1" fmla="*/ 0 h 81"/>
                <a:gd name="T2" fmla="*/ 25 w 66"/>
                <a:gd name="T3" fmla="*/ 60 h 81"/>
                <a:gd name="T4" fmla="*/ 29 w 66"/>
                <a:gd name="T5" fmla="*/ 76 h 81"/>
                <a:gd name="T6" fmla="*/ 41 w 66"/>
                <a:gd name="T7" fmla="*/ 80 h 81"/>
                <a:gd name="T8" fmla="*/ 57 w 66"/>
                <a:gd name="T9" fmla="*/ 76 h 81"/>
                <a:gd name="T10" fmla="*/ 29 w 66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0" name="Freeform 45"/>
            <p:cNvSpPr/>
            <p:nvPr/>
          </p:nvSpPr>
          <p:spPr bwMode="ltGray">
            <a:xfrm>
              <a:off x="4283" y="2261"/>
              <a:ext cx="128" cy="171"/>
            </a:xfrm>
            <a:custGeom>
              <a:avLst/>
              <a:gdLst>
                <a:gd name="T0" fmla="*/ 96 w 148"/>
                <a:gd name="T1" fmla="*/ 0 h 244"/>
                <a:gd name="T2" fmla="*/ 60 w 148"/>
                <a:gd name="T3" fmla="*/ 84 h 244"/>
                <a:gd name="T4" fmla="*/ 36 w 148"/>
                <a:gd name="T5" fmla="*/ 92 h 244"/>
                <a:gd name="T6" fmla="*/ 12 w 148"/>
                <a:gd name="T7" fmla="*/ 108 h 244"/>
                <a:gd name="T8" fmla="*/ 40 w 148"/>
                <a:gd name="T9" fmla="*/ 188 h 244"/>
                <a:gd name="T10" fmla="*/ 52 w 148"/>
                <a:gd name="T11" fmla="*/ 224 h 244"/>
                <a:gd name="T12" fmla="*/ 60 w 148"/>
                <a:gd name="T13" fmla="*/ 236 h 244"/>
                <a:gd name="T14" fmla="*/ 84 w 148"/>
                <a:gd name="T15" fmla="*/ 244 h 244"/>
                <a:gd name="T16" fmla="*/ 96 w 148"/>
                <a:gd name="T17" fmla="*/ 196 h 244"/>
                <a:gd name="T18" fmla="*/ 124 w 148"/>
                <a:gd name="T19" fmla="*/ 168 h 244"/>
                <a:gd name="T20" fmla="*/ 112 w 148"/>
                <a:gd name="T21" fmla="*/ 68 h 244"/>
                <a:gd name="T22" fmla="*/ 140 w 148"/>
                <a:gd name="T23" fmla="*/ 48 h 244"/>
                <a:gd name="T24" fmla="*/ 112 w 148"/>
                <a:gd name="T25" fmla="*/ 20 h 244"/>
                <a:gd name="T26" fmla="*/ 96 w 148"/>
                <a:gd name="T2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1" name="Freeform 46"/>
            <p:cNvSpPr/>
            <p:nvPr/>
          </p:nvSpPr>
          <p:spPr bwMode="ltGray">
            <a:xfrm>
              <a:off x="4175" y="2208"/>
              <a:ext cx="83" cy="128"/>
            </a:xfrm>
            <a:custGeom>
              <a:avLst/>
              <a:gdLst>
                <a:gd name="T0" fmla="*/ 48 w 96"/>
                <a:gd name="T1" fmla="*/ 2 h 183"/>
                <a:gd name="T2" fmla="*/ 51 w 96"/>
                <a:gd name="T3" fmla="*/ 35 h 183"/>
                <a:gd name="T4" fmla="*/ 60 w 96"/>
                <a:gd name="T5" fmla="*/ 62 h 183"/>
                <a:gd name="T6" fmla="*/ 62 w 96"/>
                <a:gd name="T7" fmla="*/ 92 h 183"/>
                <a:gd name="T8" fmla="*/ 68 w 96"/>
                <a:gd name="T9" fmla="*/ 105 h 183"/>
                <a:gd name="T10" fmla="*/ 71 w 96"/>
                <a:gd name="T11" fmla="*/ 126 h 183"/>
                <a:gd name="T12" fmla="*/ 57 w 96"/>
                <a:gd name="T13" fmla="*/ 93 h 183"/>
                <a:gd name="T14" fmla="*/ 35 w 96"/>
                <a:gd name="T15" fmla="*/ 78 h 183"/>
                <a:gd name="T16" fmla="*/ 5 w 96"/>
                <a:gd name="T17" fmla="*/ 83 h 183"/>
                <a:gd name="T18" fmla="*/ 8 w 96"/>
                <a:gd name="T19" fmla="*/ 102 h 183"/>
                <a:gd name="T20" fmla="*/ 41 w 96"/>
                <a:gd name="T21" fmla="*/ 114 h 183"/>
                <a:gd name="T22" fmla="*/ 57 w 96"/>
                <a:gd name="T23" fmla="*/ 135 h 183"/>
                <a:gd name="T24" fmla="*/ 71 w 96"/>
                <a:gd name="T25" fmla="*/ 135 h 183"/>
                <a:gd name="T26" fmla="*/ 78 w 96"/>
                <a:gd name="T27" fmla="*/ 150 h 183"/>
                <a:gd name="T28" fmla="*/ 96 w 96"/>
                <a:gd name="T29" fmla="*/ 179 h 183"/>
                <a:gd name="T30" fmla="*/ 81 w 96"/>
                <a:gd name="T31" fmla="*/ 126 h 183"/>
                <a:gd name="T32" fmla="*/ 80 w 96"/>
                <a:gd name="T33" fmla="*/ 93 h 183"/>
                <a:gd name="T34" fmla="*/ 71 w 96"/>
                <a:gd name="T35" fmla="*/ 63 h 183"/>
                <a:gd name="T36" fmla="*/ 63 w 96"/>
                <a:gd name="T37" fmla="*/ 41 h 183"/>
                <a:gd name="T38" fmla="*/ 57 w 96"/>
                <a:gd name="T39" fmla="*/ 20 h 183"/>
                <a:gd name="T40" fmla="*/ 48 w 96"/>
                <a:gd name="T4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2" name="Freeform 47"/>
            <p:cNvSpPr/>
            <p:nvPr/>
          </p:nvSpPr>
          <p:spPr bwMode="ltGray">
            <a:xfrm>
              <a:off x="4231" y="2311"/>
              <a:ext cx="46" cy="122"/>
            </a:xfrm>
            <a:custGeom>
              <a:avLst/>
              <a:gdLst>
                <a:gd name="T0" fmla="*/ 6 w 54"/>
                <a:gd name="T1" fmla="*/ 0 h 175"/>
                <a:gd name="T2" fmla="*/ 0 w 54"/>
                <a:gd name="T3" fmla="*/ 25 h 175"/>
                <a:gd name="T4" fmla="*/ 9 w 54"/>
                <a:gd name="T5" fmla="*/ 54 h 175"/>
                <a:gd name="T6" fmla="*/ 18 w 54"/>
                <a:gd name="T7" fmla="*/ 94 h 175"/>
                <a:gd name="T8" fmla="*/ 34 w 54"/>
                <a:gd name="T9" fmla="*/ 129 h 175"/>
                <a:gd name="T10" fmla="*/ 54 w 54"/>
                <a:gd name="T11" fmla="*/ 175 h 175"/>
                <a:gd name="T12" fmla="*/ 40 w 54"/>
                <a:gd name="T13" fmla="*/ 115 h 175"/>
                <a:gd name="T14" fmla="*/ 34 w 54"/>
                <a:gd name="T15" fmla="*/ 93 h 175"/>
                <a:gd name="T16" fmla="*/ 28 w 54"/>
                <a:gd name="T17" fmla="*/ 61 h 175"/>
                <a:gd name="T18" fmla="*/ 25 w 54"/>
                <a:gd name="T19" fmla="*/ 46 h 175"/>
                <a:gd name="T20" fmla="*/ 16 w 54"/>
                <a:gd name="T21" fmla="*/ 37 h 175"/>
                <a:gd name="T22" fmla="*/ 6 w 54"/>
                <a:gd name="T2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3" name="Freeform 48"/>
            <p:cNvSpPr/>
            <p:nvPr/>
          </p:nvSpPr>
          <p:spPr bwMode="ltGray">
            <a:xfrm>
              <a:off x="4283" y="2439"/>
              <a:ext cx="75" cy="50"/>
            </a:xfrm>
            <a:custGeom>
              <a:avLst/>
              <a:gdLst>
                <a:gd name="T0" fmla="*/ 2 w 86"/>
                <a:gd name="T1" fmla="*/ 0 h 73"/>
                <a:gd name="T2" fmla="*/ 8 w 86"/>
                <a:gd name="T3" fmla="*/ 34 h 73"/>
                <a:gd name="T4" fmla="*/ 23 w 86"/>
                <a:gd name="T5" fmla="*/ 43 h 73"/>
                <a:gd name="T6" fmla="*/ 48 w 86"/>
                <a:gd name="T7" fmla="*/ 49 h 73"/>
                <a:gd name="T8" fmla="*/ 62 w 86"/>
                <a:gd name="T9" fmla="*/ 57 h 73"/>
                <a:gd name="T10" fmla="*/ 74 w 86"/>
                <a:gd name="T11" fmla="*/ 66 h 73"/>
                <a:gd name="T12" fmla="*/ 86 w 86"/>
                <a:gd name="T13" fmla="*/ 69 h 73"/>
                <a:gd name="T14" fmla="*/ 72 w 86"/>
                <a:gd name="T15" fmla="*/ 39 h 73"/>
                <a:gd name="T16" fmla="*/ 63 w 86"/>
                <a:gd name="T17" fmla="*/ 22 h 73"/>
                <a:gd name="T18" fmla="*/ 36 w 86"/>
                <a:gd name="T19" fmla="*/ 24 h 73"/>
                <a:gd name="T20" fmla="*/ 24 w 86"/>
                <a:gd name="T21" fmla="*/ 19 h 73"/>
                <a:gd name="T22" fmla="*/ 6 w 86"/>
                <a:gd name="T23" fmla="*/ 0 h 73"/>
                <a:gd name="T24" fmla="*/ 2 w 86"/>
                <a:gd name="T2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4" name="Freeform 49"/>
            <p:cNvSpPr/>
            <p:nvPr/>
          </p:nvSpPr>
          <p:spPr bwMode="ltGray">
            <a:xfrm>
              <a:off x="4403" y="2350"/>
              <a:ext cx="95" cy="109"/>
            </a:xfrm>
            <a:custGeom>
              <a:avLst/>
              <a:gdLst>
                <a:gd name="T0" fmla="*/ 98 w 111"/>
                <a:gd name="T1" fmla="*/ 0 h 156"/>
                <a:gd name="T2" fmla="*/ 75 w 111"/>
                <a:gd name="T3" fmla="*/ 10 h 156"/>
                <a:gd name="T4" fmla="*/ 23 w 111"/>
                <a:gd name="T5" fmla="*/ 15 h 156"/>
                <a:gd name="T6" fmla="*/ 14 w 111"/>
                <a:gd name="T7" fmla="*/ 33 h 156"/>
                <a:gd name="T8" fmla="*/ 11 w 111"/>
                <a:gd name="T9" fmla="*/ 61 h 156"/>
                <a:gd name="T10" fmla="*/ 14 w 111"/>
                <a:gd name="T11" fmla="*/ 75 h 156"/>
                <a:gd name="T12" fmla="*/ 3 w 111"/>
                <a:gd name="T13" fmla="*/ 88 h 156"/>
                <a:gd name="T14" fmla="*/ 14 w 111"/>
                <a:gd name="T15" fmla="*/ 109 h 156"/>
                <a:gd name="T16" fmla="*/ 23 w 111"/>
                <a:gd name="T17" fmla="*/ 124 h 156"/>
                <a:gd name="T18" fmla="*/ 15 w 111"/>
                <a:gd name="T19" fmla="*/ 144 h 156"/>
                <a:gd name="T20" fmla="*/ 24 w 111"/>
                <a:gd name="T21" fmla="*/ 156 h 156"/>
                <a:gd name="T22" fmla="*/ 42 w 111"/>
                <a:gd name="T23" fmla="*/ 144 h 156"/>
                <a:gd name="T24" fmla="*/ 50 w 111"/>
                <a:gd name="T25" fmla="*/ 93 h 156"/>
                <a:gd name="T26" fmla="*/ 56 w 111"/>
                <a:gd name="T27" fmla="*/ 126 h 156"/>
                <a:gd name="T28" fmla="*/ 65 w 111"/>
                <a:gd name="T29" fmla="*/ 145 h 156"/>
                <a:gd name="T30" fmla="*/ 62 w 111"/>
                <a:gd name="T31" fmla="*/ 112 h 156"/>
                <a:gd name="T32" fmla="*/ 72 w 111"/>
                <a:gd name="T33" fmla="*/ 73 h 156"/>
                <a:gd name="T34" fmla="*/ 69 w 111"/>
                <a:gd name="T35" fmla="*/ 51 h 156"/>
                <a:gd name="T36" fmla="*/ 54 w 111"/>
                <a:gd name="T37" fmla="*/ 60 h 156"/>
                <a:gd name="T38" fmla="*/ 35 w 111"/>
                <a:gd name="T39" fmla="*/ 54 h 156"/>
                <a:gd name="T40" fmla="*/ 41 w 111"/>
                <a:gd name="T41" fmla="*/ 36 h 156"/>
                <a:gd name="T42" fmla="*/ 62 w 111"/>
                <a:gd name="T43" fmla="*/ 34 h 156"/>
                <a:gd name="T44" fmla="*/ 78 w 111"/>
                <a:gd name="T45" fmla="*/ 39 h 156"/>
                <a:gd name="T46" fmla="*/ 98 w 111"/>
                <a:gd name="T47" fmla="*/ 30 h 156"/>
                <a:gd name="T48" fmla="*/ 111 w 111"/>
                <a:gd name="T49" fmla="*/ 13 h 156"/>
                <a:gd name="T50" fmla="*/ 98 w 111"/>
                <a:gd name="T5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5" name="Freeform 50"/>
            <p:cNvSpPr/>
            <p:nvPr/>
          </p:nvSpPr>
          <p:spPr bwMode="ltGray">
            <a:xfrm>
              <a:off x="4371" y="1959"/>
              <a:ext cx="25" cy="67"/>
            </a:xfrm>
            <a:custGeom>
              <a:avLst/>
              <a:gdLst>
                <a:gd name="T0" fmla="*/ 12 w 30"/>
                <a:gd name="T1" fmla="*/ 0 h 94"/>
                <a:gd name="T2" fmla="*/ 0 w 30"/>
                <a:gd name="T3" fmla="*/ 16 h 94"/>
                <a:gd name="T4" fmla="*/ 6 w 30"/>
                <a:gd name="T5" fmla="*/ 37 h 94"/>
                <a:gd name="T6" fmla="*/ 1 w 30"/>
                <a:gd name="T7" fmla="*/ 61 h 94"/>
                <a:gd name="T8" fmla="*/ 16 w 30"/>
                <a:gd name="T9" fmla="*/ 94 h 94"/>
                <a:gd name="T10" fmla="*/ 30 w 30"/>
                <a:gd name="T11" fmla="*/ 82 h 94"/>
                <a:gd name="T12" fmla="*/ 22 w 30"/>
                <a:gd name="T13" fmla="*/ 61 h 94"/>
                <a:gd name="T14" fmla="*/ 12 w 30"/>
                <a:gd name="T1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6" name="Freeform 51"/>
            <p:cNvSpPr/>
            <p:nvPr/>
          </p:nvSpPr>
          <p:spPr bwMode="ltGray">
            <a:xfrm>
              <a:off x="4387" y="2070"/>
              <a:ext cx="70" cy="111"/>
            </a:xfrm>
            <a:custGeom>
              <a:avLst/>
              <a:gdLst>
                <a:gd name="T0" fmla="*/ 12 w 81"/>
                <a:gd name="T1" fmla="*/ 2 h 158"/>
                <a:gd name="T2" fmla="*/ 0 w 81"/>
                <a:gd name="T3" fmla="*/ 20 h 158"/>
                <a:gd name="T4" fmla="*/ 8 w 81"/>
                <a:gd name="T5" fmla="*/ 49 h 158"/>
                <a:gd name="T6" fmla="*/ 6 w 81"/>
                <a:gd name="T7" fmla="*/ 107 h 158"/>
                <a:gd name="T8" fmla="*/ 17 w 81"/>
                <a:gd name="T9" fmla="*/ 103 h 158"/>
                <a:gd name="T10" fmla="*/ 20 w 81"/>
                <a:gd name="T11" fmla="*/ 115 h 158"/>
                <a:gd name="T12" fmla="*/ 29 w 81"/>
                <a:gd name="T13" fmla="*/ 122 h 158"/>
                <a:gd name="T14" fmla="*/ 38 w 81"/>
                <a:gd name="T15" fmla="*/ 140 h 158"/>
                <a:gd name="T16" fmla="*/ 48 w 81"/>
                <a:gd name="T17" fmla="*/ 128 h 158"/>
                <a:gd name="T18" fmla="*/ 65 w 81"/>
                <a:gd name="T19" fmla="*/ 134 h 158"/>
                <a:gd name="T20" fmla="*/ 63 w 81"/>
                <a:gd name="T21" fmla="*/ 109 h 158"/>
                <a:gd name="T22" fmla="*/ 48 w 81"/>
                <a:gd name="T23" fmla="*/ 104 h 158"/>
                <a:gd name="T24" fmla="*/ 39 w 81"/>
                <a:gd name="T25" fmla="*/ 91 h 158"/>
                <a:gd name="T26" fmla="*/ 33 w 81"/>
                <a:gd name="T27" fmla="*/ 73 h 158"/>
                <a:gd name="T28" fmla="*/ 41 w 81"/>
                <a:gd name="T29" fmla="*/ 53 h 158"/>
                <a:gd name="T30" fmla="*/ 35 w 81"/>
                <a:gd name="T31" fmla="*/ 35 h 158"/>
                <a:gd name="T32" fmla="*/ 42 w 81"/>
                <a:gd name="T33" fmla="*/ 20 h 158"/>
                <a:gd name="T34" fmla="*/ 29 w 81"/>
                <a:gd name="T35" fmla="*/ 4 h 158"/>
                <a:gd name="T36" fmla="*/ 18 w 81"/>
                <a:gd name="T37" fmla="*/ 7 h 158"/>
                <a:gd name="T38" fmla="*/ 12 w 81"/>
                <a:gd name="T39" fmla="*/ 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7" name="Freeform 52"/>
            <p:cNvSpPr/>
            <p:nvPr/>
          </p:nvSpPr>
          <p:spPr bwMode="ltGray">
            <a:xfrm>
              <a:off x="4436" y="2216"/>
              <a:ext cx="74" cy="74"/>
            </a:xfrm>
            <a:custGeom>
              <a:avLst/>
              <a:gdLst>
                <a:gd name="T0" fmla="*/ 52 w 85"/>
                <a:gd name="T1" fmla="*/ 0 h 105"/>
                <a:gd name="T2" fmla="*/ 44 w 85"/>
                <a:gd name="T3" fmla="*/ 18 h 105"/>
                <a:gd name="T4" fmla="*/ 32 w 85"/>
                <a:gd name="T5" fmla="*/ 30 h 105"/>
                <a:gd name="T6" fmla="*/ 16 w 85"/>
                <a:gd name="T7" fmla="*/ 35 h 105"/>
                <a:gd name="T8" fmla="*/ 8 w 85"/>
                <a:gd name="T9" fmla="*/ 48 h 105"/>
                <a:gd name="T10" fmla="*/ 4 w 85"/>
                <a:gd name="T11" fmla="*/ 74 h 105"/>
                <a:gd name="T12" fmla="*/ 13 w 85"/>
                <a:gd name="T13" fmla="*/ 71 h 105"/>
                <a:gd name="T14" fmla="*/ 25 w 85"/>
                <a:gd name="T15" fmla="*/ 62 h 105"/>
                <a:gd name="T16" fmla="*/ 34 w 85"/>
                <a:gd name="T17" fmla="*/ 69 h 105"/>
                <a:gd name="T18" fmla="*/ 58 w 85"/>
                <a:gd name="T19" fmla="*/ 99 h 105"/>
                <a:gd name="T20" fmla="*/ 71 w 85"/>
                <a:gd name="T21" fmla="*/ 72 h 105"/>
                <a:gd name="T22" fmla="*/ 85 w 85"/>
                <a:gd name="T23" fmla="*/ 68 h 105"/>
                <a:gd name="T24" fmla="*/ 74 w 85"/>
                <a:gd name="T25" fmla="*/ 39 h 105"/>
                <a:gd name="T26" fmla="*/ 52 w 85"/>
                <a:gd name="T2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8" name="Freeform 53"/>
            <p:cNvSpPr/>
            <p:nvPr/>
          </p:nvSpPr>
          <p:spPr bwMode="ltGray">
            <a:xfrm>
              <a:off x="4524" y="2348"/>
              <a:ext cx="33" cy="46"/>
            </a:xfrm>
            <a:custGeom>
              <a:avLst/>
              <a:gdLst>
                <a:gd name="T0" fmla="*/ 6 w 38"/>
                <a:gd name="T1" fmla="*/ 27 h 66"/>
                <a:gd name="T2" fmla="*/ 26 w 38"/>
                <a:gd name="T3" fmla="*/ 66 h 66"/>
                <a:gd name="T4" fmla="*/ 30 w 38"/>
                <a:gd name="T5" fmla="*/ 52 h 66"/>
                <a:gd name="T6" fmla="*/ 38 w 38"/>
                <a:gd name="T7" fmla="*/ 40 h 66"/>
                <a:gd name="T8" fmla="*/ 30 w 38"/>
                <a:gd name="T9" fmla="*/ 25 h 66"/>
                <a:gd name="T10" fmla="*/ 20 w 38"/>
                <a:gd name="T11" fmla="*/ 13 h 66"/>
                <a:gd name="T12" fmla="*/ 11 w 38"/>
                <a:gd name="T13" fmla="*/ 1 h 66"/>
                <a:gd name="T14" fmla="*/ 2 w 38"/>
                <a:gd name="T15" fmla="*/ 12 h 66"/>
                <a:gd name="T16" fmla="*/ 6 w 38"/>
                <a:gd name="T17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59" name="Freeform 54"/>
            <p:cNvSpPr/>
            <p:nvPr/>
          </p:nvSpPr>
          <p:spPr bwMode="ltGray">
            <a:xfrm>
              <a:off x="4505" y="2425"/>
              <a:ext cx="21" cy="16"/>
            </a:xfrm>
            <a:custGeom>
              <a:avLst/>
              <a:gdLst>
                <a:gd name="T0" fmla="*/ 0 w 24"/>
                <a:gd name="T1" fmla="*/ 0 h 23"/>
                <a:gd name="T2" fmla="*/ 6 w 24"/>
                <a:gd name="T3" fmla="*/ 23 h 23"/>
                <a:gd name="T4" fmla="*/ 24 w 24"/>
                <a:gd name="T5" fmla="*/ 11 h 23"/>
                <a:gd name="T6" fmla="*/ 0 w 2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0" name="Freeform 55"/>
            <p:cNvSpPr/>
            <p:nvPr/>
          </p:nvSpPr>
          <p:spPr bwMode="ltGray">
            <a:xfrm>
              <a:off x="4536" y="2415"/>
              <a:ext cx="52" cy="35"/>
            </a:xfrm>
            <a:custGeom>
              <a:avLst/>
              <a:gdLst>
                <a:gd name="T0" fmla="*/ 9 w 60"/>
                <a:gd name="T1" fmla="*/ 0 h 49"/>
                <a:gd name="T2" fmla="*/ 0 w 60"/>
                <a:gd name="T3" fmla="*/ 18 h 49"/>
                <a:gd name="T4" fmla="*/ 28 w 60"/>
                <a:gd name="T5" fmla="*/ 33 h 49"/>
                <a:gd name="T6" fmla="*/ 42 w 60"/>
                <a:gd name="T7" fmla="*/ 46 h 49"/>
                <a:gd name="T8" fmla="*/ 60 w 60"/>
                <a:gd name="T9" fmla="*/ 42 h 49"/>
                <a:gd name="T10" fmla="*/ 49 w 60"/>
                <a:gd name="T11" fmla="*/ 24 h 49"/>
                <a:gd name="T12" fmla="*/ 28 w 60"/>
                <a:gd name="T13" fmla="*/ 3 h 49"/>
                <a:gd name="T14" fmla="*/ 19 w 60"/>
                <a:gd name="T15" fmla="*/ 16 h 49"/>
                <a:gd name="T16" fmla="*/ 9 w 60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1" name="Freeform 56"/>
            <p:cNvSpPr/>
            <p:nvPr/>
          </p:nvSpPr>
          <p:spPr bwMode="ltGray">
            <a:xfrm>
              <a:off x="4616" y="2481"/>
              <a:ext cx="27" cy="31"/>
            </a:xfrm>
            <a:custGeom>
              <a:avLst/>
              <a:gdLst>
                <a:gd name="T0" fmla="*/ 28 w 32"/>
                <a:gd name="T1" fmla="*/ 0 h 44"/>
                <a:gd name="T2" fmla="*/ 10 w 32"/>
                <a:gd name="T3" fmla="*/ 11 h 44"/>
                <a:gd name="T4" fmla="*/ 12 w 32"/>
                <a:gd name="T5" fmla="*/ 32 h 44"/>
                <a:gd name="T6" fmla="*/ 24 w 32"/>
                <a:gd name="T7" fmla="*/ 36 h 44"/>
                <a:gd name="T8" fmla="*/ 28 w 3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2" name="Freeform 57"/>
            <p:cNvSpPr/>
            <p:nvPr/>
          </p:nvSpPr>
          <p:spPr bwMode="ltGray">
            <a:xfrm>
              <a:off x="4923" y="2442"/>
              <a:ext cx="53" cy="44"/>
            </a:xfrm>
            <a:custGeom>
              <a:avLst/>
              <a:gdLst>
                <a:gd name="T0" fmla="*/ 7 w 61"/>
                <a:gd name="T1" fmla="*/ 0 h 63"/>
                <a:gd name="T2" fmla="*/ 0 w 61"/>
                <a:gd name="T3" fmla="*/ 14 h 63"/>
                <a:gd name="T4" fmla="*/ 24 w 61"/>
                <a:gd name="T5" fmla="*/ 35 h 63"/>
                <a:gd name="T6" fmla="*/ 36 w 61"/>
                <a:gd name="T7" fmla="*/ 54 h 63"/>
                <a:gd name="T8" fmla="*/ 46 w 61"/>
                <a:gd name="T9" fmla="*/ 63 h 63"/>
                <a:gd name="T10" fmla="*/ 61 w 61"/>
                <a:gd name="T11" fmla="*/ 56 h 63"/>
                <a:gd name="T12" fmla="*/ 33 w 61"/>
                <a:gd name="T13" fmla="*/ 17 h 63"/>
                <a:gd name="T14" fmla="*/ 7 w 61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3" name="Freeform 58"/>
            <p:cNvSpPr/>
            <p:nvPr/>
          </p:nvSpPr>
          <p:spPr bwMode="ltGray">
            <a:xfrm>
              <a:off x="4466" y="2497"/>
              <a:ext cx="53" cy="47"/>
            </a:xfrm>
            <a:custGeom>
              <a:avLst/>
              <a:gdLst>
                <a:gd name="T0" fmla="*/ 28 w 61"/>
                <a:gd name="T1" fmla="*/ 7 h 67"/>
                <a:gd name="T2" fmla="*/ 30 w 61"/>
                <a:gd name="T3" fmla="*/ 34 h 67"/>
                <a:gd name="T4" fmla="*/ 16 w 61"/>
                <a:gd name="T5" fmla="*/ 43 h 67"/>
                <a:gd name="T6" fmla="*/ 22 w 61"/>
                <a:gd name="T7" fmla="*/ 67 h 67"/>
                <a:gd name="T8" fmla="*/ 48 w 61"/>
                <a:gd name="T9" fmla="*/ 58 h 67"/>
                <a:gd name="T10" fmla="*/ 60 w 61"/>
                <a:gd name="T11" fmla="*/ 47 h 67"/>
                <a:gd name="T12" fmla="*/ 51 w 61"/>
                <a:gd name="T13" fmla="*/ 28 h 67"/>
                <a:gd name="T14" fmla="*/ 57 w 61"/>
                <a:gd name="T15" fmla="*/ 14 h 67"/>
                <a:gd name="T16" fmla="*/ 55 w 61"/>
                <a:gd name="T17" fmla="*/ 2 h 67"/>
                <a:gd name="T18" fmla="*/ 46 w 61"/>
                <a:gd name="T19" fmla="*/ 4 h 67"/>
                <a:gd name="T20" fmla="*/ 51 w 61"/>
                <a:gd name="T21" fmla="*/ 5 h 67"/>
                <a:gd name="T22" fmla="*/ 49 w 61"/>
                <a:gd name="T23" fmla="*/ 16 h 67"/>
                <a:gd name="T24" fmla="*/ 43 w 61"/>
                <a:gd name="T25" fmla="*/ 23 h 67"/>
                <a:gd name="T26" fmla="*/ 28 w 61"/>
                <a:gd name="T27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4" name="Freeform 59"/>
            <p:cNvSpPr/>
            <p:nvPr/>
          </p:nvSpPr>
          <p:spPr bwMode="ltGray">
            <a:xfrm>
              <a:off x="4410" y="2515"/>
              <a:ext cx="37" cy="25"/>
            </a:xfrm>
            <a:custGeom>
              <a:avLst/>
              <a:gdLst>
                <a:gd name="T0" fmla="*/ 21 w 43"/>
                <a:gd name="T1" fmla="*/ 3 h 36"/>
                <a:gd name="T2" fmla="*/ 6 w 43"/>
                <a:gd name="T3" fmla="*/ 6 h 36"/>
                <a:gd name="T4" fmla="*/ 33 w 43"/>
                <a:gd name="T5" fmla="*/ 36 h 36"/>
                <a:gd name="T6" fmla="*/ 42 w 43"/>
                <a:gd name="T7" fmla="*/ 30 h 36"/>
                <a:gd name="T8" fmla="*/ 21 w 43"/>
                <a:gd name="T9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5" name="Freeform 60"/>
            <p:cNvSpPr/>
            <p:nvPr/>
          </p:nvSpPr>
          <p:spPr bwMode="ltGray">
            <a:xfrm>
              <a:off x="4386" y="2487"/>
              <a:ext cx="27" cy="29"/>
            </a:xfrm>
            <a:custGeom>
              <a:avLst/>
              <a:gdLst>
                <a:gd name="T0" fmla="*/ 21 w 32"/>
                <a:gd name="T1" fmla="*/ 0 h 41"/>
                <a:gd name="T2" fmla="*/ 0 w 32"/>
                <a:gd name="T3" fmla="*/ 26 h 41"/>
                <a:gd name="T4" fmla="*/ 16 w 32"/>
                <a:gd name="T5" fmla="*/ 24 h 41"/>
                <a:gd name="T6" fmla="*/ 19 w 32"/>
                <a:gd name="T7" fmla="*/ 29 h 41"/>
                <a:gd name="T8" fmla="*/ 16 w 32"/>
                <a:gd name="T9" fmla="*/ 35 h 41"/>
                <a:gd name="T10" fmla="*/ 30 w 32"/>
                <a:gd name="T11" fmla="*/ 21 h 41"/>
                <a:gd name="T12" fmla="*/ 24 w 32"/>
                <a:gd name="T13" fmla="*/ 9 h 41"/>
                <a:gd name="T14" fmla="*/ 21 w 32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6" name="Freeform 61"/>
            <p:cNvSpPr/>
            <p:nvPr/>
          </p:nvSpPr>
          <p:spPr bwMode="ltGray">
            <a:xfrm>
              <a:off x="4425" y="2498"/>
              <a:ext cx="39" cy="22"/>
            </a:xfrm>
            <a:custGeom>
              <a:avLst/>
              <a:gdLst>
                <a:gd name="T0" fmla="*/ 21 w 45"/>
                <a:gd name="T1" fmla="*/ 0 h 32"/>
                <a:gd name="T2" fmla="*/ 0 w 45"/>
                <a:gd name="T3" fmla="*/ 7 h 32"/>
                <a:gd name="T4" fmla="*/ 27 w 45"/>
                <a:gd name="T5" fmla="*/ 31 h 32"/>
                <a:gd name="T6" fmla="*/ 45 w 45"/>
                <a:gd name="T7" fmla="*/ 24 h 32"/>
                <a:gd name="T8" fmla="*/ 22 w 45"/>
                <a:gd name="T9" fmla="*/ 10 h 32"/>
                <a:gd name="T10" fmla="*/ 21 w 45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7" name="Freeform 62"/>
            <p:cNvSpPr/>
            <p:nvPr/>
          </p:nvSpPr>
          <p:spPr bwMode="ltGray">
            <a:xfrm>
              <a:off x="4368" y="2187"/>
              <a:ext cx="31" cy="52"/>
            </a:xfrm>
            <a:custGeom>
              <a:avLst/>
              <a:gdLst>
                <a:gd name="T0" fmla="*/ 30 w 35"/>
                <a:gd name="T1" fmla="*/ 0 h 74"/>
                <a:gd name="T2" fmla="*/ 21 w 35"/>
                <a:gd name="T3" fmla="*/ 15 h 74"/>
                <a:gd name="T4" fmla="*/ 9 w 35"/>
                <a:gd name="T5" fmla="*/ 36 h 74"/>
                <a:gd name="T6" fmla="*/ 0 w 35"/>
                <a:gd name="T7" fmla="*/ 59 h 74"/>
                <a:gd name="T8" fmla="*/ 8 w 35"/>
                <a:gd name="T9" fmla="*/ 74 h 74"/>
                <a:gd name="T10" fmla="*/ 20 w 35"/>
                <a:gd name="T11" fmla="*/ 59 h 74"/>
                <a:gd name="T12" fmla="*/ 35 w 35"/>
                <a:gd name="T13" fmla="*/ 32 h 74"/>
                <a:gd name="T14" fmla="*/ 30 w 35"/>
                <a:gd name="T1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8" name="Freeform 63"/>
            <p:cNvSpPr/>
            <p:nvPr/>
          </p:nvSpPr>
          <p:spPr bwMode="ltGray">
            <a:xfrm>
              <a:off x="4427" y="2179"/>
              <a:ext cx="22" cy="51"/>
            </a:xfrm>
            <a:custGeom>
              <a:avLst/>
              <a:gdLst>
                <a:gd name="T0" fmla="*/ 13 w 25"/>
                <a:gd name="T1" fmla="*/ 7 h 73"/>
                <a:gd name="T2" fmla="*/ 4 w 25"/>
                <a:gd name="T3" fmla="*/ 8 h 73"/>
                <a:gd name="T4" fmla="*/ 0 w 25"/>
                <a:gd name="T5" fmla="*/ 22 h 73"/>
                <a:gd name="T6" fmla="*/ 15 w 25"/>
                <a:gd name="T7" fmla="*/ 41 h 73"/>
                <a:gd name="T8" fmla="*/ 25 w 25"/>
                <a:gd name="T9" fmla="*/ 56 h 73"/>
                <a:gd name="T10" fmla="*/ 16 w 25"/>
                <a:gd name="T11" fmla="*/ 20 h 73"/>
                <a:gd name="T12" fmla="*/ 13 w 25"/>
                <a:gd name="T13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69" name="Freeform 64"/>
            <p:cNvSpPr/>
            <p:nvPr/>
          </p:nvSpPr>
          <p:spPr bwMode="ltGray">
            <a:xfrm>
              <a:off x="4452" y="2163"/>
              <a:ext cx="12" cy="23"/>
            </a:xfrm>
            <a:custGeom>
              <a:avLst/>
              <a:gdLst>
                <a:gd name="T0" fmla="*/ 11 w 14"/>
                <a:gd name="T1" fmla="*/ 0 h 33"/>
                <a:gd name="T2" fmla="*/ 1 w 14"/>
                <a:gd name="T3" fmla="*/ 10 h 33"/>
                <a:gd name="T4" fmla="*/ 11 w 14"/>
                <a:gd name="T5" fmla="*/ 25 h 33"/>
                <a:gd name="T6" fmla="*/ 11 w 14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0" name="Freeform 65"/>
            <p:cNvSpPr/>
            <p:nvPr/>
          </p:nvSpPr>
          <p:spPr bwMode="ltGray">
            <a:xfrm>
              <a:off x="4464" y="2174"/>
              <a:ext cx="24" cy="45"/>
            </a:xfrm>
            <a:custGeom>
              <a:avLst/>
              <a:gdLst>
                <a:gd name="T0" fmla="*/ 5 w 28"/>
                <a:gd name="T1" fmla="*/ 0 h 64"/>
                <a:gd name="T2" fmla="*/ 11 w 28"/>
                <a:gd name="T3" fmla="*/ 14 h 64"/>
                <a:gd name="T4" fmla="*/ 20 w 28"/>
                <a:gd name="T5" fmla="*/ 21 h 64"/>
                <a:gd name="T6" fmla="*/ 8 w 28"/>
                <a:gd name="T7" fmla="*/ 39 h 64"/>
                <a:gd name="T8" fmla="*/ 0 w 28"/>
                <a:gd name="T9" fmla="*/ 56 h 64"/>
                <a:gd name="T10" fmla="*/ 11 w 28"/>
                <a:gd name="T11" fmla="*/ 57 h 64"/>
                <a:gd name="T12" fmla="*/ 26 w 28"/>
                <a:gd name="T13" fmla="*/ 26 h 64"/>
                <a:gd name="T14" fmla="*/ 5 w 28"/>
                <a:gd name="T1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1" name="Freeform 66"/>
            <p:cNvSpPr/>
            <p:nvPr/>
          </p:nvSpPr>
          <p:spPr bwMode="ltGray">
            <a:xfrm>
              <a:off x="4154" y="2239"/>
              <a:ext cx="14" cy="25"/>
            </a:xfrm>
            <a:custGeom>
              <a:avLst/>
              <a:gdLst>
                <a:gd name="T0" fmla="*/ 14 w 16"/>
                <a:gd name="T1" fmla="*/ 3 h 36"/>
                <a:gd name="T2" fmla="*/ 0 w 16"/>
                <a:gd name="T3" fmla="*/ 7 h 36"/>
                <a:gd name="T4" fmla="*/ 8 w 16"/>
                <a:gd name="T5" fmla="*/ 22 h 36"/>
                <a:gd name="T6" fmla="*/ 14 w 16"/>
                <a:gd name="T7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2" name="Freeform 67"/>
            <p:cNvSpPr/>
            <p:nvPr/>
          </p:nvSpPr>
          <p:spPr bwMode="ltGray">
            <a:xfrm>
              <a:off x="4143" y="2217"/>
              <a:ext cx="11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3" name="Freeform 68"/>
            <p:cNvSpPr/>
            <p:nvPr/>
          </p:nvSpPr>
          <p:spPr bwMode="ltGray">
            <a:xfrm>
              <a:off x="4138" y="2200"/>
              <a:ext cx="14" cy="14"/>
            </a:xfrm>
            <a:custGeom>
              <a:avLst/>
              <a:gdLst>
                <a:gd name="T0" fmla="*/ 10 w 16"/>
                <a:gd name="T1" fmla="*/ 5 h 19"/>
                <a:gd name="T2" fmla="*/ 0 w 16"/>
                <a:gd name="T3" fmla="*/ 10 h 19"/>
                <a:gd name="T4" fmla="*/ 12 w 16"/>
                <a:gd name="T5" fmla="*/ 19 h 19"/>
                <a:gd name="T6" fmla="*/ 10 w 16"/>
                <a:gd name="T7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4" name="Freeform 69"/>
            <p:cNvSpPr/>
            <p:nvPr/>
          </p:nvSpPr>
          <p:spPr bwMode="ltGray">
            <a:xfrm>
              <a:off x="4124" y="2163"/>
              <a:ext cx="13" cy="18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7" name="Freeform 70"/>
            <p:cNvSpPr/>
            <p:nvPr/>
          </p:nvSpPr>
          <p:spPr bwMode="ltGray">
            <a:xfrm>
              <a:off x="4127" y="2186"/>
              <a:ext cx="18" cy="13"/>
            </a:xfrm>
            <a:custGeom>
              <a:avLst/>
              <a:gdLst>
                <a:gd name="T0" fmla="*/ 13 w 22"/>
                <a:gd name="T1" fmla="*/ 0 h 18"/>
                <a:gd name="T2" fmla="*/ 19 w 22"/>
                <a:gd name="T3" fmla="*/ 18 h 18"/>
                <a:gd name="T4" fmla="*/ 14 w 22"/>
                <a:gd name="T5" fmla="*/ 6 h 18"/>
                <a:gd name="T6" fmla="*/ 13 w 22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8" name="Freeform 71"/>
            <p:cNvSpPr/>
            <p:nvPr/>
          </p:nvSpPr>
          <p:spPr bwMode="ltGray">
            <a:xfrm>
              <a:off x="5088" y="2769"/>
              <a:ext cx="52" cy="56"/>
            </a:xfrm>
            <a:custGeom>
              <a:avLst/>
              <a:gdLst>
                <a:gd name="T0" fmla="*/ 10 w 60"/>
                <a:gd name="T1" fmla="*/ 7 h 81"/>
                <a:gd name="T2" fmla="*/ 3 w 60"/>
                <a:gd name="T3" fmla="*/ 18 h 81"/>
                <a:gd name="T4" fmla="*/ 15 w 60"/>
                <a:gd name="T5" fmla="*/ 39 h 81"/>
                <a:gd name="T6" fmla="*/ 27 w 60"/>
                <a:gd name="T7" fmla="*/ 54 h 81"/>
                <a:gd name="T8" fmla="*/ 40 w 60"/>
                <a:gd name="T9" fmla="*/ 63 h 81"/>
                <a:gd name="T10" fmla="*/ 51 w 60"/>
                <a:gd name="T11" fmla="*/ 81 h 81"/>
                <a:gd name="T12" fmla="*/ 52 w 60"/>
                <a:gd name="T13" fmla="*/ 57 h 81"/>
                <a:gd name="T14" fmla="*/ 43 w 60"/>
                <a:gd name="T15" fmla="*/ 37 h 81"/>
                <a:gd name="T16" fmla="*/ 25 w 60"/>
                <a:gd name="T17" fmla="*/ 18 h 81"/>
                <a:gd name="T18" fmla="*/ 10 w 60"/>
                <a:gd name="T19" fmla="*/ 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79" name="Freeform 72"/>
            <p:cNvSpPr/>
            <p:nvPr/>
          </p:nvSpPr>
          <p:spPr bwMode="ltGray">
            <a:xfrm>
              <a:off x="5354" y="2723"/>
              <a:ext cx="61" cy="43"/>
            </a:xfrm>
            <a:custGeom>
              <a:avLst/>
              <a:gdLst>
                <a:gd name="T0" fmla="*/ 28 w 71"/>
                <a:gd name="T1" fmla="*/ 23 h 61"/>
                <a:gd name="T2" fmla="*/ 13 w 71"/>
                <a:gd name="T3" fmla="*/ 32 h 61"/>
                <a:gd name="T4" fmla="*/ 1 w 71"/>
                <a:gd name="T5" fmla="*/ 44 h 61"/>
                <a:gd name="T6" fmla="*/ 13 w 71"/>
                <a:gd name="T7" fmla="*/ 59 h 61"/>
                <a:gd name="T8" fmla="*/ 28 w 71"/>
                <a:gd name="T9" fmla="*/ 44 h 61"/>
                <a:gd name="T10" fmla="*/ 40 w 71"/>
                <a:gd name="T11" fmla="*/ 23 h 61"/>
                <a:gd name="T12" fmla="*/ 55 w 71"/>
                <a:gd name="T13" fmla="*/ 0 h 61"/>
                <a:gd name="T14" fmla="*/ 71 w 71"/>
                <a:gd name="T15" fmla="*/ 11 h 61"/>
                <a:gd name="T16" fmla="*/ 35 w 71"/>
                <a:gd name="T17" fmla="*/ 23 h 61"/>
                <a:gd name="T18" fmla="*/ 28 w 71"/>
                <a:gd name="T19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2" name="Freeform 73"/>
            <p:cNvSpPr/>
            <p:nvPr/>
          </p:nvSpPr>
          <p:spPr bwMode="ltGray">
            <a:xfrm>
              <a:off x="5170" y="2700"/>
              <a:ext cx="20" cy="21"/>
            </a:xfrm>
            <a:custGeom>
              <a:avLst/>
              <a:gdLst>
                <a:gd name="T0" fmla="*/ 9 w 23"/>
                <a:gd name="T1" fmla="*/ 0 h 30"/>
                <a:gd name="T2" fmla="*/ 0 w 23"/>
                <a:gd name="T3" fmla="*/ 14 h 30"/>
                <a:gd name="T4" fmla="*/ 12 w 23"/>
                <a:gd name="T5" fmla="*/ 30 h 30"/>
                <a:gd name="T6" fmla="*/ 9 w 23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3" name="Freeform 74"/>
            <p:cNvSpPr/>
            <p:nvPr/>
          </p:nvSpPr>
          <p:spPr bwMode="ltGray">
            <a:xfrm>
              <a:off x="5161" y="2679"/>
              <a:ext cx="23" cy="16"/>
            </a:xfrm>
            <a:custGeom>
              <a:avLst/>
              <a:gdLst>
                <a:gd name="T0" fmla="*/ 19 w 26"/>
                <a:gd name="T1" fmla="*/ 0 h 23"/>
                <a:gd name="T2" fmla="*/ 0 w 26"/>
                <a:gd name="T3" fmla="*/ 14 h 23"/>
                <a:gd name="T4" fmla="*/ 21 w 26"/>
                <a:gd name="T5" fmla="*/ 20 h 23"/>
                <a:gd name="T6" fmla="*/ 19 w 26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4" name="Freeform 75"/>
            <p:cNvSpPr/>
            <p:nvPr/>
          </p:nvSpPr>
          <p:spPr bwMode="ltGray">
            <a:xfrm>
              <a:off x="4985" y="2498"/>
              <a:ext cx="27" cy="31"/>
            </a:xfrm>
            <a:custGeom>
              <a:avLst/>
              <a:gdLst>
                <a:gd name="T0" fmla="*/ 28 w 32"/>
                <a:gd name="T1" fmla="*/ 0 h 44"/>
                <a:gd name="T2" fmla="*/ 10 w 32"/>
                <a:gd name="T3" fmla="*/ 11 h 44"/>
                <a:gd name="T4" fmla="*/ 12 w 32"/>
                <a:gd name="T5" fmla="*/ 32 h 44"/>
                <a:gd name="T6" fmla="*/ 24 w 32"/>
                <a:gd name="T7" fmla="*/ 36 h 44"/>
                <a:gd name="T8" fmla="*/ 28 w 3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5" name="Freeform 76"/>
            <p:cNvSpPr/>
            <p:nvPr/>
          </p:nvSpPr>
          <p:spPr bwMode="ltGray">
            <a:xfrm>
              <a:off x="5024" y="2538"/>
              <a:ext cx="30" cy="31"/>
            </a:xfrm>
            <a:custGeom>
              <a:avLst/>
              <a:gdLst>
                <a:gd name="T0" fmla="*/ 30 w 34"/>
                <a:gd name="T1" fmla="*/ 0 h 44"/>
                <a:gd name="T2" fmla="*/ 10 w 34"/>
                <a:gd name="T3" fmla="*/ 9 h 44"/>
                <a:gd name="T4" fmla="*/ 14 w 34"/>
                <a:gd name="T5" fmla="*/ 32 h 44"/>
                <a:gd name="T6" fmla="*/ 26 w 34"/>
                <a:gd name="T7" fmla="*/ 36 h 44"/>
                <a:gd name="T8" fmla="*/ 30 w 3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6" name="Freeform 77"/>
            <p:cNvSpPr/>
            <p:nvPr/>
          </p:nvSpPr>
          <p:spPr bwMode="ltGray">
            <a:xfrm>
              <a:off x="5055" y="2597"/>
              <a:ext cx="32" cy="26"/>
            </a:xfrm>
            <a:custGeom>
              <a:avLst/>
              <a:gdLst>
                <a:gd name="T0" fmla="*/ 34 w 38"/>
                <a:gd name="T1" fmla="*/ 2 h 37"/>
                <a:gd name="T2" fmla="*/ 10 w 38"/>
                <a:gd name="T3" fmla="*/ 2 h 37"/>
                <a:gd name="T4" fmla="*/ 14 w 38"/>
                <a:gd name="T5" fmla="*/ 25 h 37"/>
                <a:gd name="T6" fmla="*/ 26 w 38"/>
                <a:gd name="T7" fmla="*/ 29 h 37"/>
                <a:gd name="T8" fmla="*/ 34 w 38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7" name="Freeform 78"/>
            <p:cNvSpPr/>
            <p:nvPr/>
          </p:nvSpPr>
          <p:spPr bwMode="ltGray">
            <a:xfrm>
              <a:off x="5094" y="2587"/>
              <a:ext cx="32" cy="25"/>
            </a:xfrm>
            <a:custGeom>
              <a:avLst/>
              <a:gdLst>
                <a:gd name="T0" fmla="*/ 34 w 38"/>
                <a:gd name="T1" fmla="*/ 2 h 34"/>
                <a:gd name="T2" fmla="*/ 10 w 38"/>
                <a:gd name="T3" fmla="*/ 2 h 34"/>
                <a:gd name="T4" fmla="*/ 16 w 38"/>
                <a:gd name="T5" fmla="*/ 22 h 34"/>
                <a:gd name="T6" fmla="*/ 27 w 38"/>
                <a:gd name="T7" fmla="*/ 22 h 34"/>
                <a:gd name="T8" fmla="*/ 34 w 38"/>
                <a:gd name="T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8" name="Freeform 79"/>
            <p:cNvSpPr/>
            <p:nvPr/>
          </p:nvSpPr>
          <p:spPr bwMode="ltGray">
            <a:xfrm>
              <a:off x="5083" y="2554"/>
              <a:ext cx="30" cy="19"/>
            </a:xfrm>
            <a:custGeom>
              <a:avLst/>
              <a:gdLst>
                <a:gd name="T0" fmla="*/ 31 w 35"/>
                <a:gd name="T1" fmla="*/ 1 h 27"/>
                <a:gd name="T2" fmla="*/ 10 w 35"/>
                <a:gd name="T3" fmla="*/ 2 h 27"/>
                <a:gd name="T4" fmla="*/ 13 w 35"/>
                <a:gd name="T5" fmla="*/ 15 h 27"/>
                <a:gd name="T6" fmla="*/ 25 w 35"/>
                <a:gd name="T7" fmla="*/ 19 h 27"/>
                <a:gd name="T8" fmla="*/ 31 w 35"/>
                <a:gd name="T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89" name="Freeform 80"/>
            <p:cNvSpPr/>
            <p:nvPr/>
          </p:nvSpPr>
          <p:spPr bwMode="ltGray">
            <a:xfrm>
              <a:off x="5053" y="2530"/>
              <a:ext cx="30" cy="33"/>
            </a:xfrm>
            <a:custGeom>
              <a:avLst/>
              <a:gdLst>
                <a:gd name="T0" fmla="*/ 28 w 35"/>
                <a:gd name="T1" fmla="*/ 16 h 47"/>
                <a:gd name="T2" fmla="*/ 19 w 35"/>
                <a:gd name="T3" fmla="*/ 2 h 47"/>
                <a:gd name="T4" fmla="*/ 10 w 35"/>
                <a:gd name="T5" fmla="*/ 25 h 47"/>
                <a:gd name="T6" fmla="*/ 19 w 35"/>
                <a:gd name="T7" fmla="*/ 35 h 47"/>
                <a:gd name="T8" fmla="*/ 27 w 35"/>
                <a:gd name="T9" fmla="*/ 29 h 47"/>
                <a:gd name="T10" fmla="*/ 28 w 35"/>
                <a:gd name="T11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0" name="Freeform 81"/>
            <p:cNvSpPr/>
            <p:nvPr/>
          </p:nvSpPr>
          <p:spPr bwMode="ltGray">
            <a:xfrm>
              <a:off x="5016" y="2516"/>
              <a:ext cx="27" cy="24"/>
            </a:xfrm>
            <a:custGeom>
              <a:avLst/>
              <a:gdLst>
                <a:gd name="T0" fmla="*/ 22 w 32"/>
                <a:gd name="T1" fmla="*/ 10 h 35"/>
                <a:gd name="T2" fmla="*/ 10 w 32"/>
                <a:gd name="T3" fmla="*/ 2 h 35"/>
                <a:gd name="T4" fmla="*/ 12 w 32"/>
                <a:gd name="T5" fmla="*/ 23 h 35"/>
                <a:gd name="T6" fmla="*/ 24 w 32"/>
                <a:gd name="T7" fmla="*/ 27 h 35"/>
                <a:gd name="T8" fmla="*/ 22 w 32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1" name="Freeform 82"/>
            <p:cNvSpPr/>
            <p:nvPr/>
          </p:nvSpPr>
          <p:spPr bwMode="ltGray">
            <a:xfrm>
              <a:off x="5062" y="2565"/>
              <a:ext cx="27" cy="24"/>
            </a:xfrm>
            <a:custGeom>
              <a:avLst/>
              <a:gdLst>
                <a:gd name="T0" fmla="*/ 22 w 32"/>
                <a:gd name="T1" fmla="*/ 10 h 35"/>
                <a:gd name="T2" fmla="*/ 10 w 32"/>
                <a:gd name="T3" fmla="*/ 2 h 35"/>
                <a:gd name="T4" fmla="*/ 12 w 32"/>
                <a:gd name="T5" fmla="*/ 23 h 35"/>
                <a:gd name="T6" fmla="*/ 24 w 32"/>
                <a:gd name="T7" fmla="*/ 27 h 35"/>
                <a:gd name="T8" fmla="*/ 22 w 32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2" name="Freeform 83"/>
            <p:cNvSpPr/>
            <p:nvPr/>
          </p:nvSpPr>
          <p:spPr bwMode="ltGray">
            <a:xfrm>
              <a:off x="3210" y="1280"/>
              <a:ext cx="162" cy="101"/>
            </a:xfrm>
            <a:custGeom>
              <a:avLst/>
              <a:gdLst>
                <a:gd name="T0" fmla="*/ 171 w 189"/>
                <a:gd name="T1" fmla="*/ 4 h 144"/>
                <a:gd name="T2" fmla="*/ 185 w 189"/>
                <a:gd name="T3" fmla="*/ 4 h 144"/>
                <a:gd name="T4" fmla="*/ 189 w 189"/>
                <a:gd name="T5" fmla="*/ 16 h 144"/>
                <a:gd name="T6" fmla="*/ 187 w 189"/>
                <a:gd name="T7" fmla="*/ 24 h 144"/>
                <a:gd name="T8" fmla="*/ 131 w 189"/>
                <a:gd name="T9" fmla="*/ 44 h 144"/>
                <a:gd name="T10" fmla="*/ 109 w 189"/>
                <a:gd name="T11" fmla="*/ 58 h 144"/>
                <a:gd name="T12" fmla="*/ 97 w 189"/>
                <a:gd name="T13" fmla="*/ 62 h 144"/>
                <a:gd name="T14" fmla="*/ 71 w 189"/>
                <a:gd name="T15" fmla="*/ 82 h 144"/>
                <a:gd name="T16" fmla="*/ 75 w 189"/>
                <a:gd name="T17" fmla="*/ 92 h 144"/>
                <a:gd name="T18" fmla="*/ 83 w 189"/>
                <a:gd name="T19" fmla="*/ 116 h 144"/>
                <a:gd name="T20" fmla="*/ 107 w 189"/>
                <a:gd name="T21" fmla="*/ 126 h 144"/>
                <a:gd name="T22" fmla="*/ 93 w 189"/>
                <a:gd name="T23" fmla="*/ 140 h 144"/>
                <a:gd name="T24" fmla="*/ 83 w 189"/>
                <a:gd name="T25" fmla="*/ 130 h 144"/>
                <a:gd name="T26" fmla="*/ 71 w 189"/>
                <a:gd name="T27" fmla="*/ 134 h 144"/>
                <a:gd name="T28" fmla="*/ 21 w 189"/>
                <a:gd name="T29" fmla="*/ 122 h 144"/>
                <a:gd name="T30" fmla="*/ 19 w 189"/>
                <a:gd name="T31" fmla="*/ 106 h 144"/>
                <a:gd name="T32" fmla="*/ 47 w 189"/>
                <a:gd name="T33" fmla="*/ 90 h 144"/>
                <a:gd name="T34" fmla="*/ 51 w 189"/>
                <a:gd name="T35" fmla="*/ 76 h 144"/>
                <a:gd name="T36" fmla="*/ 47 w 189"/>
                <a:gd name="T37" fmla="*/ 64 h 144"/>
                <a:gd name="T38" fmla="*/ 73 w 189"/>
                <a:gd name="T39" fmla="*/ 46 h 144"/>
                <a:gd name="T40" fmla="*/ 97 w 189"/>
                <a:gd name="T41" fmla="*/ 36 h 144"/>
                <a:gd name="T42" fmla="*/ 113 w 189"/>
                <a:gd name="T43" fmla="*/ 24 h 144"/>
                <a:gd name="T44" fmla="*/ 171 w 189"/>
                <a:gd name="T45" fmla="*/ 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3" name="Freeform 84"/>
            <p:cNvSpPr/>
            <p:nvPr/>
          </p:nvSpPr>
          <p:spPr bwMode="ltGray">
            <a:xfrm>
              <a:off x="3307" y="1378"/>
              <a:ext cx="46" cy="11"/>
            </a:xfrm>
            <a:custGeom>
              <a:avLst/>
              <a:gdLst>
                <a:gd name="T0" fmla="*/ 24 w 53"/>
                <a:gd name="T1" fmla="*/ 0 h 17"/>
                <a:gd name="T2" fmla="*/ 12 w 53"/>
                <a:gd name="T3" fmla="*/ 2 h 17"/>
                <a:gd name="T4" fmla="*/ 32 w 53"/>
                <a:gd name="T5" fmla="*/ 16 h 17"/>
                <a:gd name="T6" fmla="*/ 44 w 53"/>
                <a:gd name="T7" fmla="*/ 14 h 17"/>
                <a:gd name="T8" fmla="*/ 24 w 5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4" name="Freeform 85"/>
            <p:cNvSpPr/>
            <p:nvPr/>
          </p:nvSpPr>
          <p:spPr bwMode="ltGray">
            <a:xfrm>
              <a:off x="3542" y="1232"/>
              <a:ext cx="49" cy="26"/>
            </a:xfrm>
            <a:custGeom>
              <a:avLst/>
              <a:gdLst>
                <a:gd name="T0" fmla="*/ 57 w 57"/>
                <a:gd name="T1" fmla="*/ 4 h 37"/>
                <a:gd name="T2" fmla="*/ 25 w 57"/>
                <a:gd name="T3" fmla="*/ 24 h 37"/>
                <a:gd name="T4" fmla="*/ 11 w 57"/>
                <a:gd name="T5" fmla="*/ 34 h 37"/>
                <a:gd name="T6" fmla="*/ 9 w 57"/>
                <a:gd name="T7" fmla="*/ 4 h 37"/>
                <a:gd name="T8" fmla="*/ 21 w 57"/>
                <a:gd name="T9" fmla="*/ 0 h 37"/>
                <a:gd name="T10" fmla="*/ 57 w 57"/>
                <a:gd name="T11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5" name="Freeform 86"/>
            <p:cNvSpPr/>
            <p:nvPr/>
          </p:nvSpPr>
          <p:spPr bwMode="ltGray">
            <a:xfrm>
              <a:off x="3577" y="1244"/>
              <a:ext cx="58" cy="19"/>
            </a:xfrm>
            <a:custGeom>
              <a:avLst/>
              <a:gdLst>
                <a:gd name="T0" fmla="*/ 29 w 68"/>
                <a:gd name="T1" fmla="*/ 0 h 26"/>
                <a:gd name="T2" fmla="*/ 11 w 68"/>
                <a:gd name="T3" fmla="*/ 6 h 26"/>
                <a:gd name="T4" fmla="*/ 57 w 68"/>
                <a:gd name="T5" fmla="*/ 26 h 26"/>
                <a:gd name="T6" fmla="*/ 63 w 68"/>
                <a:gd name="T7" fmla="*/ 24 h 26"/>
                <a:gd name="T8" fmla="*/ 29 w 6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6" name="Freeform 87"/>
            <p:cNvSpPr/>
            <p:nvPr/>
          </p:nvSpPr>
          <p:spPr bwMode="ltGray">
            <a:xfrm>
              <a:off x="3639" y="1247"/>
              <a:ext cx="58" cy="30"/>
            </a:xfrm>
            <a:custGeom>
              <a:avLst/>
              <a:gdLst>
                <a:gd name="T0" fmla="*/ 50 w 66"/>
                <a:gd name="T1" fmla="*/ 9 h 43"/>
                <a:gd name="T2" fmla="*/ 26 w 66"/>
                <a:gd name="T3" fmla="*/ 9 h 43"/>
                <a:gd name="T4" fmla="*/ 10 w 66"/>
                <a:gd name="T5" fmla="*/ 9 h 43"/>
                <a:gd name="T6" fmla="*/ 8 w 66"/>
                <a:gd name="T7" fmla="*/ 35 h 43"/>
                <a:gd name="T8" fmla="*/ 32 w 66"/>
                <a:gd name="T9" fmla="*/ 43 h 43"/>
                <a:gd name="T10" fmla="*/ 62 w 66"/>
                <a:gd name="T11" fmla="*/ 27 h 43"/>
                <a:gd name="T12" fmla="*/ 50 w 66"/>
                <a:gd name="T13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7" name="Freeform 88"/>
            <p:cNvSpPr/>
            <p:nvPr/>
          </p:nvSpPr>
          <p:spPr bwMode="ltGray">
            <a:xfrm>
              <a:off x="4041" y="1272"/>
              <a:ext cx="101" cy="29"/>
            </a:xfrm>
            <a:custGeom>
              <a:avLst/>
              <a:gdLst>
                <a:gd name="T0" fmla="*/ 14 w 117"/>
                <a:gd name="T1" fmla="*/ 0 h 41"/>
                <a:gd name="T2" fmla="*/ 8 w 117"/>
                <a:gd name="T3" fmla="*/ 16 h 41"/>
                <a:gd name="T4" fmla="*/ 50 w 117"/>
                <a:gd name="T5" fmla="*/ 30 h 41"/>
                <a:gd name="T6" fmla="*/ 76 w 117"/>
                <a:gd name="T7" fmla="*/ 36 h 41"/>
                <a:gd name="T8" fmla="*/ 112 w 117"/>
                <a:gd name="T9" fmla="*/ 22 h 41"/>
                <a:gd name="T10" fmla="*/ 78 w 117"/>
                <a:gd name="T11" fmla="*/ 4 h 41"/>
                <a:gd name="T12" fmla="*/ 14 w 117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8" name="Freeform 89"/>
            <p:cNvSpPr/>
            <p:nvPr/>
          </p:nvSpPr>
          <p:spPr bwMode="ltGray">
            <a:xfrm>
              <a:off x="4144" y="1271"/>
              <a:ext cx="53" cy="23"/>
            </a:xfrm>
            <a:custGeom>
              <a:avLst/>
              <a:gdLst>
                <a:gd name="T0" fmla="*/ 32 w 62"/>
                <a:gd name="T1" fmla="*/ 4 h 32"/>
                <a:gd name="T2" fmla="*/ 62 w 62"/>
                <a:gd name="T3" fmla="*/ 10 h 32"/>
                <a:gd name="T4" fmla="*/ 30 w 62"/>
                <a:gd name="T5" fmla="*/ 32 h 32"/>
                <a:gd name="T6" fmla="*/ 6 w 62"/>
                <a:gd name="T7" fmla="*/ 22 h 32"/>
                <a:gd name="T8" fmla="*/ 32 w 62"/>
                <a:gd name="T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99" name="Freeform 90"/>
            <p:cNvSpPr/>
            <p:nvPr/>
          </p:nvSpPr>
          <p:spPr bwMode="ltGray">
            <a:xfrm>
              <a:off x="4120" y="1298"/>
              <a:ext cx="42" cy="16"/>
            </a:xfrm>
            <a:custGeom>
              <a:avLst/>
              <a:gdLst>
                <a:gd name="T0" fmla="*/ 20 w 49"/>
                <a:gd name="T1" fmla="*/ 1 h 23"/>
                <a:gd name="T2" fmla="*/ 6 w 49"/>
                <a:gd name="T3" fmla="*/ 5 h 23"/>
                <a:gd name="T4" fmla="*/ 38 w 49"/>
                <a:gd name="T5" fmla="*/ 23 h 23"/>
                <a:gd name="T6" fmla="*/ 20 w 49"/>
                <a:gd name="T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0" name="Freeform 91"/>
            <p:cNvSpPr/>
            <p:nvPr/>
          </p:nvSpPr>
          <p:spPr bwMode="ltGray">
            <a:xfrm>
              <a:off x="4410" y="1508"/>
              <a:ext cx="87" cy="106"/>
            </a:xfrm>
            <a:custGeom>
              <a:avLst/>
              <a:gdLst>
                <a:gd name="T0" fmla="*/ 6 w 102"/>
                <a:gd name="T1" fmla="*/ 0 h 152"/>
                <a:gd name="T2" fmla="*/ 0 w 102"/>
                <a:gd name="T3" fmla="*/ 18 h 152"/>
                <a:gd name="T4" fmla="*/ 14 w 102"/>
                <a:gd name="T5" fmla="*/ 42 h 152"/>
                <a:gd name="T6" fmla="*/ 32 w 102"/>
                <a:gd name="T7" fmla="*/ 72 h 152"/>
                <a:gd name="T8" fmla="*/ 36 w 102"/>
                <a:gd name="T9" fmla="*/ 104 h 152"/>
                <a:gd name="T10" fmla="*/ 80 w 102"/>
                <a:gd name="T11" fmla="*/ 152 h 152"/>
                <a:gd name="T12" fmla="*/ 86 w 102"/>
                <a:gd name="T13" fmla="*/ 124 h 152"/>
                <a:gd name="T14" fmla="*/ 74 w 102"/>
                <a:gd name="T15" fmla="*/ 102 h 152"/>
                <a:gd name="T16" fmla="*/ 62 w 102"/>
                <a:gd name="T17" fmla="*/ 92 h 152"/>
                <a:gd name="T18" fmla="*/ 52 w 102"/>
                <a:gd name="T19" fmla="*/ 74 h 152"/>
                <a:gd name="T20" fmla="*/ 42 w 102"/>
                <a:gd name="T21" fmla="*/ 44 h 152"/>
                <a:gd name="T22" fmla="*/ 4 w 102"/>
                <a:gd name="T23" fmla="*/ 12 h 152"/>
                <a:gd name="T24" fmla="*/ 6 w 102"/>
                <a:gd name="T2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1" name="Freeform 92"/>
            <p:cNvSpPr/>
            <p:nvPr/>
          </p:nvSpPr>
          <p:spPr bwMode="ltGray">
            <a:xfrm>
              <a:off x="4480" y="1618"/>
              <a:ext cx="63" cy="73"/>
            </a:xfrm>
            <a:custGeom>
              <a:avLst/>
              <a:gdLst>
                <a:gd name="T0" fmla="*/ 64 w 74"/>
                <a:gd name="T1" fmla="*/ 22 h 103"/>
                <a:gd name="T2" fmla="*/ 74 w 74"/>
                <a:gd name="T3" fmla="*/ 40 h 103"/>
                <a:gd name="T4" fmla="*/ 30 w 74"/>
                <a:gd name="T5" fmla="*/ 84 h 103"/>
                <a:gd name="T6" fmla="*/ 32 w 74"/>
                <a:gd name="T7" fmla="*/ 100 h 103"/>
                <a:gd name="T8" fmla="*/ 20 w 74"/>
                <a:gd name="T9" fmla="*/ 94 h 103"/>
                <a:gd name="T10" fmla="*/ 6 w 74"/>
                <a:gd name="T11" fmla="*/ 84 h 103"/>
                <a:gd name="T12" fmla="*/ 0 w 74"/>
                <a:gd name="T13" fmla="*/ 82 h 103"/>
                <a:gd name="T14" fmla="*/ 10 w 74"/>
                <a:gd name="T15" fmla="*/ 58 h 103"/>
                <a:gd name="T16" fmla="*/ 12 w 74"/>
                <a:gd name="T17" fmla="*/ 52 h 103"/>
                <a:gd name="T18" fmla="*/ 2 w 74"/>
                <a:gd name="T19" fmla="*/ 24 h 103"/>
                <a:gd name="T20" fmla="*/ 4 w 74"/>
                <a:gd name="T21" fmla="*/ 14 h 103"/>
                <a:gd name="T22" fmla="*/ 26 w 74"/>
                <a:gd name="T23" fmla="*/ 22 h 103"/>
                <a:gd name="T24" fmla="*/ 36 w 74"/>
                <a:gd name="T25" fmla="*/ 36 h 103"/>
                <a:gd name="T26" fmla="*/ 64 w 74"/>
                <a:gd name="T27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2" name="Freeform 93"/>
            <p:cNvSpPr/>
            <p:nvPr/>
          </p:nvSpPr>
          <p:spPr bwMode="ltGray">
            <a:xfrm>
              <a:off x="4438" y="1693"/>
              <a:ext cx="126" cy="176"/>
            </a:xfrm>
            <a:custGeom>
              <a:avLst/>
              <a:gdLst>
                <a:gd name="T0" fmla="*/ 82 w 146"/>
                <a:gd name="T1" fmla="*/ 100 h 252"/>
                <a:gd name="T2" fmla="*/ 66 w 146"/>
                <a:gd name="T3" fmla="*/ 106 h 252"/>
                <a:gd name="T4" fmla="*/ 64 w 146"/>
                <a:gd name="T5" fmla="*/ 132 h 252"/>
                <a:gd name="T6" fmla="*/ 22 w 146"/>
                <a:gd name="T7" fmla="*/ 146 h 252"/>
                <a:gd name="T8" fmla="*/ 8 w 146"/>
                <a:gd name="T9" fmla="*/ 168 h 252"/>
                <a:gd name="T10" fmla="*/ 20 w 146"/>
                <a:gd name="T11" fmla="*/ 182 h 252"/>
                <a:gd name="T12" fmla="*/ 8 w 146"/>
                <a:gd name="T13" fmla="*/ 198 h 252"/>
                <a:gd name="T14" fmla="*/ 24 w 146"/>
                <a:gd name="T15" fmla="*/ 252 h 252"/>
                <a:gd name="T16" fmla="*/ 28 w 146"/>
                <a:gd name="T17" fmla="*/ 214 h 252"/>
                <a:gd name="T18" fmla="*/ 22 w 146"/>
                <a:gd name="T19" fmla="*/ 192 h 252"/>
                <a:gd name="T20" fmla="*/ 42 w 146"/>
                <a:gd name="T21" fmla="*/ 176 h 252"/>
                <a:gd name="T22" fmla="*/ 52 w 146"/>
                <a:gd name="T23" fmla="*/ 158 h 252"/>
                <a:gd name="T24" fmla="*/ 66 w 146"/>
                <a:gd name="T25" fmla="*/ 174 h 252"/>
                <a:gd name="T26" fmla="*/ 44 w 146"/>
                <a:gd name="T27" fmla="*/ 190 h 252"/>
                <a:gd name="T28" fmla="*/ 56 w 146"/>
                <a:gd name="T29" fmla="*/ 200 h 252"/>
                <a:gd name="T30" fmla="*/ 68 w 146"/>
                <a:gd name="T31" fmla="*/ 178 h 252"/>
                <a:gd name="T32" fmla="*/ 84 w 146"/>
                <a:gd name="T33" fmla="*/ 184 h 252"/>
                <a:gd name="T34" fmla="*/ 104 w 146"/>
                <a:gd name="T35" fmla="*/ 148 h 252"/>
                <a:gd name="T36" fmla="*/ 114 w 146"/>
                <a:gd name="T37" fmla="*/ 156 h 252"/>
                <a:gd name="T38" fmla="*/ 136 w 146"/>
                <a:gd name="T39" fmla="*/ 148 h 252"/>
                <a:gd name="T40" fmla="*/ 146 w 146"/>
                <a:gd name="T41" fmla="*/ 130 h 252"/>
                <a:gd name="T42" fmla="*/ 142 w 146"/>
                <a:gd name="T43" fmla="*/ 110 h 252"/>
                <a:gd name="T44" fmla="*/ 134 w 146"/>
                <a:gd name="T45" fmla="*/ 98 h 252"/>
                <a:gd name="T46" fmla="*/ 122 w 146"/>
                <a:gd name="T47" fmla="*/ 40 h 252"/>
                <a:gd name="T48" fmla="*/ 94 w 146"/>
                <a:gd name="T49" fmla="*/ 0 h 252"/>
                <a:gd name="T50" fmla="*/ 78 w 146"/>
                <a:gd name="T51" fmla="*/ 12 h 252"/>
                <a:gd name="T52" fmla="*/ 96 w 146"/>
                <a:gd name="T53" fmla="*/ 34 h 252"/>
                <a:gd name="T54" fmla="*/ 96 w 146"/>
                <a:gd name="T55" fmla="*/ 64 h 252"/>
                <a:gd name="T56" fmla="*/ 82 w 146"/>
                <a:gd name="T57" fmla="*/ 1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3" name="Freeform 94"/>
            <p:cNvSpPr/>
            <p:nvPr/>
          </p:nvSpPr>
          <p:spPr bwMode="ltGray">
            <a:xfrm>
              <a:off x="3218" y="1222"/>
              <a:ext cx="60" cy="28"/>
            </a:xfrm>
            <a:custGeom>
              <a:avLst/>
              <a:gdLst>
                <a:gd name="T0" fmla="*/ 59 w 70"/>
                <a:gd name="T1" fmla="*/ 0 h 40"/>
                <a:gd name="T2" fmla="*/ 65 w 70"/>
                <a:gd name="T3" fmla="*/ 20 h 40"/>
                <a:gd name="T4" fmla="*/ 41 w 70"/>
                <a:gd name="T5" fmla="*/ 24 h 40"/>
                <a:gd name="T6" fmla="*/ 31 w 70"/>
                <a:gd name="T7" fmla="*/ 40 h 40"/>
                <a:gd name="T8" fmla="*/ 7 w 70"/>
                <a:gd name="T9" fmla="*/ 38 h 40"/>
                <a:gd name="T10" fmla="*/ 1 w 70"/>
                <a:gd name="T11" fmla="*/ 36 h 40"/>
                <a:gd name="T12" fmla="*/ 33 w 70"/>
                <a:gd name="T13" fmla="*/ 20 h 40"/>
                <a:gd name="T14" fmla="*/ 59 w 70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4" name="Freeform 95"/>
            <p:cNvSpPr/>
            <p:nvPr/>
          </p:nvSpPr>
          <p:spPr bwMode="ltGray">
            <a:xfrm>
              <a:off x="3095" y="1230"/>
              <a:ext cx="22" cy="21"/>
            </a:xfrm>
            <a:custGeom>
              <a:avLst/>
              <a:gdLst>
                <a:gd name="T0" fmla="*/ 18 w 26"/>
                <a:gd name="T1" fmla="*/ 0 h 29"/>
                <a:gd name="T2" fmla="*/ 0 w 26"/>
                <a:gd name="T3" fmla="*/ 18 h 29"/>
                <a:gd name="T4" fmla="*/ 18 w 26"/>
                <a:gd name="T5" fmla="*/ 26 h 29"/>
                <a:gd name="T6" fmla="*/ 18 w 2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5" name="Freeform 96"/>
            <p:cNvSpPr/>
            <p:nvPr/>
          </p:nvSpPr>
          <p:spPr bwMode="ltGray">
            <a:xfrm>
              <a:off x="3123" y="1229"/>
              <a:ext cx="42" cy="25"/>
            </a:xfrm>
            <a:custGeom>
              <a:avLst/>
              <a:gdLst>
                <a:gd name="T0" fmla="*/ 14 w 49"/>
                <a:gd name="T1" fmla="*/ 6 h 36"/>
                <a:gd name="T2" fmla="*/ 0 w 49"/>
                <a:gd name="T3" fmla="*/ 18 h 36"/>
                <a:gd name="T4" fmla="*/ 6 w 49"/>
                <a:gd name="T5" fmla="*/ 32 h 36"/>
                <a:gd name="T6" fmla="*/ 18 w 49"/>
                <a:gd name="T7" fmla="*/ 36 h 36"/>
                <a:gd name="T8" fmla="*/ 40 w 49"/>
                <a:gd name="T9" fmla="*/ 26 h 36"/>
                <a:gd name="T10" fmla="*/ 14 w 49"/>
                <a:gd name="T1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6" name="Freeform 97"/>
            <p:cNvSpPr/>
            <p:nvPr/>
          </p:nvSpPr>
          <p:spPr bwMode="ltGray">
            <a:xfrm>
              <a:off x="3193" y="1221"/>
              <a:ext cx="23" cy="15"/>
            </a:xfrm>
            <a:custGeom>
              <a:avLst/>
              <a:gdLst>
                <a:gd name="T0" fmla="*/ 11 w 27"/>
                <a:gd name="T1" fmla="*/ 0 h 22"/>
                <a:gd name="T2" fmla="*/ 3 w 27"/>
                <a:gd name="T3" fmla="*/ 12 h 22"/>
                <a:gd name="T4" fmla="*/ 19 w 27"/>
                <a:gd name="T5" fmla="*/ 22 h 22"/>
                <a:gd name="T6" fmla="*/ 11 w 27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7" name="Freeform 98"/>
            <p:cNvSpPr/>
            <p:nvPr/>
          </p:nvSpPr>
          <p:spPr bwMode="ltGray">
            <a:xfrm>
              <a:off x="3172" y="1237"/>
              <a:ext cx="17" cy="13"/>
            </a:xfrm>
            <a:custGeom>
              <a:avLst/>
              <a:gdLst>
                <a:gd name="T0" fmla="*/ 11 w 20"/>
                <a:gd name="T1" fmla="*/ 0 h 18"/>
                <a:gd name="T2" fmla="*/ 9 w 20"/>
                <a:gd name="T3" fmla="*/ 18 h 18"/>
                <a:gd name="T4" fmla="*/ 11 w 20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8" name="Freeform 99"/>
            <p:cNvSpPr/>
            <p:nvPr/>
          </p:nvSpPr>
          <p:spPr bwMode="ltGray">
            <a:xfrm>
              <a:off x="4483" y="1252"/>
              <a:ext cx="21" cy="31"/>
            </a:xfrm>
            <a:custGeom>
              <a:avLst/>
              <a:gdLst>
                <a:gd name="T0" fmla="*/ 24 w 24"/>
                <a:gd name="T1" fmla="*/ 0 h 44"/>
                <a:gd name="T2" fmla="*/ 8 w 24"/>
                <a:gd name="T3" fmla="*/ 16 h 44"/>
                <a:gd name="T4" fmla="*/ 0 w 24"/>
                <a:gd name="T5" fmla="*/ 34 h 44"/>
                <a:gd name="T6" fmla="*/ 16 w 24"/>
                <a:gd name="T7" fmla="*/ 40 h 44"/>
                <a:gd name="T8" fmla="*/ 24 w 2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09" name="Freeform 100"/>
            <p:cNvSpPr/>
            <p:nvPr/>
          </p:nvSpPr>
          <p:spPr bwMode="ltGray">
            <a:xfrm>
              <a:off x="3467" y="2610"/>
              <a:ext cx="35" cy="17"/>
            </a:xfrm>
            <a:custGeom>
              <a:avLst/>
              <a:gdLst>
                <a:gd name="T0" fmla="*/ 30 w 41"/>
                <a:gd name="T1" fmla="*/ 0 h 24"/>
                <a:gd name="T2" fmla="*/ 26 w 41"/>
                <a:gd name="T3" fmla="*/ 24 h 24"/>
                <a:gd name="T4" fmla="*/ 30 w 4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0" name="Freeform 101"/>
            <p:cNvSpPr/>
            <p:nvPr/>
          </p:nvSpPr>
          <p:spPr bwMode="ltGray">
            <a:xfrm>
              <a:off x="3513" y="2603"/>
              <a:ext cx="11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1" name="Freeform 102"/>
            <p:cNvSpPr/>
            <p:nvPr/>
          </p:nvSpPr>
          <p:spPr bwMode="ltGray">
            <a:xfrm>
              <a:off x="3436" y="2459"/>
              <a:ext cx="10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2" name="Freeform 103"/>
            <p:cNvSpPr/>
            <p:nvPr/>
          </p:nvSpPr>
          <p:spPr bwMode="ltGray">
            <a:xfrm>
              <a:off x="3505" y="2391"/>
              <a:ext cx="12" cy="18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3" name="Freeform 104"/>
            <p:cNvSpPr/>
            <p:nvPr/>
          </p:nvSpPr>
          <p:spPr bwMode="ltGray">
            <a:xfrm>
              <a:off x="3477" y="2390"/>
              <a:ext cx="13" cy="18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4" name="Freeform 105"/>
            <p:cNvSpPr/>
            <p:nvPr/>
          </p:nvSpPr>
          <p:spPr bwMode="ltGray">
            <a:xfrm>
              <a:off x="3464" y="2411"/>
              <a:ext cx="12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5" name="Freeform 106"/>
            <p:cNvSpPr/>
            <p:nvPr/>
          </p:nvSpPr>
          <p:spPr bwMode="ltGray">
            <a:xfrm>
              <a:off x="3436" y="2443"/>
              <a:ext cx="10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6" name="Freeform 107"/>
            <p:cNvSpPr/>
            <p:nvPr/>
          </p:nvSpPr>
          <p:spPr bwMode="ltGray">
            <a:xfrm>
              <a:off x="3457" y="2430"/>
              <a:ext cx="12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7" name="Freeform 108"/>
            <p:cNvSpPr/>
            <p:nvPr/>
          </p:nvSpPr>
          <p:spPr bwMode="ltGray">
            <a:xfrm>
              <a:off x="2614" y="1507"/>
              <a:ext cx="12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8" name="Freeform 109"/>
            <p:cNvSpPr/>
            <p:nvPr/>
          </p:nvSpPr>
          <p:spPr bwMode="ltGray">
            <a:xfrm>
              <a:off x="2544" y="1475"/>
              <a:ext cx="12" cy="14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  <p:sp>
          <p:nvSpPr>
            <p:cNvPr id="119" name="Freeform 110"/>
            <p:cNvSpPr/>
            <p:nvPr/>
          </p:nvSpPr>
          <p:spPr bwMode="ltGray">
            <a:xfrm>
              <a:off x="2270" y="1272"/>
              <a:ext cx="2370" cy="1537"/>
            </a:xfrm>
            <a:custGeom>
              <a:avLst/>
              <a:gdLst>
                <a:gd name="T0" fmla="*/ 452 w 2060"/>
                <a:gd name="T1" fmla="*/ 653 h 1644"/>
                <a:gd name="T2" fmla="*/ 333 w 2060"/>
                <a:gd name="T3" fmla="*/ 595 h 1644"/>
                <a:gd name="T4" fmla="*/ 158 w 2060"/>
                <a:gd name="T5" fmla="*/ 645 h 1644"/>
                <a:gd name="T6" fmla="*/ 46 w 2060"/>
                <a:gd name="T7" fmla="*/ 759 h 1644"/>
                <a:gd name="T8" fmla="*/ 12 w 2060"/>
                <a:gd name="T9" fmla="*/ 941 h 1644"/>
                <a:gd name="T10" fmla="*/ 146 w 2060"/>
                <a:gd name="T11" fmla="*/ 1059 h 1644"/>
                <a:gd name="T12" fmla="*/ 308 w 2060"/>
                <a:gd name="T13" fmla="*/ 1041 h 1644"/>
                <a:gd name="T14" fmla="*/ 396 w 2060"/>
                <a:gd name="T15" fmla="*/ 1138 h 1644"/>
                <a:gd name="T16" fmla="*/ 452 w 2060"/>
                <a:gd name="T17" fmla="*/ 1447 h 1644"/>
                <a:gd name="T18" fmla="*/ 497 w 2060"/>
                <a:gd name="T19" fmla="*/ 1628 h 1644"/>
                <a:gd name="T20" fmla="*/ 704 w 2060"/>
                <a:gd name="T21" fmla="*/ 1574 h 1644"/>
                <a:gd name="T22" fmla="*/ 817 w 2060"/>
                <a:gd name="T23" fmla="*/ 1380 h 1644"/>
                <a:gd name="T24" fmla="*/ 885 w 2060"/>
                <a:gd name="T25" fmla="*/ 1153 h 1644"/>
                <a:gd name="T26" fmla="*/ 998 w 2060"/>
                <a:gd name="T27" fmla="*/ 999 h 1644"/>
                <a:gd name="T28" fmla="*/ 796 w 2060"/>
                <a:gd name="T29" fmla="*/ 856 h 1644"/>
                <a:gd name="T30" fmla="*/ 817 w 2060"/>
                <a:gd name="T31" fmla="*/ 819 h 1644"/>
                <a:gd name="T32" fmla="*/ 1003 w 2060"/>
                <a:gd name="T33" fmla="*/ 916 h 1644"/>
                <a:gd name="T34" fmla="*/ 1098 w 2060"/>
                <a:gd name="T35" fmla="*/ 792 h 1644"/>
                <a:gd name="T36" fmla="*/ 1046 w 2060"/>
                <a:gd name="T37" fmla="*/ 763 h 1644"/>
                <a:gd name="T38" fmla="*/ 929 w 2060"/>
                <a:gd name="T39" fmla="*/ 716 h 1644"/>
                <a:gd name="T40" fmla="*/ 1141 w 2060"/>
                <a:gd name="T41" fmla="*/ 761 h 1644"/>
                <a:gd name="T42" fmla="*/ 1296 w 2060"/>
                <a:gd name="T43" fmla="*/ 852 h 1644"/>
                <a:gd name="T44" fmla="*/ 1373 w 2060"/>
                <a:gd name="T45" fmla="*/ 1033 h 1644"/>
                <a:gd name="T46" fmla="*/ 1608 w 2060"/>
                <a:gd name="T47" fmla="*/ 847 h 1644"/>
                <a:gd name="T48" fmla="*/ 1704 w 2060"/>
                <a:gd name="T49" fmla="*/ 1030 h 1644"/>
                <a:gd name="T50" fmla="*/ 1707 w 2060"/>
                <a:gd name="T51" fmla="*/ 874 h 1644"/>
                <a:gd name="T52" fmla="*/ 1759 w 2060"/>
                <a:gd name="T53" fmla="*/ 800 h 1644"/>
                <a:gd name="T54" fmla="*/ 1783 w 2060"/>
                <a:gd name="T55" fmla="*/ 544 h 1644"/>
                <a:gd name="T56" fmla="*/ 1824 w 2060"/>
                <a:gd name="T57" fmla="*/ 528 h 1644"/>
                <a:gd name="T58" fmla="*/ 1844 w 2060"/>
                <a:gd name="T59" fmla="*/ 427 h 1644"/>
                <a:gd name="T60" fmla="*/ 1805 w 2060"/>
                <a:gd name="T61" fmla="*/ 226 h 1644"/>
                <a:gd name="T62" fmla="*/ 1899 w 2060"/>
                <a:gd name="T63" fmla="*/ 108 h 1644"/>
                <a:gd name="T64" fmla="*/ 1947 w 2060"/>
                <a:gd name="T65" fmla="*/ 209 h 1644"/>
                <a:gd name="T66" fmla="*/ 1943 w 2060"/>
                <a:gd name="T67" fmla="*/ 123 h 1644"/>
                <a:gd name="T68" fmla="*/ 1975 w 2060"/>
                <a:gd name="T69" fmla="*/ 51 h 1644"/>
                <a:gd name="T70" fmla="*/ 2038 w 2060"/>
                <a:gd name="T71" fmla="*/ 0 h 1644"/>
                <a:gd name="T72" fmla="*/ 1820 w 2060"/>
                <a:gd name="T73" fmla="*/ 63 h 1644"/>
                <a:gd name="T74" fmla="*/ 1583 w 2060"/>
                <a:gd name="T75" fmla="*/ 83 h 1644"/>
                <a:gd name="T76" fmla="*/ 1349 w 2060"/>
                <a:gd name="T77" fmla="*/ 30 h 1644"/>
                <a:gd name="T78" fmla="*/ 1132 w 2060"/>
                <a:gd name="T79" fmla="*/ 65 h 1644"/>
                <a:gd name="T80" fmla="*/ 1040 w 2060"/>
                <a:gd name="T81" fmla="*/ 170 h 1644"/>
                <a:gd name="T82" fmla="*/ 926 w 2060"/>
                <a:gd name="T83" fmla="*/ 137 h 1644"/>
                <a:gd name="T84" fmla="*/ 758 w 2060"/>
                <a:gd name="T85" fmla="*/ 183 h 1644"/>
                <a:gd name="T86" fmla="*/ 667 w 2060"/>
                <a:gd name="T87" fmla="*/ 140 h 1644"/>
                <a:gd name="T88" fmla="*/ 364 w 2060"/>
                <a:gd name="T89" fmla="*/ 248 h 1644"/>
                <a:gd name="T90" fmla="*/ 535 w 2060"/>
                <a:gd name="T91" fmla="*/ 213 h 1644"/>
                <a:gd name="T92" fmla="*/ 638 w 2060"/>
                <a:gd name="T93" fmla="*/ 276 h 1644"/>
                <a:gd name="T94" fmla="*/ 443 w 2060"/>
                <a:gd name="T95" fmla="*/ 357 h 1644"/>
                <a:gd name="T96" fmla="*/ 275 w 2060"/>
                <a:gd name="T97" fmla="*/ 416 h 1644"/>
                <a:gd name="T98" fmla="*/ 167 w 2060"/>
                <a:gd name="T99" fmla="*/ 537 h 1644"/>
                <a:gd name="T100" fmla="*/ 283 w 2060"/>
                <a:gd name="T101" fmla="*/ 552 h 1644"/>
                <a:gd name="T102" fmla="*/ 381 w 2060"/>
                <a:gd name="T103" fmla="*/ 573 h 1644"/>
                <a:gd name="T104" fmla="*/ 493 w 2060"/>
                <a:gd name="T105" fmla="*/ 590 h 1644"/>
                <a:gd name="T106" fmla="*/ 487 w 2060"/>
                <a:gd name="T107" fmla="*/ 512 h 1644"/>
                <a:gd name="T108" fmla="*/ 592 w 2060"/>
                <a:gd name="T109" fmla="*/ 548 h 1644"/>
                <a:gd name="T110" fmla="*/ 686 w 2060"/>
                <a:gd name="T111" fmla="*/ 470 h 1644"/>
                <a:gd name="T112" fmla="*/ 772 w 2060"/>
                <a:gd name="T113" fmla="*/ 480 h 1644"/>
                <a:gd name="T114" fmla="*/ 639 w 2060"/>
                <a:gd name="T115" fmla="*/ 598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5425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BCB5AC"/>
                </a:solidFill>
              </a:endParaRPr>
            </a:p>
          </p:txBody>
        </p:sp>
      </p:grpSp>
      <p:sp>
        <p:nvSpPr>
          <p:cNvPr id="120" name="AutoShape 111"/>
          <p:cNvSpPr>
            <a:spLocks noChangeArrowheads="1"/>
          </p:cNvSpPr>
          <p:nvPr/>
        </p:nvSpPr>
        <p:spPr bwMode="gray">
          <a:xfrm>
            <a:off x="4963319" y="3769127"/>
            <a:ext cx="2247900" cy="12922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464646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BCB5AC"/>
              </a:solidFill>
            </a:endParaRPr>
          </a:p>
        </p:txBody>
      </p:sp>
      <p:sp>
        <p:nvSpPr>
          <p:cNvPr id="121" name="AutoShape 112"/>
          <p:cNvSpPr>
            <a:spLocks noChangeArrowheads="1"/>
          </p:cNvSpPr>
          <p:nvPr/>
        </p:nvSpPr>
        <p:spPr bwMode="gray">
          <a:xfrm>
            <a:off x="2467769" y="3751664"/>
            <a:ext cx="2276475" cy="13112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EE0F68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BCB5AC"/>
              </a:solidFill>
            </a:endParaRPr>
          </a:p>
        </p:txBody>
      </p:sp>
      <p:sp>
        <p:nvSpPr>
          <p:cNvPr id="122" name="AutoShape 113"/>
          <p:cNvSpPr>
            <a:spLocks noChangeArrowheads="1"/>
          </p:cNvSpPr>
          <p:nvPr/>
        </p:nvSpPr>
        <p:spPr bwMode="gray">
          <a:xfrm>
            <a:off x="7439819" y="3723089"/>
            <a:ext cx="2276475" cy="1350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44ABF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BCB5AC"/>
              </a:solidFill>
            </a:endParaRPr>
          </a:p>
        </p:txBody>
      </p:sp>
      <p:sp>
        <p:nvSpPr>
          <p:cNvPr id="201" name="Rectangle 192"/>
          <p:cNvSpPr>
            <a:spLocks noChangeArrowheads="1"/>
          </p:cNvSpPr>
          <p:nvPr/>
        </p:nvSpPr>
        <p:spPr bwMode="auto">
          <a:xfrm>
            <a:off x="2035969" y="2084789"/>
            <a:ext cx="8120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000" b="1" dirty="0" err="1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ThemeGallery</a:t>
            </a:r>
            <a:r>
              <a:rPr lang="en-US" altLang="zh-CN" sz="20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 is a Design Digital Content &amp; Contents mall developed by Guild Design Inc.</a:t>
            </a:r>
          </a:p>
        </p:txBody>
      </p:sp>
      <p:sp>
        <p:nvSpPr>
          <p:cNvPr id="205" name="任意多边形 204"/>
          <p:cNvSpPr/>
          <p:nvPr/>
        </p:nvSpPr>
        <p:spPr>
          <a:xfrm>
            <a:off x="2553104" y="4644384"/>
            <a:ext cx="1803789" cy="1395910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任意多边形 205"/>
          <p:cNvSpPr/>
          <p:nvPr/>
        </p:nvSpPr>
        <p:spPr>
          <a:xfrm>
            <a:off x="5051716" y="4626377"/>
            <a:ext cx="1803789" cy="1395910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46464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" name="任意多边形 206"/>
          <p:cNvSpPr/>
          <p:nvPr/>
        </p:nvSpPr>
        <p:spPr>
          <a:xfrm>
            <a:off x="7556564" y="4626377"/>
            <a:ext cx="1803789" cy="1395910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F44AB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9" name="组合 208"/>
          <p:cNvGrpSpPr/>
          <p:nvPr/>
        </p:nvGrpSpPr>
        <p:grpSpPr>
          <a:xfrm>
            <a:off x="3051319" y="4975174"/>
            <a:ext cx="1495280" cy="693054"/>
            <a:chOff x="5348360" y="4304566"/>
            <a:chExt cx="1495280" cy="693054"/>
          </a:xfrm>
          <a:noFill/>
        </p:grpSpPr>
        <p:sp>
          <p:nvSpPr>
            <p:cNvPr id="210" name="文本框 209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 </a:t>
              </a:r>
            </a:p>
          </p:txBody>
        </p:sp>
        <p:sp>
          <p:nvSpPr>
            <p:cNvPr id="211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5554808" y="4972453"/>
            <a:ext cx="1495280" cy="693054"/>
            <a:chOff x="5348360" y="4304566"/>
            <a:chExt cx="1495280" cy="693054"/>
          </a:xfrm>
          <a:noFill/>
        </p:grpSpPr>
        <p:sp>
          <p:nvSpPr>
            <p:cNvPr id="213" name="文本框 212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 </a:t>
              </a:r>
            </a:p>
          </p:txBody>
        </p:sp>
        <p:sp>
          <p:nvSpPr>
            <p:cNvPr id="214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" name="组合 214"/>
          <p:cNvGrpSpPr/>
          <p:nvPr/>
        </p:nvGrpSpPr>
        <p:grpSpPr>
          <a:xfrm>
            <a:off x="8058297" y="4969732"/>
            <a:ext cx="1495280" cy="693054"/>
            <a:chOff x="5348360" y="4304566"/>
            <a:chExt cx="1495280" cy="693054"/>
          </a:xfrm>
          <a:noFill/>
        </p:grpSpPr>
        <p:sp>
          <p:nvSpPr>
            <p:cNvPr id="216" name="文本框 215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 </a:t>
              </a:r>
            </a:p>
          </p:txBody>
        </p:sp>
        <p:sp>
          <p:nvSpPr>
            <p:cNvPr id="217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0" grpId="0" animBg="1"/>
      <p:bldP spid="121" grpId="0" animBg="1"/>
      <p:bldP spid="122" grpId="0" animBg="1"/>
      <p:bldP spid="201" grpId="0"/>
      <p:bldP spid="205" grpId="0" animBg="1"/>
      <p:bldP spid="206" grpId="0" animBg="1"/>
      <p:bldP spid="2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 rot="1233950">
            <a:off x="3947254" y="3478238"/>
            <a:ext cx="2019945" cy="2394551"/>
          </a:xfrm>
          <a:custGeom>
            <a:avLst/>
            <a:gdLst>
              <a:gd name="connsiteX0" fmla="*/ 0 w 1915298"/>
              <a:gd name="connsiteY0" fmla="*/ 0 h 1717589"/>
              <a:gd name="connsiteX1" fmla="*/ 24714 w 1915298"/>
              <a:gd name="connsiteY1" fmla="*/ 123567 h 1717589"/>
              <a:gd name="connsiteX2" fmla="*/ 61784 w 1915298"/>
              <a:gd name="connsiteY2" fmla="*/ 210064 h 1717589"/>
              <a:gd name="connsiteX3" fmla="*/ 111211 w 1915298"/>
              <a:gd name="connsiteY3" fmla="*/ 333632 h 1717589"/>
              <a:gd name="connsiteX4" fmla="*/ 135925 w 1915298"/>
              <a:gd name="connsiteY4" fmla="*/ 457200 h 1717589"/>
              <a:gd name="connsiteX5" fmla="*/ 160638 w 1915298"/>
              <a:gd name="connsiteY5" fmla="*/ 494270 h 1717589"/>
              <a:gd name="connsiteX6" fmla="*/ 172995 w 1915298"/>
              <a:gd name="connsiteY6" fmla="*/ 568410 h 1717589"/>
              <a:gd name="connsiteX7" fmla="*/ 197708 w 1915298"/>
              <a:gd name="connsiteY7" fmla="*/ 605481 h 1717589"/>
              <a:gd name="connsiteX8" fmla="*/ 222422 w 1915298"/>
              <a:gd name="connsiteY8" fmla="*/ 741405 h 1717589"/>
              <a:gd name="connsiteX9" fmla="*/ 271849 w 1915298"/>
              <a:gd name="connsiteY9" fmla="*/ 877329 h 1717589"/>
              <a:gd name="connsiteX10" fmla="*/ 333633 w 1915298"/>
              <a:gd name="connsiteY10" fmla="*/ 1000897 h 1717589"/>
              <a:gd name="connsiteX11" fmla="*/ 345990 w 1915298"/>
              <a:gd name="connsiteY11" fmla="*/ 1075037 h 1717589"/>
              <a:gd name="connsiteX12" fmla="*/ 395417 w 1915298"/>
              <a:gd name="connsiteY12" fmla="*/ 1173891 h 1717589"/>
              <a:gd name="connsiteX13" fmla="*/ 407773 w 1915298"/>
              <a:gd name="connsiteY13" fmla="*/ 1210962 h 1717589"/>
              <a:gd name="connsiteX14" fmla="*/ 444844 w 1915298"/>
              <a:gd name="connsiteY14" fmla="*/ 1260389 h 1717589"/>
              <a:gd name="connsiteX15" fmla="*/ 481914 w 1915298"/>
              <a:gd name="connsiteY15" fmla="*/ 1322173 h 1717589"/>
              <a:gd name="connsiteX16" fmla="*/ 531341 w 1915298"/>
              <a:gd name="connsiteY16" fmla="*/ 1408670 h 1717589"/>
              <a:gd name="connsiteX17" fmla="*/ 593125 w 1915298"/>
              <a:gd name="connsiteY17" fmla="*/ 1519881 h 1717589"/>
              <a:gd name="connsiteX18" fmla="*/ 704335 w 1915298"/>
              <a:gd name="connsiteY18" fmla="*/ 1643448 h 1717589"/>
              <a:gd name="connsiteX19" fmla="*/ 741406 w 1915298"/>
              <a:gd name="connsiteY19" fmla="*/ 1668162 h 1717589"/>
              <a:gd name="connsiteX20" fmla="*/ 790833 w 1915298"/>
              <a:gd name="connsiteY20" fmla="*/ 1680519 h 1717589"/>
              <a:gd name="connsiteX21" fmla="*/ 827903 w 1915298"/>
              <a:gd name="connsiteY21" fmla="*/ 1692875 h 1717589"/>
              <a:gd name="connsiteX22" fmla="*/ 926757 w 1915298"/>
              <a:gd name="connsiteY22" fmla="*/ 1717589 h 1717589"/>
              <a:gd name="connsiteX23" fmla="*/ 1285103 w 1915298"/>
              <a:gd name="connsiteY23" fmla="*/ 1692875 h 1717589"/>
              <a:gd name="connsiteX24" fmla="*/ 1322173 w 1915298"/>
              <a:gd name="connsiteY24" fmla="*/ 1668162 h 1717589"/>
              <a:gd name="connsiteX25" fmla="*/ 1482811 w 1915298"/>
              <a:gd name="connsiteY25" fmla="*/ 1594021 h 1717589"/>
              <a:gd name="connsiteX26" fmla="*/ 1544595 w 1915298"/>
              <a:gd name="connsiteY26" fmla="*/ 1507524 h 1717589"/>
              <a:gd name="connsiteX27" fmla="*/ 1606379 w 1915298"/>
              <a:gd name="connsiteY27" fmla="*/ 1421027 h 1717589"/>
              <a:gd name="connsiteX28" fmla="*/ 1618735 w 1915298"/>
              <a:gd name="connsiteY28" fmla="*/ 1383956 h 1717589"/>
              <a:gd name="connsiteX29" fmla="*/ 1742303 w 1915298"/>
              <a:gd name="connsiteY29" fmla="*/ 1210962 h 1717589"/>
              <a:gd name="connsiteX30" fmla="*/ 1767017 w 1915298"/>
              <a:gd name="connsiteY30" fmla="*/ 1173891 h 1717589"/>
              <a:gd name="connsiteX31" fmla="*/ 1779373 w 1915298"/>
              <a:gd name="connsiteY31" fmla="*/ 1136821 h 1717589"/>
              <a:gd name="connsiteX32" fmla="*/ 1841157 w 1915298"/>
              <a:gd name="connsiteY32" fmla="*/ 1025610 h 1717589"/>
              <a:gd name="connsiteX33" fmla="*/ 1878227 w 1915298"/>
              <a:gd name="connsiteY33" fmla="*/ 976183 h 1717589"/>
              <a:gd name="connsiteX34" fmla="*/ 1890584 w 1915298"/>
              <a:gd name="connsiteY34" fmla="*/ 914400 h 1717589"/>
              <a:gd name="connsiteX35" fmla="*/ 1915298 w 1915298"/>
              <a:gd name="connsiteY35" fmla="*/ 852616 h 1717589"/>
              <a:gd name="connsiteX36" fmla="*/ 1890584 w 1915298"/>
              <a:gd name="connsiteY36" fmla="*/ 457200 h 1717589"/>
              <a:gd name="connsiteX37" fmla="*/ 1878227 w 1915298"/>
              <a:gd name="connsiteY37" fmla="*/ 407773 h 1717589"/>
              <a:gd name="connsiteX38" fmla="*/ 1853514 w 1915298"/>
              <a:gd name="connsiteY38" fmla="*/ 345989 h 1717589"/>
              <a:gd name="connsiteX39" fmla="*/ 1841157 w 1915298"/>
              <a:gd name="connsiteY39" fmla="*/ 284205 h 1717589"/>
              <a:gd name="connsiteX40" fmla="*/ 1791730 w 1915298"/>
              <a:gd name="connsiteY40" fmla="*/ 210064 h 1717589"/>
              <a:gd name="connsiteX0-1" fmla="*/ 0 w 1932997"/>
              <a:gd name="connsiteY0-2" fmla="*/ 0 h 1717589"/>
              <a:gd name="connsiteX1-3" fmla="*/ 24714 w 1932997"/>
              <a:gd name="connsiteY1-4" fmla="*/ 123567 h 1717589"/>
              <a:gd name="connsiteX2-5" fmla="*/ 61784 w 1932997"/>
              <a:gd name="connsiteY2-6" fmla="*/ 210064 h 1717589"/>
              <a:gd name="connsiteX3-7" fmla="*/ 111211 w 1932997"/>
              <a:gd name="connsiteY3-8" fmla="*/ 333632 h 1717589"/>
              <a:gd name="connsiteX4-9" fmla="*/ 135925 w 1932997"/>
              <a:gd name="connsiteY4-10" fmla="*/ 457200 h 1717589"/>
              <a:gd name="connsiteX5-11" fmla="*/ 160638 w 1932997"/>
              <a:gd name="connsiteY5-12" fmla="*/ 494270 h 1717589"/>
              <a:gd name="connsiteX6-13" fmla="*/ 172995 w 1932997"/>
              <a:gd name="connsiteY6-14" fmla="*/ 568410 h 1717589"/>
              <a:gd name="connsiteX7-15" fmla="*/ 197708 w 1932997"/>
              <a:gd name="connsiteY7-16" fmla="*/ 605481 h 1717589"/>
              <a:gd name="connsiteX8-17" fmla="*/ 222422 w 1932997"/>
              <a:gd name="connsiteY8-18" fmla="*/ 741405 h 1717589"/>
              <a:gd name="connsiteX9-19" fmla="*/ 271849 w 1932997"/>
              <a:gd name="connsiteY9-20" fmla="*/ 877329 h 1717589"/>
              <a:gd name="connsiteX10-21" fmla="*/ 333633 w 1932997"/>
              <a:gd name="connsiteY10-22" fmla="*/ 1000897 h 1717589"/>
              <a:gd name="connsiteX11-23" fmla="*/ 345990 w 1932997"/>
              <a:gd name="connsiteY11-24" fmla="*/ 1075037 h 1717589"/>
              <a:gd name="connsiteX12-25" fmla="*/ 395417 w 1932997"/>
              <a:gd name="connsiteY12-26" fmla="*/ 1173891 h 1717589"/>
              <a:gd name="connsiteX13-27" fmla="*/ 407773 w 1932997"/>
              <a:gd name="connsiteY13-28" fmla="*/ 1210962 h 1717589"/>
              <a:gd name="connsiteX14-29" fmla="*/ 444844 w 1932997"/>
              <a:gd name="connsiteY14-30" fmla="*/ 1260389 h 1717589"/>
              <a:gd name="connsiteX15-31" fmla="*/ 481914 w 1932997"/>
              <a:gd name="connsiteY15-32" fmla="*/ 1322173 h 1717589"/>
              <a:gd name="connsiteX16-33" fmla="*/ 531341 w 1932997"/>
              <a:gd name="connsiteY16-34" fmla="*/ 1408670 h 1717589"/>
              <a:gd name="connsiteX17-35" fmla="*/ 593125 w 1932997"/>
              <a:gd name="connsiteY17-36" fmla="*/ 1519881 h 1717589"/>
              <a:gd name="connsiteX18-37" fmla="*/ 704335 w 1932997"/>
              <a:gd name="connsiteY18-38" fmla="*/ 1643448 h 1717589"/>
              <a:gd name="connsiteX19-39" fmla="*/ 741406 w 1932997"/>
              <a:gd name="connsiteY19-40" fmla="*/ 1668162 h 1717589"/>
              <a:gd name="connsiteX20-41" fmla="*/ 790833 w 1932997"/>
              <a:gd name="connsiteY20-42" fmla="*/ 1680519 h 1717589"/>
              <a:gd name="connsiteX21-43" fmla="*/ 827903 w 1932997"/>
              <a:gd name="connsiteY21-44" fmla="*/ 1692875 h 1717589"/>
              <a:gd name="connsiteX22-45" fmla="*/ 926757 w 1932997"/>
              <a:gd name="connsiteY22-46" fmla="*/ 1717589 h 1717589"/>
              <a:gd name="connsiteX23-47" fmla="*/ 1285103 w 1932997"/>
              <a:gd name="connsiteY23-48" fmla="*/ 1692875 h 1717589"/>
              <a:gd name="connsiteX24-49" fmla="*/ 1322173 w 1932997"/>
              <a:gd name="connsiteY24-50" fmla="*/ 1668162 h 1717589"/>
              <a:gd name="connsiteX25-51" fmla="*/ 1482811 w 1932997"/>
              <a:gd name="connsiteY25-52" fmla="*/ 1594021 h 1717589"/>
              <a:gd name="connsiteX26-53" fmla="*/ 1544595 w 1932997"/>
              <a:gd name="connsiteY26-54" fmla="*/ 1507524 h 1717589"/>
              <a:gd name="connsiteX27-55" fmla="*/ 1606379 w 1932997"/>
              <a:gd name="connsiteY27-56" fmla="*/ 1421027 h 1717589"/>
              <a:gd name="connsiteX28-57" fmla="*/ 1618735 w 1932997"/>
              <a:gd name="connsiteY28-58" fmla="*/ 1383956 h 1717589"/>
              <a:gd name="connsiteX29-59" fmla="*/ 1742303 w 1932997"/>
              <a:gd name="connsiteY29-60" fmla="*/ 1210962 h 1717589"/>
              <a:gd name="connsiteX30-61" fmla="*/ 1767017 w 1932997"/>
              <a:gd name="connsiteY30-62" fmla="*/ 1173891 h 1717589"/>
              <a:gd name="connsiteX31-63" fmla="*/ 1779373 w 1932997"/>
              <a:gd name="connsiteY31-64" fmla="*/ 1136821 h 1717589"/>
              <a:gd name="connsiteX32-65" fmla="*/ 1841157 w 1932997"/>
              <a:gd name="connsiteY32-66" fmla="*/ 1025610 h 1717589"/>
              <a:gd name="connsiteX33-67" fmla="*/ 1878227 w 1932997"/>
              <a:gd name="connsiteY33-68" fmla="*/ 976183 h 1717589"/>
              <a:gd name="connsiteX34-69" fmla="*/ 1890584 w 1932997"/>
              <a:gd name="connsiteY34-70" fmla="*/ 914400 h 1717589"/>
              <a:gd name="connsiteX35-71" fmla="*/ 1915298 w 1932997"/>
              <a:gd name="connsiteY35-72" fmla="*/ 852616 h 1717589"/>
              <a:gd name="connsiteX36-73" fmla="*/ 1929632 w 1932997"/>
              <a:gd name="connsiteY36-74" fmla="*/ 455747 h 1717589"/>
              <a:gd name="connsiteX37-75" fmla="*/ 1878227 w 1932997"/>
              <a:gd name="connsiteY37-76" fmla="*/ 407773 h 1717589"/>
              <a:gd name="connsiteX38-77" fmla="*/ 1853514 w 1932997"/>
              <a:gd name="connsiteY38-78" fmla="*/ 345989 h 1717589"/>
              <a:gd name="connsiteX39-79" fmla="*/ 1841157 w 1932997"/>
              <a:gd name="connsiteY39-80" fmla="*/ 284205 h 1717589"/>
              <a:gd name="connsiteX40-81" fmla="*/ 1791730 w 1932997"/>
              <a:gd name="connsiteY40-82" fmla="*/ 210064 h 1717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1932997" h="1717589">
                <a:moveTo>
                  <a:pt x="0" y="0"/>
                </a:moveTo>
                <a:cubicBezTo>
                  <a:pt x="8238" y="41189"/>
                  <a:pt x="15269" y="82638"/>
                  <a:pt x="24714" y="123567"/>
                </a:cubicBezTo>
                <a:cubicBezTo>
                  <a:pt x="35561" y="170571"/>
                  <a:pt x="41619" y="159651"/>
                  <a:pt x="61784" y="210064"/>
                </a:cubicBezTo>
                <a:cubicBezTo>
                  <a:pt x="122861" y="362757"/>
                  <a:pt x="53255" y="217717"/>
                  <a:pt x="111211" y="333632"/>
                </a:cubicBezTo>
                <a:cubicBezTo>
                  <a:pt x="115765" y="365510"/>
                  <a:pt x="118671" y="422692"/>
                  <a:pt x="135925" y="457200"/>
                </a:cubicBezTo>
                <a:cubicBezTo>
                  <a:pt x="142566" y="470483"/>
                  <a:pt x="152400" y="481913"/>
                  <a:pt x="160638" y="494270"/>
                </a:cubicBezTo>
                <a:cubicBezTo>
                  <a:pt x="164757" y="518983"/>
                  <a:pt x="165072" y="544641"/>
                  <a:pt x="172995" y="568410"/>
                </a:cubicBezTo>
                <a:cubicBezTo>
                  <a:pt x="177691" y="582499"/>
                  <a:pt x="192493" y="591575"/>
                  <a:pt x="197708" y="605481"/>
                </a:cubicBezTo>
                <a:cubicBezTo>
                  <a:pt x="204635" y="623954"/>
                  <a:pt x="218952" y="727523"/>
                  <a:pt x="222422" y="741405"/>
                </a:cubicBezTo>
                <a:cubicBezTo>
                  <a:pt x="236848" y="799110"/>
                  <a:pt x="252191" y="823271"/>
                  <a:pt x="271849" y="877329"/>
                </a:cubicBezTo>
                <a:cubicBezTo>
                  <a:pt x="308587" y="978356"/>
                  <a:pt x="276576" y="924820"/>
                  <a:pt x="333633" y="1000897"/>
                </a:cubicBezTo>
                <a:cubicBezTo>
                  <a:pt x="337752" y="1025610"/>
                  <a:pt x="339398" y="1050866"/>
                  <a:pt x="345990" y="1075037"/>
                </a:cubicBezTo>
                <a:cubicBezTo>
                  <a:pt x="359943" y="1126197"/>
                  <a:pt x="369296" y="1134711"/>
                  <a:pt x="395417" y="1173891"/>
                </a:cubicBezTo>
                <a:cubicBezTo>
                  <a:pt x="399536" y="1186248"/>
                  <a:pt x="401311" y="1199653"/>
                  <a:pt x="407773" y="1210962"/>
                </a:cubicBezTo>
                <a:cubicBezTo>
                  <a:pt x="417991" y="1228843"/>
                  <a:pt x="433420" y="1243253"/>
                  <a:pt x="444844" y="1260389"/>
                </a:cubicBezTo>
                <a:cubicBezTo>
                  <a:pt x="458166" y="1280373"/>
                  <a:pt x="469557" y="1301578"/>
                  <a:pt x="481914" y="1322173"/>
                </a:cubicBezTo>
                <a:cubicBezTo>
                  <a:pt x="504472" y="1412402"/>
                  <a:pt x="476127" y="1335051"/>
                  <a:pt x="531341" y="1408670"/>
                </a:cubicBezTo>
                <a:cubicBezTo>
                  <a:pt x="589039" y="1485601"/>
                  <a:pt x="549118" y="1449470"/>
                  <a:pt x="593125" y="1519881"/>
                </a:cubicBezTo>
                <a:cubicBezTo>
                  <a:pt x="615915" y="1556345"/>
                  <a:pt x="675453" y="1624193"/>
                  <a:pt x="704335" y="1643448"/>
                </a:cubicBezTo>
                <a:cubicBezTo>
                  <a:pt x="716692" y="1651686"/>
                  <a:pt x="727756" y="1662312"/>
                  <a:pt x="741406" y="1668162"/>
                </a:cubicBezTo>
                <a:cubicBezTo>
                  <a:pt x="757016" y="1674852"/>
                  <a:pt x="774504" y="1675854"/>
                  <a:pt x="790833" y="1680519"/>
                </a:cubicBezTo>
                <a:cubicBezTo>
                  <a:pt x="803357" y="1684097"/>
                  <a:pt x="815267" y="1689716"/>
                  <a:pt x="827903" y="1692875"/>
                </a:cubicBezTo>
                <a:lnTo>
                  <a:pt x="926757" y="1717589"/>
                </a:lnTo>
                <a:cubicBezTo>
                  <a:pt x="1046206" y="1709351"/>
                  <a:pt x="1166295" y="1707726"/>
                  <a:pt x="1285103" y="1692875"/>
                </a:cubicBezTo>
                <a:cubicBezTo>
                  <a:pt x="1299839" y="1691033"/>
                  <a:pt x="1308890" y="1674803"/>
                  <a:pt x="1322173" y="1668162"/>
                </a:cubicBezTo>
                <a:cubicBezTo>
                  <a:pt x="1365896" y="1646301"/>
                  <a:pt x="1450927" y="1625905"/>
                  <a:pt x="1482811" y="1594021"/>
                </a:cubicBezTo>
                <a:cubicBezTo>
                  <a:pt x="1556050" y="1520782"/>
                  <a:pt x="1487670" y="1596977"/>
                  <a:pt x="1544595" y="1507524"/>
                </a:cubicBezTo>
                <a:cubicBezTo>
                  <a:pt x="1563618" y="1477631"/>
                  <a:pt x="1585784" y="1449859"/>
                  <a:pt x="1606379" y="1421027"/>
                </a:cubicBezTo>
                <a:cubicBezTo>
                  <a:pt x="1610498" y="1408670"/>
                  <a:pt x="1612910" y="1395606"/>
                  <a:pt x="1618735" y="1383956"/>
                </a:cubicBezTo>
                <a:cubicBezTo>
                  <a:pt x="1661329" y="1298769"/>
                  <a:pt x="1677510" y="1308152"/>
                  <a:pt x="1742303" y="1210962"/>
                </a:cubicBezTo>
                <a:lnTo>
                  <a:pt x="1767017" y="1173891"/>
                </a:lnTo>
                <a:cubicBezTo>
                  <a:pt x="1771136" y="1161534"/>
                  <a:pt x="1774242" y="1148793"/>
                  <a:pt x="1779373" y="1136821"/>
                </a:cubicBezTo>
                <a:cubicBezTo>
                  <a:pt x="1793504" y="1103850"/>
                  <a:pt x="1822413" y="1053726"/>
                  <a:pt x="1841157" y="1025610"/>
                </a:cubicBezTo>
                <a:cubicBezTo>
                  <a:pt x="1852581" y="1008474"/>
                  <a:pt x="1865870" y="992659"/>
                  <a:pt x="1878227" y="976183"/>
                </a:cubicBezTo>
                <a:cubicBezTo>
                  <a:pt x="1882346" y="955589"/>
                  <a:pt x="1884549" y="934516"/>
                  <a:pt x="1890584" y="914400"/>
                </a:cubicBezTo>
                <a:cubicBezTo>
                  <a:pt x="1896958" y="893154"/>
                  <a:pt x="1908790" y="929058"/>
                  <a:pt x="1915298" y="852616"/>
                </a:cubicBezTo>
                <a:cubicBezTo>
                  <a:pt x="1921806" y="776174"/>
                  <a:pt x="1940599" y="587353"/>
                  <a:pt x="1929632" y="455747"/>
                </a:cubicBezTo>
                <a:cubicBezTo>
                  <a:pt x="1928222" y="438823"/>
                  <a:pt x="1890913" y="426066"/>
                  <a:pt x="1878227" y="407773"/>
                </a:cubicBezTo>
                <a:cubicBezTo>
                  <a:pt x="1865541" y="389480"/>
                  <a:pt x="1859888" y="367235"/>
                  <a:pt x="1853514" y="345989"/>
                </a:cubicBezTo>
                <a:cubicBezTo>
                  <a:pt x="1847479" y="325872"/>
                  <a:pt x="1847799" y="304130"/>
                  <a:pt x="1841157" y="284205"/>
                </a:cubicBezTo>
                <a:cubicBezTo>
                  <a:pt x="1826195" y="239319"/>
                  <a:pt x="1820007" y="238341"/>
                  <a:pt x="1791730" y="210064"/>
                </a:cubicBezTo>
              </a:path>
            </a:pathLst>
          </a:custGeom>
          <a:noFill/>
          <a:ln w="19050">
            <a:solidFill>
              <a:srgbClr val="9C9F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757954" y="1992943"/>
            <a:ext cx="1296144" cy="1368152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等腰三角形 36"/>
          <p:cNvSpPr/>
          <p:nvPr/>
        </p:nvSpPr>
        <p:spPr>
          <a:xfrm>
            <a:off x="4228307" y="3181075"/>
            <a:ext cx="355437" cy="360040"/>
          </a:xfrm>
          <a:prstGeom prst="triangl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TextBox 68"/>
          <p:cNvSpPr txBox="1"/>
          <p:nvPr/>
        </p:nvSpPr>
        <p:spPr>
          <a:xfrm>
            <a:off x="3757954" y="2385737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任意多边形 38"/>
          <p:cNvSpPr/>
          <p:nvPr/>
        </p:nvSpPr>
        <p:spPr>
          <a:xfrm rot="21353274" flipH="1">
            <a:off x="5857890" y="3426244"/>
            <a:ext cx="1897763" cy="1432544"/>
          </a:xfrm>
          <a:custGeom>
            <a:avLst/>
            <a:gdLst>
              <a:gd name="connsiteX0" fmla="*/ 0 w 1915298"/>
              <a:gd name="connsiteY0" fmla="*/ 0 h 1717589"/>
              <a:gd name="connsiteX1" fmla="*/ 24714 w 1915298"/>
              <a:gd name="connsiteY1" fmla="*/ 123567 h 1717589"/>
              <a:gd name="connsiteX2" fmla="*/ 61784 w 1915298"/>
              <a:gd name="connsiteY2" fmla="*/ 210064 h 1717589"/>
              <a:gd name="connsiteX3" fmla="*/ 111211 w 1915298"/>
              <a:gd name="connsiteY3" fmla="*/ 333632 h 1717589"/>
              <a:gd name="connsiteX4" fmla="*/ 135925 w 1915298"/>
              <a:gd name="connsiteY4" fmla="*/ 457200 h 1717589"/>
              <a:gd name="connsiteX5" fmla="*/ 160638 w 1915298"/>
              <a:gd name="connsiteY5" fmla="*/ 494270 h 1717589"/>
              <a:gd name="connsiteX6" fmla="*/ 172995 w 1915298"/>
              <a:gd name="connsiteY6" fmla="*/ 568410 h 1717589"/>
              <a:gd name="connsiteX7" fmla="*/ 197708 w 1915298"/>
              <a:gd name="connsiteY7" fmla="*/ 605481 h 1717589"/>
              <a:gd name="connsiteX8" fmla="*/ 222422 w 1915298"/>
              <a:gd name="connsiteY8" fmla="*/ 741405 h 1717589"/>
              <a:gd name="connsiteX9" fmla="*/ 271849 w 1915298"/>
              <a:gd name="connsiteY9" fmla="*/ 877329 h 1717589"/>
              <a:gd name="connsiteX10" fmla="*/ 333633 w 1915298"/>
              <a:gd name="connsiteY10" fmla="*/ 1000897 h 1717589"/>
              <a:gd name="connsiteX11" fmla="*/ 345990 w 1915298"/>
              <a:gd name="connsiteY11" fmla="*/ 1075037 h 1717589"/>
              <a:gd name="connsiteX12" fmla="*/ 395417 w 1915298"/>
              <a:gd name="connsiteY12" fmla="*/ 1173891 h 1717589"/>
              <a:gd name="connsiteX13" fmla="*/ 407773 w 1915298"/>
              <a:gd name="connsiteY13" fmla="*/ 1210962 h 1717589"/>
              <a:gd name="connsiteX14" fmla="*/ 444844 w 1915298"/>
              <a:gd name="connsiteY14" fmla="*/ 1260389 h 1717589"/>
              <a:gd name="connsiteX15" fmla="*/ 481914 w 1915298"/>
              <a:gd name="connsiteY15" fmla="*/ 1322173 h 1717589"/>
              <a:gd name="connsiteX16" fmla="*/ 531341 w 1915298"/>
              <a:gd name="connsiteY16" fmla="*/ 1408670 h 1717589"/>
              <a:gd name="connsiteX17" fmla="*/ 593125 w 1915298"/>
              <a:gd name="connsiteY17" fmla="*/ 1519881 h 1717589"/>
              <a:gd name="connsiteX18" fmla="*/ 704335 w 1915298"/>
              <a:gd name="connsiteY18" fmla="*/ 1643448 h 1717589"/>
              <a:gd name="connsiteX19" fmla="*/ 741406 w 1915298"/>
              <a:gd name="connsiteY19" fmla="*/ 1668162 h 1717589"/>
              <a:gd name="connsiteX20" fmla="*/ 790833 w 1915298"/>
              <a:gd name="connsiteY20" fmla="*/ 1680519 h 1717589"/>
              <a:gd name="connsiteX21" fmla="*/ 827903 w 1915298"/>
              <a:gd name="connsiteY21" fmla="*/ 1692875 h 1717589"/>
              <a:gd name="connsiteX22" fmla="*/ 926757 w 1915298"/>
              <a:gd name="connsiteY22" fmla="*/ 1717589 h 1717589"/>
              <a:gd name="connsiteX23" fmla="*/ 1285103 w 1915298"/>
              <a:gd name="connsiteY23" fmla="*/ 1692875 h 1717589"/>
              <a:gd name="connsiteX24" fmla="*/ 1322173 w 1915298"/>
              <a:gd name="connsiteY24" fmla="*/ 1668162 h 1717589"/>
              <a:gd name="connsiteX25" fmla="*/ 1482811 w 1915298"/>
              <a:gd name="connsiteY25" fmla="*/ 1594021 h 1717589"/>
              <a:gd name="connsiteX26" fmla="*/ 1544595 w 1915298"/>
              <a:gd name="connsiteY26" fmla="*/ 1507524 h 1717589"/>
              <a:gd name="connsiteX27" fmla="*/ 1606379 w 1915298"/>
              <a:gd name="connsiteY27" fmla="*/ 1421027 h 1717589"/>
              <a:gd name="connsiteX28" fmla="*/ 1618735 w 1915298"/>
              <a:gd name="connsiteY28" fmla="*/ 1383956 h 1717589"/>
              <a:gd name="connsiteX29" fmla="*/ 1742303 w 1915298"/>
              <a:gd name="connsiteY29" fmla="*/ 1210962 h 1717589"/>
              <a:gd name="connsiteX30" fmla="*/ 1767017 w 1915298"/>
              <a:gd name="connsiteY30" fmla="*/ 1173891 h 1717589"/>
              <a:gd name="connsiteX31" fmla="*/ 1779373 w 1915298"/>
              <a:gd name="connsiteY31" fmla="*/ 1136821 h 1717589"/>
              <a:gd name="connsiteX32" fmla="*/ 1841157 w 1915298"/>
              <a:gd name="connsiteY32" fmla="*/ 1025610 h 1717589"/>
              <a:gd name="connsiteX33" fmla="*/ 1878227 w 1915298"/>
              <a:gd name="connsiteY33" fmla="*/ 976183 h 1717589"/>
              <a:gd name="connsiteX34" fmla="*/ 1890584 w 1915298"/>
              <a:gd name="connsiteY34" fmla="*/ 914400 h 1717589"/>
              <a:gd name="connsiteX35" fmla="*/ 1915298 w 1915298"/>
              <a:gd name="connsiteY35" fmla="*/ 852616 h 1717589"/>
              <a:gd name="connsiteX36" fmla="*/ 1890584 w 1915298"/>
              <a:gd name="connsiteY36" fmla="*/ 457200 h 1717589"/>
              <a:gd name="connsiteX37" fmla="*/ 1878227 w 1915298"/>
              <a:gd name="connsiteY37" fmla="*/ 407773 h 1717589"/>
              <a:gd name="connsiteX38" fmla="*/ 1853514 w 1915298"/>
              <a:gd name="connsiteY38" fmla="*/ 345989 h 1717589"/>
              <a:gd name="connsiteX39" fmla="*/ 1841157 w 1915298"/>
              <a:gd name="connsiteY39" fmla="*/ 284205 h 1717589"/>
              <a:gd name="connsiteX40" fmla="*/ 1791730 w 1915298"/>
              <a:gd name="connsiteY40" fmla="*/ 210064 h 1717589"/>
              <a:gd name="connsiteX0-1" fmla="*/ 0 w 1932997"/>
              <a:gd name="connsiteY0-2" fmla="*/ 0 h 1717589"/>
              <a:gd name="connsiteX1-3" fmla="*/ 24714 w 1932997"/>
              <a:gd name="connsiteY1-4" fmla="*/ 123567 h 1717589"/>
              <a:gd name="connsiteX2-5" fmla="*/ 61784 w 1932997"/>
              <a:gd name="connsiteY2-6" fmla="*/ 210064 h 1717589"/>
              <a:gd name="connsiteX3-7" fmla="*/ 111211 w 1932997"/>
              <a:gd name="connsiteY3-8" fmla="*/ 333632 h 1717589"/>
              <a:gd name="connsiteX4-9" fmla="*/ 135925 w 1932997"/>
              <a:gd name="connsiteY4-10" fmla="*/ 457200 h 1717589"/>
              <a:gd name="connsiteX5-11" fmla="*/ 160638 w 1932997"/>
              <a:gd name="connsiteY5-12" fmla="*/ 494270 h 1717589"/>
              <a:gd name="connsiteX6-13" fmla="*/ 172995 w 1932997"/>
              <a:gd name="connsiteY6-14" fmla="*/ 568410 h 1717589"/>
              <a:gd name="connsiteX7-15" fmla="*/ 197708 w 1932997"/>
              <a:gd name="connsiteY7-16" fmla="*/ 605481 h 1717589"/>
              <a:gd name="connsiteX8-17" fmla="*/ 222422 w 1932997"/>
              <a:gd name="connsiteY8-18" fmla="*/ 741405 h 1717589"/>
              <a:gd name="connsiteX9-19" fmla="*/ 271849 w 1932997"/>
              <a:gd name="connsiteY9-20" fmla="*/ 877329 h 1717589"/>
              <a:gd name="connsiteX10-21" fmla="*/ 333633 w 1932997"/>
              <a:gd name="connsiteY10-22" fmla="*/ 1000897 h 1717589"/>
              <a:gd name="connsiteX11-23" fmla="*/ 345990 w 1932997"/>
              <a:gd name="connsiteY11-24" fmla="*/ 1075037 h 1717589"/>
              <a:gd name="connsiteX12-25" fmla="*/ 395417 w 1932997"/>
              <a:gd name="connsiteY12-26" fmla="*/ 1173891 h 1717589"/>
              <a:gd name="connsiteX13-27" fmla="*/ 407773 w 1932997"/>
              <a:gd name="connsiteY13-28" fmla="*/ 1210962 h 1717589"/>
              <a:gd name="connsiteX14-29" fmla="*/ 444844 w 1932997"/>
              <a:gd name="connsiteY14-30" fmla="*/ 1260389 h 1717589"/>
              <a:gd name="connsiteX15-31" fmla="*/ 481914 w 1932997"/>
              <a:gd name="connsiteY15-32" fmla="*/ 1322173 h 1717589"/>
              <a:gd name="connsiteX16-33" fmla="*/ 531341 w 1932997"/>
              <a:gd name="connsiteY16-34" fmla="*/ 1408670 h 1717589"/>
              <a:gd name="connsiteX17-35" fmla="*/ 593125 w 1932997"/>
              <a:gd name="connsiteY17-36" fmla="*/ 1519881 h 1717589"/>
              <a:gd name="connsiteX18-37" fmla="*/ 704335 w 1932997"/>
              <a:gd name="connsiteY18-38" fmla="*/ 1643448 h 1717589"/>
              <a:gd name="connsiteX19-39" fmla="*/ 741406 w 1932997"/>
              <a:gd name="connsiteY19-40" fmla="*/ 1668162 h 1717589"/>
              <a:gd name="connsiteX20-41" fmla="*/ 790833 w 1932997"/>
              <a:gd name="connsiteY20-42" fmla="*/ 1680519 h 1717589"/>
              <a:gd name="connsiteX21-43" fmla="*/ 827903 w 1932997"/>
              <a:gd name="connsiteY21-44" fmla="*/ 1692875 h 1717589"/>
              <a:gd name="connsiteX22-45" fmla="*/ 926757 w 1932997"/>
              <a:gd name="connsiteY22-46" fmla="*/ 1717589 h 1717589"/>
              <a:gd name="connsiteX23-47" fmla="*/ 1285103 w 1932997"/>
              <a:gd name="connsiteY23-48" fmla="*/ 1692875 h 1717589"/>
              <a:gd name="connsiteX24-49" fmla="*/ 1322173 w 1932997"/>
              <a:gd name="connsiteY24-50" fmla="*/ 1668162 h 1717589"/>
              <a:gd name="connsiteX25-51" fmla="*/ 1482811 w 1932997"/>
              <a:gd name="connsiteY25-52" fmla="*/ 1594021 h 1717589"/>
              <a:gd name="connsiteX26-53" fmla="*/ 1544595 w 1932997"/>
              <a:gd name="connsiteY26-54" fmla="*/ 1507524 h 1717589"/>
              <a:gd name="connsiteX27-55" fmla="*/ 1606379 w 1932997"/>
              <a:gd name="connsiteY27-56" fmla="*/ 1421027 h 1717589"/>
              <a:gd name="connsiteX28-57" fmla="*/ 1618735 w 1932997"/>
              <a:gd name="connsiteY28-58" fmla="*/ 1383956 h 1717589"/>
              <a:gd name="connsiteX29-59" fmla="*/ 1742303 w 1932997"/>
              <a:gd name="connsiteY29-60" fmla="*/ 1210962 h 1717589"/>
              <a:gd name="connsiteX30-61" fmla="*/ 1767017 w 1932997"/>
              <a:gd name="connsiteY30-62" fmla="*/ 1173891 h 1717589"/>
              <a:gd name="connsiteX31-63" fmla="*/ 1779373 w 1932997"/>
              <a:gd name="connsiteY31-64" fmla="*/ 1136821 h 1717589"/>
              <a:gd name="connsiteX32-65" fmla="*/ 1841157 w 1932997"/>
              <a:gd name="connsiteY32-66" fmla="*/ 1025610 h 1717589"/>
              <a:gd name="connsiteX33-67" fmla="*/ 1878227 w 1932997"/>
              <a:gd name="connsiteY33-68" fmla="*/ 976183 h 1717589"/>
              <a:gd name="connsiteX34-69" fmla="*/ 1890584 w 1932997"/>
              <a:gd name="connsiteY34-70" fmla="*/ 914400 h 1717589"/>
              <a:gd name="connsiteX35-71" fmla="*/ 1915298 w 1932997"/>
              <a:gd name="connsiteY35-72" fmla="*/ 852616 h 1717589"/>
              <a:gd name="connsiteX36-73" fmla="*/ 1929632 w 1932997"/>
              <a:gd name="connsiteY36-74" fmla="*/ 455747 h 1717589"/>
              <a:gd name="connsiteX37-75" fmla="*/ 1878227 w 1932997"/>
              <a:gd name="connsiteY37-76" fmla="*/ 407773 h 1717589"/>
              <a:gd name="connsiteX38-77" fmla="*/ 1853514 w 1932997"/>
              <a:gd name="connsiteY38-78" fmla="*/ 345989 h 1717589"/>
              <a:gd name="connsiteX39-79" fmla="*/ 1841157 w 1932997"/>
              <a:gd name="connsiteY39-80" fmla="*/ 284205 h 1717589"/>
              <a:gd name="connsiteX40-81" fmla="*/ 1791730 w 1932997"/>
              <a:gd name="connsiteY40-82" fmla="*/ 210064 h 1717589"/>
              <a:gd name="connsiteX0-83" fmla="*/ 0 w 1930823"/>
              <a:gd name="connsiteY0-84" fmla="*/ 0 h 1717589"/>
              <a:gd name="connsiteX1-85" fmla="*/ 24714 w 1930823"/>
              <a:gd name="connsiteY1-86" fmla="*/ 123567 h 1717589"/>
              <a:gd name="connsiteX2-87" fmla="*/ 61784 w 1930823"/>
              <a:gd name="connsiteY2-88" fmla="*/ 210064 h 1717589"/>
              <a:gd name="connsiteX3-89" fmla="*/ 111211 w 1930823"/>
              <a:gd name="connsiteY3-90" fmla="*/ 333632 h 1717589"/>
              <a:gd name="connsiteX4-91" fmla="*/ 135925 w 1930823"/>
              <a:gd name="connsiteY4-92" fmla="*/ 457200 h 1717589"/>
              <a:gd name="connsiteX5-93" fmla="*/ 160638 w 1930823"/>
              <a:gd name="connsiteY5-94" fmla="*/ 494270 h 1717589"/>
              <a:gd name="connsiteX6-95" fmla="*/ 172995 w 1930823"/>
              <a:gd name="connsiteY6-96" fmla="*/ 568410 h 1717589"/>
              <a:gd name="connsiteX7-97" fmla="*/ 197708 w 1930823"/>
              <a:gd name="connsiteY7-98" fmla="*/ 605481 h 1717589"/>
              <a:gd name="connsiteX8-99" fmla="*/ 222422 w 1930823"/>
              <a:gd name="connsiteY8-100" fmla="*/ 741405 h 1717589"/>
              <a:gd name="connsiteX9-101" fmla="*/ 271849 w 1930823"/>
              <a:gd name="connsiteY9-102" fmla="*/ 877329 h 1717589"/>
              <a:gd name="connsiteX10-103" fmla="*/ 333633 w 1930823"/>
              <a:gd name="connsiteY10-104" fmla="*/ 1000897 h 1717589"/>
              <a:gd name="connsiteX11-105" fmla="*/ 345990 w 1930823"/>
              <a:gd name="connsiteY11-106" fmla="*/ 1075037 h 1717589"/>
              <a:gd name="connsiteX12-107" fmla="*/ 395417 w 1930823"/>
              <a:gd name="connsiteY12-108" fmla="*/ 1173891 h 1717589"/>
              <a:gd name="connsiteX13-109" fmla="*/ 407773 w 1930823"/>
              <a:gd name="connsiteY13-110" fmla="*/ 1210962 h 1717589"/>
              <a:gd name="connsiteX14-111" fmla="*/ 444844 w 1930823"/>
              <a:gd name="connsiteY14-112" fmla="*/ 1260389 h 1717589"/>
              <a:gd name="connsiteX15-113" fmla="*/ 481914 w 1930823"/>
              <a:gd name="connsiteY15-114" fmla="*/ 1322173 h 1717589"/>
              <a:gd name="connsiteX16-115" fmla="*/ 531341 w 1930823"/>
              <a:gd name="connsiteY16-116" fmla="*/ 1408670 h 1717589"/>
              <a:gd name="connsiteX17-117" fmla="*/ 593125 w 1930823"/>
              <a:gd name="connsiteY17-118" fmla="*/ 1519881 h 1717589"/>
              <a:gd name="connsiteX18-119" fmla="*/ 704335 w 1930823"/>
              <a:gd name="connsiteY18-120" fmla="*/ 1643448 h 1717589"/>
              <a:gd name="connsiteX19-121" fmla="*/ 741406 w 1930823"/>
              <a:gd name="connsiteY19-122" fmla="*/ 1668162 h 1717589"/>
              <a:gd name="connsiteX20-123" fmla="*/ 790833 w 1930823"/>
              <a:gd name="connsiteY20-124" fmla="*/ 1680519 h 1717589"/>
              <a:gd name="connsiteX21-125" fmla="*/ 827903 w 1930823"/>
              <a:gd name="connsiteY21-126" fmla="*/ 1692875 h 1717589"/>
              <a:gd name="connsiteX22-127" fmla="*/ 926757 w 1930823"/>
              <a:gd name="connsiteY22-128" fmla="*/ 1717589 h 1717589"/>
              <a:gd name="connsiteX23-129" fmla="*/ 1285103 w 1930823"/>
              <a:gd name="connsiteY23-130" fmla="*/ 1692875 h 1717589"/>
              <a:gd name="connsiteX24-131" fmla="*/ 1322173 w 1930823"/>
              <a:gd name="connsiteY24-132" fmla="*/ 1668162 h 1717589"/>
              <a:gd name="connsiteX25-133" fmla="*/ 1482811 w 1930823"/>
              <a:gd name="connsiteY25-134" fmla="*/ 1594021 h 1717589"/>
              <a:gd name="connsiteX26-135" fmla="*/ 1544595 w 1930823"/>
              <a:gd name="connsiteY26-136" fmla="*/ 1507524 h 1717589"/>
              <a:gd name="connsiteX27-137" fmla="*/ 1606379 w 1930823"/>
              <a:gd name="connsiteY27-138" fmla="*/ 1421027 h 1717589"/>
              <a:gd name="connsiteX28-139" fmla="*/ 1618735 w 1930823"/>
              <a:gd name="connsiteY28-140" fmla="*/ 1383956 h 1717589"/>
              <a:gd name="connsiteX29-141" fmla="*/ 1742303 w 1930823"/>
              <a:gd name="connsiteY29-142" fmla="*/ 1210962 h 1717589"/>
              <a:gd name="connsiteX30-143" fmla="*/ 1767017 w 1930823"/>
              <a:gd name="connsiteY30-144" fmla="*/ 1173891 h 1717589"/>
              <a:gd name="connsiteX31-145" fmla="*/ 1779373 w 1930823"/>
              <a:gd name="connsiteY31-146" fmla="*/ 1136821 h 1717589"/>
              <a:gd name="connsiteX32-147" fmla="*/ 1841157 w 1930823"/>
              <a:gd name="connsiteY32-148" fmla="*/ 1025610 h 1717589"/>
              <a:gd name="connsiteX33-149" fmla="*/ 1878227 w 1930823"/>
              <a:gd name="connsiteY33-150" fmla="*/ 976183 h 1717589"/>
              <a:gd name="connsiteX34-151" fmla="*/ 1890584 w 1930823"/>
              <a:gd name="connsiteY34-152" fmla="*/ 914400 h 1717589"/>
              <a:gd name="connsiteX35-153" fmla="*/ 1822295 w 1930823"/>
              <a:gd name="connsiteY35-154" fmla="*/ 786165 h 1717589"/>
              <a:gd name="connsiteX36-155" fmla="*/ 1929632 w 1930823"/>
              <a:gd name="connsiteY36-156" fmla="*/ 455747 h 1717589"/>
              <a:gd name="connsiteX37-157" fmla="*/ 1878227 w 1930823"/>
              <a:gd name="connsiteY37-158" fmla="*/ 407773 h 1717589"/>
              <a:gd name="connsiteX38-159" fmla="*/ 1853514 w 1930823"/>
              <a:gd name="connsiteY38-160" fmla="*/ 345989 h 1717589"/>
              <a:gd name="connsiteX39-161" fmla="*/ 1841157 w 1930823"/>
              <a:gd name="connsiteY39-162" fmla="*/ 284205 h 1717589"/>
              <a:gd name="connsiteX40-163" fmla="*/ 1791730 w 1930823"/>
              <a:gd name="connsiteY40-164" fmla="*/ 210064 h 1717589"/>
              <a:gd name="connsiteX0-165" fmla="*/ 0 w 1930823"/>
              <a:gd name="connsiteY0-166" fmla="*/ 0 h 1717589"/>
              <a:gd name="connsiteX1-167" fmla="*/ 24714 w 1930823"/>
              <a:gd name="connsiteY1-168" fmla="*/ 123567 h 1717589"/>
              <a:gd name="connsiteX2-169" fmla="*/ 61784 w 1930823"/>
              <a:gd name="connsiteY2-170" fmla="*/ 210064 h 1717589"/>
              <a:gd name="connsiteX3-171" fmla="*/ 111211 w 1930823"/>
              <a:gd name="connsiteY3-172" fmla="*/ 333632 h 1717589"/>
              <a:gd name="connsiteX4-173" fmla="*/ 135925 w 1930823"/>
              <a:gd name="connsiteY4-174" fmla="*/ 457200 h 1717589"/>
              <a:gd name="connsiteX5-175" fmla="*/ 160638 w 1930823"/>
              <a:gd name="connsiteY5-176" fmla="*/ 494270 h 1717589"/>
              <a:gd name="connsiteX6-177" fmla="*/ 172995 w 1930823"/>
              <a:gd name="connsiteY6-178" fmla="*/ 568410 h 1717589"/>
              <a:gd name="connsiteX7-179" fmla="*/ 197708 w 1930823"/>
              <a:gd name="connsiteY7-180" fmla="*/ 605481 h 1717589"/>
              <a:gd name="connsiteX8-181" fmla="*/ 222422 w 1930823"/>
              <a:gd name="connsiteY8-182" fmla="*/ 741405 h 1717589"/>
              <a:gd name="connsiteX9-183" fmla="*/ 271849 w 1930823"/>
              <a:gd name="connsiteY9-184" fmla="*/ 877329 h 1717589"/>
              <a:gd name="connsiteX10-185" fmla="*/ 333633 w 1930823"/>
              <a:gd name="connsiteY10-186" fmla="*/ 1000897 h 1717589"/>
              <a:gd name="connsiteX11-187" fmla="*/ 345990 w 1930823"/>
              <a:gd name="connsiteY11-188" fmla="*/ 1075037 h 1717589"/>
              <a:gd name="connsiteX12-189" fmla="*/ 395417 w 1930823"/>
              <a:gd name="connsiteY12-190" fmla="*/ 1173891 h 1717589"/>
              <a:gd name="connsiteX13-191" fmla="*/ 407773 w 1930823"/>
              <a:gd name="connsiteY13-192" fmla="*/ 1210962 h 1717589"/>
              <a:gd name="connsiteX14-193" fmla="*/ 444844 w 1930823"/>
              <a:gd name="connsiteY14-194" fmla="*/ 1260389 h 1717589"/>
              <a:gd name="connsiteX15-195" fmla="*/ 481914 w 1930823"/>
              <a:gd name="connsiteY15-196" fmla="*/ 1322173 h 1717589"/>
              <a:gd name="connsiteX16-197" fmla="*/ 531341 w 1930823"/>
              <a:gd name="connsiteY16-198" fmla="*/ 1408670 h 1717589"/>
              <a:gd name="connsiteX17-199" fmla="*/ 593125 w 1930823"/>
              <a:gd name="connsiteY17-200" fmla="*/ 1519881 h 1717589"/>
              <a:gd name="connsiteX18-201" fmla="*/ 704335 w 1930823"/>
              <a:gd name="connsiteY18-202" fmla="*/ 1643448 h 1717589"/>
              <a:gd name="connsiteX19-203" fmla="*/ 741406 w 1930823"/>
              <a:gd name="connsiteY19-204" fmla="*/ 1668162 h 1717589"/>
              <a:gd name="connsiteX20-205" fmla="*/ 790833 w 1930823"/>
              <a:gd name="connsiteY20-206" fmla="*/ 1680519 h 1717589"/>
              <a:gd name="connsiteX21-207" fmla="*/ 827903 w 1930823"/>
              <a:gd name="connsiteY21-208" fmla="*/ 1692875 h 1717589"/>
              <a:gd name="connsiteX22-209" fmla="*/ 926757 w 1930823"/>
              <a:gd name="connsiteY22-210" fmla="*/ 1717589 h 1717589"/>
              <a:gd name="connsiteX23-211" fmla="*/ 1285103 w 1930823"/>
              <a:gd name="connsiteY23-212" fmla="*/ 1692875 h 1717589"/>
              <a:gd name="connsiteX24-213" fmla="*/ 1322173 w 1930823"/>
              <a:gd name="connsiteY24-214" fmla="*/ 1668162 h 1717589"/>
              <a:gd name="connsiteX25-215" fmla="*/ 1482811 w 1930823"/>
              <a:gd name="connsiteY25-216" fmla="*/ 1594021 h 1717589"/>
              <a:gd name="connsiteX26-217" fmla="*/ 1544595 w 1930823"/>
              <a:gd name="connsiteY26-218" fmla="*/ 1507524 h 1717589"/>
              <a:gd name="connsiteX27-219" fmla="*/ 1606379 w 1930823"/>
              <a:gd name="connsiteY27-220" fmla="*/ 1421027 h 1717589"/>
              <a:gd name="connsiteX28-221" fmla="*/ 1618735 w 1930823"/>
              <a:gd name="connsiteY28-222" fmla="*/ 1383956 h 1717589"/>
              <a:gd name="connsiteX29-223" fmla="*/ 1742303 w 1930823"/>
              <a:gd name="connsiteY29-224" fmla="*/ 1210962 h 1717589"/>
              <a:gd name="connsiteX30-225" fmla="*/ 1767017 w 1930823"/>
              <a:gd name="connsiteY30-226" fmla="*/ 1173891 h 1717589"/>
              <a:gd name="connsiteX31-227" fmla="*/ 1779373 w 1930823"/>
              <a:gd name="connsiteY31-228" fmla="*/ 1136821 h 1717589"/>
              <a:gd name="connsiteX32-229" fmla="*/ 1841157 w 1930823"/>
              <a:gd name="connsiteY32-230" fmla="*/ 1025610 h 1717589"/>
              <a:gd name="connsiteX33-231" fmla="*/ 1878227 w 1930823"/>
              <a:gd name="connsiteY33-232" fmla="*/ 976183 h 1717589"/>
              <a:gd name="connsiteX34-233" fmla="*/ 1802125 w 1930823"/>
              <a:gd name="connsiteY34-234" fmla="*/ 921835 h 1717589"/>
              <a:gd name="connsiteX35-235" fmla="*/ 1822295 w 1930823"/>
              <a:gd name="connsiteY35-236" fmla="*/ 786165 h 1717589"/>
              <a:gd name="connsiteX36-237" fmla="*/ 1929632 w 1930823"/>
              <a:gd name="connsiteY36-238" fmla="*/ 455747 h 1717589"/>
              <a:gd name="connsiteX37-239" fmla="*/ 1878227 w 1930823"/>
              <a:gd name="connsiteY37-240" fmla="*/ 407773 h 1717589"/>
              <a:gd name="connsiteX38-241" fmla="*/ 1853514 w 1930823"/>
              <a:gd name="connsiteY38-242" fmla="*/ 345989 h 1717589"/>
              <a:gd name="connsiteX39-243" fmla="*/ 1841157 w 1930823"/>
              <a:gd name="connsiteY39-244" fmla="*/ 284205 h 1717589"/>
              <a:gd name="connsiteX40-245" fmla="*/ 1791730 w 1930823"/>
              <a:gd name="connsiteY40-246" fmla="*/ 210064 h 1717589"/>
              <a:gd name="connsiteX0-247" fmla="*/ 0 w 1930823"/>
              <a:gd name="connsiteY0-248" fmla="*/ 0 h 1717589"/>
              <a:gd name="connsiteX1-249" fmla="*/ 24714 w 1930823"/>
              <a:gd name="connsiteY1-250" fmla="*/ 123567 h 1717589"/>
              <a:gd name="connsiteX2-251" fmla="*/ 61784 w 1930823"/>
              <a:gd name="connsiteY2-252" fmla="*/ 210064 h 1717589"/>
              <a:gd name="connsiteX3-253" fmla="*/ 111211 w 1930823"/>
              <a:gd name="connsiteY3-254" fmla="*/ 333632 h 1717589"/>
              <a:gd name="connsiteX4-255" fmla="*/ 135925 w 1930823"/>
              <a:gd name="connsiteY4-256" fmla="*/ 457200 h 1717589"/>
              <a:gd name="connsiteX5-257" fmla="*/ 160638 w 1930823"/>
              <a:gd name="connsiteY5-258" fmla="*/ 494270 h 1717589"/>
              <a:gd name="connsiteX6-259" fmla="*/ 172995 w 1930823"/>
              <a:gd name="connsiteY6-260" fmla="*/ 568410 h 1717589"/>
              <a:gd name="connsiteX7-261" fmla="*/ 197708 w 1930823"/>
              <a:gd name="connsiteY7-262" fmla="*/ 605481 h 1717589"/>
              <a:gd name="connsiteX8-263" fmla="*/ 222422 w 1930823"/>
              <a:gd name="connsiteY8-264" fmla="*/ 741405 h 1717589"/>
              <a:gd name="connsiteX9-265" fmla="*/ 271849 w 1930823"/>
              <a:gd name="connsiteY9-266" fmla="*/ 877329 h 1717589"/>
              <a:gd name="connsiteX10-267" fmla="*/ 333633 w 1930823"/>
              <a:gd name="connsiteY10-268" fmla="*/ 1000897 h 1717589"/>
              <a:gd name="connsiteX11-269" fmla="*/ 345990 w 1930823"/>
              <a:gd name="connsiteY11-270" fmla="*/ 1075037 h 1717589"/>
              <a:gd name="connsiteX12-271" fmla="*/ 395417 w 1930823"/>
              <a:gd name="connsiteY12-272" fmla="*/ 1173891 h 1717589"/>
              <a:gd name="connsiteX13-273" fmla="*/ 407773 w 1930823"/>
              <a:gd name="connsiteY13-274" fmla="*/ 1210962 h 1717589"/>
              <a:gd name="connsiteX14-275" fmla="*/ 444844 w 1930823"/>
              <a:gd name="connsiteY14-276" fmla="*/ 1260389 h 1717589"/>
              <a:gd name="connsiteX15-277" fmla="*/ 481914 w 1930823"/>
              <a:gd name="connsiteY15-278" fmla="*/ 1322173 h 1717589"/>
              <a:gd name="connsiteX16-279" fmla="*/ 531341 w 1930823"/>
              <a:gd name="connsiteY16-280" fmla="*/ 1408670 h 1717589"/>
              <a:gd name="connsiteX17-281" fmla="*/ 593125 w 1930823"/>
              <a:gd name="connsiteY17-282" fmla="*/ 1519881 h 1717589"/>
              <a:gd name="connsiteX18-283" fmla="*/ 704335 w 1930823"/>
              <a:gd name="connsiteY18-284" fmla="*/ 1643448 h 1717589"/>
              <a:gd name="connsiteX19-285" fmla="*/ 741406 w 1930823"/>
              <a:gd name="connsiteY19-286" fmla="*/ 1668162 h 1717589"/>
              <a:gd name="connsiteX20-287" fmla="*/ 790833 w 1930823"/>
              <a:gd name="connsiteY20-288" fmla="*/ 1680519 h 1717589"/>
              <a:gd name="connsiteX21-289" fmla="*/ 827903 w 1930823"/>
              <a:gd name="connsiteY21-290" fmla="*/ 1692875 h 1717589"/>
              <a:gd name="connsiteX22-291" fmla="*/ 926757 w 1930823"/>
              <a:gd name="connsiteY22-292" fmla="*/ 1717589 h 1717589"/>
              <a:gd name="connsiteX23-293" fmla="*/ 1285103 w 1930823"/>
              <a:gd name="connsiteY23-294" fmla="*/ 1692875 h 1717589"/>
              <a:gd name="connsiteX24-295" fmla="*/ 1322173 w 1930823"/>
              <a:gd name="connsiteY24-296" fmla="*/ 1668162 h 1717589"/>
              <a:gd name="connsiteX25-297" fmla="*/ 1482811 w 1930823"/>
              <a:gd name="connsiteY25-298" fmla="*/ 1594021 h 1717589"/>
              <a:gd name="connsiteX26-299" fmla="*/ 1544595 w 1930823"/>
              <a:gd name="connsiteY26-300" fmla="*/ 1507524 h 1717589"/>
              <a:gd name="connsiteX27-301" fmla="*/ 1606379 w 1930823"/>
              <a:gd name="connsiteY27-302" fmla="*/ 1421027 h 1717589"/>
              <a:gd name="connsiteX28-303" fmla="*/ 1618735 w 1930823"/>
              <a:gd name="connsiteY28-304" fmla="*/ 1383956 h 1717589"/>
              <a:gd name="connsiteX29-305" fmla="*/ 1742303 w 1930823"/>
              <a:gd name="connsiteY29-306" fmla="*/ 1210962 h 1717589"/>
              <a:gd name="connsiteX30-307" fmla="*/ 1767017 w 1930823"/>
              <a:gd name="connsiteY30-308" fmla="*/ 1173891 h 1717589"/>
              <a:gd name="connsiteX31-309" fmla="*/ 1779373 w 1930823"/>
              <a:gd name="connsiteY31-310" fmla="*/ 1136821 h 1717589"/>
              <a:gd name="connsiteX32-311" fmla="*/ 1752697 w 1930823"/>
              <a:gd name="connsiteY32-312" fmla="*/ 1033047 h 1717589"/>
              <a:gd name="connsiteX33-313" fmla="*/ 1878227 w 1930823"/>
              <a:gd name="connsiteY33-314" fmla="*/ 976183 h 1717589"/>
              <a:gd name="connsiteX34-315" fmla="*/ 1802125 w 1930823"/>
              <a:gd name="connsiteY34-316" fmla="*/ 921835 h 1717589"/>
              <a:gd name="connsiteX35-317" fmla="*/ 1822295 w 1930823"/>
              <a:gd name="connsiteY35-318" fmla="*/ 786165 h 1717589"/>
              <a:gd name="connsiteX36-319" fmla="*/ 1929632 w 1930823"/>
              <a:gd name="connsiteY36-320" fmla="*/ 455747 h 1717589"/>
              <a:gd name="connsiteX37-321" fmla="*/ 1878227 w 1930823"/>
              <a:gd name="connsiteY37-322" fmla="*/ 407773 h 1717589"/>
              <a:gd name="connsiteX38-323" fmla="*/ 1853514 w 1930823"/>
              <a:gd name="connsiteY38-324" fmla="*/ 345989 h 1717589"/>
              <a:gd name="connsiteX39-325" fmla="*/ 1841157 w 1930823"/>
              <a:gd name="connsiteY39-326" fmla="*/ 284205 h 1717589"/>
              <a:gd name="connsiteX40-327" fmla="*/ 1791730 w 1930823"/>
              <a:gd name="connsiteY40-328" fmla="*/ 210064 h 1717589"/>
              <a:gd name="connsiteX0-329" fmla="*/ 0 w 1930823"/>
              <a:gd name="connsiteY0-330" fmla="*/ 0 h 1717589"/>
              <a:gd name="connsiteX1-331" fmla="*/ 24714 w 1930823"/>
              <a:gd name="connsiteY1-332" fmla="*/ 123567 h 1717589"/>
              <a:gd name="connsiteX2-333" fmla="*/ 61784 w 1930823"/>
              <a:gd name="connsiteY2-334" fmla="*/ 210064 h 1717589"/>
              <a:gd name="connsiteX3-335" fmla="*/ 111211 w 1930823"/>
              <a:gd name="connsiteY3-336" fmla="*/ 333632 h 1717589"/>
              <a:gd name="connsiteX4-337" fmla="*/ 135925 w 1930823"/>
              <a:gd name="connsiteY4-338" fmla="*/ 457200 h 1717589"/>
              <a:gd name="connsiteX5-339" fmla="*/ 160638 w 1930823"/>
              <a:gd name="connsiteY5-340" fmla="*/ 494270 h 1717589"/>
              <a:gd name="connsiteX6-341" fmla="*/ 172995 w 1930823"/>
              <a:gd name="connsiteY6-342" fmla="*/ 568410 h 1717589"/>
              <a:gd name="connsiteX7-343" fmla="*/ 197708 w 1930823"/>
              <a:gd name="connsiteY7-344" fmla="*/ 605481 h 1717589"/>
              <a:gd name="connsiteX8-345" fmla="*/ 222422 w 1930823"/>
              <a:gd name="connsiteY8-346" fmla="*/ 741405 h 1717589"/>
              <a:gd name="connsiteX9-347" fmla="*/ 271849 w 1930823"/>
              <a:gd name="connsiteY9-348" fmla="*/ 877329 h 1717589"/>
              <a:gd name="connsiteX10-349" fmla="*/ 333633 w 1930823"/>
              <a:gd name="connsiteY10-350" fmla="*/ 1000897 h 1717589"/>
              <a:gd name="connsiteX11-351" fmla="*/ 345990 w 1930823"/>
              <a:gd name="connsiteY11-352" fmla="*/ 1075037 h 1717589"/>
              <a:gd name="connsiteX12-353" fmla="*/ 395417 w 1930823"/>
              <a:gd name="connsiteY12-354" fmla="*/ 1173891 h 1717589"/>
              <a:gd name="connsiteX13-355" fmla="*/ 407773 w 1930823"/>
              <a:gd name="connsiteY13-356" fmla="*/ 1210962 h 1717589"/>
              <a:gd name="connsiteX14-357" fmla="*/ 444844 w 1930823"/>
              <a:gd name="connsiteY14-358" fmla="*/ 1260389 h 1717589"/>
              <a:gd name="connsiteX15-359" fmla="*/ 481914 w 1930823"/>
              <a:gd name="connsiteY15-360" fmla="*/ 1322173 h 1717589"/>
              <a:gd name="connsiteX16-361" fmla="*/ 531341 w 1930823"/>
              <a:gd name="connsiteY16-362" fmla="*/ 1408670 h 1717589"/>
              <a:gd name="connsiteX17-363" fmla="*/ 593125 w 1930823"/>
              <a:gd name="connsiteY17-364" fmla="*/ 1519881 h 1717589"/>
              <a:gd name="connsiteX18-365" fmla="*/ 704335 w 1930823"/>
              <a:gd name="connsiteY18-366" fmla="*/ 1643448 h 1717589"/>
              <a:gd name="connsiteX19-367" fmla="*/ 741406 w 1930823"/>
              <a:gd name="connsiteY19-368" fmla="*/ 1668162 h 1717589"/>
              <a:gd name="connsiteX20-369" fmla="*/ 790833 w 1930823"/>
              <a:gd name="connsiteY20-370" fmla="*/ 1680519 h 1717589"/>
              <a:gd name="connsiteX21-371" fmla="*/ 827903 w 1930823"/>
              <a:gd name="connsiteY21-372" fmla="*/ 1692875 h 1717589"/>
              <a:gd name="connsiteX22-373" fmla="*/ 926757 w 1930823"/>
              <a:gd name="connsiteY22-374" fmla="*/ 1717589 h 1717589"/>
              <a:gd name="connsiteX23-375" fmla="*/ 1285103 w 1930823"/>
              <a:gd name="connsiteY23-376" fmla="*/ 1692875 h 1717589"/>
              <a:gd name="connsiteX24-377" fmla="*/ 1322173 w 1930823"/>
              <a:gd name="connsiteY24-378" fmla="*/ 1668162 h 1717589"/>
              <a:gd name="connsiteX25-379" fmla="*/ 1482811 w 1930823"/>
              <a:gd name="connsiteY25-380" fmla="*/ 1594021 h 1717589"/>
              <a:gd name="connsiteX26-381" fmla="*/ 1544595 w 1930823"/>
              <a:gd name="connsiteY26-382" fmla="*/ 1507524 h 1717589"/>
              <a:gd name="connsiteX27-383" fmla="*/ 1606379 w 1930823"/>
              <a:gd name="connsiteY27-384" fmla="*/ 1421027 h 1717589"/>
              <a:gd name="connsiteX28-385" fmla="*/ 1618735 w 1930823"/>
              <a:gd name="connsiteY28-386" fmla="*/ 1383956 h 1717589"/>
              <a:gd name="connsiteX29-387" fmla="*/ 1742303 w 1930823"/>
              <a:gd name="connsiteY29-388" fmla="*/ 1210962 h 1717589"/>
              <a:gd name="connsiteX30-389" fmla="*/ 1767017 w 1930823"/>
              <a:gd name="connsiteY30-390" fmla="*/ 1173891 h 1717589"/>
              <a:gd name="connsiteX31-391" fmla="*/ 1779373 w 1930823"/>
              <a:gd name="connsiteY31-392" fmla="*/ 1136821 h 1717589"/>
              <a:gd name="connsiteX32-393" fmla="*/ 1752697 w 1930823"/>
              <a:gd name="connsiteY32-394" fmla="*/ 1033047 h 1717589"/>
              <a:gd name="connsiteX33-395" fmla="*/ 1700399 w 1930823"/>
              <a:gd name="connsiteY33-396" fmla="*/ 976278 h 1717589"/>
              <a:gd name="connsiteX34-397" fmla="*/ 1802125 w 1930823"/>
              <a:gd name="connsiteY34-398" fmla="*/ 921835 h 1717589"/>
              <a:gd name="connsiteX35-399" fmla="*/ 1822295 w 1930823"/>
              <a:gd name="connsiteY35-400" fmla="*/ 786165 h 1717589"/>
              <a:gd name="connsiteX36-401" fmla="*/ 1929632 w 1930823"/>
              <a:gd name="connsiteY36-402" fmla="*/ 455747 h 1717589"/>
              <a:gd name="connsiteX37-403" fmla="*/ 1878227 w 1930823"/>
              <a:gd name="connsiteY37-404" fmla="*/ 407773 h 1717589"/>
              <a:gd name="connsiteX38-405" fmla="*/ 1853514 w 1930823"/>
              <a:gd name="connsiteY38-406" fmla="*/ 345989 h 1717589"/>
              <a:gd name="connsiteX39-407" fmla="*/ 1841157 w 1930823"/>
              <a:gd name="connsiteY39-408" fmla="*/ 284205 h 1717589"/>
              <a:gd name="connsiteX40-409" fmla="*/ 1791730 w 1930823"/>
              <a:gd name="connsiteY40-410" fmla="*/ 210064 h 1717589"/>
              <a:gd name="connsiteX0-411" fmla="*/ 0 w 1930823"/>
              <a:gd name="connsiteY0-412" fmla="*/ 0 h 1717589"/>
              <a:gd name="connsiteX1-413" fmla="*/ 24714 w 1930823"/>
              <a:gd name="connsiteY1-414" fmla="*/ 123567 h 1717589"/>
              <a:gd name="connsiteX2-415" fmla="*/ 61784 w 1930823"/>
              <a:gd name="connsiteY2-416" fmla="*/ 210064 h 1717589"/>
              <a:gd name="connsiteX3-417" fmla="*/ 111211 w 1930823"/>
              <a:gd name="connsiteY3-418" fmla="*/ 333632 h 1717589"/>
              <a:gd name="connsiteX4-419" fmla="*/ 135925 w 1930823"/>
              <a:gd name="connsiteY4-420" fmla="*/ 457200 h 1717589"/>
              <a:gd name="connsiteX5-421" fmla="*/ 160638 w 1930823"/>
              <a:gd name="connsiteY5-422" fmla="*/ 494270 h 1717589"/>
              <a:gd name="connsiteX6-423" fmla="*/ 172995 w 1930823"/>
              <a:gd name="connsiteY6-424" fmla="*/ 568410 h 1717589"/>
              <a:gd name="connsiteX7-425" fmla="*/ 197708 w 1930823"/>
              <a:gd name="connsiteY7-426" fmla="*/ 605481 h 1717589"/>
              <a:gd name="connsiteX8-427" fmla="*/ 222422 w 1930823"/>
              <a:gd name="connsiteY8-428" fmla="*/ 741405 h 1717589"/>
              <a:gd name="connsiteX9-429" fmla="*/ 271849 w 1930823"/>
              <a:gd name="connsiteY9-430" fmla="*/ 877329 h 1717589"/>
              <a:gd name="connsiteX10-431" fmla="*/ 333633 w 1930823"/>
              <a:gd name="connsiteY10-432" fmla="*/ 1000897 h 1717589"/>
              <a:gd name="connsiteX11-433" fmla="*/ 345990 w 1930823"/>
              <a:gd name="connsiteY11-434" fmla="*/ 1075037 h 1717589"/>
              <a:gd name="connsiteX12-435" fmla="*/ 395417 w 1930823"/>
              <a:gd name="connsiteY12-436" fmla="*/ 1173891 h 1717589"/>
              <a:gd name="connsiteX13-437" fmla="*/ 407773 w 1930823"/>
              <a:gd name="connsiteY13-438" fmla="*/ 1210962 h 1717589"/>
              <a:gd name="connsiteX14-439" fmla="*/ 444844 w 1930823"/>
              <a:gd name="connsiteY14-440" fmla="*/ 1260389 h 1717589"/>
              <a:gd name="connsiteX15-441" fmla="*/ 481914 w 1930823"/>
              <a:gd name="connsiteY15-442" fmla="*/ 1322173 h 1717589"/>
              <a:gd name="connsiteX16-443" fmla="*/ 531341 w 1930823"/>
              <a:gd name="connsiteY16-444" fmla="*/ 1408670 h 1717589"/>
              <a:gd name="connsiteX17-445" fmla="*/ 593125 w 1930823"/>
              <a:gd name="connsiteY17-446" fmla="*/ 1519881 h 1717589"/>
              <a:gd name="connsiteX18-447" fmla="*/ 704335 w 1930823"/>
              <a:gd name="connsiteY18-448" fmla="*/ 1643448 h 1717589"/>
              <a:gd name="connsiteX19-449" fmla="*/ 741406 w 1930823"/>
              <a:gd name="connsiteY19-450" fmla="*/ 1668162 h 1717589"/>
              <a:gd name="connsiteX20-451" fmla="*/ 790833 w 1930823"/>
              <a:gd name="connsiteY20-452" fmla="*/ 1680519 h 1717589"/>
              <a:gd name="connsiteX21-453" fmla="*/ 827903 w 1930823"/>
              <a:gd name="connsiteY21-454" fmla="*/ 1692875 h 1717589"/>
              <a:gd name="connsiteX22-455" fmla="*/ 926757 w 1930823"/>
              <a:gd name="connsiteY22-456" fmla="*/ 1717589 h 1717589"/>
              <a:gd name="connsiteX23-457" fmla="*/ 1285103 w 1930823"/>
              <a:gd name="connsiteY23-458" fmla="*/ 1692875 h 1717589"/>
              <a:gd name="connsiteX24-459" fmla="*/ 1322173 w 1930823"/>
              <a:gd name="connsiteY24-460" fmla="*/ 1668162 h 1717589"/>
              <a:gd name="connsiteX25-461" fmla="*/ 1482811 w 1930823"/>
              <a:gd name="connsiteY25-462" fmla="*/ 1594021 h 1717589"/>
              <a:gd name="connsiteX26-463" fmla="*/ 1544595 w 1930823"/>
              <a:gd name="connsiteY26-464" fmla="*/ 1507524 h 1717589"/>
              <a:gd name="connsiteX27-465" fmla="*/ 1606379 w 1930823"/>
              <a:gd name="connsiteY27-466" fmla="*/ 1421027 h 1717589"/>
              <a:gd name="connsiteX28-467" fmla="*/ 1618735 w 1930823"/>
              <a:gd name="connsiteY28-468" fmla="*/ 1383956 h 1717589"/>
              <a:gd name="connsiteX29-469" fmla="*/ 1742303 w 1930823"/>
              <a:gd name="connsiteY29-470" fmla="*/ 1210962 h 1717589"/>
              <a:gd name="connsiteX30-471" fmla="*/ 1767017 w 1930823"/>
              <a:gd name="connsiteY30-472" fmla="*/ 1173891 h 1717589"/>
              <a:gd name="connsiteX31-473" fmla="*/ 1779373 w 1930823"/>
              <a:gd name="connsiteY31-474" fmla="*/ 1136821 h 1717589"/>
              <a:gd name="connsiteX32-475" fmla="*/ 1752697 w 1930823"/>
              <a:gd name="connsiteY32-476" fmla="*/ 1033047 h 1717589"/>
              <a:gd name="connsiteX33-477" fmla="*/ 1776222 w 1930823"/>
              <a:gd name="connsiteY33-478" fmla="*/ 969903 h 1717589"/>
              <a:gd name="connsiteX34-479" fmla="*/ 1802125 w 1930823"/>
              <a:gd name="connsiteY34-480" fmla="*/ 921835 h 1717589"/>
              <a:gd name="connsiteX35-481" fmla="*/ 1822295 w 1930823"/>
              <a:gd name="connsiteY35-482" fmla="*/ 786165 h 1717589"/>
              <a:gd name="connsiteX36-483" fmla="*/ 1929632 w 1930823"/>
              <a:gd name="connsiteY36-484" fmla="*/ 455747 h 1717589"/>
              <a:gd name="connsiteX37-485" fmla="*/ 1878227 w 1930823"/>
              <a:gd name="connsiteY37-486" fmla="*/ 407773 h 1717589"/>
              <a:gd name="connsiteX38-487" fmla="*/ 1853514 w 1930823"/>
              <a:gd name="connsiteY38-488" fmla="*/ 345989 h 1717589"/>
              <a:gd name="connsiteX39-489" fmla="*/ 1841157 w 1930823"/>
              <a:gd name="connsiteY39-490" fmla="*/ 284205 h 1717589"/>
              <a:gd name="connsiteX40-491" fmla="*/ 1791730 w 1930823"/>
              <a:gd name="connsiteY40-492" fmla="*/ 210064 h 1717589"/>
              <a:gd name="connsiteX0-493" fmla="*/ 15012 w 1945835"/>
              <a:gd name="connsiteY0-494" fmla="*/ 0 h 1717589"/>
              <a:gd name="connsiteX1-495" fmla="*/ 1815 w 1945835"/>
              <a:gd name="connsiteY1-496" fmla="*/ 126753 h 1717589"/>
              <a:gd name="connsiteX2-497" fmla="*/ 76796 w 1945835"/>
              <a:gd name="connsiteY2-498" fmla="*/ 210064 h 1717589"/>
              <a:gd name="connsiteX3-499" fmla="*/ 126223 w 1945835"/>
              <a:gd name="connsiteY3-500" fmla="*/ 333632 h 1717589"/>
              <a:gd name="connsiteX4-501" fmla="*/ 150937 w 1945835"/>
              <a:gd name="connsiteY4-502" fmla="*/ 457200 h 1717589"/>
              <a:gd name="connsiteX5-503" fmla="*/ 175650 w 1945835"/>
              <a:gd name="connsiteY5-504" fmla="*/ 494270 h 1717589"/>
              <a:gd name="connsiteX6-505" fmla="*/ 188007 w 1945835"/>
              <a:gd name="connsiteY6-506" fmla="*/ 568410 h 1717589"/>
              <a:gd name="connsiteX7-507" fmla="*/ 212720 w 1945835"/>
              <a:gd name="connsiteY7-508" fmla="*/ 605481 h 1717589"/>
              <a:gd name="connsiteX8-509" fmla="*/ 237434 w 1945835"/>
              <a:gd name="connsiteY8-510" fmla="*/ 741405 h 1717589"/>
              <a:gd name="connsiteX9-511" fmla="*/ 286861 w 1945835"/>
              <a:gd name="connsiteY9-512" fmla="*/ 877329 h 1717589"/>
              <a:gd name="connsiteX10-513" fmla="*/ 348645 w 1945835"/>
              <a:gd name="connsiteY10-514" fmla="*/ 1000897 h 1717589"/>
              <a:gd name="connsiteX11-515" fmla="*/ 361002 w 1945835"/>
              <a:gd name="connsiteY11-516" fmla="*/ 1075037 h 1717589"/>
              <a:gd name="connsiteX12-517" fmla="*/ 410429 w 1945835"/>
              <a:gd name="connsiteY12-518" fmla="*/ 1173891 h 1717589"/>
              <a:gd name="connsiteX13-519" fmla="*/ 422785 w 1945835"/>
              <a:gd name="connsiteY13-520" fmla="*/ 1210962 h 1717589"/>
              <a:gd name="connsiteX14-521" fmla="*/ 459856 w 1945835"/>
              <a:gd name="connsiteY14-522" fmla="*/ 1260389 h 1717589"/>
              <a:gd name="connsiteX15-523" fmla="*/ 496926 w 1945835"/>
              <a:gd name="connsiteY15-524" fmla="*/ 1322173 h 1717589"/>
              <a:gd name="connsiteX16-525" fmla="*/ 546353 w 1945835"/>
              <a:gd name="connsiteY16-526" fmla="*/ 1408670 h 1717589"/>
              <a:gd name="connsiteX17-527" fmla="*/ 608137 w 1945835"/>
              <a:gd name="connsiteY17-528" fmla="*/ 1519881 h 1717589"/>
              <a:gd name="connsiteX18-529" fmla="*/ 719347 w 1945835"/>
              <a:gd name="connsiteY18-530" fmla="*/ 1643448 h 1717589"/>
              <a:gd name="connsiteX19-531" fmla="*/ 756418 w 1945835"/>
              <a:gd name="connsiteY19-532" fmla="*/ 1668162 h 1717589"/>
              <a:gd name="connsiteX20-533" fmla="*/ 805845 w 1945835"/>
              <a:gd name="connsiteY20-534" fmla="*/ 1680519 h 1717589"/>
              <a:gd name="connsiteX21-535" fmla="*/ 842915 w 1945835"/>
              <a:gd name="connsiteY21-536" fmla="*/ 1692875 h 1717589"/>
              <a:gd name="connsiteX22-537" fmla="*/ 941769 w 1945835"/>
              <a:gd name="connsiteY22-538" fmla="*/ 1717589 h 1717589"/>
              <a:gd name="connsiteX23-539" fmla="*/ 1300115 w 1945835"/>
              <a:gd name="connsiteY23-540" fmla="*/ 1692875 h 1717589"/>
              <a:gd name="connsiteX24-541" fmla="*/ 1337185 w 1945835"/>
              <a:gd name="connsiteY24-542" fmla="*/ 1668162 h 1717589"/>
              <a:gd name="connsiteX25-543" fmla="*/ 1497823 w 1945835"/>
              <a:gd name="connsiteY25-544" fmla="*/ 1594021 h 1717589"/>
              <a:gd name="connsiteX26-545" fmla="*/ 1559607 w 1945835"/>
              <a:gd name="connsiteY26-546" fmla="*/ 1507524 h 1717589"/>
              <a:gd name="connsiteX27-547" fmla="*/ 1621391 w 1945835"/>
              <a:gd name="connsiteY27-548" fmla="*/ 1421027 h 1717589"/>
              <a:gd name="connsiteX28-549" fmla="*/ 1633747 w 1945835"/>
              <a:gd name="connsiteY28-550" fmla="*/ 1383956 h 1717589"/>
              <a:gd name="connsiteX29-551" fmla="*/ 1757315 w 1945835"/>
              <a:gd name="connsiteY29-552" fmla="*/ 1210962 h 1717589"/>
              <a:gd name="connsiteX30-553" fmla="*/ 1782029 w 1945835"/>
              <a:gd name="connsiteY30-554" fmla="*/ 1173891 h 1717589"/>
              <a:gd name="connsiteX31-555" fmla="*/ 1794385 w 1945835"/>
              <a:gd name="connsiteY31-556" fmla="*/ 1136821 h 1717589"/>
              <a:gd name="connsiteX32-557" fmla="*/ 1767709 w 1945835"/>
              <a:gd name="connsiteY32-558" fmla="*/ 1033047 h 1717589"/>
              <a:gd name="connsiteX33-559" fmla="*/ 1791234 w 1945835"/>
              <a:gd name="connsiteY33-560" fmla="*/ 969903 h 1717589"/>
              <a:gd name="connsiteX34-561" fmla="*/ 1817137 w 1945835"/>
              <a:gd name="connsiteY34-562" fmla="*/ 921835 h 1717589"/>
              <a:gd name="connsiteX35-563" fmla="*/ 1837307 w 1945835"/>
              <a:gd name="connsiteY35-564" fmla="*/ 786165 h 1717589"/>
              <a:gd name="connsiteX36-565" fmla="*/ 1944644 w 1945835"/>
              <a:gd name="connsiteY36-566" fmla="*/ 455747 h 1717589"/>
              <a:gd name="connsiteX37-567" fmla="*/ 1893239 w 1945835"/>
              <a:gd name="connsiteY37-568" fmla="*/ 407773 h 1717589"/>
              <a:gd name="connsiteX38-569" fmla="*/ 1868526 w 1945835"/>
              <a:gd name="connsiteY38-570" fmla="*/ 345989 h 1717589"/>
              <a:gd name="connsiteX39-571" fmla="*/ 1856169 w 1945835"/>
              <a:gd name="connsiteY39-572" fmla="*/ 284205 h 1717589"/>
              <a:gd name="connsiteX40-573" fmla="*/ 1806742 w 1945835"/>
              <a:gd name="connsiteY40-574" fmla="*/ 210064 h 1717589"/>
              <a:gd name="connsiteX0-575" fmla="*/ 15012 w 1945835"/>
              <a:gd name="connsiteY0-576" fmla="*/ 0 h 1717589"/>
              <a:gd name="connsiteX1-577" fmla="*/ 1815 w 1945835"/>
              <a:gd name="connsiteY1-578" fmla="*/ 126753 h 1717589"/>
              <a:gd name="connsiteX2-579" fmla="*/ 76796 w 1945835"/>
              <a:gd name="connsiteY2-580" fmla="*/ 210064 h 1717589"/>
              <a:gd name="connsiteX3-581" fmla="*/ 126223 w 1945835"/>
              <a:gd name="connsiteY3-582" fmla="*/ 333632 h 1717589"/>
              <a:gd name="connsiteX4-583" fmla="*/ 150937 w 1945835"/>
              <a:gd name="connsiteY4-584" fmla="*/ 457200 h 1717589"/>
              <a:gd name="connsiteX5-585" fmla="*/ 175650 w 1945835"/>
              <a:gd name="connsiteY5-586" fmla="*/ 494270 h 1717589"/>
              <a:gd name="connsiteX6-587" fmla="*/ 188007 w 1945835"/>
              <a:gd name="connsiteY6-588" fmla="*/ 568410 h 1717589"/>
              <a:gd name="connsiteX7-589" fmla="*/ 212720 w 1945835"/>
              <a:gd name="connsiteY7-590" fmla="*/ 605481 h 1717589"/>
              <a:gd name="connsiteX8-591" fmla="*/ 237434 w 1945835"/>
              <a:gd name="connsiteY8-592" fmla="*/ 741405 h 1717589"/>
              <a:gd name="connsiteX9-593" fmla="*/ 286861 w 1945835"/>
              <a:gd name="connsiteY9-594" fmla="*/ 877329 h 1717589"/>
              <a:gd name="connsiteX10-595" fmla="*/ 348645 w 1945835"/>
              <a:gd name="connsiteY10-596" fmla="*/ 1000897 h 1717589"/>
              <a:gd name="connsiteX11-597" fmla="*/ 361002 w 1945835"/>
              <a:gd name="connsiteY11-598" fmla="*/ 1075037 h 1717589"/>
              <a:gd name="connsiteX12-599" fmla="*/ 410429 w 1945835"/>
              <a:gd name="connsiteY12-600" fmla="*/ 1173891 h 1717589"/>
              <a:gd name="connsiteX13-601" fmla="*/ 422785 w 1945835"/>
              <a:gd name="connsiteY13-602" fmla="*/ 1210962 h 1717589"/>
              <a:gd name="connsiteX14-603" fmla="*/ 459856 w 1945835"/>
              <a:gd name="connsiteY14-604" fmla="*/ 1260389 h 1717589"/>
              <a:gd name="connsiteX15-605" fmla="*/ 496926 w 1945835"/>
              <a:gd name="connsiteY15-606" fmla="*/ 1322173 h 1717589"/>
              <a:gd name="connsiteX16-607" fmla="*/ 546353 w 1945835"/>
              <a:gd name="connsiteY16-608" fmla="*/ 1408670 h 1717589"/>
              <a:gd name="connsiteX17-609" fmla="*/ 608137 w 1945835"/>
              <a:gd name="connsiteY17-610" fmla="*/ 1519881 h 1717589"/>
              <a:gd name="connsiteX18-611" fmla="*/ 719347 w 1945835"/>
              <a:gd name="connsiteY18-612" fmla="*/ 1643448 h 1717589"/>
              <a:gd name="connsiteX19-613" fmla="*/ 756418 w 1945835"/>
              <a:gd name="connsiteY19-614" fmla="*/ 1668162 h 1717589"/>
              <a:gd name="connsiteX20-615" fmla="*/ 805845 w 1945835"/>
              <a:gd name="connsiteY20-616" fmla="*/ 1680519 h 1717589"/>
              <a:gd name="connsiteX21-617" fmla="*/ 842915 w 1945835"/>
              <a:gd name="connsiteY21-618" fmla="*/ 1692875 h 1717589"/>
              <a:gd name="connsiteX22-619" fmla="*/ 941769 w 1945835"/>
              <a:gd name="connsiteY22-620" fmla="*/ 1717589 h 1717589"/>
              <a:gd name="connsiteX23-621" fmla="*/ 1300115 w 1945835"/>
              <a:gd name="connsiteY23-622" fmla="*/ 1692875 h 1717589"/>
              <a:gd name="connsiteX24-623" fmla="*/ 1337185 w 1945835"/>
              <a:gd name="connsiteY24-624" fmla="*/ 1668162 h 1717589"/>
              <a:gd name="connsiteX25-625" fmla="*/ 1497823 w 1945835"/>
              <a:gd name="connsiteY25-626" fmla="*/ 1594021 h 1717589"/>
              <a:gd name="connsiteX26-627" fmla="*/ 1559607 w 1945835"/>
              <a:gd name="connsiteY26-628" fmla="*/ 1507524 h 1717589"/>
              <a:gd name="connsiteX27-629" fmla="*/ 1621391 w 1945835"/>
              <a:gd name="connsiteY27-630" fmla="*/ 1421027 h 1717589"/>
              <a:gd name="connsiteX28-631" fmla="*/ 1816118 w 1945835"/>
              <a:gd name="connsiteY28-632" fmla="*/ 1457747 h 1717589"/>
              <a:gd name="connsiteX29-633" fmla="*/ 1757315 w 1945835"/>
              <a:gd name="connsiteY29-634" fmla="*/ 1210962 h 1717589"/>
              <a:gd name="connsiteX30-635" fmla="*/ 1782029 w 1945835"/>
              <a:gd name="connsiteY30-636" fmla="*/ 1173891 h 1717589"/>
              <a:gd name="connsiteX31-637" fmla="*/ 1794385 w 1945835"/>
              <a:gd name="connsiteY31-638" fmla="*/ 1136821 h 1717589"/>
              <a:gd name="connsiteX32-639" fmla="*/ 1767709 w 1945835"/>
              <a:gd name="connsiteY32-640" fmla="*/ 1033047 h 1717589"/>
              <a:gd name="connsiteX33-641" fmla="*/ 1791234 w 1945835"/>
              <a:gd name="connsiteY33-642" fmla="*/ 969903 h 1717589"/>
              <a:gd name="connsiteX34-643" fmla="*/ 1817137 w 1945835"/>
              <a:gd name="connsiteY34-644" fmla="*/ 921835 h 1717589"/>
              <a:gd name="connsiteX35-645" fmla="*/ 1837307 w 1945835"/>
              <a:gd name="connsiteY35-646" fmla="*/ 786165 h 1717589"/>
              <a:gd name="connsiteX36-647" fmla="*/ 1944644 w 1945835"/>
              <a:gd name="connsiteY36-648" fmla="*/ 455747 h 1717589"/>
              <a:gd name="connsiteX37-649" fmla="*/ 1893239 w 1945835"/>
              <a:gd name="connsiteY37-650" fmla="*/ 407773 h 1717589"/>
              <a:gd name="connsiteX38-651" fmla="*/ 1868526 w 1945835"/>
              <a:gd name="connsiteY38-652" fmla="*/ 345989 h 1717589"/>
              <a:gd name="connsiteX39-653" fmla="*/ 1856169 w 1945835"/>
              <a:gd name="connsiteY39-654" fmla="*/ 284205 h 1717589"/>
              <a:gd name="connsiteX40-655" fmla="*/ 1806742 w 1945835"/>
              <a:gd name="connsiteY40-656" fmla="*/ 210064 h 1717589"/>
              <a:gd name="connsiteX0-657" fmla="*/ 15012 w 1945835"/>
              <a:gd name="connsiteY0-658" fmla="*/ 0 h 1717589"/>
              <a:gd name="connsiteX1-659" fmla="*/ 1815 w 1945835"/>
              <a:gd name="connsiteY1-660" fmla="*/ 126753 h 1717589"/>
              <a:gd name="connsiteX2-661" fmla="*/ 76796 w 1945835"/>
              <a:gd name="connsiteY2-662" fmla="*/ 210064 h 1717589"/>
              <a:gd name="connsiteX3-663" fmla="*/ 126223 w 1945835"/>
              <a:gd name="connsiteY3-664" fmla="*/ 333632 h 1717589"/>
              <a:gd name="connsiteX4-665" fmla="*/ 150937 w 1945835"/>
              <a:gd name="connsiteY4-666" fmla="*/ 457200 h 1717589"/>
              <a:gd name="connsiteX5-667" fmla="*/ 175650 w 1945835"/>
              <a:gd name="connsiteY5-668" fmla="*/ 494270 h 1717589"/>
              <a:gd name="connsiteX6-669" fmla="*/ 188007 w 1945835"/>
              <a:gd name="connsiteY6-670" fmla="*/ 568410 h 1717589"/>
              <a:gd name="connsiteX7-671" fmla="*/ 212720 w 1945835"/>
              <a:gd name="connsiteY7-672" fmla="*/ 605481 h 1717589"/>
              <a:gd name="connsiteX8-673" fmla="*/ 237434 w 1945835"/>
              <a:gd name="connsiteY8-674" fmla="*/ 741405 h 1717589"/>
              <a:gd name="connsiteX9-675" fmla="*/ 286861 w 1945835"/>
              <a:gd name="connsiteY9-676" fmla="*/ 877329 h 1717589"/>
              <a:gd name="connsiteX10-677" fmla="*/ 348645 w 1945835"/>
              <a:gd name="connsiteY10-678" fmla="*/ 1000897 h 1717589"/>
              <a:gd name="connsiteX11-679" fmla="*/ 361002 w 1945835"/>
              <a:gd name="connsiteY11-680" fmla="*/ 1075037 h 1717589"/>
              <a:gd name="connsiteX12-681" fmla="*/ 410429 w 1945835"/>
              <a:gd name="connsiteY12-682" fmla="*/ 1173891 h 1717589"/>
              <a:gd name="connsiteX13-683" fmla="*/ 422785 w 1945835"/>
              <a:gd name="connsiteY13-684" fmla="*/ 1210962 h 1717589"/>
              <a:gd name="connsiteX14-685" fmla="*/ 459856 w 1945835"/>
              <a:gd name="connsiteY14-686" fmla="*/ 1260389 h 1717589"/>
              <a:gd name="connsiteX15-687" fmla="*/ 496926 w 1945835"/>
              <a:gd name="connsiteY15-688" fmla="*/ 1322173 h 1717589"/>
              <a:gd name="connsiteX16-689" fmla="*/ 546353 w 1945835"/>
              <a:gd name="connsiteY16-690" fmla="*/ 1408670 h 1717589"/>
              <a:gd name="connsiteX17-691" fmla="*/ 608137 w 1945835"/>
              <a:gd name="connsiteY17-692" fmla="*/ 1519881 h 1717589"/>
              <a:gd name="connsiteX18-693" fmla="*/ 719347 w 1945835"/>
              <a:gd name="connsiteY18-694" fmla="*/ 1643448 h 1717589"/>
              <a:gd name="connsiteX19-695" fmla="*/ 756418 w 1945835"/>
              <a:gd name="connsiteY19-696" fmla="*/ 1668162 h 1717589"/>
              <a:gd name="connsiteX20-697" fmla="*/ 805845 w 1945835"/>
              <a:gd name="connsiteY20-698" fmla="*/ 1680519 h 1717589"/>
              <a:gd name="connsiteX21-699" fmla="*/ 842915 w 1945835"/>
              <a:gd name="connsiteY21-700" fmla="*/ 1692875 h 1717589"/>
              <a:gd name="connsiteX22-701" fmla="*/ 941769 w 1945835"/>
              <a:gd name="connsiteY22-702" fmla="*/ 1717589 h 1717589"/>
              <a:gd name="connsiteX23-703" fmla="*/ 1300115 w 1945835"/>
              <a:gd name="connsiteY23-704" fmla="*/ 1692875 h 1717589"/>
              <a:gd name="connsiteX24-705" fmla="*/ 1337185 w 1945835"/>
              <a:gd name="connsiteY24-706" fmla="*/ 1668162 h 1717589"/>
              <a:gd name="connsiteX25-707" fmla="*/ 1497823 w 1945835"/>
              <a:gd name="connsiteY25-708" fmla="*/ 1594021 h 1717589"/>
              <a:gd name="connsiteX26-709" fmla="*/ 1559607 w 1945835"/>
              <a:gd name="connsiteY26-710" fmla="*/ 1507524 h 1717589"/>
              <a:gd name="connsiteX27-711" fmla="*/ 1621391 w 1945835"/>
              <a:gd name="connsiteY27-712" fmla="*/ 1421027 h 1717589"/>
              <a:gd name="connsiteX28-713" fmla="*/ 1816118 w 1945835"/>
              <a:gd name="connsiteY28-714" fmla="*/ 1457747 h 1717589"/>
              <a:gd name="connsiteX29-715" fmla="*/ 1807862 w 1945835"/>
              <a:gd name="connsiteY29-716" fmla="*/ 1206713 h 1717589"/>
              <a:gd name="connsiteX30-717" fmla="*/ 1782029 w 1945835"/>
              <a:gd name="connsiteY30-718" fmla="*/ 1173891 h 1717589"/>
              <a:gd name="connsiteX31-719" fmla="*/ 1794385 w 1945835"/>
              <a:gd name="connsiteY31-720" fmla="*/ 1136821 h 1717589"/>
              <a:gd name="connsiteX32-721" fmla="*/ 1767709 w 1945835"/>
              <a:gd name="connsiteY32-722" fmla="*/ 1033047 h 1717589"/>
              <a:gd name="connsiteX33-723" fmla="*/ 1791234 w 1945835"/>
              <a:gd name="connsiteY33-724" fmla="*/ 969903 h 1717589"/>
              <a:gd name="connsiteX34-725" fmla="*/ 1817137 w 1945835"/>
              <a:gd name="connsiteY34-726" fmla="*/ 921835 h 1717589"/>
              <a:gd name="connsiteX35-727" fmla="*/ 1837307 w 1945835"/>
              <a:gd name="connsiteY35-728" fmla="*/ 786165 h 1717589"/>
              <a:gd name="connsiteX36-729" fmla="*/ 1944644 w 1945835"/>
              <a:gd name="connsiteY36-730" fmla="*/ 455747 h 1717589"/>
              <a:gd name="connsiteX37-731" fmla="*/ 1893239 w 1945835"/>
              <a:gd name="connsiteY37-732" fmla="*/ 407773 h 1717589"/>
              <a:gd name="connsiteX38-733" fmla="*/ 1868526 w 1945835"/>
              <a:gd name="connsiteY38-734" fmla="*/ 345989 h 1717589"/>
              <a:gd name="connsiteX39-735" fmla="*/ 1856169 w 1945835"/>
              <a:gd name="connsiteY39-736" fmla="*/ 284205 h 1717589"/>
              <a:gd name="connsiteX40-737" fmla="*/ 1806742 w 1945835"/>
              <a:gd name="connsiteY40-738" fmla="*/ 210064 h 1717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1945835" h="1717589">
                <a:moveTo>
                  <a:pt x="15012" y="0"/>
                </a:moveTo>
                <a:cubicBezTo>
                  <a:pt x="23250" y="41189"/>
                  <a:pt x="-7630" y="85824"/>
                  <a:pt x="1815" y="126753"/>
                </a:cubicBezTo>
                <a:cubicBezTo>
                  <a:pt x="12662" y="173757"/>
                  <a:pt x="56061" y="175584"/>
                  <a:pt x="76796" y="210064"/>
                </a:cubicBezTo>
                <a:cubicBezTo>
                  <a:pt x="97531" y="244544"/>
                  <a:pt x="68267" y="217717"/>
                  <a:pt x="126223" y="333632"/>
                </a:cubicBezTo>
                <a:cubicBezTo>
                  <a:pt x="130777" y="365510"/>
                  <a:pt x="133683" y="422692"/>
                  <a:pt x="150937" y="457200"/>
                </a:cubicBezTo>
                <a:cubicBezTo>
                  <a:pt x="157578" y="470483"/>
                  <a:pt x="167412" y="481913"/>
                  <a:pt x="175650" y="494270"/>
                </a:cubicBezTo>
                <a:cubicBezTo>
                  <a:pt x="179769" y="518983"/>
                  <a:pt x="180084" y="544641"/>
                  <a:pt x="188007" y="568410"/>
                </a:cubicBezTo>
                <a:cubicBezTo>
                  <a:pt x="192703" y="582499"/>
                  <a:pt x="207505" y="591575"/>
                  <a:pt x="212720" y="605481"/>
                </a:cubicBezTo>
                <a:cubicBezTo>
                  <a:pt x="219647" y="623954"/>
                  <a:pt x="233964" y="727523"/>
                  <a:pt x="237434" y="741405"/>
                </a:cubicBezTo>
                <a:cubicBezTo>
                  <a:pt x="251860" y="799110"/>
                  <a:pt x="267203" y="823271"/>
                  <a:pt x="286861" y="877329"/>
                </a:cubicBezTo>
                <a:cubicBezTo>
                  <a:pt x="323599" y="978356"/>
                  <a:pt x="291588" y="924820"/>
                  <a:pt x="348645" y="1000897"/>
                </a:cubicBezTo>
                <a:cubicBezTo>
                  <a:pt x="352764" y="1025610"/>
                  <a:pt x="354410" y="1050866"/>
                  <a:pt x="361002" y="1075037"/>
                </a:cubicBezTo>
                <a:cubicBezTo>
                  <a:pt x="374955" y="1126197"/>
                  <a:pt x="384308" y="1134711"/>
                  <a:pt x="410429" y="1173891"/>
                </a:cubicBezTo>
                <a:cubicBezTo>
                  <a:pt x="414548" y="1186248"/>
                  <a:pt x="416323" y="1199653"/>
                  <a:pt x="422785" y="1210962"/>
                </a:cubicBezTo>
                <a:cubicBezTo>
                  <a:pt x="433003" y="1228843"/>
                  <a:pt x="448432" y="1243253"/>
                  <a:pt x="459856" y="1260389"/>
                </a:cubicBezTo>
                <a:cubicBezTo>
                  <a:pt x="473178" y="1280373"/>
                  <a:pt x="484569" y="1301578"/>
                  <a:pt x="496926" y="1322173"/>
                </a:cubicBezTo>
                <a:cubicBezTo>
                  <a:pt x="519484" y="1412402"/>
                  <a:pt x="491139" y="1335051"/>
                  <a:pt x="546353" y="1408670"/>
                </a:cubicBezTo>
                <a:cubicBezTo>
                  <a:pt x="604051" y="1485601"/>
                  <a:pt x="564130" y="1449470"/>
                  <a:pt x="608137" y="1519881"/>
                </a:cubicBezTo>
                <a:cubicBezTo>
                  <a:pt x="630927" y="1556345"/>
                  <a:pt x="690465" y="1624193"/>
                  <a:pt x="719347" y="1643448"/>
                </a:cubicBezTo>
                <a:cubicBezTo>
                  <a:pt x="731704" y="1651686"/>
                  <a:pt x="742768" y="1662312"/>
                  <a:pt x="756418" y="1668162"/>
                </a:cubicBezTo>
                <a:cubicBezTo>
                  <a:pt x="772028" y="1674852"/>
                  <a:pt x="789516" y="1675854"/>
                  <a:pt x="805845" y="1680519"/>
                </a:cubicBezTo>
                <a:cubicBezTo>
                  <a:pt x="818369" y="1684097"/>
                  <a:pt x="830279" y="1689716"/>
                  <a:pt x="842915" y="1692875"/>
                </a:cubicBezTo>
                <a:lnTo>
                  <a:pt x="941769" y="1717589"/>
                </a:lnTo>
                <a:cubicBezTo>
                  <a:pt x="1061218" y="1709351"/>
                  <a:pt x="1181307" y="1707726"/>
                  <a:pt x="1300115" y="1692875"/>
                </a:cubicBezTo>
                <a:cubicBezTo>
                  <a:pt x="1314851" y="1691033"/>
                  <a:pt x="1323902" y="1674803"/>
                  <a:pt x="1337185" y="1668162"/>
                </a:cubicBezTo>
                <a:cubicBezTo>
                  <a:pt x="1380908" y="1646301"/>
                  <a:pt x="1465939" y="1625905"/>
                  <a:pt x="1497823" y="1594021"/>
                </a:cubicBezTo>
                <a:cubicBezTo>
                  <a:pt x="1571062" y="1520782"/>
                  <a:pt x="1502682" y="1596977"/>
                  <a:pt x="1559607" y="1507524"/>
                </a:cubicBezTo>
                <a:cubicBezTo>
                  <a:pt x="1578630" y="1477631"/>
                  <a:pt x="1600796" y="1449859"/>
                  <a:pt x="1621391" y="1421027"/>
                </a:cubicBezTo>
                <a:cubicBezTo>
                  <a:pt x="1625510" y="1408670"/>
                  <a:pt x="1785040" y="1493466"/>
                  <a:pt x="1816118" y="1457747"/>
                </a:cubicBezTo>
                <a:cubicBezTo>
                  <a:pt x="1847196" y="1422028"/>
                  <a:pt x="1813544" y="1254022"/>
                  <a:pt x="1807862" y="1206713"/>
                </a:cubicBezTo>
                <a:cubicBezTo>
                  <a:pt x="1802181" y="1159404"/>
                  <a:pt x="1773791" y="1186248"/>
                  <a:pt x="1782029" y="1173891"/>
                </a:cubicBezTo>
                <a:cubicBezTo>
                  <a:pt x="1786148" y="1161534"/>
                  <a:pt x="1796772" y="1160295"/>
                  <a:pt x="1794385" y="1136821"/>
                </a:cubicBezTo>
                <a:cubicBezTo>
                  <a:pt x="1791998" y="1113347"/>
                  <a:pt x="1768234" y="1060867"/>
                  <a:pt x="1767709" y="1033047"/>
                </a:cubicBezTo>
                <a:cubicBezTo>
                  <a:pt x="1767184" y="1005227"/>
                  <a:pt x="1778877" y="986379"/>
                  <a:pt x="1791234" y="969903"/>
                </a:cubicBezTo>
                <a:cubicBezTo>
                  <a:pt x="1795353" y="949309"/>
                  <a:pt x="1809458" y="952458"/>
                  <a:pt x="1817137" y="921835"/>
                </a:cubicBezTo>
                <a:cubicBezTo>
                  <a:pt x="1824816" y="891212"/>
                  <a:pt x="1816056" y="863846"/>
                  <a:pt x="1837307" y="786165"/>
                </a:cubicBezTo>
                <a:cubicBezTo>
                  <a:pt x="1858558" y="708484"/>
                  <a:pt x="1935322" y="518812"/>
                  <a:pt x="1944644" y="455747"/>
                </a:cubicBezTo>
                <a:cubicBezTo>
                  <a:pt x="1953966" y="392682"/>
                  <a:pt x="1905925" y="426066"/>
                  <a:pt x="1893239" y="407773"/>
                </a:cubicBezTo>
                <a:cubicBezTo>
                  <a:pt x="1880553" y="389480"/>
                  <a:pt x="1874900" y="367235"/>
                  <a:pt x="1868526" y="345989"/>
                </a:cubicBezTo>
                <a:cubicBezTo>
                  <a:pt x="1862491" y="325872"/>
                  <a:pt x="1862811" y="304130"/>
                  <a:pt x="1856169" y="284205"/>
                </a:cubicBezTo>
                <a:cubicBezTo>
                  <a:pt x="1841207" y="239319"/>
                  <a:pt x="1835019" y="238341"/>
                  <a:pt x="1806742" y="210064"/>
                </a:cubicBezTo>
              </a:path>
            </a:pathLst>
          </a:custGeom>
          <a:noFill/>
          <a:ln w="19050">
            <a:solidFill>
              <a:srgbClr val="9C9F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 rot="1233950">
            <a:off x="7327665" y="3689440"/>
            <a:ext cx="1515519" cy="1717589"/>
          </a:xfrm>
          <a:custGeom>
            <a:avLst/>
            <a:gdLst>
              <a:gd name="connsiteX0" fmla="*/ 0 w 1915298"/>
              <a:gd name="connsiteY0" fmla="*/ 0 h 1717589"/>
              <a:gd name="connsiteX1" fmla="*/ 24714 w 1915298"/>
              <a:gd name="connsiteY1" fmla="*/ 123567 h 1717589"/>
              <a:gd name="connsiteX2" fmla="*/ 61784 w 1915298"/>
              <a:gd name="connsiteY2" fmla="*/ 210064 h 1717589"/>
              <a:gd name="connsiteX3" fmla="*/ 111211 w 1915298"/>
              <a:gd name="connsiteY3" fmla="*/ 333632 h 1717589"/>
              <a:gd name="connsiteX4" fmla="*/ 135925 w 1915298"/>
              <a:gd name="connsiteY4" fmla="*/ 457200 h 1717589"/>
              <a:gd name="connsiteX5" fmla="*/ 160638 w 1915298"/>
              <a:gd name="connsiteY5" fmla="*/ 494270 h 1717589"/>
              <a:gd name="connsiteX6" fmla="*/ 172995 w 1915298"/>
              <a:gd name="connsiteY6" fmla="*/ 568410 h 1717589"/>
              <a:gd name="connsiteX7" fmla="*/ 197708 w 1915298"/>
              <a:gd name="connsiteY7" fmla="*/ 605481 h 1717589"/>
              <a:gd name="connsiteX8" fmla="*/ 222422 w 1915298"/>
              <a:gd name="connsiteY8" fmla="*/ 741405 h 1717589"/>
              <a:gd name="connsiteX9" fmla="*/ 271849 w 1915298"/>
              <a:gd name="connsiteY9" fmla="*/ 877329 h 1717589"/>
              <a:gd name="connsiteX10" fmla="*/ 333633 w 1915298"/>
              <a:gd name="connsiteY10" fmla="*/ 1000897 h 1717589"/>
              <a:gd name="connsiteX11" fmla="*/ 345990 w 1915298"/>
              <a:gd name="connsiteY11" fmla="*/ 1075037 h 1717589"/>
              <a:gd name="connsiteX12" fmla="*/ 395417 w 1915298"/>
              <a:gd name="connsiteY12" fmla="*/ 1173891 h 1717589"/>
              <a:gd name="connsiteX13" fmla="*/ 407773 w 1915298"/>
              <a:gd name="connsiteY13" fmla="*/ 1210962 h 1717589"/>
              <a:gd name="connsiteX14" fmla="*/ 444844 w 1915298"/>
              <a:gd name="connsiteY14" fmla="*/ 1260389 h 1717589"/>
              <a:gd name="connsiteX15" fmla="*/ 481914 w 1915298"/>
              <a:gd name="connsiteY15" fmla="*/ 1322173 h 1717589"/>
              <a:gd name="connsiteX16" fmla="*/ 531341 w 1915298"/>
              <a:gd name="connsiteY16" fmla="*/ 1408670 h 1717589"/>
              <a:gd name="connsiteX17" fmla="*/ 593125 w 1915298"/>
              <a:gd name="connsiteY17" fmla="*/ 1519881 h 1717589"/>
              <a:gd name="connsiteX18" fmla="*/ 704335 w 1915298"/>
              <a:gd name="connsiteY18" fmla="*/ 1643448 h 1717589"/>
              <a:gd name="connsiteX19" fmla="*/ 741406 w 1915298"/>
              <a:gd name="connsiteY19" fmla="*/ 1668162 h 1717589"/>
              <a:gd name="connsiteX20" fmla="*/ 790833 w 1915298"/>
              <a:gd name="connsiteY20" fmla="*/ 1680519 h 1717589"/>
              <a:gd name="connsiteX21" fmla="*/ 827903 w 1915298"/>
              <a:gd name="connsiteY21" fmla="*/ 1692875 h 1717589"/>
              <a:gd name="connsiteX22" fmla="*/ 926757 w 1915298"/>
              <a:gd name="connsiteY22" fmla="*/ 1717589 h 1717589"/>
              <a:gd name="connsiteX23" fmla="*/ 1285103 w 1915298"/>
              <a:gd name="connsiteY23" fmla="*/ 1692875 h 1717589"/>
              <a:gd name="connsiteX24" fmla="*/ 1322173 w 1915298"/>
              <a:gd name="connsiteY24" fmla="*/ 1668162 h 1717589"/>
              <a:gd name="connsiteX25" fmla="*/ 1482811 w 1915298"/>
              <a:gd name="connsiteY25" fmla="*/ 1594021 h 1717589"/>
              <a:gd name="connsiteX26" fmla="*/ 1544595 w 1915298"/>
              <a:gd name="connsiteY26" fmla="*/ 1507524 h 1717589"/>
              <a:gd name="connsiteX27" fmla="*/ 1606379 w 1915298"/>
              <a:gd name="connsiteY27" fmla="*/ 1421027 h 1717589"/>
              <a:gd name="connsiteX28" fmla="*/ 1618735 w 1915298"/>
              <a:gd name="connsiteY28" fmla="*/ 1383956 h 1717589"/>
              <a:gd name="connsiteX29" fmla="*/ 1742303 w 1915298"/>
              <a:gd name="connsiteY29" fmla="*/ 1210962 h 1717589"/>
              <a:gd name="connsiteX30" fmla="*/ 1767017 w 1915298"/>
              <a:gd name="connsiteY30" fmla="*/ 1173891 h 1717589"/>
              <a:gd name="connsiteX31" fmla="*/ 1779373 w 1915298"/>
              <a:gd name="connsiteY31" fmla="*/ 1136821 h 1717589"/>
              <a:gd name="connsiteX32" fmla="*/ 1841157 w 1915298"/>
              <a:gd name="connsiteY32" fmla="*/ 1025610 h 1717589"/>
              <a:gd name="connsiteX33" fmla="*/ 1878227 w 1915298"/>
              <a:gd name="connsiteY33" fmla="*/ 976183 h 1717589"/>
              <a:gd name="connsiteX34" fmla="*/ 1890584 w 1915298"/>
              <a:gd name="connsiteY34" fmla="*/ 914400 h 1717589"/>
              <a:gd name="connsiteX35" fmla="*/ 1915298 w 1915298"/>
              <a:gd name="connsiteY35" fmla="*/ 852616 h 1717589"/>
              <a:gd name="connsiteX36" fmla="*/ 1890584 w 1915298"/>
              <a:gd name="connsiteY36" fmla="*/ 457200 h 1717589"/>
              <a:gd name="connsiteX37" fmla="*/ 1878227 w 1915298"/>
              <a:gd name="connsiteY37" fmla="*/ 407773 h 1717589"/>
              <a:gd name="connsiteX38" fmla="*/ 1853514 w 1915298"/>
              <a:gd name="connsiteY38" fmla="*/ 345989 h 1717589"/>
              <a:gd name="connsiteX39" fmla="*/ 1841157 w 1915298"/>
              <a:gd name="connsiteY39" fmla="*/ 284205 h 1717589"/>
              <a:gd name="connsiteX40" fmla="*/ 1791730 w 1915298"/>
              <a:gd name="connsiteY40" fmla="*/ 210064 h 1717589"/>
              <a:gd name="connsiteX0-1" fmla="*/ 0 w 1932997"/>
              <a:gd name="connsiteY0-2" fmla="*/ 0 h 1717589"/>
              <a:gd name="connsiteX1-3" fmla="*/ 24714 w 1932997"/>
              <a:gd name="connsiteY1-4" fmla="*/ 123567 h 1717589"/>
              <a:gd name="connsiteX2-5" fmla="*/ 61784 w 1932997"/>
              <a:gd name="connsiteY2-6" fmla="*/ 210064 h 1717589"/>
              <a:gd name="connsiteX3-7" fmla="*/ 111211 w 1932997"/>
              <a:gd name="connsiteY3-8" fmla="*/ 333632 h 1717589"/>
              <a:gd name="connsiteX4-9" fmla="*/ 135925 w 1932997"/>
              <a:gd name="connsiteY4-10" fmla="*/ 457200 h 1717589"/>
              <a:gd name="connsiteX5-11" fmla="*/ 160638 w 1932997"/>
              <a:gd name="connsiteY5-12" fmla="*/ 494270 h 1717589"/>
              <a:gd name="connsiteX6-13" fmla="*/ 172995 w 1932997"/>
              <a:gd name="connsiteY6-14" fmla="*/ 568410 h 1717589"/>
              <a:gd name="connsiteX7-15" fmla="*/ 197708 w 1932997"/>
              <a:gd name="connsiteY7-16" fmla="*/ 605481 h 1717589"/>
              <a:gd name="connsiteX8-17" fmla="*/ 222422 w 1932997"/>
              <a:gd name="connsiteY8-18" fmla="*/ 741405 h 1717589"/>
              <a:gd name="connsiteX9-19" fmla="*/ 271849 w 1932997"/>
              <a:gd name="connsiteY9-20" fmla="*/ 877329 h 1717589"/>
              <a:gd name="connsiteX10-21" fmla="*/ 333633 w 1932997"/>
              <a:gd name="connsiteY10-22" fmla="*/ 1000897 h 1717589"/>
              <a:gd name="connsiteX11-23" fmla="*/ 345990 w 1932997"/>
              <a:gd name="connsiteY11-24" fmla="*/ 1075037 h 1717589"/>
              <a:gd name="connsiteX12-25" fmla="*/ 395417 w 1932997"/>
              <a:gd name="connsiteY12-26" fmla="*/ 1173891 h 1717589"/>
              <a:gd name="connsiteX13-27" fmla="*/ 407773 w 1932997"/>
              <a:gd name="connsiteY13-28" fmla="*/ 1210962 h 1717589"/>
              <a:gd name="connsiteX14-29" fmla="*/ 444844 w 1932997"/>
              <a:gd name="connsiteY14-30" fmla="*/ 1260389 h 1717589"/>
              <a:gd name="connsiteX15-31" fmla="*/ 481914 w 1932997"/>
              <a:gd name="connsiteY15-32" fmla="*/ 1322173 h 1717589"/>
              <a:gd name="connsiteX16-33" fmla="*/ 531341 w 1932997"/>
              <a:gd name="connsiteY16-34" fmla="*/ 1408670 h 1717589"/>
              <a:gd name="connsiteX17-35" fmla="*/ 593125 w 1932997"/>
              <a:gd name="connsiteY17-36" fmla="*/ 1519881 h 1717589"/>
              <a:gd name="connsiteX18-37" fmla="*/ 704335 w 1932997"/>
              <a:gd name="connsiteY18-38" fmla="*/ 1643448 h 1717589"/>
              <a:gd name="connsiteX19-39" fmla="*/ 741406 w 1932997"/>
              <a:gd name="connsiteY19-40" fmla="*/ 1668162 h 1717589"/>
              <a:gd name="connsiteX20-41" fmla="*/ 790833 w 1932997"/>
              <a:gd name="connsiteY20-42" fmla="*/ 1680519 h 1717589"/>
              <a:gd name="connsiteX21-43" fmla="*/ 827903 w 1932997"/>
              <a:gd name="connsiteY21-44" fmla="*/ 1692875 h 1717589"/>
              <a:gd name="connsiteX22-45" fmla="*/ 926757 w 1932997"/>
              <a:gd name="connsiteY22-46" fmla="*/ 1717589 h 1717589"/>
              <a:gd name="connsiteX23-47" fmla="*/ 1285103 w 1932997"/>
              <a:gd name="connsiteY23-48" fmla="*/ 1692875 h 1717589"/>
              <a:gd name="connsiteX24-49" fmla="*/ 1322173 w 1932997"/>
              <a:gd name="connsiteY24-50" fmla="*/ 1668162 h 1717589"/>
              <a:gd name="connsiteX25-51" fmla="*/ 1482811 w 1932997"/>
              <a:gd name="connsiteY25-52" fmla="*/ 1594021 h 1717589"/>
              <a:gd name="connsiteX26-53" fmla="*/ 1544595 w 1932997"/>
              <a:gd name="connsiteY26-54" fmla="*/ 1507524 h 1717589"/>
              <a:gd name="connsiteX27-55" fmla="*/ 1606379 w 1932997"/>
              <a:gd name="connsiteY27-56" fmla="*/ 1421027 h 1717589"/>
              <a:gd name="connsiteX28-57" fmla="*/ 1618735 w 1932997"/>
              <a:gd name="connsiteY28-58" fmla="*/ 1383956 h 1717589"/>
              <a:gd name="connsiteX29-59" fmla="*/ 1742303 w 1932997"/>
              <a:gd name="connsiteY29-60" fmla="*/ 1210962 h 1717589"/>
              <a:gd name="connsiteX30-61" fmla="*/ 1767017 w 1932997"/>
              <a:gd name="connsiteY30-62" fmla="*/ 1173891 h 1717589"/>
              <a:gd name="connsiteX31-63" fmla="*/ 1779373 w 1932997"/>
              <a:gd name="connsiteY31-64" fmla="*/ 1136821 h 1717589"/>
              <a:gd name="connsiteX32-65" fmla="*/ 1841157 w 1932997"/>
              <a:gd name="connsiteY32-66" fmla="*/ 1025610 h 1717589"/>
              <a:gd name="connsiteX33-67" fmla="*/ 1878227 w 1932997"/>
              <a:gd name="connsiteY33-68" fmla="*/ 976183 h 1717589"/>
              <a:gd name="connsiteX34-69" fmla="*/ 1890584 w 1932997"/>
              <a:gd name="connsiteY34-70" fmla="*/ 914400 h 1717589"/>
              <a:gd name="connsiteX35-71" fmla="*/ 1915298 w 1932997"/>
              <a:gd name="connsiteY35-72" fmla="*/ 852616 h 1717589"/>
              <a:gd name="connsiteX36-73" fmla="*/ 1929632 w 1932997"/>
              <a:gd name="connsiteY36-74" fmla="*/ 455747 h 1717589"/>
              <a:gd name="connsiteX37-75" fmla="*/ 1878227 w 1932997"/>
              <a:gd name="connsiteY37-76" fmla="*/ 407773 h 1717589"/>
              <a:gd name="connsiteX38-77" fmla="*/ 1853514 w 1932997"/>
              <a:gd name="connsiteY38-78" fmla="*/ 345989 h 1717589"/>
              <a:gd name="connsiteX39-79" fmla="*/ 1841157 w 1932997"/>
              <a:gd name="connsiteY39-80" fmla="*/ 284205 h 1717589"/>
              <a:gd name="connsiteX40-81" fmla="*/ 1791730 w 1932997"/>
              <a:gd name="connsiteY40-82" fmla="*/ 210064 h 1717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1932997" h="1717589">
                <a:moveTo>
                  <a:pt x="0" y="0"/>
                </a:moveTo>
                <a:cubicBezTo>
                  <a:pt x="8238" y="41189"/>
                  <a:pt x="15269" y="82638"/>
                  <a:pt x="24714" y="123567"/>
                </a:cubicBezTo>
                <a:cubicBezTo>
                  <a:pt x="35561" y="170571"/>
                  <a:pt x="41619" y="159651"/>
                  <a:pt x="61784" y="210064"/>
                </a:cubicBezTo>
                <a:cubicBezTo>
                  <a:pt x="122861" y="362757"/>
                  <a:pt x="53255" y="217717"/>
                  <a:pt x="111211" y="333632"/>
                </a:cubicBezTo>
                <a:cubicBezTo>
                  <a:pt x="115765" y="365510"/>
                  <a:pt x="118671" y="422692"/>
                  <a:pt x="135925" y="457200"/>
                </a:cubicBezTo>
                <a:cubicBezTo>
                  <a:pt x="142566" y="470483"/>
                  <a:pt x="152400" y="481913"/>
                  <a:pt x="160638" y="494270"/>
                </a:cubicBezTo>
                <a:cubicBezTo>
                  <a:pt x="164757" y="518983"/>
                  <a:pt x="165072" y="544641"/>
                  <a:pt x="172995" y="568410"/>
                </a:cubicBezTo>
                <a:cubicBezTo>
                  <a:pt x="177691" y="582499"/>
                  <a:pt x="192493" y="591575"/>
                  <a:pt x="197708" y="605481"/>
                </a:cubicBezTo>
                <a:cubicBezTo>
                  <a:pt x="204635" y="623954"/>
                  <a:pt x="218952" y="727523"/>
                  <a:pt x="222422" y="741405"/>
                </a:cubicBezTo>
                <a:cubicBezTo>
                  <a:pt x="236848" y="799110"/>
                  <a:pt x="252191" y="823271"/>
                  <a:pt x="271849" y="877329"/>
                </a:cubicBezTo>
                <a:cubicBezTo>
                  <a:pt x="308587" y="978356"/>
                  <a:pt x="276576" y="924820"/>
                  <a:pt x="333633" y="1000897"/>
                </a:cubicBezTo>
                <a:cubicBezTo>
                  <a:pt x="337752" y="1025610"/>
                  <a:pt x="339398" y="1050866"/>
                  <a:pt x="345990" y="1075037"/>
                </a:cubicBezTo>
                <a:cubicBezTo>
                  <a:pt x="359943" y="1126197"/>
                  <a:pt x="369296" y="1134711"/>
                  <a:pt x="395417" y="1173891"/>
                </a:cubicBezTo>
                <a:cubicBezTo>
                  <a:pt x="399536" y="1186248"/>
                  <a:pt x="401311" y="1199653"/>
                  <a:pt x="407773" y="1210962"/>
                </a:cubicBezTo>
                <a:cubicBezTo>
                  <a:pt x="417991" y="1228843"/>
                  <a:pt x="433420" y="1243253"/>
                  <a:pt x="444844" y="1260389"/>
                </a:cubicBezTo>
                <a:cubicBezTo>
                  <a:pt x="458166" y="1280373"/>
                  <a:pt x="469557" y="1301578"/>
                  <a:pt x="481914" y="1322173"/>
                </a:cubicBezTo>
                <a:cubicBezTo>
                  <a:pt x="504472" y="1412402"/>
                  <a:pt x="476127" y="1335051"/>
                  <a:pt x="531341" y="1408670"/>
                </a:cubicBezTo>
                <a:cubicBezTo>
                  <a:pt x="589039" y="1485601"/>
                  <a:pt x="549118" y="1449470"/>
                  <a:pt x="593125" y="1519881"/>
                </a:cubicBezTo>
                <a:cubicBezTo>
                  <a:pt x="615915" y="1556345"/>
                  <a:pt x="675453" y="1624193"/>
                  <a:pt x="704335" y="1643448"/>
                </a:cubicBezTo>
                <a:cubicBezTo>
                  <a:pt x="716692" y="1651686"/>
                  <a:pt x="727756" y="1662312"/>
                  <a:pt x="741406" y="1668162"/>
                </a:cubicBezTo>
                <a:cubicBezTo>
                  <a:pt x="757016" y="1674852"/>
                  <a:pt x="774504" y="1675854"/>
                  <a:pt x="790833" y="1680519"/>
                </a:cubicBezTo>
                <a:cubicBezTo>
                  <a:pt x="803357" y="1684097"/>
                  <a:pt x="815267" y="1689716"/>
                  <a:pt x="827903" y="1692875"/>
                </a:cubicBezTo>
                <a:lnTo>
                  <a:pt x="926757" y="1717589"/>
                </a:lnTo>
                <a:cubicBezTo>
                  <a:pt x="1046206" y="1709351"/>
                  <a:pt x="1166295" y="1707726"/>
                  <a:pt x="1285103" y="1692875"/>
                </a:cubicBezTo>
                <a:cubicBezTo>
                  <a:pt x="1299839" y="1691033"/>
                  <a:pt x="1308890" y="1674803"/>
                  <a:pt x="1322173" y="1668162"/>
                </a:cubicBezTo>
                <a:cubicBezTo>
                  <a:pt x="1365896" y="1646301"/>
                  <a:pt x="1450927" y="1625905"/>
                  <a:pt x="1482811" y="1594021"/>
                </a:cubicBezTo>
                <a:cubicBezTo>
                  <a:pt x="1556050" y="1520782"/>
                  <a:pt x="1487670" y="1596977"/>
                  <a:pt x="1544595" y="1507524"/>
                </a:cubicBezTo>
                <a:cubicBezTo>
                  <a:pt x="1563618" y="1477631"/>
                  <a:pt x="1585784" y="1449859"/>
                  <a:pt x="1606379" y="1421027"/>
                </a:cubicBezTo>
                <a:cubicBezTo>
                  <a:pt x="1610498" y="1408670"/>
                  <a:pt x="1612910" y="1395606"/>
                  <a:pt x="1618735" y="1383956"/>
                </a:cubicBezTo>
                <a:cubicBezTo>
                  <a:pt x="1661329" y="1298769"/>
                  <a:pt x="1677510" y="1308152"/>
                  <a:pt x="1742303" y="1210962"/>
                </a:cubicBezTo>
                <a:lnTo>
                  <a:pt x="1767017" y="1173891"/>
                </a:lnTo>
                <a:cubicBezTo>
                  <a:pt x="1771136" y="1161534"/>
                  <a:pt x="1774242" y="1148793"/>
                  <a:pt x="1779373" y="1136821"/>
                </a:cubicBezTo>
                <a:cubicBezTo>
                  <a:pt x="1793504" y="1103850"/>
                  <a:pt x="1822413" y="1053726"/>
                  <a:pt x="1841157" y="1025610"/>
                </a:cubicBezTo>
                <a:cubicBezTo>
                  <a:pt x="1852581" y="1008474"/>
                  <a:pt x="1865870" y="992659"/>
                  <a:pt x="1878227" y="976183"/>
                </a:cubicBezTo>
                <a:cubicBezTo>
                  <a:pt x="1882346" y="955589"/>
                  <a:pt x="1884549" y="934516"/>
                  <a:pt x="1890584" y="914400"/>
                </a:cubicBezTo>
                <a:cubicBezTo>
                  <a:pt x="1896958" y="893154"/>
                  <a:pt x="1908790" y="929058"/>
                  <a:pt x="1915298" y="852616"/>
                </a:cubicBezTo>
                <a:cubicBezTo>
                  <a:pt x="1921806" y="776174"/>
                  <a:pt x="1940599" y="587353"/>
                  <a:pt x="1929632" y="455747"/>
                </a:cubicBezTo>
                <a:cubicBezTo>
                  <a:pt x="1928222" y="438823"/>
                  <a:pt x="1890913" y="426066"/>
                  <a:pt x="1878227" y="407773"/>
                </a:cubicBezTo>
                <a:cubicBezTo>
                  <a:pt x="1865541" y="389480"/>
                  <a:pt x="1859888" y="367235"/>
                  <a:pt x="1853514" y="345989"/>
                </a:cubicBezTo>
                <a:cubicBezTo>
                  <a:pt x="1847479" y="325872"/>
                  <a:pt x="1847799" y="304130"/>
                  <a:pt x="1841157" y="284205"/>
                </a:cubicBezTo>
                <a:cubicBezTo>
                  <a:pt x="1826195" y="239319"/>
                  <a:pt x="1820007" y="238341"/>
                  <a:pt x="1791730" y="210064"/>
                </a:cubicBezTo>
              </a:path>
            </a:pathLst>
          </a:custGeom>
          <a:noFill/>
          <a:ln w="19050">
            <a:solidFill>
              <a:srgbClr val="9C9F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6895156" y="1776919"/>
            <a:ext cx="1584176" cy="1519837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等腰三角形 41"/>
          <p:cNvSpPr/>
          <p:nvPr/>
        </p:nvSpPr>
        <p:spPr>
          <a:xfrm>
            <a:off x="7509525" y="3116736"/>
            <a:ext cx="355437" cy="360040"/>
          </a:xfrm>
          <a:prstGeom prst="triangl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TextBox 77"/>
          <p:cNvSpPr txBox="1"/>
          <p:nvPr/>
        </p:nvSpPr>
        <p:spPr>
          <a:xfrm>
            <a:off x="7039172" y="2239753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任意多边形 43"/>
          <p:cNvSpPr/>
          <p:nvPr/>
        </p:nvSpPr>
        <p:spPr>
          <a:xfrm flipH="1">
            <a:off x="8911631" y="3587449"/>
            <a:ext cx="1660257" cy="2382000"/>
          </a:xfrm>
          <a:custGeom>
            <a:avLst/>
            <a:gdLst>
              <a:gd name="connsiteX0" fmla="*/ 0 w 1915298"/>
              <a:gd name="connsiteY0" fmla="*/ 0 h 1717589"/>
              <a:gd name="connsiteX1" fmla="*/ 24714 w 1915298"/>
              <a:gd name="connsiteY1" fmla="*/ 123567 h 1717589"/>
              <a:gd name="connsiteX2" fmla="*/ 61784 w 1915298"/>
              <a:gd name="connsiteY2" fmla="*/ 210064 h 1717589"/>
              <a:gd name="connsiteX3" fmla="*/ 111211 w 1915298"/>
              <a:gd name="connsiteY3" fmla="*/ 333632 h 1717589"/>
              <a:gd name="connsiteX4" fmla="*/ 135925 w 1915298"/>
              <a:gd name="connsiteY4" fmla="*/ 457200 h 1717589"/>
              <a:gd name="connsiteX5" fmla="*/ 160638 w 1915298"/>
              <a:gd name="connsiteY5" fmla="*/ 494270 h 1717589"/>
              <a:gd name="connsiteX6" fmla="*/ 172995 w 1915298"/>
              <a:gd name="connsiteY6" fmla="*/ 568410 h 1717589"/>
              <a:gd name="connsiteX7" fmla="*/ 197708 w 1915298"/>
              <a:gd name="connsiteY7" fmla="*/ 605481 h 1717589"/>
              <a:gd name="connsiteX8" fmla="*/ 222422 w 1915298"/>
              <a:gd name="connsiteY8" fmla="*/ 741405 h 1717589"/>
              <a:gd name="connsiteX9" fmla="*/ 271849 w 1915298"/>
              <a:gd name="connsiteY9" fmla="*/ 877329 h 1717589"/>
              <a:gd name="connsiteX10" fmla="*/ 333633 w 1915298"/>
              <a:gd name="connsiteY10" fmla="*/ 1000897 h 1717589"/>
              <a:gd name="connsiteX11" fmla="*/ 345990 w 1915298"/>
              <a:gd name="connsiteY11" fmla="*/ 1075037 h 1717589"/>
              <a:gd name="connsiteX12" fmla="*/ 395417 w 1915298"/>
              <a:gd name="connsiteY12" fmla="*/ 1173891 h 1717589"/>
              <a:gd name="connsiteX13" fmla="*/ 407773 w 1915298"/>
              <a:gd name="connsiteY13" fmla="*/ 1210962 h 1717589"/>
              <a:gd name="connsiteX14" fmla="*/ 444844 w 1915298"/>
              <a:gd name="connsiteY14" fmla="*/ 1260389 h 1717589"/>
              <a:gd name="connsiteX15" fmla="*/ 481914 w 1915298"/>
              <a:gd name="connsiteY15" fmla="*/ 1322173 h 1717589"/>
              <a:gd name="connsiteX16" fmla="*/ 531341 w 1915298"/>
              <a:gd name="connsiteY16" fmla="*/ 1408670 h 1717589"/>
              <a:gd name="connsiteX17" fmla="*/ 593125 w 1915298"/>
              <a:gd name="connsiteY17" fmla="*/ 1519881 h 1717589"/>
              <a:gd name="connsiteX18" fmla="*/ 704335 w 1915298"/>
              <a:gd name="connsiteY18" fmla="*/ 1643448 h 1717589"/>
              <a:gd name="connsiteX19" fmla="*/ 741406 w 1915298"/>
              <a:gd name="connsiteY19" fmla="*/ 1668162 h 1717589"/>
              <a:gd name="connsiteX20" fmla="*/ 790833 w 1915298"/>
              <a:gd name="connsiteY20" fmla="*/ 1680519 h 1717589"/>
              <a:gd name="connsiteX21" fmla="*/ 827903 w 1915298"/>
              <a:gd name="connsiteY21" fmla="*/ 1692875 h 1717589"/>
              <a:gd name="connsiteX22" fmla="*/ 926757 w 1915298"/>
              <a:gd name="connsiteY22" fmla="*/ 1717589 h 1717589"/>
              <a:gd name="connsiteX23" fmla="*/ 1285103 w 1915298"/>
              <a:gd name="connsiteY23" fmla="*/ 1692875 h 1717589"/>
              <a:gd name="connsiteX24" fmla="*/ 1322173 w 1915298"/>
              <a:gd name="connsiteY24" fmla="*/ 1668162 h 1717589"/>
              <a:gd name="connsiteX25" fmla="*/ 1482811 w 1915298"/>
              <a:gd name="connsiteY25" fmla="*/ 1594021 h 1717589"/>
              <a:gd name="connsiteX26" fmla="*/ 1544595 w 1915298"/>
              <a:gd name="connsiteY26" fmla="*/ 1507524 h 1717589"/>
              <a:gd name="connsiteX27" fmla="*/ 1606379 w 1915298"/>
              <a:gd name="connsiteY27" fmla="*/ 1421027 h 1717589"/>
              <a:gd name="connsiteX28" fmla="*/ 1618735 w 1915298"/>
              <a:gd name="connsiteY28" fmla="*/ 1383956 h 1717589"/>
              <a:gd name="connsiteX29" fmla="*/ 1742303 w 1915298"/>
              <a:gd name="connsiteY29" fmla="*/ 1210962 h 1717589"/>
              <a:gd name="connsiteX30" fmla="*/ 1767017 w 1915298"/>
              <a:gd name="connsiteY30" fmla="*/ 1173891 h 1717589"/>
              <a:gd name="connsiteX31" fmla="*/ 1779373 w 1915298"/>
              <a:gd name="connsiteY31" fmla="*/ 1136821 h 1717589"/>
              <a:gd name="connsiteX32" fmla="*/ 1841157 w 1915298"/>
              <a:gd name="connsiteY32" fmla="*/ 1025610 h 1717589"/>
              <a:gd name="connsiteX33" fmla="*/ 1878227 w 1915298"/>
              <a:gd name="connsiteY33" fmla="*/ 976183 h 1717589"/>
              <a:gd name="connsiteX34" fmla="*/ 1890584 w 1915298"/>
              <a:gd name="connsiteY34" fmla="*/ 914400 h 1717589"/>
              <a:gd name="connsiteX35" fmla="*/ 1915298 w 1915298"/>
              <a:gd name="connsiteY35" fmla="*/ 852616 h 1717589"/>
              <a:gd name="connsiteX36" fmla="*/ 1890584 w 1915298"/>
              <a:gd name="connsiteY36" fmla="*/ 457200 h 1717589"/>
              <a:gd name="connsiteX37" fmla="*/ 1878227 w 1915298"/>
              <a:gd name="connsiteY37" fmla="*/ 407773 h 1717589"/>
              <a:gd name="connsiteX38" fmla="*/ 1853514 w 1915298"/>
              <a:gd name="connsiteY38" fmla="*/ 345989 h 1717589"/>
              <a:gd name="connsiteX39" fmla="*/ 1841157 w 1915298"/>
              <a:gd name="connsiteY39" fmla="*/ 284205 h 1717589"/>
              <a:gd name="connsiteX40" fmla="*/ 1791730 w 1915298"/>
              <a:gd name="connsiteY40" fmla="*/ 210064 h 1717589"/>
              <a:gd name="connsiteX0-1" fmla="*/ 0 w 1932997"/>
              <a:gd name="connsiteY0-2" fmla="*/ 0 h 1717589"/>
              <a:gd name="connsiteX1-3" fmla="*/ 24714 w 1932997"/>
              <a:gd name="connsiteY1-4" fmla="*/ 123567 h 1717589"/>
              <a:gd name="connsiteX2-5" fmla="*/ 61784 w 1932997"/>
              <a:gd name="connsiteY2-6" fmla="*/ 210064 h 1717589"/>
              <a:gd name="connsiteX3-7" fmla="*/ 111211 w 1932997"/>
              <a:gd name="connsiteY3-8" fmla="*/ 333632 h 1717589"/>
              <a:gd name="connsiteX4-9" fmla="*/ 135925 w 1932997"/>
              <a:gd name="connsiteY4-10" fmla="*/ 457200 h 1717589"/>
              <a:gd name="connsiteX5-11" fmla="*/ 160638 w 1932997"/>
              <a:gd name="connsiteY5-12" fmla="*/ 494270 h 1717589"/>
              <a:gd name="connsiteX6-13" fmla="*/ 172995 w 1932997"/>
              <a:gd name="connsiteY6-14" fmla="*/ 568410 h 1717589"/>
              <a:gd name="connsiteX7-15" fmla="*/ 197708 w 1932997"/>
              <a:gd name="connsiteY7-16" fmla="*/ 605481 h 1717589"/>
              <a:gd name="connsiteX8-17" fmla="*/ 222422 w 1932997"/>
              <a:gd name="connsiteY8-18" fmla="*/ 741405 h 1717589"/>
              <a:gd name="connsiteX9-19" fmla="*/ 271849 w 1932997"/>
              <a:gd name="connsiteY9-20" fmla="*/ 877329 h 1717589"/>
              <a:gd name="connsiteX10-21" fmla="*/ 333633 w 1932997"/>
              <a:gd name="connsiteY10-22" fmla="*/ 1000897 h 1717589"/>
              <a:gd name="connsiteX11-23" fmla="*/ 345990 w 1932997"/>
              <a:gd name="connsiteY11-24" fmla="*/ 1075037 h 1717589"/>
              <a:gd name="connsiteX12-25" fmla="*/ 395417 w 1932997"/>
              <a:gd name="connsiteY12-26" fmla="*/ 1173891 h 1717589"/>
              <a:gd name="connsiteX13-27" fmla="*/ 407773 w 1932997"/>
              <a:gd name="connsiteY13-28" fmla="*/ 1210962 h 1717589"/>
              <a:gd name="connsiteX14-29" fmla="*/ 444844 w 1932997"/>
              <a:gd name="connsiteY14-30" fmla="*/ 1260389 h 1717589"/>
              <a:gd name="connsiteX15-31" fmla="*/ 481914 w 1932997"/>
              <a:gd name="connsiteY15-32" fmla="*/ 1322173 h 1717589"/>
              <a:gd name="connsiteX16-33" fmla="*/ 531341 w 1932997"/>
              <a:gd name="connsiteY16-34" fmla="*/ 1408670 h 1717589"/>
              <a:gd name="connsiteX17-35" fmla="*/ 593125 w 1932997"/>
              <a:gd name="connsiteY17-36" fmla="*/ 1519881 h 1717589"/>
              <a:gd name="connsiteX18-37" fmla="*/ 704335 w 1932997"/>
              <a:gd name="connsiteY18-38" fmla="*/ 1643448 h 1717589"/>
              <a:gd name="connsiteX19-39" fmla="*/ 741406 w 1932997"/>
              <a:gd name="connsiteY19-40" fmla="*/ 1668162 h 1717589"/>
              <a:gd name="connsiteX20-41" fmla="*/ 790833 w 1932997"/>
              <a:gd name="connsiteY20-42" fmla="*/ 1680519 h 1717589"/>
              <a:gd name="connsiteX21-43" fmla="*/ 827903 w 1932997"/>
              <a:gd name="connsiteY21-44" fmla="*/ 1692875 h 1717589"/>
              <a:gd name="connsiteX22-45" fmla="*/ 926757 w 1932997"/>
              <a:gd name="connsiteY22-46" fmla="*/ 1717589 h 1717589"/>
              <a:gd name="connsiteX23-47" fmla="*/ 1285103 w 1932997"/>
              <a:gd name="connsiteY23-48" fmla="*/ 1692875 h 1717589"/>
              <a:gd name="connsiteX24-49" fmla="*/ 1322173 w 1932997"/>
              <a:gd name="connsiteY24-50" fmla="*/ 1668162 h 1717589"/>
              <a:gd name="connsiteX25-51" fmla="*/ 1482811 w 1932997"/>
              <a:gd name="connsiteY25-52" fmla="*/ 1594021 h 1717589"/>
              <a:gd name="connsiteX26-53" fmla="*/ 1544595 w 1932997"/>
              <a:gd name="connsiteY26-54" fmla="*/ 1507524 h 1717589"/>
              <a:gd name="connsiteX27-55" fmla="*/ 1606379 w 1932997"/>
              <a:gd name="connsiteY27-56" fmla="*/ 1421027 h 1717589"/>
              <a:gd name="connsiteX28-57" fmla="*/ 1618735 w 1932997"/>
              <a:gd name="connsiteY28-58" fmla="*/ 1383956 h 1717589"/>
              <a:gd name="connsiteX29-59" fmla="*/ 1742303 w 1932997"/>
              <a:gd name="connsiteY29-60" fmla="*/ 1210962 h 1717589"/>
              <a:gd name="connsiteX30-61" fmla="*/ 1767017 w 1932997"/>
              <a:gd name="connsiteY30-62" fmla="*/ 1173891 h 1717589"/>
              <a:gd name="connsiteX31-63" fmla="*/ 1779373 w 1932997"/>
              <a:gd name="connsiteY31-64" fmla="*/ 1136821 h 1717589"/>
              <a:gd name="connsiteX32-65" fmla="*/ 1841157 w 1932997"/>
              <a:gd name="connsiteY32-66" fmla="*/ 1025610 h 1717589"/>
              <a:gd name="connsiteX33-67" fmla="*/ 1878227 w 1932997"/>
              <a:gd name="connsiteY33-68" fmla="*/ 976183 h 1717589"/>
              <a:gd name="connsiteX34-69" fmla="*/ 1890584 w 1932997"/>
              <a:gd name="connsiteY34-70" fmla="*/ 914400 h 1717589"/>
              <a:gd name="connsiteX35-71" fmla="*/ 1915298 w 1932997"/>
              <a:gd name="connsiteY35-72" fmla="*/ 852616 h 1717589"/>
              <a:gd name="connsiteX36-73" fmla="*/ 1929632 w 1932997"/>
              <a:gd name="connsiteY36-74" fmla="*/ 455747 h 1717589"/>
              <a:gd name="connsiteX37-75" fmla="*/ 1878227 w 1932997"/>
              <a:gd name="connsiteY37-76" fmla="*/ 407773 h 1717589"/>
              <a:gd name="connsiteX38-77" fmla="*/ 1853514 w 1932997"/>
              <a:gd name="connsiteY38-78" fmla="*/ 345989 h 1717589"/>
              <a:gd name="connsiteX39-79" fmla="*/ 1841157 w 1932997"/>
              <a:gd name="connsiteY39-80" fmla="*/ 284205 h 1717589"/>
              <a:gd name="connsiteX40-81" fmla="*/ 1791730 w 1932997"/>
              <a:gd name="connsiteY40-82" fmla="*/ 210064 h 1717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1932997" h="1717589">
                <a:moveTo>
                  <a:pt x="0" y="0"/>
                </a:moveTo>
                <a:cubicBezTo>
                  <a:pt x="8238" y="41189"/>
                  <a:pt x="15269" y="82638"/>
                  <a:pt x="24714" y="123567"/>
                </a:cubicBezTo>
                <a:cubicBezTo>
                  <a:pt x="35561" y="170571"/>
                  <a:pt x="41619" y="159651"/>
                  <a:pt x="61784" y="210064"/>
                </a:cubicBezTo>
                <a:cubicBezTo>
                  <a:pt x="122861" y="362757"/>
                  <a:pt x="53255" y="217717"/>
                  <a:pt x="111211" y="333632"/>
                </a:cubicBezTo>
                <a:cubicBezTo>
                  <a:pt x="115765" y="365510"/>
                  <a:pt x="118671" y="422692"/>
                  <a:pt x="135925" y="457200"/>
                </a:cubicBezTo>
                <a:cubicBezTo>
                  <a:pt x="142566" y="470483"/>
                  <a:pt x="152400" y="481913"/>
                  <a:pt x="160638" y="494270"/>
                </a:cubicBezTo>
                <a:cubicBezTo>
                  <a:pt x="164757" y="518983"/>
                  <a:pt x="165072" y="544641"/>
                  <a:pt x="172995" y="568410"/>
                </a:cubicBezTo>
                <a:cubicBezTo>
                  <a:pt x="177691" y="582499"/>
                  <a:pt x="192493" y="591575"/>
                  <a:pt x="197708" y="605481"/>
                </a:cubicBezTo>
                <a:cubicBezTo>
                  <a:pt x="204635" y="623954"/>
                  <a:pt x="218952" y="727523"/>
                  <a:pt x="222422" y="741405"/>
                </a:cubicBezTo>
                <a:cubicBezTo>
                  <a:pt x="236848" y="799110"/>
                  <a:pt x="252191" y="823271"/>
                  <a:pt x="271849" y="877329"/>
                </a:cubicBezTo>
                <a:cubicBezTo>
                  <a:pt x="308587" y="978356"/>
                  <a:pt x="276576" y="924820"/>
                  <a:pt x="333633" y="1000897"/>
                </a:cubicBezTo>
                <a:cubicBezTo>
                  <a:pt x="337752" y="1025610"/>
                  <a:pt x="339398" y="1050866"/>
                  <a:pt x="345990" y="1075037"/>
                </a:cubicBezTo>
                <a:cubicBezTo>
                  <a:pt x="359943" y="1126197"/>
                  <a:pt x="369296" y="1134711"/>
                  <a:pt x="395417" y="1173891"/>
                </a:cubicBezTo>
                <a:cubicBezTo>
                  <a:pt x="399536" y="1186248"/>
                  <a:pt x="401311" y="1199653"/>
                  <a:pt x="407773" y="1210962"/>
                </a:cubicBezTo>
                <a:cubicBezTo>
                  <a:pt x="417991" y="1228843"/>
                  <a:pt x="433420" y="1243253"/>
                  <a:pt x="444844" y="1260389"/>
                </a:cubicBezTo>
                <a:cubicBezTo>
                  <a:pt x="458166" y="1280373"/>
                  <a:pt x="469557" y="1301578"/>
                  <a:pt x="481914" y="1322173"/>
                </a:cubicBezTo>
                <a:cubicBezTo>
                  <a:pt x="504472" y="1412402"/>
                  <a:pt x="476127" y="1335051"/>
                  <a:pt x="531341" y="1408670"/>
                </a:cubicBezTo>
                <a:cubicBezTo>
                  <a:pt x="589039" y="1485601"/>
                  <a:pt x="549118" y="1449470"/>
                  <a:pt x="593125" y="1519881"/>
                </a:cubicBezTo>
                <a:cubicBezTo>
                  <a:pt x="615915" y="1556345"/>
                  <a:pt x="675453" y="1624193"/>
                  <a:pt x="704335" y="1643448"/>
                </a:cubicBezTo>
                <a:cubicBezTo>
                  <a:pt x="716692" y="1651686"/>
                  <a:pt x="727756" y="1662312"/>
                  <a:pt x="741406" y="1668162"/>
                </a:cubicBezTo>
                <a:cubicBezTo>
                  <a:pt x="757016" y="1674852"/>
                  <a:pt x="774504" y="1675854"/>
                  <a:pt x="790833" y="1680519"/>
                </a:cubicBezTo>
                <a:cubicBezTo>
                  <a:pt x="803357" y="1684097"/>
                  <a:pt x="815267" y="1689716"/>
                  <a:pt x="827903" y="1692875"/>
                </a:cubicBezTo>
                <a:lnTo>
                  <a:pt x="926757" y="1717589"/>
                </a:lnTo>
                <a:cubicBezTo>
                  <a:pt x="1046206" y="1709351"/>
                  <a:pt x="1166295" y="1707726"/>
                  <a:pt x="1285103" y="1692875"/>
                </a:cubicBezTo>
                <a:cubicBezTo>
                  <a:pt x="1299839" y="1691033"/>
                  <a:pt x="1308890" y="1674803"/>
                  <a:pt x="1322173" y="1668162"/>
                </a:cubicBezTo>
                <a:cubicBezTo>
                  <a:pt x="1365896" y="1646301"/>
                  <a:pt x="1450927" y="1625905"/>
                  <a:pt x="1482811" y="1594021"/>
                </a:cubicBezTo>
                <a:cubicBezTo>
                  <a:pt x="1556050" y="1520782"/>
                  <a:pt x="1487670" y="1596977"/>
                  <a:pt x="1544595" y="1507524"/>
                </a:cubicBezTo>
                <a:cubicBezTo>
                  <a:pt x="1563618" y="1477631"/>
                  <a:pt x="1585784" y="1449859"/>
                  <a:pt x="1606379" y="1421027"/>
                </a:cubicBezTo>
                <a:cubicBezTo>
                  <a:pt x="1610498" y="1408670"/>
                  <a:pt x="1612910" y="1395606"/>
                  <a:pt x="1618735" y="1383956"/>
                </a:cubicBezTo>
                <a:cubicBezTo>
                  <a:pt x="1661329" y="1298769"/>
                  <a:pt x="1677510" y="1308152"/>
                  <a:pt x="1742303" y="1210962"/>
                </a:cubicBezTo>
                <a:lnTo>
                  <a:pt x="1767017" y="1173891"/>
                </a:lnTo>
                <a:cubicBezTo>
                  <a:pt x="1771136" y="1161534"/>
                  <a:pt x="1774242" y="1148793"/>
                  <a:pt x="1779373" y="1136821"/>
                </a:cubicBezTo>
                <a:cubicBezTo>
                  <a:pt x="1793504" y="1103850"/>
                  <a:pt x="1822413" y="1053726"/>
                  <a:pt x="1841157" y="1025610"/>
                </a:cubicBezTo>
                <a:cubicBezTo>
                  <a:pt x="1852581" y="1008474"/>
                  <a:pt x="1865870" y="992659"/>
                  <a:pt x="1878227" y="976183"/>
                </a:cubicBezTo>
                <a:cubicBezTo>
                  <a:pt x="1882346" y="955589"/>
                  <a:pt x="1884549" y="934516"/>
                  <a:pt x="1890584" y="914400"/>
                </a:cubicBezTo>
                <a:cubicBezTo>
                  <a:pt x="1896958" y="893154"/>
                  <a:pt x="1908790" y="929058"/>
                  <a:pt x="1915298" y="852616"/>
                </a:cubicBezTo>
                <a:cubicBezTo>
                  <a:pt x="1921806" y="776174"/>
                  <a:pt x="1940599" y="587353"/>
                  <a:pt x="1929632" y="455747"/>
                </a:cubicBezTo>
                <a:cubicBezTo>
                  <a:pt x="1928222" y="438823"/>
                  <a:pt x="1890913" y="426066"/>
                  <a:pt x="1878227" y="407773"/>
                </a:cubicBezTo>
                <a:cubicBezTo>
                  <a:pt x="1865541" y="389480"/>
                  <a:pt x="1859888" y="367235"/>
                  <a:pt x="1853514" y="345989"/>
                </a:cubicBezTo>
                <a:cubicBezTo>
                  <a:pt x="1847479" y="325872"/>
                  <a:pt x="1847799" y="304130"/>
                  <a:pt x="1841157" y="284205"/>
                </a:cubicBezTo>
                <a:cubicBezTo>
                  <a:pt x="1826195" y="239319"/>
                  <a:pt x="1820007" y="238341"/>
                  <a:pt x="1791730" y="210064"/>
                </a:cubicBezTo>
              </a:path>
            </a:pathLst>
          </a:custGeom>
          <a:noFill/>
          <a:ln w="19050">
            <a:solidFill>
              <a:srgbClr val="9C9F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9806626" y="2154594"/>
            <a:ext cx="1413334" cy="1523902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等腰三角形 45"/>
          <p:cNvSpPr/>
          <p:nvPr/>
        </p:nvSpPr>
        <p:spPr>
          <a:xfrm>
            <a:off x="10319506" y="3477982"/>
            <a:ext cx="387574" cy="401027"/>
          </a:xfrm>
          <a:prstGeom prst="triangl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TextBox 81"/>
          <p:cNvSpPr txBox="1"/>
          <p:nvPr/>
        </p:nvSpPr>
        <p:spPr>
          <a:xfrm>
            <a:off x="9806626" y="2629033"/>
            <a:ext cx="1413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8335316" y="3047389"/>
            <a:ext cx="1152128" cy="1368152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等腰三角形 48"/>
          <p:cNvSpPr/>
          <p:nvPr/>
        </p:nvSpPr>
        <p:spPr>
          <a:xfrm>
            <a:off x="8753408" y="4235521"/>
            <a:ext cx="315944" cy="360040"/>
          </a:xfrm>
          <a:prstGeom prst="triangl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5" name="椭圆 64"/>
          <p:cNvSpPr/>
          <p:nvPr/>
        </p:nvSpPr>
        <p:spPr>
          <a:xfrm>
            <a:off x="5382988" y="3181075"/>
            <a:ext cx="1224136" cy="1054446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6" name="等腰三角形 65"/>
          <p:cNvSpPr/>
          <p:nvPr/>
        </p:nvSpPr>
        <p:spPr>
          <a:xfrm>
            <a:off x="5853341" y="4138055"/>
            <a:ext cx="335691" cy="277486"/>
          </a:xfrm>
          <a:prstGeom prst="triangl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TextBox 73"/>
          <p:cNvSpPr txBox="1"/>
          <p:nvPr/>
        </p:nvSpPr>
        <p:spPr>
          <a:xfrm>
            <a:off x="5382988" y="3382348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68"/>
          <p:cNvSpPr txBox="1"/>
          <p:nvPr/>
        </p:nvSpPr>
        <p:spPr>
          <a:xfrm>
            <a:off x="8296179" y="343456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39623" y="4397852"/>
            <a:ext cx="3318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1600" kern="0" dirty="0">
                <a:solidFill>
                  <a:srgbClr val="EE0F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347179" y="3798231"/>
            <a:ext cx="2448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 animBg="1"/>
      <p:bldP spid="36" grpId="0" animBg="1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65" grpId="0" animBg="1"/>
      <p:bldP spid="66" grpId="0" animBg="1"/>
      <p:bldP spid="67" grpId="0"/>
      <p:bldP spid="70" grpId="0"/>
      <p:bldP spid="71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Title 29"/>
          <p:cNvSpPr txBox="1"/>
          <p:nvPr/>
        </p:nvSpPr>
        <p:spPr>
          <a:xfrm>
            <a:off x="5494525" y="2693371"/>
            <a:ext cx="5486400" cy="62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EE0F68"/>
                </a:solidFill>
              </a:rPr>
              <a:t>Click add your text in here</a:t>
            </a:r>
          </a:p>
        </p:txBody>
      </p:sp>
      <p:sp>
        <p:nvSpPr>
          <p:cNvPr id="83" name="Rectangle 54"/>
          <p:cNvSpPr/>
          <p:nvPr/>
        </p:nvSpPr>
        <p:spPr>
          <a:xfrm>
            <a:off x="5594706" y="3409351"/>
            <a:ext cx="4966826" cy="27432"/>
          </a:xfrm>
          <a:prstGeom prst="rect">
            <a:avLst/>
          </a:prstGeom>
          <a:gradFill flip="none" rotWithShape="1">
            <a:gsLst>
              <a:gs pos="77000">
                <a:srgbClr val="EE0F68"/>
              </a:gs>
              <a:gs pos="0">
                <a:srgbClr val="EE0F68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EE0F68"/>
              </a:solidFill>
            </a:endParaRPr>
          </a:p>
        </p:txBody>
      </p:sp>
      <p:sp>
        <p:nvSpPr>
          <p:cNvPr id="84" name="Title 1"/>
          <p:cNvSpPr txBox="1"/>
          <p:nvPr/>
        </p:nvSpPr>
        <p:spPr>
          <a:xfrm>
            <a:off x="5494525" y="3436783"/>
            <a:ext cx="5584496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EE0F68"/>
                </a:solidFill>
              </a:rPr>
              <a:t>Enter your subtitle here</a:t>
            </a:r>
          </a:p>
        </p:txBody>
      </p:sp>
      <p:sp>
        <p:nvSpPr>
          <p:cNvPr id="85" name="Freeform 5"/>
          <p:cNvSpPr>
            <a:spLocks noEditPoints="1"/>
          </p:cNvSpPr>
          <p:nvPr/>
        </p:nvSpPr>
        <p:spPr bwMode="auto">
          <a:xfrm>
            <a:off x="2084253" y="2808727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Group 69"/>
          <p:cNvGrpSpPr/>
          <p:nvPr/>
        </p:nvGrpSpPr>
        <p:grpSpPr>
          <a:xfrm rot="18600000">
            <a:off x="9557573" y="5226897"/>
            <a:ext cx="2155317" cy="181206"/>
            <a:chOff x="1328965" y="2071687"/>
            <a:chExt cx="6705601" cy="531495"/>
          </a:xfrm>
          <a:effectLst/>
        </p:grpSpPr>
        <p:sp>
          <p:nvSpPr>
            <p:cNvPr id="88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97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98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Oval 1"/>
          <p:cNvSpPr/>
          <p:nvPr/>
        </p:nvSpPr>
        <p:spPr>
          <a:xfrm>
            <a:off x="7979421" y="5612380"/>
            <a:ext cx="1951238" cy="548190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0" y="0"/>
            <a:ext cx="1665514" cy="2383971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-17661" y="-340943"/>
            <a:ext cx="33663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9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4" grpId="0"/>
      <p:bldP spid="85" grpId="0" animBg="1"/>
      <p:bldP spid="100" grpId="0" animBg="1"/>
      <p:bldP spid="101" grpId="0" animBg="1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54850" y="2059923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54850" y="3135304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54850" y="4252341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24286" y="2037516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24286" y="3135303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24286" y="4252341"/>
            <a:ext cx="31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presentations consist of a number of individual pages or "slides". </a:t>
            </a:r>
            <a:endParaRPr lang="zh-CN" altLang="en-US" sz="1600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830962" y="1686535"/>
            <a:ext cx="1234263" cy="2981304"/>
            <a:chOff x="2102454" y="3869115"/>
            <a:chExt cx="427209" cy="1031903"/>
          </a:xfrm>
          <a:solidFill>
            <a:srgbClr val="464646"/>
          </a:solidFill>
        </p:grpSpPr>
        <p:sp>
          <p:nvSpPr>
            <p:cNvPr id="33" name="Oval 109"/>
            <p:cNvSpPr>
              <a:spLocks noChangeArrowheads="1"/>
            </p:cNvSpPr>
            <p:nvPr/>
          </p:nvSpPr>
          <p:spPr bwMode="auto">
            <a:xfrm>
              <a:off x="2226283" y="3869115"/>
              <a:ext cx="179552" cy="18367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10"/>
            <p:cNvSpPr/>
            <p:nvPr/>
          </p:nvSpPr>
          <p:spPr bwMode="auto">
            <a:xfrm>
              <a:off x="2102454" y="4071368"/>
              <a:ext cx="427209" cy="829650"/>
            </a:xfrm>
            <a:custGeom>
              <a:avLst/>
              <a:gdLst>
                <a:gd name="T0" fmla="*/ 87 w 87"/>
                <a:gd name="T1" fmla="*/ 25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5 h 168"/>
                <a:gd name="T12" fmla="*/ 0 w 87"/>
                <a:gd name="T13" fmla="*/ 25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5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5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5 h 168"/>
                <a:gd name="T68" fmla="*/ 87 w 87"/>
                <a:gd name="T69" fmla="*/ 2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5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707578" y="1686535"/>
            <a:ext cx="1316708" cy="2947796"/>
            <a:chOff x="3397854" y="3737656"/>
            <a:chExt cx="464613" cy="1040158"/>
          </a:xfrm>
          <a:solidFill>
            <a:srgbClr val="EE0F68"/>
          </a:solidFill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540972" y="3737656"/>
              <a:ext cx="180453" cy="18161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3397854" y="3939909"/>
              <a:ext cx="464613" cy="837905"/>
            </a:xfrm>
            <a:custGeom>
              <a:avLst/>
              <a:gdLst>
                <a:gd name="T0" fmla="*/ 94 w 95"/>
                <a:gd name="T1" fmla="*/ 63 h 166"/>
                <a:gd name="T2" fmla="*/ 80 w 95"/>
                <a:gd name="T3" fmla="*/ 18 h 166"/>
                <a:gd name="T4" fmla="*/ 79 w 95"/>
                <a:gd name="T5" fmla="*/ 18 h 166"/>
                <a:gd name="T6" fmla="*/ 56 w 95"/>
                <a:gd name="T7" fmla="*/ 0 h 166"/>
                <a:gd name="T8" fmla="*/ 49 w 95"/>
                <a:gd name="T9" fmla="*/ 0 h 166"/>
                <a:gd name="T10" fmla="*/ 46 w 95"/>
                <a:gd name="T11" fmla="*/ 0 h 166"/>
                <a:gd name="T12" fmla="*/ 39 w 95"/>
                <a:gd name="T13" fmla="*/ 0 h 166"/>
                <a:gd name="T14" fmla="*/ 16 w 95"/>
                <a:gd name="T15" fmla="*/ 18 h 166"/>
                <a:gd name="T16" fmla="*/ 15 w 95"/>
                <a:gd name="T17" fmla="*/ 18 h 166"/>
                <a:gd name="T18" fmla="*/ 1 w 95"/>
                <a:gd name="T19" fmla="*/ 63 h 166"/>
                <a:gd name="T20" fmla="*/ 5 w 95"/>
                <a:gd name="T21" fmla="*/ 73 h 166"/>
                <a:gd name="T22" fmla="*/ 15 w 95"/>
                <a:gd name="T23" fmla="*/ 68 h 166"/>
                <a:gd name="T24" fmla="*/ 28 w 95"/>
                <a:gd name="T25" fmla="*/ 25 h 166"/>
                <a:gd name="T26" fmla="*/ 32 w 95"/>
                <a:gd name="T27" fmla="*/ 25 h 166"/>
                <a:gd name="T28" fmla="*/ 8 w 95"/>
                <a:gd name="T29" fmla="*/ 99 h 166"/>
                <a:gd name="T30" fmla="*/ 27 w 95"/>
                <a:gd name="T31" fmla="*/ 99 h 166"/>
                <a:gd name="T32" fmla="*/ 27 w 95"/>
                <a:gd name="T33" fmla="*/ 158 h 166"/>
                <a:gd name="T34" fmla="*/ 36 w 95"/>
                <a:gd name="T35" fmla="*/ 166 h 166"/>
                <a:gd name="T36" fmla="*/ 44 w 95"/>
                <a:gd name="T37" fmla="*/ 158 h 166"/>
                <a:gd name="T38" fmla="*/ 44 w 95"/>
                <a:gd name="T39" fmla="*/ 99 h 166"/>
                <a:gd name="T40" fmla="*/ 51 w 95"/>
                <a:gd name="T41" fmla="*/ 99 h 166"/>
                <a:gd name="T42" fmla="*/ 51 w 95"/>
                <a:gd name="T43" fmla="*/ 158 h 166"/>
                <a:gd name="T44" fmla="*/ 59 w 95"/>
                <a:gd name="T45" fmla="*/ 166 h 166"/>
                <a:gd name="T46" fmla="*/ 68 w 95"/>
                <a:gd name="T47" fmla="*/ 158 h 166"/>
                <a:gd name="T48" fmla="*/ 68 w 95"/>
                <a:gd name="T49" fmla="*/ 99 h 166"/>
                <a:gd name="T50" fmla="*/ 87 w 95"/>
                <a:gd name="T51" fmla="*/ 99 h 166"/>
                <a:gd name="T52" fmla="*/ 63 w 95"/>
                <a:gd name="T53" fmla="*/ 25 h 166"/>
                <a:gd name="T54" fmla="*/ 67 w 95"/>
                <a:gd name="T55" fmla="*/ 25 h 166"/>
                <a:gd name="T56" fmla="*/ 80 w 95"/>
                <a:gd name="T57" fmla="*/ 68 h 166"/>
                <a:gd name="T58" fmla="*/ 90 w 95"/>
                <a:gd name="T59" fmla="*/ 73 h 166"/>
                <a:gd name="T60" fmla="*/ 94 w 95"/>
                <a:gd name="T6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5" h="166">
                  <a:moveTo>
                    <a:pt x="94" y="63"/>
                  </a:move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3"/>
                    <a:pt x="61" y="0"/>
                    <a:pt x="56" y="0"/>
                  </a:cubicBezTo>
                  <a:cubicBezTo>
                    <a:pt x="52" y="0"/>
                    <a:pt x="53" y="0"/>
                    <a:pt x="49" y="0"/>
                  </a:cubicBezTo>
                  <a:cubicBezTo>
                    <a:pt x="48" y="0"/>
                    <a:pt x="47" y="0"/>
                    <a:pt x="46" y="0"/>
                  </a:cubicBezTo>
                  <a:cubicBezTo>
                    <a:pt x="42" y="0"/>
                    <a:pt x="43" y="0"/>
                    <a:pt x="39" y="0"/>
                  </a:cubicBezTo>
                  <a:cubicBezTo>
                    <a:pt x="34" y="0"/>
                    <a:pt x="21" y="3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7"/>
                    <a:pt x="2" y="71"/>
                    <a:pt x="5" y="73"/>
                  </a:cubicBezTo>
                  <a:cubicBezTo>
                    <a:pt x="9" y="74"/>
                    <a:pt x="13" y="72"/>
                    <a:pt x="15" y="6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7" y="163"/>
                    <a:pt x="31" y="166"/>
                    <a:pt x="36" y="166"/>
                  </a:cubicBezTo>
                  <a:cubicBezTo>
                    <a:pt x="41" y="166"/>
                    <a:pt x="44" y="163"/>
                    <a:pt x="44" y="15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58"/>
                    <a:pt x="51" y="158"/>
                    <a:pt x="51" y="158"/>
                  </a:cubicBezTo>
                  <a:cubicBezTo>
                    <a:pt x="51" y="163"/>
                    <a:pt x="54" y="166"/>
                    <a:pt x="59" y="166"/>
                  </a:cubicBezTo>
                  <a:cubicBezTo>
                    <a:pt x="64" y="166"/>
                    <a:pt x="68" y="163"/>
                    <a:pt x="68" y="158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2" y="72"/>
                    <a:pt x="86" y="74"/>
                    <a:pt x="90" y="73"/>
                  </a:cubicBezTo>
                  <a:cubicBezTo>
                    <a:pt x="93" y="71"/>
                    <a:pt x="95" y="67"/>
                    <a:pt x="94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41324" y="2581728"/>
            <a:ext cx="3644900" cy="3644900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497274" y="1597478"/>
            <a:ext cx="1263650" cy="1263650"/>
          </a:xfrm>
          <a:prstGeom prst="ellipse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427549" y="2975428"/>
            <a:ext cx="1892300" cy="1892300"/>
          </a:xfrm>
          <a:prstGeom prst="ellipse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399395" y="5080165"/>
            <a:ext cx="2448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128848" y="1406977"/>
            <a:ext cx="815975" cy="815975"/>
          </a:xfrm>
          <a:prstGeom prst="ellipse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60863" y="1814964"/>
            <a:ext cx="653434" cy="653434"/>
          </a:xfrm>
          <a:prstGeom prst="ellipse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760924" y="3666715"/>
            <a:ext cx="1234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32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42779" y="2005763"/>
            <a:ext cx="97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24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69098" y="1642781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51388" y="2008680"/>
            <a:ext cx="643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14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Freeform 5"/>
          <p:cNvSpPr>
            <a:spLocks noEditPoints="1"/>
          </p:cNvSpPr>
          <p:nvPr/>
        </p:nvSpPr>
        <p:spPr bwMode="auto">
          <a:xfrm>
            <a:off x="4517580" y="3771794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22309" y="5003220"/>
            <a:ext cx="3903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1600" kern="0" dirty="0">
                <a:solidFill>
                  <a:srgbClr val="EE0F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29866" y="4403599"/>
            <a:ext cx="2448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7" grpId="0" animBg="1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2" name="Group 11"/>
          <p:cNvGrpSpPr/>
          <p:nvPr/>
        </p:nvGrpSpPr>
        <p:grpSpPr>
          <a:xfrm>
            <a:off x="5134833" y="3764271"/>
            <a:ext cx="2479510" cy="2462353"/>
            <a:chOff x="3338688" y="3862247"/>
            <a:chExt cx="2479510" cy="2462353"/>
          </a:xfrm>
          <a:effectLst/>
        </p:grpSpPr>
        <p:sp>
          <p:nvSpPr>
            <p:cNvPr id="193" name="Rectangle 240"/>
            <p:cNvSpPr/>
            <p:nvPr/>
          </p:nvSpPr>
          <p:spPr>
            <a:xfrm>
              <a:off x="3338688" y="3862247"/>
              <a:ext cx="2479510" cy="365760"/>
            </a:xfrm>
            <a:prstGeom prst="rect">
              <a:avLst/>
            </a:prstGeom>
            <a:solidFill>
              <a:srgbClr val="7F7F8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</a:rPr>
                <a:t>Sample subtitle</a:t>
              </a:r>
            </a:p>
          </p:txBody>
        </p:sp>
        <p:sp>
          <p:nvSpPr>
            <p:cNvPr id="194" name="Rectangle 241"/>
            <p:cNvSpPr/>
            <p:nvPr/>
          </p:nvSpPr>
          <p:spPr>
            <a:xfrm>
              <a:off x="3338688" y="4228008"/>
              <a:ext cx="2479510" cy="2096592"/>
            </a:xfrm>
            <a:prstGeom prst="rect">
              <a:avLst/>
            </a:prstGeom>
            <a:noFill/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This is a sample text, insert your desired text here. This is a sample text, insert your desired text here.</a:t>
              </a:r>
            </a:p>
          </p:txBody>
        </p:sp>
      </p:grpSp>
      <p:grpSp>
        <p:nvGrpSpPr>
          <p:cNvPr id="195" name="Group 9"/>
          <p:cNvGrpSpPr/>
          <p:nvPr/>
        </p:nvGrpSpPr>
        <p:grpSpPr>
          <a:xfrm>
            <a:off x="2110437" y="3764271"/>
            <a:ext cx="2479510" cy="2462353"/>
            <a:chOff x="444923" y="3862247"/>
            <a:chExt cx="2479510" cy="2462353"/>
          </a:xfrm>
          <a:effectLst/>
        </p:grpSpPr>
        <p:sp>
          <p:nvSpPr>
            <p:cNvPr id="196" name="Rectangle 249"/>
            <p:cNvSpPr/>
            <p:nvPr/>
          </p:nvSpPr>
          <p:spPr>
            <a:xfrm>
              <a:off x="444923" y="3862247"/>
              <a:ext cx="2479510" cy="365760"/>
            </a:xfrm>
            <a:prstGeom prst="rect">
              <a:avLst/>
            </a:prstGeom>
            <a:solidFill>
              <a:srgbClr val="EE0F6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</a:rPr>
                <a:t>Sample subtitle</a:t>
              </a:r>
            </a:p>
          </p:txBody>
        </p:sp>
        <p:sp>
          <p:nvSpPr>
            <p:cNvPr id="197" name="Rectangle 250"/>
            <p:cNvSpPr/>
            <p:nvPr/>
          </p:nvSpPr>
          <p:spPr>
            <a:xfrm>
              <a:off x="444923" y="4228008"/>
              <a:ext cx="2479510" cy="2096592"/>
            </a:xfrm>
            <a:prstGeom prst="rect">
              <a:avLst/>
            </a:prstGeom>
            <a:noFill/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This is a sample text, insert your desired text here. This is a sample text, insert your desired text here.</a:t>
              </a:r>
            </a:p>
          </p:txBody>
        </p:sp>
      </p:grpSp>
      <p:grpSp>
        <p:nvGrpSpPr>
          <p:cNvPr id="198" name="Group 8"/>
          <p:cNvGrpSpPr/>
          <p:nvPr/>
        </p:nvGrpSpPr>
        <p:grpSpPr>
          <a:xfrm>
            <a:off x="8180636" y="3764271"/>
            <a:ext cx="2479510" cy="2462353"/>
            <a:chOff x="6221213" y="3862247"/>
            <a:chExt cx="2479510" cy="2462353"/>
          </a:xfrm>
          <a:effectLst/>
        </p:grpSpPr>
        <p:sp>
          <p:nvSpPr>
            <p:cNvPr id="199" name="Rectangle 252"/>
            <p:cNvSpPr/>
            <p:nvPr/>
          </p:nvSpPr>
          <p:spPr>
            <a:xfrm>
              <a:off x="6221213" y="3862247"/>
              <a:ext cx="2479510" cy="365760"/>
            </a:xfrm>
            <a:prstGeom prst="rect">
              <a:avLst/>
            </a:prstGeom>
            <a:gradFill>
              <a:gsLst>
                <a:gs pos="100000">
                  <a:srgbClr val="F44ABF"/>
                </a:gs>
                <a:gs pos="0">
                  <a:srgbClr val="EF95E4"/>
                </a:gs>
              </a:gsLst>
              <a:lin ang="54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</a:rPr>
                <a:t>Sample subtitle</a:t>
              </a:r>
            </a:p>
          </p:txBody>
        </p:sp>
        <p:sp>
          <p:nvSpPr>
            <p:cNvPr id="200" name="Rectangle 253"/>
            <p:cNvSpPr/>
            <p:nvPr/>
          </p:nvSpPr>
          <p:spPr>
            <a:xfrm>
              <a:off x="6221213" y="4228008"/>
              <a:ext cx="2479510" cy="2096592"/>
            </a:xfrm>
            <a:prstGeom prst="rect">
              <a:avLst/>
            </a:prstGeom>
            <a:noFill/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This is a sample text, insert your desired text here. This is a sample text, insert your desired text here.</a:t>
              </a:r>
            </a:p>
          </p:txBody>
        </p:sp>
      </p:grpSp>
      <p:sp>
        <p:nvSpPr>
          <p:cNvPr id="201" name="椭圆 200"/>
          <p:cNvSpPr/>
          <p:nvPr/>
        </p:nvSpPr>
        <p:spPr>
          <a:xfrm>
            <a:off x="2413368" y="1674998"/>
            <a:ext cx="1723777" cy="1723777"/>
          </a:xfrm>
          <a:prstGeom prst="ellipse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2" name="Freeform 5"/>
          <p:cNvSpPr>
            <a:spLocks noEditPoints="1"/>
          </p:cNvSpPr>
          <p:nvPr/>
        </p:nvSpPr>
        <p:spPr bwMode="auto">
          <a:xfrm>
            <a:off x="2542511" y="2273652"/>
            <a:ext cx="1517918" cy="595747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3" name="椭圆 202"/>
          <p:cNvSpPr/>
          <p:nvPr/>
        </p:nvSpPr>
        <p:spPr>
          <a:xfrm>
            <a:off x="5439597" y="1684821"/>
            <a:ext cx="1723777" cy="1723777"/>
          </a:xfrm>
          <a:prstGeom prst="ellipse">
            <a:avLst/>
          </a:prstGeom>
          <a:solidFill>
            <a:srgbClr val="7F7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Freeform 5"/>
          <p:cNvSpPr>
            <a:spLocks noEditPoints="1"/>
          </p:cNvSpPr>
          <p:nvPr/>
        </p:nvSpPr>
        <p:spPr bwMode="auto">
          <a:xfrm>
            <a:off x="5568740" y="2283475"/>
            <a:ext cx="1517918" cy="595747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5" name="椭圆 204"/>
          <p:cNvSpPr/>
          <p:nvPr/>
        </p:nvSpPr>
        <p:spPr>
          <a:xfrm>
            <a:off x="8465826" y="1694644"/>
            <a:ext cx="1723777" cy="1723777"/>
          </a:xfrm>
          <a:prstGeom prst="ellipse">
            <a:avLst/>
          </a:prstGeom>
          <a:solidFill>
            <a:srgbClr val="F44A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Freeform 5"/>
          <p:cNvSpPr>
            <a:spLocks noEditPoints="1"/>
          </p:cNvSpPr>
          <p:nvPr/>
        </p:nvSpPr>
        <p:spPr bwMode="auto">
          <a:xfrm>
            <a:off x="8594969" y="2293298"/>
            <a:ext cx="1517918" cy="595747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1551214" y="3288259"/>
            <a:ext cx="9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listening </a:t>
            </a:r>
            <a:endParaRPr lang="zh-CN" altLang="en-US" sz="6000" b="1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89064" y="4276279"/>
            <a:ext cx="692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EE0F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in here</a:t>
            </a:r>
            <a:endParaRPr lang="zh-CN" altLang="en-US" sz="2400" dirty="0">
              <a:solidFill>
                <a:srgbClr val="EE0F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Freeform 5"/>
          <p:cNvSpPr>
            <a:spLocks noEditPoints="1"/>
          </p:cNvSpPr>
          <p:nvPr/>
        </p:nvSpPr>
        <p:spPr bwMode="auto">
          <a:xfrm>
            <a:off x="3112168" y="814033"/>
            <a:ext cx="6155522" cy="2415895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Oval 1"/>
          <p:cNvSpPr/>
          <p:nvPr/>
        </p:nvSpPr>
        <p:spPr>
          <a:xfrm>
            <a:off x="4258997" y="5097061"/>
            <a:ext cx="4239998" cy="1601996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0" name="Group 69"/>
          <p:cNvGrpSpPr/>
          <p:nvPr/>
        </p:nvGrpSpPr>
        <p:grpSpPr>
          <a:xfrm rot="18600000">
            <a:off x="7546384" y="4413833"/>
            <a:ext cx="5454184" cy="432306"/>
            <a:chOff x="1328965" y="2071687"/>
            <a:chExt cx="6705601" cy="531495"/>
          </a:xfrm>
          <a:effectLst/>
        </p:grpSpPr>
        <p:sp>
          <p:nvSpPr>
            <p:cNvPr id="61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0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71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696686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283526" y="3128450"/>
            <a:ext cx="3096344" cy="3096344"/>
          </a:xfrm>
          <a:prstGeom prst="ellipse">
            <a:avLst/>
          </a:prstGeom>
          <a:solidFill>
            <a:srgbClr val="EE0F6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870144" y="3900149"/>
            <a:ext cx="1296144" cy="1296144"/>
          </a:xfrm>
          <a:prstGeom prst="ellipse">
            <a:avLst/>
          </a:prstGeom>
          <a:solidFill>
            <a:srgbClr val="EE0F6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339394" y="2152955"/>
            <a:ext cx="1944216" cy="1944216"/>
          </a:xfrm>
          <a:prstGeom prst="ellipse">
            <a:avLst/>
          </a:prstGeom>
          <a:solidFill>
            <a:srgbClr val="EE0F68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4257398" y="4575088"/>
            <a:ext cx="32116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HERE.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37202" y="3078796"/>
            <a:ext cx="32116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HERE.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746830" y="4541188"/>
            <a:ext cx="1605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pPr algn="ctr"/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HERE.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515173" y="3441573"/>
            <a:ext cx="8178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279386" y="4006352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071170" y="2398492"/>
            <a:ext cx="564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>
            <a:stCxn id="18" idx="0"/>
          </p:cNvCxnSpPr>
          <p:nvPr/>
        </p:nvCxnSpPr>
        <p:spPr>
          <a:xfrm flipV="1">
            <a:off x="2501328" y="1545771"/>
            <a:ext cx="2386" cy="1158131"/>
          </a:xfrm>
          <a:prstGeom prst="line">
            <a:avLst/>
          </a:prstGeom>
          <a:ln>
            <a:solidFill>
              <a:srgbClr val="EE0F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5855048" y="1568776"/>
            <a:ext cx="0" cy="1573629"/>
          </a:xfrm>
          <a:prstGeom prst="line">
            <a:avLst/>
          </a:prstGeom>
          <a:ln>
            <a:solidFill>
              <a:srgbClr val="EE0F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8507983" y="1439855"/>
            <a:ext cx="0" cy="2488484"/>
          </a:xfrm>
          <a:prstGeom prst="line">
            <a:avLst/>
          </a:prstGeom>
          <a:ln>
            <a:solidFill>
              <a:srgbClr val="EE0F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0284394" y="1525967"/>
            <a:ext cx="0" cy="633612"/>
          </a:xfrm>
          <a:prstGeom prst="line">
            <a:avLst/>
          </a:prstGeom>
          <a:ln>
            <a:solidFill>
              <a:srgbClr val="EE0F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1374504" y="2703902"/>
            <a:ext cx="2253648" cy="2253648"/>
          </a:xfrm>
          <a:prstGeom prst="ellipse">
            <a:avLst/>
          </a:prstGeom>
          <a:solidFill>
            <a:srgbClr val="EE0F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230323" y="3744471"/>
            <a:ext cx="2664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</a:p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YOUR TEXT HERE.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256725" y="29024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</a:rPr>
              <a:t>1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9" grpId="0" animBg="1"/>
      <p:bldP spid="20" grpId="0" animBg="1"/>
      <p:bldP spid="25" grpId="0"/>
      <p:bldP spid="26" grpId="0"/>
      <p:bldP spid="28" grpId="0"/>
      <p:bldP spid="30" grpId="0"/>
      <p:bldP spid="31" grpId="0"/>
      <p:bldP spid="32" grpId="0"/>
      <p:bldP spid="18" grpId="0" animBg="1"/>
      <p:bldP spid="24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Title 29"/>
          <p:cNvSpPr txBox="1"/>
          <p:nvPr/>
        </p:nvSpPr>
        <p:spPr>
          <a:xfrm>
            <a:off x="5494525" y="2693371"/>
            <a:ext cx="5486400" cy="62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EE0F68"/>
                </a:solidFill>
              </a:rPr>
              <a:t>Click add your text in here</a:t>
            </a:r>
          </a:p>
        </p:txBody>
      </p:sp>
      <p:sp>
        <p:nvSpPr>
          <p:cNvPr id="83" name="Rectangle 54"/>
          <p:cNvSpPr/>
          <p:nvPr/>
        </p:nvSpPr>
        <p:spPr>
          <a:xfrm>
            <a:off x="5594706" y="3409351"/>
            <a:ext cx="4966826" cy="27432"/>
          </a:xfrm>
          <a:prstGeom prst="rect">
            <a:avLst/>
          </a:prstGeom>
          <a:gradFill flip="none" rotWithShape="1">
            <a:gsLst>
              <a:gs pos="77000">
                <a:srgbClr val="EE0F68"/>
              </a:gs>
              <a:gs pos="0">
                <a:srgbClr val="EE0F68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EE0F68"/>
              </a:solidFill>
            </a:endParaRPr>
          </a:p>
        </p:txBody>
      </p:sp>
      <p:sp>
        <p:nvSpPr>
          <p:cNvPr id="84" name="Title 1"/>
          <p:cNvSpPr txBox="1"/>
          <p:nvPr/>
        </p:nvSpPr>
        <p:spPr>
          <a:xfrm>
            <a:off x="5494525" y="3436783"/>
            <a:ext cx="5584496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EE0F68"/>
                </a:solidFill>
              </a:rPr>
              <a:t>Enter your subtitle here</a:t>
            </a:r>
          </a:p>
        </p:txBody>
      </p:sp>
      <p:sp>
        <p:nvSpPr>
          <p:cNvPr id="85" name="Freeform 5"/>
          <p:cNvSpPr>
            <a:spLocks noEditPoints="1"/>
          </p:cNvSpPr>
          <p:nvPr/>
        </p:nvSpPr>
        <p:spPr bwMode="auto">
          <a:xfrm>
            <a:off x="2084253" y="2808727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Group 69"/>
          <p:cNvGrpSpPr/>
          <p:nvPr/>
        </p:nvGrpSpPr>
        <p:grpSpPr>
          <a:xfrm rot="18600000">
            <a:off x="9557573" y="5226897"/>
            <a:ext cx="2155317" cy="181206"/>
            <a:chOff x="1328965" y="2071687"/>
            <a:chExt cx="6705601" cy="531495"/>
          </a:xfrm>
          <a:effectLst/>
        </p:grpSpPr>
        <p:sp>
          <p:nvSpPr>
            <p:cNvPr id="88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97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98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Oval 1"/>
          <p:cNvSpPr/>
          <p:nvPr/>
        </p:nvSpPr>
        <p:spPr>
          <a:xfrm>
            <a:off x="7979421" y="5612380"/>
            <a:ext cx="1951238" cy="548190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0" y="0"/>
            <a:ext cx="1665514" cy="2383971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-17661" y="-340943"/>
            <a:ext cx="33663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9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4" grpId="0"/>
      <p:bldP spid="85" grpId="0" animBg="1"/>
      <p:bldP spid="100" grpId="0" animBg="1"/>
      <p:bldP spid="101" grpId="0" animBg="1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itle 29"/>
          <p:cNvSpPr txBox="1"/>
          <p:nvPr/>
        </p:nvSpPr>
        <p:spPr>
          <a:xfrm>
            <a:off x="1387924" y="1175657"/>
            <a:ext cx="5486400" cy="677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EE0F68"/>
                </a:solidFill>
              </a:rPr>
              <a:t>Test Tubes Shape</a:t>
            </a:r>
          </a:p>
        </p:txBody>
      </p:sp>
      <p:grpSp>
        <p:nvGrpSpPr>
          <p:cNvPr id="9" name="Group 40"/>
          <p:cNvGrpSpPr/>
          <p:nvPr/>
        </p:nvGrpSpPr>
        <p:grpSpPr>
          <a:xfrm>
            <a:off x="1416990" y="2426513"/>
            <a:ext cx="3476134" cy="1306779"/>
            <a:chOff x="54591" y="1410352"/>
            <a:chExt cx="5207406" cy="1306779"/>
          </a:xfrm>
        </p:grpSpPr>
        <p:sp>
          <p:nvSpPr>
            <p:cNvPr id="10" name="Rectangle 41"/>
            <p:cNvSpPr/>
            <p:nvPr/>
          </p:nvSpPr>
          <p:spPr>
            <a:xfrm>
              <a:off x="54591" y="1410352"/>
              <a:ext cx="4109438" cy="304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11" name="Rectangle 42"/>
            <p:cNvSpPr/>
            <p:nvPr/>
          </p:nvSpPr>
          <p:spPr>
            <a:xfrm>
              <a:off x="54591" y="1742962"/>
              <a:ext cx="5207406" cy="97416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just">
                <a:defRPr/>
              </a:pPr>
              <a:r>
                <a:rPr lang="en-US" sz="1400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This is a sample text. Insert your desired text here.</a:t>
              </a:r>
            </a:p>
          </p:txBody>
        </p:sp>
      </p:grpSp>
      <p:grpSp>
        <p:nvGrpSpPr>
          <p:cNvPr id="12" name="Group 43"/>
          <p:cNvGrpSpPr/>
          <p:nvPr/>
        </p:nvGrpSpPr>
        <p:grpSpPr>
          <a:xfrm>
            <a:off x="7346559" y="4698876"/>
            <a:ext cx="3476134" cy="1306779"/>
            <a:chOff x="54591" y="1410352"/>
            <a:chExt cx="5207406" cy="1306779"/>
          </a:xfrm>
        </p:grpSpPr>
        <p:sp>
          <p:nvSpPr>
            <p:cNvPr id="13" name="Rectangle 44"/>
            <p:cNvSpPr/>
            <p:nvPr/>
          </p:nvSpPr>
          <p:spPr>
            <a:xfrm>
              <a:off x="54591" y="1410352"/>
              <a:ext cx="4109438" cy="304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14" name="Rectangle 45"/>
            <p:cNvSpPr/>
            <p:nvPr/>
          </p:nvSpPr>
          <p:spPr>
            <a:xfrm>
              <a:off x="54591" y="1742962"/>
              <a:ext cx="5207406" cy="97416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just">
                <a:defRPr/>
              </a:pPr>
              <a:r>
                <a:rPr lang="en-US" sz="1400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This is a sample text. Insert your desired text here.</a:t>
              </a:r>
            </a:p>
          </p:txBody>
        </p:sp>
      </p:grp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4526262" y="3374953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Group 3"/>
          <p:cNvGrpSpPr/>
          <p:nvPr/>
        </p:nvGrpSpPr>
        <p:grpSpPr bwMode="auto">
          <a:xfrm>
            <a:off x="3706585" y="1484993"/>
            <a:ext cx="4775200" cy="4635500"/>
            <a:chOff x="2244" y="1767"/>
            <a:chExt cx="2029" cy="2029"/>
          </a:xfrm>
          <a:solidFill>
            <a:srgbClr val="FF51AA"/>
          </a:solidFill>
        </p:grpSpPr>
        <p:sp>
          <p:nvSpPr>
            <p:cNvPr id="17" name="Freeform 4"/>
            <p:cNvSpPr/>
            <p:nvPr/>
          </p:nvSpPr>
          <p:spPr bwMode="blackWhite">
            <a:xfrm>
              <a:off x="2366" y="1767"/>
              <a:ext cx="1057" cy="900"/>
            </a:xfrm>
            <a:custGeom>
              <a:avLst/>
              <a:gdLst>
                <a:gd name="T0" fmla="*/ 455 w 1057"/>
                <a:gd name="T1" fmla="*/ 879 h 900"/>
                <a:gd name="T2" fmla="*/ 471 w 1057"/>
                <a:gd name="T3" fmla="*/ 838 h 900"/>
                <a:gd name="T4" fmla="*/ 490 w 1057"/>
                <a:gd name="T5" fmla="*/ 799 h 900"/>
                <a:gd name="T6" fmla="*/ 514 w 1057"/>
                <a:gd name="T7" fmla="*/ 762 h 900"/>
                <a:gd name="T8" fmla="*/ 541 w 1057"/>
                <a:gd name="T9" fmla="*/ 728 h 900"/>
                <a:gd name="T10" fmla="*/ 570 w 1057"/>
                <a:gd name="T11" fmla="*/ 696 h 900"/>
                <a:gd name="T12" fmla="*/ 603 w 1057"/>
                <a:gd name="T13" fmla="*/ 667 h 900"/>
                <a:gd name="T14" fmla="*/ 639 w 1057"/>
                <a:gd name="T15" fmla="*/ 642 h 900"/>
                <a:gd name="T16" fmla="*/ 676 w 1057"/>
                <a:gd name="T17" fmla="*/ 621 h 900"/>
                <a:gd name="T18" fmla="*/ 713 w 1057"/>
                <a:gd name="T19" fmla="*/ 605 h 900"/>
                <a:gd name="T20" fmla="*/ 753 w 1057"/>
                <a:gd name="T21" fmla="*/ 591 h 900"/>
                <a:gd name="T22" fmla="*/ 793 w 1057"/>
                <a:gd name="T23" fmla="*/ 581 h 900"/>
                <a:gd name="T24" fmla="*/ 834 w 1057"/>
                <a:gd name="T25" fmla="*/ 575 h 900"/>
                <a:gd name="T26" fmla="*/ 833 w 1057"/>
                <a:gd name="T27" fmla="*/ 711 h 900"/>
                <a:gd name="T28" fmla="*/ 1056 w 1057"/>
                <a:gd name="T29" fmla="*/ 374 h 900"/>
                <a:gd name="T30" fmla="*/ 818 w 1057"/>
                <a:gd name="T31" fmla="*/ 0 h 900"/>
                <a:gd name="T32" fmla="*/ 819 w 1057"/>
                <a:gd name="T33" fmla="*/ 137 h 900"/>
                <a:gd name="T34" fmla="*/ 757 w 1057"/>
                <a:gd name="T35" fmla="*/ 143 h 900"/>
                <a:gd name="T36" fmla="*/ 694 w 1057"/>
                <a:gd name="T37" fmla="*/ 154 h 900"/>
                <a:gd name="T38" fmla="*/ 634 w 1057"/>
                <a:gd name="T39" fmla="*/ 168 h 900"/>
                <a:gd name="T40" fmla="*/ 574 w 1057"/>
                <a:gd name="T41" fmla="*/ 188 h 900"/>
                <a:gd name="T42" fmla="*/ 516 w 1057"/>
                <a:gd name="T43" fmla="*/ 211 h 900"/>
                <a:gd name="T44" fmla="*/ 460 w 1057"/>
                <a:gd name="T45" fmla="*/ 238 h 900"/>
                <a:gd name="T46" fmla="*/ 405 w 1057"/>
                <a:gd name="T47" fmla="*/ 270 h 900"/>
                <a:gd name="T48" fmla="*/ 352 w 1057"/>
                <a:gd name="T49" fmla="*/ 306 h 900"/>
                <a:gd name="T50" fmla="*/ 302 w 1057"/>
                <a:gd name="T51" fmla="*/ 346 h 900"/>
                <a:gd name="T52" fmla="*/ 255 w 1057"/>
                <a:gd name="T53" fmla="*/ 390 h 900"/>
                <a:gd name="T54" fmla="*/ 211 w 1057"/>
                <a:gd name="T55" fmla="*/ 437 h 900"/>
                <a:gd name="T56" fmla="*/ 170 w 1057"/>
                <a:gd name="T57" fmla="*/ 486 h 900"/>
                <a:gd name="T58" fmla="*/ 134 w 1057"/>
                <a:gd name="T59" fmla="*/ 539 h 900"/>
                <a:gd name="T60" fmla="*/ 101 w 1057"/>
                <a:gd name="T61" fmla="*/ 595 h 900"/>
                <a:gd name="T62" fmla="*/ 72 w 1057"/>
                <a:gd name="T63" fmla="*/ 653 h 900"/>
                <a:gd name="T64" fmla="*/ 47 w 1057"/>
                <a:gd name="T65" fmla="*/ 711 h 900"/>
                <a:gd name="T66" fmla="*/ 27 w 1057"/>
                <a:gd name="T67" fmla="*/ 773 h 900"/>
                <a:gd name="T68" fmla="*/ 11 w 1057"/>
                <a:gd name="T69" fmla="*/ 835 h 900"/>
                <a:gd name="T70" fmla="*/ 0 w 1057"/>
                <a:gd name="T71" fmla="*/ 899 h 900"/>
                <a:gd name="T72" fmla="*/ 238 w 1057"/>
                <a:gd name="T73" fmla="*/ 741 h 900"/>
                <a:gd name="T74" fmla="*/ 455 w 1057"/>
                <a:gd name="T75" fmla="*/ 879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7" h="900">
                  <a:moveTo>
                    <a:pt x="455" y="879"/>
                  </a:moveTo>
                  <a:lnTo>
                    <a:pt x="471" y="838"/>
                  </a:lnTo>
                  <a:lnTo>
                    <a:pt x="490" y="799"/>
                  </a:lnTo>
                  <a:lnTo>
                    <a:pt x="514" y="762"/>
                  </a:lnTo>
                  <a:lnTo>
                    <a:pt x="541" y="728"/>
                  </a:lnTo>
                  <a:lnTo>
                    <a:pt x="570" y="696"/>
                  </a:lnTo>
                  <a:lnTo>
                    <a:pt x="603" y="667"/>
                  </a:lnTo>
                  <a:lnTo>
                    <a:pt x="639" y="642"/>
                  </a:lnTo>
                  <a:lnTo>
                    <a:pt x="676" y="621"/>
                  </a:lnTo>
                  <a:lnTo>
                    <a:pt x="713" y="605"/>
                  </a:lnTo>
                  <a:lnTo>
                    <a:pt x="753" y="591"/>
                  </a:lnTo>
                  <a:lnTo>
                    <a:pt x="793" y="581"/>
                  </a:lnTo>
                  <a:lnTo>
                    <a:pt x="834" y="575"/>
                  </a:lnTo>
                  <a:lnTo>
                    <a:pt x="833" y="711"/>
                  </a:lnTo>
                  <a:lnTo>
                    <a:pt x="1056" y="374"/>
                  </a:lnTo>
                  <a:lnTo>
                    <a:pt x="818" y="0"/>
                  </a:lnTo>
                  <a:lnTo>
                    <a:pt x="819" y="137"/>
                  </a:lnTo>
                  <a:lnTo>
                    <a:pt x="757" y="143"/>
                  </a:lnTo>
                  <a:lnTo>
                    <a:pt x="694" y="154"/>
                  </a:lnTo>
                  <a:lnTo>
                    <a:pt x="634" y="168"/>
                  </a:lnTo>
                  <a:lnTo>
                    <a:pt x="574" y="188"/>
                  </a:lnTo>
                  <a:lnTo>
                    <a:pt x="516" y="211"/>
                  </a:lnTo>
                  <a:lnTo>
                    <a:pt x="460" y="238"/>
                  </a:lnTo>
                  <a:lnTo>
                    <a:pt x="405" y="270"/>
                  </a:lnTo>
                  <a:lnTo>
                    <a:pt x="352" y="306"/>
                  </a:lnTo>
                  <a:lnTo>
                    <a:pt x="302" y="346"/>
                  </a:lnTo>
                  <a:lnTo>
                    <a:pt x="255" y="390"/>
                  </a:lnTo>
                  <a:lnTo>
                    <a:pt x="211" y="437"/>
                  </a:lnTo>
                  <a:lnTo>
                    <a:pt x="170" y="486"/>
                  </a:lnTo>
                  <a:lnTo>
                    <a:pt x="134" y="539"/>
                  </a:lnTo>
                  <a:lnTo>
                    <a:pt x="101" y="595"/>
                  </a:lnTo>
                  <a:lnTo>
                    <a:pt x="72" y="653"/>
                  </a:lnTo>
                  <a:lnTo>
                    <a:pt x="47" y="711"/>
                  </a:lnTo>
                  <a:lnTo>
                    <a:pt x="27" y="773"/>
                  </a:lnTo>
                  <a:lnTo>
                    <a:pt x="11" y="835"/>
                  </a:lnTo>
                  <a:lnTo>
                    <a:pt x="0" y="899"/>
                  </a:lnTo>
                  <a:lnTo>
                    <a:pt x="238" y="741"/>
                  </a:lnTo>
                  <a:lnTo>
                    <a:pt x="455" y="879"/>
                  </a:lnTo>
                </a:path>
              </a:pathLst>
            </a:custGeom>
            <a:solidFill>
              <a:srgbClr val="EE0F68"/>
            </a:solidFill>
            <a:ln w="12700" cap="rnd" cmpd="sng">
              <a:noFill/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5"/>
            <p:cNvSpPr/>
            <p:nvPr/>
          </p:nvSpPr>
          <p:spPr bwMode="blackWhite">
            <a:xfrm>
              <a:off x="3073" y="2892"/>
              <a:ext cx="1033" cy="904"/>
            </a:xfrm>
            <a:custGeom>
              <a:avLst/>
              <a:gdLst>
                <a:gd name="T0" fmla="*/ 585 w 1033"/>
                <a:gd name="T1" fmla="*/ 1 h 904"/>
                <a:gd name="T2" fmla="*/ 573 w 1033"/>
                <a:gd name="T3" fmla="*/ 41 h 904"/>
                <a:gd name="T4" fmla="*/ 556 w 1033"/>
                <a:gd name="T5" fmla="*/ 78 h 904"/>
                <a:gd name="T6" fmla="*/ 537 w 1033"/>
                <a:gd name="T7" fmla="*/ 116 h 904"/>
                <a:gd name="T8" fmla="*/ 514 w 1033"/>
                <a:gd name="T9" fmla="*/ 150 h 904"/>
                <a:gd name="T10" fmla="*/ 488 w 1033"/>
                <a:gd name="T11" fmla="*/ 182 h 904"/>
                <a:gd name="T12" fmla="*/ 459 w 1033"/>
                <a:gd name="T13" fmla="*/ 212 h 904"/>
                <a:gd name="T14" fmla="*/ 427 w 1033"/>
                <a:gd name="T15" fmla="*/ 239 h 904"/>
                <a:gd name="T16" fmla="*/ 393 w 1033"/>
                <a:gd name="T17" fmla="*/ 262 h 904"/>
                <a:gd name="T18" fmla="*/ 356 w 1033"/>
                <a:gd name="T19" fmla="*/ 283 h 904"/>
                <a:gd name="T20" fmla="*/ 317 w 1033"/>
                <a:gd name="T21" fmla="*/ 301 h 904"/>
                <a:gd name="T22" fmla="*/ 277 w 1033"/>
                <a:gd name="T23" fmla="*/ 314 h 904"/>
                <a:gd name="T24" fmla="*/ 236 w 1033"/>
                <a:gd name="T25" fmla="*/ 323 h 904"/>
                <a:gd name="T26" fmla="*/ 235 w 1033"/>
                <a:gd name="T27" fmla="*/ 187 h 904"/>
                <a:gd name="T28" fmla="*/ 159 w 1033"/>
                <a:gd name="T29" fmla="*/ 298 h 904"/>
                <a:gd name="T30" fmla="*/ 80 w 1033"/>
                <a:gd name="T31" fmla="*/ 409 h 904"/>
                <a:gd name="T32" fmla="*/ 0 w 1033"/>
                <a:gd name="T33" fmla="*/ 517 h 904"/>
                <a:gd name="T34" fmla="*/ 236 w 1033"/>
                <a:gd name="T35" fmla="*/ 903 h 904"/>
                <a:gd name="T36" fmla="*/ 236 w 1033"/>
                <a:gd name="T37" fmla="*/ 766 h 904"/>
                <a:gd name="T38" fmla="*/ 295 w 1033"/>
                <a:gd name="T39" fmla="*/ 759 h 904"/>
                <a:gd name="T40" fmla="*/ 353 w 1033"/>
                <a:gd name="T41" fmla="*/ 747 h 904"/>
                <a:gd name="T42" fmla="*/ 411 w 1033"/>
                <a:gd name="T43" fmla="*/ 733 h 904"/>
                <a:gd name="T44" fmla="*/ 467 w 1033"/>
                <a:gd name="T45" fmla="*/ 713 h 904"/>
                <a:gd name="T46" fmla="*/ 522 w 1033"/>
                <a:gd name="T47" fmla="*/ 691 h 904"/>
                <a:gd name="T48" fmla="*/ 575 w 1033"/>
                <a:gd name="T49" fmla="*/ 665 h 904"/>
                <a:gd name="T50" fmla="*/ 626 w 1033"/>
                <a:gd name="T51" fmla="*/ 635 h 904"/>
                <a:gd name="T52" fmla="*/ 676 w 1033"/>
                <a:gd name="T53" fmla="*/ 601 h 904"/>
                <a:gd name="T54" fmla="*/ 724 w 1033"/>
                <a:gd name="T55" fmla="*/ 564 h 904"/>
                <a:gd name="T56" fmla="*/ 768 w 1033"/>
                <a:gd name="T57" fmla="*/ 525 h 904"/>
                <a:gd name="T58" fmla="*/ 811 w 1033"/>
                <a:gd name="T59" fmla="*/ 481 h 904"/>
                <a:gd name="T60" fmla="*/ 849 w 1033"/>
                <a:gd name="T61" fmla="*/ 435 h 904"/>
                <a:gd name="T62" fmla="*/ 884 w 1033"/>
                <a:gd name="T63" fmla="*/ 387 h 904"/>
                <a:gd name="T64" fmla="*/ 916 w 1033"/>
                <a:gd name="T65" fmla="*/ 337 h 904"/>
                <a:gd name="T66" fmla="*/ 945 w 1033"/>
                <a:gd name="T67" fmla="*/ 284 h 904"/>
                <a:gd name="T68" fmla="*/ 970 w 1033"/>
                <a:gd name="T69" fmla="*/ 231 h 904"/>
                <a:gd name="T70" fmla="*/ 991 w 1033"/>
                <a:gd name="T71" fmla="*/ 174 h 904"/>
                <a:gd name="T72" fmla="*/ 1009 w 1033"/>
                <a:gd name="T73" fmla="*/ 117 h 904"/>
                <a:gd name="T74" fmla="*/ 1023 w 1033"/>
                <a:gd name="T75" fmla="*/ 58 h 904"/>
                <a:gd name="T76" fmla="*/ 1032 w 1033"/>
                <a:gd name="T77" fmla="*/ 0 h 904"/>
                <a:gd name="T78" fmla="*/ 812 w 1033"/>
                <a:gd name="T79" fmla="*/ 132 h 904"/>
                <a:gd name="T80" fmla="*/ 585 w 1033"/>
                <a:gd name="T81" fmla="*/ 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33" h="904">
                  <a:moveTo>
                    <a:pt x="585" y="1"/>
                  </a:moveTo>
                  <a:lnTo>
                    <a:pt x="573" y="41"/>
                  </a:lnTo>
                  <a:lnTo>
                    <a:pt x="556" y="78"/>
                  </a:lnTo>
                  <a:lnTo>
                    <a:pt x="537" y="116"/>
                  </a:lnTo>
                  <a:lnTo>
                    <a:pt x="514" y="150"/>
                  </a:lnTo>
                  <a:lnTo>
                    <a:pt x="488" y="182"/>
                  </a:lnTo>
                  <a:lnTo>
                    <a:pt x="459" y="212"/>
                  </a:lnTo>
                  <a:lnTo>
                    <a:pt x="427" y="239"/>
                  </a:lnTo>
                  <a:lnTo>
                    <a:pt x="393" y="262"/>
                  </a:lnTo>
                  <a:lnTo>
                    <a:pt x="356" y="283"/>
                  </a:lnTo>
                  <a:lnTo>
                    <a:pt x="317" y="301"/>
                  </a:lnTo>
                  <a:lnTo>
                    <a:pt x="277" y="314"/>
                  </a:lnTo>
                  <a:lnTo>
                    <a:pt x="236" y="323"/>
                  </a:lnTo>
                  <a:lnTo>
                    <a:pt x="235" y="187"/>
                  </a:lnTo>
                  <a:lnTo>
                    <a:pt x="159" y="298"/>
                  </a:lnTo>
                  <a:lnTo>
                    <a:pt x="80" y="409"/>
                  </a:lnTo>
                  <a:lnTo>
                    <a:pt x="0" y="517"/>
                  </a:lnTo>
                  <a:lnTo>
                    <a:pt x="236" y="903"/>
                  </a:lnTo>
                  <a:lnTo>
                    <a:pt x="236" y="766"/>
                  </a:lnTo>
                  <a:lnTo>
                    <a:pt x="295" y="759"/>
                  </a:lnTo>
                  <a:lnTo>
                    <a:pt x="353" y="747"/>
                  </a:lnTo>
                  <a:lnTo>
                    <a:pt x="411" y="733"/>
                  </a:lnTo>
                  <a:lnTo>
                    <a:pt x="467" y="713"/>
                  </a:lnTo>
                  <a:lnTo>
                    <a:pt x="522" y="691"/>
                  </a:lnTo>
                  <a:lnTo>
                    <a:pt x="575" y="665"/>
                  </a:lnTo>
                  <a:lnTo>
                    <a:pt x="626" y="635"/>
                  </a:lnTo>
                  <a:lnTo>
                    <a:pt x="676" y="601"/>
                  </a:lnTo>
                  <a:lnTo>
                    <a:pt x="724" y="564"/>
                  </a:lnTo>
                  <a:lnTo>
                    <a:pt x="768" y="525"/>
                  </a:lnTo>
                  <a:lnTo>
                    <a:pt x="811" y="481"/>
                  </a:lnTo>
                  <a:lnTo>
                    <a:pt x="849" y="435"/>
                  </a:lnTo>
                  <a:lnTo>
                    <a:pt x="884" y="387"/>
                  </a:lnTo>
                  <a:lnTo>
                    <a:pt x="916" y="337"/>
                  </a:lnTo>
                  <a:lnTo>
                    <a:pt x="945" y="284"/>
                  </a:lnTo>
                  <a:lnTo>
                    <a:pt x="970" y="231"/>
                  </a:lnTo>
                  <a:lnTo>
                    <a:pt x="991" y="174"/>
                  </a:lnTo>
                  <a:lnTo>
                    <a:pt x="1009" y="117"/>
                  </a:lnTo>
                  <a:lnTo>
                    <a:pt x="1023" y="58"/>
                  </a:lnTo>
                  <a:lnTo>
                    <a:pt x="1032" y="0"/>
                  </a:lnTo>
                  <a:lnTo>
                    <a:pt x="812" y="132"/>
                  </a:lnTo>
                  <a:lnTo>
                    <a:pt x="585" y="1"/>
                  </a:lnTo>
                </a:path>
              </a:pathLst>
            </a:custGeom>
            <a:solidFill>
              <a:srgbClr val="EE0F68"/>
            </a:solidFill>
            <a:ln w="12700" cap="rnd" cmpd="sng">
              <a:noFill/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6"/>
            <p:cNvSpPr/>
            <p:nvPr/>
          </p:nvSpPr>
          <p:spPr bwMode="blackWhite">
            <a:xfrm>
              <a:off x="2244" y="2563"/>
              <a:ext cx="930" cy="1075"/>
            </a:xfrm>
            <a:custGeom>
              <a:avLst/>
              <a:gdLst>
                <a:gd name="T0" fmla="*/ 929 w 930"/>
                <a:gd name="T1" fmla="*/ 645 h 1075"/>
                <a:gd name="T2" fmla="*/ 887 w 930"/>
                <a:gd name="T3" fmla="*/ 634 h 1075"/>
                <a:gd name="T4" fmla="*/ 847 w 930"/>
                <a:gd name="T5" fmla="*/ 620 h 1075"/>
                <a:gd name="T6" fmla="*/ 807 w 930"/>
                <a:gd name="T7" fmla="*/ 603 h 1075"/>
                <a:gd name="T8" fmla="*/ 771 w 930"/>
                <a:gd name="T9" fmla="*/ 582 h 1075"/>
                <a:gd name="T10" fmla="*/ 735 w 930"/>
                <a:gd name="T11" fmla="*/ 557 h 1075"/>
                <a:gd name="T12" fmla="*/ 703 w 930"/>
                <a:gd name="T13" fmla="*/ 529 h 1075"/>
                <a:gd name="T14" fmla="*/ 673 w 930"/>
                <a:gd name="T15" fmla="*/ 497 h 1075"/>
                <a:gd name="T16" fmla="*/ 648 w 930"/>
                <a:gd name="T17" fmla="*/ 465 h 1075"/>
                <a:gd name="T18" fmla="*/ 624 w 930"/>
                <a:gd name="T19" fmla="*/ 428 h 1075"/>
                <a:gd name="T20" fmla="*/ 607 w 930"/>
                <a:gd name="T21" fmla="*/ 398 h 1075"/>
                <a:gd name="T22" fmla="*/ 594 w 930"/>
                <a:gd name="T23" fmla="*/ 366 h 1075"/>
                <a:gd name="T24" fmla="*/ 583 w 930"/>
                <a:gd name="T25" fmla="*/ 332 h 1075"/>
                <a:gd name="T26" fmla="*/ 577 w 930"/>
                <a:gd name="T27" fmla="*/ 298 h 1075"/>
                <a:gd name="T28" fmla="*/ 575 w 930"/>
                <a:gd name="T29" fmla="*/ 264 h 1075"/>
                <a:gd name="T30" fmla="*/ 576 w 930"/>
                <a:gd name="T31" fmla="*/ 229 h 1075"/>
                <a:gd name="T32" fmla="*/ 748 w 930"/>
                <a:gd name="T33" fmla="*/ 229 h 1075"/>
                <a:gd name="T34" fmla="*/ 360 w 930"/>
                <a:gd name="T35" fmla="*/ 0 h 1075"/>
                <a:gd name="T36" fmla="*/ 0 w 930"/>
                <a:gd name="T37" fmla="*/ 236 h 1075"/>
                <a:gd name="T38" fmla="*/ 136 w 930"/>
                <a:gd name="T39" fmla="*/ 237 h 1075"/>
                <a:gd name="T40" fmla="*/ 141 w 930"/>
                <a:gd name="T41" fmla="*/ 299 h 1075"/>
                <a:gd name="T42" fmla="*/ 150 w 930"/>
                <a:gd name="T43" fmla="*/ 362 h 1075"/>
                <a:gd name="T44" fmla="*/ 165 w 930"/>
                <a:gd name="T45" fmla="*/ 422 h 1075"/>
                <a:gd name="T46" fmla="*/ 182 w 930"/>
                <a:gd name="T47" fmla="*/ 483 h 1075"/>
                <a:gd name="T48" fmla="*/ 204 w 930"/>
                <a:gd name="T49" fmla="*/ 541 h 1075"/>
                <a:gd name="T50" fmla="*/ 231 w 930"/>
                <a:gd name="T51" fmla="*/ 598 h 1075"/>
                <a:gd name="T52" fmla="*/ 262 w 930"/>
                <a:gd name="T53" fmla="*/ 653 h 1075"/>
                <a:gd name="T54" fmla="*/ 296 w 930"/>
                <a:gd name="T55" fmla="*/ 704 h 1075"/>
                <a:gd name="T56" fmla="*/ 333 w 930"/>
                <a:gd name="T57" fmla="*/ 752 h 1075"/>
                <a:gd name="T58" fmla="*/ 374 w 930"/>
                <a:gd name="T59" fmla="*/ 797 h 1075"/>
                <a:gd name="T60" fmla="*/ 419 w 930"/>
                <a:gd name="T61" fmla="*/ 841 h 1075"/>
                <a:gd name="T62" fmla="*/ 465 w 930"/>
                <a:gd name="T63" fmla="*/ 880 h 1075"/>
                <a:gd name="T64" fmla="*/ 514 w 930"/>
                <a:gd name="T65" fmla="*/ 917 h 1075"/>
                <a:gd name="T66" fmla="*/ 566 w 930"/>
                <a:gd name="T67" fmla="*/ 951 h 1075"/>
                <a:gd name="T68" fmla="*/ 620 w 930"/>
                <a:gd name="T69" fmla="*/ 980 h 1075"/>
                <a:gd name="T70" fmla="*/ 675 w 930"/>
                <a:gd name="T71" fmla="*/ 1007 h 1075"/>
                <a:gd name="T72" fmla="*/ 732 w 930"/>
                <a:gd name="T73" fmla="*/ 1029 h 1075"/>
                <a:gd name="T74" fmla="*/ 790 w 930"/>
                <a:gd name="T75" fmla="*/ 1048 h 1075"/>
                <a:gd name="T76" fmla="*/ 849 w 930"/>
                <a:gd name="T77" fmla="*/ 1062 h 1075"/>
                <a:gd name="T78" fmla="*/ 910 w 930"/>
                <a:gd name="T79" fmla="*/ 1074 h 1075"/>
                <a:gd name="T80" fmla="*/ 772 w 930"/>
                <a:gd name="T81" fmla="*/ 845 h 1075"/>
                <a:gd name="T82" fmla="*/ 929 w 930"/>
                <a:gd name="T83" fmla="*/ 64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0" h="1075">
                  <a:moveTo>
                    <a:pt x="929" y="645"/>
                  </a:moveTo>
                  <a:lnTo>
                    <a:pt x="887" y="634"/>
                  </a:lnTo>
                  <a:lnTo>
                    <a:pt x="847" y="620"/>
                  </a:lnTo>
                  <a:lnTo>
                    <a:pt x="807" y="603"/>
                  </a:lnTo>
                  <a:lnTo>
                    <a:pt x="771" y="582"/>
                  </a:lnTo>
                  <a:lnTo>
                    <a:pt x="735" y="557"/>
                  </a:lnTo>
                  <a:lnTo>
                    <a:pt x="703" y="529"/>
                  </a:lnTo>
                  <a:lnTo>
                    <a:pt x="673" y="497"/>
                  </a:lnTo>
                  <a:lnTo>
                    <a:pt x="648" y="465"/>
                  </a:lnTo>
                  <a:lnTo>
                    <a:pt x="624" y="428"/>
                  </a:lnTo>
                  <a:lnTo>
                    <a:pt x="607" y="398"/>
                  </a:lnTo>
                  <a:lnTo>
                    <a:pt x="594" y="366"/>
                  </a:lnTo>
                  <a:lnTo>
                    <a:pt x="583" y="332"/>
                  </a:lnTo>
                  <a:lnTo>
                    <a:pt x="577" y="298"/>
                  </a:lnTo>
                  <a:lnTo>
                    <a:pt x="575" y="264"/>
                  </a:lnTo>
                  <a:lnTo>
                    <a:pt x="576" y="229"/>
                  </a:lnTo>
                  <a:lnTo>
                    <a:pt x="748" y="229"/>
                  </a:lnTo>
                  <a:lnTo>
                    <a:pt x="360" y="0"/>
                  </a:lnTo>
                  <a:lnTo>
                    <a:pt x="0" y="236"/>
                  </a:lnTo>
                  <a:lnTo>
                    <a:pt x="136" y="237"/>
                  </a:lnTo>
                  <a:lnTo>
                    <a:pt x="141" y="299"/>
                  </a:lnTo>
                  <a:lnTo>
                    <a:pt x="150" y="362"/>
                  </a:lnTo>
                  <a:lnTo>
                    <a:pt x="165" y="422"/>
                  </a:lnTo>
                  <a:lnTo>
                    <a:pt x="182" y="483"/>
                  </a:lnTo>
                  <a:lnTo>
                    <a:pt x="204" y="541"/>
                  </a:lnTo>
                  <a:lnTo>
                    <a:pt x="231" y="598"/>
                  </a:lnTo>
                  <a:lnTo>
                    <a:pt x="262" y="653"/>
                  </a:lnTo>
                  <a:lnTo>
                    <a:pt x="296" y="704"/>
                  </a:lnTo>
                  <a:lnTo>
                    <a:pt x="333" y="752"/>
                  </a:lnTo>
                  <a:lnTo>
                    <a:pt x="374" y="797"/>
                  </a:lnTo>
                  <a:lnTo>
                    <a:pt x="419" y="841"/>
                  </a:lnTo>
                  <a:lnTo>
                    <a:pt x="465" y="880"/>
                  </a:lnTo>
                  <a:lnTo>
                    <a:pt x="514" y="917"/>
                  </a:lnTo>
                  <a:lnTo>
                    <a:pt x="566" y="951"/>
                  </a:lnTo>
                  <a:lnTo>
                    <a:pt x="620" y="980"/>
                  </a:lnTo>
                  <a:lnTo>
                    <a:pt x="675" y="1007"/>
                  </a:lnTo>
                  <a:lnTo>
                    <a:pt x="732" y="1029"/>
                  </a:lnTo>
                  <a:lnTo>
                    <a:pt x="790" y="1048"/>
                  </a:lnTo>
                  <a:lnTo>
                    <a:pt x="849" y="1062"/>
                  </a:lnTo>
                  <a:lnTo>
                    <a:pt x="910" y="1074"/>
                  </a:lnTo>
                  <a:lnTo>
                    <a:pt x="772" y="845"/>
                  </a:lnTo>
                  <a:lnTo>
                    <a:pt x="929" y="645"/>
                  </a:lnTo>
                </a:path>
              </a:pathLst>
            </a:custGeom>
            <a:solidFill>
              <a:srgbClr val="464646"/>
            </a:solidFill>
            <a:ln w="12700" cap="rnd" cmpd="sng">
              <a:noFill/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7"/>
            <p:cNvSpPr/>
            <p:nvPr/>
          </p:nvSpPr>
          <p:spPr bwMode="blackWhite">
            <a:xfrm>
              <a:off x="3330" y="1909"/>
              <a:ext cx="943" cy="1065"/>
            </a:xfrm>
            <a:custGeom>
              <a:avLst/>
              <a:gdLst>
                <a:gd name="T0" fmla="*/ 554 w 943"/>
                <a:gd name="T1" fmla="*/ 1064 h 1065"/>
                <a:gd name="T2" fmla="*/ 942 w 943"/>
                <a:gd name="T3" fmla="*/ 840 h 1065"/>
                <a:gd name="T4" fmla="*/ 781 w 943"/>
                <a:gd name="T5" fmla="*/ 840 h 1065"/>
                <a:gd name="T6" fmla="*/ 776 w 943"/>
                <a:gd name="T7" fmla="*/ 778 h 1065"/>
                <a:gd name="T8" fmla="*/ 767 w 943"/>
                <a:gd name="T9" fmla="*/ 716 h 1065"/>
                <a:gd name="T10" fmla="*/ 754 w 943"/>
                <a:gd name="T11" fmla="*/ 655 h 1065"/>
                <a:gd name="T12" fmla="*/ 737 w 943"/>
                <a:gd name="T13" fmla="*/ 595 h 1065"/>
                <a:gd name="T14" fmla="*/ 714 w 943"/>
                <a:gd name="T15" fmla="*/ 536 h 1065"/>
                <a:gd name="T16" fmla="*/ 688 w 943"/>
                <a:gd name="T17" fmla="*/ 480 h 1065"/>
                <a:gd name="T18" fmla="*/ 658 w 943"/>
                <a:gd name="T19" fmla="*/ 425 h 1065"/>
                <a:gd name="T20" fmla="*/ 624 w 943"/>
                <a:gd name="T21" fmla="*/ 372 h 1065"/>
                <a:gd name="T22" fmla="*/ 586 w 943"/>
                <a:gd name="T23" fmla="*/ 323 h 1065"/>
                <a:gd name="T24" fmla="*/ 547 w 943"/>
                <a:gd name="T25" fmla="*/ 275 h 1065"/>
                <a:gd name="T26" fmla="*/ 502 w 943"/>
                <a:gd name="T27" fmla="*/ 232 h 1065"/>
                <a:gd name="T28" fmla="*/ 455 w 943"/>
                <a:gd name="T29" fmla="*/ 191 h 1065"/>
                <a:gd name="T30" fmla="*/ 405 w 943"/>
                <a:gd name="T31" fmla="*/ 153 h 1065"/>
                <a:gd name="T32" fmla="*/ 352 w 943"/>
                <a:gd name="T33" fmla="*/ 120 h 1065"/>
                <a:gd name="T34" fmla="*/ 298 w 943"/>
                <a:gd name="T35" fmla="*/ 89 h 1065"/>
                <a:gd name="T36" fmla="*/ 241 w 943"/>
                <a:gd name="T37" fmla="*/ 63 h 1065"/>
                <a:gd name="T38" fmla="*/ 182 w 943"/>
                <a:gd name="T39" fmla="*/ 41 h 1065"/>
                <a:gd name="T40" fmla="*/ 122 w 943"/>
                <a:gd name="T41" fmla="*/ 23 h 1065"/>
                <a:gd name="T42" fmla="*/ 61 w 943"/>
                <a:gd name="T43" fmla="*/ 9 h 1065"/>
                <a:gd name="T44" fmla="*/ 0 w 943"/>
                <a:gd name="T45" fmla="*/ 0 h 1065"/>
                <a:gd name="T46" fmla="*/ 137 w 943"/>
                <a:gd name="T47" fmla="*/ 226 h 1065"/>
                <a:gd name="T48" fmla="*/ 5 w 943"/>
                <a:gd name="T49" fmla="*/ 451 h 1065"/>
                <a:gd name="T50" fmla="*/ 48 w 943"/>
                <a:gd name="T51" fmla="*/ 465 h 1065"/>
                <a:gd name="T52" fmla="*/ 90 w 943"/>
                <a:gd name="T53" fmla="*/ 483 h 1065"/>
                <a:gd name="T54" fmla="*/ 130 w 943"/>
                <a:gd name="T55" fmla="*/ 505 h 1065"/>
                <a:gd name="T56" fmla="*/ 168 w 943"/>
                <a:gd name="T57" fmla="*/ 531 h 1065"/>
                <a:gd name="T58" fmla="*/ 202 w 943"/>
                <a:gd name="T59" fmla="*/ 561 h 1065"/>
                <a:gd name="T60" fmla="*/ 233 w 943"/>
                <a:gd name="T61" fmla="*/ 594 h 1065"/>
                <a:gd name="T62" fmla="*/ 262 w 943"/>
                <a:gd name="T63" fmla="*/ 629 h 1065"/>
                <a:gd name="T64" fmla="*/ 285 w 943"/>
                <a:gd name="T65" fmla="*/ 668 h 1065"/>
                <a:gd name="T66" fmla="*/ 305 w 943"/>
                <a:gd name="T67" fmla="*/ 709 h 1065"/>
                <a:gd name="T68" fmla="*/ 321 w 943"/>
                <a:gd name="T69" fmla="*/ 751 h 1065"/>
                <a:gd name="T70" fmla="*/ 333 w 943"/>
                <a:gd name="T71" fmla="*/ 795 h 1065"/>
                <a:gd name="T72" fmla="*/ 340 w 943"/>
                <a:gd name="T73" fmla="*/ 840 h 1065"/>
                <a:gd name="T74" fmla="*/ 188 w 943"/>
                <a:gd name="T75" fmla="*/ 841 h 1065"/>
                <a:gd name="T76" fmla="*/ 554 w 943"/>
                <a:gd name="T77" fmla="*/ 1064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3" h="1065">
                  <a:moveTo>
                    <a:pt x="554" y="1064"/>
                  </a:moveTo>
                  <a:lnTo>
                    <a:pt x="942" y="840"/>
                  </a:lnTo>
                  <a:lnTo>
                    <a:pt x="781" y="840"/>
                  </a:lnTo>
                  <a:lnTo>
                    <a:pt x="776" y="778"/>
                  </a:lnTo>
                  <a:lnTo>
                    <a:pt x="767" y="716"/>
                  </a:lnTo>
                  <a:lnTo>
                    <a:pt x="754" y="655"/>
                  </a:lnTo>
                  <a:lnTo>
                    <a:pt x="737" y="595"/>
                  </a:lnTo>
                  <a:lnTo>
                    <a:pt x="714" y="536"/>
                  </a:lnTo>
                  <a:lnTo>
                    <a:pt x="688" y="480"/>
                  </a:lnTo>
                  <a:lnTo>
                    <a:pt x="658" y="425"/>
                  </a:lnTo>
                  <a:lnTo>
                    <a:pt x="624" y="372"/>
                  </a:lnTo>
                  <a:lnTo>
                    <a:pt x="586" y="323"/>
                  </a:lnTo>
                  <a:lnTo>
                    <a:pt x="547" y="275"/>
                  </a:lnTo>
                  <a:lnTo>
                    <a:pt x="502" y="232"/>
                  </a:lnTo>
                  <a:lnTo>
                    <a:pt x="455" y="191"/>
                  </a:lnTo>
                  <a:lnTo>
                    <a:pt x="405" y="153"/>
                  </a:lnTo>
                  <a:lnTo>
                    <a:pt x="352" y="120"/>
                  </a:lnTo>
                  <a:lnTo>
                    <a:pt x="298" y="89"/>
                  </a:lnTo>
                  <a:lnTo>
                    <a:pt x="241" y="63"/>
                  </a:lnTo>
                  <a:lnTo>
                    <a:pt x="182" y="41"/>
                  </a:lnTo>
                  <a:lnTo>
                    <a:pt x="122" y="23"/>
                  </a:lnTo>
                  <a:lnTo>
                    <a:pt x="61" y="9"/>
                  </a:lnTo>
                  <a:lnTo>
                    <a:pt x="0" y="0"/>
                  </a:lnTo>
                  <a:lnTo>
                    <a:pt x="137" y="226"/>
                  </a:lnTo>
                  <a:lnTo>
                    <a:pt x="5" y="451"/>
                  </a:lnTo>
                  <a:lnTo>
                    <a:pt x="48" y="465"/>
                  </a:lnTo>
                  <a:lnTo>
                    <a:pt x="90" y="483"/>
                  </a:lnTo>
                  <a:lnTo>
                    <a:pt x="130" y="505"/>
                  </a:lnTo>
                  <a:lnTo>
                    <a:pt x="168" y="531"/>
                  </a:lnTo>
                  <a:lnTo>
                    <a:pt x="202" y="561"/>
                  </a:lnTo>
                  <a:lnTo>
                    <a:pt x="233" y="594"/>
                  </a:lnTo>
                  <a:lnTo>
                    <a:pt x="262" y="629"/>
                  </a:lnTo>
                  <a:lnTo>
                    <a:pt x="285" y="668"/>
                  </a:lnTo>
                  <a:lnTo>
                    <a:pt x="305" y="709"/>
                  </a:lnTo>
                  <a:lnTo>
                    <a:pt x="321" y="751"/>
                  </a:lnTo>
                  <a:lnTo>
                    <a:pt x="333" y="795"/>
                  </a:lnTo>
                  <a:lnTo>
                    <a:pt x="340" y="840"/>
                  </a:lnTo>
                  <a:lnTo>
                    <a:pt x="188" y="841"/>
                  </a:lnTo>
                  <a:lnTo>
                    <a:pt x="554" y="1064"/>
                  </a:lnTo>
                </a:path>
              </a:pathLst>
            </a:custGeom>
            <a:solidFill>
              <a:srgbClr val="464646"/>
            </a:solidFill>
            <a:ln w="12700" cap="rnd" cmpd="sng">
              <a:noFill/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116765" y="1809409"/>
            <a:ext cx="1876944" cy="400110"/>
          </a:xfrm>
          <a:prstGeom prst="rect">
            <a:avLst/>
          </a:prstGeom>
          <a:solidFill>
            <a:srgbClr val="EE0F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116765" y="2253742"/>
            <a:ext cx="175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58900" algn="l"/>
              </a:tabLst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Your text here.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44286" y="1809409"/>
            <a:ext cx="1876944" cy="400110"/>
          </a:xfrm>
          <a:prstGeom prst="rect">
            <a:avLst/>
          </a:prstGeom>
          <a:solidFill>
            <a:srgbClr val="4646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144286" y="2253742"/>
            <a:ext cx="175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58900" algn="l"/>
              </a:tabLst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Your text here.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144286" y="5383893"/>
            <a:ext cx="1876944" cy="400110"/>
          </a:xfrm>
          <a:prstGeom prst="rect">
            <a:avLst/>
          </a:prstGeom>
          <a:solidFill>
            <a:srgbClr val="EE0F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144286" y="5828226"/>
            <a:ext cx="175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58900" algn="l"/>
              </a:tabLst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Your text here.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116765" y="5383893"/>
            <a:ext cx="1876944" cy="400110"/>
          </a:xfrm>
          <a:prstGeom prst="rect">
            <a:avLst/>
          </a:prstGeom>
          <a:solidFill>
            <a:srgbClr val="4646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116765" y="5828226"/>
            <a:ext cx="175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58900" algn="l"/>
              </a:tabLst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Your text here.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9" name="图表 78"/>
          <p:cNvGraphicFramePr/>
          <p:nvPr/>
        </p:nvGraphicFramePr>
        <p:xfrm>
          <a:off x="3254128" y="158138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40"/>
          <p:cNvGrpSpPr/>
          <p:nvPr/>
        </p:nvGrpSpPr>
        <p:grpSpPr>
          <a:xfrm>
            <a:off x="359346" y="3197216"/>
            <a:ext cx="3476134" cy="1306779"/>
            <a:chOff x="54591" y="1410352"/>
            <a:chExt cx="5207406" cy="1306779"/>
          </a:xfrm>
        </p:grpSpPr>
        <p:sp>
          <p:nvSpPr>
            <p:cNvPr id="9" name="Rectangle 41"/>
            <p:cNvSpPr/>
            <p:nvPr/>
          </p:nvSpPr>
          <p:spPr>
            <a:xfrm>
              <a:off x="54591" y="1410352"/>
              <a:ext cx="4109438" cy="304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10" name="Rectangle 42"/>
            <p:cNvSpPr/>
            <p:nvPr/>
          </p:nvSpPr>
          <p:spPr>
            <a:xfrm>
              <a:off x="54591" y="1742962"/>
              <a:ext cx="5207406" cy="97416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just">
                <a:defRPr/>
              </a:pPr>
              <a:r>
                <a:rPr lang="en-US" sz="14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This is a sample text. Insert your desired text here.</a:t>
              </a:r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8248322" y="4767449"/>
            <a:ext cx="3476134" cy="1306779"/>
            <a:chOff x="54591" y="1410352"/>
            <a:chExt cx="5207406" cy="1306779"/>
          </a:xfrm>
        </p:grpSpPr>
        <p:sp>
          <p:nvSpPr>
            <p:cNvPr id="12" name="Rectangle 44"/>
            <p:cNvSpPr/>
            <p:nvPr/>
          </p:nvSpPr>
          <p:spPr>
            <a:xfrm>
              <a:off x="54591" y="1410352"/>
              <a:ext cx="4109438" cy="304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13" name="Rectangle 45"/>
            <p:cNvSpPr/>
            <p:nvPr/>
          </p:nvSpPr>
          <p:spPr>
            <a:xfrm>
              <a:off x="54591" y="1742962"/>
              <a:ext cx="5207406" cy="97416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just">
                <a:defRPr/>
              </a:pPr>
              <a:r>
                <a:rPr lang="en-US" sz="1400" kern="0" dirty="0">
                  <a:solidFill>
                    <a:srgbClr val="EE0F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This is a sample text. Insert your desired text here.</a:t>
              </a:r>
            </a:p>
          </p:txBody>
        </p:sp>
      </p:grp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748172" y="1985583"/>
            <a:ext cx="2054536" cy="806356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46464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8592654" y="3697639"/>
            <a:ext cx="2054536" cy="806356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Title 29"/>
          <p:cNvSpPr txBox="1"/>
          <p:nvPr/>
        </p:nvSpPr>
        <p:spPr>
          <a:xfrm>
            <a:off x="5160790" y="3227394"/>
            <a:ext cx="2383010" cy="677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rgbClr val="EE0F68"/>
                </a:solidFill>
              </a:rPr>
              <a:t>88</a:t>
            </a:r>
            <a:r>
              <a:rPr lang="en-US" sz="5400" b="1" dirty="0">
                <a:solidFill>
                  <a:srgbClr val="EE0F68"/>
                </a:solidFill>
              </a:rPr>
              <a:t>%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9" grpId="0">
        <p:bldAsOne/>
      </p:bldGraphic>
      <p:bldP spid="7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Title 29"/>
          <p:cNvSpPr txBox="1"/>
          <p:nvPr/>
        </p:nvSpPr>
        <p:spPr>
          <a:xfrm>
            <a:off x="5494525" y="2693371"/>
            <a:ext cx="5486400" cy="62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EE0F68"/>
                </a:solidFill>
              </a:rPr>
              <a:t>Click add your text in here</a:t>
            </a:r>
          </a:p>
        </p:txBody>
      </p:sp>
      <p:sp>
        <p:nvSpPr>
          <p:cNvPr id="83" name="Rectangle 54"/>
          <p:cNvSpPr/>
          <p:nvPr/>
        </p:nvSpPr>
        <p:spPr>
          <a:xfrm>
            <a:off x="5594706" y="3409351"/>
            <a:ext cx="4966826" cy="27432"/>
          </a:xfrm>
          <a:prstGeom prst="rect">
            <a:avLst/>
          </a:prstGeom>
          <a:gradFill flip="none" rotWithShape="1">
            <a:gsLst>
              <a:gs pos="77000">
                <a:srgbClr val="EE0F68"/>
              </a:gs>
              <a:gs pos="0">
                <a:srgbClr val="EE0F68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EE0F68"/>
              </a:solidFill>
            </a:endParaRPr>
          </a:p>
        </p:txBody>
      </p:sp>
      <p:sp>
        <p:nvSpPr>
          <p:cNvPr id="84" name="Title 1"/>
          <p:cNvSpPr txBox="1"/>
          <p:nvPr/>
        </p:nvSpPr>
        <p:spPr>
          <a:xfrm>
            <a:off x="5494525" y="3436783"/>
            <a:ext cx="5584496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EE0F68"/>
                </a:solidFill>
              </a:rPr>
              <a:t>Enter your subtitle here</a:t>
            </a:r>
          </a:p>
        </p:txBody>
      </p:sp>
      <p:sp>
        <p:nvSpPr>
          <p:cNvPr id="85" name="Freeform 5"/>
          <p:cNvSpPr>
            <a:spLocks noEditPoints="1"/>
          </p:cNvSpPr>
          <p:nvPr/>
        </p:nvSpPr>
        <p:spPr bwMode="auto">
          <a:xfrm>
            <a:off x="2084253" y="2808727"/>
            <a:ext cx="3222535" cy="1264768"/>
          </a:xfrm>
          <a:custGeom>
            <a:avLst/>
            <a:gdLst>
              <a:gd name="T0" fmla="*/ 383 w 387"/>
              <a:gd name="T1" fmla="*/ 34 h 150"/>
              <a:gd name="T2" fmla="*/ 370 w 387"/>
              <a:gd name="T3" fmla="*/ 29 h 150"/>
              <a:gd name="T4" fmla="*/ 370 w 387"/>
              <a:gd name="T5" fmla="*/ 29 h 150"/>
              <a:gd name="T6" fmla="*/ 343 w 387"/>
              <a:gd name="T7" fmla="*/ 24 h 150"/>
              <a:gd name="T8" fmla="*/ 319 w 387"/>
              <a:gd name="T9" fmla="*/ 14 h 150"/>
              <a:gd name="T10" fmla="*/ 231 w 387"/>
              <a:gd name="T11" fmla="*/ 20 h 150"/>
              <a:gd name="T12" fmla="*/ 229 w 387"/>
              <a:gd name="T13" fmla="*/ 21 h 150"/>
              <a:gd name="T14" fmla="*/ 224 w 387"/>
              <a:gd name="T15" fmla="*/ 24 h 150"/>
              <a:gd name="T16" fmla="*/ 194 w 387"/>
              <a:gd name="T17" fmla="*/ 29 h 150"/>
              <a:gd name="T18" fmla="*/ 163 w 387"/>
              <a:gd name="T19" fmla="*/ 24 h 150"/>
              <a:gd name="T20" fmla="*/ 158 w 387"/>
              <a:gd name="T21" fmla="*/ 21 h 150"/>
              <a:gd name="T22" fmla="*/ 156 w 387"/>
              <a:gd name="T23" fmla="*/ 20 h 150"/>
              <a:gd name="T24" fmla="*/ 68 w 387"/>
              <a:gd name="T25" fmla="*/ 14 h 150"/>
              <a:gd name="T26" fmla="*/ 44 w 387"/>
              <a:gd name="T27" fmla="*/ 24 h 150"/>
              <a:gd name="T28" fmla="*/ 18 w 387"/>
              <a:gd name="T29" fmla="*/ 29 h 150"/>
              <a:gd name="T30" fmla="*/ 4 w 387"/>
              <a:gd name="T31" fmla="*/ 34 h 150"/>
              <a:gd name="T32" fmla="*/ 0 w 387"/>
              <a:gd name="T33" fmla="*/ 45 h 150"/>
              <a:gd name="T34" fmla="*/ 18 w 387"/>
              <a:gd name="T35" fmla="*/ 63 h 150"/>
              <a:gd name="T36" fmla="*/ 30 w 387"/>
              <a:gd name="T37" fmla="*/ 69 h 150"/>
              <a:gd name="T38" fmla="*/ 31 w 387"/>
              <a:gd name="T39" fmla="*/ 75 h 150"/>
              <a:gd name="T40" fmla="*/ 102 w 387"/>
              <a:gd name="T41" fmla="*/ 149 h 150"/>
              <a:gd name="T42" fmla="*/ 155 w 387"/>
              <a:gd name="T43" fmla="*/ 130 h 150"/>
              <a:gd name="T44" fmla="*/ 179 w 387"/>
              <a:gd name="T45" fmla="*/ 72 h 150"/>
              <a:gd name="T46" fmla="*/ 194 w 387"/>
              <a:gd name="T47" fmla="*/ 55 h 150"/>
              <a:gd name="T48" fmla="*/ 208 w 387"/>
              <a:gd name="T49" fmla="*/ 72 h 150"/>
              <a:gd name="T50" fmla="*/ 232 w 387"/>
              <a:gd name="T51" fmla="*/ 130 h 150"/>
              <a:gd name="T52" fmla="*/ 285 w 387"/>
              <a:gd name="T53" fmla="*/ 149 h 150"/>
              <a:gd name="T54" fmla="*/ 356 w 387"/>
              <a:gd name="T55" fmla="*/ 75 h 150"/>
              <a:gd name="T56" fmla="*/ 357 w 387"/>
              <a:gd name="T57" fmla="*/ 69 h 150"/>
              <a:gd name="T58" fmla="*/ 370 w 387"/>
              <a:gd name="T59" fmla="*/ 63 h 150"/>
              <a:gd name="T60" fmla="*/ 387 w 387"/>
              <a:gd name="T61" fmla="*/ 45 h 150"/>
              <a:gd name="T62" fmla="*/ 383 w 387"/>
              <a:gd name="T63" fmla="*/ 34 h 150"/>
              <a:gd name="T64" fmla="*/ 286 w 387"/>
              <a:gd name="T65" fmla="*/ 131 h 150"/>
              <a:gd name="T66" fmla="*/ 230 w 387"/>
              <a:gd name="T67" fmla="*/ 50 h 150"/>
              <a:gd name="T68" fmla="*/ 285 w 387"/>
              <a:gd name="T69" fmla="*/ 26 h 150"/>
              <a:gd name="T70" fmla="*/ 319 w 387"/>
              <a:gd name="T71" fmla="*/ 35 h 150"/>
              <a:gd name="T72" fmla="*/ 337 w 387"/>
              <a:gd name="T73" fmla="*/ 74 h 150"/>
              <a:gd name="T74" fmla="*/ 286 w 387"/>
              <a:gd name="T75" fmla="*/ 131 h 150"/>
              <a:gd name="T76" fmla="*/ 101 w 387"/>
              <a:gd name="T77" fmla="*/ 131 h 150"/>
              <a:gd name="T78" fmla="*/ 51 w 387"/>
              <a:gd name="T79" fmla="*/ 74 h 150"/>
              <a:gd name="T80" fmla="*/ 68 w 387"/>
              <a:gd name="T81" fmla="*/ 35 h 150"/>
              <a:gd name="T82" fmla="*/ 102 w 387"/>
              <a:gd name="T83" fmla="*/ 26 h 150"/>
              <a:gd name="T84" fmla="*/ 157 w 387"/>
              <a:gd name="T85" fmla="*/ 50 h 150"/>
              <a:gd name="T86" fmla="*/ 101 w 387"/>
              <a:gd name="T87" fmla="*/ 1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7" h="150">
                <a:moveTo>
                  <a:pt x="383" y="34"/>
                </a:moveTo>
                <a:cubicBezTo>
                  <a:pt x="379" y="30"/>
                  <a:pt x="373" y="29"/>
                  <a:pt x="370" y="29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56" y="29"/>
                  <a:pt x="352" y="28"/>
                  <a:pt x="343" y="24"/>
                </a:cubicBezTo>
                <a:cubicBezTo>
                  <a:pt x="338" y="21"/>
                  <a:pt x="330" y="18"/>
                  <a:pt x="319" y="14"/>
                </a:cubicBezTo>
                <a:cubicBezTo>
                  <a:pt x="277" y="0"/>
                  <a:pt x="242" y="15"/>
                  <a:pt x="231" y="2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18" y="27"/>
                  <a:pt x="213" y="29"/>
                  <a:pt x="194" y="29"/>
                </a:cubicBezTo>
                <a:cubicBezTo>
                  <a:pt x="174" y="29"/>
                  <a:pt x="169" y="27"/>
                  <a:pt x="163" y="24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45" y="15"/>
                  <a:pt x="111" y="0"/>
                  <a:pt x="68" y="14"/>
                </a:cubicBezTo>
                <a:cubicBezTo>
                  <a:pt x="57" y="18"/>
                  <a:pt x="50" y="21"/>
                  <a:pt x="44" y="24"/>
                </a:cubicBezTo>
                <a:cubicBezTo>
                  <a:pt x="35" y="28"/>
                  <a:pt x="31" y="29"/>
                  <a:pt x="18" y="29"/>
                </a:cubicBezTo>
                <a:cubicBezTo>
                  <a:pt x="14" y="29"/>
                  <a:pt x="8" y="30"/>
                  <a:pt x="4" y="34"/>
                </a:cubicBezTo>
                <a:cubicBezTo>
                  <a:pt x="2" y="37"/>
                  <a:pt x="0" y="41"/>
                  <a:pt x="0" y="45"/>
                </a:cubicBezTo>
                <a:cubicBezTo>
                  <a:pt x="0" y="57"/>
                  <a:pt x="6" y="63"/>
                  <a:pt x="18" y="63"/>
                </a:cubicBezTo>
                <a:cubicBezTo>
                  <a:pt x="26" y="63"/>
                  <a:pt x="27" y="64"/>
                  <a:pt x="30" y="69"/>
                </a:cubicBezTo>
                <a:cubicBezTo>
                  <a:pt x="30" y="70"/>
                  <a:pt x="31" y="73"/>
                  <a:pt x="31" y="75"/>
                </a:cubicBezTo>
                <a:cubicBezTo>
                  <a:pt x="35" y="95"/>
                  <a:pt x="44" y="147"/>
                  <a:pt x="102" y="149"/>
                </a:cubicBezTo>
                <a:cubicBezTo>
                  <a:pt x="103" y="149"/>
                  <a:pt x="133" y="150"/>
                  <a:pt x="155" y="130"/>
                </a:cubicBezTo>
                <a:cubicBezTo>
                  <a:pt x="170" y="117"/>
                  <a:pt x="178" y="97"/>
                  <a:pt x="179" y="72"/>
                </a:cubicBezTo>
                <a:cubicBezTo>
                  <a:pt x="179" y="70"/>
                  <a:pt x="180" y="55"/>
                  <a:pt x="194" y="55"/>
                </a:cubicBezTo>
                <a:cubicBezTo>
                  <a:pt x="207" y="55"/>
                  <a:pt x="208" y="70"/>
                  <a:pt x="208" y="72"/>
                </a:cubicBezTo>
                <a:cubicBezTo>
                  <a:pt x="209" y="97"/>
                  <a:pt x="217" y="117"/>
                  <a:pt x="232" y="130"/>
                </a:cubicBezTo>
                <a:cubicBezTo>
                  <a:pt x="254" y="150"/>
                  <a:pt x="284" y="149"/>
                  <a:pt x="285" y="149"/>
                </a:cubicBezTo>
                <a:cubicBezTo>
                  <a:pt x="344" y="147"/>
                  <a:pt x="353" y="95"/>
                  <a:pt x="356" y="75"/>
                </a:cubicBezTo>
                <a:cubicBezTo>
                  <a:pt x="356" y="73"/>
                  <a:pt x="357" y="70"/>
                  <a:pt x="357" y="69"/>
                </a:cubicBezTo>
                <a:cubicBezTo>
                  <a:pt x="360" y="64"/>
                  <a:pt x="362" y="63"/>
                  <a:pt x="370" y="63"/>
                </a:cubicBezTo>
                <a:cubicBezTo>
                  <a:pt x="381" y="63"/>
                  <a:pt x="387" y="57"/>
                  <a:pt x="387" y="45"/>
                </a:cubicBezTo>
                <a:cubicBezTo>
                  <a:pt x="387" y="41"/>
                  <a:pt x="386" y="37"/>
                  <a:pt x="383" y="34"/>
                </a:cubicBezTo>
                <a:close/>
                <a:moveTo>
                  <a:pt x="286" y="131"/>
                </a:moveTo>
                <a:cubicBezTo>
                  <a:pt x="227" y="134"/>
                  <a:pt x="218" y="68"/>
                  <a:pt x="230" y="50"/>
                </a:cubicBezTo>
                <a:cubicBezTo>
                  <a:pt x="243" y="30"/>
                  <a:pt x="264" y="24"/>
                  <a:pt x="285" y="26"/>
                </a:cubicBezTo>
                <a:cubicBezTo>
                  <a:pt x="306" y="28"/>
                  <a:pt x="319" y="35"/>
                  <a:pt x="319" y="35"/>
                </a:cubicBezTo>
                <a:cubicBezTo>
                  <a:pt x="343" y="50"/>
                  <a:pt x="337" y="74"/>
                  <a:pt x="337" y="74"/>
                </a:cubicBezTo>
                <a:cubicBezTo>
                  <a:pt x="329" y="132"/>
                  <a:pt x="286" y="131"/>
                  <a:pt x="286" y="131"/>
                </a:cubicBezTo>
                <a:close/>
                <a:moveTo>
                  <a:pt x="101" y="131"/>
                </a:moveTo>
                <a:cubicBezTo>
                  <a:pt x="101" y="131"/>
                  <a:pt x="58" y="132"/>
                  <a:pt x="51" y="74"/>
                </a:cubicBezTo>
                <a:cubicBezTo>
                  <a:pt x="51" y="74"/>
                  <a:pt x="45" y="50"/>
                  <a:pt x="68" y="35"/>
                </a:cubicBezTo>
                <a:cubicBezTo>
                  <a:pt x="68" y="35"/>
                  <a:pt x="81" y="28"/>
                  <a:pt x="102" y="26"/>
                </a:cubicBezTo>
                <a:cubicBezTo>
                  <a:pt x="123" y="24"/>
                  <a:pt x="144" y="30"/>
                  <a:pt x="157" y="50"/>
                </a:cubicBezTo>
                <a:cubicBezTo>
                  <a:pt x="169" y="68"/>
                  <a:pt x="160" y="134"/>
                  <a:pt x="101" y="131"/>
                </a:cubicBezTo>
                <a:close/>
              </a:path>
            </a:pathLst>
          </a:custGeom>
          <a:solidFill>
            <a:srgbClr val="EE0F68"/>
          </a:solidFill>
          <a:ln>
            <a:solidFill>
              <a:srgbClr val="EE0F68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Group 69"/>
          <p:cNvGrpSpPr/>
          <p:nvPr/>
        </p:nvGrpSpPr>
        <p:grpSpPr>
          <a:xfrm rot="18600000">
            <a:off x="9557573" y="5226897"/>
            <a:ext cx="2155317" cy="181206"/>
            <a:chOff x="1328965" y="2071687"/>
            <a:chExt cx="6705601" cy="531495"/>
          </a:xfrm>
          <a:effectLst/>
        </p:grpSpPr>
        <p:sp>
          <p:nvSpPr>
            <p:cNvPr id="88" name="Rounded Rectangle 70"/>
            <p:cNvSpPr/>
            <p:nvPr/>
          </p:nvSpPr>
          <p:spPr>
            <a:xfrm>
              <a:off x="7196366" y="2187805"/>
              <a:ext cx="838200" cy="304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chemeClr val="bg1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" name="Isosceles Triangle 12"/>
            <p:cNvSpPr/>
            <p:nvPr/>
          </p:nvSpPr>
          <p:spPr>
            <a:xfrm rot="16200000">
              <a:off x="1457097" y="2163869"/>
              <a:ext cx="81170" cy="337433"/>
            </a:xfrm>
            <a:custGeom>
              <a:avLst/>
              <a:gdLst/>
              <a:ahLst/>
              <a:cxnLst/>
              <a:rect l="l" t="t" r="r" b="b"/>
              <a:pathLst>
                <a:path w="64009" h="266094">
                  <a:moveTo>
                    <a:pt x="64009" y="82284"/>
                  </a:moveTo>
                  <a:lnTo>
                    <a:pt x="64009" y="120601"/>
                  </a:lnTo>
                  <a:lnTo>
                    <a:pt x="64008" y="120601"/>
                  </a:lnTo>
                  <a:lnTo>
                    <a:pt x="64008" y="266094"/>
                  </a:lnTo>
                  <a:lnTo>
                    <a:pt x="0" y="266094"/>
                  </a:lnTo>
                  <a:lnTo>
                    <a:pt x="0" y="113694"/>
                  </a:lnTo>
                  <a:lnTo>
                    <a:pt x="1" y="113694"/>
                  </a:lnTo>
                  <a:lnTo>
                    <a:pt x="1" y="82284"/>
                  </a:lnTo>
                  <a:lnTo>
                    <a:pt x="28685" y="0"/>
                  </a:lnTo>
                  <a:lnTo>
                    <a:pt x="35325" y="0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65000">
                  <a:schemeClr val="bg1"/>
                </a:gs>
                <a:gs pos="0">
                  <a:schemeClr val="tx1">
                    <a:lumMod val="85000"/>
                    <a:lumOff val="15000"/>
                  </a:schemeClr>
                </a:gs>
                <a:gs pos="36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" name="Rounded Rectangle 72"/>
            <p:cNvSpPr/>
            <p:nvPr/>
          </p:nvSpPr>
          <p:spPr>
            <a:xfrm>
              <a:off x="2189203" y="2071687"/>
              <a:ext cx="2313291" cy="521797"/>
            </a:xfrm>
            <a:prstGeom prst="roundRect">
              <a:avLst>
                <a:gd name="adj" fmla="val 10721"/>
              </a:avLst>
            </a:prstGeom>
            <a:solidFill>
              <a:srgbClr val="EE0F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Isosceles Triangle 24"/>
            <p:cNvSpPr/>
            <p:nvPr/>
          </p:nvSpPr>
          <p:spPr>
            <a:xfrm rot="16200000">
              <a:off x="1587980" y="1992259"/>
              <a:ext cx="463820" cy="680652"/>
            </a:xfrm>
            <a:custGeom>
              <a:avLst/>
              <a:gdLst/>
              <a:ahLst/>
              <a:cxnLst/>
              <a:rect l="l" t="t" r="r" b="b"/>
              <a:pathLst>
                <a:path w="365760" h="536750">
                  <a:moveTo>
                    <a:pt x="365760" y="536750"/>
                  </a:moveTo>
                  <a:lnTo>
                    <a:pt x="0" y="536750"/>
                  </a:lnTo>
                  <a:lnTo>
                    <a:pt x="129028" y="0"/>
                  </a:lnTo>
                  <a:lnTo>
                    <a:pt x="2367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Freeform 74"/>
            <p:cNvSpPr>
              <a:spLocks noChangeAspect="1"/>
            </p:cNvSpPr>
            <p:nvPr/>
          </p:nvSpPr>
          <p:spPr bwMode="auto">
            <a:xfrm>
              <a:off x="4494739" y="2071687"/>
              <a:ext cx="3363053" cy="521797"/>
            </a:xfrm>
            <a:custGeom>
              <a:avLst/>
              <a:gdLst>
                <a:gd name="T0" fmla="*/ 3065 w 3084"/>
                <a:gd name="T1" fmla="*/ 68 h 476"/>
                <a:gd name="T2" fmla="*/ 3064 w 3084"/>
                <a:gd name="T3" fmla="*/ 414 h 476"/>
                <a:gd name="T4" fmla="*/ 2791 w 3084"/>
                <a:gd name="T5" fmla="*/ 458 h 476"/>
                <a:gd name="T6" fmla="*/ 208 w 3084"/>
                <a:gd name="T7" fmla="*/ 456 h 476"/>
                <a:gd name="T8" fmla="*/ 0 w 3084"/>
                <a:gd name="T9" fmla="*/ 476 h 476"/>
                <a:gd name="T10" fmla="*/ 0 w 3084"/>
                <a:gd name="T11" fmla="*/ 0 h 476"/>
                <a:gd name="T12" fmla="*/ 219 w 3084"/>
                <a:gd name="T13" fmla="*/ 28 h 476"/>
                <a:gd name="T14" fmla="*/ 2786 w 3084"/>
                <a:gd name="T15" fmla="*/ 43 h 476"/>
                <a:gd name="T16" fmla="*/ 3065 w 3084"/>
                <a:gd name="T17" fmla="*/ 6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4" h="476">
                  <a:moveTo>
                    <a:pt x="3065" y="68"/>
                  </a:moveTo>
                  <a:cubicBezTo>
                    <a:pt x="3084" y="85"/>
                    <a:pt x="3079" y="397"/>
                    <a:pt x="3064" y="414"/>
                  </a:cubicBezTo>
                  <a:cubicBezTo>
                    <a:pt x="3049" y="431"/>
                    <a:pt x="2891" y="455"/>
                    <a:pt x="2791" y="458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105" y="449"/>
                    <a:pt x="44" y="462"/>
                    <a:pt x="0" y="4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1"/>
                    <a:pt x="126" y="25"/>
                    <a:pt x="219" y="28"/>
                  </a:cubicBezTo>
                  <a:cubicBezTo>
                    <a:pt x="2786" y="43"/>
                    <a:pt x="2786" y="43"/>
                    <a:pt x="2786" y="43"/>
                  </a:cubicBezTo>
                  <a:cubicBezTo>
                    <a:pt x="2890" y="40"/>
                    <a:pt x="3045" y="51"/>
                    <a:pt x="3065" y="68"/>
                  </a:cubicBezTo>
                  <a:close/>
                </a:path>
              </a:pathLst>
            </a:custGeom>
            <a:solidFill>
              <a:srgbClr val="EE0F68"/>
            </a:solidFill>
            <a:ln>
              <a:solidFill>
                <a:srgbClr val="EE0F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" name="Rectangle 75"/>
            <p:cNvSpPr/>
            <p:nvPr/>
          </p:nvSpPr>
          <p:spPr>
            <a:xfrm>
              <a:off x="4438377" y="2071687"/>
              <a:ext cx="57977" cy="5217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" name="Rounded Rectangle 76"/>
            <p:cNvSpPr/>
            <p:nvPr/>
          </p:nvSpPr>
          <p:spPr>
            <a:xfrm>
              <a:off x="2156824" y="2077484"/>
              <a:ext cx="57977" cy="510202"/>
            </a:xfrm>
            <a:prstGeom prst="roundRect">
              <a:avLst>
                <a:gd name="adj" fmla="val 36858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Rounded Rectangle 77"/>
            <p:cNvSpPr/>
            <p:nvPr/>
          </p:nvSpPr>
          <p:spPr>
            <a:xfrm>
              <a:off x="7489806" y="2100262"/>
              <a:ext cx="164592" cy="502920"/>
            </a:xfrm>
            <a:prstGeom prst="roundRect">
              <a:avLst>
                <a:gd name="adj" fmla="val 19811"/>
              </a:avLst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78"/>
            <p:cNvSpPr/>
            <p:nvPr/>
          </p:nvSpPr>
          <p:spPr>
            <a:xfrm>
              <a:off x="5943600" y="2273149"/>
              <a:ext cx="1816646" cy="16459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1600" sx="103000" sy="103000" algn="c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97" name="Group 79"/>
            <p:cNvGrpSpPr/>
            <p:nvPr/>
          </p:nvGrpSpPr>
          <p:grpSpPr>
            <a:xfrm>
              <a:off x="6096208" y="2327866"/>
              <a:ext cx="1511430" cy="55158"/>
              <a:chOff x="5630764" y="5105400"/>
              <a:chExt cx="1706048" cy="55158"/>
            </a:xfrm>
          </p:grpSpPr>
          <p:cxnSp>
            <p:nvCxnSpPr>
              <p:cNvPr id="98" name="Straight Connector 80"/>
              <p:cNvCxnSpPr/>
              <p:nvPr/>
            </p:nvCxnSpPr>
            <p:spPr>
              <a:xfrm>
                <a:off x="5630764" y="5160558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81"/>
              <p:cNvCxnSpPr/>
              <p:nvPr/>
            </p:nvCxnSpPr>
            <p:spPr>
              <a:xfrm>
                <a:off x="5630764" y="5105400"/>
                <a:ext cx="1706048" cy="0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Oval 1"/>
          <p:cNvSpPr/>
          <p:nvPr/>
        </p:nvSpPr>
        <p:spPr>
          <a:xfrm>
            <a:off x="7979421" y="5612380"/>
            <a:ext cx="1951238" cy="548190"/>
          </a:xfrm>
          <a:custGeom>
            <a:avLst/>
            <a:gdLst>
              <a:gd name="connsiteX0" fmla="*/ 0 w 4114800"/>
              <a:gd name="connsiteY0" fmla="*/ 914400 h 1828800"/>
              <a:gd name="connsiteX1" fmla="*/ 2057400 w 4114800"/>
              <a:gd name="connsiteY1" fmla="*/ 0 h 1828800"/>
              <a:gd name="connsiteX2" fmla="*/ 4114800 w 4114800"/>
              <a:gd name="connsiteY2" fmla="*/ 914400 h 1828800"/>
              <a:gd name="connsiteX3" fmla="*/ 2057400 w 4114800"/>
              <a:gd name="connsiteY3" fmla="*/ 1828800 h 1828800"/>
              <a:gd name="connsiteX4" fmla="*/ 0 w 4114800"/>
              <a:gd name="connsiteY4" fmla="*/ 914400 h 1828800"/>
              <a:gd name="connsiteX0-1" fmla="*/ 2057400 w 4114800"/>
              <a:gd name="connsiteY0-2" fmla="*/ 1828800 h 1920240"/>
              <a:gd name="connsiteX1-3" fmla="*/ 0 w 4114800"/>
              <a:gd name="connsiteY1-4" fmla="*/ 914400 h 1920240"/>
              <a:gd name="connsiteX2-5" fmla="*/ 2057400 w 4114800"/>
              <a:gd name="connsiteY2-6" fmla="*/ 0 h 1920240"/>
              <a:gd name="connsiteX3-7" fmla="*/ 4114800 w 4114800"/>
              <a:gd name="connsiteY3-8" fmla="*/ 914400 h 1920240"/>
              <a:gd name="connsiteX4-9" fmla="*/ 2148840 w 4114800"/>
              <a:gd name="connsiteY4-10" fmla="*/ 1920240 h 1920240"/>
              <a:gd name="connsiteX0-11" fmla="*/ 450169 w 5196178"/>
              <a:gd name="connsiteY0-12" fmla="*/ 1378424 h 1920240"/>
              <a:gd name="connsiteX1-13" fmla="*/ 1081378 w 5196178"/>
              <a:gd name="connsiteY1-14" fmla="*/ 914400 h 1920240"/>
              <a:gd name="connsiteX2-15" fmla="*/ 3138778 w 5196178"/>
              <a:gd name="connsiteY2-16" fmla="*/ 0 h 1920240"/>
              <a:gd name="connsiteX3-17" fmla="*/ 5196178 w 5196178"/>
              <a:gd name="connsiteY3-18" fmla="*/ 914400 h 1920240"/>
              <a:gd name="connsiteX4-19" fmla="*/ 3230218 w 5196178"/>
              <a:gd name="connsiteY4-20" fmla="*/ 1920240 h 1920240"/>
              <a:gd name="connsiteX0-21" fmla="*/ 450169 w 5753013"/>
              <a:gd name="connsiteY0-22" fmla="*/ 1378424 h 2234138"/>
              <a:gd name="connsiteX1-23" fmla="*/ 1081378 w 5753013"/>
              <a:gd name="connsiteY1-24" fmla="*/ 914400 h 2234138"/>
              <a:gd name="connsiteX2-25" fmla="*/ 3138778 w 5753013"/>
              <a:gd name="connsiteY2-26" fmla="*/ 0 h 2234138"/>
              <a:gd name="connsiteX3-27" fmla="*/ 5196178 w 5753013"/>
              <a:gd name="connsiteY3-28" fmla="*/ 914400 h 2234138"/>
              <a:gd name="connsiteX4-29" fmla="*/ 5318326 w 5753013"/>
              <a:gd name="connsiteY4-30" fmla="*/ 2234138 h 2234138"/>
              <a:gd name="connsiteX0-31" fmla="*/ 450169 w 5318326"/>
              <a:gd name="connsiteY0-32" fmla="*/ 1378424 h 2234138"/>
              <a:gd name="connsiteX1-33" fmla="*/ 1081378 w 5318326"/>
              <a:gd name="connsiteY1-34" fmla="*/ 914400 h 2234138"/>
              <a:gd name="connsiteX2-35" fmla="*/ 3138778 w 5318326"/>
              <a:gd name="connsiteY2-36" fmla="*/ 0 h 2234138"/>
              <a:gd name="connsiteX3-37" fmla="*/ 5196178 w 5318326"/>
              <a:gd name="connsiteY3-38" fmla="*/ 914400 h 2234138"/>
              <a:gd name="connsiteX4-39" fmla="*/ 3283217 w 5318326"/>
              <a:gd name="connsiteY4-40" fmla="*/ 2086969 h 2234138"/>
              <a:gd name="connsiteX5" fmla="*/ 5318326 w 5318326"/>
              <a:gd name="connsiteY5" fmla="*/ 2234138 h 2234138"/>
              <a:gd name="connsiteX0-41" fmla="*/ 417631 w 5285788"/>
              <a:gd name="connsiteY0-42" fmla="*/ 487175 h 1342889"/>
              <a:gd name="connsiteX1-43" fmla="*/ 1048840 w 5285788"/>
              <a:gd name="connsiteY1-44" fmla="*/ 23151 h 1342889"/>
              <a:gd name="connsiteX2-45" fmla="*/ 1932533 w 5285788"/>
              <a:gd name="connsiteY2-46" fmla="*/ 596357 h 1342889"/>
              <a:gd name="connsiteX3-47" fmla="*/ 5163640 w 5285788"/>
              <a:gd name="connsiteY3-48" fmla="*/ 23151 h 1342889"/>
              <a:gd name="connsiteX4-49" fmla="*/ 3250679 w 5285788"/>
              <a:gd name="connsiteY4-50" fmla="*/ 1195720 h 1342889"/>
              <a:gd name="connsiteX5-51" fmla="*/ 5285788 w 5285788"/>
              <a:gd name="connsiteY5-52" fmla="*/ 1342889 h 1342889"/>
              <a:gd name="connsiteX0-53" fmla="*/ 410558 w 5278715"/>
              <a:gd name="connsiteY0-54" fmla="*/ 487417 h 1343131"/>
              <a:gd name="connsiteX1-55" fmla="*/ 1082711 w 5278715"/>
              <a:gd name="connsiteY1-56" fmla="*/ 77984 h 1343131"/>
              <a:gd name="connsiteX2-57" fmla="*/ 1925460 w 5278715"/>
              <a:gd name="connsiteY2-58" fmla="*/ 596599 h 1343131"/>
              <a:gd name="connsiteX3-59" fmla="*/ 5156567 w 5278715"/>
              <a:gd name="connsiteY3-60" fmla="*/ 23393 h 1343131"/>
              <a:gd name="connsiteX4-61" fmla="*/ 3243606 w 5278715"/>
              <a:gd name="connsiteY4-62" fmla="*/ 1195962 h 1343131"/>
              <a:gd name="connsiteX5-63" fmla="*/ 5278715 w 5278715"/>
              <a:gd name="connsiteY5-64" fmla="*/ 1343131 h 1343131"/>
              <a:gd name="connsiteX0-65" fmla="*/ 348544 w 5721668"/>
              <a:gd name="connsiteY0-66" fmla="*/ 692133 h 1343131"/>
              <a:gd name="connsiteX1-67" fmla="*/ 1525664 w 5721668"/>
              <a:gd name="connsiteY1-68" fmla="*/ 77984 h 1343131"/>
              <a:gd name="connsiteX2-69" fmla="*/ 2368413 w 5721668"/>
              <a:gd name="connsiteY2-70" fmla="*/ 596599 h 1343131"/>
              <a:gd name="connsiteX3-71" fmla="*/ 5599520 w 5721668"/>
              <a:gd name="connsiteY3-72" fmla="*/ 23393 h 1343131"/>
              <a:gd name="connsiteX4-73" fmla="*/ 3686559 w 5721668"/>
              <a:gd name="connsiteY4-74" fmla="*/ 1195962 h 1343131"/>
              <a:gd name="connsiteX5-75" fmla="*/ 5721668 w 5721668"/>
              <a:gd name="connsiteY5-76" fmla="*/ 1343131 h 1343131"/>
              <a:gd name="connsiteX0-77" fmla="*/ 0 w 5373124"/>
              <a:gd name="connsiteY0-78" fmla="*/ 692133 h 1343131"/>
              <a:gd name="connsiteX1-79" fmla="*/ 1177120 w 5373124"/>
              <a:gd name="connsiteY1-80" fmla="*/ 77984 h 1343131"/>
              <a:gd name="connsiteX2-81" fmla="*/ 2019869 w 5373124"/>
              <a:gd name="connsiteY2-82" fmla="*/ 596599 h 1343131"/>
              <a:gd name="connsiteX3-83" fmla="*/ 5250976 w 5373124"/>
              <a:gd name="connsiteY3-84" fmla="*/ 23393 h 1343131"/>
              <a:gd name="connsiteX4-85" fmla="*/ 3338015 w 5373124"/>
              <a:gd name="connsiteY4-86" fmla="*/ 1195962 h 1343131"/>
              <a:gd name="connsiteX5-87" fmla="*/ 5373124 w 5373124"/>
              <a:gd name="connsiteY5-88" fmla="*/ 1343131 h 1343131"/>
              <a:gd name="connsiteX0-89" fmla="*/ 0 w 4977339"/>
              <a:gd name="connsiteY0-90" fmla="*/ 146222 h 1343131"/>
              <a:gd name="connsiteX1-91" fmla="*/ 781335 w 4977339"/>
              <a:gd name="connsiteY1-92" fmla="*/ 77984 h 1343131"/>
              <a:gd name="connsiteX2-93" fmla="*/ 1624084 w 4977339"/>
              <a:gd name="connsiteY2-94" fmla="*/ 596599 h 1343131"/>
              <a:gd name="connsiteX3-95" fmla="*/ 4855191 w 4977339"/>
              <a:gd name="connsiteY3-96" fmla="*/ 23393 h 1343131"/>
              <a:gd name="connsiteX4-97" fmla="*/ 2942230 w 4977339"/>
              <a:gd name="connsiteY4-98" fmla="*/ 1195962 h 1343131"/>
              <a:gd name="connsiteX5-99" fmla="*/ 4977339 w 4977339"/>
              <a:gd name="connsiteY5-100" fmla="*/ 1343131 h 1343131"/>
              <a:gd name="connsiteX0-101" fmla="*/ 0 w 4977339"/>
              <a:gd name="connsiteY0-102" fmla="*/ 86422 h 1283331"/>
              <a:gd name="connsiteX1-103" fmla="*/ 781335 w 4977339"/>
              <a:gd name="connsiteY1-104" fmla="*/ 18184 h 1283331"/>
              <a:gd name="connsiteX2-105" fmla="*/ 1624084 w 4977339"/>
              <a:gd name="connsiteY2-106" fmla="*/ 536799 h 1283331"/>
              <a:gd name="connsiteX3-107" fmla="*/ 3190164 w 4977339"/>
              <a:gd name="connsiteY3-108" fmla="*/ 263844 h 1283331"/>
              <a:gd name="connsiteX4-109" fmla="*/ 2942230 w 4977339"/>
              <a:gd name="connsiteY4-110" fmla="*/ 1136162 h 1283331"/>
              <a:gd name="connsiteX5-111" fmla="*/ 4977339 w 4977339"/>
              <a:gd name="connsiteY5-112" fmla="*/ 1283331 h 1283331"/>
              <a:gd name="connsiteX0-113" fmla="*/ 0 w 4172121"/>
              <a:gd name="connsiteY0-114" fmla="*/ 86422 h 1215092"/>
              <a:gd name="connsiteX1-115" fmla="*/ 781335 w 4172121"/>
              <a:gd name="connsiteY1-116" fmla="*/ 18184 h 1215092"/>
              <a:gd name="connsiteX2-117" fmla="*/ 1624084 w 4172121"/>
              <a:gd name="connsiteY2-118" fmla="*/ 536799 h 1215092"/>
              <a:gd name="connsiteX3-119" fmla="*/ 3190164 w 4172121"/>
              <a:gd name="connsiteY3-120" fmla="*/ 263844 h 1215092"/>
              <a:gd name="connsiteX4-121" fmla="*/ 2942230 w 4172121"/>
              <a:gd name="connsiteY4-122" fmla="*/ 1136162 h 1215092"/>
              <a:gd name="connsiteX5-123" fmla="*/ 4172121 w 4172121"/>
              <a:gd name="connsiteY5-124" fmla="*/ 1215092 h 1215092"/>
              <a:gd name="connsiteX0-125" fmla="*/ 0 w 4215702"/>
              <a:gd name="connsiteY0-126" fmla="*/ 86422 h 1215092"/>
              <a:gd name="connsiteX1-127" fmla="*/ 781335 w 4215702"/>
              <a:gd name="connsiteY1-128" fmla="*/ 18184 h 1215092"/>
              <a:gd name="connsiteX2-129" fmla="*/ 1624084 w 4215702"/>
              <a:gd name="connsiteY2-130" fmla="*/ 536799 h 1215092"/>
              <a:gd name="connsiteX3-131" fmla="*/ 3190164 w 4215702"/>
              <a:gd name="connsiteY3-132" fmla="*/ 263844 h 1215092"/>
              <a:gd name="connsiteX4-133" fmla="*/ 2942230 w 4215702"/>
              <a:gd name="connsiteY4-134" fmla="*/ 1136162 h 1215092"/>
              <a:gd name="connsiteX5-135" fmla="*/ 4172121 w 4215702"/>
              <a:gd name="connsiteY5-136" fmla="*/ 1215092 h 1215092"/>
              <a:gd name="connsiteX0-137" fmla="*/ 0 w 4215702"/>
              <a:gd name="connsiteY0-138" fmla="*/ 85463 h 1214133"/>
              <a:gd name="connsiteX1-139" fmla="*/ 781335 w 4215702"/>
              <a:gd name="connsiteY1-140" fmla="*/ 17225 h 1214133"/>
              <a:gd name="connsiteX2-141" fmla="*/ 1624084 w 4215702"/>
              <a:gd name="connsiteY2-142" fmla="*/ 535840 h 1214133"/>
              <a:gd name="connsiteX3-143" fmla="*/ 3190164 w 4215702"/>
              <a:gd name="connsiteY3-144" fmla="*/ 262885 h 1214133"/>
              <a:gd name="connsiteX4-145" fmla="*/ 2942230 w 4215702"/>
              <a:gd name="connsiteY4-146" fmla="*/ 1135203 h 1214133"/>
              <a:gd name="connsiteX5-147" fmla="*/ 4172121 w 4215702"/>
              <a:gd name="connsiteY5-148" fmla="*/ 1214133 h 1214133"/>
              <a:gd name="connsiteX0-149" fmla="*/ 0 w 4215702"/>
              <a:gd name="connsiteY0-150" fmla="*/ 389672 h 1518342"/>
              <a:gd name="connsiteX1-151" fmla="*/ 2405418 w 4215702"/>
              <a:gd name="connsiteY1-152" fmla="*/ 7535 h 1518342"/>
              <a:gd name="connsiteX2-153" fmla="*/ 1624084 w 4215702"/>
              <a:gd name="connsiteY2-154" fmla="*/ 840049 h 1518342"/>
              <a:gd name="connsiteX3-155" fmla="*/ 3190164 w 4215702"/>
              <a:gd name="connsiteY3-156" fmla="*/ 567094 h 1518342"/>
              <a:gd name="connsiteX4-157" fmla="*/ 2942230 w 4215702"/>
              <a:gd name="connsiteY4-158" fmla="*/ 1439412 h 1518342"/>
              <a:gd name="connsiteX5-159" fmla="*/ 4172121 w 4215702"/>
              <a:gd name="connsiteY5-160" fmla="*/ 1518342 h 1518342"/>
              <a:gd name="connsiteX0-161" fmla="*/ 0 w 4365827"/>
              <a:gd name="connsiteY0-162" fmla="*/ 248640 h 1527435"/>
              <a:gd name="connsiteX1-163" fmla="*/ 2555543 w 4365827"/>
              <a:gd name="connsiteY1-164" fmla="*/ 16628 h 1527435"/>
              <a:gd name="connsiteX2-165" fmla="*/ 1774209 w 4365827"/>
              <a:gd name="connsiteY2-166" fmla="*/ 849142 h 1527435"/>
              <a:gd name="connsiteX3-167" fmla="*/ 3340289 w 4365827"/>
              <a:gd name="connsiteY3-168" fmla="*/ 576187 h 1527435"/>
              <a:gd name="connsiteX4-169" fmla="*/ 3092355 w 4365827"/>
              <a:gd name="connsiteY4-170" fmla="*/ 1448505 h 1527435"/>
              <a:gd name="connsiteX5-171" fmla="*/ 4322246 w 4365827"/>
              <a:gd name="connsiteY5-172" fmla="*/ 1527435 h 1527435"/>
              <a:gd name="connsiteX0-173" fmla="*/ 0 w 4038280"/>
              <a:gd name="connsiteY0-174" fmla="*/ 186943 h 1533976"/>
              <a:gd name="connsiteX1-175" fmla="*/ 2227996 w 4038280"/>
              <a:gd name="connsiteY1-176" fmla="*/ 23169 h 1533976"/>
              <a:gd name="connsiteX2-177" fmla="*/ 1446662 w 4038280"/>
              <a:gd name="connsiteY2-178" fmla="*/ 855683 h 1533976"/>
              <a:gd name="connsiteX3-179" fmla="*/ 3012742 w 4038280"/>
              <a:gd name="connsiteY3-180" fmla="*/ 582728 h 1533976"/>
              <a:gd name="connsiteX4-181" fmla="*/ 2764808 w 4038280"/>
              <a:gd name="connsiteY4-182" fmla="*/ 1455046 h 1533976"/>
              <a:gd name="connsiteX5-183" fmla="*/ 3994699 w 4038280"/>
              <a:gd name="connsiteY5-184" fmla="*/ 1533976 h 1533976"/>
              <a:gd name="connsiteX0-185" fmla="*/ 239048 w 4277328"/>
              <a:gd name="connsiteY0-186" fmla="*/ 170243 h 1517276"/>
              <a:gd name="connsiteX1-187" fmla="*/ 2467044 w 4277328"/>
              <a:gd name="connsiteY1-188" fmla="*/ 6469 h 1517276"/>
              <a:gd name="connsiteX2-189" fmla="*/ 1685710 w 4277328"/>
              <a:gd name="connsiteY2-190" fmla="*/ 838983 h 1517276"/>
              <a:gd name="connsiteX3-191" fmla="*/ 3251790 w 4277328"/>
              <a:gd name="connsiteY3-192" fmla="*/ 566028 h 1517276"/>
              <a:gd name="connsiteX4-193" fmla="*/ 3003856 w 4277328"/>
              <a:gd name="connsiteY4-194" fmla="*/ 1438346 h 1517276"/>
              <a:gd name="connsiteX5-195" fmla="*/ 4233747 w 4277328"/>
              <a:gd name="connsiteY5-196" fmla="*/ 1517276 h 1517276"/>
              <a:gd name="connsiteX0-197" fmla="*/ 234634 w 4272914"/>
              <a:gd name="connsiteY0-198" fmla="*/ 174417 h 1521450"/>
              <a:gd name="connsiteX1-199" fmla="*/ 2462630 w 4272914"/>
              <a:gd name="connsiteY1-200" fmla="*/ 10643 h 1521450"/>
              <a:gd name="connsiteX2-201" fmla="*/ 1217272 w 4272914"/>
              <a:gd name="connsiteY2-202" fmla="*/ 1047874 h 1521450"/>
              <a:gd name="connsiteX3-203" fmla="*/ 3247376 w 4272914"/>
              <a:gd name="connsiteY3-204" fmla="*/ 570202 h 1521450"/>
              <a:gd name="connsiteX4-205" fmla="*/ 2999442 w 4272914"/>
              <a:gd name="connsiteY4-206" fmla="*/ 1442520 h 1521450"/>
              <a:gd name="connsiteX5-207" fmla="*/ 4229333 w 4272914"/>
              <a:gd name="connsiteY5-208" fmla="*/ 1521450 h 1521450"/>
              <a:gd name="connsiteX0-209" fmla="*/ 234634 w 4272914"/>
              <a:gd name="connsiteY0-210" fmla="*/ 174417 h 1521450"/>
              <a:gd name="connsiteX1-211" fmla="*/ 2462630 w 4272914"/>
              <a:gd name="connsiteY1-212" fmla="*/ 10643 h 1521450"/>
              <a:gd name="connsiteX2-213" fmla="*/ 1217272 w 4272914"/>
              <a:gd name="connsiteY2-214" fmla="*/ 1047874 h 1521450"/>
              <a:gd name="connsiteX3-215" fmla="*/ 3083603 w 4272914"/>
              <a:gd name="connsiteY3-216" fmla="*/ 556554 h 1521450"/>
              <a:gd name="connsiteX4-217" fmla="*/ 2999442 w 4272914"/>
              <a:gd name="connsiteY4-218" fmla="*/ 1442520 h 1521450"/>
              <a:gd name="connsiteX5-219" fmla="*/ 4229333 w 4272914"/>
              <a:gd name="connsiteY5-220" fmla="*/ 1521450 h 1521450"/>
              <a:gd name="connsiteX0-221" fmla="*/ 240109 w 4278389"/>
              <a:gd name="connsiteY0-222" fmla="*/ 187707 h 1534740"/>
              <a:gd name="connsiteX1-223" fmla="*/ 2468105 w 4278389"/>
              <a:gd name="connsiteY1-224" fmla="*/ 23933 h 1534740"/>
              <a:gd name="connsiteX2-225" fmla="*/ 1222747 w 4278389"/>
              <a:gd name="connsiteY2-226" fmla="*/ 1061164 h 1534740"/>
              <a:gd name="connsiteX3-227" fmla="*/ 3089078 w 4278389"/>
              <a:gd name="connsiteY3-228" fmla="*/ 569844 h 1534740"/>
              <a:gd name="connsiteX4-229" fmla="*/ 3004917 w 4278389"/>
              <a:gd name="connsiteY4-230" fmla="*/ 1455810 h 1534740"/>
              <a:gd name="connsiteX5-231" fmla="*/ 4234808 w 4278389"/>
              <a:gd name="connsiteY5-232" fmla="*/ 1534740 h 1534740"/>
              <a:gd name="connsiteX0-233" fmla="*/ 240109 w 4278389"/>
              <a:gd name="connsiteY0-234" fmla="*/ 187707 h 1534740"/>
              <a:gd name="connsiteX1-235" fmla="*/ 2468105 w 4278389"/>
              <a:gd name="connsiteY1-236" fmla="*/ 23933 h 1534740"/>
              <a:gd name="connsiteX2-237" fmla="*/ 1222747 w 4278389"/>
              <a:gd name="connsiteY2-238" fmla="*/ 1061164 h 1534740"/>
              <a:gd name="connsiteX3-239" fmla="*/ 3089078 w 4278389"/>
              <a:gd name="connsiteY3-240" fmla="*/ 569844 h 1534740"/>
              <a:gd name="connsiteX4-241" fmla="*/ 3004917 w 4278389"/>
              <a:gd name="connsiteY4-242" fmla="*/ 1455810 h 1534740"/>
              <a:gd name="connsiteX5-243" fmla="*/ 4234808 w 4278389"/>
              <a:gd name="connsiteY5-244" fmla="*/ 1534740 h 1534740"/>
              <a:gd name="connsiteX0-245" fmla="*/ 240109 w 4278389"/>
              <a:gd name="connsiteY0-246" fmla="*/ 187707 h 1534740"/>
              <a:gd name="connsiteX1-247" fmla="*/ 2468105 w 4278389"/>
              <a:gd name="connsiteY1-248" fmla="*/ 23933 h 1534740"/>
              <a:gd name="connsiteX2-249" fmla="*/ 1222747 w 4278389"/>
              <a:gd name="connsiteY2-250" fmla="*/ 1061164 h 1534740"/>
              <a:gd name="connsiteX3-251" fmla="*/ 3048135 w 4278389"/>
              <a:gd name="connsiteY3-252" fmla="*/ 651730 h 1534740"/>
              <a:gd name="connsiteX4-253" fmla="*/ 3004917 w 4278389"/>
              <a:gd name="connsiteY4-254" fmla="*/ 1455810 h 1534740"/>
              <a:gd name="connsiteX5-255" fmla="*/ 4234808 w 4278389"/>
              <a:gd name="connsiteY5-256" fmla="*/ 1534740 h 1534740"/>
              <a:gd name="connsiteX0-257" fmla="*/ 240109 w 4269663"/>
              <a:gd name="connsiteY0-258" fmla="*/ 187707 h 1534740"/>
              <a:gd name="connsiteX1-259" fmla="*/ 2468105 w 4269663"/>
              <a:gd name="connsiteY1-260" fmla="*/ 23933 h 1534740"/>
              <a:gd name="connsiteX2-261" fmla="*/ 1222747 w 4269663"/>
              <a:gd name="connsiteY2-262" fmla="*/ 1061164 h 1534740"/>
              <a:gd name="connsiteX3-263" fmla="*/ 3048135 w 4269663"/>
              <a:gd name="connsiteY3-264" fmla="*/ 651730 h 1534740"/>
              <a:gd name="connsiteX4-265" fmla="*/ 2568189 w 4269663"/>
              <a:gd name="connsiteY4-266" fmla="*/ 1496754 h 1534740"/>
              <a:gd name="connsiteX5-267" fmla="*/ 4234808 w 4269663"/>
              <a:gd name="connsiteY5-268" fmla="*/ 1534740 h 1534740"/>
              <a:gd name="connsiteX0-269" fmla="*/ 240109 w 4269663"/>
              <a:gd name="connsiteY0-270" fmla="*/ 187707 h 1534740"/>
              <a:gd name="connsiteX1-271" fmla="*/ 2468105 w 4269663"/>
              <a:gd name="connsiteY1-272" fmla="*/ 23933 h 1534740"/>
              <a:gd name="connsiteX2-273" fmla="*/ 1222747 w 4269663"/>
              <a:gd name="connsiteY2-274" fmla="*/ 1061164 h 1534740"/>
              <a:gd name="connsiteX3-275" fmla="*/ 3048135 w 4269663"/>
              <a:gd name="connsiteY3-276" fmla="*/ 651730 h 1534740"/>
              <a:gd name="connsiteX4-277" fmla="*/ 2568189 w 4269663"/>
              <a:gd name="connsiteY4-278" fmla="*/ 1496754 h 1534740"/>
              <a:gd name="connsiteX5-279" fmla="*/ 4234808 w 4269663"/>
              <a:gd name="connsiteY5-280" fmla="*/ 1534740 h 1534740"/>
              <a:gd name="connsiteX0-281" fmla="*/ 240109 w 4269663"/>
              <a:gd name="connsiteY0-282" fmla="*/ 187707 h 1568645"/>
              <a:gd name="connsiteX1-283" fmla="*/ 2468105 w 4269663"/>
              <a:gd name="connsiteY1-284" fmla="*/ 23933 h 1568645"/>
              <a:gd name="connsiteX2-285" fmla="*/ 1222747 w 4269663"/>
              <a:gd name="connsiteY2-286" fmla="*/ 1061164 h 1568645"/>
              <a:gd name="connsiteX3-287" fmla="*/ 3048135 w 4269663"/>
              <a:gd name="connsiteY3-288" fmla="*/ 651730 h 1568645"/>
              <a:gd name="connsiteX4-289" fmla="*/ 2568189 w 4269663"/>
              <a:gd name="connsiteY4-290" fmla="*/ 1496754 h 1568645"/>
              <a:gd name="connsiteX5-291" fmla="*/ 4234808 w 4269663"/>
              <a:gd name="connsiteY5-292" fmla="*/ 1534740 h 1568645"/>
              <a:gd name="connsiteX0-293" fmla="*/ 240109 w 4234808"/>
              <a:gd name="connsiteY0-294" fmla="*/ 187707 h 1577422"/>
              <a:gd name="connsiteX1-295" fmla="*/ 2468105 w 4234808"/>
              <a:gd name="connsiteY1-296" fmla="*/ 23933 h 1577422"/>
              <a:gd name="connsiteX2-297" fmla="*/ 1222747 w 4234808"/>
              <a:gd name="connsiteY2-298" fmla="*/ 1061164 h 1577422"/>
              <a:gd name="connsiteX3-299" fmla="*/ 3048135 w 4234808"/>
              <a:gd name="connsiteY3-300" fmla="*/ 651730 h 1577422"/>
              <a:gd name="connsiteX4-301" fmla="*/ 2568189 w 4234808"/>
              <a:gd name="connsiteY4-302" fmla="*/ 1496754 h 1577422"/>
              <a:gd name="connsiteX5-303" fmla="*/ 4234808 w 4234808"/>
              <a:gd name="connsiteY5-304" fmla="*/ 1534740 h 1577422"/>
              <a:gd name="connsiteX0-305" fmla="*/ 240109 w 4234808"/>
              <a:gd name="connsiteY0-306" fmla="*/ 187707 h 1577422"/>
              <a:gd name="connsiteX1-307" fmla="*/ 2468105 w 4234808"/>
              <a:gd name="connsiteY1-308" fmla="*/ 23933 h 1577422"/>
              <a:gd name="connsiteX2-309" fmla="*/ 1222747 w 4234808"/>
              <a:gd name="connsiteY2-310" fmla="*/ 1061164 h 1577422"/>
              <a:gd name="connsiteX3-311" fmla="*/ 3048135 w 4234808"/>
              <a:gd name="connsiteY3-312" fmla="*/ 651730 h 1577422"/>
              <a:gd name="connsiteX4-313" fmla="*/ 2568189 w 4234808"/>
              <a:gd name="connsiteY4-314" fmla="*/ 1496754 h 1577422"/>
              <a:gd name="connsiteX5-315" fmla="*/ 4234808 w 4234808"/>
              <a:gd name="connsiteY5-316" fmla="*/ 1534740 h 1577422"/>
              <a:gd name="connsiteX0-317" fmla="*/ 245299 w 4239998"/>
              <a:gd name="connsiteY0-318" fmla="*/ 254963 h 1644678"/>
              <a:gd name="connsiteX1-319" fmla="*/ 2391408 w 4239998"/>
              <a:gd name="connsiteY1-320" fmla="*/ 22950 h 1644678"/>
              <a:gd name="connsiteX2-321" fmla="*/ 1227937 w 4239998"/>
              <a:gd name="connsiteY2-322" fmla="*/ 1128420 h 1644678"/>
              <a:gd name="connsiteX3-323" fmla="*/ 3053325 w 4239998"/>
              <a:gd name="connsiteY3-324" fmla="*/ 718986 h 1644678"/>
              <a:gd name="connsiteX4-325" fmla="*/ 2573379 w 4239998"/>
              <a:gd name="connsiteY4-326" fmla="*/ 1564010 h 1644678"/>
              <a:gd name="connsiteX5-327" fmla="*/ 4239998 w 4239998"/>
              <a:gd name="connsiteY5-328" fmla="*/ 1601996 h 1644678"/>
              <a:gd name="connsiteX0-329" fmla="*/ 245299 w 4239998"/>
              <a:gd name="connsiteY0-330" fmla="*/ 254963 h 1644678"/>
              <a:gd name="connsiteX1-331" fmla="*/ 2391408 w 4239998"/>
              <a:gd name="connsiteY1-332" fmla="*/ 22950 h 1644678"/>
              <a:gd name="connsiteX2-333" fmla="*/ 1227937 w 4239998"/>
              <a:gd name="connsiteY2-334" fmla="*/ 1128420 h 1644678"/>
              <a:gd name="connsiteX3-335" fmla="*/ 3053325 w 4239998"/>
              <a:gd name="connsiteY3-336" fmla="*/ 718986 h 1644678"/>
              <a:gd name="connsiteX4-337" fmla="*/ 2573379 w 4239998"/>
              <a:gd name="connsiteY4-338" fmla="*/ 1564010 h 1644678"/>
              <a:gd name="connsiteX5-339" fmla="*/ 4239998 w 4239998"/>
              <a:gd name="connsiteY5-340" fmla="*/ 1601996 h 1644678"/>
              <a:gd name="connsiteX0-341" fmla="*/ 245299 w 4239998"/>
              <a:gd name="connsiteY0-342" fmla="*/ 254963 h 1601996"/>
              <a:gd name="connsiteX1-343" fmla="*/ 2391408 w 4239998"/>
              <a:gd name="connsiteY1-344" fmla="*/ 22950 h 1601996"/>
              <a:gd name="connsiteX2-345" fmla="*/ 1227937 w 4239998"/>
              <a:gd name="connsiteY2-346" fmla="*/ 1128420 h 1601996"/>
              <a:gd name="connsiteX3-347" fmla="*/ 3053325 w 4239998"/>
              <a:gd name="connsiteY3-348" fmla="*/ 718986 h 1601996"/>
              <a:gd name="connsiteX4-349" fmla="*/ 2573379 w 4239998"/>
              <a:gd name="connsiteY4-350" fmla="*/ 1564010 h 1601996"/>
              <a:gd name="connsiteX5-351" fmla="*/ 4239998 w 4239998"/>
              <a:gd name="connsiteY5-352" fmla="*/ 1601996 h 16019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4239998" h="1601996">
                <a:moveTo>
                  <a:pt x="245299" y="254963"/>
                </a:moveTo>
                <a:cubicBezTo>
                  <a:pt x="-863677" y="1360431"/>
                  <a:pt x="2132100" y="-204513"/>
                  <a:pt x="2391408" y="22950"/>
                </a:cubicBezTo>
                <a:cubicBezTo>
                  <a:pt x="2650716" y="250413"/>
                  <a:pt x="1035732" y="916879"/>
                  <a:pt x="1227937" y="1128420"/>
                </a:cubicBezTo>
                <a:cubicBezTo>
                  <a:pt x="1420142" y="1339961"/>
                  <a:pt x="2747199" y="578149"/>
                  <a:pt x="3053325" y="718986"/>
                </a:cubicBezTo>
                <a:cubicBezTo>
                  <a:pt x="3359451" y="859823"/>
                  <a:pt x="2443839" y="1384997"/>
                  <a:pt x="2573379" y="1564010"/>
                </a:cubicBezTo>
                <a:cubicBezTo>
                  <a:pt x="2702919" y="1743023"/>
                  <a:pt x="3247996" y="1008811"/>
                  <a:pt x="4239998" y="1601996"/>
                </a:cubicBezTo>
              </a:path>
            </a:pathLst>
          </a:custGeom>
          <a:noFill/>
          <a:ln cap="rnd">
            <a:solidFill>
              <a:srgbClr val="EE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0" y="0"/>
            <a:ext cx="1665514" cy="2383971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-17661" y="-340943"/>
            <a:ext cx="33663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9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4" grpId="0"/>
      <p:bldP spid="85" grpId="0" animBg="1"/>
      <p:bldP spid="100" grpId="0" animBg="1"/>
      <p:bldP spid="101" grpId="0" animBg="1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任意多边形 69"/>
          <p:cNvSpPr/>
          <p:nvPr/>
        </p:nvSpPr>
        <p:spPr>
          <a:xfrm>
            <a:off x="6340854" y="2484771"/>
            <a:ext cx="2465294" cy="2125612"/>
          </a:xfrm>
          <a:custGeom>
            <a:avLst/>
            <a:gdLst>
              <a:gd name="connsiteX0" fmla="*/ 2126117 w 2465294"/>
              <a:gd name="connsiteY0" fmla="*/ 643820 h 2125612"/>
              <a:gd name="connsiteX1" fmla="*/ 2203492 w 2465294"/>
              <a:gd name="connsiteY1" fmla="*/ 667839 h 2125612"/>
              <a:gd name="connsiteX2" fmla="*/ 2465294 w 2465294"/>
              <a:gd name="connsiteY2" fmla="*/ 1062806 h 2125612"/>
              <a:gd name="connsiteX3" fmla="*/ 2203492 w 2465294"/>
              <a:gd name="connsiteY3" fmla="*/ 1457774 h 2125612"/>
              <a:gd name="connsiteX4" fmla="*/ 2126117 w 2465294"/>
              <a:gd name="connsiteY4" fmla="*/ 1481792 h 2125612"/>
              <a:gd name="connsiteX5" fmla="*/ 0 w 2465294"/>
              <a:gd name="connsiteY5" fmla="*/ 0 h 2125612"/>
              <a:gd name="connsiteX6" fmla="*/ 2126117 w 2465294"/>
              <a:gd name="connsiteY6" fmla="*/ 0 h 2125612"/>
              <a:gd name="connsiteX7" fmla="*/ 2126117 w 2465294"/>
              <a:gd name="connsiteY7" fmla="*/ 643820 h 2125612"/>
              <a:gd name="connsiteX8" fmla="*/ 2123030 w 2465294"/>
              <a:gd name="connsiteY8" fmla="*/ 642862 h 2125612"/>
              <a:gd name="connsiteX9" fmla="*/ 2036641 w 2465294"/>
              <a:gd name="connsiteY9" fmla="*/ 634153 h 2125612"/>
              <a:gd name="connsiteX10" fmla="*/ 1607988 w 2465294"/>
              <a:gd name="connsiteY10" fmla="*/ 1062806 h 2125612"/>
              <a:gd name="connsiteX11" fmla="*/ 2036641 w 2465294"/>
              <a:gd name="connsiteY11" fmla="*/ 1491459 h 2125612"/>
              <a:gd name="connsiteX12" fmla="*/ 2123030 w 2465294"/>
              <a:gd name="connsiteY12" fmla="*/ 1482750 h 2125612"/>
              <a:gd name="connsiteX13" fmla="*/ 2126117 w 2465294"/>
              <a:gd name="connsiteY13" fmla="*/ 1481792 h 2125612"/>
              <a:gd name="connsiteX14" fmla="*/ 2126117 w 2465294"/>
              <a:gd name="connsiteY14" fmla="*/ 2125612 h 2125612"/>
              <a:gd name="connsiteX15" fmla="*/ 0 w 2465294"/>
              <a:gd name="connsiteY15" fmla="*/ 2125612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5294" h="2125612">
                <a:moveTo>
                  <a:pt x="2126117" y="643820"/>
                </a:moveTo>
                <a:lnTo>
                  <a:pt x="2203492" y="667839"/>
                </a:lnTo>
                <a:cubicBezTo>
                  <a:pt x="2357342" y="732912"/>
                  <a:pt x="2465294" y="885252"/>
                  <a:pt x="2465294" y="1062806"/>
                </a:cubicBezTo>
                <a:cubicBezTo>
                  <a:pt x="2465294" y="1240360"/>
                  <a:pt x="2357342" y="1392701"/>
                  <a:pt x="2203492" y="1457774"/>
                </a:cubicBezTo>
                <a:lnTo>
                  <a:pt x="2126117" y="1481792"/>
                </a:lnTo>
                <a:close/>
                <a:moveTo>
                  <a:pt x="0" y="0"/>
                </a:moveTo>
                <a:lnTo>
                  <a:pt x="2126117" y="0"/>
                </a:lnTo>
                <a:lnTo>
                  <a:pt x="2126117" y="643820"/>
                </a:lnTo>
                <a:lnTo>
                  <a:pt x="2123030" y="642862"/>
                </a:lnTo>
                <a:cubicBezTo>
                  <a:pt x="2095125" y="637152"/>
                  <a:pt x="2066233" y="634153"/>
                  <a:pt x="2036641" y="634153"/>
                </a:cubicBezTo>
                <a:cubicBezTo>
                  <a:pt x="1799902" y="634153"/>
                  <a:pt x="1607988" y="826067"/>
                  <a:pt x="1607988" y="1062806"/>
                </a:cubicBezTo>
                <a:cubicBezTo>
                  <a:pt x="1607988" y="1299545"/>
                  <a:pt x="1799902" y="1491459"/>
                  <a:pt x="2036641" y="1491459"/>
                </a:cubicBezTo>
                <a:cubicBezTo>
                  <a:pt x="2066233" y="1491459"/>
                  <a:pt x="2095125" y="1488460"/>
                  <a:pt x="2123030" y="1482750"/>
                </a:cubicBezTo>
                <a:lnTo>
                  <a:pt x="2126117" y="1481792"/>
                </a:lnTo>
                <a:lnTo>
                  <a:pt x="2126117" y="2125612"/>
                </a:lnTo>
                <a:lnTo>
                  <a:pt x="0" y="2125612"/>
                </a:lnTo>
                <a:close/>
              </a:path>
            </a:pathLst>
          </a:cu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任意多边形 68"/>
          <p:cNvSpPr/>
          <p:nvPr/>
        </p:nvSpPr>
        <p:spPr>
          <a:xfrm>
            <a:off x="3004361" y="2484771"/>
            <a:ext cx="2482039" cy="2125612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95245" y="2115688"/>
            <a:ext cx="1533379" cy="2738198"/>
            <a:chOff x="5310261" y="4178985"/>
            <a:chExt cx="1533379" cy="2738198"/>
          </a:xfrm>
        </p:grpSpPr>
        <p:sp>
          <p:nvSpPr>
            <p:cNvPr id="40" name="文本框 20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5310261" y="4178985"/>
              <a:ext cx="1457180" cy="461665"/>
            </a:xfrm>
            <a:prstGeom prst="rect">
              <a:avLst/>
            </a:prstGeom>
            <a:solidFill>
              <a:srgbClr val="EE0F68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20"/>
            <p:cNvSpPr txBox="1"/>
            <p:nvPr/>
          </p:nvSpPr>
          <p:spPr>
            <a:xfrm>
              <a:off x="5348360" y="5037210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3" name="文本框 20"/>
            <p:cNvSpPr txBox="1"/>
            <p:nvPr/>
          </p:nvSpPr>
          <p:spPr>
            <a:xfrm>
              <a:off x="5348360" y="5348319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4" name="文本框 20"/>
            <p:cNvSpPr txBox="1"/>
            <p:nvPr/>
          </p:nvSpPr>
          <p:spPr>
            <a:xfrm>
              <a:off x="5348360" y="5700861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348360" y="6001245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6" name="文本框 20"/>
            <p:cNvSpPr txBox="1"/>
            <p:nvPr/>
          </p:nvSpPr>
          <p:spPr>
            <a:xfrm>
              <a:off x="5348360" y="6279617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47" name="文本框 20"/>
            <p:cNvSpPr txBox="1"/>
            <p:nvPr/>
          </p:nvSpPr>
          <p:spPr>
            <a:xfrm>
              <a:off x="5348360" y="6609406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EE0F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214081" y="2115688"/>
            <a:ext cx="1533379" cy="2738198"/>
            <a:chOff x="5310261" y="4178985"/>
            <a:chExt cx="1533379" cy="2738198"/>
          </a:xfrm>
        </p:grpSpPr>
        <p:sp>
          <p:nvSpPr>
            <p:cNvPr id="51" name="文本框 20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5310261" y="4178985"/>
              <a:ext cx="1457180" cy="461665"/>
            </a:xfrm>
            <a:prstGeom prst="rect">
              <a:avLst/>
            </a:prstGeom>
            <a:solidFill>
              <a:srgbClr val="464646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文本框 20"/>
            <p:cNvSpPr txBox="1"/>
            <p:nvPr/>
          </p:nvSpPr>
          <p:spPr>
            <a:xfrm>
              <a:off x="5348360" y="5037210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4" name="文本框 20"/>
            <p:cNvSpPr txBox="1"/>
            <p:nvPr/>
          </p:nvSpPr>
          <p:spPr>
            <a:xfrm>
              <a:off x="5348360" y="5348319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5" name="文本框 20"/>
            <p:cNvSpPr txBox="1"/>
            <p:nvPr/>
          </p:nvSpPr>
          <p:spPr>
            <a:xfrm>
              <a:off x="5348360" y="5700861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348360" y="6001245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7" name="文本框 20"/>
            <p:cNvSpPr txBox="1"/>
            <p:nvPr/>
          </p:nvSpPr>
          <p:spPr>
            <a:xfrm>
              <a:off x="5348360" y="6279617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58" name="文本框 20"/>
            <p:cNvSpPr txBox="1"/>
            <p:nvPr/>
          </p:nvSpPr>
          <p:spPr>
            <a:xfrm>
              <a:off x="5348360" y="6609406"/>
              <a:ext cx="1495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</p:grp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3567592" y="3071327"/>
            <a:ext cx="2047875" cy="952500"/>
          </a:xfrm>
          <a:prstGeom prst="rect">
            <a:avLst/>
          </a:prstGeom>
          <a:noFill/>
          <a:ln>
            <a:noFill/>
          </a:ln>
        </p:spPr>
        <p:txBody>
          <a:bodyPr wrap="none" lIns="45720" rIns="45720" anchor="ctr"/>
          <a:lstStyle>
            <a:lvl1pPr marL="114300" indent="-114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0000"/>
              </a:spcAft>
              <a:buClr>
                <a:srgbClr val="954F72"/>
              </a:buClr>
            </a:pPr>
            <a:r>
              <a:rPr lang="en-GB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6211787" y="3022814"/>
            <a:ext cx="2047875" cy="952500"/>
          </a:xfrm>
          <a:prstGeom prst="rect">
            <a:avLst/>
          </a:prstGeom>
          <a:noFill/>
          <a:ln>
            <a:noFill/>
          </a:ln>
        </p:spPr>
        <p:txBody>
          <a:bodyPr wrap="none" lIns="45720" rIns="45720" anchor="ctr"/>
          <a:lstStyle>
            <a:lvl1pPr marL="114300" indent="-114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0000"/>
              </a:spcAft>
              <a:buClr>
                <a:srgbClr val="954F72"/>
              </a:buClr>
            </a:pPr>
            <a:r>
              <a:rPr lang="en-GB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9" grpId="0" animBg="1"/>
      <p:bldP spid="7" grpId="0" animBg="1"/>
      <p:bldP spid="71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0" y="652534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6200000">
            <a:off x="79619" y="654779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 rot="10800000">
            <a:off x="11724456" y="6494864"/>
            <a:ext cx="467544" cy="332656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5400000">
            <a:off x="11865860" y="6517313"/>
            <a:ext cx="259616" cy="2998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849085"/>
          </a:xfrm>
          <a:prstGeom prst="rect">
            <a:avLst/>
          </a:pr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Add your Title in here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0786" y="1325433"/>
            <a:ext cx="2890157" cy="2324597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3020785" y="3896588"/>
            <a:ext cx="2890157" cy="2324597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10800000">
            <a:off x="6226539" y="1325433"/>
            <a:ext cx="2917461" cy="2324597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 rot="10800000">
            <a:off x="6226538" y="3896588"/>
            <a:ext cx="2917461" cy="2324597"/>
          </a:xfrm>
          <a:custGeom>
            <a:avLst/>
            <a:gdLst>
              <a:gd name="connsiteX0" fmla="*/ 355922 w 2482039"/>
              <a:gd name="connsiteY0" fmla="*/ 641485 h 2125612"/>
              <a:gd name="connsiteX1" fmla="*/ 355922 w 2482039"/>
              <a:gd name="connsiteY1" fmla="*/ 1484127 h 2125612"/>
              <a:gd name="connsiteX2" fmla="*/ 342265 w 2482039"/>
              <a:gd name="connsiteY2" fmla="*/ 1482750 h 2125612"/>
              <a:gd name="connsiteX3" fmla="*/ 0 w 2482039"/>
              <a:gd name="connsiteY3" fmla="*/ 1062806 h 2125612"/>
              <a:gd name="connsiteX4" fmla="*/ 342265 w 2482039"/>
              <a:gd name="connsiteY4" fmla="*/ 642862 h 2125612"/>
              <a:gd name="connsiteX5" fmla="*/ 355922 w 2482039"/>
              <a:gd name="connsiteY5" fmla="*/ 0 h 2125612"/>
              <a:gd name="connsiteX6" fmla="*/ 2482039 w 2482039"/>
              <a:gd name="connsiteY6" fmla="*/ 0 h 2125612"/>
              <a:gd name="connsiteX7" fmla="*/ 2482039 w 2482039"/>
              <a:gd name="connsiteY7" fmla="*/ 2125612 h 2125612"/>
              <a:gd name="connsiteX8" fmla="*/ 355922 w 2482039"/>
              <a:gd name="connsiteY8" fmla="*/ 2125612 h 2125612"/>
              <a:gd name="connsiteX9" fmla="*/ 355922 w 2482039"/>
              <a:gd name="connsiteY9" fmla="*/ 1484127 h 2125612"/>
              <a:gd name="connsiteX10" fmla="*/ 428653 w 2482039"/>
              <a:gd name="connsiteY10" fmla="*/ 1491459 h 2125612"/>
              <a:gd name="connsiteX11" fmla="*/ 857306 w 2482039"/>
              <a:gd name="connsiteY11" fmla="*/ 1062806 h 2125612"/>
              <a:gd name="connsiteX12" fmla="*/ 428653 w 2482039"/>
              <a:gd name="connsiteY12" fmla="*/ 634153 h 2125612"/>
              <a:gd name="connsiteX13" fmla="*/ 355922 w 2482039"/>
              <a:gd name="connsiteY13" fmla="*/ 641485 h 21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2039" h="2125612">
                <a:moveTo>
                  <a:pt x="355922" y="641485"/>
                </a:moveTo>
                <a:lnTo>
                  <a:pt x="355922" y="1484127"/>
                </a:lnTo>
                <a:lnTo>
                  <a:pt x="342265" y="1482750"/>
                </a:lnTo>
                <a:cubicBezTo>
                  <a:pt x="146934" y="1442780"/>
                  <a:pt x="0" y="1269953"/>
                  <a:pt x="0" y="1062806"/>
                </a:cubicBezTo>
                <a:cubicBezTo>
                  <a:pt x="0" y="855660"/>
                  <a:pt x="146934" y="682832"/>
                  <a:pt x="342265" y="642862"/>
                </a:cubicBezTo>
                <a:close/>
                <a:moveTo>
                  <a:pt x="355922" y="0"/>
                </a:moveTo>
                <a:lnTo>
                  <a:pt x="2482039" y="0"/>
                </a:lnTo>
                <a:lnTo>
                  <a:pt x="2482039" y="2125612"/>
                </a:lnTo>
                <a:lnTo>
                  <a:pt x="355922" y="2125612"/>
                </a:lnTo>
                <a:lnTo>
                  <a:pt x="355922" y="1484127"/>
                </a:lnTo>
                <a:lnTo>
                  <a:pt x="428653" y="1491459"/>
                </a:lnTo>
                <a:cubicBezTo>
                  <a:pt x="665392" y="1491459"/>
                  <a:pt x="857306" y="1299545"/>
                  <a:pt x="857306" y="1062806"/>
                </a:cubicBezTo>
                <a:cubicBezTo>
                  <a:pt x="857306" y="826067"/>
                  <a:pt x="665392" y="634153"/>
                  <a:pt x="428653" y="634153"/>
                </a:cubicBezTo>
                <a:lnTo>
                  <a:pt x="355922" y="641485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4415662" y="2041713"/>
            <a:ext cx="1495280" cy="693054"/>
            <a:chOff x="5348360" y="4304566"/>
            <a:chExt cx="1495280" cy="693054"/>
          </a:xfrm>
          <a:noFill/>
        </p:grpSpPr>
        <p:sp>
          <p:nvSpPr>
            <p:cNvPr id="13" name="文本框 12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14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527494" y="2041712"/>
            <a:ext cx="1757596" cy="757933"/>
            <a:chOff x="5348360" y="4304566"/>
            <a:chExt cx="1495280" cy="693054"/>
          </a:xfrm>
          <a:noFill/>
        </p:grpSpPr>
        <p:sp>
          <p:nvSpPr>
            <p:cNvPr id="16" name="文本框 15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17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321874" y="4630192"/>
            <a:ext cx="1495280" cy="693054"/>
            <a:chOff x="5348360" y="4304566"/>
            <a:chExt cx="1495280" cy="693054"/>
          </a:xfrm>
          <a:noFill/>
        </p:grpSpPr>
        <p:sp>
          <p:nvSpPr>
            <p:cNvPr id="19" name="文本框 18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20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433706" y="4630191"/>
            <a:ext cx="1757596" cy="757933"/>
            <a:chOff x="5348360" y="4304566"/>
            <a:chExt cx="1495280" cy="693054"/>
          </a:xfrm>
          <a:noFill/>
        </p:grpSpPr>
        <p:sp>
          <p:nvSpPr>
            <p:cNvPr id="22" name="文本框 21"/>
            <p:cNvSpPr txBox="1"/>
            <p:nvPr/>
          </p:nvSpPr>
          <p:spPr>
            <a:xfrm>
              <a:off x="5348360" y="4689843"/>
              <a:ext cx="149528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here. </a:t>
              </a:r>
            </a:p>
          </p:txBody>
        </p:sp>
        <p:sp>
          <p:nvSpPr>
            <p:cNvPr id="23" name="文本框 20"/>
            <p:cNvSpPr txBox="1"/>
            <p:nvPr/>
          </p:nvSpPr>
          <p:spPr>
            <a:xfrm>
              <a:off x="5348360" y="4304566"/>
              <a:ext cx="1238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菱形 1"/>
          <p:cNvSpPr/>
          <p:nvPr/>
        </p:nvSpPr>
        <p:spPr>
          <a:xfrm>
            <a:off x="5525256" y="3307575"/>
            <a:ext cx="1065293" cy="106529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自定义 3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B0F0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宽屏</PresentationFormat>
  <Paragraphs>154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微软雅黑</vt:lpstr>
      <vt:lpstr>Arial</vt:lpstr>
      <vt:lpstr>Calibri</vt:lpstr>
      <vt:lpstr>Calibri Light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57</cp:revision>
  <dcterms:created xsi:type="dcterms:W3CDTF">2014-03-05T12:47:00Z</dcterms:created>
  <dcterms:modified xsi:type="dcterms:W3CDTF">2021-01-04T13:47:25Z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