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3"/>
  </p:notesMasterIdLst>
  <p:sldIdLst>
    <p:sldId id="290" r:id="rId3"/>
    <p:sldId id="258" r:id="rId4"/>
    <p:sldId id="259" r:id="rId5"/>
    <p:sldId id="263" r:id="rId6"/>
    <p:sldId id="264" r:id="rId7"/>
    <p:sldId id="265" r:id="rId8"/>
    <p:sldId id="266" r:id="rId9"/>
    <p:sldId id="267" r:id="rId10"/>
    <p:sldId id="268" r:id="rId11"/>
    <p:sldId id="288" r:id="rId12"/>
    <p:sldId id="269" r:id="rId13"/>
    <p:sldId id="270" r:id="rId14"/>
    <p:sldId id="271" r:id="rId15"/>
    <p:sldId id="272" r:id="rId16"/>
    <p:sldId id="273" r:id="rId17"/>
    <p:sldId id="274" r:id="rId18"/>
    <p:sldId id="287" r:id="rId19"/>
    <p:sldId id="275" r:id="rId20"/>
    <p:sldId id="276" r:id="rId21"/>
    <p:sldId id="277" r:id="rId22"/>
    <p:sldId id="278" r:id="rId23"/>
    <p:sldId id="279" r:id="rId24"/>
    <p:sldId id="280" r:id="rId25"/>
    <p:sldId id="286" r:id="rId26"/>
    <p:sldId id="281" r:id="rId27"/>
    <p:sldId id="282" r:id="rId28"/>
    <p:sldId id="283" r:id="rId29"/>
    <p:sldId id="284" r:id="rId30"/>
    <p:sldId id="285" r:id="rId31"/>
    <p:sldId id="289" r:id="rId32"/>
  </p:sldIdLst>
  <p:sldSz cx="12192000" cy="6858000"/>
  <p:notesSz cx="6858000" cy="9144000"/>
  <p:embeddedFontLst>
    <p:embeddedFont>
      <p:font typeface="等线" panose="02010600030101010101" pitchFamily="2" charset="-122"/>
      <p:regular r:id="rId34"/>
      <p:bold r:id="rId35"/>
    </p:embeddedFont>
    <p:embeddedFont>
      <p:font typeface="等线 Light" panose="02010600030101010101" pitchFamily="2" charset="-122"/>
      <p:regular r:id="rId36"/>
    </p:embeddedFont>
    <p:embeddedFont>
      <p:font typeface="Calibri" panose="020F0502020204030204" pitchFamily="34" charset="0"/>
      <p:regular r:id="rId37"/>
      <p:bold r:id="rId38"/>
      <p:italic r:id="rId39"/>
      <p:boldItalic r:id="rId4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184" autoAdjust="0"/>
  </p:normalViewPr>
  <p:slideViewPr>
    <p:cSldViewPr snapToGrid="0">
      <p:cViewPr varScale="1">
        <p:scale>
          <a:sx n="91" d="100"/>
          <a:sy n="91" d="100"/>
        </p:scale>
        <p:origin x="1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04FE6-C856-48E5-A2C5-B925FB10491B}"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CA747-83F4-4A1B-BE09-AF892BC9B28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815EA5A-FB22-4F22-B2F3-F1709D027E8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E9B7F20-61E1-4455-A7FA-04FA94DCD41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9B7F20-61E1-4455-A7FA-04FA94DCD41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9B7F20-61E1-4455-A7FA-04FA94DCD41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Work #1">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b="8063"/>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a:xfrm>
            <a:off x="4165600" y="6356350"/>
            <a:ext cx="3860800" cy="365125"/>
          </a:xfrm>
        </p:spPr>
        <p:txBody>
          <a:bodyPr/>
          <a:lstStyle/>
          <a:p>
            <a:endParaRPr lang="zh-CN" altLang="en-US"/>
          </a:p>
        </p:txBody>
      </p:sp>
      <p:sp>
        <p:nvSpPr>
          <p:cNvPr id="4" name="灯片编号占位符 3"/>
          <p:cNvSpPr>
            <a:spLocks noGrp="1"/>
          </p:cNvSpPr>
          <p:nvPr>
            <p:ph type="sldNum" sz="quarter" idx="12"/>
          </p:nvPr>
        </p:nvSpPr>
        <p:spPr>
          <a:xfrm>
            <a:off x="8737600" y="6356350"/>
            <a:ext cx="2844800" cy="365125"/>
          </a:xfr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9B7F20-61E1-4455-A7FA-04FA94DCD41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E9B7F20-61E1-4455-A7FA-04FA94DCD41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E9B7F20-61E1-4455-A7FA-04FA94DCD41F}"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E9B7F20-61E1-4455-A7FA-04FA94DCD41F}"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E9B7F20-61E1-4455-A7FA-04FA94DCD41F}"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9B7F20-61E1-4455-A7FA-04FA94DCD41F}"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E9B7F20-61E1-4455-A7FA-04FA94DCD41F}"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E9B7F20-61E1-4455-A7FA-04FA94DCD41F}"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1888A31-ED98-4CF0-B705-81A916FFE98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7F20-61E1-4455-A7FA-04FA94DCD41F}"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8A31-ED98-4CF0-B705-81A916FFE98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notesSlide" Target="../notesSlides/notesSlide10.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2.xml"/><Relationship Id="rId5" Type="http://schemas.openxmlformats.org/officeDocument/2006/relationships/tags" Target="../tags/tag11.xml"/><Relationship Id="rId4"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notesSlide" Target="../notesSlides/notesSlide1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2.xml"/><Relationship Id="rId5" Type="http://schemas.openxmlformats.org/officeDocument/2006/relationships/tags" Target="../tags/tag16.xml"/><Relationship Id="rId4"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8.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23.xml"/><Relationship Id="rId5" Type="http://schemas.openxmlformats.org/officeDocument/2006/relationships/slideLayout" Target="../slideLayouts/slideLayout13.xml"/><Relationship Id="rId4"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notesSlide" Target="../notesSlides/notesSlide24.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12.xml"/><Relationship Id="rId5" Type="http://schemas.openxmlformats.org/officeDocument/2006/relationships/tags" Target="../tags/tag25.xml"/><Relationship Id="rId4"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2.xml"/><Relationship Id="rId5" Type="http://schemas.openxmlformats.org/officeDocument/2006/relationships/tags" Target="../tags/tag6.xml"/><Relationship Id="rId4"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p:cNvSpPr/>
          <p:nvPr/>
        </p:nvSpPr>
        <p:spPr>
          <a:xfrm>
            <a:off x="1921736" y="322537"/>
            <a:ext cx="2694969" cy="1323439"/>
          </a:xfrm>
          <a:prstGeom prst="rect">
            <a:avLst/>
          </a:prstGeom>
        </p:spPr>
        <p:txBody>
          <a:bodyPr wrap="square">
            <a:spAutoFit/>
          </a:bodyPr>
          <a:lstStyle/>
          <a:p>
            <a:pPr defTabSz="914400">
              <a:defRPr/>
            </a:pPr>
            <a:r>
              <a:rPr lang="en-US" altLang="zh-CN" sz="8000" b="1" spc="-300" dirty="0">
                <a:solidFill>
                  <a:srgbClr val="6BA24F"/>
                </a:solidFill>
                <a:latin typeface="Arial" panose="020B0604020202020204" pitchFamily="34" charset="0"/>
                <a:ea typeface="微软雅黑" panose="020B0503020204020204" pitchFamily="34" charset="-122"/>
                <a:cs typeface="+mn-ea"/>
                <a:sym typeface="Arial" panose="020B0604020202020204" pitchFamily="34" charset="0"/>
              </a:rPr>
              <a:t>20XX</a:t>
            </a:r>
            <a:endParaRPr lang="zh-CN" altLang="en-US" sz="8000" b="1" spc="-300" dirty="0">
              <a:solidFill>
                <a:srgbClr val="6BA2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3" name="组合 82"/>
          <p:cNvGrpSpPr/>
          <p:nvPr/>
        </p:nvGrpSpPr>
        <p:grpSpPr>
          <a:xfrm>
            <a:off x="3424518" y="656994"/>
            <a:ext cx="2294965" cy="1578525"/>
            <a:chOff x="3424517" y="656993"/>
            <a:chExt cx="2294965" cy="1578525"/>
          </a:xfrm>
        </p:grpSpPr>
        <p:sp>
          <p:nvSpPr>
            <p:cNvPr id="84" name="椭圆 1"/>
            <p:cNvSpPr/>
            <p:nvPr/>
          </p:nvSpPr>
          <p:spPr>
            <a:xfrm>
              <a:off x="3424517" y="656993"/>
              <a:ext cx="1578525" cy="1578525"/>
            </a:xfrm>
            <a:custGeom>
              <a:avLst/>
              <a:gdLst>
                <a:gd name="connsiteX0" fmla="*/ 0 w 1488141"/>
                <a:gd name="connsiteY0" fmla="*/ 744071 h 1488141"/>
                <a:gd name="connsiteX1" fmla="*/ 744071 w 1488141"/>
                <a:gd name="connsiteY1" fmla="*/ 0 h 1488141"/>
                <a:gd name="connsiteX2" fmla="*/ 1488142 w 1488141"/>
                <a:gd name="connsiteY2" fmla="*/ 744071 h 1488141"/>
                <a:gd name="connsiteX3" fmla="*/ 744071 w 1488141"/>
                <a:gd name="connsiteY3" fmla="*/ 1488142 h 1488141"/>
                <a:gd name="connsiteX4" fmla="*/ 0 w 1488141"/>
                <a:gd name="connsiteY4" fmla="*/ 744071 h 1488141"/>
                <a:gd name="connsiteX0-1" fmla="*/ 744071 w 1488142"/>
                <a:gd name="connsiteY0-2" fmla="*/ 0 h 1488142"/>
                <a:gd name="connsiteX1-3" fmla="*/ 1488142 w 1488142"/>
                <a:gd name="connsiteY1-4" fmla="*/ 744071 h 1488142"/>
                <a:gd name="connsiteX2-5" fmla="*/ 744071 w 1488142"/>
                <a:gd name="connsiteY2-6" fmla="*/ 1488142 h 1488142"/>
                <a:gd name="connsiteX3-7" fmla="*/ 0 w 1488142"/>
                <a:gd name="connsiteY3-8" fmla="*/ 744071 h 1488142"/>
                <a:gd name="connsiteX4-9" fmla="*/ 835511 w 1488142"/>
                <a:gd name="connsiteY4-10" fmla="*/ 91440 h 1488142"/>
                <a:gd name="connsiteX0-11" fmla="*/ 744071 w 1488142"/>
                <a:gd name="connsiteY0-12" fmla="*/ 0 h 1488142"/>
                <a:gd name="connsiteX1-13" fmla="*/ 1488142 w 1488142"/>
                <a:gd name="connsiteY1-14" fmla="*/ 744071 h 1488142"/>
                <a:gd name="connsiteX2-15" fmla="*/ 744071 w 1488142"/>
                <a:gd name="connsiteY2-16" fmla="*/ 1488142 h 1488142"/>
                <a:gd name="connsiteX3-17" fmla="*/ 0 w 1488142"/>
                <a:gd name="connsiteY3-18" fmla="*/ 744071 h 1488142"/>
              </a:gdLst>
              <a:ahLst/>
              <a:cxnLst>
                <a:cxn ang="0">
                  <a:pos x="connsiteX0-1" y="connsiteY0-2"/>
                </a:cxn>
                <a:cxn ang="0">
                  <a:pos x="connsiteX1-3" y="connsiteY1-4"/>
                </a:cxn>
                <a:cxn ang="0">
                  <a:pos x="connsiteX2-5" y="connsiteY2-6"/>
                </a:cxn>
                <a:cxn ang="0">
                  <a:pos x="connsiteX3-7" y="connsiteY3-8"/>
                </a:cxn>
              </a:cxnLst>
              <a:rect l="l" t="t" r="r" b="b"/>
              <a:pathLst>
                <a:path w="1488142" h="1488142">
                  <a:moveTo>
                    <a:pt x="744071" y="0"/>
                  </a:moveTo>
                  <a:cubicBezTo>
                    <a:pt x="1155010" y="0"/>
                    <a:pt x="1488142" y="333132"/>
                    <a:pt x="1488142" y="744071"/>
                  </a:cubicBezTo>
                  <a:cubicBezTo>
                    <a:pt x="1488142" y="1155010"/>
                    <a:pt x="1155010" y="1488142"/>
                    <a:pt x="744071" y="1488142"/>
                  </a:cubicBezTo>
                  <a:cubicBezTo>
                    <a:pt x="333132" y="1488142"/>
                    <a:pt x="0" y="1155010"/>
                    <a:pt x="0" y="744071"/>
                  </a:cubicBezTo>
                </a:path>
              </a:pathLst>
            </a:custGeom>
            <a:no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350">
                <a:solidFill>
                  <a:prstClr val="white"/>
                </a:solidFill>
                <a:latin typeface="Calibri" panose="020F0502020204030204"/>
                <a:ea typeface="宋体" panose="02010600030101010101" pitchFamily="2" charset="-122"/>
              </a:endParaRPr>
            </a:p>
          </p:txBody>
        </p:sp>
        <p:sp>
          <p:nvSpPr>
            <p:cNvPr id="85" name="矩形 84"/>
            <p:cNvSpPr/>
            <p:nvPr/>
          </p:nvSpPr>
          <p:spPr>
            <a:xfrm>
              <a:off x="4616703" y="1046759"/>
              <a:ext cx="1102779" cy="933673"/>
            </a:xfrm>
            <a:prstGeom prst="rect">
              <a:avLst/>
            </a:prstGeom>
            <a:solidFill>
              <a:srgbClr val="F8FA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350">
                <a:solidFill>
                  <a:prstClr val="white"/>
                </a:solidFill>
                <a:latin typeface="Calibri" panose="020F0502020204030204"/>
                <a:ea typeface="宋体" panose="02010600030101010101" pitchFamily="2" charset="-122"/>
              </a:endParaRPr>
            </a:p>
          </p:txBody>
        </p:sp>
      </p:grpSp>
      <p:sp>
        <p:nvSpPr>
          <p:cNvPr id="86" name="文本框 85"/>
          <p:cNvSpPr txBox="1"/>
          <p:nvPr/>
        </p:nvSpPr>
        <p:spPr>
          <a:xfrm>
            <a:off x="4616703" y="1022576"/>
            <a:ext cx="6087156" cy="923330"/>
          </a:xfrm>
          <a:prstGeom prst="rect">
            <a:avLst/>
          </a:prstGeom>
          <a:noFill/>
        </p:spPr>
        <p:txBody>
          <a:bodyPr wrap="square" rtlCol="0">
            <a:spAutoFit/>
          </a:bodyPr>
          <a:lstStyle/>
          <a:p>
            <a:pPr defTabSz="914400"/>
            <a:r>
              <a:rPr lang="zh-CN" altLang="en-US" sz="5400" b="1" dirty="0">
                <a:solidFill>
                  <a:srgbClr val="6BA24F"/>
                </a:solidFill>
                <a:latin typeface="Arial" panose="020B0604020202020204" pitchFamily="34" charset="0"/>
                <a:ea typeface="微软雅黑" panose="020B0503020204020204" pitchFamily="34" charset="-122"/>
                <a:sym typeface="Arial" panose="020B0604020202020204" pitchFamily="34" charset="0"/>
              </a:rPr>
              <a:t>  建筑项目计划</a:t>
            </a:r>
            <a:r>
              <a:rPr lang="en-US" altLang="zh-CN" sz="5400" b="1" dirty="0">
                <a:solidFill>
                  <a:srgbClr val="6BA24F"/>
                </a:solidFill>
                <a:latin typeface="Arial" panose="020B0604020202020204" pitchFamily="34" charset="0"/>
                <a:ea typeface="微软雅黑" panose="020B0503020204020204" pitchFamily="34" charset="-122"/>
                <a:sym typeface="Arial" panose="020B0604020202020204" pitchFamily="34" charset="0"/>
              </a:rPr>
              <a:t>PPT</a:t>
            </a:r>
            <a:endParaRPr lang="zh-CN" altLang="en-US" sz="5400"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TextBox 7"/>
          <p:cNvSpPr>
            <a:spLocks noChangeArrowheads="1"/>
          </p:cNvSpPr>
          <p:nvPr/>
        </p:nvSpPr>
        <p:spPr bwMode="auto">
          <a:xfrm>
            <a:off x="5120479" y="1945276"/>
            <a:ext cx="5350299" cy="207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defRPr/>
            </a:pPr>
            <a:r>
              <a:rPr lang="zh-CN" altLang="en-US"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年终总结</a:t>
            </a:r>
            <a:r>
              <a:rPr lang="en-US" altLang="zh-CN"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新年计划</a:t>
            </a:r>
            <a:r>
              <a:rPr lang="en-US" altLang="zh-CN"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述职报告  工作汇报</a:t>
            </a:r>
          </a:p>
        </p:txBody>
      </p:sp>
      <p:sp>
        <p:nvSpPr>
          <p:cNvPr id="88" name="矩形 259"/>
          <p:cNvSpPr>
            <a:spLocks noChangeArrowheads="1"/>
          </p:cNvSpPr>
          <p:nvPr/>
        </p:nvSpPr>
        <p:spPr bwMode="auto">
          <a:xfrm>
            <a:off x="5140372" y="763797"/>
            <a:ext cx="63567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buNone/>
            </a:pPr>
            <a:r>
              <a:rPr lang="en-US" altLang="zh-CN" sz="2000" dirty="0">
                <a:solidFill>
                  <a:srgbClr val="6BA24F"/>
                </a:solidFill>
                <a:latin typeface="Arial" panose="020B0604020202020204" pitchFamily="34" charset="0"/>
                <a:cs typeface="Arial" panose="020B0604020202020204" pitchFamily="34" charset="0"/>
                <a:sym typeface="Arial" panose="020B0604020202020204" pitchFamily="34" charset="0"/>
              </a:rPr>
              <a:t>ENVIRONMENTAL PROTECTION PPT</a:t>
            </a:r>
            <a:endParaRPr lang="zh-CN" altLang="en-US" sz="2000" dirty="0">
              <a:solidFill>
                <a:srgbClr val="6BA24F"/>
              </a:solidFill>
              <a:latin typeface="Arial" panose="020B0604020202020204" pitchFamily="34" charset="0"/>
              <a:cs typeface="Arial" panose="020B0604020202020204" pitchFamily="34" charset="0"/>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wipe(left)">
                                          <p:cBhvr>
                                            <p:cTn id="13" dur="500"/>
                                            <p:tgtEl>
                                              <p:spTgt spid="83"/>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anim calcmode="lin" valueType="num">
                                          <p:cBhvr>
                                            <p:cTn id="18" dur="1000" fill="hold"/>
                                            <p:tgtEl>
                                              <p:spTgt spid="88"/>
                                            </p:tgtEl>
                                            <p:attrNameLst>
                                              <p:attrName>ppt_x</p:attrName>
                                            </p:attrNameLst>
                                          </p:cBhvr>
                                          <p:tavLst>
                                            <p:tav tm="0">
                                              <p:val>
                                                <p:strVal val="#ppt_x"/>
                                              </p:val>
                                            </p:tav>
                                            <p:tav tm="100000">
                                              <p:val>
                                                <p:strVal val="#ppt_x"/>
                                              </p:val>
                                            </p:tav>
                                          </p:tavLst>
                                        </p:anim>
                                        <p:anim calcmode="lin" valueType="num">
                                          <p:cBhvr>
                                            <p:cTn id="19" dur="1000" fill="hold"/>
                                            <p:tgtEl>
                                              <p:spTgt spid="8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14:presetBounceEnd="26000">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14:bounceEnd="26000">
                                          <p:cBhvr additive="base">
                                            <p:cTn id="23" dur="750" fill="hold"/>
                                            <p:tgtEl>
                                              <p:spTgt spid="86"/>
                                            </p:tgtEl>
                                            <p:attrNameLst>
                                              <p:attrName>ppt_x</p:attrName>
                                            </p:attrNameLst>
                                          </p:cBhvr>
                                          <p:tavLst>
                                            <p:tav tm="0">
                                              <p:val>
                                                <p:strVal val="#ppt_x"/>
                                              </p:val>
                                            </p:tav>
                                            <p:tav tm="100000">
                                              <p:val>
                                                <p:strVal val="#ppt_x"/>
                                              </p:val>
                                            </p:tav>
                                          </p:tavLst>
                                        </p:anim>
                                        <p:anim calcmode="lin" valueType="num" p14:bounceEnd="26000">
                                          <p:cBhvr additive="base">
                                            <p:cTn id="24" dur="750" fill="hold"/>
                                            <p:tgtEl>
                                              <p:spTgt spid="86"/>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1000"/>
                                            <p:tgtEl>
                                              <p:spTgt spid="87"/>
                                            </p:tgtEl>
                                          </p:cBhvr>
                                        </p:animEffect>
                                        <p:anim calcmode="lin" valueType="num">
                                          <p:cBhvr>
                                            <p:cTn id="29" dur="1000" fill="hold"/>
                                            <p:tgtEl>
                                              <p:spTgt spid="87"/>
                                            </p:tgtEl>
                                            <p:attrNameLst>
                                              <p:attrName>ppt_x</p:attrName>
                                            </p:attrNameLst>
                                          </p:cBhvr>
                                          <p:tavLst>
                                            <p:tav tm="0">
                                              <p:val>
                                                <p:strVal val="#ppt_x"/>
                                              </p:val>
                                            </p:tav>
                                            <p:tav tm="100000">
                                              <p:val>
                                                <p:strVal val="#ppt_x"/>
                                              </p:val>
                                            </p:tav>
                                          </p:tavLst>
                                        </p:anim>
                                        <p:anim calcmode="lin" valueType="num">
                                          <p:cBhvr>
                                            <p:cTn id="30"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6" grpId="0"/>
          <p:bldP spid="87" grpId="0" bldLvl="0" animBg="1"/>
          <p:bldP spid="8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wipe(left)">
                                          <p:cBhvr>
                                            <p:cTn id="13" dur="500"/>
                                            <p:tgtEl>
                                              <p:spTgt spid="83"/>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anim calcmode="lin" valueType="num">
                                          <p:cBhvr>
                                            <p:cTn id="18" dur="1000" fill="hold"/>
                                            <p:tgtEl>
                                              <p:spTgt spid="88"/>
                                            </p:tgtEl>
                                            <p:attrNameLst>
                                              <p:attrName>ppt_x</p:attrName>
                                            </p:attrNameLst>
                                          </p:cBhvr>
                                          <p:tavLst>
                                            <p:tav tm="0">
                                              <p:val>
                                                <p:strVal val="#ppt_x"/>
                                              </p:val>
                                            </p:tav>
                                            <p:tav tm="100000">
                                              <p:val>
                                                <p:strVal val="#ppt_x"/>
                                              </p:val>
                                            </p:tav>
                                          </p:tavLst>
                                        </p:anim>
                                        <p:anim calcmode="lin" valueType="num">
                                          <p:cBhvr>
                                            <p:cTn id="19" dur="1000" fill="hold"/>
                                            <p:tgtEl>
                                              <p:spTgt spid="8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750" fill="hold"/>
                                            <p:tgtEl>
                                              <p:spTgt spid="86"/>
                                            </p:tgtEl>
                                            <p:attrNameLst>
                                              <p:attrName>ppt_x</p:attrName>
                                            </p:attrNameLst>
                                          </p:cBhvr>
                                          <p:tavLst>
                                            <p:tav tm="0">
                                              <p:val>
                                                <p:strVal val="#ppt_x"/>
                                              </p:val>
                                            </p:tav>
                                            <p:tav tm="100000">
                                              <p:val>
                                                <p:strVal val="#ppt_x"/>
                                              </p:val>
                                            </p:tav>
                                          </p:tavLst>
                                        </p:anim>
                                        <p:anim calcmode="lin" valueType="num">
                                          <p:cBhvr additive="base">
                                            <p:cTn id="24" dur="750" fill="hold"/>
                                            <p:tgtEl>
                                              <p:spTgt spid="86"/>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1000"/>
                                            <p:tgtEl>
                                              <p:spTgt spid="87"/>
                                            </p:tgtEl>
                                          </p:cBhvr>
                                        </p:animEffect>
                                        <p:anim calcmode="lin" valueType="num">
                                          <p:cBhvr>
                                            <p:cTn id="29" dur="1000" fill="hold"/>
                                            <p:tgtEl>
                                              <p:spTgt spid="87"/>
                                            </p:tgtEl>
                                            <p:attrNameLst>
                                              <p:attrName>ppt_x</p:attrName>
                                            </p:attrNameLst>
                                          </p:cBhvr>
                                          <p:tavLst>
                                            <p:tav tm="0">
                                              <p:val>
                                                <p:strVal val="#ppt_x"/>
                                              </p:val>
                                            </p:tav>
                                            <p:tav tm="100000">
                                              <p:val>
                                                <p:strVal val="#ppt_x"/>
                                              </p:val>
                                            </p:tav>
                                          </p:tavLst>
                                        </p:anim>
                                        <p:anim calcmode="lin" valueType="num">
                                          <p:cBhvr>
                                            <p:cTn id="30"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6" grpId="0"/>
          <p:bldP spid="87" grpId="0" bldLvl="0" animBg="1"/>
          <p:bldP spid="8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970989" y="1737847"/>
            <a:ext cx="1042988" cy="1044575"/>
            <a:chOff x="2832432" y="2351264"/>
            <a:chExt cx="782241" cy="783431"/>
          </a:xfrm>
        </p:grpSpPr>
        <p:sp>
          <p:nvSpPr>
            <p:cNvPr id="7" name="椭圆 6"/>
            <p:cNvSpPr/>
            <p:nvPr>
              <p:custDataLst>
                <p:tags r:id="rId4"/>
              </p:custDataLst>
            </p:nvPr>
          </p:nvSpPr>
          <p:spPr>
            <a:xfrm>
              <a:off x="2832432" y="2351264"/>
              <a:ext cx="782241" cy="783431"/>
            </a:xfrm>
            <a:prstGeom prst="ellipse">
              <a:avLst/>
            </a:prstGeom>
            <a:solidFill>
              <a:srgbClr val="FFFFFF"/>
            </a:solidFill>
            <a:ln w="25400" cap="flat" cmpd="sng" algn="ctr">
              <a:solidFill>
                <a:schemeClr val="accent2"/>
              </a:solidFill>
              <a:prstDash val="solid"/>
            </a:ln>
            <a:effectLst/>
          </p:spPr>
          <p:txBody>
            <a:bodyPr anchor="ctr"/>
            <a:lstStyle/>
            <a:p>
              <a:pPr algn="ctr" defTabSz="914400">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custDataLst>
                <p:tags r:id="rId5"/>
              </p:custDataLst>
            </p:nvPr>
          </p:nvSpPr>
          <p:spPr>
            <a:xfrm>
              <a:off x="2899107" y="2419129"/>
              <a:ext cx="648891" cy="647700"/>
            </a:xfrm>
            <a:prstGeom prst="ellipse">
              <a:avLst/>
            </a:prstGeom>
            <a:solidFill>
              <a:schemeClr val="accent2"/>
            </a:solidFill>
            <a:ln w="6350" cap="flat" cmpd="sng" algn="ctr">
              <a:noFill/>
              <a:prstDash val="solid"/>
            </a:ln>
            <a:effectLst/>
          </p:spPr>
          <p:txBody>
            <a:bodyPr anchor="ctr"/>
            <a:lstStyle/>
            <a:p>
              <a:pPr algn="ctr" defTabSz="914400">
                <a:defRPr/>
              </a:pPr>
              <a:r>
                <a:rPr lang="en-US" altLang="zh-CN" sz="4400" kern="0">
                  <a:solidFill>
                    <a:prstClr val="white"/>
                  </a:solidFill>
                  <a:latin typeface="Arial" panose="020B0604020202020204" pitchFamily="34" charset="0"/>
                  <a:ea typeface="微软雅黑" panose="020B0503020204020204" pitchFamily="34" charset="-122"/>
                  <a:sym typeface="Arial" panose="020B0604020202020204" pitchFamily="34" charset="0"/>
                </a:rPr>
                <a:t>2</a:t>
              </a:r>
              <a:endParaRPr lang="zh-CN" altLang="en-US" sz="440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9" name="直接连接符 16"/>
          <p:cNvCxnSpPr>
            <a:cxnSpLocks noChangeShapeType="1"/>
            <a:stCxn id="7" idx="6"/>
          </p:cNvCxnSpPr>
          <p:nvPr>
            <p:custDataLst>
              <p:tags r:id="rId1"/>
            </p:custDataLst>
          </p:nvPr>
        </p:nvCxnSpPr>
        <p:spPr bwMode="auto">
          <a:xfrm>
            <a:off x="5013976" y="2260133"/>
            <a:ext cx="3998912" cy="0"/>
          </a:xfrm>
          <a:prstGeom prst="line">
            <a:avLst/>
          </a:prstGeom>
          <a:noFill/>
          <a:ln w="28575" algn="ctr">
            <a:solidFill>
              <a:schemeClr val="accent2"/>
            </a:solidFill>
            <a:round/>
            <a:tailEnd type="oval" w="lg" len="lg"/>
          </a:ln>
          <a:extLst>
            <a:ext uri="{909E8E84-426E-40DD-AFC4-6F175D3DCCD1}">
              <a14:hiddenFill xmlns:a14="http://schemas.microsoft.com/office/drawing/2010/main">
                <a:noFill/>
              </a14:hiddenFill>
            </a:ext>
          </a:extLst>
        </p:spPr>
      </p:cxnSp>
      <p:sp>
        <p:nvSpPr>
          <p:cNvPr id="10" name="TextBox 3"/>
          <p:cNvSpPr txBox="1">
            <a:spLocks noChangeArrowheads="1"/>
          </p:cNvSpPr>
          <p:nvPr>
            <p:custDataLst>
              <p:tags r:id="rId2"/>
            </p:custDataLst>
          </p:nvPr>
        </p:nvSpPr>
        <p:spPr bwMode="auto">
          <a:xfrm>
            <a:off x="5251197" y="1358046"/>
            <a:ext cx="3761692" cy="99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914400">
              <a:lnSpc>
                <a:spcPct val="100000"/>
              </a:lnSpc>
              <a:spcBef>
                <a:spcPct val="0"/>
              </a:spcBef>
              <a:buNone/>
              <a:defRPr/>
            </a:pPr>
            <a:r>
              <a:rPr lang="zh-CN" altLang="en-US" sz="4265" b="1">
                <a:solidFill>
                  <a:srgbClr val="7F7F7F"/>
                </a:solidFill>
                <a:latin typeface="Arial" panose="020B0604020202020204" pitchFamily="34" charset="0"/>
                <a:ea typeface="微软雅黑" panose="020B0503020204020204" pitchFamily="34" charset="-122"/>
                <a:sym typeface="Arial" panose="020B0604020202020204" pitchFamily="34" charset="0"/>
              </a:rPr>
              <a:t>第二部分</a:t>
            </a:r>
            <a:r>
              <a:rPr lang="zh-CN" altLang="en-US" sz="4265" b="1" dirty="0">
                <a:solidFill>
                  <a:srgbClr val="7F7F7F"/>
                </a:solidFill>
                <a:latin typeface="Arial" panose="020B0604020202020204" pitchFamily="34" charset="0"/>
                <a:ea typeface="微软雅黑" panose="020B0503020204020204" pitchFamily="34" charset="-122"/>
                <a:sym typeface="Arial" panose="020B0604020202020204" pitchFamily="34" charset="0"/>
              </a:rPr>
              <a:t>标题</a:t>
            </a:r>
          </a:p>
        </p:txBody>
      </p:sp>
      <p:sp>
        <p:nvSpPr>
          <p:cNvPr id="11" name="矩形 48"/>
          <p:cNvSpPr>
            <a:spLocks noChangeArrowheads="1"/>
          </p:cNvSpPr>
          <p:nvPr>
            <p:custDataLst>
              <p:tags r:id="rId3"/>
            </p:custDataLst>
          </p:nvPr>
        </p:nvSpPr>
        <p:spPr bwMode="auto">
          <a:xfrm>
            <a:off x="5193978" y="2398295"/>
            <a:ext cx="39084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914400">
              <a:lnSpc>
                <a:spcPct val="100000"/>
              </a:lnSpc>
              <a:spcBef>
                <a:spcPct val="0"/>
              </a:spcBef>
              <a:buNone/>
            </a:pPr>
            <a:r>
              <a:rPr lang="en-US" altLang="zh-CN" sz="2400" dirty="0">
                <a:solidFill>
                  <a:srgbClr val="7F7F7F"/>
                </a:solidFill>
                <a:latin typeface="Arial" panose="020B0604020202020204" pitchFamily="34" charset="0"/>
                <a:ea typeface="微软雅黑" panose="020B0503020204020204" pitchFamily="34" charset="-122"/>
                <a:sym typeface="Arial" panose="020B0604020202020204" pitchFamily="34" charset="0"/>
              </a:rPr>
              <a:t>Click here to add your title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750"/>
                                        <p:tgtEl>
                                          <p:spTgt spid="9"/>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6056147" y="1776026"/>
            <a:ext cx="45719" cy="3996444"/>
          </a:xfrm>
          <a:prstGeom prst="rect">
            <a:avLst/>
          </a:prstGeom>
          <a:solidFill>
            <a:schemeClr val="bg2">
              <a:lumMod val="100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1769870" y="1875548"/>
            <a:ext cx="3852428" cy="1234483"/>
            <a:chOff x="1919536" y="1456171"/>
            <a:chExt cx="3852428" cy="1234483"/>
          </a:xfrm>
        </p:grpSpPr>
        <p:grpSp>
          <p:nvGrpSpPr>
            <p:cNvPr id="9" name="组合 8"/>
            <p:cNvGrpSpPr/>
            <p:nvPr/>
          </p:nvGrpSpPr>
          <p:grpSpPr>
            <a:xfrm>
              <a:off x="4559236" y="1456171"/>
              <a:ext cx="1212728" cy="1234483"/>
              <a:chOff x="4816253" y="1456171"/>
              <a:chExt cx="1212728" cy="1234483"/>
            </a:xfrm>
          </p:grpSpPr>
          <p:sp>
            <p:nvSpPr>
              <p:cNvPr id="13" name="对角圆角矩形 26"/>
              <p:cNvSpPr/>
              <p:nvPr/>
            </p:nvSpPr>
            <p:spPr>
              <a:xfrm rot="16200000">
                <a:off x="4805375" y="1467049"/>
                <a:ext cx="1234483" cy="1212728"/>
              </a:xfrm>
              <a:prstGeom prst="round2DiagRect">
                <a:avLst>
                  <a:gd name="adj1" fmla="val 50000"/>
                  <a:gd name="adj2"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对角圆角矩形 27"/>
              <p:cNvSpPr/>
              <p:nvPr/>
            </p:nvSpPr>
            <p:spPr>
              <a:xfrm rot="16200000">
                <a:off x="4916607" y="1564059"/>
                <a:ext cx="1034918" cy="1016679"/>
              </a:xfrm>
              <a:prstGeom prst="round2DiagRect">
                <a:avLst>
                  <a:gd name="adj1" fmla="val 50000"/>
                  <a:gd name="adj2"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28"/>
              <p:cNvSpPr/>
              <p:nvPr/>
            </p:nvSpPr>
            <p:spPr bwMode="auto">
              <a:xfrm>
                <a:off x="5250981" y="1792284"/>
                <a:ext cx="393853" cy="57995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1919536" y="1627593"/>
              <a:ext cx="2639700" cy="891638"/>
              <a:chOff x="1918379" y="1734048"/>
              <a:chExt cx="2348822" cy="891638"/>
            </a:xfrm>
          </p:grpSpPr>
          <p:sp>
            <p:nvSpPr>
              <p:cNvPr id="11" name="文本框 18"/>
              <p:cNvSpPr txBox="1"/>
              <p:nvPr/>
            </p:nvSpPr>
            <p:spPr>
              <a:xfrm>
                <a:off x="1918379" y="2071688"/>
                <a:ext cx="2348822" cy="553998"/>
              </a:xfrm>
              <a:prstGeom prst="rect">
                <a:avLst/>
              </a:prstGeom>
              <a:noFill/>
            </p:spPr>
            <p:txBody>
              <a:bodyPr wrap="square" rIns="480000" anchor="t" anchorCtr="0">
                <a:normAutofit fontScale="92500"/>
              </a:bodyPr>
              <a:lstStyle/>
              <a:p>
                <a:pPr algn="r" defTabSz="914400">
                  <a:lnSpc>
                    <a:spcPct val="120000"/>
                  </a:lnSpc>
                </a:pPr>
                <a:r>
                  <a:rPr lang="zh-CN" altLang="en-US" sz="1335">
                    <a:solidFill>
                      <a:prstClr val="black">
                        <a:lumMod val="100000"/>
                      </a:prst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（建议使用主题字体）</a:t>
                </a:r>
              </a:p>
            </p:txBody>
          </p:sp>
          <p:sp>
            <p:nvSpPr>
              <p:cNvPr id="12" name="矩形 11"/>
              <p:cNvSpPr/>
              <p:nvPr/>
            </p:nvSpPr>
            <p:spPr>
              <a:xfrm>
                <a:off x="2985227" y="1734048"/>
                <a:ext cx="1281974" cy="323165"/>
              </a:xfrm>
              <a:prstGeom prst="rect">
                <a:avLst/>
              </a:prstGeom>
            </p:spPr>
            <p:txBody>
              <a:bodyPr wrap="none" lIns="0" tIns="0" rIns="480000" bIns="0" anchor="b" anchorCtr="0">
                <a:normAutofit/>
              </a:bodyPr>
              <a:lstStyle/>
              <a:p>
                <a:pPr algn="r" defTabSz="914400"/>
                <a:r>
                  <a:rPr lang="zh-CN" altLang="en-US" sz="1865" b="1">
                    <a:solidFill>
                      <a:srgbClr val="6BA24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865" b="1" dirty="0">
                  <a:solidFill>
                    <a:srgbClr val="6BA24F">
                      <a:lumMod val="100000"/>
                    </a:srgb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 name="组合 15"/>
          <p:cNvGrpSpPr/>
          <p:nvPr/>
        </p:nvGrpSpPr>
        <p:grpSpPr>
          <a:xfrm>
            <a:off x="6550953" y="3195811"/>
            <a:ext cx="3841020" cy="1234483"/>
            <a:chOff x="6359436" y="2728516"/>
            <a:chExt cx="3841020" cy="1234483"/>
          </a:xfrm>
        </p:grpSpPr>
        <p:grpSp>
          <p:nvGrpSpPr>
            <p:cNvPr id="17" name="组合 16"/>
            <p:cNvGrpSpPr/>
            <p:nvPr/>
          </p:nvGrpSpPr>
          <p:grpSpPr>
            <a:xfrm>
              <a:off x="6359436" y="2728516"/>
              <a:ext cx="1212728" cy="1234483"/>
              <a:chOff x="6129344" y="2728516"/>
              <a:chExt cx="1212728" cy="1234483"/>
            </a:xfrm>
          </p:grpSpPr>
          <p:sp>
            <p:nvSpPr>
              <p:cNvPr id="24" name="对角圆角矩形 23"/>
              <p:cNvSpPr/>
              <p:nvPr/>
            </p:nvSpPr>
            <p:spPr>
              <a:xfrm rot="16200000">
                <a:off x="6118466" y="2739394"/>
                <a:ext cx="1234483" cy="1212728"/>
              </a:xfrm>
              <a:prstGeom prst="round2DiagRect">
                <a:avLst>
                  <a:gd name="adj1" fmla="val 50000"/>
                  <a:gd name="adj2" fmla="val 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对角圆角矩形 24"/>
              <p:cNvSpPr/>
              <p:nvPr/>
            </p:nvSpPr>
            <p:spPr>
              <a:xfrm rot="16200000">
                <a:off x="6229698" y="2836404"/>
                <a:ext cx="1034918" cy="1016679"/>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25"/>
              <p:cNvSpPr/>
              <p:nvPr/>
            </p:nvSpPr>
            <p:spPr bwMode="auto">
              <a:xfrm flipH="1">
                <a:off x="6553991" y="3036256"/>
                <a:ext cx="353336" cy="594499"/>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7572164" y="2897654"/>
              <a:ext cx="2628292" cy="877163"/>
              <a:chOff x="7996808" y="1734930"/>
              <a:chExt cx="2348822" cy="877163"/>
            </a:xfrm>
          </p:grpSpPr>
          <p:sp>
            <p:nvSpPr>
              <p:cNvPr id="22" name="文本框 21"/>
              <p:cNvSpPr txBox="1"/>
              <p:nvPr/>
            </p:nvSpPr>
            <p:spPr>
              <a:xfrm>
                <a:off x="7996808" y="2058095"/>
                <a:ext cx="2348822" cy="553998"/>
              </a:xfrm>
              <a:prstGeom prst="rect">
                <a:avLst/>
              </a:prstGeom>
              <a:noFill/>
            </p:spPr>
            <p:txBody>
              <a:bodyPr wrap="square" lIns="480000" rIns="288000" anchor="ctr" anchorCtr="0">
                <a:normAutofit fontScale="85000" lnSpcReduction="10000"/>
              </a:bodyPr>
              <a:lstStyle/>
              <a:p>
                <a:pPr defTabSz="914400">
                  <a:lnSpc>
                    <a:spcPct val="120000"/>
                  </a:lnSpc>
                </a:pPr>
                <a:r>
                  <a:rPr lang="zh-CN" altLang="en-US" sz="1335">
                    <a:solidFill>
                      <a:prstClr val="black">
                        <a:lumMod val="100000"/>
                      </a:prst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（建议使用主题字体）</a:t>
                </a:r>
              </a:p>
            </p:txBody>
          </p:sp>
          <p:sp>
            <p:nvSpPr>
              <p:cNvPr id="23" name="矩形 22"/>
              <p:cNvSpPr/>
              <p:nvPr/>
            </p:nvSpPr>
            <p:spPr>
              <a:xfrm>
                <a:off x="7996808" y="1734930"/>
                <a:ext cx="1482456" cy="323165"/>
              </a:xfrm>
              <a:prstGeom prst="rect">
                <a:avLst/>
              </a:prstGeom>
            </p:spPr>
            <p:txBody>
              <a:bodyPr wrap="none" lIns="480000" tIns="0" rIns="288000" bIns="0" anchor="ctr" anchorCtr="0">
                <a:normAutofit/>
              </a:bodyPr>
              <a:lstStyle/>
              <a:p>
                <a:pPr defTabSz="914400"/>
                <a:r>
                  <a:rPr lang="zh-CN" altLang="en-US" sz="1865" b="1">
                    <a:solidFill>
                      <a:srgbClr val="7F7F7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grpSp>
        <p:nvGrpSpPr>
          <p:cNvPr id="27" name="组合 26"/>
          <p:cNvGrpSpPr/>
          <p:nvPr/>
        </p:nvGrpSpPr>
        <p:grpSpPr>
          <a:xfrm>
            <a:off x="1769870" y="4440321"/>
            <a:ext cx="3852428" cy="1189683"/>
            <a:chOff x="1919536" y="3535572"/>
            <a:chExt cx="3852428" cy="1189683"/>
          </a:xfrm>
        </p:grpSpPr>
        <p:grpSp>
          <p:nvGrpSpPr>
            <p:cNvPr id="28" name="组合 27"/>
            <p:cNvGrpSpPr/>
            <p:nvPr/>
          </p:nvGrpSpPr>
          <p:grpSpPr>
            <a:xfrm>
              <a:off x="4603247" y="3535572"/>
              <a:ext cx="1168717" cy="1189683"/>
              <a:chOff x="4852515" y="3535572"/>
              <a:chExt cx="1168717" cy="1189683"/>
            </a:xfrm>
          </p:grpSpPr>
          <p:sp>
            <p:nvSpPr>
              <p:cNvPr id="32" name="对角圆角矩形 29"/>
              <p:cNvSpPr/>
              <p:nvPr/>
            </p:nvSpPr>
            <p:spPr>
              <a:xfrm rot="16200000">
                <a:off x="4842032" y="3546055"/>
                <a:ext cx="1189683" cy="1168717"/>
              </a:xfrm>
              <a:prstGeom prst="round2DiagRect">
                <a:avLst>
                  <a:gd name="adj1" fmla="val 50000"/>
                  <a:gd name="adj2" fmla="val 0"/>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对角圆角矩形 30"/>
              <p:cNvSpPr/>
              <p:nvPr/>
            </p:nvSpPr>
            <p:spPr>
              <a:xfrm rot="16200000">
                <a:off x="4949228" y="3639545"/>
                <a:ext cx="997360" cy="979782"/>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31"/>
              <p:cNvSpPr/>
              <p:nvPr/>
            </p:nvSpPr>
            <p:spPr bwMode="auto">
              <a:xfrm rot="10800000" flipV="1">
                <a:off x="5200395" y="3857401"/>
                <a:ext cx="444440" cy="48263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1919536" y="3684594"/>
              <a:ext cx="2639700" cy="891638"/>
              <a:chOff x="1918379" y="1734048"/>
              <a:chExt cx="2348822" cy="891638"/>
            </a:xfrm>
          </p:grpSpPr>
          <p:sp>
            <p:nvSpPr>
              <p:cNvPr id="30" name="文本框 14"/>
              <p:cNvSpPr txBox="1"/>
              <p:nvPr/>
            </p:nvSpPr>
            <p:spPr>
              <a:xfrm>
                <a:off x="1918379" y="2071688"/>
                <a:ext cx="2348822" cy="553998"/>
              </a:xfrm>
              <a:prstGeom prst="rect">
                <a:avLst/>
              </a:prstGeom>
              <a:noFill/>
            </p:spPr>
            <p:txBody>
              <a:bodyPr wrap="square" rIns="480000" anchor="t" anchorCtr="0">
                <a:normAutofit fontScale="92500"/>
              </a:bodyPr>
              <a:lstStyle/>
              <a:p>
                <a:pPr algn="r" defTabSz="914400">
                  <a:lnSpc>
                    <a:spcPct val="120000"/>
                  </a:lnSpc>
                </a:pPr>
                <a:r>
                  <a:rPr lang="zh-CN" altLang="en-US" sz="1335">
                    <a:solidFill>
                      <a:prstClr val="black">
                        <a:lumMod val="100000"/>
                      </a:prst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（建议使用主题字体）</a:t>
                </a:r>
              </a:p>
            </p:txBody>
          </p:sp>
          <p:sp>
            <p:nvSpPr>
              <p:cNvPr id="31" name="矩形 30"/>
              <p:cNvSpPr/>
              <p:nvPr/>
            </p:nvSpPr>
            <p:spPr>
              <a:xfrm>
                <a:off x="2985227" y="1734048"/>
                <a:ext cx="1281974" cy="323165"/>
              </a:xfrm>
              <a:prstGeom prst="rect">
                <a:avLst/>
              </a:prstGeom>
            </p:spPr>
            <p:txBody>
              <a:bodyPr wrap="none" lIns="0" tIns="0" rIns="480000" bIns="0" anchor="b" anchorCtr="0">
                <a:normAutofit/>
              </a:bodyPr>
              <a:lstStyle/>
              <a:p>
                <a:pPr algn="r" defTabSz="914400"/>
                <a:r>
                  <a:rPr lang="zh-CN" altLang="en-US" sz="1865" b="1">
                    <a:solidFill>
                      <a:srgbClr val="6BA24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sp>
        <p:nvSpPr>
          <p:cNvPr id="35" name="矩形 34"/>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a:spLocks noChangeArrowheads="1"/>
          </p:cNvSpPr>
          <p:nvPr/>
        </p:nvSpPr>
        <p:spPr bwMode="auto">
          <a:xfrm>
            <a:off x="756374" y="1571661"/>
            <a:ext cx="10687724" cy="586557"/>
          </a:xfrm>
          <a:prstGeom prst="rect">
            <a:avLst/>
          </a:prstGeom>
          <a:noFill/>
          <a:ln w="9525">
            <a:noFill/>
            <a:miter lim="800000"/>
          </a:ln>
        </p:spPr>
        <p:txBody>
          <a:bodyPr lIns="121907" tIns="60953" rIns="121907" bIns="60953">
            <a:spAutoFit/>
          </a:bodyPr>
          <a:lstStyle/>
          <a:p>
            <a:pPr defTabSz="914400">
              <a:lnSpc>
                <a:spcPct val="150000"/>
              </a:lnSpc>
              <a:spcBef>
                <a:spcPts val="800"/>
              </a:spcBef>
              <a:spcAft>
                <a:spcPts val="800"/>
              </a:spcAft>
            </a:pPr>
            <a:r>
              <a:rPr lang="zh-CN" altLang="en-US" sz="1065"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14" name="图片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74089" y="2812027"/>
            <a:ext cx="4678780" cy="3225800"/>
          </a:xfrm>
          <a:prstGeom prst="rect">
            <a:avLst/>
          </a:prstGeom>
          <a:blipFill>
            <a:blip r:embed="rId4"/>
            <a:tile tx="0" ty="0" sx="100000" sy="100000" flip="none" algn="tl"/>
          </a:blipFill>
          <a:ln w="9525">
            <a:noFill/>
            <a:miter lim="800000"/>
            <a:headEnd/>
            <a:tailEnd/>
          </a:ln>
        </p:spPr>
      </p:pic>
      <p:sp>
        <p:nvSpPr>
          <p:cNvPr id="15" name="Rectangle 12"/>
          <p:cNvSpPr/>
          <p:nvPr/>
        </p:nvSpPr>
        <p:spPr bwMode="auto">
          <a:xfrm>
            <a:off x="7055812" y="2812027"/>
            <a:ext cx="3269809" cy="3225800"/>
          </a:xfrm>
          <a:prstGeom prst="rect">
            <a:avLst/>
          </a:prstGeom>
          <a:solidFill>
            <a:schemeClr val="accent1"/>
          </a:solidFill>
          <a:ln w="9525" cap="flat" cmpd="sng" algn="ctr">
            <a:noFill/>
            <a:prstDash val="solid"/>
            <a:headEnd type="none" w="med" len="med"/>
            <a:tailEnd type="none" w="med" len="med"/>
          </a:ln>
          <a:effectLst/>
        </p:spPr>
        <p:txBody>
          <a:bodyPr lIns="182868" tIns="91435" rIns="45717" bIns="45717"/>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defTabSz="1218565">
              <a:spcAft>
                <a:spcPts val="600"/>
              </a:spcAft>
              <a:defRPr/>
            </a:pPr>
            <a:endParaRPr lang="en-US" sz="3600" dirty="0">
              <a:solidFill>
                <a:srgbClr val="FFFFFF">
                  <a:alpha val="99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81"/>
          <p:cNvSpPr txBox="1">
            <a:spLocks noChangeArrowheads="1"/>
          </p:cNvSpPr>
          <p:nvPr/>
        </p:nvSpPr>
        <p:spPr bwMode="auto">
          <a:xfrm>
            <a:off x="7445224" y="3328493"/>
            <a:ext cx="2592568" cy="2311400"/>
          </a:xfrm>
          <a:prstGeom prst="rect">
            <a:avLst/>
          </a:prstGeom>
          <a:noFill/>
          <a:ln w="9525">
            <a:noFill/>
            <a:miter lim="800000"/>
          </a:ln>
        </p:spPr>
        <p:txBody>
          <a:bodyPr lIns="121907" tIns="60953" rIns="121907" bIns="60953"/>
          <a:lstStyle/>
          <a:p>
            <a:pPr defTabSz="914400">
              <a:lnSpc>
                <a:spcPct val="150000"/>
              </a:lnSpc>
            </a:pPr>
            <a:r>
              <a:rPr lang="zh-CN" altLang="en-US" sz="1065" dirty="0">
                <a:solidFill>
                  <a:prstClr val="white"/>
                </a:solidFill>
                <a:latin typeface="Arial" panose="020B0604020202020204" pitchFamily="34" charset="0"/>
                <a:ea typeface="微软雅黑" panose="020B0503020204020204" pitchFamily="34" charset="-122"/>
                <a:sym typeface="Arial" panose="020B0604020202020204" pitchFamily="34" charset="0"/>
              </a:rPr>
              <a:t>此处输入您的文本请在此处输入您的文本此处输入您的文本此处输入您的文本此处输入您的文本请在此处输入您的文本此处输入您的文本。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8000"/>
                                  </p:iterate>
                                  <p:childTnLst>
                                    <p:set>
                                      <p:cBhvr>
                                        <p:cTn id="10" dur="1" fill="hold">
                                          <p:stCondLst>
                                            <p:cond delay="0"/>
                                          </p:stCondLst>
                                        </p:cTn>
                                        <p:tgtEl>
                                          <p:spTgt spid="13"/>
                                        </p:tgtEl>
                                        <p:attrNameLst>
                                          <p:attrName>style.visibility</p:attrName>
                                        </p:attrNameLst>
                                      </p:cBhvr>
                                      <p:to>
                                        <p:strVal val="visible"/>
                                      </p:to>
                                    </p:set>
                                    <p:animEffect transition="in" filter="wipe(left)">
                                      <p:cBhvr>
                                        <p:cTn id="11" dur="300"/>
                                        <p:tgtEl>
                                          <p:spTgt spid="13"/>
                                        </p:tgtEl>
                                      </p:cBhvr>
                                    </p:animEffect>
                                  </p:childTnLst>
                                </p:cTn>
                              </p:par>
                            </p:childTnLst>
                          </p:cTn>
                        </p:par>
                        <p:par>
                          <p:cTn id="12" fill="hold">
                            <p:stCondLst>
                              <p:cond delay="3080"/>
                            </p:stCondLst>
                            <p:childTnLst>
                              <p:par>
                                <p:cTn id="13" presetID="22" presetClass="entr" presetSubtype="2"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358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94"/>
          <p:cNvGrpSpPr/>
          <p:nvPr/>
        </p:nvGrpSpPr>
        <p:grpSpPr>
          <a:xfrm>
            <a:off x="5970953" y="4041007"/>
            <a:ext cx="1711392" cy="1711837"/>
            <a:chOff x="4463783" y="2714626"/>
            <a:chExt cx="1426531" cy="1426531"/>
          </a:xfrm>
        </p:grpSpPr>
        <p:sp>
          <p:nvSpPr>
            <p:cNvPr id="8" name="Oval 95"/>
            <p:cNvSpPr/>
            <p:nvPr/>
          </p:nvSpPr>
          <p:spPr>
            <a:xfrm>
              <a:off x="4463783" y="2714626"/>
              <a:ext cx="1426531" cy="1426531"/>
            </a:xfrm>
            <a:prstGeom prst="ellipse">
              <a:avLst/>
            </a:prstGeom>
            <a:solidFill>
              <a:schemeClr val="accent3"/>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bg-BG"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Oval 96"/>
            <p:cNvSpPr/>
            <p:nvPr/>
          </p:nvSpPr>
          <p:spPr>
            <a:xfrm>
              <a:off x="4606059" y="2856902"/>
              <a:ext cx="1141979" cy="11419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bg-BG"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87"/>
          <p:cNvGrpSpPr/>
          <p:nvPr/>
        </p:nvGrpSpPr>
        <p:grpSpPr>
          <a:xfrm>
            <a:off x="4457015" y="3997094"/>
            <a:ext cx="1711392" cy="1711837"/>
            <a:chOff x="3220092" y="2687155"/>
            <a:chExt cx="1426531" cy="1426531"/>
          </a:xfrm>
        </p:grpSpPr>
        <p:sp>
          <p:nvSpPr>
            <p:cNvPr id="11" name="Oval 88"/>
            <p:cNvSpPr/>
            <p:nvPr/>
          </p:nvSpPr>
          <p:spPr>
            <a:xfrm>
              <a:off x="3220092" y="2687155"/>
              <a:ext cx="1426531" cy="1426531"/>
            </a:xfrm>
            <a:prstGeom prst="ellipse">
              <a:avLst/>
            </a:prstGeom>
            <a:solidFill>
              <a:schemeClr val="accent1"/>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bg-BG"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89"/>
            <p:cNvSpPr/>
            <p:nvPr/>
          </p:nvSpPr>
          <p:spPr>
            <a:xfrm>
              <a:off x="3343464" y="2819981"/>
              <a:ext cx="1141979" cy="11419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bg-BG"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34"/>
          <p:cNvGrpSpPr/>
          <p:nvPr/>
        </p:nvGrpSpPr>
        <p:grpSpPr>
          <a:xfrm>
            <a:off x="4825277" y="4519743"/>
            <a:ext cx="958672" cy="643687"/>
            <a:chOff x="5621267" y="384356"/>
            <a:chExt cx="1497013" cy="1004888"/>
          </a:xfrm>
          <a:solidFill>
            <a:schemeClr val="tx2"/>
          </a:solidFill>
        </p:grpSpPr>
        <p:sp>
          <p:nvSpPr>
            <p:cNvPr id="14" name="Freeform 21"/>
            <p:cNvSpPr>
              <a:spLocks noEditPoints="1"/>
            </p:cNvSpPr>
            <p:nvPr/>
          </p:nvSpPr>
          <p:spPr bwMode="auto">
            <a:xfrm>
              <a:off x="6510267" y="384356"/>
              <a:ext cx="608013" cy="611188"/>
            </a:xfrm>
            <a:custGeom>
              <a:avLst/>
              <a:gdLst>
                <a:gd name="T0" fmla="*/ 78 w 161"/>
                <a:gd name="T1" fmla="*/ 17 h 161"/>
                <a:gd name="T2" fmla="*/ 101 w 161"/>
                <a:gd name="T3" fmla="*/ 28 h 161"/>
                <a:gd name="T4" fmla="*/ 108 w 161"/>
                <a:gd name="T5" fmla="*/ 20 h 161"/>
                <a:gd name="T6" fmla="*/ 122 w 161"/>
                <a:gd name="T7" fmla="*/ 27 h 161"/>
                <a:gd name="T8" fmla="*/ 120 w 161"/>
                <a:gd name="T9" fmla="*/ 40 h 161"/>
                <a:gd name="T10" fmla="*/ 139 w 161"/>
                <a:gd name="T11" fmla="*/ 56 h 161"/>
                <a:gd name="T12" fmla="*/ 148 w 161"/>
                <a:gd name="T13" fmla="*/ 72 h 161"/>
                <a:gd name="T14" fmla="*/ 137 w 161"/>
                <a:gd name="T15" fmla="*/ 80 h 161"/>
                <a:gd name="T16" fmla="*/ 139 w 161"/>
                <a:gd name="T17" fmla="*/ 105 h 161"/>
                <a:gd name="T18" fmla="*/ 135 w 161"/>
                <a:gd name="T19" fmla="*/ 122 h 161"/>
                <a:gd name="T20" fmla="*/ 127 w 161"/>
                <a:gd name="T21" fmla="*/ 124 h 161"/>
                <a:gd name="T22" fmla="*/ 103 w 161"/>
                <a:gd name="T23" fmla="*/ 132 h 161"/>
                <a:gd name="T24" fmla="*/ 100 w 161"/>
                <a:gd name="T25" fmla="*/ 146 h 161"/>
                <a:gd name="T26" fmla="*/ 83 w 161"/>
                <a:gd name="T27" fmla="*/ 144 h 161"/>
                <a:gd name="T28" fmla="*/ 60 w 161"/>
                <a:gd name="T29" fmla="*/ 133 h 161"/>
                <a:gd name="T30" fmla="*/ 53 w 161"/>
                <a:gd name="T31" fmla="*/ 142 h 161"/>
                <a:gd name="T32" fmla="*/ 39 w 161"/>
                <a:gd name="T33" fmla="*/ 135 h 161"/>
                <a:gd name="T34" fmla="*/ 41 w 161"/>
                <a:gd name="T35" fmla="*/ 121 h 161"/>
                <a:gd name="T36" fmla="*/ 22 w 161"/>
                <a:gd name="T37" fmla="*/ 105 h 161"/>
                <a:gd name="T38" fmla="*/ 13 w 161"/>
                <a:gd name="T39" fmla="*/ 90 h 161"/>
                <a:gd name="T40" fmla="*/ 24 w 161"/>
                <a:gd name="T41" fmla="*/ 82 h 161"/>
                <a:gd name="T42" fmla="*/ 22 w 161"/>
                <a:gd name="T43" fmla="*/ 57 h 161"/>
                <a:gd name="T44" fmla="*/ 26 w 161"/>
                <a:gd name="T45" fmla="*/ 39 h 161"/>
                <a:gd name="T46" fmla="*/ 34 w 161"/>
                <a:gd name="T47" fmla="*/ 38 h 161"/>
                <a:gd name="T48" fmla="*/ 57 w 161"/>
                <a:gd name="T49" fmla="*/ 29 h 161"/>
                <a:gd name="T50" fmla="*/ 60 w 161"/>
                <a:gd name="T51" fmla="*/ 16 h 161"/>
                <a:gd name="T52" fmla="*/ 69 w 161"/>
                <a:gd name="T53" fmla="*/ 2 h 161"/>
                <a:gd name="T54" fmla="*/ 45 w 161"/>
                <a:gd name="T55" fmla="*/ 23 h 161"/>
                <a:gd name="T56" fmla="*/ 27 w 161"/>
                <a:gd name="T57" fmla="*/ 26 h 161"/>
                <a:gd name="T58" fmla="*/ 11 w 161"/>
                <a:gd name="T59" fmla="*/ 43 h 161"/>
                <a:gd name="T60" fmla="*/ 14 w 161"/>
                <a:gd name="T61" fmla="*/ 65 h 161"/>
                <a:gd name="T62" fmla="*/ 2 w 161"/>
                <a:gd name="T63" fmla="*/ 92 h 161"/>
                <a:gd name="T64" fmla="*/ 23 w 161"/>
                <a:gd name="T65" fmla="*/ 116 h 161"/>
                <a:gd name="T66" fmla="*/ 25 w 161"/>
                <a:gd name="T67" fmla="*/ 134 h 161"/>
                <a:gd name="T68" fmla="*/ 42 w 161"/>
                <a:gd name="T69" fmla="*/ 150 h 161"/>
                <a:gd name="T70" fmla="*/ 65 w 161"/>
                <a:gd name="T71" fmla="*/ 147 h 161"/>
                <a:gd name="T72" fmla="*/ 92 w 161"/>
                <a:gd name="T73" fmla="*/ 159 h 161"/>
                <a:gd name="T74" fmla="*/ 116 w 161"/>
                <a:gd name="T75" fmla="*/ 138 h 161"/>
                <a:gd name="T76" fmla="*/ 133 w 161"/>
                <a:gd name="T77" fmla="*/ 136 h 161"/>
                <a:gd name="T78" fmla="*/ 150 w 161"/>
                <a:gd name="T79" fmla="*/ 119 h 161"/>
                <a:gd name="T80" fmla="*/ 146 w 161"/>
                <a:gd name="T81" fmla="*/ 96 h 161"/>
                <a:gd name="T82" fmla="*/ 159 w 161"/>
                <a:gd name="T83" fmla="*/ 69 h 161"/>
                <a:gd name="T84" fmla="*/ 138 w 161"/>
                <a:gd name="T85" fmla="*/ 45 h 161"/>
                <a:gd name="T86" fmla="*/ 135 w 161"/>
                <a:gd name="T87" fmla="*/ 28 h 161"/>
                <a:gd name="T88" fmla="*/ 118 w 161"/>
                <a:gd name="T89" fmla="*/ 11 h 161"/>
                <a:gd name="T90" fmla="*/ 96 w 161"/>
                <a:gd name="T91" fmla="*/ 15 h 161"/>
                <a:gd name="T92" fmla="*/ 69 w 161"/>
                <a:gd name="T93" fmla="*/ 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61">
                  <a:moveTo>
                    <a:pt x="71" y="13"/>
                  </a:moveTo>
                  <a:cubicBezTo>
                    <a:pt x="74" y="12"/>
                    <a:pt x="77" y="14"/>
                    <a:pt x="78" y="17"/>
                  </a:cubicBezTo>
                  <a:cubicBezTo>
                    <a:pt x="80" y="24"/>
                    <a:pt x="80" y="24"/>
                    <a:pt x="80" y="24"/>
                  </a:cubicBezTo>
                  <a:cubicBezTo>
                    <a:pt x="87" y="24"/>
                    <a:pt x="94" y="25"/>
                    <a:pt x="101" y="28"/>
                  </a:cubicBezTo>
                  <a:cubicBezTo>
                    <a:pt x="104" y="22"/>
                    <a:pt x="104" y="22"/>
                    <a:pt x="104" y="22"/>
                  </a:cubicBezTo>
                  <a:cubicBezTo>
                    <a:pt x="105" y="21"/>
                    <a:pt x="107" y="20"/>
                    <a:pt x="108" y="20"/>
                  </a:cubicBezTo>
                  <a:cubicBezTo>
                    <a:pt x="109" y="19"/>
                    <a:pt x="111" y="20"/>
                    <a:pt x="112" y="20"/>
                  </a:cubicBezTo>
                  <a:cubicBezTo>
                    <a:pt x="122" y="27"/>
                    <a:pt x="122" y="27"/>
                    <a:pt x="122" y="27"/>
                  </a:cubicBezTo>
                  <a:cubicBezTo>
                    <a:pt x="124" y="28"/>
                    <a:pt x="125" y="32"/>
                    <a:pt x="123" y="34"/>
                  </a:cubicBezTo>
                  <a:cubicBezTo>
                    <a:pt x="120" y="40"/>
                    <a:pt x="120" y="40"/>
                    <a:pt x="120" y="40"/>
                  </a:cubicBezTo>
                  <a:cubicBezTo>
                    <a:pt x="125" y="45"/>
                    <a:pt x="129" y="51"/>
                    <a:pt x="132" y="58"/>
                  </a:cubicBezTo>
                  <a:cubicBezTo>
                    <a:pt x="139" y="56"/>
                    <a:pt x="139" y="56"/>
                    <a:pt x="139" y="56"/>
                  </a:cubicBezTo>
                  <a:cubicBezTo>
                    <a:pt x="142" y="56"/>
                    <a:pt x="145" y="58"/>
                    <a:pt x="145" y="61"/>
                  </a:cubicBezTo>
                  <a:cubicBezTo>
                    <a:pt x="148" y="72"/>
                    <a:pt x="148" y="72"/>
                    <a:pt x="148" y="72"/>
                  </a:cubicBezTo>
                  <a:cubicBezTo>
                    <a:pt x="149" y="75"/>
                    <a:pt x="147" y="78"/>
                    <a:pt x="144" y="78"/>
                  </a:cubicBezTo>
                  <a:cubicBezTo>
                    <a:pt x="137" y="80"/>
                    <a:pt x="137" y="80"/>
                    <a:pt x="137" y="80"/>
                  </a:cubicBezTo>
                  <a:cubicBezTo>
                    <a:pt x="137" y="87"/>
                    <a:pt x="136" y="94"/>
                    <a:pt x="133" y="101"/>
                  </a:cubicBezTo>
                  <a:cubicBezTo>
                    <a:pt x="139" y="105"/>
                    <a:pt x="139" y="105"/>
                    <a:pt x="139" y="105"/>
                  </a:cubicBezTo>
                  <a:cubicBezTo>
                    <a:pt x="142" y="106"/>
                    <a:pt x="142" y="110"/>
                    <a:pt x="141" y="113"/>
                  </a:cubicBezTo>
                  <a:cubicBezTo>
                    <a:pt x="135" y="122"/>
                    <a:pt x="135" y="122"/>
                    <a:pt x="135" y="122"/>
                  </a:cubicBezTo>
                  <a:cubicBezTo>
                    <a:pt x="134" y="123"/>
                    <a:pt x="132" y="124"/>
                    <a:pt x="131" y="125"/>
                  </a:cubicBezTo>
                  <a:cubicBezTo>
                    <a:pt x="130" y="125"/>
                    <a:pt x="128" y="125"/>
                    <a:pt x="127" y="124"/>
                  </a:cubicBezTo>
                  <a:cubicBezTo>
                    <a:pt x="121" y="120"/>
                    <a:pt x="121" y="120"/>
                    <a:pt x="121" y="120"/>
                  </a:cubicBezTo>
                  <a:cubicBezTo>
                    <a:pt x="116" y="125"/>
                    <a:pt x="110" y="129"/>
                    <a:pt x="103" y="132"/>
                  </a:cubicBezTo>
                  <a:cubicBezTo>
                    <a:pt x="105" y="139"/>
                    <a:pt x="105" y="139"/>
                    <a:pt x="105" y="139"/>
                  </a:cubicBezTo>
                  <a:cubicBezTo>
                    <a:pt x="105" y="142"/>
                    <a:pt x="104" y="145"/>
                    <a:pt x="100" y="146"/>
                  </a:cubicBezTo>
                  <a:cubicBezTo>
                    <a:pt x="89" y="148"/>
                    <a:pt x="89" y="148"/>
                    <a:pt x="89" y="148"/>
                  </a:cubicBezTo>
                  <a:cubicBezTo>
                    <a:pt x="86" y="149"/>
                    <a:pt x="83" y="147"/>
                    <a:pt x="83" y="144"/>
                  </a:cubicBezTo>
                  <a:cubicBezTo>
                    <a:pt x="81" y="137"/>
                    <a:pt x="81" y="137"/>
                    <a:pt x="81" y="137"/>
                  </a:cubicBezTo>
                  <a:cubicBezTo>
                    <a:pt x="74" y="137"/>
                    <a:pt x="67" y="136"/>
                    <a:pt x="60" y="133"/>
                  </a:cubicBezTo>
                  <a:cubicBezTo>
                    <a:pt x="56" y="139"/>
                    <a:pt x="56" y="139"/>
                    <a:pt x="56" y="139"/>
                  </a:cubicBezTo>
                  <a:cubicBezTo>
                    <a:pt x="56" y="141"/>
                    <a:pt x="54" y="141"/>
                    <a:pt x="53" y="142"/>
                  </a:cubicBezTo>
                  <a:cubicBezTo>
                    <a:pt x="51" y="142"/>
                    <a:pt x="50" y="142"/>
                    <a:pt x="49" y="141"/>
                  </a:cubicBezTo>
                  <a:cubicBezTo>
                    <a:pt x="39" y="135"/>
                    <a:pt x="39" y="135"/>
                    <a:pt x="39" y="135"/>
                  </a:cubicBezTo>
                  <a:cubicBezTo>
                    <a:pt x="36" y="133"/>
                    <a:pt x="36" y="130"/>
                    <a:pt x="37" y="127"/>
                  </a:cubicBezTo>
                  <a:cubicBezTo>
                    <a:pt x="41" y="121"/>
                    <a:pt x="41" y="121"/>
                    <a:pt x="41" y="121"/>
                  </a:cubicBezTo>
                  <a:cubicBezTo>
                    <a:pt x="36" y="116"/>
                    <a:pt x="32" y="110"/>
                    <a:pt x="29" y="104"/>
                  </a:cubicBezTo>
                  <a:cubicBezTo>
                    <a:pt x="22" y="105"/>
                    <a:pt x="22" y="105"/>
                    <a:pt x="22" y="105"/>
                  </a:cubicBezTo>
                  <a:cubicBezTo>
                    <a:pt x="19" y="106"/>
                    <a:pt x="16" y="104"/>
                    <a:pt x="15" y="101"/>
                  </a:cubicBezTo>
                  <a:cubicBezTo>
                    <a:pt x="13" y="90"/>
                    <a:pt x="13" y="90"/>
                    <a:pt x="13" y="90"/>
                  </a:cubicBezTo>
                  <a:cubicBezTo>
                    <a:pt x="12" y="87"/>
                    <a:pt x="14" y="84"/>
                    <a:pt x="17" y="83"/>
                  </a:cubicBezTo>
                  <a:cubicBezTo>
                    <a:pt x="24" y="82"/>
                    <a:pt x="24" y="82"/>
                    <a:pt x="24" y="82"/>
                  </a:cubicBezTo>
                  <a:cubicBezTo>
                    <a:pt x="24" y="74"/>
                    <a:pt x="25" y="67"/>
                    <a:pt x="28" y="60"/>
                  </a:cubicBezTo>
                  <a:cubicBezTo>
                    <a:pt x="22" y="57"/>
                    <a:pt x="22" y="57"/>
                    <a:pt x="22" y="57"/>
                  </a:cubicBezTo>
                  <a:cubicBezTo>
                    <a:pt x="19" y="55"/>
                    <a:pt x="18" y="51"/>
                    <a:pt x="20" y="49"/>
                  </a:cubicBezTo>
                  <a:cubicBezTo>
                    <a:pt x="26" y="39"/>
                    <a:pt x="26" y="39"/>
                    <a:pt x="26" y="39"/>
                  </a:cubicBezTo>
                  <a:cubicBezTo>
                    <a:pt x="27" y="38"/>
                    <a:pt x="28" y="37"/>
                    <a:pt x="30" y="37"/>
                  </a:cubicBezTo>
                  <a:cubicBezTo>
                    <a:pt x="31" y="37"/>
                    <a:pt x="33" y="37"/>
                    <a:pt x="34" y="38"/>
                  </a:cubicBezTo>
                  <a:cubicBezTo>
                    <a:pt x="40" y="41"/>
                    <a:pt x="40" y="41"/>
                    <a:pt x="40" y="41"/>
                  </a:cubicBezTo>
                  <a:cubicBezTo>
                    <a:pt x="45" y="36"/>
                    <a:pt x="51" y="32"/>
                    <a:pt x="57" y="29"/>
                  </a:cubicBezTo>
                  <a:cubicBezTo>
                    <a:pt x="56" y="22"/>
                    <a:pt x="56" y="22"/>
                    <a:pt x="56" y="22"/>
                  </a:cubicBezTo>
                  <a:cubicBezTo>
                    <a:pt x="55" y="19"/>
                    <a:pt x="57" y="16"/>
                    <a:pt x="60" y="16"/>
                  </a:cubicBezTo>
                  <a:cubicBezTo>
                    <a:pt x="71" y="13"/>
                    <a:pt x="71" y="13"/>
                    <a:pt x="71" y="13"/>
                  </a:cubicBezTo>
                  <a:moveTo>
                    <a:pt x="69" y="2"/>
                  </a:moveTo>
                  <a:cubicBezTo>
                    <a:pt x="58" y="5"/>
                    <a:pt x="58" y="5"/>
                    <a:pt x="58" y="5"/>
                  </a:cubicBezTo>
                  <a:cubicBezTo>
                    <a:pt x="49" y="6"/>
                    <a:pt x="44" y="14"/>
                    <a:pt x="45" y="23"/>
                  </a:cubicBezTo>
                  <a:cubicBezTo>
                    <a:pt x="43" y="24"/>
                    <a:pt x="41" y="26"/>
                    <a:pt x="39" y="27"/>
                  </a:cubicBezTo>
                  <a:cubicBezTo>
                    <a:pt x="35" y="25"/>
                    <a:pt x="31" y="25"/>
                    <a:pt x="27" y="26"/>
                  </a:cubicBezTo>
                  <a:cubicBezTo>
                    <a:pt x="23" y="27"/>
                    <a:pt x="19" y="29"/>
                    <a:pt x="17" y="33"/>
                  </a:cubicBezTo>
                  <a:cubicBezTo>
                    <a:pt x="11" y="43"/>
                    <a:pt x="11" y="43"/>
                    <a:pt x="11" y="43"/>
                  </a:cubicBezTo>
                  <a:cubicBezTo>
                    <a:pt x="8" y="47"/>
                    <a:pt x="7" y="51"/>
                    <a:pt x="8" y="56"/>
                  </a:cubicBezTo>
                  <a:cubicBezTo>
                    <a:pt x="9" y="59"/>
                    <a:pt x="11" y="63"/>
                    <a:pt x="14" y="65"/>
                  </a:cubicBezTo>
                  <a:cubicBezTo>
                    <a:pt x="14" y="68"/>
                    <a:pt x="13" y="70"/>
                    <a:pt x="13" y="72"/>
                  </a:cubicBezTo>
                  <a:cubicBezTo>
                    <a:pt x="5" y="75"/>
                    <a:pt x="0" y="84"/>
                    <a:pt x="2" y="92"/>
                  </a:cubicBezTo>
                  <a:cubicBezTo>
                    <a:pt x="4" y="103"/>
                    <a:pt x="4" y="103"/>
                    <a:pt x="4" y="103"/>
                  </a:cubicBezTo>
                  <a:cubicBezTo>
                    <a:pt x="6" y="112"/>
                    <a:pt x="14" y="117"/>
                    <a:pt x="23" y="116"/>
                  </a:cubicBezTo>
                  <a:cubicBezTo>
                    <a:pt x="24" y="118"/>
                    <a:pt x="25" y="120"/>
                    <a:pt x="27" y="122"/>
                  </a:cubicBezTo>
                  <a:cubicBezTo>
                    <a:pt x="25" y="126"/>
                    <a:pt x="25" y="130"/>
                    <a:pt x="25" y="134"/>
                  </a:cubicBezTo>
                  <a:cubicBezTo>
                    <a:pt x="26" y="138"/>
                    <a:pt x="29" y="142"/>
                    <a:pt x="33" y="144"/>
                  </a:cubicBezTo>
                  <a:cubicBezTo>
                    <a:pt x="42" y="150"/>
                    <a:pt x="42" y="150"/>
                    <a:pt x="42" y="150"/>
                  </a:cubicBezTo>
                  <a:cubicBezTo>
                    <a:pt x="46" y="153"/>
                    <a:pt x="51" y="154"/>
                    <a:pt x="55" y="153"/>
                  </a:cubicBezTo>
                  <a:cubicBezTo>
                    <a:pt x="59" y="152"/>
                    <a:pt x="62" y="150"/>
                    <a:pt x="65" y="147"/>
                  </a:cubicBezTo>
                  <a:cubicBezTo>
                    <a:pt x="67" y="147"/>
                    <a:pt x="70" y="148"/>
                    <a:pt x="72" y="148"/>
                  </a:cubicBezTo>
                  <a:cubicBezTo>
                    <a:pt x="75" y="156"/>
                    <a:pt x="83" y="161"/>
                    <a:pt x="92" y="159"/>
                  </a:cubicBezTo>
                  <a:cubicBezTo>
                    <a:pt x="103" y="157"/>
                    <a:pt x="103" y="157"/>
                    <a:pt x="103" y="157"/>
                  </a:cubicBezTo>
                  <a:cubicBezTo>
                    <a:pt x="111" y="155"/>
                    <a:pt x="117" y="147"/>
                    <a:pt x="116" y="138"/>
                  </a:cubicBezTo>
                  <a:cubicBezTo>
                    <a:pt x="118" y="137"/>
                    <a:pt x="120" y="136"/>
                    <a:pt x="122" y="134"/>
                  </a:cubicBezTo>
                  <a:cubicBezTo>
                    <a:pt x="126" y="136"/>
                    <a:pt x="130" y="136"/>
                    <a:pt x="133" y="136"/>
                  </a:cubicBezTo>
                  <a:cubicBezTo>
                    <a:pt x="138" y="135"/>
                    <a:pt x="142" y="132"/>
                    <a:pt x="144" y="128"/>
                  </a:cubicBezTo>
                  <a:cubicBezTo>
                    <a:pt x="150" y="119"/>
                    <a:pt x="150" y="119"/>
                    <a:pt x="150" y="119"/>
                  </a:cubicBezTo>
                  <a:cubicBezTo>
                    <a:pt x="153" y="115"/>
                    <a:pt x="153" y="110"/>
                    <a:pt x="152" y="106"/>
                  </a:cubicBezTo>
                  <a:cubicBezTo>
                    <a:pt x="152" y="102"/>
                    <a:pt x="149" y="99"/>
                    <a:pt x="146" y="96"/>
                  </a:cubicBezTo>
                  <a:cubicBezTo>
                    <a:pt x="147" y="94"/>
                    <a:pt x="147" y="91"/>
                    <a:pt x="148" y="89"/>
                  </a:cubicBezTo>
                  <a:cubicBezTo>
                    <a:pt x="156" y="86"/>
                    <a:pt x="161" y="78"/>
                    <a:pt x="159" y="69"/>
                  </a:cubicBezTo>
                  <a:cubicBezTo>
                    <a:pt x="157" y="58"/>
                    <a:pt x="157" y="58"/>
                    <a:pt x="157" y="58"/>
                  </a:cubicBezTo>
                  <a:cubicBezTo>
                    <a:pt x="155" y="50"/>
                    <a:pt x="147" y="44"/>
                    <a:pt x="138" y="45"/>
                  </a:cubicBezTo>
                  <a:cubicBezTo>
                    <a:pt x="137" y="43"/>
                    <a:pt x="135" y="41"/>
                    <a:pt x="134" y="39"/>
                  </a:cubicBezTo>
                  <a:cubicBezTo>
                    <a:pt x="136" y="36"/>
                    <a:pt x="136" y="32"/>
                    <a:pt x="135" y="28"/>
                  </a:cubicBezTo>
                  <a:cubicBezTo>
                    <a:pt x="134" y="23"/>
                    <a:pt x="132" y="19"/>
                    <a:pt x="128" y="17"/>
                  </a:cubicBezTo>
                  <a:cubicBezTo>
                    <a:pt x="118" y="11"/>
                    <a:pt x="118" y="11"/>
                    <a:pt x="118" y="11"/>
                  </a:cubicBezTo>
                  <a:cubicBezTo>
                    <a:pt x="115" y="8"/>
                    <a:pt x="110" y="8"/>
                    <a:pt x="106" y="9"/>
                  </a:cubicBezTo>
                  <a:cubicBezTo>
                    <a:pt x="102" y="9"/>
                    <a:pt x="98" y="12"/>
                    <a:pt x="96" y="15"/>
                  </a:cubicBezTo>
                  <a:cubicBezTo>
                    <a:pt x="93" y="14"/>
                    <a:pt x="91" y="14"/>
                    <a:pt x="89" y="13"/>
                  </a:cubicBezTo>
                  <a:cubicBezTo>
                    <a:pt x="86" y="5"/>
                    <a:pt x="77" y="0"/>
                    <a:pt x="69" y="2"/>
                  </a:cubicBezTo>
                  <a:close/>
                </a:path>
              </a:pathLst>
            </a:custGeom>
            <a:grpFill/>
            <a:ln>
              <a:noFill/>
            </a:ln>
          </p:spPr>
          <p:txBody>
            <a:bodyPr vert="horz" wrap="square" lIns="45720" tIns="22860" rIns="45720" bIns="22860"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22"/>
            <p:cNvSpPr>
              <a:spLocks noEditPoints="1"/>
            </p:cNvSpPr>
            <p:nvPr/>
          </p:nvSpPr>
          <p:spPr bwMode="auto">
            <a:xfrm>
              <a:off x="6661080" y="536756"/>
              <a:ext cx="306388" cy="306388"/>
            </a:xfrm>
            <a:custGeom>
              <a:avLst/>
              <a:gdLst>
                <a:gd name="T0" fmla="*/ 48 w 81"/>
                <a:gd name="T1" fmla="*/ 77 h 81"/>
                <a:gd name="T2" fmla="*/ 4 w 81"/>
                <a:gd name="T3" fmla="*/ 49 h 81"/>
                <a:gd name="T4" fmla="*/ 32 w 81"/>
                <a:gd name="T5" fmla="*/ 5 h 81"/>
                <a:gd name="T6" fmla="*/ 76 w 81"/>
                <a:gd name="T7" fmla="*/ 33 h 81"/>
                <a:gd name="T8" fmla="*/ 48 w 81"/>
                <a:gd name="T9" fmla="*/ 77 h 81"/>
                <a:gd name="T10" fmla="*/ 34 w 81"/>
                <a:gd name="T11" fmla="*/ 10 h 81"/>
                <a:gd name="T12" fmla="*/ 10 w 81"/>
                <a:gd name="T13" fmla="*/ 47 h 81"/>
                <a:gd name="T14" fmla="*/ 47 w 81"/>
                <a:gd name="T15" fmla="*/ 71 h 81"/>
                <a:gd name="T16" fmla="*/ 71 w 81"/>
                <a:gd name="T17" fmla="*/ 34 h 81"/>
                <a:gd name="T18" fmla="*/ 34 w 81"/>
                <a:gd name="T19"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8" y="77"/>
                  </a:moveTo>
                  <a:cubicBezTo>
                    <a:pt x="28" y="81"/>
                    <a:pt x="9" y="68"/>
                    <a:pt x="4" y="49"/>
                  </a:cubicBezTo>
                  <a:cubicBezTo>
                    <a:pt x="0" y="29"/>
                    <a:pt x="13" y="9"/>
                    <a:pt x="32" y="5"/>
                  </a:cubicBezTo>
                  <a:cubicBezTo>
                    <a:pt x="52" y="0"/>
                    <a:pt x="72" y="13"/>
                    <a:pt x="76" y="33"/>
                  </a:cubicBezTo>
                  <a:cubicBezTo>
                    <a:pt x="81" y="53"/>
                    <a:pt x="68" y="72"/>
                    <a:pt x="48" y="77"/>
                  </a:cubicBezTo>
                  <a:close/>
                  <a:moveTo>
                    <a:pt x="34" y="10"/>
                  </a:moveTo>
                  <a:cubicBezTo>
                    <a:pt x="17" y="14"/>
                    <a:pt x="6" y="31"/>
                    <a:pt x="10" y="47"/>
                  </a:cubicBezTo>
                  <a:cubicBezTo>
                    <a:pt x="14" y="64"/>
                    <a:pt x="30" y="75"/>
                    <a:pt x="47" y="71"/>
                  </a:cubicBezTo>
                  <a:cubicBezTo>
                    <a:pt x="64" y="67"/>
                    <a:pt x="74" y="51"/>
                    <a:pt x="71" y="34"/>
                  </a:cubicBezTo>
                  <a:cubicBezTo>
                    <a:pt x="67" y="17"/>
                    <a:pt x="50" y="7"/>
                    <a:pt x="34" y="10"/>
                  </a:cubicBezTo>
                  <a:close/>
                </a:path>
              </a:pathLst>
            </a:custGeom>
            <a:grpFill/>
            <a:ln>
              <a:noFill/>
            </a:ln>
          </p:spPr>
          <p:txBody>
            <a:bodyPr vert="horz" wrap="square" lIns="45720" tIns="22860" rIns="45720" bIns="22860"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23"/>
            <p:cNvSpPr>
              <a:spLocks noEditPoints="1"/>
            </p:cNvSpPr>
            <p:nvPr/>
          </p:nvSpPr>
          <p:spPr bwMode="auto">
            <a:xfrm>
              <a:off x="6732517" y="608193"/>
              <a:ext cx="163513" cy="163513"/>
            </a:xfrm>
            <a:custGeom>
              <a:avLst/>
              <a:gdLst>
                <a:gd name="T0" fmla="*/ 26 w 43"/>
                <a:gd name="T1" fmla="*/ 41 h 43"/>
                <a:gd name="T2" fmla="*/ 2 w 43"/>
                <a:gd name="T3" fmla="*/ 26 h 43"/>
                <a:gd name="T4" fmla="*/ 17 w 43"/>
                <a:gd name="T5" fmla="*/ 2 h 43"/>
                <a:gd name="T6" fmla="*/ 41 w 43"/>
                <a:gd name="T7" fmla="*/ 17 h 43"/>
                <a:gd name="T8" fmla="*/ 26 w 43"/>
                <a:gd name="T9" fmla="*/ 41 h 43"/>
                <a:gd name="T10" fmla="*/ 18 w 43"/>
                <a:gd name="T11" fmla="*/ 8 h 43"/>
                <a:gd name="T12" fmla="*/ 8 w 43"/>
                <a:gd name="T13" fmla="*/ 25 h 43"/>
                <a:gd name="T14" fmla="*/ 24 w 43"/>
                <a:gd name="T15" fmla="*/ 35 h 43"/>
                <a:gd name="T16" fmla="*/ 35 w 43"/>
                <a:gd name="T17" fmla="*/ 19 h 43"/>
                <a:gd name="T18" fmla="*/ 18 w 43"/>
                <a:gd name="T19"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6" y="41"/>
                  </a:moveTo>
                  <a:cubicBezTo>
                    <a:pt x="15" y="43"/>
                    <a:pt x="4" y="37"/>
                    <a:pt x="2" y="26"/>
                  </a:cubicBezTo>
                  <a:cubicBezTo>
                    <a:pt x="0" y="15"/>
                    <a:pt x="6" y="5"/>
                    <a:pt x="17" y="2"/>
                  </a:cubicBezTo>
                  <a:cubicBezTo>
                    <a:pt x="28" y="0"/>
                    <a:pt x="38" y="7"/>
                    <a:pt x="41" y="17"/>
                  </a:cubicBezTo>
                  <a:cubicBezTo>
                    <a:pt x="43" y="28"/>
                    <a:pt x="36" y="39"/>
                    <a:pt x="26" y="41"/>
                  </a:cubicBezTo>
                  <a:close/>
                  <a:moveTo>
                    <a:pt x="18" y="8"/>
                  </a:moveTo>
                  <a:cubicBezTo>
                    <a:pt x="11" y="10"/>
                    <a:pt x="6" y="17"/>
                    <a:pt x="8" y="25"/>
                  </a:cubicBezTo>
                  <a:cubicBezTo>
                    <a:pt x="9" y="32"/>
                    <a:pt x="17" y="37"/>
                    <a:pt x="24" y="35"/>
                  </a:cubicBezTo>
                  <a:cubicBezTo>
                    <a:pt x="32" y="34"/>
                    <a:pt x="37" y="26"/>
                    <a:pt x="35" y="19"/>
                  </a:cubicBezTo>
                  <a:cubicBezTo>
                    <a:pt x="34" y="11"/>
                    <a:pt x="26" y="6"/>
                    <a:pt x="18" y="8"/>
                  </a:cubicBezTo>
                  <a:close/>
                </a:path>
              </a:pathLst>
            </a:custGeom>
            <a:grpFill/>
            <a:ln>
              <a:noFill/>
            </a:ln>
          </p:spPr>
          <p:txBody>
            <a:bodyPr vert="horz" wrap="square" lIns="45720" tIns="22860" rIns="45720" bIns="22860"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24"/>
            <p:cNvSpPr>
              <a:spLocks noEditPoints="1"/>
            </p:cNvSpPr>
            <p:nvPr/>
          </p:nvSpPr>
          <p:spPr bwMode="auto">
            <a:xfrm>
              <a:off x="5621267" y="479606"/>
              <a:ext cx="911225" cy="909638"/>
            </a:xfrm>
            <a:custGeom>
              <a:avLst/>
              <a:gdLst>
                <a:gd name="T0" fmla="*/ 138 w 241"/>
                <a:gd name="T1" fmla="*/ 25 h 240"/>
                <a:gd name="T2" fmla="*/ 168 w 241"/>
                <a:gd name="T3" fmla="*/ 48 h 240"/>
                <a:gd name="T4" fmla="*/ 181 w 241"/>
                <a:gd name="T5" fmla="*/ 38 h 240"/>
                <a:gd name="T6" fmla="*/ 199 w 241"/>
                <a:gd name="T7" fmla="*/ 53 h 240"/>
                <a:gd name="T8" fmla="*/ 192 w 241"/>
                <a:gd name="T9" fmla="*/ 73 h 240"/>
                <a:gd name="T10" fmla="*/ 215 w 241"/>
                <a:gd name="T11" fmla="*/ 103 h 240"/>
                <a:gd name="T12" fmla="*/ 223 w 241"/>
                <a:gd name="T13" fmla="*/ 128 h 240"/>
                <a:gd name="T14" fmla="*/ 204 w 241"/>
                <a:gd name="T15" fmla="*/ 137 h 240"/>
                <a:gd name="T16" fmla="*/ 199 w 241"/>
                <a:gd name="T17" fmla="*/ 174 h 240"/>
                <a:gd name="T18" fmla="*/ 187 w 241"/>
                <a:gd name="T19" fmla="*/ 199 h 240"/>
                <a:gd name="T20" fmla="*/ 175 w 241"/>
                <a:gd name="T21" fmla="*/ 199 h 240"/>
                <a:gd name="T22" fmla="*/ 138 w 241"/>
                <a:gd name="T23" fmla="*/ 204 h 240"/>
                <a:gd name="T24" fmla="*/ 129 w 241"/>
                <a:gd name="T25" fmla="*/ 223 h 240"/>
                <a:gd name="T26" fmla="*/ 103 w 241"/>
                <a:gd name="T27" fmla="*/ 214 h 240"/>
                <a:gd name="T28" fmla="*/ 73 w 241"/>
                <a:gd name="T29" fmla="*/ 191 h 240"/>
                <a:gd name="T30" fmla="*/ 60 w 241"/>
                <a:gd name="T31" fmla="*/ 201 h 240"/>
                <a:gd name="T32" fmla="*/ 42 w 241"/>
                <a:gd name="T33" fmla="*/ 186 h 240"/>
                <a:gd name="T34" fmla="*/ 49 w 241"/>
                <a:gd name="T35" fmla="*/ 167 h 240"/>
                <a:gd name="T36" fmla="*/ 26 w 241"/>
                <a:gd name="T37" fmla="*/ 137 h 240"/>
                <a:gd name="T38" fmla="*/ 17 w 241"/>
                <a:gd name="T39" fmla="*/ 111 h 240"/>
                <a:gd name="T40" fmla="*/ 36 w 241"/>
                <a:gd name="T41" fmla="*/ 103 h 240"/>
                <a:gd name="T42" fmla="*/ 42 w 241"/>
                <a:gd name="T43" fmla="*/ 65 h 240"/>
                <a:gd name="T44" fmla="*/ 54 w 241"/>
                <a:gd name="T45" fmla="*/ 41 h 240"/>
                <a:gd name="T46" fmla="*/ 66 w 241"/>
                <a:gd name="T47" fmla="*/ 41 h 240"/>
                <a:gd name="T48" fmla="*/ 103 w 241"/>
                <a:gd name="T49" fmla="*/ 36 h 240"/>
                <a:gd name="T50" fmla="*/ 112 w 241"/>
                <a:gd name="T51" fmla="*/ 17 h 240"/>
                <a:gd name="T52" fmla="*/ 129 w 241"/>
                <a:gd name="T53" fmla="*/ 0 h 240"/>
                <a:gd name="T54" fmla="*/ 86 w 241"/>
                <a:gd name="T55" fmla="*/ 23 h 240"/>
                <a:gd name="T56" fmla="*/ 60 w 241"/>
                <a:gd name="T57" fmla="*/ 21 h 240"/>
                <a:gd name="T58" fmla="*/ 29 w 241"/>
                <a:gd name="T59" fmla="*/ 41 h 240"/>
                <a:gd name="T60" fmla="*/ 28 w 241"/>
                <a:gd name="T61" fmla="*/ 75 h 240"/>
                <a:gd name="T62" fmla="*/ 0 w 241"/>
                <a:gd name="T63" fmla="*/ 111 h 240"/>
                <a:gd name="T64" fmla="*/ 23 w 241"/>
                <a:gd name="T65" fmla="*/ 154 h 240"/>
                <a:gd name="T66" fmla="*/ 22 w 241"/>
                <a:gd name="T67" fmla="*/ 180 h 240"/>
                <a:gd name="T68" fmla="*/ 42 w 241"/>
                <a:gd name="T69" fmla="*/ 211 h 240"/>
                <a:gd name="T70" fmla="*/ 76 w 241"/>
                <a:gd name="T71" fmla="*/ 212 h 240"/>
                <a:gd name="T72" fmla="*/ 112 w 241"/>
                <a:gd name="T73" fmla="*/ 240 h 240"/>
                <a:gd name="T74" fmla="*/ 155 w 241"/>
                <a:gd name="T75" fmla="*/ 217 h 240"/>
                <a:gd name="T76" fmla="*/ 181 w 241"/>
                <a:gd name="T77" fmla="*/ 218 h 240"/>
                <a:gd name="T78" fmla="*/ 211 w 241"/>
                <a:gd name="T79" fmla="*/ 199 h 240"/>
                <a:gd name="T80" fmla="*/ 213 w 241"/>
                <a:gd name="T81" fmla="*/ 164 h 240"/>
                <a:gd name="T82" fmla="*/ 241 w 241"/>
                <a:gd name="T83" fmla="*/ 128 h 240"/>
                <a:gd name="T84" fmla="*/ 217 w 241"/>
                <a:gd name="T85" fmla="*/ 86 h 240"/>
                <a:gd name="T86" fmla="*/ 219 w 241"/>
                <a:gd name="T87" fmla="*/ 59 h 240"/>
                <a:gd name="T88" fmla="*/ 199 w 241"/>
                <a:gd name="T89" fmla="*/ 29 h 240"/>
                <a:gd name="T90" fmla="*/ 165 w 241"/>
                <a:gd name="T91" fmla="*/ 27 h 240"/>
                <a:gd name="T92" fmla="*/ 129 w 241"/>
                <a:gd name="T9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1" h="240">
                  <a:moveTo>
                    <a:pt x="129" y="17"/>
                  </a:moveTo>
                  <a:cubicBezTo>
                    <a:pt x="134" y="17"/>
                    <a:pt x="138" y="21"/>
                    <a:pt x="138" y="25"/>
                  </a:cubicBezTo>
                  <a:cubicBezTo>
                    <a:pt x="138" y="36"/>
                    <a:pt x="138" y="36"/>
                    <a:pt x="138" y="36"/>
                  </a:cubicBezTo>
                  <a:cubicBezTo>
                    <a:pt x="149" y="38"/>
                    <a:pt x="159" y="42"/>
                    <a:pt x="168" y="48"/>
                  </a:cubicBezTo>
                  <a:cubicBezTo>
                    <a:pt x="175" y="41"/>
                    <a:pt x="175" y="41"/>
                    <a:pt x="175" y="41"/>
                  </a:cubicBezTo>
                  <a:cubicBezTo>
                    <a:pt x="177" y="39"/>
                    <a:pt x="179" y="38"/>
                    <a:pt x="181" y="38"/>
                  </a:cubicBezTo>
                  <a:cubicBezTo>
                    <a:pt x="183" y="38"/>
                    <a:pt x="185" y="39"/>
                    <a:pt x="187" y="41"/>
                  </a:cubicBezTo>
                  <a:cubicBezTo>
                    <a:pt x="199" y="53"/>
                    <a:pt x="199" y="53"/>
                    <a:pt x="199" y="53"/>
                  </a:cubicBezTo>
                  <a:cubicBezTo>
                    <a:pt x="203" y="56"/>
                    <a:pt x="203" y="62"/>
                    <a:pt x="199" y="65"/>
                  </a:cubicBezTo>
                  <a:cubicBezTo>
                    <a:pt x="192" y="73"/>
                    <a:pt x="192" y="73"/>
                    <a:pt x="192" y="73"/>
                  </a:cubicBezTo>
                  <a:cubicBezTo>
                    <a:pt x="198" y="82"/>
                    <a:pt x="202" y="92"/>
                    <a:pt x="204" y="103"/>
                  </a:cubicBezTo>
                  <a:cubicBezTo>
                    <a:pt x="215" y="103"/>
                    <a:pt x="215" y="103"/>
                    <a:pt x="215" y="103"/>
                  </a:cubicBezTo>
                  <a:cubicBezTo>
                    <a:pt x="220" y="103"/>
                    <a:pt x="223" y="106"/>
                    <a:pt x="223" y="111"/>
                  </a:cubicBezTo>
                  <a:cubicBezTo>
                    <a:pt x="223" y="128"/>
                    <a:pt x="223" y="128"/>
                    <a:pt x="223" y="128"/>
                  </a:cubicBezTo>
                  <a:cubicBezTo>
                    <a:pt x="223" y="133"/>
                    <a:pt x="220" y="137"/>
                    <a:pt x="215" y="137"/>
                  </a:cubicBezTo>
                  <a:cubicBezTo>
                    <a:pt x="204" y="137"/>
                    <a:pt x="204" y="137"/>
                    <a:pt x="204" y="137"/>
                  </a:cubicBezTo>
                  <a:cubicBezTo>
                    <a:pt x="202" y="148"/>
                    <a:pt x="198" y="158"/>
                    <a:pt x="192" y="167"/>
                  </a:cubicBezTo>
                  <a:cubicBezTo>
                    <a:pt x="199" y="174"/>
                    <a:pt x="199" y="174"/>
                    <a:pt x="199" y="174"/>
                  </a:cubicBezTo>
                  <a:cubicBezTo>
                    <a:pt x="203" y="178"/>
                    <a:pt x="203" y="183"/>
                    <a:pt x="199" y="186"/>
                  </a:cubicBezTo>
                  <a:cubicBezTo>
                    <a:pt x="187" y="199"/>
                    <a:pt x="187" y="199"/>
                    <a:pt x="187" y="199"/>
                  </a:cubicBezTo>
                  <a:cubicBezTo>
                    <a:pt x="185" y="200"/>
                    <a:pt x="183" y="201"/>
                    <a:pt x="181" y="201"/>
                  </a:cubicBezTo>
                  <a:cubicBezTo>
                    <a:pt x="179" y="201"/>
                    <a:pt x="177" y="200"/>
                    <a:pt x="175" y="199"/>
                  </a:cubicBezTo>
                  <a:cubicBezTo>
                    <a:pt x="168" y="191"/>
                    <a:pt x="168" y="191"/>
                    <a:pt x="168" y="191"/>
                  </a:cubicBezTo>
                  <a:cubicBezTo>
                    <a:pt x="159" y="197"/>
                    <a:pt x="149" y="202"/>
                    <a:pt x="138" y="204"/>
                  </a:cubicBezTo>
                  <a:cubicBezTo>
                    <a:pt x="138" y="214"/>
                    <a:pt x="138" y="214"/>
                    <a:pt x="138" y="214"/>
                  </a:cubicBezTo>
                  <a:cubicBezTo>
                    <a:pt x="138" y="219"/>
                    <a:pt x="134" y="223"/>
                    <a:pt x="129" y="223"/>
                  </a:cubicBezTo>
                  <a:cubicBezTo>
                    <a:pt x="112" y="223"/>
                    <a:pt x="112" y="223"/>
                    <a:pt x="112" y="223"/>
                  </a:cubicBezTo>
                  <a:cubicBezTo>
                    <a:pt x="107" y="223"/>
                    <a:pt x="103" y="219"/>
                    <a:pt x="103" y="214"/>
                  </a:cubicBezTo>
                  <a:cubicBezTo>
                    <a:pt x="103" y="204"/>
                    <a:pt x="103" y="204"/>
                    <a:pt x="103" y="204"/>
                  </a:cubicBezTo>
                  <a:cubicBezTo>
                    <a:pt x="92" y="202"/>
                    <a:pt x="82" y="197"/>
                    <a:pt x="73" y="191"/>
                  </a:cubicBezTo>
                  <a:cubicBezTo>
                    <a:pt x="66" y="199"/>
                    <a:pt x="66" y="199"/>
                    <a:pt x="66" y="199"/>
                  </a:cubicBezTo>
                  <a:cubicBezTo>
                    <a:pt x="64" y="200"/>
                    <a:pt x="62" y="201"/>
                    <a:pt x="60" y="201"/>
                  </a:cubicBezTo>
                  <a:cubicBezTo>
                    <a:pt x="58" y="201"/>
                    <a:pt x="55" y="200"/>
                    <a:pt x="54" y="199"/>
                  </a:cubicBezTo>
                  <a:cubicBezTo>
                    <a:pt x="42" y="186"/>
                    <a:pt x="42" y="186"/>
                    <a:pt x="42" y="186"/>
                  </a:cubicBezTo>
                  <a:cubicBezTo>
                    <a:pt x="38" y="183"/>
                    <a:pt x="38" y="178"/>
                    <a:pt x="42" y="174"/>
                  </a:cubicBezTo>
                  <a:cubicBezTo>
                    <a:pt x="49" y="167"/>
                    <a:pt x="49" y="167"/>
                    <a:pt x="49" y="167"/>
                  </a:cubicBezTo>
                  <a:cubicBezTo>
                    <a:pt x="43" y="158"/>
                    <a:pt x="39" y="148"/>
                    <a:pt x="36" y="137"/>
                  </a:cubicBezTo>
                  <a:cubicBezTo>
                    <a:pt x="26" y="137"/>
                    <a:pt x="26" y="137"/>
                    <a:pt x="26" y="137"/>
                  </a:cubicBezTo>
                  <a:cubicBezTo>
                    <a:pt x="21" y="137"/>
                    <a:pt x="17" y="133"/>
                    <a:pt x="17" y="128"/>
                  </a:cubicBezTo>
                  <a:cubicBezTo>
                    <a:pt x="17" y="111"/>
                    <a:pt x="17" y="111"/>
                    <a:pt x="17" y="111"/>
                  </a:cubicBezTo>
                  <a:cubicBezTo>
                    <a:pt x="17" y="106"/>
                    <a:pt x="21" y="103"/>
                    <a:pt x="26" y="103"/>
                  </a:cubicBezTo>
                  <a:cubicBezTo>
                    <a:pt x="36" y="103"/>
                    <a:pt x="36" y="103"/>
                    <a:pt x="36" y="103"/>
                  </a:cubicBezTo>
                  <a:cubicBezTo>
                    <a:pt x="39" y="92"/>
                    <a:pt x="43" y="82"/>
                    <a:pt x="49" y="73"/>
                  </a:cubicBezTo>
                  <a:cubicBezTo>
                    <a:pt x="42" y="65"/>
                    <a:pt x="42" y="65"/>
                    <a:pt x="42" y="65"/>
                  </a:cubicBezTo>
                  <a:cubicBezTo>
                    <a:pt x="38" y="62"/>
                    <a:pt x="38" y="56"/>
                    <a:pt x="42" y="53"/>
                  </a:cubicBezTo>
                  <a:cubicBezTo>
                    <a:pt x="54" y="41"/>
                    <a:pt x="54" y="41"/>
                    <a:pt x="54" y="41"/>
                  </a:cubicBezTo>
                  <a:cubicBezTo>
                    <a:pt x="55" y="39"/>
                    <a:pt x="58" y="38"/>
                    <a:pt x="60" y="38"/>
                  </a:cubicBezTo>
                  <a:cubicBezTo>
                    <a:pt x="62" y="38"/>
                    <a:pt x="64" y="39"/>
                    <a:pt x="66" y="41"/>
                  </a:cubicBezTo>
                  <a:cubicBezTo>
                    <a:pt x="73" y="48"/>
                    <a:pt x="73" y="48"/>
                    <a:pt x="73" y="48"/>
                  </a:cubicBezTo>
                  <a:cubicBezTo>
                    <a:pt x="82" y="42"/>
                    <a:pt x="92" y="38"/>
                    <a:pt x="103" y="36"/>
                  </a:cubicBezTo>
                  <a:cubicBezTo>
                    <a:pt x="103" y="25"/>
                    <a:pt x="103" y="25"/>
                    <a:pt x="103" y="25"/>
                  </a:cubicBezTo>
                  <a:cubicBezTo>
                    <a:pt x="103" y="21"/>
                    <a:pt x="107" y="17"/>
                    <a:pt x="112" y="17"/>
                  </a:cubicBezTo>
                  <a:cubicBezTo>
                    <a:pt x="129" y="17"/>
                    <a:pt x="129" y="17"/>
                    <a:pt x="129" y="17"/>
                  </a:cubicBezTo>
                  <a:moveTo>
                    <a:pt x="129" y="0"/>
                  </a:moveTo>
                  <a:cubicBezTo>
                    <a:pt x="112" y="0"/>
                    <a:pt x="112" y="0"/>
                    <a:pt x="112" y="0"/>
                  </a:cubicBezTo>
                  <a:cubicBezTo>
                    <a:pt x="99" y="0"/>
                    <a:pt x="88" y="10"/>
                    <a:pt x="86" y="23"/>
                  </a:cubicBezTo>
                  <a:cubicBezTo>
                    <a:pt x="83" y="24"/>
                    <a:pt x="79" y="25"/>
                    <a:pt x="76" y="27"/>
                  </a:cubicBezTo>
                  <a:cubicBezTo>
                    <a:pt x="71" y="23"/>
                    <a:pt x="66" y="21"/>
                    <a:pt x="60" y="21"/>
                  </a:cubicBezTo>
                  <a:cubicBezTo>
                    <a:pt x="53" y="21"/>
                    <a:pt x="46" y="24"/>
                    <a:pt x="42" y="29"/>
                  </a:cubicBezTo>
                  <a:cubicBezTo>
                    <a:pt x="29" y="41"/>
                    <a:pt x="29" y="41"/>
                    <a:pt x="29" y="41"/>
                  </a:cubicBezTo>
                  <a:cubicBezTo>
                    <a:pt x="25" y="46"/>
                    <a:pt x="22" y="52"/>
                    <a:pt x="22" y="59"/>
                  </a:cubicBezTo>
                  <a:cubicBezTo>
                    <a:pt x="22" y="65"/>
                    <a:pt x="24" y="71"/>
                    <a:pt x="28" y="75"/>
                  </a:cubicBezTo>
                  <a:cubicBezTo>
                    <a:pt x="26" y="79"/>
                    <a:pt x="25" y="82"/>
                    <a:pt x="23" y="86"/>
                  </a:cubicBezTo>
                  <a:cubicBezTo>
                    <a:pt x="10" y="87"/>
                    <a:pt x="0" y="98"/>
                    <a:pt x="0" y="111"/>
                  </a:cubicBezTo>
                  <a:cubicBezTo>
                    <a:pt x="0" y="128"/>
                    <a:pt x="0" y="128"/>
                    <a:pt x="0" y="128"/>
                  </a:cubicBezTo>
                  <a:cubicBezTo>
                    <a:pt x="0" y="142"/>
                    <a:pt x="10" y="153"/>
                    <a:pt x="23" y="154"/>
                  </a:cubicBezTo>
                  <a:cubicBezTo>
                    <a:pt x="25" y="157"/>
                    <a:pt x="26" y="161"/>
                    <a:pt x="28" y="164"/>
                  </a:cubicBezTo>
                  <a:cubicBezTo>
                    <a:pt x="24" y="169"/>
                    <a:pt x="22" y="174"/>
                    <a:pt x="22" y="180"/>
                  </a:cubicBezTo>
                  <a:cubicBezTo>
                    <a:pt x="22" y="187"/>
                    <a:pt x="25" y="194"/>
                    <a:pt x="29" y="199"/>
                  </a:cubicBezTo>
                  <a:cubicBezTo>
                    <a:pt x="42" y="211"/>
                    <a:pt x="42" y="211"/>
                    <a:pt x="42" y="211"/>
                  </a:cubicBezTo>
                  <a:cubicBezTo>
                    <a:pt x="46" y="216"/>
                    <a:pt x="53" y="218"/>
                    <a:pt x="60" y="218"/>
                  </a:cubicBezTo>
                  <a:cubicBezTo>
                    <a:pt x="66" y="218"/>
                    <a:pt x="71" y="216"/>
                    <a:pt x="76" y="212"/>
                  </a:cubicBezTo>
                  <a:cubicBezTo>
                    <a:pt x="79" y="214"/>
                    <a:pt x="83" y="216"/>
                    <a:pt x="86" y="217"/>
                  </a:cubicBezTo>
                  <a:cubicBezTo>
                    <a:pt x="88" y="230"/>
                    <a:pt x="99" y="240"/>
                    <a:pt x="112" y="240"/>
                  </a:cubicBezTo>
                  <a:cubicBezTo>
                    <a:pt x="129" y="240"/>
                    <a:pt x="129" y="240"/>
                    <a:pt x="129" y="240"/>
                  </a:cubicBezTo>
                  <a:cubicBezTo>
                    <a:pt x="142" y="240"/>
                    <a:pt x="153" y="230"/>
                    <a:pt x="155" y="217"/>
                  </a:cubicBezTo>
                  <a:cubicBezTo>
                    <a:pt x="158" y="216"/>
                    <a:pt x="161" y="214"/>
                    <a:pt x="165" y="212"/>
                  </a:cubicBezTo>
                  <a:cubicBezTo>
                    <a:pt x="169" y="216"/>
                    <a:pt x="175" y="218"/>
                    <a:pt x="181" y="218"/>
                  </a:cubicBezTo>
                  <a:cubicBezTo>
                    <a:pt x="188" y="218"/>
                    <a:pt x="194" y="216"/>
                    <a:pt x="199" y="211"/>
                  </a:cubicBezTo>
                  <a:cubicBezTo>
                    <a:pt x="211" y="199"/>
                    <a:pt x="211" y="199"/>
                    <a:pt x="211" y="199"/>
                  </a:cubicBezTo>
                  <a:cubicBezTo>
                    <a:pt x="216" y="194"/>
                    <a:pt x="219" y="187"/>
                    <a:pt x="219" y="180"/>
                  </a:cubicBezTo>
                  <a:cubicBezTo>
                    <a:pt x="219" y="174"/>
                    <a:pt x="217" y="169"/>
                    <a:pt x="213" y="164"/>
                  </a:cubicBezTo>
                  <a:cubicBezTo>
                    <a:pt x="215" y="161"/>
                    <a:pt x="216" y="157"/>
                    <a:pt x="217" y="154"/>
                  </a:cubicBezTo>
                  <a:cubicBezTo>
                    <a:pt x="230" y="153"/>
                    <a:pt x="241" y="142"/>
                    <a:pt x="241" y="128"/>
                  </a:cubicBezTo>
                  <a:cubicBezTo>
                    <a:pt x="241" y="111"/>
                    <a:pt x="241" y="111"/>
                    <a:pt x="241" y="111"/>
                  </a:cubicBezTo>
                  <a:cubicBezTo>
                    <a:pt x="241" y="98"/>
                    <a:pt x="230" y="87"/>
                    <a:pt x="217" y="86"/>
                  </a:cubicBezTo>
                  <a:cubicBezTo>
                    <a:pt x="216" y="82"/>
                    <a:pt x="215" y="79"/>
                    <a:pt x="213" y="75"/>
                  </a:cubicBezTo>
                  <a:cubicBezTo>
                    <a:pt x="217" y="71"/>
                    <a:pt x="219" y="65"/>
                    <a:pt x="219" y="59"/>
                  </a:cubicBezTo>
                  <a:cubicBezTo>
                    <a:pt x="219" y="52"/>
                    <a:pt x="216" y="46"/>
                    <a:pt x="211" y="41"/>
                  </a:cubicBezTo>
                  <a:cubicBezTo>
                    <a:pt x="199" y="29"/>
                    <a:pt x="199" y="29"/>
                    <a:pt x="199" y="29"/>
                  </a:cubicBezTo>
                  <a:cubicBezTo>
                    <a:pt x="194" y="24"/>
                    <a:pt x="188" y="21"/>
                    <a:pt x="181" y="21"/>
                  </a:cubicBezTo>
                  <a:cubicBezTo>
                    <a:pt x="175" y="21"/>
                    <a:pt x="169" y="23"/>
                    <a:pt x="165" y="27"/>
                  </a:cubicBezTo>
                  <a:cubicBezTo>
                    <a:pt x="161" y="25"/>
                    <a:pt x="158" y="24"/>
                    <a:pt x="155" y="23"/>
                  </a:cubicBezTo>
                  <a:cubicBezTo>
                    <a:pt x="153" y="10"/>
                    <a:pt x="142" y="0"/>
                    <a:pt x="129" y="0"/>
                  </a:cubicBezTo>
                  <a:close/>
                </a:path>
              </a:pathLst>
            </a:custGeom>
            <a:grpFill/>
            <a:ln>
              <a:noFill/>
            </a:ln>
          </p:spPr>
          <p:txBody>
            <a:bodyPr vert="horz" wrap="square" lIns="45720" tIns="22860" rIns="45720" bIns="22860"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5"/>
            <p:cNvSpPr>
              <a:spLocks noEditPoints="1"/>
            </p:cNvSpPr>
            <p:nvPr/>
          </p:nvSpPr>
          <p:spPr bwMode="auto">
            <a:xfrm>
              <a:off x="5867330" y="722493"/>
              <a:ext cx="419100" cy="423863"/>
            </a:xfrm>
            <a:custGeom>
              <a:avLst/>
              <a:gdLst>
                <a:gd name="T0" fmla="*/ 55 w 111"/>
                <a:gd name="T1" fmla="*/ 112 h 112"/>
                <a:gd name="T2" fmla="*/ 0 w 111"/>
                <a:gd name="T3" fmla="*/ 56 h 112"/>
                <a:gd name="T4" fmla="*/ 55 w 111"/>
                <a:gd name="T5" fmla="*/ 0 h 112"/>
                <a:gd name="T6" fmla="*/ 111 w 111"/>
                <a:gd name="T7" fmla="*/ 56 h 112"/>
                <a:gd name="T8" fmla="*/ 55 w 111"/>
                <a:gd name="T9" fmla="*/ 112 h 112"/>
                <a:gd name="T10" fmla="*/ 55 w 111"/>
                <a:gd name="T11" fmla="*/ 9 h 112"/>
                <a:gd name="T12" fmla="*/ 8 w 111"/>
                <a:gd name="T13" fmla="*/ 56 h 112"/>
                <a:gd name="T14" fmla="*/ 55 w 111"/>
                <a:gd name="T15" fmla="*/ 103 h 112"/>
                <a:gd name="T16" fmla="*/ 103 w 111"/>
                <a:gd name="T17" fmla="*/ 56 h 112"/>
                <a:gd name="T18" fmla="*/ 55 w 111"/>
                <a:gd name="T19" fmla="*/ 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2">
                  <a:moveTo>
                    <a:pt x="55" y="112"/>
                  </a:moveTo>
                  <a:cubicBezTo>
                    <a:pt x="25" y="112"/>
                    <a:pt x="0" y="86"/>
                    <a:pt x="0" y="56"/>
                  </a:cubicBezTo>
                  <a:cubicBezTo>
                    <a:pt x="0" y="25"/>
                    <a:pt x="25" y="0"/>
                    <a:pt x="55" y="0"/>
                  </a:cubicBezTo>
                  <a:cubicBezTo>
                    <a:pt x="86" y="0"/>
                    <a:pt x="111" y="25"/>
                    <a:pt x="111" y="56"/>
                  </a:cubicBezTo>
                  <a:cubicBezTo>
                    <a:pt x="111" y="86"/>
                    <a:pt x="86" y="112"/>
                    <a:pt x="55" y="112"/>
                  </a:cubicBezTo>
                  <a:close/>
                  <a:moveTo>
                    <a:pt x="55" y="9"/>
                  </a:moveTo>
                  <a:cubicBezTo>
                    <a:pt x="29" y="9"/>
                    <a:pt x="8" y="30"/>
                    <a:pt x="8" y="56"/>
                  </a:cubicBezTo>
                  <a:cubicBezTo>
                    <a:pt x="8" y="82"/>
                    <a:pt x="29" y="103"/>
                    <a:pt x="55" y="103"/>
                  </a:cubicBezTo>
                  <a:cubicBezTo>
                    <a:pt x="81" y="103"/>
                    <a:pt x="103" y="82"/>
                    <a:pt x="103" y="56"/>
                  </a:cubicBezTo>
                  <a:cubicBezTo>
                    <a:pt x="103" y="30"/>
                    <a:pt x="81" y="9"/>
                    <a:pt x="55" y="9"/>
                  </a:cubicBezTo>
                  <a:close/>
                </a:path>
              </a:pathLst>
            </a:custGeom>
            <a:grpFill/>
            <a:ln>
              <a:noFill/>
            </a:ln>
          </p:spPr>
          <p:txBody>
            <a:bodyPr vert="horz" wrap="square" lIns="45720" tIns="22860" rIns="45720" bIns="22860"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6"/>
            <p:cNvSpPr>
              <a:spLocks noEditPoints="1"/>
            </p:cNvSpPr>
            <p:nvPr/>
          </p:nvSpPr>
          <p:spPr bwMode="auto">
            <a:xfrm>
              <a:off x="5960992" y="820918"/>
              <a:ext cx="227013" cy="227013"/>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8 h 60"/>
                <a:gd name="T12" fmla="*/ 9 w 60"/>
                <a:gd name="T13" fmla="*/ 30 h 60"/>
                <a:gd name="T14" fmla="*/ 30 w 60"/>
                <a:gd name="T15" fmla="*/ 51 h 60"/>
                <a:gd name="T16" fmla="*/ 52 w 60"/>
                <a:gd name="T17" fmla="*/ 30 h 60"/>
                <a:gd name="T18" fmla="*/ 30 w 60"/>
                <a:gd name="T19"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4" y="60"/>
                    <a:pt x="0" y="46"/>
                    <a:pt x="0" y="30"/>
                  </a:cubicBezTo>
                  <a:cubicBezTo>
                    <a:pt x="0" y="13"/>
                    <a:pt x="14" y="0"/>
                    <a:pt x="30" y="0"/>
                  </a:cubicBezTo>
                  <a:cubicBezTo>
                    <a:pt x="47" y="0"/>
                    <a:pt x="60" y="13"/>
                    <a:pt x="60" y="30"/>
                  </a:cubicBezTo>
                  <a:cubicBezTo>
                    <a:pt x="60" y="46"/>
                    <a:pt x="47" y="60"/>
                    <a:pt x="30" y="60"/>
                  </a:cubicBezTo>
                  <a:close/>
                  <a:moveTo>
                    <a:pt x="30" y="8"/>
                  </a:moveTo>
                  <a:cubicBezTo>
                    <a:pt x="19" y="8"/>
                    <a:pt x="9" y="18"/>
                    <a:pt x="9" y="30"/>
                  </a:cubicBezTo>
                  <a:cubicBezTo>
                    <a:pt x="9" y="42"/>
                    <a:pt x="19" y="51"/>
                    <a:pt x="30" y="51"/>
                  </a:cubicBezTo>
                  <a:cubicBezTo>
                    <a:pt x="42" y="51"/>
                    <a:pt x="52" y="42"/>
                    <a:pt x="52" y="30"/>
                  </a:cubicBezTo>
                  <a:cubicBezTo>
                    <a:pt x="52" y="18"/>
                    <a:pt x="42" y="8"/>
                    <a:pt x="30" y="8"/>
                  </a:cubicBezTo>
                  <a:close/>
                </a:path>
              </a:pathLst>
            </a:custGeom>
            <a:grpFill/>
            <a:ln>
              <a:noFill/>
            </a:ln>
          </p:spPr>
          <p:txBody>
            <a:bodyPr vert="horz" wrap="square" lIns="45720" tIns="22860" rIns="45720" bIns="22860"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97"/>
          <p:cNvGrpSpPr/>
          <p:nvPr/>
        </p:nvGrpSpPr>
        <p:grpSpPr>
          <a:xfrm>
            <a:off x="5252977" y="2663382"/>
            <a:ext cx="1711392" cy="1711837"/>
            <a:chOff x="3865314" y="1566605"/>
            <a:chExt cx="1426531" cy="1426531"/>
          </a:xfrm>
        </p:grpSpPr>
        <p:sp>
          <p:nvSpPr>
            <p:cNvPr id="24" name="Oval 98"/>
            <p:cNvSpPr/>
            <p:nvPr/>
          </p:nvSpPr>
          <p:spPr>
            <a:xfrm>
              <a:off x="3865314" y="1566605"/>
              <a:ext cx="1426531" cy="1426531"/>
            </a:xfrm>
            <a:prstGeom prst="ellipse">
              <a:avLst/>
            </a:prstGeom>
            <a:solidFill>
              <a:schemeClr val="accent2"/>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bg-BG"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Oval 99"/>
            <p:cNvSpPr/>
            <p:nvPr/>
          </p:nvSpPr>
          <p:spPr>
            <a:xfrm>
              <a:off x="4007590" y="1708881"/>
              <a:ext cx="1141979" cy="11419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bg-BG"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3"/>
          <p:cNvGrpSpPr/>
          <p:nvPr/>
        </p:nvGrpSpPr>
        <p:grpSpPr>
          <a:xfrm>
            <a:off x="611455" y="4599915"/>
            <a:ext cx="3828549" cy="1563047"/>
            <a:chOff x="1468544" y="9786088"/>
            <a:chExt cx="7657099" cy="3126092"/>
          </a:xfrm>
        </p:grpSpPr>
        <p:sp>
          <p:nvSpPr>
            <p:cNvPr id="27" name="Content Placeholder 19"/>
            <p:cNvSpPr txBox="1"/>
            <p:nvPr/>
          </p:nvSpPr>
          <p:spPr>
            <a:xfrm>
              <a:off x="1468544" y="10619358"/>
              <a:ext cx="7457615" cy="2292822"/>
            </a:xfrm>
            <a:prstGeom prst="rect">
              <a:avLst/>
            </a:prstGeom>
          </p:spPr>
          <p:txBody>
            <a:bodyPr vert="horz" lIns="91421" tIns="45711" rIns="91421"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1219200">
                <a:spcBef>
                  <a:spcPts val="1335"/>
                </a:spcBef>
                <a:buNone/>
              </a:pP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此处添加详细文本描述，建议与标题相关并符合整体语言风格，语言描述尽量简洁生动。</a:t>
              </a:r>
              <a:endParaRPr lang="en-US" altLang="zh-CN"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05"/>
            <p:cNvSpPr txBox="1"/>
            <p:nvPr/>
          </p:nvSpPr>
          <p:spPr>
            <a:xfrm>
              <a:off x="5170740" y="9786088"/>
              <a:ext cx="3954903" cy="861737"/>
            </a:xfrm>
            <a:prstGeom prst="rect">
              <a:avLst/>
            </a:prstGeom>
            <a:noFill/>
          </p:spPr>
          <p:txBody>
            <a:bodyPr wrap="square" lIns="91421" tIns="45711" rIns="91421" bIns="45711" rtlCol="0">
              <a:spAutoFit/>
            </a:bodyPr>
            <a:lstStyle/>
            <a:p>
              <a:pPr algn="ctr" defTabSz="914400"/>
              <a:r>
                <a:rPr lang="zh-CN" altLang="en-US" sz="2200" b="1"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添加标题内容</a:t>
              </a:r>
              <a:endParaRPr lang="id-ID" altLang="zh-CN" sz="2200" b="1"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106"/>
            <p:cNvCxnSpPr/>
            <p:nvPr/>
          </p:nvCxnSpPr>
          <p:spPr>
            <a:xfrm>
              <a:off x="5528614" y="10600667"/>
              <a:ext cx="32391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0" name="Group 2"/>
          <p:cNvGrpSpPr/>
          <p:nvPr/>
        </p:nvGrpSpPr>
        <p:grpSpPr>
          <a:xfrm>
            <a:off x="7716365" y="4506238"/>
            <a:ext cx="3771484" cy="1746357"/>
            <a:chOff x="9062239" y="9276465"/>
            <a:chExt cx="7542967" cy="3492715"/>
          </a:xfrm>
        </p:grpSpPr>
        <p:sp>
          <p:nvSpPr>
            <p:cNvPr id="31" name="Content Placeholder 19"/>
            <p:cNvSpPr txBox="1"/>
            <p:nvPr/>
          </p:nvSpPr>
          <p:spPr>
            <a:xfrm>
              <a:off x="9147591" y="10476358"/>
              <a:ext cx="7457615" cy="2292822"/>
            </a:xfrm>
            <a:prstGeom prst="rect">
              <a:avLst/>
            </a:prstGeom>
          </p:spPr>
          <p:txBody>
            <a:bodyPr vert="horz" lIns="91421" tIns="45711" rIns="91421"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219200">
                <a:spcBef>
                  <a:spcPts val="1335"/>
                </a:spcBef>
                <a:buNone/>
              </a:pP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此处添加详细文本描述，建议与标题相关并符合整体语言风格，语言描述尽量简洁生动。</a:t>
              </a:r>
              <a:endParaRPr lang="en-US" altLang="zh-CN"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defTabSz="1219200">
                <a:spcBef>
                  <a:spcPts val="1335"/>
                </a:spcBef>
                <a:buNone/>
              </a:pPr>
              <a:r>
                <a:rPr lang="en-US" sz="1200" dirty="0">
                  <a:solidFill>
                    <a:prstClr val="black"/>
                  </a:solidFill>
                  <a:latin typeface="Arial" panose="020B0604020202020204" pitchFamily="34" charset="0"/>
                  <a:ea typeface="微软雅黑" panose="020B0503020204020204" pitchFamily="34" charset="-122"/>
                  <a:sym typeface="Arial" panose="020B0604020202020204" pitchFamily="34" charset="0"/>
                </a:rPr>
                <a:t>.</a:t>
              </a:r>
            </a:p>
          </p:txBody>
        </p:sp>
        <p:sp>
          <p:nvSpPr>
            <p:cNvPr id="32" name="TextBox 108"/>
            <p:cNvSpPr txBox="1"/>
            <p:nvPr/>
          </p:nvSpPr>
          <p:spPr>
            <a:xfrm>
              <a:off x="9062239" y="9276465"/>
              <a:ext cx="3954901" cy="861738"/>
            </a:xfrm>
            <a:prstGeom prst="rect">
              <a:avLst/>
            </a:prstGeom>
            <a:noFill/>
          </p:spPr>
          <p:txBody>
            <a:bodyPr wrap="square" lIns="91421" tIns="45711" rIns="91421" bIns="45711" rtlCol="0">
              <a:spAutoFit/>
            </a:bodyPr>
            <a:lstStyle/>
            <a:p>
              <a:pPr algn="ctr" defTabSz="914400"/>
              <a:r>
                <a:rPr lang="zh-CN" altLang="en-US" sz="2200" b="1"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添加标题内容</a:t>
              </a:r>
              <a:endParaRPr lang="id-ID" altLang="zh-CN" sz="2200" b="1"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3" name="Straight Connector 109"/>
            <p:cNvCxnSpPr/>
            <p:nvPr/>
          </p:nvCxnSpPr>
          <p:spPr>
            <a:xfrm>
              <a:off x="9420112" y="10274205"/>
              <a:ext cx="32391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 name="Group 9"/>
          <p:cNvGrpSpPr/>
          <p:nvPr/>
        </p:nvGrpSpPr>
        <p:grpSpPr>
          <a:xfrm>
            <a:off x="6967190" y="2749006"/>
            <a:ext cx="3823916" cy="1652743"/>
            <a:chOff x="13909263" y="5491592"/>
            <a:chExt cx="7647832" cy="3305485"/>
          </a:xfrm>
        </p:grpSpPr>
        <p:sp>
          <p:nvSpPr>
            <p:cNvPr id="35" name="Content Placeholder 19"/>
            <p:cNvSpPr txBox="1"/>
            <p:nvPr/>
          </p:nvSpPr>
          <p:spPr>
            <a:xfrm>
              <a:off x="14099480" y="6504255"/>
              <a:ext cx="7457615" cy="2292822"/>
            </a:xfrm>
            <a:prstGeom prst="rect">
              <a:avLst/>
            </a:prstGeom>
          </p:spPr>
          <p:txBody>
            <a:bodyPr vert="horz" lIns="91421" tIns="45711" rIns="91421"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219200">
                <a:spcBef>
                  <a:spcPts val="1335"/>
                </a:spcBef>
                <a:buNone/>
              </a:pP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此处添加详细文本描述，建议与标题相关并符合整体语言风格，语言描述尽量简洁生动。</a:t>
              </a:r>
              <a:endParaRPr lang="en-US" sz="12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17"/>
            <p:cNvSpPr txBox="1"/>
            <p:nvPr/>
          </p:nvSpPr>
          <p:spPr>
            <a:xfrm>
              <a:off x="13909263" y="5491592"/>
              <a:ext cx="3954902" cy="861738"/>
            </a:xfrm>
            <a:prstGeom prst="rect">
              <a:avLst/>
            </a:prstGeom>
            <a:noFill/>
          </p:spPr>
          <p:txBody>
            <a:bodyPr wrap="square" lIns="91421" tIns="45711" rIns="91421" bIns="45711" rtlCol="0">
              <a:spAutoFit/>
            </a:bodyPr>
            <a:lstStyle/>
            <a:p>
              <a:pPr algn="ctr" defTabSz="914400"/>
              <a:r>
                <a:rPr lang="zh-CN" altLang="en-US" sz="2200" b="1"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添加标题内容</a:t>
              </a:r>
              <a:endParaRPr lang="id-ID" altLang="zh-CN" sz="2200" b="1"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7" name="Straight Connector 118"/>
            <p:cNvCxnSpPr/>
            <p:nvPr/>
          </p:nvCxnSpPr>
          <p:spPr>
            <a:xfrm>
              <a:off x="14267136" y="6390465"/>
              <a:ext cx="32391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oup 122"/>
          <p:cNvGrpSpPr/>
          <p:nvPr/>
        </p:nvGrpSpPr>
        <p:grpSpPr>
          <a:xfrm>
            <a:off x="6538606" y="4579144"/>
            <a:ext cx="697380" cy="696000"/>
            <a:chOff x="4241800" y="3695700"/>
            <a:chExt cx="709613" cy="708025"/>
          </a:xfrm>
          <a:solidFill>
            <a:schemeClr val="tx2"/>
          </a:solidFill>
        </p:grpSpPr>
        <p:sp>
          <p:nvSpPr>
            <p:cNvPr id="39" name="Freeform 12"/>
            <p:cNvSpPr>
              <a:spLocks noEditPoints="1"/>
            </p:cNvSpPr>
            <p:nvPr/>
          </p:nvSpPr>
          <p:spPr bwMode="auto">
            <a:xfrm>
              <a:off x="4241800" y="3695700"/>
              <a:ext cx="709613" cy="708025"/>
            </a:xfrm>
            <a:custGeom>
              <a:avLst/>
              <a:gdLst>
                <a:gd name="T0" fmla="*/ 454 w 1188"/>
                <a:gd name="T1" fmla="*/ 908 h 1187"/>
                <a:gd name="T2" fmla="*/ 454 w 1188"/>
                <a:gd name="T3" fmla="*/ 908 h 1187"/>
                <a:gd name="T4" fmla="*/ 698 w 1188"/>
                <a:gd name="T5" fmla="*/ 837 h 1187"/>
                <a:gd name="T6" fmla="*/ 723 w 1188"/>
                <a:gd name="T7" fmla="*/ 861 h 1187"/>
                <a:gd name="T8" fmla="*/ 694 w 1188"/>
                <a:gd name="T9" fmla="*/ 890 h 1187"/>
                <a:gd name="T10" fmla="*/ 950 w 1188"/>
                <a:gd name="T11" fmla="*/ 1147 h 1187"/>
                <a:gd name="T12" fmla="*/ 1049 w 1188"/>
                <a:gd name="T13" fmla="*/ 1187 h 1187"/>
                <a:gd name="T14" fmla="*/ 1147 w 1188"/>
                <a:gd name="T15" fmla="*/ 1147 h 1187"/>
                <a:gd name="T16" fmla="*/ 1188 w 1188"/>
                <a:gd name="T17" fmla="*/ 1048 h 1187"/>
                <a:gd name="T18" fmla="*/ 1147 w 1188"/>
                <a:gd name="T19" fmla="*/ 950 h 1187"/>
                <a:gd name="T20" fmla="*/ 890 w 1188"/>
                <a:gd name="T21" fmla="*/ 693 h 1187"/>
                <a:gd name="T22" fmla="*/ 861 w 1188"/>
                <a:gd name="T23" fmla="*/ 722 h 1187"/>
                <a:gd name="T24" fmla="*/ 837 w 1188"/>
                <a:gd name="T25" fmla="*/ 698 h 1187"/>
                <a:gd name="T26" fmla="*/ 907 w 1188"/>
                <a:gd name="T27" fmla="*/ 422 h 1187"/>
                <a:gd name="T28" fmla="*/ 775 w 1188"/>
                <a:gd name="T29" fmla="*/ 133 h 1187"/>
                <a:gd name="T30" fmla="*/ 454 w 1188"/>
                <a:gd name="T31" fmla="*/ 0 h 1187"/>
                <a:gd name="T32" fmla="*/ 133 w 1188"/>
                <a:gd name="T33" fmla="*/ 133 h 1187"/>
                <a:gd name="T34" fmla="*/ 0 w 1188"/>
                <a:gd name="T35" fmla="*/ 454 h 1187"/>
                <a:gd name="T36" fmla="*/ 133 w 1188"/>
                <a:gd name="T37" fmla="*/ 775 h 1187"/>
                <a:gd name="T38" fmla="*/ 454 w 1188"/>
                <a:gd name="T39" fmla="*/ 908 h 1187"/>
                <a:gd name="T40" fmla="*/ 1116 w 1188"/>
                <a:gd name="T41" fmla="*/ 1048 h 1187"/>
                <a:gd name="T42" fmla="*/ 1096 w 1188"/>
                <a:gd name="T43" fmla="*/ 1096 h 1187"/>
                <a:gd name="T44" fmla="*/ 1049 w 1188"/>
                <a:gd name="T45" fmla="*/ 1115 h 1187"/>
                <a:gd name="T46" fmla="*/ 1001 w 1188"/>
                <a:gd name="T47" fmla="*/ 1096 h 1187"/>
                <a:gd name="T48" fmla="*/ 802 w 1188"/>
                <a:gd name="T49" fmla="*/ 897 h 1187"/>
                <a:gd name="T50" fmla="*/ 897 w 1188"/>
                <a:gd name="T51" fmla="*/ 802 h 1187"/>
                <a:gd name="T52" fmla="*/ 1096 w 1188"/>
                <a:gd name="T53" fmla="*/ 1001 h 1187"/>
                <a:gd name="T54" fmla="*/ 1116 w 1188"/>
                <a:gd name="T55" fmla="*/ 1048 h 1187"/>
                <a:gd name="T56" fmla="*/ 774 w 1188"/>
                <a:gd name="T57" fmla="*/ 810 h 1187"/>
                <a:gd name="T58" fmla="*/ 756 w 1188"/>
                <a:gd name="T59" fmla="*/ 793 h 1187"/>
                <a:gd name="T60" fmla="*/ 756 w 1188"/>
                <a:gd name="T61" fmla="*/ 793 h 1187"/>
                <a:gd name="T62" fmla="*/ 765 w 1188"/>
                <a:gd name="T63" fmla="*/ 785 h 1187"/>
                <a:gd name="T64" fmla="*/ 767 w 1188"/>
                <a:gd name="T65" fmla="*/ 783 h 1187"/>
                <a:gd name="T66" fmla="*/ 775 w 1188"/>
                <a:gd name="T67" fmla="*/ 775 h 1187"/>
                <a:gd name="T68" fmla="*/ 784 w 1188"/>
                <a:gd name="T69" fmla="*/ 766 h 1187"/>
                <a:gd name="T70" fmla="*/ 785 w 1188"/>
                <a:gd name="T71" fmla="*/ 765 h 1187"/>
                <a:gd name="T72" fmla="*/ 793 w 1188"/>
                <a:gd name="T73" fmla="*/ 756 h 1187"/>
                <a:gd name="T74" fmla="*/ 793 w 1188"/>
                <a:gd name="T75" fmla="*/ 756 h 1187"/>
                <a:gd name="T76" fmla="*/ 810 w 1188"/>
                <a:gd name="T77" fmla="*/ 773 h 1187"/>
                <a:gd name="T78" fmla="*/ 774 w 1188"/>
                <a:gd name="T79" fmla="*/ 810 h 1187"/>
                <a:gd name="T80" fmla="*/ 184 w 1188"/>
                <a:gd name="T81" fmla="*/ 184 h 1187"/>
                <a:gd name="T82" fmla="*/ 454 w 1188"/>
                <a:gd name="T83" fmla="*/ 72 h 1187"/>
                <a:gd name="T84" fmla="*/ 724 w 1188"/>
                <a:gd name="T85" fmla="*/ 184 h 1187"/>
                <a:gd name="T86" fmla="*/ 835 w 1188"/>
                <a:gd name="T87" fmla="*/ 427 h 1187"/>
                <a:gd name="T88" fmla="*/ 762 w 1188"/>
                <a:gd name="T89" fmla="*/ 681 h 1187"/>
                <a:gd name="T90" fmla="*/ 762 w 1188"/>
                <a:gd name="T91" fmla="*/ 681 h 1187"/>
                <a:gd name="T92" fmla="*/ 724 w 1188"/>
                <a:gd name="T93" fmla="*/ 724 h 1187"/>
                <a:gd name="T94" fmla="*/ 711 w 1188"/>
                <a:gd name="T95" fmla="*/ 737 h 1187"/>
                <a:gd name="T96" fmla="*/ 681 w 1188"/>
                <a:gd name="T97" fmla="*/ 761 h 1187"/>
                <a:gd name="T98" fmla="*/ 454 w 1188"/>
                <a:gd name="T99" fmla="*/ 836 h 1187"/>
                <a:gd name="T100" fmla="*/ 184 w 1188"/>
                <a:gd name="T101" fmla="*/ 724 h 1187"/>
                <a:gd name="T102" fmla="*/ 184 w 1188"/>
                <a:gd name="T103" fmla="*/ 184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8" h="1187">
                  <a:moveTo>
                    <a:pt x="454" y="908"/>
                  </a:moveTo>
                  <a:cubicBezTo>
                    <a:pt x="454" y="908"/>
                    <a:pt x="454" y="908"/>
                    <a:pt x="454" y="908"/>
                  </a:cubicBezTo>
                  <a:cubicBezTo>
                    <a:pt x="542" y="908"/>
                    <a:pt x="626" y="883"/>
                    <a:pt x="698" y="837"/>
                  </a:cubicBezTo>
                  <a:cubicBezTo>
                    <a:pt x="723" y="861"/>
                    <a:pt x="723" y="861"/>
                    <a:pt x="723" y="861"/>
                  </a:cubicBezTo>
                  <a:cubicBezTo>
                    <a:pt x="694" y="890"/>
                    <a:pt x="694" y="890"/>
                    <a:pt x="694" y="890"/>
                  </a:cubicBezTo>
                  <a:cubicBezTo>
                    <a:pt x="950" y="1147"/>
                    <a:pt x="950" y="1147"/>
                    <a:pt x="950" y="1147"/>
                  </a:cubicBezTo>
                  <a:cubicBezTo>
                    <a:pt x="977" y="1173"/>
                    <a:pt x="1012" y="1187"/>
                    <a:pt x="1049" y="1187"/>
                  </a:cubicBezTo>
                  <a:cubicBezTo>
                    <a:pt x="1086" y="1187"/>
                    <a:pt x="1121" y="1173"/>
                    <a:pt x="1147" y="1147"/>
                  </a:cubicBezTo>
                  <a:cubicBezTo>
                    <a:pt x="1173" y="1120"/>
                    <a:pt x="1188" y="1086"/>
                    <a:pt x="1188" y="1048"/>
                  </a:cubicBezTo>
                  <a:cubicBezTo>
                    <a:pt x="1188" y="1011"/>
                    <a:pt x="1173" y="976"/>
                    <a:pt x="1147" y="950"/>
                  </a:cubicBezTo>
                  <a:cubicBezTo>
                    <a:pt x="890" y="693"/>
                    <a:pt x="890" y="693"/>
                    <a:pt x="890" y="693"/>
                  </a:cubicBezTo>
                  <a:cubicBezTo>
                    <a:pt x="861" y="722"/>
                    <a:pt x="861" y="722"/>
                    <a:pt x="861" y="722"/>
                  </a:cubicBezTo>
                  <a:cubicBezTo>
                    <a:pt x="837" y="698"/>
                    <a:pt x="837" y="698"/>
                    <a:pt x="837" y="698"/>
                  </a:cubicBezTo>
                  <a:cubicBezTo>
                    <a:pt x="889" y="616"/>
                    <a:pt x="914" y="520"/>
                    <a:pt x="907" y="422"/>
                  </a:cubicBezTo>
                  <a:cubicBezTo>
                    <a:pt x="899" y="313"/>
                    <a:pt x="853" y="210"/>
                    <a:pt x="775" y="133"/>
                  </a:cubicBezTo>
                  <a:cubicBezTo>
                    <a:pt x="689" y="47"/>
                    <a:pt x="576" y="0"/>
                    <a:pt x="454" y="0"/>
                  </a:cubicBezTo>
                  <a:cubicBezTo>
                    <a:pt x="333" y="0"/>
                    <a:pt x="219" y="47"/>
                    <a:pt x="133" y="133"/>
                  </a:cubicBezTo>
                  <a:cubicBezTo>
                    <a:pt x="48" y="219"/>
                    <a:pt x="0" y="333"/>
                    <a:pt x="0" y="454"/>
                  </a:cubicBezTo>
                  <a:cubicBezTo>
                    <a:pt x="0" y="575"/>
                    <a:pt x="48" y="689"/>
                    <a:pt x="133" y="775"/>
                  </a:cubicBezTo>
                  <a:cubicBezTo>
                    <a:pt x="219" y="861"/>
                    <a:pt x="333" y="908"/>
                    <a:pt x="454" y="908"/>
                  </a:cubicBezTo>
                  <a:close/>
                  <a:moveTo>
                    <a:pt x="1116" y="1048"/>
                  </a:moveTo>
                  <a:cubicBezTo>
                    <a:pt x="1116" y="1066"/>
                    <a:pt x="1109" y="1083"/>
                    <a:pt x="1096" y="1096"/>
                  </a:cubicBezTo>
                  <a:cubicBezTo>
                    <a:pt x="1083" y="1108"/>
                    <a:pt x="1067" y="1115"/>
                    <a:pt x="1049" y="1115"/>
                  </a:cubicBezTo>
                  <a:cubicBezTo>
                    <a:pt x="1031" y="1115"/>
                    <a:pt x="1014" y="1108"/>
                    <a:pt x="1001" y="1096"/>
                  </a:cubicBezTo>
                  <a:cubicBezTo>
                    <a:pt x="802" y="897"/>
                    <a:pt x="802" y="897"/>
                    <a:pt x="802" y="897"/>
                  </a:cubicBezTo>
                  <a:cubicBezTo>
                    <a:pt x="897" y="802"/>
                    <a:pt x="897" y="802"/>
                    <a:pt x="897" y="802"/>
                  </a:cubicBezTo>
                  <a:cubicBezTo>
                    <a:pt x="1096" y="1001"/>
                    <a:pt x="1096" y="1001"/>
                    <a:pt x="1096" y="1001"/>
                  </a:cubicBezTo>
                  <a:cubicBezTo>
                    <a:pt x="1109" y="1014"/>
                    <a:pt x="1116" y="1031"/>
                    <a:pt x="1116" y="1048"/>
                  </a:cubicBezTo>
                  <a:close/>
                  <a:moveTo>
                    <a:pt x="774" y="810"/>
                  </a:moveTo>
                  <a:cubicBezTo>
                    <a:pt x="756" y="793"/>
                    <a:pt x="756" y="793"/>
                    <a:pt x="756" y="793"/>
                  </a:cubicBezTo>
                  <a:cubicBezTo>
                    <a:pt x="756" y="793"/>
                    <a:pt x="756" y="793"/>
                    <a:pt x="756" y="793"/>
                  </a:cubicBezTo>
                  <a:cubicBezTo>
                    <a:pt x="759" y="790"/>
                    <a:pt x="762" y="787"/>
                    <a:pt x="765" y="785"/>
                  </a:cubicBezTo>
                  <a:cubicBezTo>
                    <a:pt x="766" y="784"/>
                    <a:pt x="766" y="784"/>
                    <a:pt x="767" y="783"/>
                  </a:cubicBezTo>
                  <a:cubicBezTo>
                    <a:pt x="770" y="780"/>
                    <a:pt x="772" y="778"/>
                    <a:pt x="775" y="775"/>
                  </a:cubicBezTo>
                  <a:cubicBezTo>
                    <a:pt x="778" y="772"/>
                    <a:pt x="781" y="769"/>
                    <a:pt x="784" y="766"/>
                  </a:cubicBezTo>
                  <a:cubicBezTo>
                    <a:pt x="784" y="766"/>
                    <a:pt x="785" y="765"/>
                    <a:pt x="785" y="765"/>
                  </a:cubicBezTo>
                  <a:cubicBezTo>
                    <a:pt x="788" y="762"/>
                    <a:pt x="790" y="759"/>
                    <a:pt x="793" y="756"/>
                  </a:cubicBezTo>
                  <a:cubicBezTo>
                    <a:pt x="793" y="756"/>
                    <a:pt x="793" y="756"/>
                    <a:pt x="793" y="756"/>
                  </a:cubicBezTo>
                  <a:cubicBezTo>
                    <a:pt x="810" y="773"/>
                    <a:pt x="810" y="773"/>
                    <a:pt x="810" y="773"/>
                  </a:cubicBezTo>
                  <a:lnTo>
                    <a:pt x="774" y="810"/>
                  </a:lnTo>
                  <a:close/>
                  <a:moveTo>
                    <a:pt x="184" y="184"/>
                  </a:moveTo>
                  <a:cubicBezTo>
                    <a:pt x="256" y="112"/>
                    <a:pt x="352" y="72"/>
                    <a:pt x="454" y="72"/>
                  </a:cubicBezTo>
                  <a:cubicBezTo>
                    <a:pt x="556" y="72"/>
                    <a:pt x="652" y="112"/>
                    <a:pt x="724" y="184"/>
                  </a:cubicBezTo>
                  <a:cubicBezTo>
                    <a:pt x="789" y="249"/>
                    <a:pt x="829" y="335"/>
                    <a:pt x="835" y="427"/>
                  </a:cubicBezTo>
                  <a:cubicBezTo>
                    <a:pt x="842" y="518"/>
                    <a:pt x="815" y="608"/>
                    <a:pt x="762" y="681"/>
                  </a:cubicBezTo>
                  <a:cubicBezTo>
                    <a:pt x="762" y="681"/>
                    <a:pt x="762" y="681"/>
                    <a:pt x="762" y="681"/>
                  </a:cubicBezTo>
                  <a:cubicBezTo>
                    <a:pt x="750" y="696"/>
                    <a:pt x="738" y="711"/>
                    <a:pt x="724" y="724"/>
                  </a:cubicBezTo>
                  <a:cubicBezTo>
                    <a:pt x="720" y="728"/>
                    <a:pt x="716" y="733"/>
                    <a:pt x="711" y="737"/>
                  </a:cubicBezTo>
                  <a:cubicBezTo>
                    <a:pt x="701" y="745"/>
                    <a:pt x="692" y="754"/>
                    <a:pt x="681" y="761"/>
                  </a:cubicBezTo>
                  <a:cubicBezTo>
                    <a:pt x="615" y="810"/>
                    <a:pt x="537" y="836"/>
                    <a:pt x="454" y="836"/>
                  </a:cubicBezTo>
                  <a:cubicBezTo>
                    <a:pt x="352" y="836"/>
                    <a:pt x="256" y="796"/>
                    <a:pt x="184" y="724"/>
                  </a:cubicBezTo>
                  <a:cubicBezTo>
                    <a:pt x="35" y="575"/>
                    <a:pt x="35" y="333"/>
                    <a:pt x="184" y="184"/>
                  </a:cubicBezTo>
                  <a:close/>
                </a:path>
              </a:pathLst>
            </a:custGeom>
            <a:grpFill/>
            <a:ln>
              <a:noFill/>
            </a:ln>
          </p:spPr>
          <p:txBody>
            <a:bodyPr vert="horz" wrap="square" lIns="45720" tIns="22860" rIns="45720" bIns="22860"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3"/>
            <p:cNvSpPr>
              <a:spLocks noEditPoints="1"/>
            </p:cNvSpPr>
            <p:nvPr/>
          </p:nvSpPr>
          <p:spPr bwMode="auto">
            <a:xfrm>
              <a:off x="4311650" y="3781425"/>
              <a:ext cx="404813" cy="369888"/>
            </a:xfrm>
            <a:custGeom>
              <a:avLst/>
              <a:gdLst>
                <a:gd name="T0" fmla="*/ 320 w 677"/>
                <a:gd name="T1" fmla="*/ 617 h 618"/>
                <a:gd name="T2" fmla="*/ 320 w 677"/>
                <a:gd name="T3" fmla="*/ 618 h 618"/>
                <a:gd name="T4" fmla="*/ 338 w 677"/>
                <a:gd name="T5" fmla="*/ 618 h 618"/>
                <a:gd name="T6" fmla="*/ 522 w 677"/>
                <a:gd name="T7" fmla="*/ 557 h 618"/>
                <a:gd name="T8" fmla="*/ 556 w 677"/>
                <a:gd name="T9" fmla="*/ 527 h 618"/>
                <a:gd name="T10" fmla="*/ 587 w 677"/>
                <a:gd name="T11" fmla="*/ 492 h 618"/>
                <a:gd name="T12" fmla="*/ 556 w 677"/>
                <a:gd name="T13" fmla="*/ 91 h 618"/>
                <a:gd name="T14" fmla="*/ 338 w 677"/>
                <a:gd name="T15" fmla="*/ 0 h 618"/>
                <a:gd name="T16" fmla="*/ 120 w 677"/>
                <a:gd name="T17" fmla="*/ 91 h 618"/>
                <a:gd name="T18" fmla="*/ 120 w 677"/>
                <a:gd name="T19" fmla="*/ 527 h 618"/>
                <a:gd name="T20" fmla="*/ 320 w 677"/>
                <a:gd name="T21" fmla="*/ 617 h 618"/>
                <a:gd name="T22" fmla="*/ 146 w 677"/>
                <a:gd name="T23" fmla="*/ 116 h 618"/>
                <a:gd name="T24" fmla="*/ 338 w 677"/>
                <a:gd name="T25" fmla="*/ 36 h 618"/>
                <a:gd name="T26" fmla="*/ 531 w 677"/>
                <a:gd name="T27" fmla="*/ 116 h 618"/>
                <a:gd name="T28" fmla="*/ 558 w 677"/>
                <a:gd name="T29" fmla="*/ 471 h 618"/>
                <a:gd name="T30" fmla="*/ 531 w 677"/>
                <a:gd name="T31" fmla="*/ 502 h 618"/>
                <a:gd name="T32" fmla="*/ 500 w 677"/>
                <a:gd name="T33" fmla="*/ 528 h 618"/>
                <a:gd name="T34" fmla="*/ 340 w 677"/>
                <a:gd name="T35" fmla="*/ 582 h 618"/>
                <a:gd name="T36" fmla="*/ 338 w 677"/>
                <a:gd name="T37" fmla="*/ 582 h 618"/>
                <a:gd name="T38" fmla="*/ 146 w 677"/>
                <a:gd name="T39" fmla="*/ 502 h 618"/>
                <a:gd name="T40" fmla="*/ 146 w 677"/>
                <a:gd name="T41" fmla="*/ 11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618">
                  <a:moveTo>
                    <a:pt x="320" y="617"/>
                  </a:moveTo>
                  <a:cubicBezTo>
                    <a:pt x="320" y="618"/>
                    <a:pt x="320" y="618"/>
                    <a:pt x="320" y="618"/>
                  </a:cubicBezTo>
                  <a:cubicBezTo>
                    <a:pt x="338" y="618"/>
                    <a:pt x="338" y="618"/>
                    <a:pt x="338" y="618"/>
                  </a:cubicBezTo>
                  <a:cubicBezTo>
                    <a:pt x="405" y="618"/>
                    <a:pt x="468" y="597"/>
                    <a:pt x="522" y="557"/>
                  </a:cubicBezTo>
                  <a:cubicBezTo>
                    <a:pt x="534" y="548"/>
                    <a:pt x="546" y="538"/>
                    <a:pt x="556" y="527"/>
                  </a:cubicBezTo>
                  <a:cubicBezTo>
                    <a:pt x="567" y="516"/>
                    <a:pt x="577" y="505"/>
                    <a:pt x="587" y="492"/>
                  </a:cubicBezTo>
                  <a:cubicBezTo>
                    <a:pt x="677" y="371"/>
                    <a:pt x="664" y="198"/>
                    <a:pt x="556" y="91"/>
                  </a:cubicBezTo>
                  <a:cubicBezTo>
                    <a:pt x="498" y="33"/>
                    <a:pt x="421" y="0"/>
                    <a:pt x="338" y="0"/>
                  </a:cubicBezTo>
                  <a:cubicBezTo>
                    <a:pt x="256" y="0"/>
                    <a:pt x="178" y="33"/>
                    <a:pt x="120" y="91"/>
                  </a:cubicBezTo>
                  <a:cubicBezTo>
                    <a:pt x="0" y="211"/>
                    <a:pt x="0" y="407"/>
                    <a:pt x="120" y="527"/>
                  </a:cubicBezTo>
                  <a:cubicBezTo>
                    <a:pt x="174" y="581"/>
                    <a:pt x="245" y="613"/>
                    <a:pt x="320" y="617"/>
                  </a:cubicBezTo>
                  <a:close/>
                  <a:moveTo>
                    <a:pt x="146" y="116"/>
                  </a:moveTo>
                  <a:cubicBezTo>
                    <a:pt x="197" y="65"/>
                    <a:pt x="265" y="36"/>
                    <a:pt x="338" y="36"/>
                  </a:cubicBezTo>
                  <a:cubicBezTo>
                    <a:pt x="411" y="36"/>
                    <a:pt x="480" y="65"/>
                    <a:pt x="531" y="116"/>
                  </a:cubicBezTo>
                  <a:cubicBezTo>
                    <a:pt x="626" y="211"/>
                    <a:pt x="637" y="363"/>
                    <a:pt x="558" y="471"/>
                  </a:cubicBezTo>
                  <a:cubicBezTo>
                    <a:pt x="550" y="482"/>
                    <a:pt x="541" y="492"/>
                    <a:pt x="531" y="502"/>
                  </a:cubicBezTo>
                  <a:cubicBezTo>
                    <a:pt x="521" y="511"/>
                    <a:pt x="511" y="520"/>
                    <a:pt x="500" y="528"/>
                  </a:cubicBezTo>
                  <a:cubicBezTo>
                    <a:pt x="454" y="563"/>
                    <a:pt x="398" y="581"/>
                    <a:pt x="340" y="582"/>
                  </a:cubicBezTo>
                  <a:cubicBezTo>
                    <a:pt x="338" y="582"/>
                    <a:pt x="338" y="582"/>
                    <a:pt x="338" y="582"/>
                  </a:cubicBezTo>
                  <a:cubicBezTo>
                    <a:pt x="265" y="582"/>
                    <a:pt x="197" y="553"/>
                    <a:pt x="146" y="502"/>
                  </a:cubicBezTo>
                  <a:cubicBezTo>
                    <a:pt x="39" y="395"/>
                    <a:pt x="39" y="223"/>
                    <a:pt x="146" y="116"/>
                  </a:cubicBezTo>
                  <a:close/>
                </a:path>
              </a:pathLst>
            </a:custGeom>
            <a:grpFill/>
            <a:ln>
              <a:noFill/>
            </a:ln>
          </p:spPr>
          <p:txBody>
            <a:bodyPr vert="horz" wrap="square" lIns="45720" tIns="22860" rIns="45720" bIns="22860"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Freeform 22"/>
          <p:cNvSpPr>
            <a:spLocks noEditPoints="1"/>
          </p:cNvSpPr>
          <p:nvPr/>
        </p:nvSpPr>
        <p:spPr bwMode="auto">
          <a:xfrm>
            <a:off x="5796499" y="3165528"/>
            <a:ext cx="643877" cy="647995"/>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tx2"/>
          </a:solidFill>
          <a:ln>
            <a:noFill/>
          </a:ln>
        </p:spPr>
        <p:txBody>
          <a:bodyPr vert="horz" wrap="square" lIns="91421" tIns="45711" rIns="91421" bIns="45711" numCol="1" anchor="t" anchorCtr="0" compatLnSpc="1"/>
          <a:lstStyle/>
          <a:p>
            <a:pPr defTabSz="914400"/>
            <a:endParaRPr lang="id-ID" sz="9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30"/>
          <p:cNvSpPr txBox="1">
            <a:spLocks noChangeArrowheads="1"/>
          </p:cNvSpPr>
          <p:nvPr/>
        </p:nvSpPr>
        <p:spPr bwMode="auto">
          <a:xfrm>
            <a:off x="1947759" y="1517218"/>
            <a:ext cx="8582735" cy="890372"/>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defTabSz="914400" fontAlgn="base">
              <a:lnSpc>
                <a:spcPct val="150000"/>
              </a:lnSpc>
              <a:spcBef>
                <a:spcPct val="0"/>
              </a:spcBef>
              <a:spcAft>
                <a:spcPct val="0"/>
              </a:spcAft>
            </a:pP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此处添加详细文本描述，建议与标题相关并符合整体语言风格，语言描述尽量简洁生动。尽量将每页幻灯片的字数控制在  </a:t>
            </a:r>
            <a:r>
              <a:rPr lang="en-US" altLang="zh-CN"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200</a:t>
            </a: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字以内，据统计每页幻灯片的最好控制在</a:t>
            </a:r>
            <a:r>
              <a:rPr lang="en-US" altLang="zh-CN"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分钟之内。此处添加详细文本描述</a:t>
            </a:r>
            <a:r>
              <a:rPr lang="en-US" altLang="zh-CN"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，建议与标题相关并符合整体语言风格，语言描述尽量简洁生动。尽量将每页幻灯片的字数控制在  </a:t>
            </a:r>
            <a:r>
              <a:rPr lang="en-US" altLang="zh-CN"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200</a:t>
            </a: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字以内，据统计每页幻灯片的最好控制在</a:t>
            </a:r>
            <a:r>
              <a:rPr lang="en-US" altLang="zh-CN"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分钟之内。</a:t>
            </a:r>
            <a:endParaRPr lang="en-US" altLang="zh-CN"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矩形 42"/>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2" presetClass="entr" presetSubtype="2"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Straight Connector 43"/>
          <p:cNvCxnSpPr/>
          <p:nvPr/>
        </p:nvCxnSpPr>
        <p:spPr>
          <a:xfrm>
            <a:off x="1103394" y="3640592"/>
            <a:ext cx="9985213" cy="0"/>
          </a:xfrm>
          <a:prstGeom prst="line">
            <a:avLst/>
          </a:prstGeom>
          <a:ln w="19050">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8" name="Rounded Rectangle 37"/>
          <p:cNvSpPr>
            <a:spLocks noChangeAspect="1"/>
          </p:cNvSpPr>
          <p:nvPr/>
        </p:nvSpPr>
        <p:spPr>
          <a:xfrm>
            <a:off x="1459340" y="3259941"/>
            <a:ext cx="84151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55" b="1" dirty="0">
                <a:solidFill>
                  <a:srgbClr val="6BA24F"/>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9" name="Rounded Rectangle 39"/>
          <p:cNvSpPr>
            <a:spLocks noChangeAspect="1"/>
          </p:cNvSpPr>
          <p:nvPr/>
        </p:nvSpPr>
        <p:spPr>
          <a:xfrm>
            <a:off x="3145703" y="3259941"/>
            <a:ext cx="84151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55" b="1"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ounded Rectangle 40"/>
          <p:cNvSpPr>
            <a:spLocks noChangeAspect="1"/>
          </p:cNvSpPr>
          <p:nvPr/>
        </p:nvSpPr>
        <p:spPr>
          <a:xfrm>
            <a:off x="4832065" y="3259941"/>
            <a:ext cx="84151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55" b="1" dirty="0">
                <a:solidFill>
                  <a:srgbClr val="6BA24F"/>
                </a:solidFill>
                <a:latin typeface="Arial" panose="020B0604020202020204" pitchFamily="34" charset="0"/>
                <a:ea typeface="微软雅黑" panose="020B0503020204020204" pitchFamily="34" charset="-122"/>
                <a:sym typeface="Arial" panose="020B0604020202020204" pitchFamily="34" charset="0"/>
              </a:rPr>
              <a:t>03</a:t>
            </a:r>
            <a:endParaRPr lang="en-US" sz="3555"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ounded Rectangle 41"/>
          <p:cNvSpPr>
            <a:spLocks noChangeAspect="1"/>
          </p:cNvSpPr>
          <p:nvPr/>
        </p:nvSpPr>
        <p:spPr>
          <a:xfrm>
            <a:off x="6518428" y="3259941"/>
            <a:ext cx="84151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55" b="1"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ounded Rectangle 53"/>
          <p:cNvSpPr>
            <a:spLocks noChangeAspect="1"/>
          </p:cNvSpPr>
          <p:nvPr/>
        </p:nvSpPr>
        <p:spPr>
          <a:xfrm>
            <a:off x="8204791" y="3259941"/>
            <a:ext cx="84151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55" b="1" dirty="0">
                <a:solidFill>
                  <a:srgbClr val="6BA24F"/>
                </a:solidFill>
                <a:latin typeface="Arial" panose="020B0604020202020204" pitchFamily="34" charset="0"/>
                <a:ea typeface="微软雅黑" panose="020B0503020204020204" pitchFamily="34" charset="-122"/>
                <a:sym typeface="Arial" panose="020B0604020202020204" pitchFamily="34" charset="0"/>
              </a:rPr>
              <a:t>05</a:t>
            </a:r>
            <a:endParaRPr lang="en-US" sz="3555"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ounded Rectangle 74"/>
          <p:cNvSpPr>
            <a:spLocks noChangeAspect="1"/>
          </p:cNvSpPr>
          <p:nvPr/>
        </p:nvSpPr>
        <p:spPr>
          <a:xfrm>
            <a:off x="9891151" y="3259941"/>
            <a:ext cx="84151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555" b="1" dirty="0">
                <a:solidFill>
                  <a:prstClr val="white"/>
                </a:solidFill>
                <a:latin typeface="Arial" panose="020B0604020202020204" pitchFamily="34" charset="0"/>
                <a:ea typeface="微软雅黑" panose="020B0503020204020204" pitchFamily="34" charset="-122"/>
                <a:sym typeface="Arial" panose="020B0604020202020204" pitchFamily="34" charset="0"/>
              </a:rPr>
              <a:t>06</a:t>
            </a: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2505625" y="1537856"/>
            <a:ext cx="1210570" cy="400101"/>
          </a:xfrm>
          <a:prstGeom prst="rect">
            <a:avLst/>
          </a:prstGeom>
        </p:spPr>
        <p:txBody>
          <a:bodyPr wrap="none" lIns="91431" tIns="45716" rIns="91431" bIns="45716">
            <a:spAutoFit/>
          </a:bodyPr>
          <a:lstStyle/>
          <a:p>
            <a:pPr defTabSz="914400"/>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47"/>
          <p:cNvSpPr>
            <a:spLocks noChangeArrowheads="1"/>
          </p:cNvSpPr>
          <p:nvPr/>
        </p:nvSpPr>
        <p:spPr bwMode="auto">
          <a:xfrm>
            <a:off x="2505622" y="1918567"/>
            <a:ext cx="2143533" cy="79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300" dirty="0">
                <a:solidFill>
                  <a:prstClr val="black">
                    <a:lumMod val="65000"/>
                    <a:lumOff val="35000"/>
                  </a:prstClr>
                </a:solidFill>
                <a:latin typeface="Arial" panose="020B0604020202020204" pitchFamily="34" charset="0"/>
                <a:sym typeface="Arial" panose="020B0604020202020204" pitchFamily="34" charset="0"/>
              </a:rPr>
              <a:t>在此录入上述图表的描述说明，在此录入上述图表的描述说明。</a:t>
            </a:r>
          </a:p>
        </p:txBody>
      </p:sp>
      <p:sp>
        <p:nvSpPr>
          <p:cNvPr id="16" name="矩形 15"/>
          <p:cNvSpPr/>
          <p:nvPr/>
        </p:nvSpPr>
        <p:spPr>
          <a:xfrm>
            <a:off x="5881585" y="1537856"/>
            <a:ext cx="1210570" cy="400101"/>
          </a:xfrm>
          <a:prstGeom prst="rect">
            <a:avLst/>
          </a:prstGeom>
        </p:spPr>
        <p:txBody>
          <a:bodyPr wrap="none" lIns="91431" tIns="45716" rIns="91431" bIns="45716">
            <a:spAutoFit/>
          </a:bodyPr>
          <a:lstStyle/>
          <a:p>
            <a:pPr defTabSz="914400"/>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47"/>
          <p:cNvSpPr>
            <a:spLocks noChangeArrowheads="1"/>
          </p:cNvSpPr>
          <p:nvPr/>
        </p:nvSpPr>
        <p:spPr bwMode="auto">
          <a:xfrm>
            <a:off x="5881582" y="1918567"/>
            <a:ext cx="2143533" cy="79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300" dirty="0">
                <a:solidFill>
                  <a:prstClr val="black">
                    <a:lumMod val="65000"/>
                    <a:lumOff val="35000"/>
                  </a:prstClr>
                </a:solidFill>
                <a:latin typeface="Arial" panose="020B0604020202020204" pitchFamily="34" charset="0"/>
                <a:sym typeface="Arial" panose="020B0604020202020204" pitchFamily="34" charset="0"/>
              </a:rPr>
              <a:t>在此录入上述图表的描述说明，在此录入上述图表的描述说明。</a:t>
            </a:r>
          </a:p>
        </p:txBody>
      </p:sp>
      <p:sp>
        <p:nvSpPr>
          <p:cNvPr id="18" name="矩形 17"/>
          <p:cNvSpPr/>
          <p:nvPr/>
        </p:nvSpPr>
        <p:spPr>
          <a:xfrm>
            <a:off x="9251075" y="1537856"/>
            <a:ext cx="1210570" cy="400101"/>
          </a:xfrm>
          <a:prstGeom prst="rect">
            <a:avLst/>
          </a:prstGeom>
        </p:spPr>
        <p:txBody>
          <a:bodyPr wrap="none" lIns="91431" tIns="45716" rIns="91431" bIns="45716">
            <a:spAutoFit/>
          </a:bodyPr>
          <a:lstStyle/>
          <a:p>
            <a:pPr defTabSz="914400"/>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47"/>
          <p:cNvSpPr>
            <a:spLocks noChangeArrowheads="1"/>
          </p:cNvSpPr>
          <p:nvPr/>
        </p:nvSpPr>
        <p:spPr bwMode="auto">
          <a:xfrm>
            <a:off x="9251071" y="1918567"/>
            <a:ext cx="2143533" cy="79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300" dirty="0">
                <a:solidFill>
                  <a:prstClr val="black">
                    <a:lumMod val="65000"/>
                    <a:lumOff val="35000"/>
                  </a:prstClr>
                </a:solidFill>
                <a:latin typeface="Arial" panose="020B0604020202020204" pitchFamily="34" charset="0"/>
                <a:sym typeface="Arial" panose="020B0604020202020204" pitchFamily="34" charset="0"/>
              </a:rPr>
              <a:t>在此录入上述图表的描述说明，在此录入上述图表的描述说明。</a:t>
            </a:r>
          </a:p>
        </p:txBody>
      </p:sp>
      <p:sp>
        <p:nvSpPr>
          <p:cNvPr id="23" name="矩形 22"/>
          <p:cNvSpPr/>
          <p:nvPr/>
        </p:nvSpPr>
        <p:spPr>
          <a:xfrm>
            <a:off x="1722863" y="4610314"/>
            <a:ext cx="1210570" cy="400101"/>
          </a:xfrm>
          <a:prstGeom prst="rect">
            <a:avLst/>
          </a:prstGeom>
        </p:spPr>
        <p:txBody>
          <a:bodyPr wrap="none" lIns="91431" tIns="45716" rIns="91431" bIns="45716">
            <a:spAutoFit/>
          </a:bodyPr>
          <a:lstStyle/>
          <a:p>
            <a:pPr algn="r" defTabSz="914400"/>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47"/>
          <p:cNvSpPr>
            <a:spLocks noChangeArrowheads="1"/>
          </p:cNvSpPr>
          <p:nvPr/>
        </p:nvSpPr>
        <p:spPr bwMode="auto">
          <a:xfrm>
            <a:off x="797404" y="4991026"/>
            <a:ext cx="2136029" cy="79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a:lnSpc>
                <a:spcPct val="120000"/>
              </a:lnSpc>
              <a:spcBef>
                <a:spcPct val="0"/>
              </a:spcBef>
              <a:buNone/>
            </a:pPr>
            <a:r>
              <a:rPr lang="zh-CN" altLang="en-US" sz="1300" dirty="0">
                <a:solidFill>
                  <a:prstClr val="black">
                    <a:lumMod val="65000"/>
                    <a:lumOff val="35000"/>
                  </a:prstClr>
                </a:solidFill>
                <a:latin typeface="Arial" panose="020B0604020202020204" pitchFamily="34" charset="0"/>
                <a:sym typeface="Arial" panose="020B0604020202020204" pitchFamily="34" charset="0"/>
              </a:rPr>
              <a:t>在此录入上述图表的描述说明，在此录入上述图表的描述说明。</a:t>
            </a:r>
          </a:p>
        </p:txBody>
      </p:sp>
      <p:sp>
        <p:nvSpPr>
          <p:cNvPr id="25" name="矩形 24"/>
          <p:cNvSpPr/>
          <p:nvPr/>
        </p:nvSpPr>
        <p:spPr>
          <a:xfrm>
            <a:off x="5098818" y="4610314"/>
            <a:ext cx="1210570" cy="400101"/>
          </a:xfrm>
          <a:prstGeom prst="rect">
            <a:avLst/>
          </a:prstGeom>
        </p:spPr>
        <p:txBody>
          <a:bodyPr wrap="none" lIns="91431" tIns="45716" rIns="91431" bIns="45716">
            <a:spAutoFit/>
          </a:bodyPr>
          <a:lstStyle/>
          <a:p>
            <a:pPr algn="r" defTabSz="914400"/>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47"/>
          <p:cNvSpPr>
            <a:spLocks noChangeArrowheads="1"/>
          </p:cNvSpPr>
          <p:nvPr/>
        </p:nvSpPr>
        <p:spPr bwMode="auto">
          <a:xfrm>
            <a:off x="4173359" y="4991026"/>
            <a:ext cx="2136029" cy="79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a:lnSpc>
                <a:spcPct val="120000"/>
              </a:lnSpc>
              <a:spcBef>
                <a:spcPct val="0"/>
              </a:spcBef>
              <a:buNone/>
            </a:pPr>
            <a:r>
              <a:rPr lang="zh-CN" altLang="en-US" sz="1300" dirty="0">
                <a:solidFill>
                  <a:prstClr val="black">
                    <a:lumMod val="65000"/>
                    <a:lumOff val="35000"/>
                  </a:prstClr>
                </a:solidFill>
                <a:latin typeface="Arial" panose="020B0604020202020204" pitchFamily="34" charset="0"/>
                <a:sym typeface="Arial" panose="020B0604020202020204" pitchFamily="34" charset="0"/>
              </a:rPr>
              <a:t>在此录入上述图表的描述说明，在此录入上述图表的描述说明。</a:t>
            </a:r>
          </a:p>
        </p:txBody>
      </p:sp>
      <p:sp>
        <p:nvSpPr>
          <p:cNvPr id="27" name="矩形 26"/>
          <p:cNvSpPr/>
          <p:nvPr/>
        </p:nvSpPr>
        <p:spPr>
          <a:xfrm>
            <a:off x="8471539" y="4610314"/>
            <a:ext cx="1210570" cy="400101"/>
          </a:xfrm>
          <a:prstGeom prst="rect">
            <a:avLst/>
          </a:prstGeom>
        </p:spPr>
        <p:txBody>
          <a:bodyPr wrap="none" lIns="91431" tIns="45716" rIns="91431" bIns="45716">
            <a:spAutoFit/>
          </a:bodyPr>
          <a:lstStyle/>
          <a:p>
            <a:pPr algn="r" defTabSz="914400"/>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47"/>
          <p:cNvSpPr>
            <a:spLocks noChangeArrowheads="1"/>
          </p:cNvSpPr>
          <p:nvPr/>
        </p:nvSpPr>
        <p:spPr bwMode="auto">
          <a:xfrm>
            <a:off x="7546080" y="4991026"/>
            <a:ext cx="2136029" cy="79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a:lnSpc>
                <a:spcPct val="120000"/>
              </a:lnSpc>
              <a:spcBef>
                <a:spcPct val="0"/>
              </a:spcBef>
              <a:buNone/>
            </a:pPr>
            <a:r>
              <a:rPr lang="zh-CN" altLang="en-US" sz="1300" dirty="0">
                <a:solidFill>
                  <a:prstClr val="black">
                    <a:lumMod val="65000"/>
                    <a:lumOff val="35000"/>
                  </a:prstClr>
                </a:solidFill>
                <a:latin typeface="Arial" panose="020B0604020202020204" pitchFamily="34" charset="0"/>
                <a:sym typeface="Arial" panose="020B0604020202020204" pitchFamily="34" charset="0"/>
              </a:rPr>
              <a:t>在此录入上述图表的描述说明，在此录入上述图表的描述说明。</a:t>
            </a:r>
          </a:p>
        </p:txBody>
      </p:sp>
      <p:grpSp>
        <p:nvGrpSpPr>
          <p:cNvPr id="29" name="组合 28"/>
          <p:cNvGrpSpPr/>
          <p:nvPr/>
        </p:nvGrpSpPr>
        <p:grpSpPr>
          <a:xfrm>
            <a:off x="4649152" y="1551434"/>
            <a:ext cx="1207339" cy="1664759"/>
            <a:chOff x="4649153" y="1551432"/>
            <a:chExt cx="1207339" cy="1664759"/>
          </a:xfrm>
        </p:grpSpPr>
        <p:grpSp>
          <p:nvGrpSpPr>
            <p:cNvPr id="30" name="组合 29"/>
            <p:cNvGrpSpPr/>
            <p:nvPr/>
          </p:nvGrpSpPr>
          <p:grpSpPr>
            <a:xfrm>
              <a:off x="4649153" y="1551432"/>
              <a:ext cx="1207339" cy="1664759"/>
              <a:chOff x="4649153" y="1551432"/>
              <a:chExt cx="1207339" cy="1664759"/>
            </a:xfrm>
          </p:grpSpPr>
          <p:cxnSp>
            <p:nvCxnSpPr>
              <p:cNvPr id="34" name="Straight Connector 57"/>
              <p:cNvCxnSpPr/>
              <p:nvPr/>
            </p:nvCxnSpPr>
            <p:spPr>
              <a:xfrm>
                <a:off x="5252823"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5" name="Rounded Rectangle 35"/>
              <p:cNvSpPr/>
              <p:nvPr/>
            </p:nvSpPr>
            <p:spPr>
              <a:xfrm>
                <a:off x="4649153" y="1551432"/>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210677" numCol="1" spcCol="1270" anchor="ctr" anchorCtr="0">
                <a:noAutofit/>
              </a:bodyPr>
              <a:lstStyle/>
              <a:p>
                <a:pPr algn="ctr" defTabSz="1185545">
                  <a:lnSpc>
                    <a:spcPct val="90000"/>
                  </a:lnSpc>
                  <a:spcBef>
                    <a:spcPct val="0"/>
                  </a:spcBef>
                  <a:spcAft>
                    <a:spcPct val="35000"/>
                  </a:spcAft>
                </a:pPr>
                <a:endParaRPr lang="en-US" sz="426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组合 30"/>
            <p:cNvGrpSpPr>
              <a:grpSpLocks noChangeAspect="1"/>
            </p:cNvGrpSpPr>
            <p:nvPr/>
          </p:nvGrpSpPr>
          <p:grpSpPr>
            <a:xfrm>
              <a:off x="5047010" y="1833189"/>
              <a:ext cx="404678" cy="648000"/>
              <a:chOff x="8912226" y="6748292"/>
              <a:chExt cx="250825" cy="401638"/>
            </a:xfrm>
            <a:solidFill>
              <a:srgbClr val="9DA8B1"/>
            </a:solidFill>
          </p:grpSpPr>
          <p:sp>
            <p:nvSpPr>
              <p:cNvPr id="32"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sz="2490">
                  <a:solidFill>
                    <a:srgbClr val="6BA24F">
                      <a:lumMod val="75000"/>
                    </a:srgb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3"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sz="2490">
                  <a:solidFill>
                    <a:srgbClr val="6BA24F">
                      <a:lumMod val="75000"/>
                    </a:srgb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grpSp>
        <p:nvGrpSpPr>
          <p:cNvPr id="36" name="组合 35"/>
          <p:cNvGrpSpPr/>
          <p:nvPr/>
        </p:nvGrpSpPr>
        <p:grpSpPr>
          <a:xfrm>
            <a:off x="6335516" y="4147214"/>
            <a:ext cx="1207339" cy="1711733"/>
            <a:chOff x="6335516" y="4147213"/>
            <a:chExt cx="1207339" cy="1711733"/>
          </a:xfrm>
        </p:grpSpPr>
        <p:grpSp>
          <p:nvGrpSpPr>
            <p:cNvPr id="37" name="组合 36"/>
            <p:cNvGrpSpPr/>
            <p:nvPr/>
          </p:nvGrpSpPr>
          <p:grpSpPr>
            <a:xfrm>
              <a:off x="6335516" y="4147213"/>
              <a:ext cx="1207339" cy="1711733"/>
              <a:chOff x="6335516" y="4147213"/>
              <a:chExt cx="1207339" cy="1711733"/>
            </a:xfrm>
          </p:grpSpPr>
          <p:cxnSp>
            <p:nvCxnSpPr>
              <p:cNvPr id="41" name="Straight Connector 61"/>
              <p:cNvCxnSpPr/>
              <p:nvPr/>
            </p:nvCxnSpPr>
            <p:spPr>
              <a:xfrm flipV="1">
                <a:off x="6939185"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2" name="Rounded Rectangle 34"/>
              <p:cNvSpPr/>
              <p:nvPr/>
            </p:nvSpPr>
            <p:spPr>
              <a:xfrm>
                <a:off x="6335516" y="4651607"/>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121920" numCol="1" spcCol="1270" anchor="ctr" anchorCtr="0">
                <a:noAutofit/>
              </a:bodyPr>
              <a:lstStyle/>
              <a:p>
                <a:pPr algn="ctr" defTabSz="1185545">
                  <a:lnSpc>
                    <a:spcPct val="90000"/>
                  </a:lnSpc>
                  <a:spcBef>
                    <a:spcPct val="0"/>
                  </a:spcBef>
                  <a:spcAft>
                    <a:spcPct val="35000"/>
                  </a:spcAft>
                </a:pPr>
                <a:endParaRPr lang="en-US" sz="426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9"/>
            <p:cNvGrpSpPr>
              <a:grpSpLocks noChangeAspect="1"/>
            </p:cNvGrpSpPr>
            <p:nvPr/>
          </p:nvGrpSpPr>
          <p:grpSpPr>
            <a:xfrm>
              <a:off x="6543185" y="4951791"/>
              <a:ext cx="792000" cy="587287"/>
              <a:chOff x="4572000" y="3414713"/>
              <a:chExt cx="374651" cy="277813"/>
            </a:xfrm>
            <a:solidFill>
              <a:schemeClr val="bg1"/>
            </a:solidFill>
          </p:grpSpPr>
          <p:sp>
            <p:nvSpPr>
              <p:cNvPr id="39"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32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32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3" name="组合 42"/>
          <p:cNvGrpSpPr/>
          <p:nvPr/>
        </p:nvGrpSpPr>
        <p:grpSpPr>
          <a:xfrm>
            <a:off x="2962791" y="4147214"/>
            <a:ext cx="1207339" cy="1684495"/>
            <a:chOff x="2962791" y="4158915"/>
            <a:chExt cx="1207339" cy="1684495"/>
          </a:xfrm>
        </p:grpSpPr>
        <p:grpSp>
          <p:nvGrpSpPr>
            <p:cNvPr id="44" name="组合 43"/>
            <p:cNvGrpSpPr/>
            <p:nvPr/>
          </p:nvGrpSpPr>
          <p:grpSpPr>
            <a:xfrm>
              <a:off x="2962791" y="4158915"/>
              <a:ext cx="1207339" cy="1684495"/>
              <a:chOff x="2962791" y="4158915"/>
              <a:chExt cx="1207339" cy="1684495"/>
            </a:xfrm>
          </p:grpSpPr>
          <p:cxnSp>
            <p:nvCxnSpPr>
              <p:cNvPr id="48" name="Straight Connector 50"/>
              <p:cNvCxnSpPr/>
              <p:nvPr/>
            </p:nvCxnSpPr>
            <p:spPr>
              <a:xfrm flipV="1">
                <a:off x="3566460" y="4158915"/>
                <a:ext cx="0" cy="434813"/>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Rounded Rectangle 36"/>
              <p:cNvSpPr/>
              <p:nvPr/>
            </p:nvSpPr>
            <p:spPr>
              <a:xfrm>
                <a:off x="2962791" y="4636071"/>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5545">
                  <a:lnSpc>
                    <a:spcPct val="90000"/>
                  </a:lnSpc>
                  <a:spcBef>
                    <a:spcPct val="0"/>
                  </a:spcBef>
                  <a:spcAft>
                    <a:spcPct val="35000"/>
                  </a:spcAft>
                </a:pPr>
                <a:endParaRPr lang="en-US" sz="426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Group 12"/>
            <p:cNvGrpSpPr>
              <a:grpSpLocks noChangeAspect="1"/>
            </p:cNvGrpSpPr>
            <p:nvPr/>
          </p:nvGrpSpPr>
          <p:grpSpPr>
            <a:xfrm>
              <a:off x="3227975" y="4903464"/>
              <a:ext cx="697327" cy="684000"/>
              <a:chOff x="2905125" y="4002088"/>
              <a:chExt cx="249238" cy="244475"/>
            </a:xfrm>
            <a:solidFill>
              <a:schemeClr val="bg1"/>
            </a:solidFill>
          </p:grpSpPr>
          <p:sp>
            <p:nvSpPr>
              <p:cNvPr id="46"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32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32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0" name="组合 49"/>
          <p:cNvGrpSpPr/>
          <p:nvPr/>
        </p:nvGrpSpPr>
        <p:grpSpPr>
          <a:xfrm>
            <a:off x="1276428" y="1549863"/>
            <a:ext cx="1207339" cy="1666328"/>
            <a:chOff x="1276428" y="1549863"/>
            <a:chExt cx="1207339" cy="1666328"/>
          </a:xfrm>
        </p:grpSpPr>
        <p:grpSp>
          <p:nvGrpSpPr>
            <p:cNvPr id="51" name="组合 50"/>
            <p:cNvGrpSpPr/>
            <p:nvPr/>
          </p:nvGrpSpPr>
          <p:grpSpPr>
            <a:xfrm>
              <a:off x="1276428" y="1549863"/>
              <a:ext cx="1207339" cy="1666328"/>
              <a:chOff x="1276428" y="1549863"/>
              <a:chExt cx="1207339" cy="1666328"/>
            </a:xfrm>
          </p:grpSpPr>
          <p:cxnSp>
            <p:nvCxnSpPr>
              <p:cNvPr id="56" name="Straight Connector 38"/>
              <p:cNvCxnSpPr/>
              <p:nvPr/>
            </p:nvCxnSpPr>
            <p:spPr>
              <a:xfrm>
                <a:off x="1880097"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57" name="Rounded Rectangle 32"/>
              <p:cNvSpPr/>
              <p:nvPr/>
            </p:nvSpPr>
            <p:spPr>
              <a:xfrm>
                <a:off x="1276428" y="1549863"/>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15"/>
            <p:cNvGrpSpPr>
              <a:grpSpLocks noChangeAspect="1"/>
            </p:cNvGrpSpPr>
            <p:nvPr/>
          </p:nvGrpSpPr>
          <p:grpSpPr>
            <a:xfrm>
              <a:off x="1494695" y="1824528"/>
              <a:ext cx="792000" cy="584918"/>
              <a:chOff x="3052763" y="2647950"/>
              <a:chExt cx="346075" cy="255588"/>
            </a:xfrm>
            <a:solidFill>
              <a:schemeClr val="bg1"/>
            </a:solidFill>
          </p:grpSpPr>
          <p:sp>
            <p:nvSpPr>
              <p:cNvPr id="53"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32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32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32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8" name="组合 57"/>
          <p:cNvGrpSpPr/>
          <p:nvPr/>
        </p:nvGrpSpPr>
        <p:grpSpPr>
          <a:xfrm>
            <a:off x="8021879" y="1551434"/>
            <a:ext cx="1207339" cy="1664759"/>
            <a:chOff x="8021879" y="1551432"/>
            <a:chExt cx="1207339" cy="1664759"/>
          </a:xfrm>
        </p:grpSpPr>
        <p:grpSp>
          <p:nvGrpSpPr>
            <p:cNvPr id="59" name="组合 58"/>
            <p:cNvGrpSpPr/>
            <p:nvPr/>
          </p:nvGrpSpPr>
          <p:grpSpPr>
            <a:xfrm>
              <a:off x="8021879" y="1551432"/>
              <a:ext cx="1207339" cy="1664759"/>
              <a:chOff x="8021879" y="1551432"/>
              <a:chExt cx="1207339" cy="1664759"/>
            </a:xfrm>
          </p:grpSpPr>
          <p:cxnSp>
            <p:nvCxnSpPr>
              <p:cNvPr id="65" name="Straight Connector 51"/>
              <p:cNvCxnSpPr/>
              <p:nvPr/>
            </p:nvCxnSpPr>
            <p:spPr>
              <a:xfrm>
                <a:off x="8625548"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6" name="Rounded Rectangle 52"/>
              <p:cNvSpPr/>
              <p:nvPr/>
            </p:nvSpPr>
            <p:spPr>
              <a:xfrm>
                <a:off x="8021879" y="1551432"/>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365760" numCol="1" spcCol="1270" anchor="ctr" anchorCtr="0">
                <a:noAutofit/>
              </a:bodyPr>
              <a:lstStyle/>
              <a:p>
                <a:pPr algn="ctr" defTabSz="1185545">
                  <a:lnSpc>
                    <a:spcPct val="90000"/>
                  </a:lnSpc>
                  <a:spcBef>
                    <a:spcPct val="0"/>
                  </a:spcBef>
                  <a:spcAft>
                    <a:spcPct val="35000"/>
                  </a:spcAft>
                </a:pPr>
                <a:endParaRPr lang="en-US" sz="533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8265548" y="1903661"/>
              <a:ext cx="720000" cy="486000"/>
              <a:chOff x="5356779" y="2874996"/>
              <a:chExt cx="240638" cy="182454"/>
            </a:xfrm>
          </p:grpSpPr>
          <p:sp>
            <p:nvSpPr>
              <p:cNvPr id="61" name="Freeform 12"/>
              <p:cNvSpPr/>
              <p:nvPr/>
            </p:nvSpPr>
            <p:spPr bwMode="auto">
              <a:xfrm>
                <a:off x="5364675" y="2874996"/>
                <a:ext cx="232742" cy="113878"/>
              </a:xfrm>
              <a:custGeom>
                <a:avLst/>
                <a:gdLst>
                  <a:gd name="T0" fmla="*/ 103 w 237"/>
                  <a:gd name="T1" fmla="*/ 99 h 116"/>
                  <a:gd name="T2" fmla="*/ 134 w 237"/>
                  <a:gd name="T3" fmla="*/ 95 h 116"/>
                  <a:gd name="T4" fmla="*/ 226 w 237"/>
                  <a:gd name="T5" fmla="*/ 12 h 116"/>
                  <a:gd name="T6" fmla="*/ 219 w 237"/>
                  <a:gd name="T7" fmla="*/ 0 h 116"/>
                  <a:gd name="T8" fmla="*/ 13 w 237"/>
                  <a:gd name="T9" fmla="*/ 0 h 116"/>
                  <a:gd name="T10" fmla="*/ 6 w 237"/>
                  <a:gd name="T11" fmla="*/ 10 h 116"/>
                  <a:gd name="T12" fmla="*/ 103 w 237"/>
                  <a:gd name="T13" fmla="*/ 99 h 116"/>
                </a:gdLst>
                <a:ahLst/>
                <a:cxnLst>
                  <a:cxn ang="0">
                    <a:pos x="T0" y="T1"/>
                  </a:cxn>
                  <a:cxn ang="0">
                    <a:pos x="T2" y="T3"/>
                  </a:cxn>
                  <a:cxn ang="0">
                    <a:pos x="T4" y="T5"/>
                  </a:cxn>
                  <a:cxn ang="0">
                    <a:pos x="T6" y="T7"/>
                  </a:cxn>
                  <a:cxn ang="0">
                    <a:pos x="T8" y="T9"/>
                  </a:cxn>
                  <a:cxn ang="0">
                    <a:pos x="T10" y="T11"/>
                  </a:cxn>
                  <a:cxn ang="0">
                    <a:pos x="T12" y="T13"/>
                  </a:cxn>
                </a:cxnLst>
                <a:rect l="0" t="0" r="r" b="b"/>
                <a:pathLst>
                  <a:path w="237" h="116">
                    <a:moveTo>
                      <a:pt x="103" y="99"/>
                    </a:moveTo>
                    <a:cubicBezTo>
                      <a:pt x="103" y="99"/>
                      <a:pt x="115" y="116"/>
                      <a:pt x="134" y="95"/>
                    </a:cubicBezTo>
                    <a:cubicBezTo>
                      <a:pt x="226" y="12"/>
                      <a:pt x="226" y="12"/>
                      <a:pt x="226" y="12"/>
                    </a:cubicBezTo>
                    <a:cubicBezTo>
                      <a:pt x="226" y="12"/>
                      <a:pt x="237" y="1"/>
                      <a:pt x="219" y="0"/>
                    </a:cubicBezTo>
                    <a:cubicBezTo>
                      <a:pt x="13" y="0"/>
                      <a:pt x="13" y="0"/>
                      <a:pt x="13" y="0"/>
                    </a:cubicBezTo>
                    <a:cubicBezTo>
                      <a:pt x="13" y="0"/>
                      <a:pt x="0" y="1"/>
                      <a:pt x="6" y="10"/>
                    </a:cubicBezTo>
                    <a:lnTo>
                      <a:pt x="103"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4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3"/>
              <p:cNvSpPr/>
              <p:nvPr/>
            </p:nvSpPr>
            <p:spPr bwMode="auto">
              <a:xfrm>
                <a:off x="5515126" y="2893699"/>
                <a:ext cx="81460" cy="149205"/>
              </a:xfrm>
              <a:custGeom>
                <a:avLst/>
                <a:gdLst>
                  <a:gd name="T0" fmla="*/ 82 w 83"/>
                  <a:gd name="T1" fmla="*/ 132 h 152"/>
                  <a:gd name="T2" fmla="*/ 82 w 83"/>
                  <a:gd name="T3" fmla="*/ 17 h 152"/>
                  <a:gd name="T4" fmla="*/ 70 w 83"/>
                  <a:gd name="T5" fmla="*/ 12 h 152"/>
                  <a:gd name="T6" fmla="*/ 6 w 83"/>
                  <a:gd name="T7" fmla="*/ 74 h 152"/>
                  <a:gd name="T8" fmla="*/ 10 w 83"/>
                  <a:gd name="T9" fmla="*/ 84 h 152"/>
                  <a:gd name="T10" fmla="*/ 67 w 83"/>
                  <a:gd name="T11" fmla="*/ 137 h 152"/>
                  <a:gd name="T12" fmla="*/ 82 w 83"/>
                  <a:gd name="T13" fmla="*/ 132 h 152"/>
                </a:gdLst>
                <a:ahLst/>
                <a:cxnLst>
                  <a:cxn ang="0">
                    <a:pos x="T0" y="T1"/>
                  </a:cxn>
                  <a:cxn ang="0">
                    <a:pos x="T2" y="T3"/>
                  </a:cxn>
                  <a:cxn ang="0">
                    <a:pos x="T4" y="T5"/>
                  </a:cxn>
                  <a:cxn ang="0">
                    <a:pos x="T6" y="T7"/>
                  </a:cxn>
                  <a:cxn ang="0">
                    <a:pos x="T8" y="T9"/>
                  </a:cxn>
                  <a:cxn ang="0">
                    <a:pos x="T10" y="T11"/>
                  </a:cxn>
                  <a:cxn ang="0">
                    <a:pos x="T12" y="T13"/>
                  </a:cxn>
                </a:cxnLst>
                <a:rect l="0" t="0" r="r" b="b"/>
                <a:pathLst>
                  <a:path w="83" h="152">
                    <a:moveTo>
                      <a:pt x="82" y="132"/>
                    </a:moveTo>
                    <a:cubicBezTo>
                      <a:pt x="82" y="17"/>
                      <a:pt x="82" y="17"/>
                      <a:pt x="82" y="17"/>
                    </a:cubicBezTo>
                    <a:cubicBezTo>
                      <a:pt x="80" y="0"/>
                      <a:pt x="70" y="12"/>
                      <a:pt x="70" y="12"/>
                    </a:cubicBezTo>
                    <a:cubicBezTo>
                      <a:pt x="6" y="74"/>
                      <a:pt x="6" y="74"/>
                      <a:pt x="6" y="74"/>
                    </a:cubicBezTo>
                    <a:cubicBezTo>
                      <a:pt x="0" y="80"/>
                      <a:pt x="10" y="84"/>
                      <a:pt x="10" y="84"/>
                    </a:cubicBezTo>
                    <a:cubicBezTo>
                      <a:pt x="67" y="137"/>
                      <a:pt x="67" y="137"/>
                      <a:pt x="67" y="137"/>
                    </a:cubicBezTo>
                    <a:cubicBezTo>
                      <a:pt x="83" y="152"/>
                      <a:pt x="82" y="132"/>
                      <a:pt x="82" y="13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4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p:nvPr/>
            </p:nvSpPr>
            <p:spPr bwMode="auto">
              <a:xfrm>
                <a:off x="5362597" y="2980977"/>
                <a:ext cx="229832" cy="76473"/>
              </a:xfrm>
              <a:custGeom>
                <a:avLst/>
                <a:gdLst>
                  <a:gd name="T0" fmla="*/ 224 w 234"/>
                  <a:gd name="T1" fmla="*/ 66 h 78"/>
                  <a:gd name="T2" fmla="*/ 144 w 234"/>
                  <a:gd name="T3" fmla="*/ 0 h 78"/>
                  <a:gd name="T4" fmla="*/ 117 w 234"/>
                  <a:gd name="T5" fmla="*/ 13 h 78"/>
                  <a:gd name="T6" fmla="*/ 90 w 234"/>
                  <a:gd name="T7" fmla="*/ 0 h 78"/>
                  <a:gd name="T8" fmla="*/ 10 w 234"/>
                  <a:gd name="T9" fmla="*/ 66 h 78"/>
                  <a:gd name="T10" fmla="*/ 13 w 234"/>
                  <a:gd name="T11" fmla="*/ 78 h 78"/>
                  <a:gd name="T12" fmla="*/ 117 w 234"/>
                  <a:gd name="T13" fmla="*/ 78 h 78"/>
                  <a:gd name="T14" fmla="*/ 118 w 234"/>
                  <a:gd name="T15" fmla="*/ 78 h 78"/>
                  <a:gd name="T16" fmla="*/ 221 w 234"/>
                  <a:gd name="T17" fmla="*/ 78 h 78"/>
                  <a:gd name="T18" fmla="*/ 224 w 234"/>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78">
                    <a:moveTo>
                      <a:pt x="224" y="66"/>
                    </a:moveTo>
                    <a:cubicBezTo>
                      <a:pt x="144" y="0"/>
                      <a:pt x="144" y="0"/>
                      <a:pt x="144" y="0"/>
                    </a:cubicBezTo>
                    <a:cubicBezTo>
                      <a:pt x="144" y="0"/>
                      <a:pt x="132" y="12"/>
                      <a:pt x="117" y="13"/>
                    </a:cubicBezTo>
                    <a:cubicBezTo>
                      <a:pt x="102" y="12"/>
                      <a:pt x="90" y="0"/>
                      <a:pt x="90" y="0"/>
                    </a:cubicBezTo>
                    <a:cubicBezTo>
                      <a:pt x="10" y="66"/>
                      <a:pt x="10" y="66"/>
                      <a:pt x="10" y="66"/>
                    </a:cubicBezTo>
                    <a:cubicBezTo>
                      <a:pt x="0" y="73"/>
                      <a:pt x="13" y="78"/>
                      <a:pt x="13" y="78"/>
                    </a:cubicBezTo>
                    <a:cubicBezTo>
                      <a:pt x="117" y="78"/>
                      <a:pt x="117" y="78"/>
                      <a:pt x="117" y="78"/>
                    </a:cubicBezTo>
                    <a:cubicBezTo>
                      <a:pt x="118" y="78"/>
                      <a:pt x="118" y="78"/>
                      <a:pt x="118" y="78"/>
                    </a:cubicBezTo>
                    <a:cubicBezTo>
                      <a:pt x="221" y="78"/>
                      <a:pt x="221" y="78"/>
                      <a:pt x="221" y="78"/>
                    </a:cubicBezTo>
                    <a:cubicBezTo>
                      <a:pt x="221" y="78"/>
                      <a:pt x="234" y="73"/>
                      <a:pt x="224" y="6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4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5"/>
              <p:cNvSpPr/>
              <p:nvPr/>
            </p:nvSpPr>
            <p:spPr bwMode="auto">
              <a:xfrm>
                <a:off x="5356779" y="2896608"/>
                <a:ext cx="88525" cy="143386"/>
              </a:xfrm>
              <a:custGeom>
                <a:avLst/>
                <a:gdLst>
                  <a:gd name="T0" fmla="*/ 1 w 90"/>
                  <a:gd name="T1" fmla="*/ 127 h 146"/>
                  <a:gd name="T2" fmla="*/ 1 w 90"/>
                  <a:gd name="T3" fmla="*/ 17 h 146"/>
                  <a:gd name="T4" fmla="*/ 14 w 90"/>
                  <a:gd name="T5" fmla="*/ 11 h 146"/>
                  <a:gd name="T6" fmla="*/ 84 w 90"/>
                  <a:gd name="T7" fmla="*/ 71 h 146"/>
                  <a:gd name="T8" fmla="*/ 79 w 90"/>
                  <a:gd name="T9" fmla="*/ 81 h 146"/>
                  <a:gd name="T10" fmla="*/ 17 w 90"/>
                  <a:gd name="T11" fmla="*/ 131 h 146"/>
                  <a:gd name="T12" fmla="*/ 1 w 90"/>
                  <a:gd name="T13" fmla="*/ 127 h 146"/>
                </a:gdLst>
                <a:ahLst/>
                <a:cxnLst>
                  <a:cxn ang="0">
                    <a:pos x="T0" y="T1"/>
                  </a:cxn>
                  <a:cxn ang="0">
                    <a:pos x="T2" y="T3"/>
                  </a:cxn>
                  <a:cxn ang="0">
                    <a:pos x="T4" y="T5"/>
                  </a:cxn>
                  <a:cxn ang="0">
                    <a:pos x="T6" y="T7"/>
                  </a:cxn>
                  <a:cxn ang="0">
                    <a:pos x="T8" y="T9"/>
                  </a:cxn>
                  <a:cxn ang="0">
                    <a:pos x="T10" y="T11"/>
                  </a:cxn>
                  <a:cxn ang="0">
                    <a:pos x="T12" y="T13"/>
                  </a:cxn>
                </a:cxnLst>
                <a:rect l="0" t="0" r="r" b="b"/>
                <a:pathLst>
                  <a:path w="90" h="146">
                    <a:moveTo>
                      <a:pt x="1" y="127"/>
                    </a:moveTo>
                    <a:cubicBezTo>
                      <a:pt x="1" y="17"/>
                      <a:pt x="1" y="17"/>
                      <a:pt x="1" y="17"/>
                    </a:cubicBezTo>
                    <a:cubicBezTo>
                      <a:pt x="4" y="0"/>
                      <a:pt x="14" y="11"/>
                      <a:pt x="14" y="11"/>
                    </a:cubicBezTo>
                    <a:cubicBezTo>
                      <a:pt x="84" y="71"/>
                      <a:pt x="84" y="71"/>
                      <a:pt x="84" y="71"/>
                    </a:cubicBezTo>
                    <a:cubicBezTo>
                      <a:pt x="90" y="76"/>
                      <a:pt x="79" y="81"/>
                      <a:pt x="79" y="81"/>
                    </a:cubicBezTo>
                    <a:cubicBezTo>
                      <a:pt x="17" y="131"/>
                      <a:pt x="17" y="131"/>
                      <a:pt x="17" y="131"/>
                    </a:cubicBezTo>
                    <a:cubicBezTo>
                      <a:pt x="0" y="146"/>
                      <a:pt x="1" y="127"/>
                      <a:pt x="1"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4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7" name="组合 66"/>
          <p:cNvGrpSpPr/>
          <p:nvPr/>
        </p:nvGrpSpPr>
        <p:grpSpPr>
          <a:xfrm>
            <a:off x="9708239" y="4147214"/>
            <a:ext cx="1207339" cy="1711733"/>
            <a:chOff x="9708239" y="4147213"/>
            <a:chExt cx="1207339" cy="1711733"/>
          </a:xfrm>
        </p:grpSpPr>
        <p:grpSp>
          <p:nvGrpSpPr>
            <p:cNvPr id="68" name="组合 67"/>
            <p:cNvGrpSpPr/>
            <p:nvPr/>
          </p:nvGrpSpPr>
          <p:grpSpPr>
            <a:xfrm>
              <a:off x="9708239" y="4147213"/>
              <a:ext cx="1207339" cy="1711733"/>
              <a:chOff x="9708239" y="4147213"/>
              <a:chExt cx="1207339" cy="1711733"/>
            </a:xfrm>
          </p:grpSpPr>
          <p:cxnSp>
            <p:nvCxnSpPr>
              <p:cNvPr id="73" name="Straight Connector 71"/>
              <p:cNvCxnSpPr/>
              <p:nvPr/>
            </p:nvCxnSpPr>
            <p:spPr>
              <a:xfrm flipV="1">
                <a:off x="10311908"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9708239" y="4651607"/>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210677" numCol="1" spcCol="1270" anchor="ctr" anchorCtr="0">
                <a:noAutofit/>
              </a:bodyPr>
              <a:lstStyle/>
              <a:p>
                <a:pPr algn="ctr" defTabSz="1185545">
                  <a:lnSpc>
                    <a:spcPct val="90000"/>
                  </a:lnSpc>
                  <a:spcBef>
                    <a:spcPct val="0"/>
                  </a:spcBef>
                  <a:spcAft>
                    <a:spcPct val="35000"/>
                  </a:spcAft>
                </a:pPr>
                <a:endParaRPr lang="en-US" sz="426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组合 68"/>
            <p:cNvGrpSpPr/>
            <p:nvPr/>
          </p:nvGrpSpPr>
          <p:grpSpPr>
            <a:xfrm>
              <a:off x="10034838" y="4952084"/>
              <a:ext cx="576000" cy="576000"/>
              <a:chOff x="5367288" y="3705211"/>
              <a:chExt cx="252966" cy="252966"/>
            </a:xfrm>
          </p:grpSpPr>
          <p:sp>
            <p:nvSpPr>
              <p:cNvPr id="70" name="Freeform 20"/>
              <p:cNvSpPr/>
              <p:nvPr/>
            </p:nvSpPr>
            <p:spPr bwMode="auto">
              <a:xfrm>
                <a:off x="5486631" y="3705211"/>
                <a:ext cx="133623" cy="133623"/>
              </a:xfrm>
              <a:custGeom>
                <a:avLst/>
                <a:gdLst>
                  <a:gd name="T0" fmla="*/ 31 w 111"/>
                  <a:gd name="T1" fmla="*/ 108 h 111"/>
                  <a:gd name="T2" fmla="*/ 42 w 111"/>
                  <a:gd name="T3" fmla="*/ 96 h 111"/>
                  <a:gd name="T4" fmla="*/ 54 w 111"/>
                  <a:gd name="T5" fmla="*/ 85 h 111"/>
                  <a:gd name="T6" fmla="*/ 58 w 111"/>
                  <a:gd name="T7" fmla="*/ 83 h 111"/>
                  <a:gd name="T8" fmla="*/ 71 w 111"/>
                  <a:gd name="T9" fmla="*/ 70 h 111"/>
                  <a:gd name="T10" fmla="*/ 82 w 111"/>
                  <a:gd name="T11" fmla="*/ 58 h 111"/>
                  <a:gd name="T12" fmla="*/ 53 w 111"/>
                  <a:gd name="T13" fmla="*/ 29 h 111"/>
                  <a:gd name="T14" fmla="*/ 41 w 111"/>
                  <a:gd name="T15" fmla="*/ 40 h 111"/>
                  <a:gd name="T16" fmla="*/ 28 w 111"/>
                  <a:gd name="T17" fmla="*/ 52 h 111"/>
                  <a:gd name="T18" fmla="*/ 26 w 111"/>
                  <a:gd name="T19" fmla="*/ 57 h 111"/>
                  <a:gd name="T20" fmla="*/ 14 w 111"/>
                  <a:gd name="T21" fmla="*/ 69 h 111"/>
                  <a:gd name="T22" fmla="*/ 2 w 111"/>
                  <a:gd name="T23" fmla="*/ 80 h 111"/>
                  <a:gd name="T24" fmla="*/ 0 w 111"/>
                  <a:gd name="T25" fmla="*/ 62 h 111"/>
                  <a:gd name="T26" fmla="*/ 22 w 111"/>
                  <a:gd name="T27" fmla="*/ 24 h 111"/>
                  <a:gd name="T28" fmla="*/ 67 w 111"/>
                  <a:gd name="T29" fmla="*/ 2 h 111"/>
                  <a:gd name="T30" fmla="*/ 109 w 111"/>
                  <a:gd name="T31" fmla="*/ 50 h 111"/>
                  <a:gd name="T32" fmla="*/ 87 w 111"/>
                  <a:gd name="T33" fmla="*/ 88 h 111"/>
                  <a:gd name="T34" fmla="*/ 49 w 111"/>
                  <a:gd name="T35" fmla="*/ 110 h 111"/>
                  <a:gd name="T36" fmla="*/ 31 w 111"/>
                  <a:gd name="T3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11">
                    <a:moveTo>
                      <a:pt x="31" y="108"/>
                    </a:moveTo>
                    <a:cubicBezTo>
                      <a:pt x="34" y="104"/>
                      <a:pt x="38" y="100"/>
                      <a:pt x="42" y="96"/>
                    </a:cubicBezTo>
                    <a:cubicBezTo>
                      <a:pt x="46" y="93"/>
                      <a:pt x="49" y="88"/>
                      <a:pt x="54" y="85"/>
                    </a:cubicBezTo>
                    <a:cubicBezTo>
                      <a:pt x="55" y="84"/>
                      <a:pt x="57" y="84"/>
                      <a:pt x="58" y="83"/>
                    </a:cubicBezTo>
                    <a:cubicBezTo>
                      <a:pt x="62" y="80"/>
                      <a:pt x="66" y="75"/>
                      <a:pt x="71" y="70"/>
                    </a:cubicBezTo>
                    <a:cubicBezTo>
                      <a:pt x="75" y="66"/>
                      <a:pt x="80" y="62"/>
                      <a:pt x="82" y="58"/>
                    </a:cubicBezTo>
                    <a:cubicBezTo>
                      <a:pt x="93" y="39"/>
                      <a:pt x="73" y="18"/>
                      <a:pt x="53" y="29"/>
                    </a:cubicBezTo>
                    <a:cubicBezTo>
                      <a:pt x="49" y="31"/>
                      <a:pt x="45" y="36"/>
                      <a:pt x="41" y="40"/>
                    </a:cubicBezTo>
                    <a:cubicBezTo>
                      <a:pt x="37" y="44"/>
                      <a:pt x="31" y="49"/>
                      <a:pt x="28" y="52"/>
                    </a:cubicBezTo>
                    <a:cubicBezTo>
                      <a:pt x="27" y="54"/>
                      <a:pt x="27" y="56"/>
                      <a:pt x="26" y="57"/>
                    </a:cubicBezTo>
                    <a:cubicBezTo>
                      <a:pt x="23" y="62"/>
                      <a:pt x="18" y="65"/>
                      <a:pt x="14" y="69"/>
                    </a:cubicBezTo>
                    <a:cubicBezTo>
                      <a:pt x="10" y="73"/>
                      <a:pt x="7" y="77"/>
                      <a:pt x="2" y="80"/>
                    </a:cubicBezTo>
                    <a:cubicBezTo>
                      <a:pt x="1" y="74"/>
                      <a:pt x="0" y="70"/>
                      <a:pt x="0" y="62"/>
                    </a:cubicBezTo>
                    <a:cubicBezTo>
                      <a:pt x="2" y="45"/>
                      <a:pt x="12" y="35"/>
                      <a:pt x="22" y="24"/>
                    </a:cubicBezTo>
                    <a:cubicBezTo>
                      <a:pt x="34" y="12"/>
                      <a:pt x="45" y="0"/>
                      <a:pt x="67" y="2"/>
                    </a:cubicBezTo>
                    <a:cubicBezTo>
                      <a:pt x="90" y="3"/>
                      <a:pt x="111" y="22"/>
                      <a:pt x="109" y="50"/>
                    </a:cubicBezTo>
                    <a:cubicBezTo>
                      <a:pt x="108" y="68"/>
                      <a:pt x="98" y="77"/>
                      <a:pt x="87" y="88"/>
                    </a:cubicBezTo>
                    <a:cubicBezTo>
                      <a:pt x="76" y="98"/>
                      <a:pt x="67" y="109"/>
                      <a:pt x="49" y="110"/>
                    </a:cubicBezTo>
                    <a:cubicBezTo>
                      <a:pt x="42" y="111"/>
                      <a:pt x="37" y="110"/>
                      <a:pt x="31" y="1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4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21"/>
              <p:cNvSpPr/>
              <p:nvPr/>
            </p:nvSpPr>
            <p:spPr bwMode="auto">
              <a:xfrm>
                <a:off x="5439710" y="3776102"/>
                <a:ext cx="109653" cy="109653"/>
              </a:xfrm>
              <a:custGeom>
                <a:avLst/>
                <a:gdLst>
                  <a:gd name="T0" fmla="*/ 75 w 91"/>
                  <a:gd name="T1" fmla="*/ 2 h 91"/>
                  <a:gd name="T2" fmla="*/ 90 w 91"/>
                  <a:gd name="T3" fmla="*/ 15 h 91"/>
                  <a:gd name="T4" fmla="*/ 72 w 91"/>
                  <a:gd name="T5" fmla="*/ 36 h 91"/>
                  <a:gd name="T6" fmla="*/ 34 w 91"/>
                  <a:gd name="T7" fmla="*/ 74 h 91"/>
                  <a:gd name="T8" fmla="*/ 12 w 91"/>
                  <a:gd name="T9" fmla="*/ 91 h 91"/>
                  <a:gd name="T10" fmla="*/ 0 w 91"/>
                  <a:gd name="T11" fmla="*/ 79 h 91"/>
                  <a:gd name="T12" fmla="*/ 7 w 91"/>
                  <a:gd name="T13" fmla="*/ 67 h 91"/>
                  <a:gd name="T14" fmla="*/ 64 w 91"/>
                  <a:gd name="T15" fmla="*/ 10 h 91"/>
                  <a:gd name="T16" fmla="*/ 75 w 91"/>
                  <a:gd name="T17"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75" y="2"/>
                    </a:moveTo>
                    <a:cubicBezTo>
                      <a:pt x="84" y="0"/>
                      <a:pt x="91" y="6"/>
                      <a:pt x="90" y="15"/>
                    </a:cubicBezTo>
                    <a:cubicBezTo>
                      <a:pt x="89" y="22"/>
                      <a:pt x="77" y="31"/>
                      <a:pt x="72" y="36"/>
                    </a:cubicBezTo>
                    <a:cubicBezTo>
                      <a:pt x="58" y="49"/>
                      <a:pt x="47" y="60"/>
                      <a:pt x="34" y="74"/>
                    </a:cubicBezTo>
                    <a:cubicBezTo>
                      <a:pt x="28" y="79"/>
                      <a:pt x="21" y="90"/>
                      <a:pt x="12" y="91"/>
                    </a:cubicBezTo>
                    <a:cubicBezTo>
                      <a:pt x="6" y="91"/>
                      <a:pt x="0" y="86"/>
                      <a:pt x="0" y="79"/>
                    </a:cubicBezTo>
                    <a:cubicBezTo>
                      <a:pt x="0" y="74"/>
                      <a:pt x="3" y="70"/>
                      <a:pt x="7" y="67"/>
                    </a:cubicBezTo>
                    <a:cubicBezTo>
                      <a:pt x="26" y="47"/>
                      <a:pt x="45" y="29"/>
                      <a:pt x="64" y="10"/>
                    </a:cubicBezTo>
                    <a:cubicBezTo>
                      <a:pt x="67" y="7"/>
                      <a:pt x="70" y="2"/>
                      <a:pt x="75"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4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22"/>
              <p:cNvSpPr/>
              <p:nvPr/>
            </p:nvSpPr>
            <p:spPr bwMode="auto">
              <a:xfrm>
                <a:off x="5367288" y="3824554"/>
                <a:ext cx="133623" cy="133623"/>
              </a:xfrm>
              <a:custGeom>
                <a:avLst/>
                <a:gdLst>
                  <a:gd name="T0" fmla="*/ 80 w 111"/>
                  <a:gd name="T1" fmla="*/ 2 h 111"/>
                  <a:gd name="T2" fmla="*/ 78 w 111"/>
                  <a:gd name="T3" fmla="*/ 5 h 111"/>
                  <a:gd name="T4" fmla="*/ 57 w 111"/>
                  <a:gd name="T5" fmla="*/ 26 h 111"/>
                  <a:gd name="T6" fmla="*/ 40 w 111"/>
                  <a:gd name="T7" fmla="*/ 41 h 111"/>
                  <a:gd name="T8" fmla="*/ 26 w 111"/>
                  <a:gd name="T9" fmla="*/ 64 h 111"/>
                  <a:gd name="T10" fmla="*/ 56 w 111"/>
                  <a:gd name="T11" fmla="*/ 83 h 111"/>
                  <a:gd name="T12" fmla="*/ 70 w 111"/>
                  <a:gd name="T13" fmla="*/ 71 h 111"/>
                  <a:gd name="T14" fmla="*/ 82 w 111"/>
                  <a:gd name="T15" fmla="*/ 59 h 111"/>
                  <a:gd name="T16" fmla="*/ 85 w 111"/>
                  <a:gd name="T17" fmla="*/ 53 h 111"/>
                  <a:gd name="T18" fmla="*/ 97 w 111"/>
                  <a:gd name="T19" fmla="*/ 42 h 111"/>
                  <a:gd name="T20" fmla="*/ 108 w 111"/>
                  <a:gd name="T21" fmla="*/ 31 h 111"/>
                  <a:gd name="T22" fmla="*/ 111 w 111"/>
                  <a:gd name="T23" fmla="*/ 45 h 111"/>
                  <a:gd name="T24" fmla="*/ 89 w 111"/>
                  <a:gd name="T25" fmla="*/ 85 h 111"/>
                  <a:gd name="T26" fmla="*/ 42 w 111"/>
                  <a:gd name="T27" fmla="*/ 109 h 111"/>
                  <a:gd name="T28" fmla="*/ 2 w 111"/>
                  <a:gd name="T29" fmla="*/ 68 h 111"/>
                  <a:gd name="T30" fmla="*/ 25 w 111"/>
                  <a:gd name="T31" fmla="*/ 22 h 111"/>
                  <a:gd name="T32" fmla="*/ 64 w 111"/>
                  <a:gd name="T33" fmla="*/ 0 h 111"/>
                  <a:gd name="T34" fmla="*/ 80 w 111"/>
                  <a:gd name="T35"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11">
                    <a:moveTo>
                      <a:pt x="80" y="2"/>
                    </a:moveTo>
                    <a:cubicBezTo>
                      <a:pt x="80" y="4"/>
                      <a:pt x="78" y="4"/>
                      <a:pt x="78" y="5"/>
                    </a:cubicBezTo>
                    <a:cubicBezTo>
                      <a:pt x="71" y="12"/>
                      <a:pt x="64" y="19"/>
                      <a:pt x="57" y="26"/>
                    </a:cubicBezTo>
                    <a:cubicBezTo>
                      <a:pt x="51" y="29"/>
                      <a:pt x="46" y="35"/>
                      <a:pt x="40" y="41"/>
                    </a:cubicBezTo>
                    <a:cubicBezTo>
                      <a:pt x="34" y="47"/>
                      <a:pt x="26" y="52"/>
                      <a:pt x="26" y="64"/>
                    </a:cubicBezTo>
                    <a:cubicBezTo>
                      <a:pt x="26" y="79"/>
                      <a:pt x="41" y="90"/>
                      <a:pt x="56" y="83"/>
                    </a:cubicBezTo>
                    <a:cubicBezTo>
                      <a:pt x="61" y="81"/>
                      <a:pt x="65" y="76"/>
                      <a:pt x="70" y="71"/>
                    </a:cubicBezTo>
                    <a:cubicBezTo>
                      <a:pt x="74" y="67"/>
                      <a:pt x="79" y="63"/>
                      <a:pt x="82" y="59"/>
                    </a:cubicBezTo>
                    <a:cubicBezTo>
                      <a:pt x="83" y="57"/>
                      <a:pt x="84" y="55"/>
                      <a:pt x="85" y="53"/>
                    </a:cubicBezTo>
                    <a:cubicBezTo>
                      <a:pt x="88" y="49"/>
                      <a:pt x="93" y="45"/>
                      <a:pt x="97" y="42"/>
                    </a:cubicBezTo>
                    <a:cubicBezTo>
                      <a:pt x="101" y="38"/>
                      <a:pt x="104" y="34"/>
                      <a:pt x="108" y="31"/>
                    </a:cubicBezTo>
                    <a:cubicBezTo>
                      <a:pt x="110" y="36"/>
                      <a:pt x="111" y="40"/>
                      <a:pt x="111" y="45"/>
                    </a:cubicBezTo>
                    <a:cubicBezTo>
                      <a:pt x="111" y="65"/>
                      <a:pt x="100" y="74"/>
                      <a:pt x="89" y="85"/>
                    </a:cubicBezTo>
                    <a:cubicBezTo>
                      <a:pt x="77" y="97"/>
                      <a:pt x="67" y="111"/>
                      <a:pt x="42" y="109"/>
                    </a:cubicBezTo>
                    <a:cubicBezTo>
                      <a:pt x="21" y="107"/>
                      <a:pt x="4" y="90"/>
                      <a:pt x="2" y="68"/>
                    </a:cubicBezTo>
                    <a:cubicBezTo>
                      <a:pt x="0" y="44"/>
                      <a:pt x="13" y="34"/>
                      <a:pt x="25" y="22"/>
                    </a:cubicBezTo>
                    <a:cubicBezTo>
                      <a:pt x="36" y="11"/>
                      <a:pt x="45" y="1"/>
                      <a:pt x="64" y="0"/>
                    </a:cubicBezTo>
                    <a:cubicBezTo>
                      <a:pt x="70" y="0"/>
                      <a:pt x="75" y="1"/>
                      <a:pt x="8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4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5" name="矩形 74"/>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50" fill="hold"/>
                                        <p:tgtEl>
                                          <p:spTgt spid="8"/>
                                        </p:tgtEl>
                                        <p:attrNameLst>
                                          <p:attrName>ppt_w</p:attrName>
                                        </p:attrNameLst>
                                      </p:cBhvr>
                                      <p:tavLst>
                                        <p:tav tm="0">
                                          <p:val>
                                            <p:fltVal val="0"/>
                                          </p:val>
                                        </p:tav>
                                        <p:tav tm="100000">
                                          <p:val>
                                            <p:strVal val="#ppt_w"/>
                                          </p:val>
                                        </p:tav>
                                      </p:tavLst>
                                    </p:anim>
                                    <p:anim calcmode="lin" valueType="num">
                                      <p:cBhvr>
                                        <p:cTn id="16" dur="350" fill="hold"/>
                                        <p:tgtEl>
                                          <p:spTgt spid="8"/>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250" fill="hold"/>
                                        <p:tgtEl>
                                          <p:spTgt spid="50"/>
                                        </p:tgtEl>
                                        <p:attrNameLst>
                                          <p:attrName>ppt_x</p:attrName>
                                        </p:attrNameLst>
                                      </p:cBhvr>
                                      <p:tavLst>
                                        <p:tav tm="0">
                                          <p:val>
                                            <p:strVal val="#ppt_x"/>
                                          </p:val>
                                        </p:tav>
                                        <p:tav tm="100000">
                                          <p:val>
                                            <p:strVal val="#ppt_x"/>
                                          </p:val>
                                        </p:tav>
                                      </p:tavLst>
                                    </p:anim>
                                    <p:anim calcmode="lin" valueType="num">
                                      <p:cBhvr additive="base">
                                        <p:cTn id="21" dur="250" fill="hold"/>
                                        <p:tgtEl>
                                          <p:spTgt spid="50"/>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400"/>
                                        <p:tgtEl>
                                          <p:spTgt spid="1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400"/>
                                        <p:tgtEl>
                                          <p:spTgt spid="15"/>
                                        </p:tgtEl>
                                      </p:cBhvr>
                                    </p:animEffect>
                                  </p:childTnLst>
                                </p:cTn>
                              </p:par>
                            </p:childTnLst>
                          </p:cTn>
                        </p:par>
                        <p:par>
                          <p:cTn id="29" fill="hold">
                            <p:stCondLst>
                              <p:cond delay="2500"/>
                            </p:stCondLst>
                            <p:childTnLst>
                              <p:par>
                                <p:cTn id="30" presetID="23" presetClass="entr" presetSubtype="16" fill="hold" grpId="0" nodeType="afterEffect">
                                  <p:stCondLst>
                                    <p:cond delay="250"/>
                                  </p:stCondLst>
                                  <p:childTnLst>
                                    <p:set>
                                      <p:cBhvr>
                                        <p:cTn id="31" dur="1" fill="hold">
                                          <p:stCondLst>
                                            <p:cond delay="0"/>
                                          </p:stCondLst>
                                        </p:cTn>
                                        <p:tgtEl>
                                          <p:spTgt spid="9"/>
                                        </p:tgtEl>
                                        <p:attrNameLst>
                                          <p:attrName>style.visibility</p:attrName>
                                        </p:attrNameLst>
                                      </p:cBhvr>
                                      <p:to>
                                        <p:strVal val="visible"/>
                                      </p:to>
                                    </p:set>
                                    <p:anim calcmode="lin" valueType="num">
                                      <p:cBhvr>
                                        <p:cTn id="32" dur="350" fill="hold"/>
                                        <p:tgtEl>
                                          <p:spTgt spid="9"/>
                                        </p:tgtEl>
                                        <p:attrNameLst>
                                          <p:attrName>ppt_w</p:attrName>
                                        </p:attrNameLst>
                                      </p:cBhvr>
                                      <p:tavLst>
                                        <p:tav tm="0">
                                          <p:val>
                                            <p:fltVal val="0"/>
                                          </p:val>
                                        </p:tav>
                                        <p:tav tm="100000">
                                          <p:val>
                                            <p:strVal val="#ppt_w"/>
                                          </p:val>
                                        </p:tav>
                                      </p:tavLst>
                                    </p:anim>
                                    <p:anim calcmode="lin" valueType="num">
                                      <p:cBhvr>
                                        <p:cTn id="33" dur="350" fill="hold"/>
                                        <p:tgtEl>
                                          <p:spTgt spid="9"/>
                                        </p:tgtEl>
                                        <p:attrNameLst>
                                          <p:attrName>ppt_h</p:attrName>
                                        </p:attrNameLst>
                                      </p:cBhvr>
                                      <p:tavLst>
                                        <p:tav tm="0">
                                          <p:val>
                                            <p:fltVal val="0"/>
                                          </p:val>
                                        </p:tav>
                                        <p:tav tm="100000">
                                          <p:val>
                                            <p:strVal val="#ppt_h"/>
                                          </p:val>
                                        </p:tav>
                                      </p:tavLst>
                                    </p:anim>
                                  </p:childTnLst>
                                </p:cTn>
                              </p:par>
                            </p:childTnLst>
                          </p:cTn>
                        </p:par>
                        <p:par>
                          <p:cTn id="34" fill="hold">
                            <p:stCondLst>
                              <p:cond delay="3250"/>
                            </p:stCondLst>
                            <p:childTnLst>
                              <p:par>
                                <p:cTn id="35" presetID="2" presetClass="entr" presetSubtype="4"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250" fill="hold"/>
                                        <p:tgtEl>
                                          <p:spTgt spid="43"/>
                                        </p:tgtEl>
                                        <p:attrNameLst>
                                          <p:attrName>ppt_x</p:attrName>
                                        </p:attrNameLst>
                                      </p:cBhvr>
                                      <p:tavLst>
                                        <p:tav tm="0">
                                          <p:val>
                                            <p:strVal val="#ppt_x"/>
                                          </p:val>
                                        </p:tav>
                                        <p:tav tm="100000">
                                          <p:val>
                                            <p:strVal val="#ppt_x"/>
                                          </p:val>
                                        </p:tav>
                                      </p:tavLst>
                                    </p:anim>
                                    <p:anim calcmode="lin" valueType="num">
                                      <p:cBhvr additive="base">
                                        <p:cTn id="38" dur="250" fill="hold"/>
                                        <p:tgtEl>
                                          <p:spTgt spid="43"/>
                                        </p:tgtEl>
                                        <p:attrNameLst>
                                          <p:attrName>ppt_y</p:attrName>
                                        </p:attrNameLst>
                                      </p:cBhvr>
                                      <p:tavLst>
                                        <p:tav tm="0">
                                          <p:val>
                                            <p:strVal val="1+#ppt_h/2"/>
                                          </p:val>
                                        </p:tav>
                                        <p:tav tm="100000">
                                          <p:val>
                                            <p:strVal val="#ppt_y"/>
                                          </p:val>
                                        </p:tav>
                                      </p:tavLst>
                                    </p:anim>
                                  </p:childTnLst>
                                </p:cTn>
                              </p:par>
                            </p:childTnLst>
                          </p:cTn>
                        </p:par>
                        <p:par>
                          <p:cTn id="39" fill="hold">
                            <p:stCondLst>
                              <p:cond delay="3750"/>
                            </p:stCondLst>
                            <p:childTnLst>
                              <p:par>
                                <p:cTn id="40" presetID="22" presetClass="entr" presetSubtype="2"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right)">
                                      <p:cBhvr>
                                        <p:cTn id="42" dur="400"/>
                                        <p:tgtEl>
                                          <p:spTgt spid="23"/>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right)">
                                      <p:cBhvr>
                                        <p:cTn id="45" dur="400"/>
                                        <p:tgtEl>
                                          <p:spTgt spid="24"/>
                                        </p:tgtEl>
                                      </p:cBhvr>
                                    </p:animEffect>
                                  </p:childTnLst>
                                </p:cTn>
                              </p:par>
                            </p:childTnLst>
                          </p:cTn>
                        </p:par>
                        <p:par>
                          <p:cTn id="46" fill="hold">
                            <p:stCondLst>
                              <p:cond delay="4250"/>
                            </p:stCondLst>
                            <p:childTnLst>
                              <p:par>
                                <p:cTn id="47" presetID="23" presetClass="entr" presetSubtype="16" fill="hold" grpId="0" nodeType="afterEffect">
                                  <p:stCondLst>
                                    <p:cond delay="250"/>
                                  </p:stCondLst>
                                  <p:childTnLst>
                                    <p:set>
                                      <p:cBhvr>
                                        <p:cTn id="48" dur="1" fill="hold">
                                          <p:stCondLst>
                                            <p:cond delay="0"/>
                                          </p:stCondLst>
                                        </p:cTn>
                                        <p:tgtEl>
                                          <p:spTgt spid="10"/>
                                        </p:tgtEl>
                                        <p:attrNameLst>
                                          <p:attrName>style.visibility</p:attrName>
                                        </p:attrNameLst>
                                      </p:cBhvr>
                                      <p:to>
                                        <p:strVal val="visible"/>
                                      </p:to>
                                    </p:set>
                                    <p:anim calcmode="lin" valueType="num">
                                      <p:cBhvr>
                                        <p:cTn id="49" dur="350" fill="hold"/>
                                        <p:tgtEl>
                                          <p:spTgt spid="10"/>
                                        </p:tgtEl>
                                        <p:attrNameLst>
                                          <p:attrName>ppt_w</p:attrName>
                                        </p:attrNameLst>
                                      </p:cBhvr>
                                      <p:tavLst>
                                        <p:tav tm="0">
                                          <p:val>
                                            <p:fltVal val="0"/>
                                          </p:val>
                                        </p:tav>
                                        <p:tav tm="100000">
                                          <p:val>
                                            <p:strVal val="#ppt_w"/>
                                          </p:val>
                                        </p:tav>
                                      </p:tavLst>
                                    </p:anim>
                                    <p:anim calcmode="lin" valueType="num">
                                      <p:cBhvr>
                                        <p:cTn id="50" dur="350" fill="hold"/>
                                        <p:tgtEl>
                                          <p:spTgt spid="10"/>
                                        </p:tgtEl>
                                        <p:attrNameLst>
                                          <p:attrName>ppt_h</p:attrName>
                                        </p:attrNameLst>
                                      </p:cBhvr>
                                      <p:tavLst>
                                        <p:tav tm="0">
                                          <p:val>
                                            <p:fltVal val="0"/>
                                          </p:val>
                                        </p:tav>
                                        <p:tav tm="100000">
                                          <p:val>
                                            <p:strVal val="#ppt_h"/>
                                          </p:val>
                                        </p:tav>
                                      </p:tavLst>
                                    </p:anim>
                                  </p:childTnLst>
                                </p:cTn>
                              </p:par>
                            </p:childTnLst>
                          </p:cTn>
                        </p:par>
                        <p:par>
                          <p:cTn id="51" fill="hold">
                            <p:stCondLst>
                              <p:cond delay="5000"/>
                            </p:stCondLst>
                            <p:childTnLst>
                              <p:par>
                                <p:cTn id="52" presetID="2" presetClass="entr" presetSubtype="1"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250" fill="hold"/>
                                        <p:tgtEl>
                                          <p:spTgt spid="29"/>
                                        </p:tgtEl>
                                        <p:attrNameLst>
                                          <p:attrName>ppt_x</p:attrName>
                                        </p:attrNameLst>
                                      </p:cBhvr>
                                      <p:tavLst>
                                        <p:tav tm="0">
                                          <p:val>
                                            <p:strVal val="#ppt_x"/>
                                          </p:val>
                                        </p:tav>
                                        <p:tav tm="100000">
                                          <p:val>
                                            <p:strVal val="#ppt_x"/>
                                          </p:val>
                                        </p:tav>
                                      </p:tavLst>
                                    </p:anim>
                                    <p:anim calcmode="lin" valueType="num">
                                      <p:cBhvr additive="base">
                                        <p:cTn id="55" dur="250" fill="hold"/>
                                        <p:tgtEl>
                                          <p:spTgt spid="29"/>
                                        </p:tgtEl>
                                        <p:attrNameLst>
                                          <p:attrName>ppt_y</p:attrName>
                                        </p:attrNameLst>
                                      </p:cBhvr>
                                      <p:tavLst>
                                        <p:tav tm="0">
                                          <p:val>
                                            <p:strVal val="0-#ppt_h/2"/>
                                          </p:val>
                                        </p:tav>
                                        <p:tav tm="100000">
                                          <p:val>
                                            <p:strVal val="#ppt_y"/>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400"/>
                                        <p:tgtEl>
                                          <p:spTgt spid="1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400"/>
                                        <p:tgtEl>
                                          <p:spTgt spid="17"/>
                                        </p:tgtEl>
                                      </p:cBhvr>
                                    </p:animEffect>
                                  </p:childTnLst>
                                </p:cTn>
                              </p:par>
                            </p:childTnLst>
                          </p:cTn>
                        </p:par>
                        <p:par>
                          <p:cTn id="63" fill="hold">
                            <p:stCondLst>
                              <p:cond delay="6000"/>
                            </p:stCondLst>
                            <p:childTnLst>
                              <p:par>
                                <p:cTn id="64" presetID="23" presetClass="entr" presetSubtype="16" fill="hold" grpId="0" nodeType="afterEffect">
                                  <p:stCondLst>
                                    <p:cond delay="250"/>
                                  </p:stCondLst>
                                  <p:childTnLst>
                                    <p:set>
                                      <p:cBhvr>
                                        <p:cTn id="65" dur="1" fill="hold">
                                          <p:stCondLst>
                                            <p:cond delay="0"/>
                                          </p:stCondLst>
                                        </p:cTn>
                                        <p:tgtEl>
                                          <p:spTgt spid="11"/>
                                        </p:tgtEl>
                                        <p:attrNameLst>
                                          <p:attrName>style.visibility</p:attrName>
                                        </p:attrNameLst>
                                      </p:cBhvr>
                                      <p:to>
                                        <p:strVal val="visible"/>
                                      </p:to>
                                    </p:set>
                                    <p:anim calcmode="lin" valueType="num">
                                      <p:cBhvr>
                                        <p:cTn id="66" dur="350" fill="hold"/>
                                        <p:tgtEl>
                                          <p:spTgt spid="11"/>
                                        </p:tgtEl>
                                        <p:attrNameLst>
                                          <p:attrName>ppt_w</p:attrName>
                                        </p:attrNameLst>
                                      </p:cBhvr>
                                      <p:tavLst>
                                        <p:tav tm="0">
                                          <p:val>
                                            <p:fltVal val="0"/>
                                          </p:val>
                                        </p:tav>
                                        <p:tav tm="100000">
                                          <p:val>
                                            <p:strVal val="#ppt_w"/>
                                          </p:val>
                                        </p:tav>
                                      </p:tavLst>
                                    </p:anim>
                                    <p:anim calcmode="lin" valueType="num">
                                      <p:cBhvr>
                                        <p:cTn id="67" dur="350" fill="hold"/>
                                        <p:tgtEl>
                                          <p:spTgt spid="11"/>
                                        </p:tgtEl>
                                        <p:attrNameLst>
                                          <p:attrName>ppt_h</p:attrName>
                                        </p:attrNameLst>
                                      </p:cBhvr>
                                      <p:tavLst>
                                        <p:tav tm="0">
                                          <p:val>
                                            <p:fltVal val="0"/>
                                          </p:val>
                                        </p:tav>
                                        <p:tav tm="100000">
                                          <p:val>
                                            <p:strVal val="#ppt_h"/>
                                          </p:val>
                                        </p:tav>
                                      </p:tavLst>
                                    </p:anim>
                                  </p:childTnLst>
                                </p:cTn>
                              </p:par>
                            </p:childTnLst>
                          </p:cTn>
                        </p:par>
                        <p:par>
                          <p:cTn id="68" fill="hold">
                            <p:stCondLst>
                              <p:cond delay="6750"/>
                            </p:stCondLst>
                            <p:childTnLst>
                              <p:par>
                                <p:cTn id="69" presetID="2" presetClass="entr" presetSubtype="4"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250" fill="hold"/>
                                        <p:tgtEl>
                                          <p:spTgt spid="36"/>
                                        </p:tgtEl>
                                        <p:attrNameLst>
                                          <p:attrName>ppt_x</p:attrName>
                                        </p:attrNameLst>
                                      </p:cBhvr>
                                      <p:tavLst>
                                        <p:tav tm="0">
                                          <p:val>
                                            <p:strVal val="#ppt_x"/>
                                          </p:val>
                                        </p:tav>
                                        <p:tav tm="100000">
                                          <p:val>
                                            <p:strVal val="#ppt_x"/>
                                          </p:val>
                                        </p:tav>
                                      </p:tavLst>
                                    </p:anim>
                                    <p:anim calcmode="lin" valueType="num">
                                      <p:cBhvr additive="base">
                                        <p:cTn id="72" dur="250" fill="hold"/>
                                        <p:tgtEl>
                                          <p:spTgt spid="36"/>
                                        </p:tgtEl>
                                        <p:attrNameLst>
                                          <p:attrName>ppt_y</p:attrName>
                                        </p:attrNameLst>
                                      </p:cBhvr>
                                      <p:tavLst>
                                        <p:tav tm="0">
                                          <p:val>
                                            <p:strVal val="1+#ppt_h/2"/>
                                          </p:val>
                                        </p:tav>
                                        <p:tav tm="100000">
                                          <p:val>
                                            <p:strVal val="#ppt_y"/>
                                          </p:val>
                                        </p:tav>
                                      </p:tavLst>
                                    </p:anim>
                                  </p:childTnLst>
                                </p:cTn>
                              </p:par>
                            </p:childTnLst>
                          </p:cTn>
                        </p:par>
                        <p:par>
                          <p:cTn id="73" fill="hold">
                            <p:stCondLst>
                              <p:cond delay="7250"/>
                            </p:stCondLst>
                            <p:childTnLst>
                              <p:par>
                                <p:cTn id="74" presetID="22" presetClass="entr" presetSubtype="2"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right)">
                                      <p:cBhvr>
                                        <p:cTn id="76" dur="400"/>
                                        <p:tgtEl>
                                          <p:spTgt spid="25"/>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right)">
                                      <p:cBhvr>
                                        <p:cTn id="79" dur="400"/>
                                        <p:tgtEl>
                                          <p:spTgt spid="26"/>
                                        </p:tgtEl>
                                      </p:cBhvr>
                                    </p:animEffect>
                                  </p:childTnLst>
                                </p:cTn>
                              </p:par>
                            </p:childTnLst>
                          </p:cTn>
                        </p:par>
                        <p:par>
                          <p:cTn id="80" fill="hold">
                            <p:stCondLst>
                              <p:cond delay="7750"/>
                            </p:stCondLst>
                            <p:childTnLst>
                              <p:par>
                                <p:cTn id="81" presetID="23" presetClass="entr" presetSubtype="16"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 calcmode="lin" valueType="num">
                                      <p:cBhvr>
                                        <p:cTn id="83" dur="350" fill="hold"/>
                                        <p:tgtEl>
                                          <p:spTgt spid="12"/>
                                        </p:tgtEl>
                                        <p:attrNameLst>
                                          <p:attrName>ppt_w</p:attrName>
                                        </p:attrNameLst>
                                      </p:cBhvr>
                                      <p:tavLst>
                                        <p:tav tm="0">
                                          <p:val>
                                            <p:fltVal val="0"/>
                                          </p:val>
                                        </p:tav>
                                        <p:tav tm="100000">
                                          <p:val>
                                            <p:strVal val="#ppt_w"/>
                                          </p:val>
                                        </p:tav>
                                      </p:tavLst>
                                    </p:anim>
                                    <p:anim calcmode="lin" valueType="num">
                                      <p:cBhvr>
                                        <p:cTn id="84" dur="350" fill="hold"/>
                                        <p:tgtEl>
                                          <p:spTgt spid="12"/>
                                        </p:tgtEl>
                                        <p:attrNameLst>
                                          <p:attrName>ppt_h</p:attrName>
                                        </p:attrNameLst>
                                      </p:cBhvr>
                                      <p:tavLst>
                                        <p:tav tm="0">
                                          <p:val>
                                            <p:fltVal val="0"/>
                                          </p:val>
                                        </p:tav>
                                        <p:tav tm="100000">
                                          <p:val>
                                            <p:strVal val="#ppt_h"/>
                                          </p:val>
                                        </p:tav>
                                      </p:tavLst>
                                    </p:anim>
                                  </p:childTnLst>
                                </p:cTn>
                              </p:par>
                            </p:childTnLst>
                          </p:cTn>
                        </p:par>
                        <p:par>
                          <p:cTn id="85" fill="hold">
                            <p:stCondLst>
                              <p:cond delay="8500"/>
                            </p:stCondLst>
                            <p:childTnLst>
                              <p:par>
                                <p:cTn id="86" presetID="2" presetClass="entr" presetSubtype="1" fill="hold" nodeType="afterEffect">
                                  <p:stCondLst>
                                    <p:cond delay="0"/>
                                  </p:stCondLst>
                                  <p:childTnLst>
                                    <p:set>
                                      <p:cBhvr>
                                        <p:cTn id="87" dur="1" fill="hold">
                                          <p:stCondLst>
                                            <p:cond delay="0"/>
                                          </p:stCondLst>
                                        </p:cTn>
                                        <p:tgtEl>
                                          <p:spTgt spid="58"/>
                                        </p:tgtEl>
                                        <p:attrNameLst>
                                          <p:attrName>style.visibility</p:attrName>
                                        </p:attrNameLst>
                                      </p:cBhvr>
                                      <p:to>
                                        <p:strVal val="visible"/>
                                      </p:to>
                                    </p:set>
                                    <p:anim calcmode="lin" valueType="num">
                                      <p:cBhvr additive="base">
                                        <p:cTn id="88" dur="250" fill="hold"/>
                                        <p:tgtEl>
                                          <p:spTgt spid="58"/>
                                        </p:tgtEl>
                                        <p:attrNameLst>
                                          <p:attrName>ppt_x</p:attrName>
                                        </p:attrNameLst>
                                      </p:cBhvr>
                                      <p:tavLst>
                                        <p:tav tm="0">
                                          <p:val>
                                            <p:strVal val="#ppt_x"/>
                                          </p:val>
                                        </p:tav>
                                        <p:tav tm="100000">
                                          <p:val>
                                            <p:strVal val="#ppt_x"/>
                                          </p:val>
                                        </p:tav>
                                      </p:tavLst>
                                    </p:anim>
                                    <p:anim calcmode="lin" valueType="num">
                                      <p:cBhvr additive="base">
                                        <p:cTn id="89" dur="250" fill="hold"/>
                                        <p:tgtEl>
                                          <p:spTgt spid="58"/>
                                        </p:tgtEl>
                                        <p:attrNameLst>
                                          <p:attrName>ppt_y</p:attrName>
                                        </p:attrNameLst>
                                      </p:cBhvr>
                                      <p:tavLst>
                                        <p:tav tm="0">
                                          <p:val>
                                            <p:strVal val="0-#ppt_h/2"/>
                                          </p:val>
                                        </p:tav>
                                        <p:tav tm="100000">
                                          <p:val>
                                            <p:strVal val="#ppt_y"/>
                                          </p:val>
                                        </p:tav>
                                      </p:tavLst>
                                    </p:anim>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wipe(left)">
                                      <p:cBhvr>
                                        <p:cTn id="93" dur="400"/>
                                        <p:tgtEl>
                                          <p:spTgt spid="1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400"/>
                                        <p:tgtEl>
                                          <p:spTgt spid="22"/>
                                        </p:tgtEl>
                                      </p:cBhvr>
                                    </p:animEffect>
                                  </p:childTnLst>
                                </p:cTn>
                              </p:par>
                            </p:childTnLst>
                          </p:cTn>
                        </p:par>
                        <p:par>
                          <p:cTn id="97" fill="hold">
                            <p:stCondLst>
                              <p:cond delay="9500"/>
                            </p:stCondLst>
                            <p:childTnLst>
                              <p:par>
                                <p:cTn id="98" presetID="23" presetClass="entr" presetSubtype="16" fill="hold" grpId="0" nodeType="afterEffect">
                                  <p:stCondLst>
                                    <p:cond delay="25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350" fill="hold"/>
                                        <p:tgtEl>
                                          <p:spTgt spid="13"/>
                                        </p:tgtEl>
                                        <p:attrNameLst>
                                          <p:attrName>ppt_w</p:attrName>
                                        </p:attrNameLst>
                                      </p:cBhvr>
                                      <p:tavLst>
                                        <p:tav tm="0">
                                          <p:val>
                                            <p:fltVal val="0"/>
                                          </p:val>
                                        </p:tav>
                                        <p:tav tm="100000">
                                          <p:val>
                                            <p:strVal val="#ppt_w"/>
                                          </p:val>
                                        </p:tav>
                                      </p:tavLst>
                                    </p:anim>
                                    <p:anim calcmode="lin" valueType="num">
                                      <p:cBhvr>
                                        <p:cTn id="101" dur="350" fill="hold"/>
                                        <p:tgtEl>
                                          <p:spTgt spid="13"/>
                                        </p:tgtEl>
                                        <p:attrNameLst>
                                          <p:attrName>ppt_h</p:attrName>
                                        </p:attrNameLst>
                                      </p:cBhvr>
                                      <p:tavLst>
                                        <p:tav tm="0">
                                          <p:val>
                                            <p:fltVal val="0"/>
                                          </p:val>
                                        </p:tav>
                                        <p:tav tm="100000">
                                          <p:val>
                                            <p:strVal val="#ppt_h"/>
                                          </p:val>
                                        </p:tav>
                                      </p:tavLst>
                                    </p:anim>
                                  </p:childTnLst>
                                </p:cTn>
                              </p:par>
                            </p:childTnLst>
                          </p:cTn>
                        </p:par>
                        <p:par>
                          <p:cTn id="102" fill="hold">
                            <p:stCondLst>
                              <p:cond delay="10250"/>
                            </p:stCondLst>
                            <p:childTnLst>
                              <p:par>
                                <p:cTn id="103" presetID="2" presetClass="entr" presetSubtype="4"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additive="base">
                                        <p:cTn id="105" dur="250" fill="hold"/>
                                        <p:tgtEl>
                                          <p:spTgt spid="67"/>
                                        </p:tgtEl>
                                        <p:attrNameLst>
                                          <p:attrName>ppt_x</p:attrName>
                                        </p:attrNameLst>
                                      </p:cBhvr>
                                      <p:tavLst>
                                        <p:tav tm="0">
                                          <p:val>
                                            <p:strVal val="#ppt_x"/>
                                          </p:val>
                                        </p:tav>
                                        <p:tav tm="100000">
                                          <p:val>
                                            <p:strVal val="#ppt_x"/>
                                          </p:val>
                                        </p:tav>
                                      </p:tavLst>
                                    </p:anim>
                                    <p:anim calcmode="lin" valueType="num">
                                      <p:cBhvr additive="base">
                                        <p:cTn id="106" dur="250" fill="hold"/>
                                        <p:tgtEl>
                                          <p:spTgt spid="67"/>
                                        </p:tgtEl>
                                        <p:attrNameLst>
                                          <p:attrName>ppt_y</p:attrName>
                                        </p:attrNameLst>
                                      </p:cBhvr>
                                      <p:tavLst>
                                        <p:tav tm="0">
                                          <p:val>
                                            <p:strVal val="1+#ppt_h/2"/>
                                          </p:val>
                                        </p:tav>
                                        <p:tav tm="100000">
                                          <p:val>
                                            <p:strVal val="#ppt_y"/>
                                          </p:val>
                                        </p:tav>
                                      </p:tavLst>
                                    </p:anim>
                                  </p:childTnLst>
                                </p:cTn>
                              </p:par>
                            </p:childTnLst>
                          </p:cTn>
                        </p:par>
                        <p:par>
                          <p:cTn id="107" fill="hold">
                            <p:stCondLst>
                              <p:cond delay="10750"/>
                            </p:stCondLst>
                            <p:childTnLst>
                              <p:par>
                                <p:cTn id="108" presetID="22" presetClass="entr" presetSubtype="2"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wipe(right)">
                                      <p:cBhvr>
                                        <p:cTn id="110" dur="400"/>
                                        <p:tgtEl>
                                          <p:spTgt spid="27"/>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wipe(right)">
                                      <p:cBhvr>
                                        <p:cTn id="113" dur="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p:bldP spid="15" grpId="0"/>
      <p:bldP spid="16" grpId="0"/>
      <p:bldP spid="17" grpId="0"/>
      <p:bldP spid="18" grpId="0"/>
      <p:bldP spid="22" grpId="0"/>
      <p:bldP spid="23" grpId="0"/>
      <p:bldP spid="24"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箭头3"/>
          <p:cNvSpPr/>
          <p:nvPr/>
        </p:nvSpPr>
        <p:spPr bwMode="gray">
          <a:xfrm flipV="1">
            <a:off x="2494224" y="3572983"/>
            <a:ext cx="1608515" cy="18759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91428" tIns="45713" rIns="91428" bIns="45713"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sz="1865">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箭头2"/>
          <p:cNvSpPr/>
          <p:nvPr/>
        </p:nvSpPr>
        <p:spPr bwMode="gray">
          <a:xfrm rot="16200000">
            <a:off x="2918247" y="2882088"/>
            <a:ext cx="477728" cy="1911941"/>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91428" tIns="45713" rIns="91428" bIns="45713"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sz="1865">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箭头1"/>
          <p:cNvSpPr/>
          <p:nvPr/>
        </p:nvSpPr>
        <p:spPr bwMode="gray">
          <a:xfrm>
            <a:off x="2483880" y="2128941"/>
            <a:ext cx="1608515" cy="18759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91428" tIns="45713" rIns="91428" bIns="45713"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sz="1865">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标题1"/>
          <p:cNvSpPr>
            <a:spLocks noChangeArrowheads="1"/>
          </p:cNvSpPr>
          <p:nvPr/>
        </p:nvSpPr>
        <p:spPr bwMode="gray">
          <a:xfrm>
            <a:off x="4203523" y="1773199"/>
            <a:ext cx="2657853" cy="1155332"/>
          </a:xfrm>
          <a:prstGeom prst="roundRect">
            <a:avLst>
              <a:gd name="adj" fmla="val 11921"/>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lIns="91428" tIns="45713" rIns="91428"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lnSpc>
                <a:spcPct val="120000"/>
              </a:lnSpc>
              <a:spcBef>
                <a:spcPct val="0"/>
              </a:spcBef>
              <a:spcAft>
                <a:spcPct val="0"/>
              </a:spcAft>
              <a:defRPr/>
            </a:pPr>
            <a:r>
              <a:rPr lang="zh-CN" altLang="en-US" sz="1600" b="1" dirty="0">
                <a:solidFill>
                  <a:sysClr val="window" lastClr="FFFFFF">
                    <a:lumMod val="95000"/>
                  </a:sysClr>
                </a:solidFill>
                <a:latin typeface="Arial" panose="020B0604020202020204" pitchFamily="34" charset="0"/>
                <a:ea typeface="微软雅黑" panose="020B0503020204020204" pitchFamily="34" charset="-122"/>
                <a:sym typeface="Arial" panose="020B0604020202020204" pitchFamily="34" charset="0"/>
              </a:rPr>
              <a:t>          点击添加文本</a:t>
            </a:r>
            <a:endParaRPr lang="zh-CN" altLang="zh-CN" sz="1600" b="1" dirty="0">
              <a:solidFill>
                <a:sysClr val="window" lastClr="FFFFFF">
                  <a:lumMod val="9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标题2"/>
          <p:cNvSpPr>
            <a:spLocks noChangeArrowheads="1"/>
          </p:cNvSpPr>
          <p:nvPr/>
        </p:nvSpPr>
        <p:spPr bwMode="gray">
          <a:xfrm>
            <a:off x="4216218" y="3209555"/>
            <a:ext cx="2645159" cy="1155332"/>
          </a:xfrm>
          <a:prstGeom prst="roundRect">
            <a:avLst>
              <a:gd name="adj" fmla="val 11921"/>
            </a:avLst>
          </a:prstGeom>
          <a:solidFill>
            <a:schemeClr val="accent3"/>
          </a:solidFill>
          <a:ln w="25400" cap="flat" cmpd="sng" algn="ctr">
            <a:noFill/>
            <a:prstDash val="solid"/>
          </a:ln>
          <a:effectLst>
            <a:outerShdw blurRad="50800" dist="38100" dir="2700000" algn="tl" rotWithShape="0">
              <a:prstClr val="black">
                <a:alpha val="40000"/>
              </a:prstClr>
            </a:outerShdw>
          </a:effectLst>
        </p:spPr>
        <p:txBody>
          <a:bodyPr lIns="91428" tIns="45713" rIns="91428"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en-US" sz="1600" b="1" dirty="0">
                <a:solidFill>
                  <a:sysClr val="window" lastClr="FFFFFF">
                    <a:lumMod val="95000"/>
                  </a:sysClr>
                </a:solidFill>
                <a:latin typeface="Arial" panose="020B0604020202020204" pitchFamily="34" charset="0"/>
                <a:ea typeface="微软雅黑" panose="020B0503020204020204" pitchFamily="34" charset="-122"/>
                <a:sym typeface="Arial" panose="020B0604020202020204" pitchFamily="34" charset="0"/>
              </a:rPr>
              <a:t>点击添加文本</a:t>
            </a:r>
            <a:endParaRPr lang="zh-CN" altLang="zh-CN" sz="1600" b="1" dirty="0">
              <a:solidFill>
                <a:sysClr val="window" lastClr="FFFFFF">
                  <a:lumMod val="9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标题3"/>
          <p:cNvSpPr>
            <a:spLocks noChangeArrowheads="1"/>
          </p:cNvSpPr>
          <p:nvPr/>
        </p:nvSpPr>
        <p:spPr bwMode="gray">
          <a:xfrm>
            <a:off x="4197176" y="4650423"/>
            <a:ext cx="2664200" cy="1154292"/>
          </a:xfrm>
          <a:prstGeom prst="roundRect">
            <a:avLst>
              <a:gd name="adj" fmla="val 11921"/>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lIns="91428" tIns="45713" rIns="91428"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en-US" sz="1600" b="1" dirty="0">
                <a:solidFill>
                  <a:sysClr val="window" lastClr="FFFFFF">
                    <a:lumMod val="95000"/>
                  </a:sysClr>
                </a:solidFill>
                <a:latin typeface="Arial" panose="020B0604020202020204" pitchFamily="34" charset="0"/>
                <a:ea typeface="微软雅黑" panose="020B0503020204020204" pitchFamily="34" charset="-122"/>
                <a:sym typeface="Arial" panose="020B0604020202020204" pitchFamily="34" charset="0"/>
              </a:rPr>
              <a:t>点击添加文本</a:t>
            </a:r>
            <a:endParaRPr lang="zh-CN" altLang="zh-CN" sz="1600" b="1" dirty="0">
              <a:solidFill>
                <a:sysClr val="window" lastClr="FFFFFF">
                  <a:lumMod val="9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19"/>
          <p:cNvSpPr>
            <a:spLocks noChangeArrowheads="1"/>
          </p:cNvSpPr>
          <p:nvPr/>
        </p:nvSpPr>
        <p:spPr bwMode="auto">
          <a:xfrm>
            <a:off x="1967540" y="3069203"/>
            <a:ext cx="1439251" cy="1439667"/>
          </a:xfrm>
          <a:prstGeom prst="roundRect">
            <a:avLst/>
          </a:prstGeom>
          <a:solidFill>
            <a:schemeClr val="accent1"/>
          </a:solidFill>
          <a:ln w="3175" cap="flat" cmpd="sng" algn="ctr">
            <a:noFill/>
            <a:prstDash val="solid"/>
          </a:ln>
          <a:effectLst>
            <a:outerShdw blurRad="50800" dist="38100" dir="2700000" algn="tl" rotWithShape="0">
              <a:prstClr val="black">
                <a:alpha val="40000"/>
              </a:prstClr>
            </a:outerShdw>
          </a:effectLst>
        </p:spPr>
        <p:txBody>
          <a:bodyPr lIns="125983" tIns="45713" rIns="125983" bIns="179976" anchor="ctr"/>
          <a:lstStyle/>
          <a:p>
            <a:pPr algn="ctr" defTabSz="914400">
              <a:lnSpc>
                <a:spcPct val="120000"/>
              </a:lnSpc>
            </a:pPr>
            <a:r>
              <a:rPr lang="zh-CN" altLang="en-US" sz="2000" b="1" kern="0" dirty="0">
                <a:solidFill>
                  <a:srgbClr val="F9F9F9"/>
                </a:solidFill>
                <a:latin typeface="Arial" panose="020B0604020202020204" pitchFamily="34" charset="0"/>
                <a:ea typeface="微软雅黑" panose="020B0503020204020204" pitchFamily="34" charset="-122"/>
                <a:sym typeface="Arial" panose="020B0604020202020204" pitchFamily="34" charset="0"/>
              </a:rPr>
              <a:t>添加内容</a:t>
            </a:r>
          </a:p>
        </p:txBody>
      </p:sp>
      <p:sp>
        <p:nvSpPr>
          <p:cNvPr id="14" name="文本1"/>
          <p:cNvSpPr>
            <a:spLocks noChangeArrowheads="1"/>
          </p:cNvSpPr>
          <p:nvPr/>
        </p:nvSpPr>
        <p:spPr bwMode="gray">
          <a:xfrm>
            <a:off x="6861377" y="1773199"/>
            <a:ext cx="3379441" cy="1155332"/>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28" tIns="45713" rIns="91428"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lnSpc>
                <a:spcPct val="120000"/>
              </a:lnSpc>
              <a:spcBef>
                <a:spcPct val="0"/>
              </a:spcBef>
              <a:spcAft>
                <a:spcPct val="0"/>
              </a:spcAft>
              <a:defRPr/>
            </a:pPr>
            <a:r>
              <a:rPr lang="zh-CN" altLang="en-US"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    点击添加文字，点击添加文字</a:t>
            </a:r>
            <a:endParaRPr lang="zh-CN" alt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2"/>
          <p:cNvSpPr>
            <a:spLocks noChangeArrowheads="1"/>
          </p:cNvSpPr>
          <p:nvPr/>
        </p:nvSpPr>
        <p:spPr bwMode="gray">
          <a:xfrm>
            <a:off x="6861377" y="3209555"/>
            <a:ext cx="3379441" cy="1155332"/>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28" tIns="45713" rIns="91428"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lnSpc>
                <a:spcPct val="120000"/>
              </a:lnSpc>
              <a:spcBef>
                <a:spcPct val="0"/>
              </a:spcBef>
              <a:spcAft>
                <a:spcPct val="0"/>
              </a:spcAft>
              <a:defRPr/>
            </a:pPr>
            <a:endParaRPr lang="en-US" alt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a:p>
            <a:pPr defTabSz="1219200" fontAlgn="base">
              <a:lnSpc>
                <a:spcPct val="120000"/>
              </a:lnSpc>
              <a:spcBef>
                <a:spcPct val="0"/>
              </a:spcBef>
              <a:spcAft>
                <a:spcPct val="0"/>
              </a:spcAft>
              <a:defRPr/>
            </a:pPr>
            <a:r>
              <a:rPr lang="en-US" alt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    </a:t>
            </a:r>
            <a:r>
              <a:rPr lang="zh-CN" altLang="en-US"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点击添加文字，点击添加文字</a:t>
            </a:r>
            <a:endParaRPr lang="zh-CN" alt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a:p>
            <a:pPr defTabSz="1219200" fontAlgn="base">
              <a:lnSpc>
                <a:spcPct val="120000"/>
              </a:lnSpc>
              <a:spcBef>
                <a:spcPct val="0"/>
              </a:spcBef>
              <a:spcAft>
                <a:spcPct val="0"/>
              </a:spcAft>
              <a:defRPr/>
            </a:pPr>
            <a:endParaRPr lang="zh-CN" alt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3"/>
          <p:cNvSpPr>
            <a:spLocks noChangeArrowheads="1"/>
          </p:cNvSpPr>
          <p:nvPr/>
        </p:nvSpPr>
        <p:spPr bwMode="ltGray">
          <a:xfrm>
            <a:off x="6861375" y="4659946"/>
            <a:ext cx="3382615" cy="1144769"/>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28" tIns="45713" rIns="91428"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lnSpc>
                <a:spcPct val="120000"/>
              </a:lnSpc>
              <a:spcBef>
                <a:spcPct val="0"/>
              </a:spcBef>
              <a:spcAft>
                <a:spcPct val="0"/>
              </a:spcAft>
              <a:defRPr/>
            </a:pPr>
            <a:r>
              <a:rPr lang="zh-CN" altLang="en-US"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    点击添加文字，点击添加文字</a:t>
            </a:r>
            <a:endParaRPr lang="zh-CN" alt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AutoShape 5"/>
          <p:cNvSpPr>
            <a:spLocks noChangeArrowheads="1"/>
          </p:cNvSpPr>
          <p:nvPr/>
        </p:nvSpPr>
        <p:spPr bwMode="auto">
          <a:xfrm rot="10800000">
            <a:off x="1313870" y="4040014"/>
            <a:ext cx="3585991" cy="100592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lIns="96235" tIns="48119" rIns="96235" bIns="48119" rtlCol="0" anchor="ctr"/>
          <a:lstStyle/>
          <a:p>
            <a:pPr algn="ctr" defTabSz="914400"/>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AutoShape 3"/>
          <p:cNvSpPr>
            <a:spLocks noChangeArrowheads="1"/>
          </p:cNvSpPr>
          <p:nvPr/>
        </p:nvSpPr>
        <p:spPr bwMode="auto">
          <a:xfrm rot="10800000">
            <a:off x="2377148" y="2665737"/>
            <a:ext cx="1459437" cy="40732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96235" tIns="48119" rIns="96235" bIns="48119" rtlCol="0" anchor="ctr"/>
          <a:lstStyle/>
          <a:p>
            <a:pPr algn="ctr" defTabSz="914400"/>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AutoShape 6"/>
          <p:cNvSpPr>
            <a:spLocks noChangeArrowheads="1"/>
          </p:cNvSpPr>
          <p:nvPr/>
        </p:nvSpPr>
        <p:spPr bwMode="auto">
          <a:xfrm>
            <a:off x="2649981" y="1769278"/>
            <a:ext cx="913769" cy="778116"/>
          </a:xfrm>
          <a:prstGeom prst="triangle">
            <a:avLst>
              <a:gd name="adj" fmla="val 5000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6235" tIns="48119" rIns="96235" bIns="48119" rtlCol="0" anchor="ctr"/>
          <a:lstStyle/>
          <a:p>
            <a:pPr algn="ctr" defTabSz="914400"/>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4"/>
          <p:cNvSpPr>
            <a:spLocks noChangeArrowheads="1"/>
          </p:cNvSpPr>
          <p:nvPr/>
        </p:nvSpPr>
        <p:spPr bwMode="auto">
          <a:xfrm rot="10800000">
            <a:off x="1940865" y="3235271"/>
            <a:ext cx="2332003" cy="65533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96235" tIns="48119" rIns="96235" bIns="48119" rtlCol="0" anchor="ctr"/>
          <a:lstStyle/>
          <a:p>
            <a:pPr algn="ctr" defTabSz="914400"/>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AutoShape 5"/>
          <p:cNvSpPr>
            <a:spLocks noChangeArrowheads="1"/>
          </p:cNvSpPr>
          <p:nvPr/>
        </p:nvSpPr>
        <p:spPr bwMode="auto">
          <a:xfrm rot="10800000">
            <a:off x="724969" y="5174181"/>
            <a:ext cx="4763795" cy="94311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lIns="96235" tIns="48119" rIns="96235" bIns="48119" rtlCol="0" anchor="ctr"/>
          <a:lstStyle/>
          <a:p>
            <a:pPr algn="ctr" defTabSz="914400"/>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 name="直接连接符 11"/>
          <p:cNvCxnSpPr/>
          <p:nvPr/>
        </p:nvCxnSpPr>
        <p:spPr>
          <a:xfrm>
            <a:off x="3141399" y="2196364"/>
            <a:ext cx="376575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a:off x="3126836" y="2868019"/>
            <a:ext cx="378032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3141399" y="3564865"/>
            <a:ext cx="376575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3106868" y="4584652"/>
            <a:ext cx="380028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3106868" y="5594280"/>
            <a:ext cx="380028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7" name="TextBox 11"/>
          <p:cNvSpPr txBox="1"/>
          <p:nvPr/>
        </p:nvSpPr>
        <p:spPr>
          <a:xfrm>
            <a:off x="7056105" y="5433895"/>
            <a:ext cx="3904795" cy="655151"/>
          </a:xfrm>
          <a:prstGeom prst="rect">
            <a:avLst/>
          </a:prstGeom>
          <a:noFill/>
        </p:spPr>
        <p:txBody>
          <a:bodyPr wrap="square" lIns="96235" tIns="48119" rIns="96235" bIns="48119" rtlCol="0">
            <a:spAutoFit/>
          </a:bodyPr>
          <a:lstStyle/>
          <a:p>
            <a:pPr defTabSz="914400">
              <a:lnSpc>
                <a:spcPct val="130000"/>
              </a:lnSpc>
            </a:pPr>
            <a:r>
              <a:rPr lang="zh-CN" altLang="en-US" sz="146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18" name="TextBox 12"/>
          <p:cNvSpPr txBox="1"/>
          <p:nvPr/>
        </p:nvSpPr>
        <p:spPr>
          <a:xfrm>
            <a:off x="5388659" y="5152347"/>
            <a:ext cx="1290804" cy="425409"/>
          </a:xfrm>
          <a:prstGeom prst="rect">
            <a:avLst/>
          </a:prstGeom>
          <a:noFill/>
        </p:spPr>
        <p:txBody>
          <a:bodyPr wrap="none" lIns="96235" tIns="48119" rIns="96235" bIns="48119" rtlCol="0">
            <a:spAutoFit/>
          </a:bodyPr>
          <a:lstStyle/>
          <a:p>
            <a:pPr algn="ctr" defTabSz="914400"/>
            <a:r>
              <a:rPr lang="zh-CN" altLang="en-US" sz="21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2" name="TextBox 13"/>
          <p:cNvSpPr txBox="1"/>
          <p:nvPr/>
        </p:nvSpPr>
        <p:spPr>
          <a:xfrm>
            <a:off x="7056105" y="4430391"/>
            <a:ext cx="3904795" cy="655151"/>
          </a:xfrm>
          <a:prstGeom prst="rect">
            <a:avLst/>
          </a:prstGeom>
          <a:noFill/>
        </p:spPr>
        <p:txBody>
          <a:bodyPr wrap="square" lIns="96235" tIns="48119" rIns="96235" bIns="48119" rtlCol="0">
            <a:spAutoFit/>
          </a:bodyPr>
          <a:lstStyle/>
          <a:p>
            <a:pPr defTabSz="914400">
              <a:lnSpc>
                <a:spcPct val="130000"/>
              </a:lnSpc>
            </a:pPr>
            <a:r>
              <a:rPr lang="zh-CN" altLang="en-US" sz="146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3" name="TextBox 14"/>
          <p:cNvSpPr txBox="1"/>
          <p:nvPr/>
        </p:nvSpPr>
        <p:spPr>
          <a:xfrm>
            <a:off x="5388659" y="4157928"/>
            <a:ext cx="1290804" cy="425409"/>
          </a:xfrm>
          <a:prstGeom prst="rect">
            <a:avLst/>
          </a:prstGeom>
          <a:noFill/>
        </p:spPr>
        <p:txBody>
          <a:bodyPr wrap="none" lIns="96235" tIns="48119" rIns="96235" bIns="48119" rtlCol="0">
            <a:spAutoFit/>
          </a:bodyPr>
          <a:lstStyle/>
          <a:p>
            <a:pPr algn="ctr" defTabSz="914400"/>
            <a:r>
              <a:rPr lang="zh-CN" altLang="en-US" sz="21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4" name="TextBox 15"/>
          <p:cNvSpPr txBox="1"/>
          <p:nvPr/>
        </p:nvSpPr>
        <p:spPr>
          <a:xfrm>
            <a:off x="7056105" y="3450967"/>
            <a:ext cx="3904795" cy="655151"/>
          </a:xfrm>
          <a:prstGeom prst="rect">
            <a:avLst/>
          </a:prstGeom>
          <a:noFill/>
        </p:spPr>
        <p:txBody>
          <a:bodyPr wrap="square" lIns="96235" tIns="48119" rIns="96235" bIns="48119" rtlCol="0">
            <a:spAutoFit/>
          </a:bodyPr>
          <a:lstStyle/>
          <a:p>
            <a:pPr defTabSz="914400">
              <a:lnSpc>
                <a:spcPct val="130000"/>
              </a:lnSpc>
            </a:pPr>
            <a:r>
              <a:rPr lang="zh-CN" altLang="en-US" sz="146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5" name="TextBox 16"/>
          <p:cNvSpPr txBox="1"/>
          <p:nvPr/>
        </p:nvSpPr>
        <p:spPr>
          <a:xfrm>
            <a:off x="5388659" y="3148145"/>
            <a:ext cx="1290804" cy="425409"/>
          </a:xfrm>
          <a:prstGeom prst="rect">
            <a:avLst/>
          </a:prstGeom>
          <a:noFill/>
        </p:spPr>
        <p:txBody>
          <a:bodyPr wrap="none" lIns="96235" tIns="48119" rIns="96235" bIns="48119" rtlCol="0">
            <a:spAutoFit/>
          </a:bodyPr>
          <a:lstStyle/>
          <a:p>
            <a:pPr algn="ctr" defTabSz="914400"/>
            <a:r>
              <a:rPr lang="zh-CN" altLang="en-US" sz="21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6" name="TextBox 17"/>
          <p:cNvSpPr txBox="1"/>
          <p:nvPr/>
        </p:nvSpPr>
        <p:spPr>
          <a:xfrm>
            <a:off x="7056105" y="2709023"/>
            <a:ext cx="3904795" cy="655151"/>
          </a:xfrm>
          <a:prstGeom prst="rect">
            <a:avLst/>
          </a:prstGeom>
          <a:noFill/>
        </p:spPr>
        <p:txBody>
          <a:bodyPr wrap="square" lIns="96235" tIns="48119" rIns="96235" bIns="48119" rtlCol="0">
            <a:spAutoFit/>
          </a:bodyPr>
          <a:lstStyle/>
          <a:p>
            <a:pPr defTabSz="914400">
              <a:lnSpc>
                <a:spcPct val="130000"/>
              </a:lnSpc>
            </a:pPr>
            <a:r>
              <a:rPr lang="zh-CN" altLang="en-US" sz="146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7" name="TextBox 18"/>
          <p:cNvSpPr txBox="1"/>
          <p:nvPr/>
        </p:nvSpPr>
        <p:spPr>
          <a:xfrm>
            <a:off x="5388659" y="2462063"/>
            <a:ext cx="1290804" cy="425409"/>
          </a:xfrm>
          <a:prstGeom prst="rect">
            <a:avLst/>
          </a:prstGeom>
          <a:noFill/>
        </p:spPr>
        <p:txBody>
          <a:bodyPr wrap="none" lIns="96235" tIns="48119" rIns="96235" bIns="48119" rtlCol="0">
            <a:spAutoFit/>
          </a:bodyPr>
          <a:lstStyle/>
          <a:p>
            <a:pPr algn="ctr" defTabSz="914400"/>
            <a:r>
              <a:rPr lang="zh-CN" altLang="en-US" sz="21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8" name="TextBox 19"/>
          <p:cNvSpPr txBox="1"/>
          <p:nvPr/>
        </p:nvSpPr>
        <p:spPr>
          <a:xfrm>
            <a:off x="7056105" y="2015891"/>
            <a:ext cx="3904795" cy="655151"/>
          </a:xfrm>
          <a:prstGeom prst="rect">
            <a:avLst/>
          </a:prstGeom>
          <a:noFill/>
        </p:spPr>
        <p:txBody>
          <a:bodyPr wrap="square" lIns="96235" tIns="48119" rIns="96235" bIns="48119" rtlCol="0">
            <a:spAutoFit/>
          </a:bodyPr>
          <a:lstStyle/>
          <a:p>
            <a:pPr defTabSz="914400">
              <a:lnSpc>
                <a:spcPct val="130000"/>
              </a:lnSpc>
            </a:pPr>
            <a:r>
              <a:rPr lang="zh-CN" altLang="en-US" sz="146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29" name="TextBox 20"/>
          <p:cNvSpPr txBox="1"/>
          <p:nvPr/>
        </p:nvSpPr>
        <p:spPr>
          <a:xfrm>
            <a:off x="5388659" y="1768929"/>
            <a:ext cx="1290804" cy="425409"/>
          </a:xfrm>
          <a:prstGeom prst="rect">
            <a:avLst/>
          </a:prstGeom>
          <a:noFill/>
        </p:spPr>
        <p:txBody>
          <a:bodyPr wrap="none" lIns="96235" tIns="48119" rIns="96235" bIns="48119" rtlCol="0">
            <a:spAutoFit/>
          </a:bodyPr>
          <a:lstStyle/>
          <a:p>
            <a:pPr algn="ctr" defTabSz="914400"/>
            <a:r>
              <a:rPr lang="zh-CN" altLang="en-US" sz="213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30" name="矩形 29"/>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fill="hold" grpId="0" nodeType="afterEffect" p14:presetBounceEnd="6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4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14:bounceEnd="64000">
                                          <p:cBhvr additive="base">
                                            <p:cTn id="15" dur="1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400"/>
                                      </p:stCondLst>
                                      <p:childTnLst>
                                        <p:set>
                                          <p:cBhvr>
                                            <p:cTn id="18" dur="1" fill="hold">
                                              <p:stCondLst>
                                                <p:cond delay="0"/>
                                              </p:stCondLst>
                                            </p:cTn>
                                            <p:tgtEl>
                                              <p:spTgt spid="10"/>
                                            </p:tgtEl>
                                            <p:attrNameLst>
                                              <p:attrName>style.visibility</p:attrName>
                                            </p:attrNameLst>
                                          </p:cBhvr>
                                          <p:to>
                                            <p:strVal val="visible"/>
                                          </p:to>
                                        </p:set>
                                        <p:anim calcmode="lin" valueType="num" p14:bounceEnd="64000">
                                          <p:cBhvr additive="base">
                                            <p:cTn id="19" dur="1000" fill="hold"/>
                                            <p:tgtEl>
                                              <p:spTgt spid="1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600"/>
                                      </p:stCondLst>
                                      <p:childTnLst>
                                        <p:set>
                                          <p:cBhvr>
                                            <p:cTn id="22" dur="1" fill="hold">
                                              <p:stCondLst>
                                                <p:cond delay="0"/>
                                              </p:stCondLst>
                                            </p:cTn>
                                            <p:tgtEl>
                                              <p:spTgt spid="8"/>
                                            </p:tgtEl>
                                            <p:attrNameLst>
                                              <p:attrName>style.visibility</p:attrName>
                                            </p:attrNameLst>
                                          </p:cBhvr>
                                          <p:to>
                                            <p:strVal val="visible"/>
                                          </p:to>
                                        </p:set>
                                        <p:anim calcmode="lin" valueType="num" p14:bounceEnd="64000">
                                          <p:cBhvr additive="base">
                                            <p:cTn id="23" dur="1000" fill="hold"/>
                                            <p:tgtEl>
                                              <p:spTgt spid="8"/>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800"/>
                                      </p:stCondLst>
                                      <p:childTnLst>
                                        <p:set>
                                          <p:cBhvr>
                                            <p:cTn id="26" dur="1" fill="hold">
                                              <p:stCondLst>
                                                <p:cond delay="0"/>
                                              </p:stCondLst>
                                            </p:cTn>
                                            <p:tgtEl>
                                              <p:spTgt spid="9"/>
                                            </p:tgtEl>
                                            <p:attrNameLst>
                                              <p:attrName>style.visibility</p:attrName>
                                            </p:attrNameLst>
                                          </p:cBhvr>
                                          <p:to>
                                            <p:strVal val="visible"/>
                                          </p:to>
                                        </p:set>
                                        <p:anim calcmode="lin" valueType="num" p14:bounceEnd="64000">
                                          <p:cBhvr additive="base">
                                            <p:cTn id="27" dur="1000" fill="hold"/>
                                            <p:tgtEl>
                                              <p:spTgt spid="9"/>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9"/>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22" presetClass="entr" presetSubtype="8"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2000"/>
                                </p:stCondLst>
                                <p:childTnLst>
                                  <p:par>
                                    <p:cTn id="46" presetID="17" presetClass="entr" presetSubtype="1" fill="hold" grpId="0" nodeType="afterEffect">
                                      <p:stCondLst>
                                        <p:cond delay="0"/>
                                      </p:stCondLst>
                                      <p:iterate type="lt">
                                        <p:tmPct val="40000"/>
                                      </p:iterate>
                                      <p:childTnLst>
                                        <p:set>
                                          <p:cBhvr>
                                            <p:cTn id="47" dur="1" fill="hold">
                                              <p:stCondLst>
                                                <p:cond delay="0"/>
                                              </p:stCondLst>
                                            </p:cTn>
                                            <p:tgtEl>
                                              <p:spTgt spid="29"/>
                                            </p:tgtEl>
                                            <p:attrNameLst>
                                              <p:attrName>style.visibility</p:attrName>
                                            </p:attrNameLst>
                                          </p:cBhvr>
                                          <p:to>
                                            <p:strVal val="visible"/>
                                          </p:to>
                                        </p:set>
                                        <p:anim calcmode="lin" valueType="num">
                                          <p:cBhvr>
                                            <p:cTn id="48" dur="250" fill="hold"/>
                                            <p:tgtEl>
                                              <p:spTgt spid="29"/>
                                            </p:tgtEl>
                                            <p:attrNameLst>
                                              <p:attrName>ppt_x</p:attrName>
                                            </p:attrNameLst>
                                          </p:cBhvr>
                                          <p:tavLst>
                                            <p:tav tm="0">
                                              <p:val>
                                                <p:strVal val="#ppt_x"/>
                                              </p:val>
                                            </p:tav>
                                            <p:tav tm="100000">
                                              <p:val>
                                                <p:strVal val="#ppt_x"/>
                                              </p:val>
                                            </p:tav>
                                          </p:tavLst>
                                        </p:anim>
                                        <p:anim calcmode="lin" valueType="num">
                                          <p:cBhvr>
                                            <p:cTn id="49" dur="250" fill="hold"/>
                                            <p:tgtEl>
                                              <p:spTgt spid="29"/>
                                            </p:tgtEl>
                                            <p:attrNameLst>
                                              <p:attrName>ppt_y</p:attrName>
                                            </p:attrNameLst>
                                          </p:cBhvr>
                                          <p:tavLst>
                                            <p:tav tm="0">
                                              <p:val>
                                                <p:strVal val="#ppt_y-#ppt_h/2"/>
                                              </p:val>
                                            </p:tav>
                                            <p:tav tm="100000">
                                              <p:val>
                                                <p:strVal val="#ppt_y"/>
                                              </p:val>
                                            </p:tav>
                                          </p:tavLst>
                                        </p:anim>
                                        <p:anim calcmode="lin" valueType="num">
                                          <p:cBhvr>
                                            <p:cTn id="50" dur="250" fill="hold"/>
                                            <p:tgtEl>
                                              <p:spTgt spid="29"/>
                                            </p:tgtEl>
                                            <p:attrNameLst>
                                              <p:attrName>ppt_w</p:attrName>
                                            </p:attrNameLst>
                                          </p:cBhvr>
                                          <p:tavLst>
                                            <p:tav tm="0">
                                              <p:val>
                                                <p:strVal val="#ppt_w"/>
                                              </p:val>
                                            </p:tav>
                                            <p:tav tm="100000">
                                              <p:val>
                                                <p:strVal val="#ppt_w"/>
                                              </p:val>
                                            </p:tav>
                                          </p:tavLst>
                                        </p:anim>
                                        <p:anim calcmode="lin" valueType="num">
                                          <p:cBhvr>
                                            <p:cTn id="51" dur="250" fill="hold"/>
                                            <p:tgtEl>
                                              <p:spTgt spid="29"/>
                                            </p:tgtEl>
                                            <p:attrNameLst>
                                              <p:attrName>ppt_h</p:attrName>
                                            </p:attrNameLst>
                                          </p:cBhvr>
                                          <p:tavLst>
                                            <p:tav tm="0">
                                              <p:val>
                                                <p:fltVal val="0"/>
                                              </p:val>
                                            </p:tav>
                                            <p:tav tm="100000">
                                              <p:val>
                                                <p:strVal val="#ppt_h"/>
                                              </p:val>
                                            </p:tav>
                                          </p:tavLst>
                                        </p:anim>
                                      </p:childTnLst>
                                    </p:cTn>
                                  </p:par>
                                  <p:par>
                                    <p:cTn id="52" presetID="17" presetClass="entr" presetSubtype="1" fill="hold" grpId="0" nodeType="withEffect">
                                      <p:stCondLst>
                                        <p:cond delay="200"/>
                                      </p:stCondLst>
                                      <p:iterate type="lt">
                                        <p:tmPct val="40000"/>
                                      </p:iterate>
                                      <p:childTnLst>
                                        <p:set>
                                          <p:cBhvr>
                                            <p:cTn id="53" dur="1" fill="hold">
                                              <p:stCondLst>
                                                <p:cond delay="0"/>
                                              </p:stCondLst>
                                            </p:cTn>
                                            <p:tgtEl>
                                              <p:spTgt spid="27"/>
                                            </p:tgtEl>
                                            <p:attrNameLst>
                                              <p:attrName>style.visibility</p:attrName>
                                            </p:attrNameLst>
                                          </p:cBhvr>
                                          <p:to>
                                            <p:strVal val="visible"/>
                                          </p:to>
                                        </p:set>
                                        <p:anim calcmode="lin" valueType="num">
                                          <p:cBhvr>
                                            <p:cTn id="54" dur="250" fill="hold"/>
                                            <p:tgtEl>
                                              <p:spTgt spid="27"/>
                                            </p:tgtEl>
                                            <p:attrNameLst>
                                              <p:attrName>ppt_x</p:attrName>
                                            </p:attrNameLst>
                                          </p:cBhvr>
                                          <p:tavLst>
                                            <p:tav tm="0">
                                              <p:val>
                                                <p:strVal val="#ppt_x"/>
                                              </p:val>
                                            </p:tav>
                                            <p:tav tm="100000">
                                              <p:val>
                                                <p:strVal val="#ppt_x"/>
                                              </p:val>
                                            </p:tav>
                                          </p:tavLst>
                                        </p:anim>
                                        <p:anim calcmode="lin" valueType="num">
                                          <p:cBhvr>
                                            <p:cTn id="55" dur="250" fill="hold"/>
                                            <p:tgtEl>
                                              <p:spTgt spid="27"/>
                                            </p:tgtEl>
                                            <p:attrNameLst>
                                              <p:attrName>ppt_y</p:attrName>
                                            </p:attrNameLst>
                                          </p:cBhvr>
                                          <p:tavLst>
                                            <p:tav tm="0">
                                              <p:val>
                                                <p:strVal val="#ppt_y-#ppt_h/2"/>
                                              </p:val>
                                            </p:tav>
                                            <p:tav tm="100000">
                                              <p:val>
                                                <p:strVal val="#ppt_y"/>
                                              </p:val>
                                            </p:tav>
                                          </p:tavLst>
                                        </p:anim>
                                        <p:anim calcmode="lin" valueType="num">
                                          <p:cBhvr>
                                            <p:cTn id="56" dur="250" fill="hold"/>
                                            <p:tgtEl>
                                              <p:spTgt spid="27"/>
                                            </p:tgtEl>
                                            <p:attrNameLst>
                                              <p:attrName>ppt_w</p:attrName>
                                            </p:attrNameLst>
                                          </p:cBhvr>
                                          <p:tavLst>
                                            <p:tav tm="0">
                                              <p:val>
                                                <p:strVal val="#ppt_w"/>
                                              </p:val>
                                            </p:tav>
                                            <p:tav tm="100000">
                                              <p:val>
                                                <p:strVal val="#ppt_w"/>
                                              </p:val>
                                            </p:tav>
                                          </p:tavLst>
                                        </p:anim>
                                        <p:anim calcmode="lin" valueType="num">
                                          <p:cBhvr>
                                            <p:cTn id="57" dur="250" fill="hold"/>
                                            <p:tgtEl>
                                              <p:spTgt spid="27"/>
                                            </p:tgtEl>
                                            <p:attrNameLst>
                                              <p:attrName>ppt_h</p:attrName>
                                            </p:attrNameLst>
                                          </p:cBhvr>
                                          <p:tavLst>
                                            <p:tav tm="0">
                                              <p:val>
                                                <p:fltVal val="0"/>
                                              </p:val>
                                            </p:tav>
                                            <p:tav tm="100000">
                                              <p:val>
                                                <p:strVal val="#ppt_h"/>
                                              </p:val>
                                            </p:tav>
                                          </p:tavLst>
                                        </p:anim>
                                      </p:childTnLst>
                                    </p:cTn>
                                  </p:par>
                                  <p:par>
                                    <p:cTn id="58" presetID="17" presetClass="entr" presetSubtype="1" fill="hold" grpId="0" nodeType="withEffect">
                                      <p:stCondLst>
                                        <p:cond delay="400"/>
                                      </p:stCondLst>
                                      <p:iterate type="lt">
                                        <p:tmPct val="40000"/>
                                      </p:iterate>
                                      <p:childTnLst>
                                        <p:set>
                                          <p:cBhvr>
                                            <p:cTn id="59" dur="1" fill="hold">
                                              <p:stCondLst>
                                                <p:cond delay="0"/>
                                              </p:stCondLst>
                                            </p:cTn>
                                            <p:tgtEl>
                                              <p:spTgt spid="25"/>
                                            </p:tgtEl>
                                            <p:attrNameLst>
                                              <p:attrName>style.visibility</p:attrName>
                                            </p:attrNameLst>
                                          </p:cBhvr>
                                          <p:to>
                                            <p:strVal val="visible"/>
                                          </p:to>
                                        </p:set>
                                        <p:anim calcmode="lin" valueType="num">
                                          <p:cBhvr>
                                            <p:cTn id="60" dur="250" fill="hold"/>
                                            <p:tgtEl>
                                              <p:spTgt spid="25"/>
                                            </p:tgtEl>
                                            <p:attrNameLst>
                                              <p:attrName>ppt_x</p:attrName>
                                            </p:attrNameLst>
                                          </p:cBhvr>
                                          <p:tavLst>
                                            <p:tav tm="0">
                                              <p:val>
                                                <p:strVal val="#ppt_x"/>
                                              </p:val>
                                            </p:tav>
                                            <p:tav tm="100000">
                                              <p:val>
                                                <p:strVal val="#ppt_x"/>
                                              </p:val>
                                            </p:tav>
                                          </p:tavLst>
                                        </p:anim>
                                        <p:anim calcmode="lin" valueType="num">
                                          <p:cBhvr>
                                            <p:cTn id="61" dur="250" fill="hold"/>
                                            <p:tgtEl>
                                              <p:spTgt spid="25"/>
                                            </p:tgtEl>
                                            <p:attrNameLst>
                                              <p:attrName>ppt_y</p:attrName>
                                            </p:attrNameLst>
                                          </p:cBhvr>
                                          <p:tavLst>
                                            <p:tav tm="0">
                                              <p:val>
                                                <p:strVal val="#ppt_y-#ppt_h/2"/>
                                              </p:val>
                                            </p:tav>
                                            <p:tav tm="100000">
                                              <p:val>
                                                <p:strVal val="#ppt_y"/>
                                              </p:val>
                                            </p:tav>
                                          </p:tavLst>
                                        </p:anim>
                                        <p:anim calcmode="lin" valueType="num">
                                          <p:cBhvr>
                                            <p:cTn id="62" dur="250" fill="hold"/>
                                            <p:tgtEl>
                                              <p:spTgt spid="25"/>
                                            </p:tgtEl>
                                            <p:attrNameLst>
                                              <p:attrName>ppt_w</p:attrName>
                                            </p:attrNameLst>
                                          </p:cBhvr>
                                          <p:tavLst>
                                            <p:tav tm="0">
                                              <p:val>
                                                <p:strVal val="#ppt_w"/>
                                              </p:val>
                                            </p:tav>
                                            <p:tav tm="100000">
                                              <p:val>
                                                <p:strVal val="#ppt_w"/>
                                              </p:val>
                                            </p:tav>
                                          </p:tavLst>
                                        </p:anim>
                                        <p:anim calcmode="lin" valueType="num">
                                          <p:cBhvr>
                                            <p:cTn id="63" dur="250" fill="hold"/>
                                            <p:tgtEl>
                                              <p:spTgt spid="25"/>
                                            </p:tgtEl>
                                            <p:attrNameLst>
                                              <p:attrName>ppt_h</p:attrName>
                                            </p:attrNameLst>
                                          </p:cBhvr>
                                          <p:tavLst>
                                            <p:tav tm="0">
                                              <p:val>
                                                <p:fltVal val="0"/>
                                              </p:val>
                                            </p:tav>
                                            <p:tav tm="100000">
                                              <p:val>
                                                <p:strVal val="#ppt_h"/>
                                              </p:val>
                                            </p:tav>
                                          </p:tavLst>
                                        </p:anim>
                                      </p:childTnLst>
                                    </p:cTn>
                                  </p:par>
                                  <p:par>
                                    <p:cTn id="64" presetID="17" presetClass="entr" presetSubtype="1" fill="hold" grpId="0" nodeType="withEffect">
                                      <p:stCondLst>
                                        <p:cond delay="600"/>
                                      </p:stCondLst>
                                      <p:iterate type="lt">
                                        <p:tmPct val="40000"/>
                                      </p:iterate>
                                      <p:childTnLst>
                                        <p:set>
                                          <p:cBhvr>
                                            <p:cTn id="65" dur="1" fill="hold">
                                              <p:stCondLst>
                                                <p:cond delay="0"/>
                                              </p:stCondLst>
                                            </p:cTn>
                                            <p:tgtEl>
                                              <p:spTgt spid="23"/>
                                            </p:tgtEl>
                                            <p:attrNameLst>
                                              <p:attrName>style.visibility</p:attrName>
                                            </p:attrNameLst>
                                          </p:cBhvr>
                                          <p:to>
                                            <p:strVal val="visible"/>
                                          </p:to>
                                        </p:set>
                                        <p:anim calcmode="lin" valueType="num">
                                          <p:cBhvr>
                                            <p:cTn id="66" dur="250" fill="hold"/>
                                            <p:tgtEl>
                                              <p:spTgt spid="23"/>
                                            </p:tgtEl>
                                            <p:attrNameLst>
                                              <p:attrName>ppt_x</p:attrName>
                                            </p:attrNameLst>
                                          </p:cBhvr>
                                          <p:tavLst>
                                            <p:tav tm="0">
                                              <p:val>
                                                <p:strVal val="#ppt_x"/>
                                              </p:val>
                                            </p:tav>
                                            <p:tav tm="100000">
                                              <p:val>
                                                <p:strVal val="#ppt_x"/>
                                              </p:val>
                                            </p:tav>
                                          </p:tavLst>
                                        </p:anim>
                                        <p:anim calcmode="lin" valueType="num">
                                          <p:cBhvr>
                                            <p:cTn id="67" dur="250" fill="hold"/>
                                            <p:tgtEl>
                                              <p:spTgt spid="23"/>
                                            </p:tgtEl>
                                            <p:attrNameLst>
                                              <p:attrName>ppt_y</p:attrName>
                                            </p:attrNameLst>
                                          </p:cBhvr>
                                          <p:tavLst>
                                            <p:tav tm="0">
                                              <p:val>
                                                <p:strVal val="#ppt_y-#ppt_h/2"/>
                                              </p:val>
                                            </p:tav>
                                            <p:tav tm="100000">
                                              <p:val>
                                                <p:strVal val="#ppt_y"/>
                                              </p:val>
                                            </p:tav>
                                          </p:tavLst>
                                        </p:anim>
                                        <p:anim calcmode="lin" valueType="num">
                                          <p:cBhvr>
                                            <p:cTn id="68" dur="250" fill="hold"/>
                                            <p:tgtEl>
                                              <p:spTgt spid="23"/>
                                            </p:tgtEl>
                                            <p:attrNameLst>
                                              <p:attrName>ppt_w</p:attrName>
                                            </p:attrNameLst>
                                          </p:cBhvr>
                                          <p:tavLst>
                                            <p:tav tm="0">
                                              <p:val>
                                                <p:strVal val="#ppt_w"/>
                                              </p:val>
                                            </p:tav>
                                            <p:tav tm="100000">
                                              <p:val>
                                                <p:strVal val="#ppt_w"/>
                                              </p:val>
                                            </p:tav>
                                          </p:tavLst>
                                        </p:anim>
                                        <p:anim calcmode="lin" valueType="num">
                                          <p:cBhvr>
                                            <p:cTn id="69" dur="250" fill="hold"/>
                                            <p:tgtEl>
                                              <p:spTgt spid="23"/>
                                            </p:tgtEl>
                                            <p:attrNameLst>
                                              <p:attrName>ppt_h</p:attrName>
                                            </p:attrNameLst>
                                          </p:cBhvr>
                                          <p:tavLst>
                                            <p:tav tm="0">
                                              <p:val>
                                                <p:fltVal val="0"/>
                                              </p:val>
                                            </p:tav>
                                            <p:tav tm="100000">
                                              <p:val>
                                                <p:strVal val="#ppt_h"/>
                                              </p:val>
                                            </p:tav>
                                          </p:tavLst>
                                        </p:anim>
                                      </p:childTnLst>
                                    </p:cTn>
                                  </p:par>
                                  <p:par>
                                    <p:cTn id="70" presetID="17" presetClass="entr" presetSubtype="1" fill="hold" grpId="0" nodeType="withEffect">
                                      <p:stCondLst>
                                        <p:cond delay="800"/>
                                      </p:stCondLst>
                                      <p:iterate type="lt">
                                        <p:tmPct val="40000"/>
                                      </p:iterate>
                                      <p:childTnLst>
                                        <p:set>
                                          <p:cBhvr>
                                            <p:cTn id="71" dur="1" fill="hold">
                                              <p:stCondLst>
                                                <p:cond delay="0"/>
                                              </p:stCondLst>
                                            </p:cTn>
                                            <p:tgtEl>
                                              <p:spTgt spid="18"/>
                                            </p:tgtEl>
                                            <p:attrNameLst>
                                              <p:attrName>style.visibility</p:attrName>
                                            </p:attrNameLst>
                                          </p:cBhvr>
                                          <p:to>
                                            <p:strVal val="visible"/>
                                          </p:to>
                                        </p:set>
                                        <p:anim calcmode="lin" valueType="num">
                                          <p:cBhvr>
                                            <p:cTn id="72" dur="250" fill="hold"/>
                                            <p:tgtEl>
                                              <p:spTgt spid="18"/>
                                            </p:tgtEl>
                                            <p:attrNameLst>
                                              <p:attrName>ppt_x</p:attrName>
                                            </p:attrNameLst>
                                          </p:cBhvr>
                                          <p:tavLst>
                                            <p:tav tm="0">
                                              <p:val>
                                                <p:strVal val="#ppt_x"/>
                                              </p:val>
                                            </p:tav>
                                            <p:tav tm="100000">
                                              <p:val>
                                                <p:strVal val="#ppt_x"/>
                                              </p:val>
                                            </p:tav>
                                          </p:tavLst>
                                        </p:anim>
                                        <p:anim calcmode="lin" valueType="num">
                                          <p:cBhvr>
                                            <p:cTn id="73" dur="250" fill="hold"/>
                                            <p:tgtEl>
                                              <p:spTgt spid="18"/>
                                            </p:tgtEl>
                                            <p:attrNameLst>
                                              <p:attrName>ppt_y</p:attrName>
                                            </p:attrNameLst>
                                          </p:cBhvr>
                                          <p:tavLst>
                                            <p:tav tm="0">
                                              <p:val>
                                                <p:strVal val="#ppt_y-#ppt_h/2"/>
                                              </p:val>
                                            </p:tav>
                                            <p:tav tm="100000">
                                              <p:val>
                                                <p:strVal val="#ppt_y"/>
                                              </p:val>
                                            </p:tav>
                                          </p:tavLst>
                                        </p:anim>
                                        <p:anim calcmode="lin" valueType="num">
                                          <p:cBhvr>
                                            <p:cTn id="74" dur="250" fill="hold"/>
                                            <p:tgtEl>
                                              <p:spTgt spid="18"/>
                                            </p:tgtEl>
                                            <p:attrNameLst>
                                              <p:attrName>ppt_w</p:attrName>
                                            </p:attrNameLst>
                                          </p:cBhvr>
                                          <p:tavLst>
                                            <p:tav tm="0">
                                              <p:val>
                                                <p:strVal val="#ppt_w"/>
                                              </p:val>
                                            </p:tav>
                                            <p:tav tm="100000">
                                              <p:val>
                                                <p:strVal val="#ppt_w"/>
                                              </p:val>
                                            </p:tav>
                                          </p:tavLst>
                                        </p:anim>
                                        <p:anim calcmode="lin" valueType="num">
                                          <p:cBhvr>
                                            <p:cTn id="75" dur="250" fill="hold"/>
                                            <p:tgtEl>
                                              <p:spTgt spid="18"/>
                                            </p:tgtEl>
                                            <p:attrNameLst>
                                              <p:attrName>ppt_h</p:attrName>
                                            </p:attrNameLst>
                                          </p:cBhvr>
                                          <p:tavLst>
                                            <p:tav tm="0">
                                              <p:val>
                                                <p:fltVal val="0"/>
                                              </p:val>
                                            </p:tav>
                                            <p:tav tm="100000">
                                              <p:val>
                                                <p:strVal val="#ppt_h"/>
                                              </p:val>
                                            </p:tav>
                                          </p:tavLst>
                                        </p:anim>
                                      </p:childTnLst>
                                    </p:cTn>
                                  </p:par>
                                </p:childTnLst>
                              </p:cTn>
                            </p:par>
                            <p:par>
                              <p:cTn id="76" fill="hold">
                                <p:stCondLst>
                                  <p:cond delay="415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500"/>
                                            <p:tgtEl>
                                              <p:spTgt spid="26"/>
                                            </p:tgtEl>
                                          </p:cBhvr>
                                        </p:animEffect>
                                      </p:childTnLst>
                                    </p:cTn>
                                  </p:par>
                                  <p:par>
                                    <p:cTn id="83" presetID="22" presetClass="entr" presetSubtype="8" fill="hold" grpId="0" nodeType="withEffect">
                                      <p:stCondLst>
                                        <p:cond delay="40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par>
                                    <p:cTn id="86" presetID="22" presetClass="entr" presetSubtype="8" fill="hold" grpId="0" nodeType="withEffect">
                                      <p:stCondLst>
                                        <p:cond delay="600"/>
                                      </p:stCondLst>
                                      <p:childTnLst>
                                        <p:set>
                                          <p:cBhvr>
                                            <p:cTn id="87" dur="1" fill="hold">
                                              <p:stCondLst>
                                                <p:cond delay="0"/>
                                              </p:stCondLst>
                                            </p:cTn>
                                            <p:tgtEl>
                                              <p:spTgt spid="22"/>
                                            </p:tgtEl>
                                            <p:attrNameLst>
                                              <p:attrName>style.visibility</p:attrName>
                                            </p:attrNameLst>
                                          </p:cBhvr>
                                          <p:to>
                                            <p:strVal val="visible"/>
                                          </p:to>
                                        </p:set>
                                        <p:animEffect transition="in" filter="wipe(left)">
                                          <p:cBhvr>
                                            <p:cTn id="88" dur="500"/>
                                            <p:tgtEl>
                                              <p:spTgt spid="22"/>
                                            </p:tgtEl>
                                          </p:cBhvr>
                                        </p:animEffect>
                                      </p:childTnLst>
                                    </p:cTn>
                                  </p:par>
                                  <p:par>
                                    <p:cTn id="89" presetID="22" presetClass="entr" presetSubtype="8" fill="hold" grpId="0" nodeType="withEffect">
                                      <p:stCondLst>
                                        <p:cond delay="800"/>
                                      </p:stCondLst>
                                      <p:childTnLst>
                                        <p:set>
                                          <p:cBhvr>
                                            <p:cTn id="90" dur="1" fill="hold">
                                              <p:stCondLst>
                                                <p:cond delay="0"/>
                                              </p:stCondLst>
                                            </p:cTn>
                                            <p:tgtEl>
                                              <p:spTgt spid="17"/>
                                            </p:tgtEl>
                                            <p:attrNameLst>
                                              <p:attrName>style.visibility</p:attrName>
                                            </p:attrNameLst>
                                          </p:cBhvr>
                                          <p:to>
                                            <p:strVal val="visible"/>
                                          </p:to>
                                        </p:set>
                                        <p:animEffect transition="in" filter="wipe(left)">
                                          <p:cBhvr>
                                            <p:cTn id="9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P spid="17" grpId="0"/>
          <p:bldP spid="18" grpId="0"/>
          <p:bldP spid="22" grpId="0"/>
          <p:bldP spid="23" grpId="0"/>
          <p:bldP spid="24" grpId="0"/>
          <p:bldP spid="25" grpId="0"/>
          <p:bldP spid="26"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4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6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8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ppt_x"/>
                                              </p:val>
                                            </p:tav>
                                            <p:tav tm="100000">
                                              <p:val>
                                                <p:strVal val="#ppt_x"/>
                                              </p:val>
                                            </p:tav>
                                          </p:tavLst>
                                        </p:anim>
                                        <p:anim calcmode="lin" valueType="num">
                                          <p:cBhvr additive="base">
                                            <p:cTn id="28" dur="1000" fill="hold"/>
                                            <p:tgtEl>
                                              <p:spTgt spid="9"/>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22" presetClass="entr" presetSubtype="8"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2000"/>
                                </p:stCondLst>
                                <p:childTnLst>
                                  <p:par>
                                    <p:cTn id="46" presetID="17" presetClass="entr" presetSubtype="1" fill="hold" grpId="0" nodeType="afterEffect">
                                      <p:stCondLst>
                                        <p:cond delay="0"/>
                                      </p:stCondLst>
                                      <p:iterate type="lt">
                                        <p:tmPct val="40000"/>
                                      </p:iterate>
                                      <p:childTnLst>
                                        <p:set>
                                          <p:cBhvr>
                                            <p:cTn id="47" dur="1" fill="hold">
                                              <p:stCondLst>
                                                <p:cond delay="0"/>
                                              </p:stCondLst>
                                            </p:cTn>
                                            <p:tgtEl>
                                              <p:spTgt spid="29"/>
                                            </p:tgtEl>
                                            <p:attrNameLst>
                                              <p:attrName>style.visibility</p:attrName>
                                            </p:attrNameLst>
                                          </p:cBhvr>
                                          <p:to>
                                            <p:strVal val="visible"/>
                                          </p:to>
                                        </p:set>
                                        <p:anim calcmode="lin" valueType="num">
                                          <p:cBhvr>
                                            <p:cTn id="48" dur="250" fill="hold"/>
                                            <p:tgtEl>
                                              <p:spTgt spid="29"/>
                                            </p:tgtEl>
                                            <p:attrNameLst>
                                              <p:attrName>ppt_x</p:attrName>
                                            </p:attrNameLst>
                                          </p:cBhvr>
                                          <p:tavLst>
                                            <p:tav tm="0">
                                              <p:val>
                                                <p:strVal val="#ppt_x"/>
                                              </p:val>
                                            </p:tav>
                                            <p:tav tm="100000">
                                              <p:val>
                                                <p:strVal val="#ppt_x"/>
                                              </p:val>
                                            </p:tav>
                                          </p:tavLst>
                                        </p:anim>
                                        <p:anim calcmode="lin" valueType="num">
                                          <p:cBhvr>
                                            <p:cTn id="49" dur="250" fill="hold"/>
                                            <p:tgtEl>
                                              <p:spTgt spid="29"/>
                                            </p:tgtEl>
                                            <p:attrNameLst>
                                              <p:attrName>ppt_y</p:attrName>
                                            </p:attrNameLst>
                                          </p:cBhvr>
                                          <p:tavLst>
                                            <p:tav tm="0">
                                              <p:val>
                                                <p:strVal val="#ppt_y-#ppt_h/2"/>
                                              </p:val>
                                            </p:tav>
                                            <p:tav tm="100000">
                                              <p:val>
                                                <p:strVal val="#ppt_y"/>
                                              </p:val>
                                            </p:tav>
                                          </p:tavLst>
                                        </p:anim>
                                        <p:anim calcmode="lin" valueType="num">
                                          <p:cBhvr>
                                            <p:cTn id="50" dur="250" fill="hold"/>
                                            <p:tgtEl>
                                              <p:spTgt spid="29"/>
                                            </p:tgtEl>
                                            <p:attrNameLst>
                                              <p:attrName>ppt_w</p:attrName>
                                            </p:attrNameLst>
                                          </p:cBhvr>
                                          <p:tavLst>
                                            <p:tav tm="0">
                                              <p:val>
                                                <p:strVal val="#ppt_w"/>
                                              </p:val>
                                            </p:tav>
                                            <p:tav tm="100000">
                                              <p:val>
                                                <p:strVal val="#ppt_w"/>
                                              </p:val>
                                            </p:tav>
                                          </p:tavLst>
                                        </p:anim>
                                        <p:anim calcmode="lin" valueType="num">
                                          <p:cBhvr>
                                            <p:cTn id="51" dur="250" fill="hold"/>
                                            <p:tgtEl>
                                              <p:spTgt spid="29"/>
                                            </p:tgtEl>
                                            <p:attrNameLst>
                                              <p:attrName>ppt_h</p:attrName>
                                            </p:attrNameLst>
                                          </p:cBhvr>
                                          <p:tavLst>
                                            <p:tav tm="0">
                                              <p:val>
                                                <p:fltVal val="0"/>
                                              </p:val>
                                            </p:tav>
                                            <p:tav tm="100000">
                                              <p:val>
                                                <p:strVal val="#ppt_h"/>
                                              </p:val>
                                            </p:tav>
                                          </p:tavLst>
                                        </p:anim>
                                      </p:childTnLst>
                                    </p:cTn>
                                  </p:par>
                                  <p:par>
                                    <p:cTn id="52" presetID="17" presetClass="entr" presetSubtype="1" fill="hold" grpId="0" nodeType="withEffect">
                                      <p:stCondLst>
                                        <p:cond delay="200"/>
                                      </p:stCondLst>
                                      <p:iterate type="lt">
                                        <p:tmPct val="40000"/>
                                      </p:iterate>
                                      <p:childTnLst>
                                        <p:set>
                                          <p:cBhvr>
                                            <p:cTn id="53" dur="1" fill="hold">
                                              <p:stCondLst>
                                                <p:cond delay="0"/>
                                              </p:stCondLst>
                                            </p:cTn>
                                            <p:tgtEl>
                                              <p:spTgt spid="27"/>
                                            </p:tgtEl>
                                            <p:attrNameLst>
                                              <p:attrName>style.visibility</p:attrName>
                                            </p:attrNameLst>
                                          </p:cBhvr>
                                          <p:to>
                                            <p:strVal val="visible"/>
                                          </p:to>
                                        </p:set>
                                        <p:anim calcmode="lin" valueType="num">
                                          <p:cBhvr>
                                            <p:cTn id="54" dur="250" fill="hold"/>
                                            <p:tgtEl>
                                              <p:spTgt spid="27"/>
                                            </p:tgtEl>
                                            <p:attrNameLst>
                                              <p:attrName>ppt_x</p:attrName>
                                            </p:attrNameLst>
                                          </p:cBhvr>
                                          <p:tavLst>
                                            <p:tav tm="0">
                                              <p:val>
                                                <p:strVal val="#ppt_x"/>
                                              </p:val>
                                            </p:tav>
                                            <p:tav tm="100000">
                                              <p:val>
                                                <p:strVal val="#ppt_x"/>
                                              </p:val>
                                            </p:tav>
                                          </p:tavLst>
                                        </p:anim>
                                        <p:anim calcmode="lin" valueType="num">
                                          <p:cBhvr>
                                            <p:cTn id="55" dur="250" fill="hold"/>
                                            <p:tgtEl>
                                              <p:spTgt spid="27"/>
                                            </p:tgtEl>
                                            <p:attrNameLst>
                                              <p:attrName>ppt_y</p:attrName>
                                            </p:attrNameLst>
                                          </p:cBhvr>
                                          <p:tavLst>
                                            <p:tav tm="0">
                                              <p:val>
                                                <p:strVal val="#ppt_y-#ppt_h/2"/>
                                              </p:val>
                                            </p:tav>
                                            <p:tav tm="100000">
                                              <p:val>
                                                <p:strVal val="#ppt_y"/>
                                              </p:val>
                                            </p:tav>
                                          </p:tavLst>
                                        </p:anim>
                                        <p:anim calcmode="lin" valueType="num">
                                          <p:cBhvr>
                                            <p:cTn id="56" dur="250" fill="hold"/>
                                            <p:tgtEl>
                                              <p:spTgt spid="27"/>
                                            </p:tgtEl>
                                            <p:attrNameLst>
                                              <p:attrName>ppt_w</p:attrName>
                                            </p:attrNameLst>
                                          </p:cBhvr>
                                          <p:tavLst>
                                            <p:tav tm="0">
                                              <p:val>
                                                <p:strVal val="#ppt_w"/>
                                              </p:val>
                                            </p:tav>
                                            <p:tav tm="100000">
                                              <p:val>
                                                <p:strVal val="#ppt_w"/>
                                              </p:val>
                                            </p:tav>
                                          </p:tavLst>
                                        </p:anim>
                                        <p:anim calcmode="lin" valueType="num">
                                          <p:cBhvr>
                                            <p:cTn id="57" dur="250" fill="hold"/>
                                            <p:tgtEl>
                                              <p:spTgt spid="27"/>
                                            </p:tgtEl>
                                            <p:attrNameLst>
                                              <p:attrName>ppt_h</p:attrName>
                                            </p:attrNameLst>
                                          </p:cBhvr>
                                          <p:tavLst>
                                            <p:tav tm="0">
                                              <p:val>
                                                <p:fltVal val="0"/>
                                              </p:val>
                                            </p:tav>
                                            <p:tav tm="100000">
                                              <p:val>
                                                <p:strVal val="#ppt_h"/>
                                              </p:val>
                                            </p:tav>
                                          </p:tavLst>
                                        </p:anim>
                                      </p:childTnLst>
                                    </p:cTn>
                                  </p:par>
                                  <p:par>
                                    <p:cTn id="58" presetID="17" presetClass="entr" presetSubtype="1" fill="hold" grpId="0" nodeType="withEffect">
                                      <p:stCondLst>
                                        <p:cond delay="400"/>
                                      </p:stCondLst>
                                      <p:iterate type="lt">
                                        <p:tmPct val="40000"/>
                                      </p:iterate>
                                      <p:childTnLst>
                                        <p:set>
                                          <p:cBhvr>
                                            <p:cTn id="59" dur="1" fill="hold">
                                              <p:stCondLst>
                                                <p:cond delay="0"/>
                                              </p:stCondLst>
                                            </p:cTn>
                                            <p:tgtEl>
                                              <p:spTgt spid="25"/>
                                            </p:tgtEl>
                                            <p:attrNameLst>
                                              <p:attrName>style.visibility</p:attrName>
                                            </p:attrNameLst>
                                          </p:cBhvr>
                                          <p:to>
                                            <p:strVal val="visible"/>
                                          </p:to>
                                        </p:set>
                                        <p:anim calcmode="lin" valueType="num">
                                          <p:cBhvr>
                                            <p:cTn id="60" dur="250" fill="hold"/>
                                            <p:tgtEl>
                                              <p:spTgt spid="25"/>
                                            </p:tgtEl>
                                            <p:attrNameLst>
                                              <p:attrName>ppt_x</p:attrName>
                                            </p:attrNameLst>
                                          </p:cBhvr>
                                          <p:tavLst>
                                            <p:tav tm="0">
                                              <p:val>
                                                <p:strVal val="#ppt_x"/>
                                              </p:val>
                                            </p:tav>
                                            <p:tav tm="100000">
                                              <p:val>
                                                <p:strVal val="#ppt_x"/>
                                              </p:val>
                                            </p:tav>
                                          </p:tavLst>
                                        </p:anim>
                                        <p:anim calcmode="lin" valueType="num">
                                          <p:cBhvr>
                                            <p:cTn id="61" dur="250" fill="hold"/>
                                            <p:tgtEl>
                                              <p:spTgt spid="25"/>
                                            </p:tgtEl>
                                            <p:attrNameLst>
                                              <p:attrName>ppt_y</p:attrName>
                                            </p:attrNameLst>
                                          </p:cBhvr>
                                          <p:tavLst>
                                            <p:tav tm="0">
                                              <p:val>
                                                <p:strVal val="#ppt_y-#ppt_h/2"/>
                                              </p:val>
                                            </p:tav>
                                            <p:tav tm="100000">
                                              <p:val>
                                                <p:strVal val="#ppt_y"/>
                                              </p:val>
                                            </p:tav>
                                          </p:tavLst>
                                        </p:anim>
                                        <p:anim calcmode="lin" valueType="num">
                                          <p:cBhvr>
                                            <p:cTn id="62" dur="250" fill="hold"/>
                                            <p:tgtEl>
                                              <p:spTgt spid="25"/>
                                            </p:tgtEl>
                                            <p:attrNameLst>
                                              <p:attrName>ppt_w</p:attrName>
                                            </p:attrNameLst>
                                          </p:cBhvr>
                                          <p:tavLst>
                                            <p:tav tm="0">
                                              <p:val>
                                                <p:strVal val="#ppt_w"/>
                                              </p:val>
                                            </p:tav>
                                            <p:tav tm="100000">
                                              <p:val>
                                                <p:strVal val="#ppt_w"/>
                                              </p:val>
                                            </p:tav>
                                          </p:tavLst>
                                        </p:anim>
                                        <p:anim calcmode="lin" valueType="num">
                                          <p:cBhvr>
                                            <p:cTn id="63" dur="250" fill="hold"/>
                                            <p:tgtEl>
                                              <p:spTgt spid="25"/>
                                            </p:tgtEl>
                                            <p:attrNameLst>
                                              <p:attrName>ppt_h</p:attrName>
                                            </p:attrNameLst>
                                          </p:cBhvr>
                                          <p:tavLst>
                                            <p:tav tm="0">
                                              <p:val>
                                                <p:fltVal val="0"/>
                                              </p:val>
                                            </p:tav>
                                            <p:tav tm="100000">
                                              <p:val>
                                                <p:strVal val="#ppt_h"/>
                                              </p:val>
                                            </p:tav>
                                          </p:tavLst>
                                        </p:anim>
                                      </p:childTnLst>
                                    </p:cTn>
                                  </p:par>
                                  <p:par>
                                    <p:cTn id="64" presetID="17" presetClass="entr" presetSubtype="1" fill="hold" grpId="0" nodeType="withEffect">
                                      <p:stCondLst>
                                        <p:cond delay="600"/>
                                      </p:stCondLst>
                                      <p:iterate type="lt">
                                        <p:tmPct val="40000"/>
                                      </p:iterate>
                                      <p:childTnLst>
                                        <p:set>
                                          <p:cBhvr>
                                            <p:cTn id="65" dur="1" fill="hold">
                                              <p:stCondLst>
                                                <p:cond delay="0"/>
                                              </p:stCondLst>
                                            </p:cTn>
                                            <p:tgtEl>
                                              <p:spTgt spid="23"/>
                                            </p:tgtEl>
                                            <p:attrNameLst>
                                              <p:attrName>style.visibility</p:attrName>
                                            </p:attrNameLst>
                                          </p:cBhvr>
                                          <p:to>
                                            <p:strVal val="visible"/>
                                          </p:to>
                                        </p:set>
                                        <p:anim calcmode="lin" valueType="num">
                                          <p:cBhvr>
                                            <p:cTn id="66" dur="250" fill="hold"/>
                                            <p:tgtEl>
                                              <p:spTgt spid="23"/>
                                            </p:tgtEl>
                                            <p:attrNameLst>
                                              <p:attrName>ppt_x</p:attrName>
                                            </p:attrNameLst>
                                          </p:cBhvr>
                                          <p:tavLst>
                                            <p:tav tm="0">
                                              <p:val>
                                                <p:strVal val="#ppt_x"/>
                                              </p:val>
                                            </p:tav>
                                            <p:tav tm="100000">
                                              <p:val>
                                                <p:strVal val="#ppt_x"/>
                                              </p:val>
                                            </p:tav>
                                          </p:tavLst>
                                        </p:anim>
                                        <p:anim calcmode="lin" valueType="num">
                                          <p:cBhvr>
                                            <p:cTn id="67" dur="250" fill="hold"/>
                                            <p:tgtEl>
                                              <p:spTgt spid="23"/>
                                            </p:tgtEl>
                                            <p:attrNameLst>
                                              <p:attrName>ppt_y</p:attrName>
                                            </p:attrNameLst>
                                          </p:cBhvr>
                                          <p:tavLst>
                                            <p:tav tm="0">
                                              <p:val>
                                                <p:strVal val="#ppt_y-#ppt_h/2"/>
                                              </p:val>
                                            </p:tav>
                                            <p:tav tm="100000">
                                              <p:val>
                                                <p:strVal val="#ppt_y"/>
                                              </p:val>
                                            </p:tav>
                                          </p:tavLst>
                                        </p:anim>
                                        <p:anim calcmode="lin" valueType="num">
                                          <p:cBhvr>
                                            <p:cTn id="68" dur="250" fill="hold"/>
                                            <p:tgtEl>
                                              <p:spTgt spid="23"/>
                                            </p:tgtEl>
                                            <p:attrNameLst>
                                              <p:attrName>ppt_w</p:attrName>
                                            </p:attrNameLst>
                                          </p:cBhvr>
                                          <p:tavLst>
                                            <p:tav tm="0">
                                              <p:val>
                                                <p:strVal val="#ppt_w"/>
                                              </p:val>
                                            </p:tav>
                                            <p:tav tm="100000">
                                              <p:val>
                                                <p:strVal val="#ppt_w"/>
                                              </p:val>
                                            </p:tav>
                                          </p:tavLst>
                                        </p:anim>
                                        <p:anim calcmode="lin" valueType="num">
                                          <p:cBhvr>
                                            <p:cTn id="69" dur="250" fill="hold"/>
                                            <p:tgtEl>
                                              <p:spTgt spid="23"/>
                                            </p:tgtEl>
                                            <p:attrNameLst>
                                              <p:attrName>ppt_h</p:attrName>
                                            </p:attrNameLst>
                                          </p:cBhvr>
                                          <p:tavLst>
                                            <p:tav tm="0">
                                              <p:val>
                                                <p:fltVal val="0"/>
                                              </p:val>
                                            </p:tav>
                                            <p:tav tm="100000">
                                              <p:val>
                                                <p:strVal val="#ppt_h"/>
                                              </p:val>
                                            </p:tav>
                                          </p:tavLst>
                                        </p:anim>
                                      </p:childTnLst>
                                    </p:cTn>
                                  </p:par>
                                  <p:par>
                                    <p:cTn id="70" presetID="17" presetClass="entr" presetSubtype="1" fill="hold" grpId="0" nodeType="withEffect">
                                      <p:stCondLst>
                                        <p:cond delay="800"/>
                                      </p:stCondLst>
                                      <p:iterate type="lt">
                                        <p:tmPct val="40000"/>
                                      </p:iterate>
                                      <p:childTnLst>
                                        <p:set>
                                          <p:cBhvr>
                                            <p:cTn id="71" dur="1" fill="hold">
                                              <p:stCondLst>
                                                <p:cond delay="0"/>
                                              </p:stCondLst>
                                            </p:cTn>
                                            <p:tgtEl>
                                              <p:spTgt spid="18"/>
                                            </p:tgtEl>
                                            <p:attrNameLst>
                                              <p:attrName>style.visibility</p:attrName>
                                            </p:attrNameLst>
                                          </p:cBhvr>
                                          <p:to>
                                            <p:strVal val="visible"/>
                                          </p:to>
                                        </p:set>
                                        <p:anim calcmode="lin" valueType="num">
                                          <p:cBhvr>
                                            <p:cTn id="72" dur="250" fill="hold"/>
                                            <p:tgtEl>
                                              <p:spTgt spid="18"/>
                                            </p:tgtEl>
                                            <p:attrNameLst>
                                              <p:attrName>ppt_x</p:attrName>
                                            </p:attrNameLst>
                                          </p:cBhvr>
                                          <p:tavLst>
                                            <p:tav tm="0">
                                              <p:val>
                                                <p:strVal val="#ppt_x"/>
                                              </p:val>
                                            </p:tav>
                                            <p:tav tm="100000">
                                              <p:val>
                                                <p:strVal val="#ppt_x"/>
                                              </p:val>
                                            </p:tav>
                                          </p:tavLst>
                                        </p:anim>
                                        <p:anim calcmode="lin" valueType="num">
                                          <p:cBhvr>
                                            <p:cTn id="73" dur="250" fill="hold"/>
                                            <p:tgtEl>
                                              <p:spTgt spid="18"/>
                                            </p:tgtEl>
                                            <p:attrNameLst>
                                              <p:attrName>ppt_y</p:attrName>
                                            </p:attrNameLst>
                                          </p:cBhvr>
                                          <p:tavLst>
                                            <p:tav tm="0">
                                              <p:val>
                                                <p:strVal val="#ppt_y-#ppt_h/2"/>
                                              </p:val>
                                            </p:tav>
                                            <p:tav tm="100000">
                                              <p:val>
                                                <p:strVal val="#ppt_y"/>
                                              </p:val>
                                            </p:tav>
                                          </p:tavLst>
                                        </p:anim>
                                        <p:anim calcmode="lin" valueType="num">
                                          <p:cBhvr>
                                            <p:cTn id="74" dur="250" fill="hold"/>
                                            <p:tgtEl>
                                              <p:spTgt spid="18"/>
                                            </p:tgtEl>
                                            <p:attrNameLst>
                                              <p:attrName>ppt_w</p:attrName>
                                            </p:attrNameLst>
                                          </p:cBhvr>
                                          <p:tavLst>
                                            <p:tav tm="0">
                                              <p:val>
                                                <p:strVal val="#ppt_w"/>
                                              </p:val>
                                            </p:tav>
                                            <p:tav tm="100000">
                                              <p:val>
                                                <p:strVal val="#ppt_w"/>
                                              </p:val>
                                            </p:tav>
                                          </p:tavLst>
                                        </p:anim>
                                        <p:anim calcmode="lin" valueType="num">
                                          <p:cBhvr>
                                            <p:cTn id="75" dur="250" fill="hold"/>
                                            <p:tgtEl>
                                              <p:spTgt spid="18"/>
                                            </p:tgtEl>
                                            <p:attrNameLst>
                                              <p:attrName>ppt_h</p:attrName>
                                            </p:attrNameLst>
                                          </p:cBhvr>
                                          <p:tavLst>
                                            <p:tav tm="0">
                                              <p:val>
                                                <p:fltVal val="0"/>
                                              </p:val>
                                            </p:tav>
                                            <p:tav tm="100000">
                                              <p:val>
                                                <p:strVal val="#ppt_h"/>
                                              </p:val>
                                            </p:tav>
                                          </p:tavLst>
                                        </p:anim>
                                      </p:childTnLst>
                                    </p:cTn>
                                  </p:par>
                                </p:childTnLst>
                              </p:cTn>
                            </p:par>
                            <p:par>
                              <p:cTn id="76" fill="hold">
                                <p:stCondLst>
                                  <p:cond delay="415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500"/>
                                            <p:tgtEl>
                                              <p:spTgt spid="26"/>
                                            </p:tgtEl>
                                          </p:cBhvr>
                                        </p:animEffect>
                                      </p:childTnLst>
                                    </p:cTn>
                                  </p:par>
                                  <p:par>
                                    <p:cTn id="83" presetID="22" presetClass="entr" presetSubtype="8" fill="hold" grpId="0" nodeType="withEffect">
                                      <p:stCondLst>
                                        <p:cond delay="40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par>
                                    <p:cTn id="86" presetID="22" presetClass="entr" presetSubtype="8" fill="hold" grpId="0" nodeType="withEffect">
                                      <p:stCondLst>
                                        <p:cond delay="600"/>
                                      </p:stCondLst>
                                      <p:childTnLst>
                                        <p:set>
                                          <p:cBhvr>
                                            <p:cTn id="87" dur="1" fill="hold">
                                              <p:stCondLst>
                                                <p:cond delay="0"/>
                                              </p:stCondLst>
                                            </p:cTn>
                                            <p:tgtEl>
                                              <p:spTgt spid="22"/>
                                            </p:tgtEl>
                                            <p:attrNameLst>
                                              <p:attrName>style.visibility</p:attrName>
                                            </p:attrNameLst>
                                          </p:cBhvr>
                                          <p:to>
                                            <p:strVal val="visible"/>
                                          </p:to>
                                        </p:set>
                                        <p:animEffect transition="in" filter="wipe(left)">
                                          <p:cBhvr>
                                            <p:cTn id="88" dur="500"/>
                                            <p:tgtEl>
                                              <p:spTgt spid="22"/>
                                            </p:tgtEl>
                                          </p:cBhvr>
                                        </p:animEffect>
                                      </p:childTnLst>
                                    </p:cTn>
                                  </p:par>
                                  <p:par>
                                    <p:cTn id="89" presetID="22" presetClass="entr" presetSubtype="8" fill="hold" grpId="0" nodeType="withEffect">
                                      <p:stCondLst>
                                        <p:cond delay="800"/>
                                      </p:stCondLst>
                                      <p:childTnLst>
                                        <p:set>
                                          <p:cBhvr>
                                            <p:cTn id="90" dur="1" fill="hold">
                                              <p:stCondLst>
                                                <p:cond delay="0"/>
                                              </p:stCondLst>
                                            </p:cTn>
                                            <p:tgtEl>
                                              <p:spTgt spid="17"/>
                                            </p:tgtEl>
                                            <p:attrNameLst>
                                              <p:attrName>style.visibility</p:attrName>
                                            </p:attrNameLst>
                                          </p:cBhvr>
                                          <p:to>
                                            <p:strVal val="visible"/>
                                          </p:to>
                                        </p:set>
                                        <p:animEffect transition="in" filter="wipe(left)">
                                          <p:cBhvr>
                                            <p:cTn id="9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P spid="17" grpId="0"/>
          <p:bldP spid="18" grpId="0"/>
          <p:bldP spid="22" grpId="0"/>
          <p:bldP spid="23" grpId="0"/>
          <p:bldP spid="24" grpId="0"/>
          <p:bldP spid="25" grpId="0"/>
          <p:bldP spid="26" grpId="0"/>
          <p:bldP spid="27" grpId="0"/>
          <p:bldP spid="28" grpId="0"/>
          <p:bldP spid="2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995335" y="1498099"/>
            <a:ext cx="1042988" cy="1044575"/>
            <a:chOff x="2832432" y="2351264"/>
            <a:chExt cx="782241" cy="783431"/>
          </a:xfrm>
        </p:grpSpPr>
        <p:sp>
          <p:nvSpPr>
            <p:cNvPr id="7" name="椭圆 6"/>
            <p:cNvSpPr/>
            <p:nvPr>
              <p:custDataLst>
                <p:tags r:id="rId4"/>
              </p:custDataLst>
            </p:nvPr>
          </p:nvSpPr>
          <p:spPr>
            <a:xfrm>
              <a:off x="2832432" y="2351264"/>
              <a:ext cx="782241" cy="783431"/>
            </a:xfrm>
            <a:prstGeom prst="ellipse">
              <a:avLst/>
            </a:prstGeom>
            <a:solidFill>
              <a:srgbClr val="FFFFFF"/>
            </a:solidFill>
            <a:ln w="25400" cap="flat" cmpd="sng" algn="ctr">
              <a:solidFill>
                <a:schemeClr val="accent1"/>
              </a:solidFill>
              <a:prstDash val="solid"/>
            </a:ln>
            <a:effectLst/>
          </p:spPr>
          <p:txBody>
            <a:bodyPr anchor="ctr"/>
            <a:lstStyle/>
            <a:p>
              <a:pPr algn="ctr" defTabSz="914400">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custDataLst>
                <p:tags r:id="rId5"/>
              </p:custDataLst>
            </p:nvPr>
          </p:nvSpPr>
          <p:spPr>
            <a:xfrm>
              <a:off x="2899107" y="2419129"/>
              <a:ext cx="648891" cy="647700"/>
            </a:xfrm>
            <a:prstGeom prst="ellipse">
              <a:avLst/>
            </a:prstGeom>
            <a:solidFill>
              <a:schemeClr val="accent1"/>
            </a:solidFill>
            <a:ln w="6350" cap="flat" cmpd="sng" algn="ctr">
              <a:noFill/>
              <a:prstDash val="solid"/>
            </a:ln>
            <a:effectLst/>
          </p:spPr>
          <p:txBody>
            <a:bodyPr anchor="ctr"/>
            <a:lstStyle/>
            <a:p>
              <a:pPr algn="ctr" defTabSz="914400">
                <a:defRPr/>
              </a:pPr>
              <a:r>
                <a:rPr lang="en-US" altLang="zh-CN" sz="4400" kern="0" dirty="0">
                  <a:solidFill>
                    <a:prstClr val="white"/>
                  </a:solidFill>
                  <a:latin typeface="Arial" panose="020B0604020202020204" pitchFamily="34" charset="0"/>
                  <a:ea typeface="微软雅黑" panose="020B0503020204020204" pitchFamily="34" charset="-122"/>
                  <a:sym typeface="Arial" panose="020B0604020202020204" pitchFamily="34" charset="0"/>
                </a:rPr>
                <a:t>3</a:t>
              </a:r>
              <a:endParaRPr lang="zh-CN" altLang="en-US" sz="440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9" name="直接连接符 16"/>
          <p:cNvCxnSpPr>
            <a:cxnSpLocks noChangeShapeType="1"/>
            <a:stCxn id="7" idx="6"/>
          </p:cNvCxnSpPr>
          <p:nvPr>
            <p:custDataLst>
              <p:tags r:id="rId1"/>
            </p:custDataLst>
          </p:nvPr>
        </p:nvCxnSpPr>
        <p:spPr bwMode="auto">
          <a:xfrm>
            <a:off x="5038323" y="2020385"/>
            <a:ext cx="3998912" cy="0"/>
          </a:xfrm>
          <a:prstGeom prst="line">
            <a:avLst/>
          </a:prstGeom>
          <a:noFill/>
          <a:ln w="28575" algn="ctr">
            <a:solidFill>
              <a:schemeClr val="accent1"/>
            </a:solidFill>
            <a:round/>
            <a:tailEnd type="oval" w="lg" len="lg"/>
          </a:ln>
          <a:extLst>
            <a:ext uri="{909E8E84-426E-40DD-AFC4-6F175D3DCCD1}">
              <a14:hiddenFill xmlns:a14="http://schemas.microsoft.com/office/drawing/2010/main">
                <a:noFill/>
              </a14:hiddenFill>
            </a:ext>
          </a:extLst>
        </p:spPr>
      </p:cxnSp>
      <p:sp>
        <p:nvSpPr>
          <p:cNvPr id="10" name="TextBox 3"/>
          <p:cNvSpPr txBox="1">
            <a:spLocks noChangeArrowheads="1"/>
          </p:cNvSpPr>
          <p:nvPr>
            <p:custDataLst>
              <p:tags r:id="rId2"/>
            </p:custDataLst>
          </p:nvPr>
        </p:nvSpPr>
        <p:spPr bwMode="auto">
          <a:xfrm>
            <a:off x="5275543" y="1118298"/>
            <a:ext cx="3761692" cy="99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914400">
              <a:lnSpc>
                <a:spcPct val="100000"/>
              </a:lnSpc>
              <a:spcBef>
                <a:spcPct val="0"/>
              </a:spcBef>
              <a:buNone/>
              <a:defRPr/>
            </a:pPr>
            <a:r>
              <a:rPr lang="zh-CN" altLang="en-US" sz="4265" b="1" dirty="0">
                <a:solidFill>
                  <a:srgbClr val="6BA24F"/>
                </a:solidFill>
                <a:latin typeface="Arial" panose="020B0604020202020204" pitchFamily="34" charset="0"/>
                <a:ea typeface="微软雅黑" panose="020B0503020204020204" pitchFamily="34" charset="-122"/>
                <a:sym typeface="Arial" panose="020B0604020202020204" pitchFamily="34" charset="0"/>
              </a:rPr>
              <a:t>第一部分标题</a:t>
            </a:r>
          </a:p>
        </p:txBody>
      </p:sp>
      <p:sp>
        <p:nvSpPr>
          <p:cNvPr id="11" name="矩形 48"/>
          <p:cNvSpPr>
            <a:spLocks noChangeArrowheads="1"/>
          </p:cNvSpPr>
          <p:nvPr>
            <p:custDataLst>
              <p:tags r:id="rId3"/>
            </p:custDataLst>
          </p:nvPr>
        </p:nvSpPr>
        <p:spPr bwMode="auto">
          <a:xfrm>
            <a:off x="5218325" y="2158547"/>
            <a:ext cx="39084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914400">
              <a:lnSpc>
                <a:spcPct val="100000"/>
              </a:lnSpc>
              <a:spcBef>
                <a:spcPct val="0"/>
              </a:spcBef>
              <a:buNone/>
            </a:pPr>
            <a:r>
              <a:rPr lang="en-US" altLang="zh-CN" sz="2400" dirty="0">
                <a:solidFill>
                  <a:srgbClr val="6BA24F"/>
                </a:solidFill>
                <a:latin typeface="Arial" panose="020B0604020202020204" pitchFamily="34" charset="0"/>
                <a:ea typeface="微软雅黑" panose="020B0503020204020204" pitchFamily="34" charset="-122"/>
                <a:sym typeface="Arial" panose="020B0604020202020204" pitchFamily="34" charset="0"/>
              </a:rPr>
              <a:t>Click here to add your title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750"/>
                                        <p:tgtEl>
                                          <p:spTgt spid="9"/>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30"/>
          <p:cNvSpPr/>
          <p:nvPr/>
        </p:nvSpPr>
        <p:spPr bwMode="auto">
          <a:xfrm>
            <a:off x="4251439" y="3149324"/>
            <a:ext cx="8245" cy="10307"/>
          </a:xfrm>
          <a:custGeom>
            <a:avLst/>
            <a:gdLst/>
            <a:ahLst/>
            <a:cxnLst>
              <a:cxn ang="0">
                <a:pos x="3" y="0"/>
              </a:cxn>
              <a:cxn ang="0">
                <a:pos x="0" y="6"/>
              </a:cxn>
              <a:cxn ang="0">
                <a:pos x="4" y="6"/>
              </a:cxn>
              <a:cxn ang="0">
                <a:pos x="5" y="0"/>
              </a:cxn>
              <a:cxn ang="0">
                <a:pos x="3" y="0"/>
              </a:cxn>
            </a:cxnLst>
            <a:rect l="0" t="0" r="r" b="b"/>
            <a:pathLst>
              <a:path w="5" h="6">
                <a:moveTo>
                  <a:pt x="3" y="0"/>
                </a:moveTo>
                <a:cubicBezTo>
                  <a:pt x="0" y="2"/>
                  <a:pt x="0" y="3"/>
                  <a:pt x="0" y="6"/>
                </a:cubicBezTo>
                <a:cubicBezTo>
                  <a:pt x="2" y="6"/>
                  <a:pt x="4" y="6"/>
                  <a:pt x="4" y="6"/>
                </a:cubicBezTo>
                <a:cubicBezTo>
                  <a:pt x="4" y="3"/>
                  <a:pt x="5" y="2"/>
                  <a:pt x="5" y="0"/>
                </a:cubicBezTo>
                <a:cubicBezTo>
                  <a:pt x="4" y="0"/>
                  <a:pt x="3" y="0"/>
                  <a:pt x="3" y="0"/>
                </a:cubicBezTo>
                <a:close/>
              </a:path>
            </a:pathLst>
          </a:custGeom>
          <a:solidFill>
            <a:srgbClr val="70C4E5"/>
          </a:solid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63"/>
          <p:cNvSpPr/>
          <p:nvPr/>
        </p:nvSpPr>
        <p:spPr bwMode="auto">
          <a:xfrm>
            <a:off x="4568878" y="2225866"/>
            <a:ext cx="37103" cy="32981"/>
          </a:xfrm>
          <a:custGeom>
            <a:avLst/>
            <a:gdLst/>
            <a:ahLst/>
            <a:cxnLst>
              <a:cxn ang="0">
                <a:pos x="7" y="0"/>
              </a:cxn>
              <a:cxn ang="0">
                <a:pos x="22" y="19"/>
              </a:cxn>
              <a:cxn ang="0">
                <a:pos x="8" y="0"/>
              </a:cxn>
              <a:cxn ang="0">
                <a:pos x="8" y="1"/>
              </a:cxn>
              <a:cxn ang="0">
                <a:pos x="7" y="0"/>
              </a:cxn>
            </a:cxnLst>
            <a:rect l="0" t="0" r="r" b="b"/>
            <a:pathLst>
              <a:path w="22" h="19">
                <a:moveTo>
                  <a:pt x="7" y="0"/>
                </a:moveTo>
                <a:cubicBezTo>
                  <a:pt x="13" y="7"/>
                  <a:pt x="19" y="9"/>
                  <a:pt x="22" y="19"/>
                </a:cubicBezTo>
                <a:cubicBezTo>
                  <a:pt x="13" y="17"/>
                  <a:pt x="0" y="3"/>
                  <a:pt x="8" y="0"/>
                </a:cubicBezTo>
                <a:cubicBezTo>
                  <a:pt x="8" y="1"/>
                  <a:pt x="8" y="1"/>
                  <a:pt x="8" y="1"/>
                </a:cubicBezTo>
                <a:lnTo>
                  <a:pt x="7" y="0"/>
                </a:lnTo>
                <a:close/>
              </a:path>
            </a:pathLst>
          </a:custGeom>
          <a:solidFill>
            <a:srgbClr val="70C4E5"/>
          </a:solid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341"/>
          <p:cNvGrpSpPr/>
          <p:nvPr/>
        </p:nvGrpSpPr>
        <p:grpSpPr>
          <a:xfrm>
            <a:off x="5641897" y="3175283"/>
            <a:ext cx="1086820" cy="1215484"/>
            <a:chOff x="4097338" y="2217738"/>
            <a:chExt cx="1139825" cy="1274763"/>
          </a:xfrm>
          <a:solidFill>
            <a:schemeClr val="accent4"/>
          </a:solidFill>
        </p:grpSpPr>
        <p:sp>
          <p:nvSpPr>
            <p:cNvPr id="10"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274"/>
          <p:cNvGrpSpPr/>
          <p:nvPr/>
        </p:nvGrpSpPr>
        <p:grpSpPr>
          <a:xfrm>
            <a:off x="4624705" y="3611221"/>
            <a:ext cx="743216" cy="1200347"/>
            <a:chOff x="3030538" y="2674938"/>
            <a:chExt cx="779463" cy="1258888"/>
          </a:xfrm>
          <a:solidFill>
            <a:schemeClr val="accent2"/>
          </a:solidFill>
        </p:grpSpPr>
        <p:sp>
          <p:nvSpPr>
            <p:cNvPr id="13"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277"/>
          <p:cNvGrpSpPr/>
          <p:nvPr/>
        </p:nvGrpSpPr>
        <p:grpSpPr>
          <a:xfrm>
            <a:off x="3247260" y="1976450"/>
            <a:ext cx="2470321" cy="1721052"/>
            <a:chOff x="1585913" y="960438"/>
            <a:chExt cx="2590800" cy="1804987"/>
          </a:xfrm>
          <a:solidFill>
            <a:schemeClr val="accent1"/>
          </a:solidFill>
        </p:grpSpPr>
        <p:sp>
          <p:nvSpPr>
            <p:cNvPr id="16"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Group 345"/>
          <p:cNvGrpSpPr/>
          <p:nvPr/>
        </p:nvGrpSpPr>
        <p:grpSpPr>
          <a:xfrm>
            <a:off x="5758449" y="2099058"/>
            <a:ext cx="655423" cy="1101959"/>
            <a:chOff x="4219575" y="1089025"/>
            <a:chExt cx="687388" cy="1155701"/>
          </a:xfrm>
          <a:solidFill>
            <a:schemeClr val="accent3"/>
          </a:solidFill>
        </p:grpSpPr>
        <p:sp>
          <p:nvSpPr>
            <p:cNvPr id="83"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4" name="Group 343"/>
            <p:cNvGrpSpPr/>
            <p:nvPr/>
          </p:nvGrpSpPr>
          <p:grpSpPr>
            <a:xfrm>
              <a:off x="4219575" y="1089025"/>
              <a:ext cx="687388" cy="1155701"/>
              <a:chOff x="4219575" y="1089025"/>
              <a:chExt cx="687388" cy="1155701"/>
            </a:xfrm>
            <a:grpFill/>
          </p:grpSpPr>
          <p:sp>
            <p:nvSpPr>
              <p:cNvPr id="85"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8" name="Group 363"/>
          <p:cNvGrpSpPr/>
          <p:nvPr/>
        </p:nvGrpSpPr>
        <p:grpSpPr>
          <a:xfrm>
            <a:off x="7718662" y="3806486"/>
            <a:ext cx="921831" cy="805277"/>
            <a:chOff x="6275388" y="2879725"/>
            <a:chExt cx="966788" cy="844551"/>
          </a:xfrm>
          <a:solidFill>
            <a:schemeClr val="accent6"/>
          </a:solidFill>
        </p:grpSpPr>
        <p:sp>
          <p:nvSpPr>
            <p:cNvPr id="99"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0" name="Group 361"/>
            <p:cNvGrpSpPr/>
            <p:nvPr/>
          </p:nvGrpSpPr>
          <p:grpSpPr>
            <a:xfrm>
              <a:off x="6275388" y="2917825"/>
              <a:ext cx="966788" cy="806451"/>
              <a:chOff x="6275388" y="2917825"/>
              <a:chExt cx="966788" cy="806451"/>
            </a:xfrm>
            <a:grpFill/>
          </p:grpSpPr>
          <p:sp>
            <p:nvSpPr>
              <p:cNvPr id="101"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17" name="Group 383"/>
          <p:cNvGrpSpPr/>
          <p:nvPr/>
        </p:nvGrpSpPr>
        <p:grpSpPr>
          <a:xfrm>
            <a:off x="6229204" y="2050619"/>
            <a:ext cx="2715537" cy="1919343"/>
            <a:chOff x="4713288" y="1038225"/>
            <a:chExt cx="2847975" cy="2012950"/>
          </a:xfrm>
          <a:solidFill>
            <a:schemeClr val="accent5"/>
          </a:solidFill>
        </p:grpSpPr>
        <p:sp>
          <p:nvSpPr>
            <p:cNvPr id="118"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2"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5"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8"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9"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1"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5" name="Freeform 489"/>
          <p:cNvSpPr/>
          <p:nvPr/>
        </p:nvSpPr>
        <p:spPr>
          <a:xfrm>
            <a:off x="11179837" y="2280527"/>
            <a:ext cx="410369" cy="492443"/>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pPr defTabSz="914400"/>
            <a:r>
              <a:rPr lang="en-US" sz="3200" dirty="0">
                <a:solidFill>
                  <a:srgbClr val="7F7F7F"/>
                </a:solidFill>
                <a:latin typeface="Arial" panose="020B0604020202020204" pitchFamily="34" charset="0"/>
                <a:ea typeface="微软雅黑" panose="020B0503020204020204" pitchFamily="34" charset="-122"/>
                <a:sym typeface="Arial" panose="020B0604020202020204" pitchFamily="34" charset="0"/>
              </a:rPr>
              <a:t></a:t>
            </a:r>
            <a:endParaRPr lang="en-US" sz="3735"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6" name="Group 228"/>
          <p:cNvGrpSpPr/>
          <p:nvPr/>
        </p:nvGrpSpPr>
        <p:grpSpPr>
          <a:xfrm>
            <a:off x="8992817" y="2123273"/>
            <a:ext cx="2057688" cy="830917"/>
            <a:chOff x="7061224" y="1630953"/>
            <a:chExt cx="1543266" cy="623188"/>
          </a:xfrm>
        </p:grpSpPr>
        <p:sp>
          <p:nvSpPr>
            <p:cNvPr id="187" name="Text Placeholder 3"/>
            <p:cNvSpPr txBox="1"/>
            <p:nvPr/>
          </p:nvSpPr>
          <p:spPr>
            <a:xfrm>
              <a:off x="7061224" y="1792620"/>
              <a:ext cx="154326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a:t>
              </a:r>
            </a:p>
          </p:txBody>
        </p:sp>
        <p:sp>
          <p:nvSpPr>
            <p:cNvPr id="188" name="Text Placeholder 3"/>
            <p:cNvSpPr txBox="1"/>
            <p:nvPr/>
          </p:nvSpPr>
          <p:spPr>
            <a:xfrm>
              <a:off x="7164315" y="1630953"/>
              <a:ext cx="1440175" cy="1538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rPr>
                <a:t>90% </a:t>
              </a:r>
              <a:r>
                <a:rPr lang="zh-CN" alt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rPr>
                <a:t>标题</a:t>
              </a:r>
              <a:endParaRPr 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9" name="Freeform 512"/>
          <p:cNvSpPr/>
          <p:nvPr/>
        </p:nvSpPr>
        <p:spPr>
          <a:xfrm>
            <a:off x="11179837" y="3161342"/>
            <a:ext cx="410369" cy="492443"/>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pPr defTabSz="914400"/>
            <a:r>
              <a:rPr lang="en-US" sz="3200" dirty="0">
                <a:solidFill>
                  <a:srgbClr val="6BA24F"/>
                </a:solidFill>
                <a:latin typeface="Arial" panose="020B0604020202020204" pitchFamily="34" charset="0"/>
                <a:ea typeface="微软雅黑" panose="020B0503020204020204" pitchFamily="34" charset="-122"/>
                <a:sym typeface="Arial" panose="020B0604020202020204" pitchFamily="34" charset="0"/>
              </a:rPr>
              <a:t></a:t>
            </a:r>
            <a:endParaRPr lang="en-US" sz="3735"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0" name="Group 229"/>
          <p:cNvGrpSpPr/>
          <p:nvPr/>
        </p:nvGrpSpPr>
        <p:grpSpPr>
          <a:xfrm>
            <a:off x="8992819" y="3004087"/>
            <a:ext cx="2057688" cy="816689"/>
            <a:chOff x="7061225" y="2159479"/>
            <a:chExt cx="1543266" cy="612517"/>
          </a:xfrm>
        </p:grpSpPr>
        <p:sp>
          <p:nvSpPr>
            <p:cNvPr id="191" name="Text Placeholder 3"/>
            <p:cNvSpPr txBox="1"/>
            <p:nvPr/>
          </p:nvSpPr>
          <p:spPr>
            <a:xfrm>
              <a:off x="7061225" y="2310475"/>
              <a:ext cx="154326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a:t>
              </a:r>
            </a:p>
          </p:txBody>
        </p:sp>
        <p:sp>
          <p:nvSpPr>
            <p:cNvPr id="192" name="Text Placeholder 3"/>
            <p:cNvSpPr txBox="1"/>
            <p:nvPr/>
          </p:nvSpPr>
          <p:spPr>
            <a:xfrm>
              <a:off x="7164315" y="2159479"/>
              <a:ext cx="1440175" cy="1538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rPr>
                <a:t>80% </a:t>
              </a:r>
              <a:r>
                <a:rPr lang="zh-CN" alt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rPr>
                <a:t>标题</a:t>
              </a:r>
              <a:endParaRPr 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3" name="Freeform 516"/>
          <p:cNvSpPr/>
          <p:nvPr/>
        </p:nvSpPr>
        <p:spPr>
          <a:xfrm>
            <a:off x="11179837" y="4014054"/>
            <a:ext cx="410369" cy="492443"/>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pPr defTabSz="914400"/>
            <a:r>
              <a:rPr lang="en-US" sz="3200" dirty="0">
                <a:solidFill>
                  <a:srgbClr val="7F7F7F"/>
                </a:solidFill>
                <a:latin typeface="Arial" panose="020B0604020202020204" pitchFamily="34" charset="0"/>
                <a:ea typeface="微软雅黑" panose="020B0503020204020204" pitchFamily="34" charset="-122"/>
                <a:sym typeface="Arial" panose="020B0604020202020204" pitchFamily="34" charset="0"/>
              </a:rPr>
              <a:t></a:t>
            </a:r>
            <a:endParaRPr lang="en-US" sz="3735"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4" name="Group 230"/>
          <p:cNvGrpSpPr/>
          <p:nvPr/>
        </p:nvGrpSpPr>
        <p:grpSpPr>
          <a:xfrm>
            <a:off x="8971211" y="3856799"/>
            <a:ext cx="2079296" cy="799986"/>
            <a:chOff x="7045019" y="2688005"/>
            <a:chExt cx="1559472" cy="599990"/>
          </a:xfrm>
        </p:grpSpPr>
        <p:sp>
          <p:nvSpPr>
            <p:cNvPr id="195" name="Text Placeholder 3"/>
            <p:cNvSpPr txBox="1"/>
            <p:nvPr/>
          </p:nvSpPr>
          <p:spPr>
            <a:xfrm>
              <a:off x="7045019" y="2826474"/>
              <a:ext cx="1559472"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a:t>
              </a:r>
            </a:p>
          </p:txBody>
        </p:sp>
        <p:sp>
          <p:nvSpPr>
            <p:cNvPr id="196" name="Text Placeholder 3"/>
            <p:cNvSpPr txBox="1"/>
            <p:nvPr/>
          </p:nvSpPr>
          <p:spPr>
            <a:xfrm>
              <a:off x="7164315" y="2688005"/>
              <a:ext cx="1440175" cy="1538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rPr>
                <a:t>70% </a:t>
              </a:r>
              <a:r>
                <a:rPr lang="zh-CN" alt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rPr>
                <a:t>标题</a:t>
              </a:r>
              <a:endParaRPr 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7" name="Freeform 520"/>
          <p:cNvSpPr/>
          <p:nvPr/>
        </p:nvSpPr>
        <p:spPr>
          <a:xfrm>
            <a:off x="719346" y="2300803"/>
            <a:ext cx="410369" cy="492443"/>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pPr defTabSz="914400"/>
            <a:r>
              <a:rPr lang="en-US" sz="3200" dirty="0">
                <a:solidFill>
                  <a:srgbClr val="6BA24F"/>
                </a:solidFill>
                <a:latin typeface="Arial" panose="020B0604020202020204" pitchFamily="34" charset="0"/>
                <a:ea typeface="微软雅黑" panose="020B0503020204020204" pitchFamily="34" charset="-122"/>
                <a:sym typeface="Arial" panose="020B0604020202020204" pitchFamily="34" charset="0"/>
              </a:rPr>
              <a:t></a:t>
            </a:r>
            <a:endParaRPr lang="en-US" sz="3735"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8" name="Group 225"/>
          <p:cNvGrpSpPr/>
          <p:nvPr/>
        </p:nvGrpSpPr>
        <p:grpSpPr>
          <a:xfrm>
            <a:off x="1097773" y="2143549"/>
            <a:ext cx="2197167" cy="779852"/>
            <a:chOff x="944354" y="1646160"/>
            <a:chExt cx="1647875" cy="584889"/>
          </a:xfrm>
        </p:grpSpPr>
        <p:sp>
          <p:nvSpPr>
            <p:cNvPr id="199" name="Text Placeholder 3"/>
            <p:cNvSpPr txBox="1"/>
            <p:nvPr/>
          </p:nvSpPr>
          <p:spPr>
            <a:xfrm>
              <a:off x="944354" y="1769528"/>
              <a:ext cx="1647875"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a:t>
              </a:r>
            </a:p>
          </p:txBody>
        </p:sp>
        <p:sp>
          <p:nvSpPr>
            <p:cNvPr id="200" name="Text Placeholder 3"/>
            <p:cNvSpPr txBox="1"/>
            <p:nvPr/>
          </p:nvSpPr>
          <p:spPr>
            <a:xfrm>
              <a:off x="968076" y="1646160"/>
              <a:ext cx="1440175" cy="1538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rPr>
                <a:t>90% </a:t>
              </a:r>
              <a:r>
                <a:rPr lang="zh-CN" alt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rPr>
                <a:t>标题</a:t>
              </a:r>
              <a:endParaRPr 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1" name="Freeform 524"/>
          <p:cNvSpPr/>
          <p:nvPr/>
        </p:nvSpPr>
        <p:spPr>
          <a:xfrm>
            <a:off x="719346" y="3208803"/>
            <a:ext cx="410369" cy="492443"/>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pPr defTabSz="914400"/>
            <a:r>
              <a:rPr lang="en-US" sz="3200" dirty="0">
                <a:solidFill>
                  <a:srgbClr val="7F7F7F"/>
                </a:solidFill>
                <a:latin typeface="Arial" panose="020B0604020202020204" pitchFamily="34" charset="0"/>
                <a:ea typeface="微软雅黑" panose="020B0503020204020204" pitchFamily="34" charset="-122"/>
                <a:sym typeface="Arial" panose="020B0604020202020204" pitchFamily="34" charset="0"/>
              </a:rPr>
              <a:t></a:t>
            </a:r>
            <a:endParaRPr lang="en-US" sz="3735"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2" name="Group 226"/>
          <p:cNvGrpSpPr/>
          <p:nvPr/>
        </p:nvGrpSpPr>
        <p:grpSpPr>
          <a:xfrm>
            <a:off x="1129402" y="3051548"/>
            <a:ext cx="2163865" cy="819009"/>
            <a:chOff x="968076" y="2195075"/>
            <a:chExt cx="1622899" cy="614257"/>
          </a:xfrm>
        </p:grpSpPr>
        <p:sp>
          <p:nvSpPr>
            <p:cNvPr id="203" name="Text Placeholder 3"/>
            <p:cNvSpPr txBox="1"/>
            <p:nvPr/>
          </p:nvSpPr>
          <p:spPr>
            <a:xfrm>
              <a:off x="968076" y="2347811"/>
              <a:ext cx="1622899"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a:t>
              </a:r>
            </a:p>
          </p:txBody>
        </p:sp>
        <p:sp>
          <p:nvSpPr>
            <p:cNvPr id="204" name="Text Placeholder 3"/>
            <p:cNvSpPr txBox="1"/>
            <p:nvPr/>
          </p:nvSpPr>
          <p:spPr>
            <a:xfrm>
              <a:off x="968076" y="2195075"/>
              <a:ext cx="1440175" cy="1538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rPr>
                <a:t>90% </a:t>
              </a:r>
              <a:r>
                <a:rPr lang="zh-CN" alt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rPr>
                <a:t>标题</a:t>
              </a:r>
              <a:endParaRPr lang="en-US" sz="1335" b="1"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5" name="Freeform 528"/>
          <p:cNvSpPr/>
          <p:nvPr/>
        </p:nvSpPr>
        <p:spPr>
          <a:xfrm>
            <a:off x="719346" y="4088698"/>
            <a:ext cx="410369" cy="492443"/>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pPr defTabSz="914400"/>
            <a:r>
              <a:rPr lang="en-US" sz="3200" dirty="0">
                <a:solidFill>
                  <a:srgbClr val="6BA24F"/>
                </a:solidFill>
                <a:latin typeface="Arial" panose="020B0604020202020204" pitchFamily="34" charset="0"/>
                <a:ea typeface="微软雅黑" panose="020B0503020204020204" pitchFamily="34" charset="-122"/>
                <a:sym typeface="Arial" panose="020B0604020202020204" pitchFamily="34" charset="0"/>
              </a:rPr>
              <a:t></a:t>
            </a:r>
            <a:endParaRPr lang="en-US" sz="3735"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6" name="Group 227"/>
          <p:cNvGrpSpPr/>
          <p:nvPr/>
        </p:nvGrpSpPr>
        <p:grpSpPr>
          <a:xfrm>
            <a:off x="1129402" y="3931442"/>
            <a:ext cx="2197167" cy="818957"/>
            <a:chOff x="968076" y="2743988"/>
            <a:chExt cx="1647875" cy="614218"/>
          </a:xfrm>
        </p:grpSpPr>
        <p:sp>
          <p:nvSpPr>
            <p:cNvPr id="207" name="Text Placeholder 3"/>
            <p:cNvSpPr txBox="1"/>
            <p:nvPr/>
          </p:nvSpPr>
          <p:spPr>
            <a:xfrm>
              <a:off x="968076" y="2896685"/>
              <a:ext cx="1647875"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a:t>
              </a:r>
            </a:p>
          </p:txBody>
        </p:sp>
        <p:sp>
          <p:nvSpPr>
            <p:cNvPr id="208" name="Text Placeholder 3"/>
            <p:cNvSpPr txBox="1"/>
            <p:nvPr/>
          </p:nvSpPr>
          <p:spPr>
            <a:xfrm>
              <a:off x="968076" y="2743988"/>
              <a:ext cx="1440175" cy="1538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rPr>
                <a:t>100% </a:t>
              </a:r>
              <a:r>
                <a:rPr lang="zh-CN" alt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rPr>
                <a:t>标题</a:t>
              </a:r>
              <a:endParaRPr lang="en-US" sz="1335"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9" name="Footer Text"/>
          <p:cNvSpPr txBox="1"/>
          <p:nvPr/>
        </p:nvSpPr>
        <p:spPr>
          <a:xfrm>
            <a:off x="922741" y="5520870"/>
            <a:ext cx="10346519" cy="410241"/>
          </a:xfrm>
          <a:prstGeom prst="rect">
            <a:avLst/>
          </a:prstGeom>
          <a:noFill/>
        </p:spPr>
        <p:txBody>
          <a:bodyPr wrap="square" lIns="0" tIns="0" rIns="0" bIns="0" rtlCol="0">
            <a:spAutoFit/>
          </a:bodyPr>
          <a:lstStyle/>
          <a:p>
            <a:pPr algn="ctr" defTabSz="914400"/>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a:t>
            </a:r>
            <a:r>
              <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10" name="Straight Line buttom"/>
          <p:cNvCxnSpPr/>
          <p:nvPr/>
        </p:nvCxnSpPr>
        <p:spPr>
          <a:xfrm>
            <a:off x="914399" y="5342935"/>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11" name="矩形 210"/>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cBhvr>
                                        <p:cTn id="29" dur="500" fill="hold"/>
                                        <p:tgtEl>
                                          <p:spTgt spid="82"/>
                                        </p:tgtEl>
                                        <p:attrNameLst>
                                          <p:attrName>ppt_w</p:attrName>
                                        </p:attrNameLst>
                                      </p:cBhvr>
                                      <p:tavLst>
                                        <p:tav tm="0">
                                          <p:val>
                                            <p:fltVal val="0"/>
                                          </p:val>
                                        </p:tav>
                                        <p:tav tm="100000">
                                          <p:val>
                                            <p:strVal val="#ppt_w"/>
                                          </p:val>
                                        </p:tav>
                                      </p:tavLst>
                                    </p:anim>
                                    <p:anim calcmode="lin" valueType="num">
                                      <p:cBhvr>
                                        <p:cTn id="30" dur="500" fill="hold"/>
                                        <p:tgtEl>
                                          <p:spTgt spid="82"/>
                                        </p:tgtEl>
                                        <p:attrNameLst>
                                          <p:attrName>ppt_h</p:attrName>
                                        </p:attrNameLst>
                                      </p:cBhvr>
                                      <p:tavLst>
                                        <p:tav tm="0">
                                          <p:val>
                                            <p:fltVal val="0"/>
                                          </p:val>
                                        </p:tav>
                                        <p:tav tm="100000">
                                          <p:val>
                                            <p:strVal val="#ppt_h"/>
                                          </p:val>
                                        </p:tav>
                                      </p:tavLst>
                                    </p:anim>
                                    <p:animEffect transition="in" filter="fade">
                                      <p:cBhvr>
                                        <p:cTn id="31" dur="500"/>
                                        <p:tgtEl>
                                          <p:spTgt spid="8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17"/>
                                        </p:tgtEl>
                                        <p:attrNameLst>
                                          <p:attrName>style.visibility</p:attrName>
                                        </p:attrNameLst>
                                      </p:cBhvr>
                                      <p:to>
                                        <p:strVal val="visible"/>
                                      </p:to>
                                    </p:set>
                                    <p:anim calcmode="lin" valueType="num">
                                      <p:cBhvr>
                                        <p:cTn id="35" dur="500" fill="hold"/>
                                        <p:tgtEl>
                                          <p:spTgt spid="117"/>
                                        </p:tgtEl>
                                        <p:attrNameLst>
                                          <p:attrName>ppt_w</p:attrName>
                                        </p:attrNameLst>
                                      </p:cBhvr>
                                      <p:tavLst>
                                        <p:tav tm="0">
                                          <p:val>
                                            <p:fltVal val="0"/>
                                          </p:val>
                                        </p:tav>
                                        <p:tav tm="100000">
                                          <p:val>
                                            <p:strVal val="#ppt_w"/>
                                          </p:val>
                                        </p:tav>
                                      </p:tavLst>
                                    </p:anim>
                                    <p:anim calcmode="lin" valueType="num">
                                      <p:cBhvr>
                                        <p:cTn id="36" dur="500" fill="hold"/>
                                        <p:tgtEl>
                                          <p:spTgt spid="117"/>
                                        </p:tgtEl>
                                        <p:attrNameLst>
                                          <p:attrName>ppt_h</p:attrName>
                                        </p:attrNameLst>
                                      </p:cBhvr>
                                      <p:tavLst>
                                        <p:tav tm="0">
                                          <p:val>
                                            <p:fltVal val="0"/>
                                          </p:val>
                                        </p:tav>
                                        <p:tav tm="100000">
                                          <p:val>
                                            <p:strVal val="#ppt_h"/>
                                          </p:val>
                                        </p:tav>
                                      </p:tavLst>
                                    </p:anim>
                                    <p:animEffect transition="in" filter="fade">
                                      <p:cBhvr>
                                        <p:cTn id="37" dur="500"/>
                                        <p:tgtEl>
                                          <p:spTgt spid="117"/>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98"/>
                                        </p:tgtEl>
                                        <p:attrNameLst>
                                          <p:attrName>style.visibility</p:attrName>
                                        </p:attrNameLst>
                                      </p:cBhvr>
                                      <p:to>
                                        <p:strVal val="visible"/>
                                      </p:to>
                                    </p:set>
                                    <p:anim calcmode="lin" valueType="num">
                                      <p:cBhvr>
                                        <p:cTn id="41" dur="500" fill="hold"/>
                                        <p:tgtEl>
                                          <p:spTgt spid="98"/>
                                        </p:tgtEl>
                                        <p:attrNameLst>
                                          <p:attrName>ppt_w</p:attrName>
                                        </p:attrNameLst>
                                      </p:cBhvr>
                                      <p:tavLst>
                                        <p:tav tm="0">
                                          <p:val>
                                            <p:fltVal val="0"/>
                                          </p:val>
                                        </p:tav>
                                        <p:tav tm="100000">
                                          <p:val>
                                            <p:strVal val="#ppt_w"/>
                                          </p:val>
                                        </p:tav>
                                      </p:tavLst>
                                    </p:anim>
                                    <p:anim calcmode="lin" valueType="num">
                                      <p:cBhvr>
                                        <p:cTn id="42" dur="500" fill="hold"/>
                                        <p:tgtEl>
                                          <p:spTgt spid="98"/>
                                        </p:tgtEl>
                                        <p:attrNameLst>
                                          <p:attrName>ppt_h</p:attrName>
                                        </p:attrNameLst>
                                      </p:cBhvr>
                                      <p:tavLst>
                                        <p:tav tm="0">
                                          <p:val>
                                            <p:fltVal val="0"/>
                                          </p:val>
                                        </p:tav>
                                        <p:tav tm="100000">
                                          <p:val>
                                            <p:strVal val="#ppt_h"/>
                                          </p:val>
                                        </p:tav>
                                      </p:tavLst>
                                    </p:anim>
                                    <p:animEffect transition="in" filter="fade">
                                      <p:cBhvr>
                                        <p:cTn id="43" dur="500"/>
                                        <p:tgtEl>
                                          <p:spTgt spid="98"/>
                                        </p:tgtEl>
                                      </p:cBhvr>
                                    </p:animEffect>
                                  </p:childTnLst>
                                </p:cTn>
                              </p:par>
                            </p:childTnLst>
                          </p:cTn>
                        </p:par>
                        <p:par>
                          <p:cTn id="44" fill="hold">
                            <p:stCondLst>
                              <p:cond delay="3500"/>
                            </p:stCondLst>
                            <p:childTnLst>
                              <p:par>
                                <p:cTn id="45" presetID="2" presetClass="entr" presetSubtype="8" accel="50000" decel="50000" fill="hold" grpId="0" nodeType="afterEffect">
                                  <p:stCondLst>
                                    <p:cond delay="0"/>
                                  </p:stCondLst>
                                  <p:childTnLst>
                                    <p:set>
                                      <p:cBhvr>
                                        <p:cTn id="46" dur="1" fill="hold">
                                          <p:stCondLst>
                                            <p:cond delay="0"/>
                                          </p:stCondLst>
                                        </p:cTn>
                                        <p:tgtEl>
                                          <p:spTgt spid="197"/>
                                        </p:tgtEl>
                                        <p:attrNameLst>
                                          <p:attrName>style.visibility</p:attrName>
                                        </p:attrNameLst>
                                      </p:cBhvr>
                                      <p:to>
                                        <p:strVal val="visible"/>
                                      </p:to>
                                    </p:set>
                                    <p:anim calcmode="lin" valueType="num">
                                      <p:cBhvr additive="base">
                                        <p:cTn id="47" dur="500" fill="hold"/>
                                        <p:tgtEl>
                                          <p:spTgt spid="197"/>
                                        </p:tgtEl>
                                        <p:attrNameLst>
                                          <p:attrName>ppt_x</p:attrName>
                                        </p:attrNameLst>
                                      </p:cBhvr>
                                      <p:tavLst>
                                        <p:tav tm="0">
                                          <p:val>
                                            <p:strVal val="0-#ppt_w/2"/>
                                          </p:val>
                                        </p:tav>
                                        <p:tav tm="100000">
                                          <p:val>
                                            <p:strVal val="#ppt_x"/>
                                          </p:val>
                                        </p:tav>
                                      </p:tavLst>
                                    </p:anim>
                                    <p:anim calcmode="lin" valueType="num">
                                      <p:cBhvr additive="base">
                                        <p:cTn id="48" dur="500" fill="hold"/>
                                        <p:tgtEl>
                                          <p:spTgt spid="197"/>
                                        </p:tgtEl>
                                        <p:attrNameLst>
                                          <p:attrName>ppt_y</p:attrName>
                                        </p:attrNameLst>
                                      </p:cBhvr>
                                      <p:tavLst>
                                        <p:tav tm="0">
                                          <p:val>
                                            <p:strVal val="#ppt_y"/>
                                          </p:val>
                                        </p:tav>
                                        <p:tav tm="100000">
                                          <p:val>
                                            <p:strVal val="#ppt_y"/>
                                          </p:val>
                                        </p:tav>
                                      </p:tavLst>
                                    </p:anim>
                                  </p:childTnLst>
                                </p:cTn>
                              </p:par>
                              <p:par>
                                <p:cTn id="49" presetID="2" presetClass="entr" presetSubtype="4" accel="50000" decel="50000" fill="hold" nodeType="withEffect">
                                  <p:stCondLst>
                                    <p:cond delay="0"/>
                                  </p:stCondLst>
                                  <p:childTnLst>
                                    <p:set>
                                      <p:cBhvr>
                                        <p:cTn id="50" dur="1" fill="hold">
                                          <p:stCondLst>
                                            <p:cond delay="0"/>
                                          </p:stCondLst>
                                        </p:cTn>
                                        <p:tgtEl>
                                          <p:spTgt spid="198"/>
                                        </p:tgtEl>
                                        <p:attrNameLst>
                                          <p:attrName>style.visibility</p:attrName>
                                        </p:attrNameLst>
                                      </p:cBhvr>
                                      <p:to>
                                        <p:strVal val="visible"/>
                                      </p:to>
                                    </p:set>
                                    <p:anim calcmode="lin" valueType="num">
                                      <p:cBhvr additive="base">
                                        <p:cTn id="51" dur="500" fill="hold"/>
                                        <p:tgtEl>
                                          <p:spTgt spid="198"/>
                                        </p:tgtEl>
                                        <p:attrNameLst>
                                          <p:attrName>ppt_x</p:attrName>
                                        </p:attrNameLst>
                                      </p:cBhvr>
                                      <p:tavLst>
                                        <p:tav tm="0">
                                          <p:val>
                                            <p:strVal val="#ppt_x"/>
                                          </p:val>
                                        </p:tav>
                                        <p:tav tm="100000">
                                          <p:val>
                                            <p:strVal val="#ppt_x"/>
                                          </p:val>
                                        </p:tav>
                                      </p:tavLst>
                                    </p:anim>
                                    <p:anim calcmode="lin" valueType="num">
                                      <p:cBhvr additive="base">
                                        <p:cTn id="52" dur="500" fill="hold"/>
                                        <p:tgtEl>
                                          <p:spTgt spid="198"/>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2" presetClass="entr" presetSubtype="8" accel="50000" decel="50000" fill="hold" grpId="0" nodeType="afterEffect">
                                  <p:stCondLst>
                                    <p:cond delay="0"/>
                                  </p:stCondLst>
                                  <p:childTnLst>
                                    <p:set>
                                      <p:cBhvr>
                                        <p:cTn id="55" dur="1" fill="hold">
                                          <p:stCondLst>
                                            <p:cond delay="0"/>
                                          </p:stCondLst>
                                        </p:cTn>
                                        <p:tgtEl>
                                          <p:spTgt spid="201"/>
                                        </p:tgtEl>
                                        <p:attrNameLst>
                                          <p:attrName>style.visibility</p:attrName>
                                        </p:attrNameLst>
                                      </p:cBhvr>
                                      <p:to>
                                        <p:strVal val="visible"/>
                                      </p:to>
                                    </p:set>
                                    <p:anim calcmode="lin" valueType="num">
                                      <p:cBhvr additive="base">
                                        <p:cTn id="56" dur="500" fill="hold"/>
                                        <p:tgtEl>
                                          <p:spTgt spid="201"/>
                                        </p:tgtEl>
                                        <p:attrNameLst>
                                          <p:attrName>ppt_x</p:attrName>
                                        </p:attrNameLst>
                                      </p:cBhvr>
                                      <p:tavLst>
                                        <p:tav tm="0">
                                          <p:val>
                                            <p:strVal val="0-#ppt_w/2"/>
                                          </p:val>
                                        </p:tav>
                                        <p:tav tm="100000">
                                          <p:val>
                                            <p:strVal val="#ppt_x"/>
                                          </p:val>
                                        </p:tav>
                                      </p:tavLst>
                                    </p:anim>
                                    <p:anim calcmode="lin" valueType="num">
                                      <p:cBhvr additive="base">
                                        <p:cTn id="57" dur="500" fill="hold"/>
                                        <p:tgtEl>
                                          <p:spTgt spid="201"/>
                                        </p:tgtEl>
                                        <p:attrNameLst>
                                          <p:attrName>ppt_y</p:attrName>
                                        </p:attrNameLst>
                                      </p:cBhvr>
                                      <p:tavLst>
                                        <p:tav tm="0">
                                          <p:val>
                                            <p:strVal val="#ppt_y"/>
                                          </p:val>
                                        </p:tav>
                                        <p:tav tm="100000">
                                          <p:val>
                                            <p:strVal val="#ppt_y"/>
                                          </p:val>
                                        </p:tav>
                                      </p:tavLst>
                                    </p:anim>
                                  </p:childTnLst>
                                </p:cTn>
                              </p:par>
                              <p:par>
                                <p:cTn id="58" presetID="2" presetClass="entr" presetSubtype="4" accel="50000" decel="50000" fill="hold" nodeType="withEffect">
                                  <p:stCondLst>
                                    <p:cond delay="0"/>
                                  </p:stCondLst>
                                  <p:childTnLst>
                                    <p:set>
                                      <p:cBhvr>
                                        <p:cTn id="59" dur="1" fill="hold">
                                          <p:stCondLst>
                                            <p:cond delay="0"/>
                                          </p:stCondLst>
                                        </p:cTn>
                                        <p:tgtEl>
                                          <p:spTgt spid="202"/>
                                        </p:tgtEl>
                                        <p:attrNameLst>
                                          <p:attrName>style.visibility</p:attrName>
                                        </p:attrNameLst>
                                      </p:cBhvr>
                                      <p:to>
                                        <p:strVal val="visible"/>
                                      </p:to>
                                    </p:set>
                                    <p:anim calcmode="lin" valueType="num">
                                      <p:cBhvr additive="base">
                                        <p:cTn id="60" dur="500" fill="hold"/>
                                        <p:tgtEl>
                                          <p:spTgt spid="202"/>
                                        </p:tgtEl>
                                        <p:attrNameLst>
                                          <p:attrName>ppt_x</p:attrName>
                                        </p:attrNameLst>
                                      </p:cBhvr>
                                      <p:tavLst>
                                        <p:tav tm="0">
                                          <p:val>
                                            <p:strVal val="#ppt_x"/>
                                          </p:val>
                                        </p:tav>
                                        <p:tav tm="100000">
                                          <p:val>
                                            <p:strVal val="#ppt_x"/>
                                          </p:val>
                                        </p:tav>
                                      </p:tavLst>
                                    </p:anim>
                                    <p:anim calcmode="lin" valueType="num">
                                      <p:cBhvr additive="base">
                                        <p:cTn id="61" dur="500" fill="hold"/>
                                        <p:tgtEl>
                                          <p:spTgt spid="202"/>
                                        </p:tgtEl>
                                        <p:attrNameLst>
                                          <p:attrName>ppt_y</p:attrName>
                                        </p:attrNameLst>
                                      </p:cBhvr>
                                      <p:tavLst>
                                        <p:tav tm="0">
                                          <p:val>
                                            <p:strVal val="1+#ppt_h/2"/>
                                          </p:val>
                                        </p:tav>
                                        <p:tav tm="100000">
                                          <p:val>
                                            <p:strVal val="#ppt_y"/>
                                          </p:val>
                                        </p:tav>
                                      </p:tavLst>
                                    </p:anim>
                                  </p:childTnLst>
                                </p:cTn>
                              </p:par>
                            </p:childTnLst>
                          </p:cTn>
                        </p:par>
                        <p:par>
                          <p:cTn id="62" fill="hold">
                            <p:stCondLst>
                              <p:cond delay="45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205"/>
                                        </p:tgtEl>
                                        <p:attrNameLst>
                                          <p:attrName>style.visibility</p:attrName>
                                        </p:attrNameLst>
                                      </p:cBhvr>
                                      <p:to>
                                        <p:strVal val="visible"/>
                                      </p:to>
                                    </p:set>
                                    <p:anim calcmode="lin" valueType="num">
                                      <p:cBhvr additive="base">
                                        <p:cTn id="65" dur="500" fill="hold"/>
                                        <p:tgtEl>
                                          <p:spTgt spid="205"/>
                                        </p:tgtEl>
                                        <p:attrNameLst>
                                          <p:attrName>ppt_x</p:attrName>
                                        </p:attrNameLst>
                                      </p:cBhvr>
                                      <p:tavLst>
                                        <p:tav tm="0">
                                          <p:val>
                                            <p:strVal val="0-#ppt_w/2"/>
                                          </p:val>
                                        </p:tav>
                                        <p:tav tm="100000">
                                          <p:val>
                                            <p:strVal val="#ppt_x"/>
                                          </p:val>
                                        </p:tav>
                                      </p:tavLst>
                                    </p:anim>
                                    <p:anim calcmode="lin" valueType="num">
                                      <p:cBhvr additive="base">
                                        <p:cTn id="66" dur="500" fill="hold"/>
                                        <p:tgtEl>
                                          <p:spTgt spid="205"/>
                                        </p:tgtEl>
                                        <p:attrNameLst>
                                          <p:attrName>ppt_y</p:attrName>
                                        </p:attrNameLst>
                                      </p:cBhvr>
                                      <p:tavLst>
                                        <p:tav tm="0">
                                          <p:val>
                                            <p:strVal val="#ppt_y"/>
                                          </p:val>
                                        </p:tav>
                                        <p:tav tm="100000">
                                          <p:val>
                                            <p:strVal val="#ppt_y"/>
                                          </p:val>
                                        </p:tav>
                                      </p:tavLst>
                                    </p:anim>
                                  </p:childTnLst>
                                </p:cTn>
                              </p:par>
                              <p:par>
                                <p:cTn id="67" presetID="2" presetClass="entr" presetSubtype="4" accel="50000" decel="50000" fill="hold" nodeType="withEffect">
                                  <p:stCondLst>
                                    <p:cond delay="0"/>
                                  </p:stCondLst>
                                  <p:childTnLst>
                                    <p:set>
                                      <p:cBhvr>
                                        <p:cTn id="68" dur="1" fill="hold">
                                          <p:stCondLst>
                                            <p:cond delay="0"/>
                                          </p:stCondLst>
                                        </p:cTn>
                                        <p:tgtEl>
                                          <p:spTgt spid="206"/>
                                        </p:tgtEl>
                                        <p:attrNameLst>
                                          <p:attrName>style.visibility</p:attrName>
                                        </p:attrNameLst>
                                      </p:cBhvr>
                                      <p:to>
                                        <p:strVal val="visible"/>
                                      </p:to>
                                    </p:set>
                                    <p:anim calcmode="lin" valueType="num">
                                      <p:cBhvr additive="base">
                                        <p:cTn id="69" dur="500" fill="hold"/>
                                        <p:tgtEl>
                                          <p:spTgt spid="206"/>
                                        </p:tgtEl>
                                        <p:attrNameLst>
                                          <p:attrName>ppt_x</p:attrName>
                                        </p:attrNameLst>
                                      </p:cBhvr>
                                      <p:tavLst>
                                        <p:tav tm="0">
                                          <p:val>
                                            <p:strVal val="#ppt_x"/>
                                          </p:val>
                                        </p:tav>
                                        <p:tav tm="100000">
                                          <p:val>
                                            <p:strVal val="#ppt_x"/>
                                          </p:val>
                                        </p:tav>
                                      </p:tavLst>
                                    </p:anim>
                                    <p:anim calcmode="lin" valueType="num">
                                      <p:cBhvr additive="base">
                                        <p:cTn id="70" dur="500" fill="hold"/>
                                        <p:tgtEl>
                                          <p:spTgt spid="206"/>
                                        </p:tgtEl>
                                        <p:attrNameLst>
                                          <p:attrName>ppt_y</p:attrName>
                                        </p:attrNameLst>
                                      </p:cBhvr>
                                      <p:tavLst>
                                        <p:tav tm="0">
                                          <p:val>
                                            <p:strVal val="1+#ppt_h/2"/>
                                          </p:val>
                                        </p:tav>
                                        <p:tav tm="100000">
                                          <p:val>
                                            <p:strVal val="#ppt_y"/>
                                          </p:val>
                                        </p:tav>
                                      </p:tavLst>
                                    </p:anim>
                                  </p:childTnLst>
                                </p:cTn>
                              </p:par>
                            </p:childTnLst>
                          </p:cTn>
                        </p:par>
                        <p:par>
                          <p:cTn id="71" fill="hold">
                            <p:stCondLst>
                              <p:cond delay="5000"/>
                            </p:stCondLst>
                            <p:childTnLst>
                              <p:par>
                                <p:cTn id="72" presetID="2" presetClass="entr" presetSubtype="2" accel="50000" decel="50000" fill="hold" grpId="0" nodeType="afterEffect">
                                  <p:stCondLst>
                                    <p:cond delay="0"/>
                                  </p:stCondLst>
                                  <p:childTnLst>
                                    <p:set>
                                      <p:cBhvr>
                                        <p:cTn id="73" dur="1" fill="hold">
                                          <p:stCondLst>
                                            <p:cond delay="0"/>
                                          </p:stCondLst>
                                        </p:cTn>
                                        <p:tgtEl>
                                          <p:spTgt spid="185"/>
                                        </p:tgtEl>
                                        <p:attrNameLst>
                                          <p:attrName>style.visibility</p:attrName>
                                        </p:attrNameLst>
                                      </p:cBhvr>
                                      <p:to>
                                        <p:strVal val="visible"/>
                                      </p:to>
                                    </p:set>
                                    <p:anim calcmode="lin" valueType="num">
                                      <p:cBhvr additive="base">
                                        <p:cTn id="74" dur="500" fill="hold"/>
                                        <p:tgtEl>
                                          <p:spTgt spid="185"/>
                                        </p:tgtEl>
                                        <p:attrNameLst>
                                          <p:attrName>ppt_x</p:attrName>
                                        </p:attrNameLst>
                                      </p:cBhvr>
                                      <p:tavLst>
                                        <p:tav tm="0">
                                          <p:val>
                                            <p:strVal val="1+#ppt_w/2"/>
                                          </p:val>
                                        </p:tav>
                                        <p:tav tm="100000">
                                          <p:val>
                                            <p:strVal val="#ppt_x"/>
                                          </p:val>
                                        </p:tav>
                                      </p:tavLst>
                                    </p:anim>
                                    <p:anim calcmode="lin" valueType="num">
                                      <p:cBhvr additive="base">
                                        <p:cTn id="75" dur="500" fill="hold"/>
                                        <p:tgtEl>
                                          <p:spTgt spid="185"/>
                                        </p:tgtEl>
                                        <p:attrNameLst>
                                          <p:attrName>ppt_y</p:attrName>
                                        </p:attrNameLst>
                                      </p:cBhvr>
                                      <p:tavLst>
                                        <p:tav tm="0">
                                          <p:val>
                                            <p:strVal val="#ppt_y"/>
                                          </p:val>
                                        </p:tav>
                                        <p:tav tm="100000">
                                          <p:val>
                                            <p:strVal val="#ppt_y"/>
                                          </p:val>
                                        </p:tav>
                                      </p:tavLst>
                                    </p:anim>
                                  </p:childTnLst>
                                </p:cTn>
                              </p:par>
                              <p:par>
                                <p:cTn id="76" presetID="2" presetClass="entr" presetSubtype="4" accel="50000" decel="50000" fill="hold" nodeType="withEffect">
                                  <p:stCondLst>
                                    <p:cond delay="0"/>
                                  </p:stCondLst>
                                  <p:childTnLst>
                                    <p:set>
                                      <p:cBhvr>
                                        <p:cTn id="77" dur="1" fill="hold">
                                          <p:stCondLst>
                                            <p:cond delay="0"/>
                                          </p:stCondLst>
                                        </p:cTn>
                                        <p:tgtEl>
                                          <p:spTgt spid="186"/>
                                        </p:tgtEl>
                                        <p:attrNameLst>
                                          <p:attrName>style.visibility</p:attrName>
                                        </p:attrNameLst>
                                      </p:cBhvr>
                                      <p:to>
                                        <p:strVal val="visible"/>
                                      </p:to>
                                    </p:set>
                                    <p:anim calcmode="lin" valueType="num">
                                      <p:cBhvr additive="base">
                                        <p:cTn id="78" dur="500" fill="hold"/>
                                        <p:tgtEl>
                                          <p:spTgt spid="186"/>
                                        </p:tgtEl>
                                        <p:attrNameLst>
                                          <p:attrName>ppt_x</p:attrName>
                                        </p:attrNameLst>
                                      </p:cBhvr>
                                      <p:tavLst>
                                        <p:tav tm="0">
                                          <p:val>
                                            <p:strVal val="#ppt_x"/>
                                          </p:val>
                                        </p:tav>
                                        <p:tav tm="100000">
                                          <p:val>
                                            <p:strVal val="#ppt_x"/>
                                          </p:val>
                                        </p:tav>
                                      </p:tavLst>
                                    </p:anim>
                                    <p:anim calcmode="lin" valueType="num">
                                      <p:cBhvr additive="base">
                                        <p:cTn id="79" dur="500" fill="hold"/>
                                        <p:tgtEl>
                                          <p:spTgt spid="186"/>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2" presetClass="entr" presetSubtype="2" accel="50000" decel="50000" fill="hold" grpId="0" nodeType="afterEffect">
                                  <p:stCondLst>
                                    <p:cond delay="0"/>
                                  </p:stCondLst>
                                  <p:childTnLst>
                                    <p:set>
                                      <p:cBhvr>
                                        <p:cTn id="82" dur="1" fill="hold">
                                          <p:stCondLst>
                                            <p:cond delay="0"/>
                                          </p:stCondLst>
                                        </p:cTn>
                                        <p:tgtEl>
                                          <p:spTgt spid="189"/>
                                        </p:tgtEl>
                                        <p:attrNameLst>
                                          <p:attrName>style.visibility</p:attrName>
                                        </p:attrNameLst>
                                      </p:cBhvr>
                                      <p:to>
                                        <p:strVal val="visible"/>
                                      </p:to>
                                    </p:set>
                                    <p:anim calcmode="lin" valueType="num">
                                      <p:cBhvr additive="base">
                                        <p:cTn id="83" dur="500" fill="hold"/>
                                        <p:tgtEl>
                                          <p:spTgt spid="189"/>
                                        </p:tgtEl>
                                        <p:attrNameLst>
                                          <p:attrName>ppt_x</p:attrName>
                                        </p:attrNameLst>
                                      </p:cBhvr>
                                      <p:tavLst>
                                        <p:tav tm="0">
                                          <p:val>
                                            <p:strVal val="1+#ppt_w/2"/>
                                          </p:val>
                                        </p:tav>
                                        <p:tav tm="100000">
                                          <p:val>
                                            <p:strVal val="#ppt_x"/>
                                          </p:val>
                                        </p:tav>
                                      </p:tavLst>
                                    </p:anim>
                                    <p:anim calcmode="lin" valueType="num">
                                      <p:cBhvr additive="base">
                                        <p:cTn id="84" dur="500" fill="hold"/>
                                        <p:tgtEl>
                                          <p:spTgt spid="189"/>
                                        </p:tgtEl>
                                        <p:attrNameLst>
                                          <p:attrName>ppt_y</p:attrName>
                                        </p:attrNameLst>
                                      </p:cBhvr>
                                      <p:tavLst>
                                        <p:tav tm="0">
                                          <p:val>
                                            <p:strVal val="#ppt_y"/>
                                          </p:val>
                                        </p:tav>
                                        <p:tav tm="100000">
                                          <p:val>
                                            <p:strVal val="#ppt_y"/>
                                          </p:val>
                                        </p:tav>
                                      </p:tavLst>
                                    </p:anim>
                                  </p:childTnLst>
                                </p:cTn>
                              </p:par>
                              <p:par>
                                <p:cTn id="85" presetID="2" presetClass="entr" presetSubtype="4" accel="50000" decel="50000" fill="hold" nodeType="withEffect">
                                  <p:stCondLst>
                                    <p:cond delay="0"/>
                                  </p:stCondLst>
                                  <p:childTnLst>
                                    <p:set>
                                      <p:cBhvr>
                                        <p:cTn id="86" dur="1" fill="hold">
                                          <p:stCondLst>
                                            <p:cond delay="0"/>
                                          </p:stCondLst>
                                        </p:cTn>
                                        <p:tgtEl>
                                          <p:spTgt spid="190"/>
                                        </p:tgtEl>
                                        <p:attrNameLst>
                                          <p:attrName>style.visibility</p:attrName>
                                        </p:attrNameLst>
                                      </p:cBhvr>
                                      <p:to>
                                        <p:strVal val="visible"/>
                                      </p:to>
                                    </p:set>
                                    <p:anim calcmode="lin" valueType="num">
                                      <p:cBhvr additive="base">
                                        <p:cTn id="87" dur="500" fill="hold"/>
                                        <p:tgtEl>
                                          <p:spTgt spid="190"/>
                                        </p:tgtEl>
                                        <p:attrNameLst>
                                          <p:attrName>ppt_x</p:attrName>
                                        </p:attrNameLst>
                                      </p:cBhvr>
                                      <p:tavLst>
                                        <p:tav tm="0">
                                          <p:val>
                                            <p:strVal val="#ppt_x"/>
                                          </p:val>
                                        </p:tav>
                                        <p:tav tm="100000">
                                          <p:val>
                                            <p:strVal val="#ppt_x"/>
                                          </p:val>
                                        </p:tav>
                                      </p:tavLst>
                                    </p:anim>
                                    <p:anim calcmode="lin" valueType="num">
                                      <p:cBhvr additive="base">
                                        <p:cTn id="88" dur="500" fill="hold"/>
                                        <p:tgtEl>
                                          <p:spTgt spid="190"/>
                                        </p:tgtEl>
                                        <p:attrNameLst>
                                          <p:attrName>ppt_y</p:attrName>
                                        </p:attrNameLst>
                                      </p:cBhvr>
                                      <p:tavLst>
                                        <p:tav tm="0">
                                          <p:val>
                                            <p:strVal val="1+#ppt_h/2"/>
                                          </p:val>
                                        </p:tav>
                                        <p:tav tm="100000">
                                          <p:val>
                                            <p:strVal val="#ppt_y"/>
                                          </p:val>
                                        </p:tav>
                                      </p:tavLst>
                                    </p:anim>
                                  </p:childTnLst>
                                </p:cTn>
                              </p:par>
                            </p:childTnLst>
                          </p:cTn>
                        </p:par>
                        <p:par>
                          <p:cTn id="89" fill="hold">
                            <p:stCondLst>
                              <p:cond delay="6000"/>
                            </p:stCondLst>
                            <p:childTnLst>
                              <p:par>
                                <p:cTn id="90" presetID="2" presetClass="entr" presetSubtype="2" accel="50000" decel="50000" fill="hold" grpId="0" nodeType="afterEffect">
                                  <p:stCondLst>
                                    <p:cond delay="0"/>
                                  </p:stCondLst>
                                  <p:childTnLst>
                                    <p:set>
                                      <p:cBhvr>
                                        <p:cTn id="91" dur="1" fill="hold">
                                          <p:stCondLst>
                                            <p:cond delay="0"/>
                                          </p:stCondLst>
                                        </p:cTn>
                                        <p:tgtEl>
                                          <p:spTgt spid="193"/>
                                        </p:tgtEl>
                                        <p:attrNameLst>
                                          <p:attrName>style.visibility</p:attrName>
                                        </p:attrNameLst>
                                      </p:cBhvr>
                                      <p:to>
                                        <p:strVal val="visible"/>
                                      </p:to>
                                    </p:set>
                                    <p:anim calcmode="lin" valueType="num">
                                      <p:cBhvr additive="base">
                                        <p:cTn id="92" dur="500" fill="hold"/>
                                        <p:tgtEl>
                                          <p:spTgt spid="193"/>
                                        </p:tgtEl>
                                        <p:attrNameLst>
                                          <p:attrName>ppt_x</p:attrName>
                                        </p:attrNameLst>
                                      </p:cBhvr>
                                      <p:tavLst>
                                        <p:tav tm="0">
                                          <p:val>
                                            <p:strVal val="1+#ppt_w/2"/>
                                          </p:val>
                                        </p:tav>
                                        <p:tav tm="100000">
                                          <p:val>
                                            <p:strVal val="#ppt_x"/>
                                          </p:val>
                                        </p:tav>
                                      </p:tavLst>
                                    </p:anim>
                                    <p:anim calcmode="lin" valueType="num">
                                      <p:cBhvr additive="base">
                                        <p:cTn id="93" dur="500" fill="hold"/>
                                        <p:tgtEl>
                                          <p:spTgt spid="193"/>
                                        </p:tgtEl>
                                        <p:attrNameLst>
                                          <p:attrName>ppt_y</p:attrName>
                                        </p:attrNameLst>
                                      </p:cBhvr>
                                      <p:tavLst>
                                        <p:tav tm="0">
                                          <p:val>
                                            <p:strVal val="#ppt_y"/>
                                          </p:val>
                                        </p:tav>
                                        <p:tav tm="100000">
                                          <p:val>
                                            <p:strVal val="#ppt_y"/>
                                          </p:val>
                                        </p:tav>
                                      </p:tavLst>
                                    </p:anim>
                                  </p:childTnLst>
                                </p:cTn>
                              </p:par>
                              <p:par>
                                <p:cTn id="94" presetID="2" presetClass="entr" presetSubtype="4" accel="50000" decel="50000" fill="hold" nodeType="withEffect">
                                  <p:stCondLst>
                                    <p:cond delay="0"/>
                                  </p:stCondLst>
                                  <p:childTnLst>
                                    <p:set>
                                      <p:cBhvr>
                                        <p:cTn id="95" dur="1" fill="hold">
                                          <p:stCondLst>
                                            <p:cond delay="0"/>
                                          </p:stCondLst>
                                        </p:cTn>
                                        <p:tgtEl>
                                          <p:spTgt spid="194"/>
                                        </p:tgtEl>
                                        <p:attrNameLst>
                                          <p:attrName>style.visibility</p:attrName>
                                        </p:attrNameLst>
                                      </p:cBhvr>
                                      <p:to>
                                        <p:strVal val="visible"/>
                                      </p:to>
                                    </p:set>
                                    <p:anim calcmode="lin" valueType="num">
                                      <p:cBhvr additive="base">
                                        <p:cTn id="96" dur="500" fill="hold"/>
                                        <p:tgtEl>
                                          <p:spTgt spid="194"/>
                                        </p:tgtEl>
                                        <p:attrNameLst>
                                          <p:attrName>ppt_x</p:attrName>
                                        </p:attrNameLst>
                                      </p:cBhvr>
                                      <p:tavLst>
                                        <p:tav tm="0">
                                          <p:val>
                                            <p:strVal val="#ppt_x"/>
                                          </p:val>
                                        </p:tav>
                                        <p:tav tm="100000">
                                          <p:val>
                                            <p:strVal val="#ppt_x"/>
                                          </p:val>
                                        </p:tav>
                                      </p:tavLst>
                                    </p:anim>
                                    <p:anim calcmode="lin" valueType="num">
                                      <p:cBhvr additive="base">
                                        <p:cTn id="97" dur="500" fill="hold"/>
                                        <p:tgtEl>
                                          <p:spTgt spid="194"/>
                                        </p:tgtEl>
                                        <p:attrNameLst>
                                          <p:attrName>ppt_y</p:attrName>
                                        </p:attrNameLst>
                                      </p:cBhvr>
                                      <p:tavLst>
                                        <p:tav tm="0">
                                          <p:val>
                                            <p:strVal val="1+#ppt_h/2"/>
                                          </p:val>
                                        </p:tav>
                                        <p:tav tm="100000">
                                          <p:val>
                                            <p:strVal val="#ppt_y"/>
                                          </p:val>
                                        </p:tav>
                                      </p:tavLst>
                                    </p:anim>
                                  </p:childTnLst>
                                </p:cTn>
                              </p:par>
                            </p:childTnLst>
                          </p:cTn>
                        </p:par>
                        <p:par>
                          <p:cTn id="98" fill="hold">
                            <p:stCondLst>
                              <p:cond delay="6500"/>
                            </p:stCondLst>
                            <p:childTnLst>
                              <p:par>
                                <p:cTn id="99" presetID="13" presetClass="entr" presetSubtype="16" fill="hold" nodeType="afterEffect">
                                  <p:stCondLst>
                                    <p:cond delay="0"/>
                                  </p:stCondLst>
                                  <p:childTnLst>
                                    <p:set>
                                      <p:cBhvr>
                                        <p:cTn id="100" dur="1" fill="hold">
                                          <p:stCondLst>
                                            <p:cond delay="0"/>
                                          </p:stCondLst>
                                        </p:cTn>
                                        <p:tgtEl>
                                          <p:spTgt spid="210"/>
                                        </p:tgtEl>
                                        <p:attrNameLst>
                                          <p:attrName>style.visibility</p:attrName>
                                        </p:attrNameLst>
                                      </p:cBhvr>
                                      <p:to>
                                        <p:strVal val="visible"/>
                                      </p:to>
                                    </p:set>
                                    <p:animEffect transition="in" filter="plus(in)">
                                      <p:cBhvr>
                                        <p:cTn id="101" dur="500"/>
                                        <p:tgtEl>
                                          <p:spTgt spid="21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9"/>
                                        </p:tgtEl>
                                        <p:attrNameLst>
                                          <p:attrName>style.visibility</p:attrName>
                                        </p:attrNameLst>
                                      </p:cBhvr>
                                      <p:to>
                                        <p:strVal val="visible"/>
                                      </p:to>
                                    </p:set>
                                    <p:animEffect transition="in" filter="fade">
                                      <p:cBhvr>
                                        <p:cTn id="104"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5" grpId="0"/>
      <p:bldP spid="189" grpId="0"/>
      <p:bldP spid="193" grpId="0"/>
      <p:bldP spid="197" grpId="0"/>
      <p:bldP spid="201" grpId="0"/>
      <p:bldP spid="205" grpId="0"/>
      <p:bldP spid="2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3"/>
          <p:cNvGrpSpPr/>
          <p:nvPr/>
        </p:nvGrpSpPr>
        <p:grpSpPr>
          <a:xfrm>
            <a:off x="1112305" y="1551942"/>
            <a:ext cx="10051536" cy="4398861"/>
            <a:chOff x="1100786" y="1551735"/>
            <a:chExt cx="10052640" cy="4399344"/>
          </a:xfrm>
        </p:grpSpPr>
        <p:sp>
          <p:nvSpPr>
            <p:cNvPr id="8"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ounded Rectangle 20"/>
            <p:cNvSpPr/>
            <p:nvPr/>
          </p:nvSpPr>
          <p:spPr>
            <a:xfrm rot="19805282">
              <a:off x="10518517" y="2907047"/>
              <a:ext cx="634909" cy="63423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ounded Rectangle 22"/>
            <p:cNvSpPr/>
            <p:nvPr/>
          </p:nvSpPr>
          <p:spPr>
            <a:xfrm rot="19805282">
              <a:off x="8614859" y="3962065"/>
              <a:ext cx="634909" cy="6342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GB" sz="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200">
                <a:lnSpc>
                  <a:spcPct val="120000"/>
                </a:lnSpc>
              </a:pPr>
              <a:endParaRPr lang="zh-CN" altLang="en-US" sz="12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200">
                <a:lnSpc>
                  <a:spcPct val="120000"/>
                </a:lnSpc>
              </a:pPr>
              <a:endParaRPr lang="zh-CN" altLang="en-US" sz="12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200">
                <a:lnSpc>
                  <a:spcPct val="120000"/>
                </a:lnSpc>
              </a:pPr>
              <a:endParaRPr lang="zh-CN" altLang="en-US" sz="12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200">
                <a:lnSpc>
                  <a:spcPct val="120000"/>
                </a:lnSpc>
              </a:pPr>
              <a:endParaRPr lang="zh-CN" altLang="en-US" sz="12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2" name="Straight Arrow Connector 37"/>
          <p:cNvCxnSpPr/>
          <p:nvPr/>
        </p:nvCxnSpPr>
        <p:spPr>
          <a:xfrm>
            <a:off x="3305387" y="3751373"/>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40"/>
          <p:cNvCxnSpPr/>
          <p:nvPr/>
        </p:nvCxnSpPr>
        <p:spPr>
          <a:xfrm>
            <a:off x="7078689" y="3751373"/>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41"/>
          <p:cNvCxnSpPr/>
          <p:nvPr/>
        </p:nvCxnSpPr>
        <p:spPr>
          <a:xfrm flipV="1">
            <a:off x="8962209" y="2791053"/>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42"/>
          <p:cNvCxnSpPr/>
          <p:nvPr/>
        </p:nvCxnSpPr>
        <p:spPr>
          <a:xfrm flipV="1">
            <a:off x="5203571" y="2791053"/>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6" name="Group 5"/>
          <p:cNvGrpSpPr/>
          <p:nvPr/>
        </p:nvGrpSpPr>
        <p:grpSpPr>
          <a:xfrm>
            <a:off x="2102328" y="4908142"/>
            <a:ext cx="2406117" cy="756534"/>
            <a:chOff x="1929542" y="4908274"/>
            <a:chExt cx="2729132" cy="756613"/>
          </a:xfrm>
        </p:grpSpPr>
        <p:sp>
          <p:nvSpPr>
            <p:cNvPr id="27" name="TextBox 43"/>
            <p:cNvSpPr txBox="1"/>
            <p:nvPr/>
          </p:nvSpPr>
          <p:spPr>
            <a:xfrm>
              <a:off x="2476643" y="4908274"/>
              <a:ext cx="1634927" cy="328585"/>
            </a:xfrm>
            <a:prstGeom prst="rect">
              <a:avLst/>
            </a:prstGeom>
            <a:noFill/>
          </p:spPr>
          <p:txBody>
            <a:bodyPr wrap="none" rtlCol="0">
              <a:spAutoFit/>
            </a:bodyPr>
            <a:lstStyle/>
            <a:p>
              <a:pPr algn="ctr" defTabSz="914400">
                <a:lnSpc>
                  <a:spcPct val="120000"/>
                </a:lnSpc>
              </a:pPr>
              <a:r>
                <a:rPr lang="zh-CN" altLang="en-US" sz="140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44"/>
            <p:cNvSpPr/>
            <p:nvPr/>
          </p:nvSpPr>
          <p:spPr>
            <a:xfrm>
              <a:off x="1929542" y="5195351"/>
              <a:ext cx="2729132" cy="469536"/>
            </a:xfrm>
            <a:prstGeom prst="rect">
              <a:avLst/>
            </a:prstGeom>
          </p:spPr>
          <p:txBody>
            <a:bodyPr wrap="square">
              <a:spAutoFit/>
            </a:bodyPr>
            <a:lstStyle/>
            <a:p>
              <a:pPr algn="just" defTabSz="914400">
                <a:lnSpc>
                  <a:spcPct val="120000"/>
                </a:lnSpc>
              </a:pPr>
              <a:r>
                <a:rPr lang="zh-CN" altLang="en-US"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GB" altLang="zh-CN"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8"/>
          <p:cNvGrpSpPr/>
          <p:nvPr/>
        </p:nvGrpSpPr>
        <p:grpSpPr>
          <a:xfrm>
            <a:off x="5875632" y="4931867"/>
            <a:ext cx="2406117" cy="732805"/>
            <a:chOff x="5703260" y="4932005"/>
            <a:chExt cx="2729132" cy="732881"/>
          </a:xfrm>
        </p:grpSpPr>
        <p:sp>
          <p:nvSpPr>
            <p:cNvPr id="30" name="TextBox 47"/>
            <p:cNvSpPr txBox="1"/>
            <p:nvPr/>
          </p:nvSpPr>
          <p:spPr>
            <a:xfrm>
              <a:off x="6250361" y="4932005"/>
              <a:ext cx="1634927" cy="328585"/>
            </a:xfrm>
            <a:prstGeom prst="rect">
              <a:avLst/>
            </a:prstGeom>
            <a:noFill/>
          </p:spPr>
          <p:txBody>
            <a:bodyPr wrap="none" rtlCol="0">
              <a:spAutoFit/>
            </a:bodyPr>
            <a:lstStyle/>
            <a:p>
              <a:pPr algn="ctr" defTabSz="914400">
                <a:lnSpc>
                  <a:spcPct val="120000"/>
                </a:lnSpc>
              </a:pPr>
              <a:r>
                <a:rPr lang="zh-CN" altLang="en-US" sz="140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48"/>
            <p:cNvSpPr/>
            <p:nvPr/>
          </p:nvSpPr>
          <p:spPr>
            <a:xfrm>
              <a:off x="5703260" y="5195350"/>
              <a:ext cx="2729132" cy="469536"/>
            </a:xfrm>
            <a:prstGeom prst="rect">
              <a:avLst/>
            </a:prstGeom>
          </p:spPr>
          <p:txBody>
            <a:bodyPr wrap="square">
              <a:spAutoFit/>
            </a:bodyPr>
            <a:lstStyle/>
            <a:p>
              <a:pPr algn="just" defTabSz="914400">
                <a:lnSpc>
                  <a:spcPct val="120000"/>
                </a:lnSpc>
              </a:pPr>
              <a:r>
                <a:rPr lang="zh-CN" altLang="en-US"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GB" altLang="zh-CN"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6"/>
          <p:cNvGrpSpPr/>
          <p:nvPr/>
        </p:nvGrpSpPr>
        <p:grpSpPr>
          <a:xfrm>
            <a:off x="3963538" y="1621332"/>
            <a:ext cx="2475780" cy="747370"/>
            <a:chOff x="4038291" y="1621125"/>
            <a:chExt cx="2304129" cy="747449"/>
          </a:xfrm>
        </p:grpSpPr>
        <p:sp>
          <p:nvSpPr>
            <p:cNvPr id="33" name="TextBox 49"/>
            <p:cNvSpPr txBox="1"/>
            <p:nvPr/>
          </p:nvSpPr>
          <p:spPr>
            <a:xfrm>
              <a:off x="4519615" y="1621125"/>
              <a:ext cx="1341483" cy="328586"/>
            </a:xfrm>
            <a:prstGeom prst="rect">
              <a:avLst/>
            </a:prstGeom>
            <a:noFill/>
          </p:spPr>
          <p:txBody>
            <a:bodyPr wrap="none" rtlCol="0">
              <a:spAutoFit/>
            </a:bodyPr>
            <a:lstStyle/>
            <a:p>
              <a:pPr algn="ctr" defTabSz="914400">
                <a:lnSpc>
                  <a:spcPct val="120000"/>
                </a:lnSpc>
              </a:pPr>
              <a:r>
                <a:rPr lang="zh-CN" altLang="en-US" sz="140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50"/>
            <p:cNvSpPr/>
            <p:nvPr/>
          </p:nvSpPr>
          <p:spPr>
            <a:xfrm>
              <a:off x="4038291" y="1899037"/>
              <a:ext cx="2304129" cy="469537"/>
            </a:xfrm>
            <a:prstGeom prst="rect">
              <a:avLst/>
            </a:prstGeom>
          </p:spPr>
          <p:txBody>
            <a:bodyPr wrap="square">
              <a:spAutoFit/>
            </a:bodyPr>
            <a:lstStyle/>
            <a:p>
              <a:pPr algn="just" defTabSz="914400">
                <a:lnSpc>
                  <a:spcPct val="120000"/>
                </a:lnSpc>
              </a:pPr>
              <a:r>
                <a:rPr lang="zh-CN" altLang="en-US"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GB" altLang="zh-CN"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7"/>
          <p:cNvGrpSpPr/>
          <p:nvPr/>
        </p:nvGrpSpPr>
        <p:grpSpPr>
          <a:xfrm>
            <a:off x="7705082" y="1632608"/>
            <a:ext cx="2475780" cy="736080"/>
            <a:chOff x="7780247" y="1632414"/>
            <a:chExt cx="2304129" cy="736162"/>
          </a:xfrm>
        </p:grpSpPr>
        <p:sp>
          <p:nvSpPr>
            <p:cNvPr id="36" name="TextBox 51"/>
            <p:cNvSpPr txBox="1"/>
            <p:nvPr/>
          </p:nvSpPr>
          <p:spPr>
            <a:xfrm>
              <a:off x="8261570" y="1632414"/>
              <a:ext cx="1341483" cy="328587"/>
            </a:xfrm>
            <a:prstGeom prst="rect">
              <a:avLst/>
            </a:prstGeom>
            <a:noFill/>
          </p:spPr>
          <p:txBody>
            <a:bodyPr wrap="none" rtlCol="0">
              <a:spAutoFit/>
            </a:bodyPr>
            <a:lstStyle/>
            <a:p>
              <a:pPr algn="ctr" defTabSz="914400">
                <a:lnSpc>
                  <a:spcPct val="120000"/>
                </a:lnSpc>
              </a:pPr>
              <a:r>
                <a:rPr lang="zh-CN" altLang="en-US" sz="140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52"/>
            <p:cNvSpPr/>
            <p:nvPr/>
          </p:nvSpPr>
          <p:spPr>
            <a:xfrm>
              <a:off x="7780247" y="1899037"/>
              <a:ext cx="2304129" cy="469539"/>
            </a:xfrm>
            <a:prstGeom prst="rect">
              <a:avLst/>
            </a:prstGeom>
          </p:spPr>
          <p:txBody>
            <a:bodyPr wrap="square">
              <a:spAutoFit/>
            </a:bodyPr>
            <a:lstStyle/>
            <a:p>
              <a:pPr algn="just" defTabSz="914400">
                <a:lnSpc>
                  <a:spcPct val="120000"/>
                </a:lnSpc>
              </a:pPr>
              <a:r>
                <a:rPr lang="zh-CN" altLang="en-US"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GB" altLang="zh-CN"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8" name="矩形 37"/>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8" name="Group 27"/>
          <p:cNvGrpSpPr/>
          <p:nvPr/>
        </p:nvGrpSpPr>
        <p:grpSpPr>
          <a:xfrm>
            <a:off x="8914440" y="2230789"/>
            <a:ext cx="2168075" cy="353747"/>
            <a:chOff x="8472264" y="5177601"/>
            <a:chExt cx="2168074" cy="353746"/>
          </a:xfrm>
        </p:grpSpPr>
        <p:sp>
          <p:nvSpPr>
            <p:cNvPr id="39" name="Oval 10"/>
            <p:cNvSpPr/>
            <p:nvPr/>
          </p:nvSpPr>
          <p:spPr>
            <a:xfrm>
              <a:off x="8472264" y="5177601"/>
              <a:ext cx="353746" cy="353746"/>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20000"/>
            </a:bodyPr>
            <a:lstStyle/>
            <a:p>
              <a:pPr algn="ctr" defTabSz="914400"/>
              <a:r>
                <a:rPr lang="en-US" altLang="zh-CN" sz="2135">
                  <a:solidFill>
                    <a:prstClr val="white"/>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40" name="TextBox 11"/>
            <p:cNvSpPr txBox="1"/>
            <p:nvPr/>
          </p:nvSpPr>
          <p:spPr>
            <a:xfrm>
              <a:off x="8804487" y="5233042"/>
              <a:ext cx="1835851" cy="242864"/>
            </a:xfrm>
            <a:prstGeom prst="rect">
              <a:avLst/>
            </a:prstGeom>
            <a:noFill/>
          </p:spPr>
          <p:txBody>
            <a:bodyPr wrap="none" lIns="192000" tIns="0" rIns="0" bIns="0" anchor="b" anchorCtr="0">
              <a:normAutofit fontScale="85000" lnSpcReduction="20000"/>
            </a:bodyPr>
            <a:lstStyle/>
            <a:p>
              <a:pPr defTabSz="914400"/>
              <a:r>
                <a:rPr lang="zh-CN" altLang="en-US" sz="2135" b="1">
                  <a:solidFill>
                    <a:srgbClr val="7F7F7F"/>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nvGrpSpPr>
          <p:cNvPr id="41" name="Group 26"/>
          <p:cNvGrpSpPr/>
          <p:nvPr/>
        </p:nvGrpSpPr>
        <p:grpSpPr>
          <a:xfrm>
            <a:off x="8914440" y="1433641"/>
            <a:ext cx="2168075" cy="353747"/>
            <a:chOff x="8472264" y="4380453"/>
            <a:chExt cx="2168074" cy="353746"/>
          </a:xfrm>
        </p:grpSpPr>
        <p:sp>
          <p:nvSpPr>
            <p:cNvPr id="42" name="Oval 12"/>
            <p:cNvSpPr/>
            <p:nvPr/>
          </p:nvSpPr>
          <p:spPr>
            <a:xfrm>
              <a:off x="8472264" y="4380453"/>
              <a:ext cx="353746" cy="3537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20000"/>
            </a:bodyPr>
            <a:lstStyle/>
            <a:p>
              <a:pPr algn="ctr" defTabSz="914400"/>
              <a:r>
                <a:rPr lang="en-US" altLang="zh-CN" sz="2135">
                  <a:solidFill>
                    <a:prstClr val="white"/>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43" name="TextBox 13"/>
            <p:cNvSpPr txBox="1"/>
            <p:nvPr/>
          </p:nvSpPr>
          <p:spPr>
            <a:xfrm>
              <a:off x="8804487" y="4435894"/>
              <a:ext cx="1835851" cy="242864"/>
            </a:xfrm>
            <a:prstGeom prst="rect">
              <a:avLst/>
            </a:prstGeom>
            <a:noFill/>
          </p:spPr>
          <p:txBody>
            <a:bodyPr wrap="none" lIns="192000" tIns="0" rIns="0" bIns="0" anchor="b" anchorCtr="0">
              <a:normAutofit fontScale="85000" lnSpcReduction="20000"/>
            </a:bodyPr>
            <a:lstStyle/>
            <a:p>
              <a:pPr defTabSz="914400"/>
              <a:r>
                <a:rPr lang="zh-CN" altLang="en-US" sz="2135" b="1">
                  <a:solidFill>
                    <a:srgbClr val="7F7F7F"/>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nvGrpSpPr>
          <p:cNvPr id="44" name="Group 25"/>
          <p:cNvGrpSpPr/>
          <p:nvPr/>
        </p:nvGrpSpPr>
        <p:grpSpPr>
          <a:xfrm>
            <a:off x="6016075" y="2230789"/>
            <a:ext cx="2168075" cy="353747"/>
            <a:chOff x="5283706" y="5177601"/>
            <a:chExt cx="2168074" cy="353746"/>
          </a:xfrm>
        </p:grpSpPr>
        <p:sp>
          <p:nvSpPr>
            <p:cNvPr id="45" name="Oval 14"/>
            <p:cNvSpPr/>
            <p:nvPr/>
          </p:nvSpPr>
          <p:spPr>
            <a:xfrm>
              <a:off x="5283706" y="5177601"/>
              <a:ext cx="353746" cy="3537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20000"/>
            </a:bodyPr>
            <a:lstStyle/>
            <a:p>
              <a:pPr algn="ctr" defTabSz="914400"/>
              <a:r>
                <a:rPr lang="en-US" altLang="zh-CN" sz="2135">
                  <a:solidFill>
                    <a:prstClr val="white"/>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46" name="TextBox 15"/>
            <p:cNvSpPr txBox="1"/>
            <p:nvPr/>
          </p:nvSpPr>
          <p:spPr>
            <a:xfrm>
              <a:off x="5615929" y="5233042"/>
              <a:ext cx="1835851" cy="242864"/>
            </a:xfrm>
            <a:prstGeom prst="rect">
              <a:avLst/>
            </a:prstGeom>
            <a:noFill/>
          </p:spPr>
          <p:txBody>
            <a:bodyPr wrap="none" lIns="192000" tIns="0" rIns="0" bIns="0" anchor="b" anchorCtr="0">
              <a:normAutofit fontScale="85000" lnSpcReduction="20000"/>
            </a:bodyPr>
            <a:lstStyle/>
            <a:p>
              <a:pPr defTabSz="914400"/>
              <a:r>
                <a:rPr lang="zh-CN" altLang="en-US" sz="2135" b="1">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nvGrpSpPr>
          <p:cNvPr id="47" name="Group 24"/>
          <p:cNvGrpSpPr/>
          <p:nvPr/>
        </p:nvGrpSpPr>
        <p:grpSpPr>
          <a:xfrm>
            <a:off x="6016075" y="1433641"/>
            <a:ext cx="2168072" cy="353747"/>
            <a:chOff x="5296656" y="4380453"/>
            <a:chExt cx="2168072" cy="353746"/>
          </a:xfrm>
        </p:grpSpPr>
        <p:sp>
          <p:nvSpPr>
            <p:cNvPr id="48" name="Oval 16"/>
            <p:cNvSpPr/>
            <p:nvPr/>
          </p:nvSpPr>
          <p:spPr>
            <a:xfrm>
              <a:off x="5296656" y="4380453"/>
              <a:ext cx="353746" cy="3537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20000"/>
            </a:bodyPr>
            <a:lstStyle/>
            <a:p>
              <a:pPr algn="ctr" defTabSz="914400"/>
              <a:r>
                <a:rPr lang="en-US" altLang="zh-CN" sz="2135">
                  <a:solidFill>
                    <a:prstClr val="white"/>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49" name="TextBox 17"/>
            <p:cNvSpPr txBox="1"/>
            <p:nvPr/>
          </p:nvSpPr>
          <p:spPr>
            <a:xfrm>
              <a:off x="5628877" y="4435894"/>
              <a:ext cx="1835851" cy="242864"/>
            </a:xfrm>
            <a:prstGeom prst="rect">
              <a:avLst/>
            </a:prstGeom>
            <a:noFill/>
          </p:spPr>
          <p:txBody>
            <a:bodyPr wrap="none" lIns="192000" tIns="0" rIns="0" bIns="0" anchor="b" anchorCtr="0">
              <a:normAutofit fontScale="85000" lnSpcReduction="20000"/>
            </a:bodyPr>
            <a:lstStyle/>
            <a:p>
              <a:pPr defTabSz="914400"/>
              <a:r>
                <a:rPr lang="zh-CN" altLang="en-US" sz="2135" b="1">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nvGrpSpPr>
          <p:cNvPr id="50" name="组合 49"/>
          <p:cNvGrpSpPr/>
          <p:nvPr/>
        </p:nvGrpSpPr>
        <p:grpSpPr>
          <a:xfrm>
            <a:off x="2842616" y="0"/>
            <a:ext cx="1872208" cy="1872208"/>
            <a:chOff x="1412649" y="1923678"/>
            <a:chExt cx="1404156" cy="1404156"/>
          </a:xfrm>
        </p:grpSpPr>
        <p:sp>
          <p:nvSpPr>
            <p:cNvPr id="51" name="Rectangle 5"/>
            <p:cNvSpPr/>
            <p:nvPr/>
          </p:nvSpPr>
          <p:spPr bwMode="auto">
            <a:xfrm>
              <a:off x="1412649" y="1923678"/>
              <a:ext cx="1404156" cy="1404156"/>
            </a:xfrm>
            <a:prstGeom prst="rect">
              <a:avLst/>
            </a:prstGeom>
            <a:solidFill>
              <a:srgbClr val="F2F2F2"/>
            </a:solidFill>
            <a:ln w="57150">
              <a:solidFill>
                <a:schemeClr val="tx2">
                  <a:alpha val="19000"/>
                </a:schemeClr>
              </a:solidFill>
              <a:miter lim="800000"/>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2" name="Group 6"/>
            <p:cNvGrpSpPr/>
            <p:nvPr/>
          </p:nvGrpSpPr>
          <p:grpSpPr>
            <a:xfrm>
              <a:off x="1691935" y="2394924"/>
              <a:ext cx="845585" cy="589256"/>
              <a:chOff x="1620182" y="4689140"/>
              <a:chExt cx="1127446" cy="785674"/>
            </a:xfrm>
          </p:grpSpPr>
          <p:sp>
            <p:nvSpPr>
              <p:cNvPr id="53" name="TextBox 3"/>
              <p:cNvSpPr txBox="1"/>
              <p:nvPr/>
            </p:nvSpPr>
            <p:spPr>
              <a:xfrm>
                <a:off x="1620182" y="4689140"/>
                <a:ext cx="1127446" cy="615553"/>
              </a:xfrm>
              <a:prstGeom prst="rect">
                <a:avLst/>
              </a:prstGeom>
              <a:noFill/>
            </p:spPr>
            <p:txBody>
              <a:bodyPr wrap="square" lIns="0" tIns="0" rIns="0" bIns="0">
                <a:normAutofit fontScale="77500" lnSpcReduction="20000"/>
              </a:bodyPr>
              <a:lstStyle/>
              <a:p>
                <a:pPr algn="dist" defTabSz="914400"/>
                <a:r>
                  <a:rPr lang="zh-CN" altLang="en-US" sz="5335" b="1" dirty="0">
                    <a:solidFill>
                      <a:srgbClr val="414455"/>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54" name="TextBox 4"/>
              <p:cNvSpPr txBox="1"/>
              <p:nvPr/>
            </p:nvSpPr>
            <p:spPr>
              <a:xfrm>
                <a:off x="1670361" y="5373216"/>
                <a:ext cx="1071562" cy="101598"/>
              </a:xfrm>
              <a:prstGeom prst="rect">
                <a:avLst/>
              </a:prstGeom>
              <a:noFill/>
            </p:spPr>
            <p:txBody>
              <a:bodyPr wrap="square" lIns="0" tIns="0" rIns="0" bIns="0" numCol="1">
                <a:prstTxWarp prst="textPlain">
                  <a:avLst/>
                </a:prstTxWarp>
                <a:normAutofit lnSpcReduction="10000"/>
              </a:bodyPr>
              <a:lstStyle/>
              <a:p>
                <a:pPr algn="ctr" defTabSz="914400"/>
                <a:r>
                  <a:rPr lang="en-US" altLang="zh-CN" sz="665" spc="400">
                    <a:solidFill>
                      <a:srgbClr val="414455"/>
                    </a:solidFill>
                    <a:latin typeface="Arial" panose="020B0604020202020204" pitchFamily="34" charset="0"/>
                    <a:ea typeface="微软雅黑" panose="020B0503020204020204" pitchFamily="34" charset="-122"/>
                    <a:sym typeface="Arial" panose="020B0604020202020204" pitchFamily="34" charset="0"/>
                  </a:rPr>
                  <a:t>CONTENTS</a:t>
                </a:r>
              </a:p>
            </p:txBody>
          </p:sp>
        </p:gr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4"/>
          <p:cNvSpPr/>
          <p:nvPr/>
        </p:nvSpPr>
        <p:spPr>
          <a:xfrm>
            <a:off x="1" y="2336728"/>
            <a:ext cx="2040964" cy="75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65"/>
          <p:cNvSpPr/>
          <p:nvPr/>
        </p:nvSpPr>
        <p:spPr>
          <a:xfrm>
            <a:off x="1" y="3093155"/>
            <a:ext cx="2040964" cy="756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66"/>
          <p:cNvSpPr/>
          <p:nvPr/>
        </p:nvSpPr>
        <p:spPr>
          <a:xfrm>
            <a:off x="1" y="3849581"/>
            <a:ext cx="2040964" cy="7564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69"/>
          <p:cNvSpPr/>
          <p:nvPr/>
        </p:nvSpPr>
        <p:spPr>
          <a:xfrm>
            <a:off x="1" y="4606007"/>
            <a:ext cx="2040964" cy="7564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72"/>
          <p:cNvSpPr/>
          <p:nvPr/>
        </p:nvSpPr>
        <p:spPr>
          <a:xfrm>
            <a:off x="3977960" y="2336728"/>
            <a:ext cx="2101915" cy="75642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74"/>
          <p:cNvSpPr/>
          <p:nvPr/>
        </p:nvSpPr>
        <p:spPr>
          <a:xfrm>
            <a:off x="3977960" y="3093155"/>
            <a:ext cx="2101915" cy="75642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77"/>
          <p:cNvSpPr/>
          <p:nvPr/>
        </p:nvSpPr>
        <p:spPr>
          <a:xfrm>
            <a:off x="3977960" y="3849581"/>
            <a:ext cx="2101915" cy="756427"/>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78"/>
          <p:cNvSpPr/>
          <p:nvPr/>
        </p:nvSpPr>
        <p:spPr>
          <a:xfrm>
            <a:off x="3977960" y="4606007"/>
            <a:ext cx="2101915" cy="75642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29"/>
          <p:cNvGrpSpPr/>
          <p:nvPr/>
        </p:nvGrpSpPr>
        <p:grpSpPr>
          <a:xfrm>
            <a:off x="2009415" y="1756129"/>
            <a:ext cx="1966555" cy="4155551"/>
            <a:chOff x="3189614" y="1562392"/>
            <a:chExt cx="1474916" cy="3116662"/>
          </a:xfrm>
          <a:effectLst/>
        </p:grpSpPr>
        <p:sp>
          <p:nvSpPr>
            <p:cNvPr id="16" name="Freeform 86"/>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20"/>
            <p:cNvGrpSpPr/>
            <p:nvPr/>
          </p:nvGrpSpPr>
          <p:grpSpPr>
            <a:xfrm>
              <a:off x="3189614" y="1991493"/>
              <a:ext cx="23662" cy="645898"/>
              <a:chOff x="3392428" y="1951545"/>
              <a:chExt cx="27432" cy="735419"/>
            </a:xfrm>
          </p:grpSpPr>
          <p:sp>
            <p:nvSpPr>
              <p:cNvPr id="26" name="Rectangle 108"/>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117"/>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118"/>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Freeform 93"/>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9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99"/>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03"/>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04"/>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Group 49"/>
          <p:cNvGrpSpPr/>
          <p:nvPr/>
        </p:nvGrpSpPr>
        <p:grpSpPr>
          <a:xfrm>
            <a:off x="7684830" y="1773256"/>
            <a:ext cx="3480585" cy="711685"/>
            <a:chOff x="1270277" y="1192718"/>
            <a:chExt cx="2610439" cy="533764"/>
          </a:xfrm>
        </p:grpSpPr>
        <p:sp>
          <p:nvSpPr>
            <p:cNvPr id="30" name="Text Placeholder 3"/>
            <p:cNvSpPr txBox="1"/>
            <p:nvPr/>
          </p:nvSpPr>
          <p:spPr>
            <a:xfrm>
              <a:off x="1270277" y="1192718"/>
              <a:ext cx="895679"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
            <p:cNvSpPr txBox="1"/>
            <p:nvPr/>
          </p:nvSpPr>
          <p:spPr>
            <a:xfrm>
              <a:off x="1270278" y="1418801"/>
              <a:ext cx="2610438"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52"/>
          <p:cNvGrpSpPr/>
          <p:nvPr/>
        </p:nvGrpSpPr>
        <p:grpSpPr>
          <a:xfrm>
            <a:off x="7684830" y="2863851"/>
            <a:ext cx="3480585" cy="711685"/>
            <a:chOff x="1270277" y="2114430"/>
            <a:chExt cx="2610439" cy="533764"/>
          </a:xfrm>
        </p:grpSpPr>
        <p:sp>
          <p:nvSpPr>
            <p:cNvPr id="33" name="Text Placeholder 3"/>
            <p:cNvSpPr txBox="1"/>
            <p:nvPr/>
          </p:nvSpPr>
          <p:spPr>
            <a:xfrm>
              <a:off x="1270277" y="2114430"/>
              <a:ext cx="895679"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rgbClr val="7F7F7F"/>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865" b="1"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3"/>
            <p:cNvSpPr txBox="1"/>
            <p:nvPr/>
          </p:nvSpPr>
          <p:spPr>
            <a:xfrm>
              <a:off x="1270277" y="2340513"/>
              <a:ext cx="2610439"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58"/>
          <p:cNvGrpSpPr/>
          <p:nvPr/>
        </p:nvGrpSpPr>
        <p:grpSpPr>
          <a:xfrm>
            <a:off x="7684830" y="3954445"/>
            <a:ext cx="3480585" cy="711685"/>
            <a:chOff x="1270277" y="3036142"/>
            <a:chExt cx="2610439" cy="533764"/>
          </a:xfrm>
        </p:grpSpPr>
        <p:sp>
          <p:nvSpPr>
            <p:cNvPr id="36" name="Text Placeholder 3"/>
            <p:cNvSpPr txBox="1"/>
            <p:nvPr/>
          </p:nvSpPr>
          <p:spPr>
            <a:xfrm>
              <a:off x="1270277" y="3036142"/>
              <a:ext cx="895679"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 Placeholder 3"/>
            <p:cNvSpPr txBox="1"/>
            <p:nvPr/>
          </p:nvSpPr>
          <p:spPr>
            <a:xfrm>
              <a:off x="1270277" y="3262225"/>
              <a:ext cx="2610439"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61"/>
          <p:cNvGrpSpPr/>
          <p:nvPr/>
        </p:nvGrpSpPr>
        <p:grpSpPr>
          <a:xfrm>
            <a:off x="7684830" y="5045039"/>
            <a:ext cx="3480585" cy="696421"/>
            <a:chOff x="1270277" y="3047590"/>
            <a:chExt cx="2610439" cy="522316"/>
          </a:xfrm>
        </p:grpSpPr>
        <p:sp>
          <p:nvSpPr>
            <p:cNvPr id="39" name="Text Placeholder 3"/>
            <p:cNvSpPr txBox="1"/>
            <p:nvPr/>
          </p:nvSpPr>
          <p:spPr>
            <a:xfrm>
              <a:off x="1270277" y="3047590"/>
              <a:ext cx="895679"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rgbClr val="7F7F7F"/>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865" b="1"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 Placeholder 3"/>
            <p:cNvSpPr txBox="1"/>
            <p:nvPr/>
          </p:nvSpPr>
          <p:spPr>
            <a:xfrm>
              <a:off x="1270277" y="3262225"/>
              <a:ext cx="2610439"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Freeform 45"/>
          <p:cNvSpPr>
            <a:spLocks noEditPoints="1"/>
          </p:cNvSpPr>
          <p:nvPr/>
        </p:nvSpPr>
        <p:spPr bwMode="auto">
          <a:xfrm>
            <a:off x="7156632" y="21754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5"/>
          <p:cNvSpPr>
            <a:spLocks noEditPoints="1"/>
          </p:cNvSpPr>
          <p:nvPr/>
        </p:nvSpPr>
        <p:spPr bwMode="auto">
          <a:xfrm>
            <a:off x="7156632" y="32592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45"/>
          <p:cNvSpPr>
            <a:spLocks noEditPoints="1"/>
          </p:cNvSpPr>
          <p:nvPr/>
        </p:nvSpPr>
        <p:spPr bwMode="auto">
          <a:xfrm>
            <a:off x="7156632" y="434298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45"/>
          <p:cNvSpPr>
            <a:spLocks noEditPoints="1"/>
          </p:cNvSpPr>
          <p:nvPr/>
        </p:nvSpPr>
        <p:spPr bwMode="auto">
          <a:xfrm>
            <a:off x="7156632" y="542676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5" name="Group 95"/>
          <p:cNvGrpSpPr/>
          <p:nvPr/>
        </p:nvGrpSpPr>
        <p:grpSpPr>
          <a:xfrm>
            <a:off x="2165586" y="2336729"/>
            <a:ext cx="1675244" cy="3025705"/>
            <a:chOff x="1624190" y="1624632"/>
            <a:chExt cx="1256433" cy="2269279"/>
          </a:xfrm>
          <a:solidFill>
            <a:schemeClr val="bg1">
              <a:lumMod val="85000"/>
            </a:schemeClr>
          </a:solidFill>
        </p:grpSpPr>
        <p:sp>
          <p:nvSpPr>
            <p:cNvPr id="46" name="Rectangle 90"/>
            <p:cNvSpPr/>
            <p:nvPr/>
          </p:nvSpPr>
          <p:spPr>
            <a:xfrm>
              <a:off x="1624190" y="1624632"/>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91"/>
            <p:cNvSpPr/>
            <p:nvPr/>
          </p:nvSpPr>
          <p:spPr>
            <a:xfrm>
              <a:off x="1624190" y="2191952"/>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92"/>
            <p:cNvSpPr/>
            <p:nvPr/>
          </p:nvSpPr>
          <p:spPr>
            <a:xfrm>
              <a:off x="1624190" y="2759272"/>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Rectangle 94"/>
            <p:cNvSpPr/>
            <p:nvPr/>
          </p:nvSpPr>
          <p:spPr>
            <a:xfrm>
              <a:off x="1624190" y="3326591"/>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Rectangle 98"/>
          <p:cNvSpPr/>
          <p:nvPr/>
        </p:nvSpPr>
        <p:spPr>
          <a:xfrm>
            <a:off x="2162954" y="2334448"/>
            <a:ext cx="1675244" cy="75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Rectangle 100"/>
          <p:cNvSpPr/>
          <p:nvPr/>
        </p:nvSpPr>
        <p:spPr>
          <a:xfrm>
            <a:off x="2162954" y="3090875"/>
            <a:ext cx="1675244" cy="756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Rectangle 101"/>
          <p:cNvSpPr/>
          <p:nvPr/>
        </p:nvSpPr>
        <p:spPr>
          <a:xfrm>
            <a:off x="2162954" y="3847301"/>
            <a:ext cx="1675244" cy="7564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102"/>
          <p:cNvSpPr/>
          <p:nvPr/>
        </p:nvSpPr>
        <p:spPr>
          <a:xfrm>
            <a:off x="2162954" y="4603727"/>
            <a:ext cx="1675244" cy="7564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17"/>
          <p:cNvSpPr/>
          <p:nvPr/>
        </p:nvSpPr>
        <p:spPr bwMode="auto">
          <a:xfrm>
            <a:off x="2820334" y="2532421"/>
            <a:ext cx="360484" cy="360484"/>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36"/>
          <p:cNvSpPr>
            <a:spLocks noEditPoints="1"/>
          </p:cNvSpPr>
          <p:nvPr/>
        </p:nvSpPr>
        <p:spPr bwMode="auto">
          <a:xfrm>
            <a:off x="2826473" y="3280023"/>
            <a:ext cx="348207" cy="378131"/>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83"/>
          <p:cNvSpPr>
            <a:spLocks noEditPoints="1"/>
          </p:cNvSpPr>
          <p:nvPr/>
        </p:nvSpPr>
        <p:spPr bwMode="auto">
          <a:xfrm>
            <a:off x="2832177" y="3972922"/>
            <a:ext cx="336795" cy="505189"/>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63"/>
          <p:cNvSpPr>
            <a:spLocks noEditPoints="1"/>
          </p:cNvSpPr>
          <p:nvPr/>
        </p:nvSpPr>
        <p:spPr bwMode="auto">
          <a:xfrm>
            <a:off x="2752959" y="4801723"/>
            <a:ext cx="495232" cy="360436"/>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1920" tIns="60960" rIns="121920" bIns="60960" numCol="1" anchor="t" anchorCtr="0" compatLnSpc="1"/>
          <a:lstStyle/>
          <a:p>
            <a:pPr defTabSz="914400"/>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矩形 57"/>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slide(fromLeft)">
                                      <p:cBhvr>
                                        <p:cTn id="16" dur="500"/>
                                        <p:tgtEl>
                                          <p:spTgt spid="50"/>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fill="hold"/>
                                        <p:tgtEl>
                                          <p:spTgt spid="54"/>
                                        </p:tgtEl>
                                        <p:attrNameLst>
                                          <p:attrName>ppt_w</p:attrName>
                                        </p:attrNameLst>
                                      </p:cBhvr>
                                      <p:tavLst>
                                        <p:tav tm="0">
                                          <p:val>
                                            <p:fltVal val="0"/>
                                          </p:val>
                                        </p:tav>
                                        <p:tav tm="100000">
                                          <p:val>
                                            <p:strVal val="#ppt_w"/>
                                          </p:val>
                                        </p:tav>
                                      </p:tavLst>
                                    </p:anim>
                                    <p:anim calcmode="lin" valueType="num">
                                      <p:cBhvr>
                                        <p:cTn id="21" dur="500" fill="hold"/>
                                        <p:tgtEl>
                                          <p:spTgt spid="54"/>
                                        </p:tgtEl>
                                        <p:attrNameLst>
                                          <p:attrName>ppt_h</p:attrName>
                                        </p:attrNameLst>
                                      </p:cBhvr>
                                      <p:tavLst>
                                        <p:tav tm="0">
                                          <p:val>
                                            <p:fltVal val="0"/>
                                          </p:val>
                                        </p:tav>
                                        <p:tav tm="100000">
                                          <p:val>
                                            <p:strVal val="#ppt_h"/>
                                          </p:val>
                                        </p:tav>
                                      </p:tavLst>
                                    </p:anim>
                                    <p:animEffect transition="in" filter="fade">
                                      <p:cBhvr>
                                        <p:cTn id="22" dur="500"/>
                                        <p:tgtEl>
                                          <p:spTgt spid="54"/>
                                        </p:tgtEl>
                                      </p:cBhvr>
                                    </p:animEffect>
                                  </p:childTnLst>
                                </p:cTn>
                              </p:par>
                            </p:childTnLst>
                          </p:cTn>
                        </p:par>
                        <p:par>
                          <p:cTn id="23" fill="hold">
                            <p:stCondLst>
                              <p:cond delay="2000"/>
                            </p:stCondLst>
                            <p:childTnLst>
                              <p:par>
                                <p:cTn id="24" presetID="1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lide(fromLeft)">
                                      <p:cBhvr>
                                        <p:cTn id="26" dur="500"/>
                                        <p:tgtEl>
                                          <p:spTgt spid="11"/>
                                        </p:tgtEl>
                                      </p:cBhvr>
                                    </p:animEffect>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slide(fromLeft)">
                                      <p:cBhvr>
                                        <p:cTn id="35" dur="500"/>
                                        <p:tgtEl>
                                          <p:spTgt spid="51"/>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500" fill="hold"/>
                                        <p:tgtEl>
                                          <p:spTgt spid="55"/>
                                        </p:tgtEl>
                                        <p:attrNameLst>
                                          <p:attrName>ppt_w</p:attrName>
                                        </p:attrNameLst>
                                      </p:cBhvr>
                                      <p:tavLst>
                                        <p:tav tm="0">
                                          <p:val>
                                            <p:fltVal val="0"/>
                                          </p:val>
                                        </p:tav>
                                        <p:tav tm="100000">
                                          <p:val>
                                            <p:strVal val="#ppt_w"/>
                                          </p:val>
                                        </p:tav>
                                      </p:tavLst>
                                    </p:anim>
                                    <p:anim calcmode="lin" valueType="num">
                                      <p:cBhvr>
                                        <p:cTn id="40" dur="500" fill="hold"/>
                                        <p:tgtEl>
                                          <p:spTgt spid="55"/>
                                        </p:tgtEl>
                                        <p:attrNameLst>
                                          <p:attrName>ppt_h</p:attrName>
                                        </p:attrNameLst>
                                      </p:cBhvr>
                                      <p:tavLst>
                                        <p:tav tm="0">
                                          <p:val>
                                            <p:fltVal val="0"/>
                                          </p:val>
                                        </p:tav>
                                        <p:tav tm="100000">
                                          <p:val>
                                            <p:strVal val="#ppt_h"/>
                                          </p:val>
                                        </p:tav>
                                      </p:tavLst>
                                    </p:anim>
                                    <p:animEffect transition="in" filter="fade">
                                      <p:cBhvr>
                                        <p:cTn id="41" dur="500"/>
                                        <p:tgtEl>
                                          <p:spTgt spid="55"/>
                                        </p:tgtEl>
                                      </p:cBhvr>
                                    </p:animEffect>
                                  </p:childTnLst>
                                </p:cTn>
                              </p:par>
                            </p:childTnLst>
                          </p:cTn>
                        </p:par>
                        <p:par>
                          <p:cTn id="42" fill="hold">
                            <p:stCondLst>
                              <p:cond delay="4000"/>
                            </p:stCondLst>
                            <p:childTnLst>
                              <p:par>
                                <p:cTn id="43" presetID="1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slide(fromLeft)">
                                      <p:cBhvr>
                                        <p:cTn id="45" dur="500"/>
                                        <p:tgtEl>
                                          <p:spTgt spid="12"/>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2" presetClass="entr" presetSubtype="8"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slide(fromLeft)">
                                      <p:cBhvr>
                                        <p:cTn id="54" dur="500"/>
                                        <p:tgtEl>
                                          <p:spTgt spid="52"/>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p:cTn id="58" dur="500" fill="hold"/>
                                        <p:tgtEl>
                                          <p:spTgt spid="56"/>
                                        </p:tgtEl>
                                        <p:attrNameLst>
                                          <p:attrName>ppt_w</p:attrName>
                                        </p:attrNameLst>
                                      </p:cBhvr>
                                      <p:tavLst>
                                        <p:tav tm="0">
                                          <p:val>
                                            <p:fltVal val="0"/>
                                          </p:val>
                                        </p:tav>
                                        <p:tav tm="100000">
                                          <p:val>
                                            <p:strVal val="#ppt_w"/>
                                          </p:val>
                                        </p:tav>
                                      </p:tavLst>
                                    </p:anim>
                                    <p:anim calcmode="lin" valueType="num">
                                      <p:cBhvr>
                                        <p:cTn id="59" dur="500" fill="hold"/>
                                        <p:tgtEl>
                                          <p:spTgt spid="56"/>
                                        </p:tgtEl>
                                        <p:attrNameLst>
                                          <p:attrName>ppt_h</p:attrName>
                                        </p:attrNameLst>
                                      </p:cBhvr>
                                      <p:tavLst>
                                        <p:tav tm="0">
                                          <p:val>
                                            <p:fltVal val="0"/>
                                          </p:val>
                                        </p:tav>
                                        <p:tav tm="100000">
                                          <p:val>
                                            <p:strVal val="#ppt_h"/>
                                          </p:val>
                                        </p:tav>
                                      </p:tavLst>
                                    </p:anim>
                                    <p:animEffect transition="in" filter="fade">
                                      <p:cBhvr>
                                        <p:cTn id="60" dur="500"/>
                                        <p:tgtEl>
                                          <p:spTgt spid="56"/>
                                        </p:tgtEl>
                                      </p:cBhvr>
                                    </p:animEffect>
                                  </p:childTnLst>
                                </p:cTn>
                              </p:par>
                            </p:childTnLst>
                          </p:cTn>
                        </p:par>
                        <p:par>
                          <p:cTn id="61" fill="hold">
                            <p:stCondLst>
                              <p:cond delay="6000"/>
                            </p:stCondLst>
                            <p:childTnLst>
                              <p:par>
                                <p:cTn id="62" presetID="12" presetClass="entr" presetSubtype="8"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slide(fromLeft)">
                                      <p:cBhvr>
                                        <p:cTn id="64" dur="500"/>
                                        <p:tgtEl>
                                          <p:spTgt spid="13"/>
                                        </p:tgtEl>
                                      </p:cBhvr>
                                    </p:animEffect>
                                  </p:childTnLst>
                                </p:cTn>
                              </p:par>
                            </p:childTnLst>
                          </p:cTn>
                        </p:par>
                        <p:par>
                          <p:cTn id="65" fill="hold">
                            <p:stCondLst>
                              <p:cond delay="6500"/>
                            </p:stCondLst>
                            <p:childTnLst>
                              <p:par>
                                <p:cTn id="66" presetID="2" presetClass="entr" presetSubtype="8"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0-#ppt_w/2"/>
                                          </p:val>
                                        </p:tav>
                                        <p:tav tm="100000">
                                          <p:val>
                                            <p:strVal val="#ppt_x"/>
                                          </p:val>
                                        </p:tav>
                                      </p:tavLst>
                                    </p:anim>
                                    <p:anim calcmode="lin" valueType="num">
                                      <p:cBhvr additive="base">
                                        <p:cTn id="69" dur="500" fill="hold"/>
                                        <p:tgtEl>
                                          <p:spTgt spid="10"/>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12" presetClass="entr" presetSubtype="8" fill="hold" grpId="0"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slide(fromLeft)">
                                      <p:cBhvr>
                                        <p:cTn id="73" dur="500"/>
                                        <p:tgtEl>
                                          <p:spTgt spid="53"/>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p:cTn id="77" dur="500" fill="hold"/>
                                        <p:tgtEl>
                                          <p:spTgt spid="57"/>
                                        </p:tgtEl>
                                        <p:attrNameLst>
                                          <p:attrName>ppt_w</p:attrName>
                                        </p:attrNameLst>
                                      </p:cBhvr>
                                      <p:tavLst>
                                        <p:tav tm="0">
                                          <p:val>
                                            <p:fltVal val="0"/>
                                          </p:val>
                                        </p:tav>
                                        <p:tav tm="100000">
                                          <p:val>
                                            <p:strVal val="#ppt_w"/>
                                          </p:val>
                                        </p:tav>
                                      </p:tavLst>
                                    </p:anim>
                                    <p:anim calcmode="lin" valueType="num">
                                      <p:cBhvr>
                                        <p:cTn id="78" dur="500" fill="hold"/>
                                        <p:tgtEl>
                                          <p:spTgt spid="57"/>
                                        </p:tgtEl>
                                        <p:attrNameLst>
                                          <p:attrName>ppt_h</p:attrName>
                                        </p:attrNameLst>
                                      </p:cBhvr>
                                      <p:tavLst>
                                        <p:tav tm="0">
                                          <p:val>
                                            <p:fltVal val="0"/>
                                          </p:val>
                                        </p:tav>
                                        <p:tav tm="100000">
                                          <p:val>
                                            <p:strVal val="#ppt_h"/>
                                          </p:val>
                                        </p:tav>
                                      </p:tavLst>
                                    </p:anim>
                                    <p:animEffect transition="in" filter="fade">
                                      <p:cBhvr>
                                        <p:cTn id="79" dur="500"/>
                                        <p:tgtEl>
                                          <p:spTgt spid="57"/>
                                        </p:tgtEl>
                                      </p:cBhvr>
                                    </p:animEffect>
                                  </p:childTnLst>
                                </p:cTn>
                              </p:par>
                            </p:childTnLst>
                          </p:cTn>
                        </p:par>
                        <p:par>
                          <p:cTn id="80" fill="hold">
                            <p:stCondLst>
                              <p:cond delay="8000"/>
                            </p:stCondLst>
                            <p:childTnLst>
                              <p:par>
                                <p:cTn id="81" presetID="12" presetClass="entr" presetSubtype="8" fill="hold" grpId="0"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slide(fromLeft)">
                                      <p:cBhvr>
                                        <p:cTn id="83" dur="500"/>
                                        <p:tgtEl>
                                          <p:spTgt spid="14"/>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childTnLst>
                          </p:cTn>
                        </p:par>
                        <p:par>
                          <p:cTn id="90" fill="hold">
                            <p:stCondLst>
                              <p:cond delay="9000"/>
                            </p:stCondLst>
                            <p:childTnLst>
                              <p:par>
                                <p:cTn id="91" presetID="2" presetClass="entr" presetSubtype="4" accel="50000" decel="50000" fill="hold" nodeType="after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ppt_x"/>
                                          </p:val>
                                        </p:tav>
                                        <p:tav tm="100000">
                                          <p:val>
                                            <p:strVal val="#ppt_x"/>
                                          </p:val>
                                        </p:tav>
                                      </p:tavLst>
                                    </p:anim>
                                    <p:anim calcmode="lin" valueType="num">
                                      <p:cBhvr additive="base">
                                        <p:cTn id="94" dur="500" fill="hold"/>
                                        <p:tgtEl>
                                          <p:spTgt spid="29"/>
                                        </p:tgtEl>
                                        <p:attrNameLst>
                                          <p:attrName>ppt_y</p:attrName>
                                        </p:attrNameLst>
                                      </p:cBhvr>
                                      <p:tavLst>
                                        <p:tav tm="0">
                                          <p:val>
                                            <p:strVal val="1+#ppt_h/2"/>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500" fill="hold"/>
                                        <p:tgtEl>
                                          <p:spTgt spid="42"/>
                                        </p:tgtEl>
                                        <p:attrNameLst>
                                          <p:attrName>ppt_w</p:attrName>
                                        </p:attrNameLst>
                                      </p:cBhvr>
                                      <p:tavLst>
                                        <p:tav tm="0">
                                          <p:val>
                                            <p:fltVal val="0"/>
                                          </p:val>
                                        </p:tav>
                                        <p:tav tm="100000">
                                          <p:val>
                                            <p:strVal val="#ppt_w"/>
                                          </p:val>
                                        </p:tav>
                                      </p:tavLst>
                                    </p:anim>
                                    <p:anim calcmode="lin" valueType="num">
                                      <p:cBhvr>
                                        <p:cTn id="99" dur="500" fill="hold"/>
                                        <p:tgtEl>
                                          <p:spTgt spid="42"/>
                                        </p:tgtEl>
                                        <p:attrNameLst>
                                          <p:attrName>ppt_h</p:attrName>
                                        </p:attrNameLst>
                                      </p:cBhvr>
                                      <p:tavLst>
                                        <p:tav tm="0">
                                          <p:val>
                                            <p:fltVal val="0"/>
                                          </p:val>
                                        </p:tav>
                                        <p:tav tm="100000">
                                          <p:val>
                                            <p:strVal val="#ppt_h"/>
                                          </p:val>
                                        </p:tav>
                                      </p:tavLst>
                                    </p:anim>
                                    <p:animEffect transition="in" filter="fade">
                                      <p:cBhvr>
                                        <p:cTn id="100" dur="500"/>
                                        <p:tgtEl>
                                          <p:spTgt spid="42"/>
                                        </p:tgtEl>
                                      </p:cBhvr>
                                    </p:animEffect>
                                  </p:childTnLst>
                                </p:cTn>
                              </p:par>
                            </p:childTnLst>
                          </p:cTn>
                        </p:par>
                        <p:par>
                          <p:cTn id="101" fill="hold">
                            <p:stCondLst>
                              <p:cond delay="10000"/>
                            </p:stCondLst>
                            <p:childTnLst>
                              <p:par>
                                <p:cTn id="102" presetID="2" presetClass="entr" presetSubtype="4" accel="50000" decel="50000" fill="hold" nodeType="afterEffect">
                                  <p:stCondLst>
                                    <p:cond delay="0"/>
                                  </p:stCondLst>
                                  <p:childTnLst>
                                    <p:set>
                                      <p:cBhvr>
                                        <p:cTn id="103" dur="1" fill="hold">
                                          <p:stCondLst>
                                            <p:cond delay="0"/>
                                          </p:stCondLst>
                                        </p:cTn>
                                        <p:tgtEl>
                                          <p:spTgt spid="32"/>
                                        </p:tgtEl>
                                        <p:attrNameLst>
                                          <p:attrName>style.visibility</p:attrName>
                                        </p:attrNameLst>
                                      </p:cBhvr>
                                      <p:to>
                                        <p:strVal val="visible"/>
                                      </p:to>
                                    </p:set>
                                    <p:anim calcmode="lin" valueType="num">
                                      <p:cBhvr additive="base">
                                        <p:cTn id="104" dur="500" fill="hold"/>
                                        <p:tgtEl>
                                          <p:spTgt spid="32"/>
                                        </p:tgtEl>
                                        <p:attrNameLst>
                                          <p:attrName>ppt_x</p:attrName>
                                        </p:attrNameLst>
                                      </p:cBhvr>
                                      <p:tavLst>
                                        <p:tav tm="0">
                                          <p:val>
                                            <p:strVal val="#ppt_x"/>
                                          </p:val>
                                        </p:tav>
                                        <p:tav tm="100000">
                                          <p:val>
                                            <p:strVal val="#ppt_x"/>
                                          </p:val>
                                        </p:tav>
                                      </p:tavLst>
                                    </p:anim>
                                    <p:anim calcmode="lin" valueType="num">
                                      <p:cBhvr additive="base">
                                        <p:cTn id="105" dur="500" fill="hold"/>
                                        <p:tgtEl>
                                          <p:spTgt spid="32"/>
                                        </p:tgtEl>
                                        <p:attrNameLst>
                                          <p:attrName>ppt_y</p:attrName>
                                        </p:attrNameLst>
                                      </p:cBhvr>
                                      <p:tavLst>
                                        <p:tav tm="0">
                                          <p:val>
                                            <p:strVal val="1+#ppt_h/2"/>
                                          </p:val>
                                        </p:tav>
                                        <p:tav tm="100000">
                                          <p:val>
                                            <p:strVal val="#ppt_y"/>
                                          </p:val>
                                        </p:tav>
                                      </p:tavLst>
                                    </p:anim>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11000"/>
                            </p:stCondLst>
                            <p:childTnLst>
                              <p:par>
                                <p:cTn id="113" presetID="2" presetClass="entr" presetSubtype="4" accel="50000" decel="50000" fill="hold" nodeType="after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additive="base">
                                        <p:cTn id="115" dur="500" fill="hold"/>
                                        <p:tgtEl>
                                          <p:spTgt spid="35"/>
                                        </p:tgtEl>
                                        <p:attrNameLst>
                                          <p:attrName>ppt_x</p:attrName>
                                        </p:attrNameLst>
                                      </p:cBhvr>
                                      <p:tavLst>
                                        <p:tav tm="0">
                                          <p:val>
                                            <p:strVal val="#ppt_x"/>
                                          </p:val>
                                        </p:tav>
                                        <p:tav tm="100000">
                                          <p:val>
                                            <p:strVal val="#ppt_x"/>
                                          </p:val>
                                        </p:tav>
                                      </p:tavLst>
                                    </p:anim>
                                    <p:anim calcmode="lin" valueType="num">
                                      <p:cBhvr additive="base">
                                        <p:cTn id="116" dur="500" fill="hold"/>
                                        <p:tgtEl>
                                          <p:spTgt spid="35"/>
                                        </p:tgtEl>
                                        <p:attrNameLst>
                                          <p:attrName>ppt_y</p:attrName>
                                        </p:attrNameLst>
                                      </p:cBhvr>
                                      <p:tavLst>
                                        <p:tav tm="0">
                                          <p:val>
                                            <p:strVal val="1+#ppt_h/2"/>
                                          </p:val>
                                        </p:tav>
                                        <p:tav tm="100000">
                                          <p:val>
                                            <p:strVal val="#ppt_y"/>
                                          </p:val>
                                        </p:tav>
                                      </p:tavLst>
                                    </p:anim>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44"/>
                                        </p:tgtEl>
                                        <p:attrNameLst>
                                          <p:attrName>style.visibility</p:attrName>
                                        </p:attrNameLst>
                                      </p:cBhvr>
                                      <p:to>
                                        <p:strVal val="visible"/>
                                      </p:to>
                                    </p:set>
                                    <p:anim calcmode="lin" valueType="num">
                                      <p:cBhvr>
                                        <p:cTn id="120" dur="500" fill="hold"/>
                                        <p:tgtEl>
                                          <p:spTgt spid="44"/>
                                        </p:tgtEl>
                                        <p:attrNameLst>
                                          <p:attrName>ppt_w</p:attrName>
                                        </p:attrNameLst>
                                      </p:cBhvr>
                                      <p:tavLst>
                                        <p:tav tm="0">
                                          <p:val>
                                            <p:fltVal val="0"/>
                                          </p:val>
                                        </p:tav>
                                        <p:tav tm="100000">
                                          <p:val>
                                            <p:strVal val="#ppt_w"/>
                                          </p:val>
                                        </p:tav>
                                      </p:tavLst>
                                    </p:anim>
                                    <p:anim calcmode="lin" valueType="num">
                                      <p:cBhvr>
                                        <p:cTn id="121" dur="500" fill="hold"/>
                                        <p:tgtEl>
                                          <p:spTgt spid="44"/>
                                        </p:tgtEl>
                                        <p:attrNameLst>
                                          <p:attrName>ppt_h</p:attrName>
                                        </p:attrNameLst>
                                      </p:cBhvr>
                                      <p:tavLst>
                                        <p:tav tm="0">
                                          <p:val>
                                            <p:fltVal val="0"/>
                                          </p:val>
                                        </p:tav>
                                        <p:tav tm="100000">
                                          <p:val>
                                            <p:strVal val="#ppt_h"/>
                                          </p:val>
                                        </p:tav>
                                      </p:tavLst>
                                    </p:anim>
                                    <p:animEffect transition="in" filter="fade">
                                      <p:cBhvr>
                                        <p:cTn id="122" dur="500"/>
                                        <p:tgtEl>
                                          <p:spTgt spid="44"/>
                                        </p:tgtEl>
                                      </p:cBhvr>
                                    </p:animEffect>
                                  </p:childTnLst>
                                </p:cTn>
                              </p:par>
                            </p:childTnLst>
                          </p:cTn>
                        </p:par>
                        <p:par>
                          <p:cTn id="123" fill="hold">
                            <p:stCondLst>
                              <p:cond delay="12000"/>
                            </p:stCondLst>
                            <p:childTnLst>
                              <p:par>
                                <p:cTn id="124" presetID="2" presetClass="entr" presetSubtype="4" accel="50000" decel="50000" fill="hold" nodeType="afterEffect">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cBhvr additive="base">
                                        <p:cTn id="126" dur="500" fill="hold"/>
                                        <p:tgtEl>
                                          <p:spTgt spid="38"/>
                                        </p:tgtEl>
                                        <p:attrNameLst>
                                          <p:attrName>ppt_x</p:attrName>
                                        </p:attrNameLst>
                                      </p:cBhvr>
                                      <p:tavLst>
                                        <p:tav tm="0">
                                          <p:val>
                                            <p:strVal val="#ppt_x"/>
                                          </p:val>
                                        </p:tav>
                                        <p:tav tm="100000">
                                          <p:val>
                                            <p:strVal val="#ppt_x"/>
                                          </p:val>
                                        </p:tav>
                                      </p:tavLst>
                                    </p:anim>
                                    <p:anim calcmode="lin" valueType="num">
                                      <p:cBhvr additive="base">
                                        <p:cTn id="1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P spid="12" grpId="0" animBg="1"/>
      <p:bldP spid="13" grpId="0" animBg="1"/>
      <p:bldP spid="14" grpId="0" animBg="1"/>
      <p:bldP spid="41" grpId="0" animBg="1"/>
      <p:bldP spid="42" grpId="0" animBg="1"/>
      <p:bldP spid="43" grpId="0" animBg="1"/>
      <p:bldP spid="44"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3" name="图片占位符 49"/>
          <p:cNvPicPr>
            <a:picLocks noChangeAspect="1"/>
          </p:cNvPicPr>
          <p:nvPr/>
        </p:nvPicPr>
        <p:blipFill>
          <a:blip r:embed="rId3" cstate="print">
            <a:extLst>
              <a:ext uri="{28A0092B-C50C-407E-A947-70E740481C1C}">
                <a14:useLocalDpi xmlns:a14="http://schemas.microsoft.com/office/drawing/2010/main" val="0"/>
              </a:ext>
            </a:extLst>
          </a:blip>
          <a:srcRect l="21039" r="21039"/>
          <a:stretch>
            <a:fillRect/>
          </a:stretch>
        </p:blipFill>
        <p:spPr>
          <a:xfrm>
            <a:off x="1888213" y="1906587"/>
            <a:ext cx="1786703" cy="2057595"/>
          </a:xfrm>
          <a:custGeom>
            <a:avLst/>
            <a:gdLst>
              <a:gd name="connsiteX0" fmla="*/ 889949 w 1786703"/>
              <a:gd name="connsiteY0" fmla="*/ 0 h 2057595"/>
              <a:gd name="connsiteX1" fmla="*/ 1786018 w 1786703"/>
              <a:gd name="connsiteY1" fmla="*/ 517346 h 2057595"/>
              <a:gd name="connsiteX2" fmla="*/ 1786703 w 1786703"/>
              <a:gd name="connsiteY2" fmla="*/ 1544575 h 2057595"/>
              <a:gd name="connsiteX3" fmla="*/ 896754 w 1786703"/>
              <a:gd name="connsiteY3" fmla="*/ 2057595 h 2057595"/>
              <a:gd name="connsiteX4" fmla="*/ 686 w 1786703"/>
              <a:gd name="connsiteY4" fmla="*/ 1540250 h 2057595"/>
              <a:gd name="connsiteX5" fmla="*/ 0 w 1786703"/>
              <a:gd name="connsiteY5" fmla="*/ 513021 h 20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703" h="2057595">
                <a:moveTo>
                  <a:pt x="889949" y="0"/>
                </a:moveTo>
                <a:lnTo>
                  <a:pt x="1786018" y="517346"/>
                </a:lnTo>
                <a:lnTo>
                  <a:pt x="1786703" y="1544575"/>
                </a:lnTo>
                <a:lnTo>
                  <a:pt x="896754" y="2057595"/>
                </a:lnTo>
                <a:lnTo>
                  <a:pt x="686" y="1540250"/>
                </a:lnTo>
                <a:lnTo>
                  <a:pt x="0" y="513021"/>
                </a:lnTo>
                <a:close/>
              </a:path>
            </a:pathLst>
          </a:custGeom>
        </p:spPr>
      </p:pic>
      <p:pic>
        <p:nvPicPr>
          <p:cNvPr id="24" name="图片占位符 50"/>
          <p:cNvPicPr>
            <a:picLocks noChangeAspect="1"/>
          </p:cNvPicPr>
          <p:nvPr/>
        </p:nvPicPr>
        <p:blipFill>
          <a:blip r:embed="rId4" cstate="print">
            <a:extLst>
              <a:ext uri="{28A0092B-C50C-407E-A947-70E740481C1C}">
                <a14:useLocalDpi xmlns:a14="http://schemas.microsoft.com/office/drawing/2010/main" val="0"/>
              </a:ext>
            </a:extLst>
          </a:blip>
          <a:srcRect l="20451" r="20451"/>
          <a:stretch>
            <a:fillRect/>
          </a:stretch>
        </p:blipFill>
        <p:spPr>
          <a:xfrm>
            <a:off x="4097838" y="1906584"/>
            <a:ext cx="1786703" cy="2057595"/>
          </a:xfrm>
          <a:custGeom>
            <a:avLst/>
            <a:gdLst>
              <a:gd name="connsiteX0" fmla="*/ 889949 w 1786703"/>
              <a:gd name="connsiteY0" fmla="*/ 0 h 2057595"/>
              <a:gd name="connsiteX1" fmla="*/ 1786018 w 1786703"/>
              <a:gd name="connsiteY1" fmla="*/ 517346 h 2057595"/>
              <a:gd name="connsiteX2" fmla="*/ 1786703 w 1786703"/>
              <a:gd name="connsiteY2" fmla="*/ 1544575 h 2057595"/>
              <a:gd name="connsiteX3" fmla="*/ 896754 w 1786703"/>
              <a:gd name="connsiteY3" fmla="*/ 2057595 h 2057595"/>
              <a:gd name="connsiteX4" fmla="*/ 686 w 1786703"/>
              <a:gd name="connsiteY4" fmla="*/ 1540250 h 2057595"/>
              <a:gd name="connsiteX5" fmla="*/ 0 w 1786703"/>
              <a:gd name="connsiteY5" fmla="*/ 513021 h 20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703" h="2057595">
                <a:moveTo>
                  <a:pt x="889949" y="0"/>
                </a:moveTo>
                <a:lnTo>
                  <a:pt x="1786018" y="517346"/>
                </a:lnTo>
                <a:lnTo>
                  <a:pt x="1786703" y="1544575"/>
                </a:lnTo>
                <a:lnTo>
                  <a:pt x="896754" y="2057595"/>
                </a:lnTo>
                <a:lnTo>
                  <a:pt x="686" y="1540250"/>
                </a:lnTo>
                <a:lnTo>
                  <a:pt x="0" y="513021"/>
                </a:lnTo>
                <a:close/>
              </a:path>
            </a:pathLst>
          </a:custGeom>
        </p:spPr>
      </p:pic>
      <p:pic>
        <p:nvPicPr>
          <p:cNvPr id="25" name="图片占位符 51"/>
          <p:cNvPicPr>
            <a:picLocks noChangeAspect="1"/>
          </p:cNvPicPr>
          <p:nvPr/>
        </p:nvPicPr>
        <p:blipFill>
          <a:blip r:embed="rId5" cstate="print">
            <a:extLst>
              <a:ext uri="{28A0092B-C50C-407E-A947-70E740481C1C}">
                <a14:useLocalDpi xmlns:a14="http://schemas.microsoft.com/office/drawing/2010/main" val="0"/>
              </a:ext>
            </a:extLst>
          </a:blip>
          <a:srcRect l="21039" r="21039"/>
          <a:stretch>
            <a:fillRect/>
          </a:stretch>
        </p:blipFill>
        <p:spPr>
          <a:xfrm>
            <a:off x="6307465" y="1906584"/>
            <a:ext cx="1786703" cy="2057595"/>
          </a:xfrm>
          <a:custGeom>
            <a:avLst/>
            <a:gdLst>
              <a:gd name="connsiteX0" fmla="*/ 889949 w 1786703"/>
              <a:gd name="connsiteY0" fmla="*/ 0 h 2057595"/>
              <a:gd name="connsiteX1" fmla="*/ 1786018 w 1786703"/>
              <a:gd name="connsiteY1" fmla="*/ 517346 h 2057595"/>
              <a:gd name="connsiteX2" fmla="*/ 1786703 w 1786703"/>
              <a:gd name="connsiteY2" fmla="*/ 1544575 h 2057595"/>
              <a:gd name="connsiteX3" fmla="*/ 896754 w 1786703"/>
              <a:gd name="connsiteY3" fmla="*/ 2057595 h 2057595"/>
              <a:gd name="connsiteX4" fmla="*/ 686 w 1786703"/>
              <a:gd name="connsiteY4" fmla="*/ 1540250 h 2057595"/>
              <a:gd name="connsiteX5" fmla="*/ 0 w 1786703"/>
              <a:gd name="connsiteY5" fmla="*/ 513021 h 20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703" h="2057595">
                <a:moveTo>
                  <a:pt x="889949" y="0"/>
                </a:moveTo>
                <a:lnTo>
                  <a:pt x="1786018" y="517346"/>
                </a:lnTo>
                <a:lnTo>
                  <a:pt x="1786703" y="1544575"/>
                </a:lnTo>
                <a:lnTo>
                  <a:pt x="896754" y="2057595"/>
                </a:lnTo>
                <a:lnTo>
                  <a:pt x="686" y="1540250"/>
                </a:lnTo>
                <a:lnTo>
                  <a:pt x="0" y="513021"/>
                </a:lnTo>
                <a:close/>
              </a:path>
            </a:pathLst>
          </a:custGeom>
        </p:spPr>
      </p:pic>
      <p:pic>
        <p:nvPicPr>
          <p:cNvPr id="26" name="图片占位符 52"/>
          <p:cNvPicPr>
            <a:picLocks noChangeAspect="1"/>
          </p:cNvPicPr>
          <p:nvPr/>
        </p:nvPicPr>
        <p:blipFill>
          <a:blip r:embed="rId6" cstate="print">
            <a:extLst>
              <a:ext uri="{28A0092B-C50C-407E-A947-70E740481C1C}">
                <a14:useLocalDpi xmlns:a14="http://schemas.microsoft.com/office/drawing/2010/main" val="0"/>
              </a:ext>
            </a:extLst>
          </a:blip>
          <a:srcRect l="21039" r="21039"/>
          <a:stretch>
            <a:fillRect/>
          </a:stretch>
        </p:blipFill>
        <p:spPr>
          <a:xfrm>
            <a:off x="8517089" y="1906584"/>
            <a:ext cx="1786703" cy="2057595"/>
          </a:xfrm>
          <a:custGeom>
            <a:avLst/>
            <a:gdLst>
              <a:gd name="connsiteX0" fmla="*/ 889949 w 1786703"/>
              <a:gd name="connsiteY0" fmla="*/ 0 h 2057595"/>
              <a:gd name="connsiteX1" fmla="*/ 1786018 w 1786703"/>
              <a:gd name="connsiteY1" fmla="*/ 517346 h 2057595"/>
              <a:gd name="connsiteX2" fmla="*/ 1786703 w 1786703"/>
              <a:gd name="connsiteY2" fmla="*/ 1544575 h 2057595"/>
              <a:gd name="connsiteX3" fmla="*/ 896754 w 1786703"/>
              <a:gd name="connsiteY3" fmla="*/ 2057595 h 2057595"/>
              <a:gd name="connsiteX4" fmla="*/ 685 w 1786703"/>
              <a:gd name="connsiteY4" fmla="*/ 1540250 h 2057595"/>
              <a:gd name="connsiteX5" fmla="*/ 0 w 1786703"/>
              <a:gd name="connsiteY5" fmla="*/ 513021 h 20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703" h="2057595">
                <a:moveTo>
                  <a:pt x="889949" y="0"/>
                </a:moveTo>
                <a:lnTo>
                  <a:pt x="1786018" y="517346"/>
                </a:lnTo>
                <a:lnTo>
                  <a:pt x="1786703" y="1544575"/>
                </a:lnTo>
                <a:lnTo>
                  <a:pt x="896754" y="2057595"/>
                </a:lnTo>
                <a:lnTo>
                  <a:pt x="685" y="1540250"/>
                </a:lnTo>
                <a:lnTo>
                  <a:pt x="0" y="513021"/>
                </a:lnTo>
                <a:close/>
              </a:path>
            </a:pathLst>
          </a:custGeom>
        </p:spPr>
      </p:pic>
      <p:sp>
        <p:nvSpPr>
          <p:cNvPr id="27" name="Freeform: Shape 4"/>
          <p:cNvSpPr/>
          <p:nvPr/>
        </p:nvSpPr>
        <p:spPr>
          <a:xfrm rot="5400000">
            <a:off x="1801751" y="3532462"/>
            <a:ext cx="1962403" cy="1783447"/>
          </a:xfrm>
          <a:custGeom>
            <a:avLst/>
            <a:gdLst/>
            <a:ahLst/>
            <a:cxnLst/>
            <a:rect l="l" t="t" r="r" b="b"/>
            <a:pathLst>
              <a:path w="2037008" h="1963031">
                <a:moveTo>
                  <a:pt x="0" y="1963031"/>
                </a:moveTo>
                <a:lnTo>
                  <a:pt x="563136" y="981516"/>
                </a:lnTo>
                <a:lnTo>
                  <a:pt x="0" y="0"/>
                </a:lnTo>
                <a:lnTo>
                  <a:pt x="1473873" y="0"/>
                </a:lnTo>
                <a:lnTo>
                  <a:pt x="2037008" y="981516"/>
                </a:lnTo>
                <a:lnTo>
                  <a:pt x="1473873" y="1963031"/>
                </a:lnTo>
                <a:close/>
              </a:path>
            </a:pathLst>
          </a:custGeom>
          <a:solidFill>
            <a:schemeClr val="accent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Hexagon 8"/>
          <p:cNvSpPr/>
          <p:nvPr/>
        </p:nvSpPr>
        <p:spPr>
          <a:xfrm rot="1800000">
            <a:off x="1750009" y="2046119"/>
            <a:ext cx="2063107" cy="1778527"/>
          </a:xfrm>
          <a:prstGeom prst="hexagon">
            <a:avLst>
              <a:gd name="adj" fmla="val 28912"/>
              <a:gd name="vf" fmla="val 115470"/>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Hexagon 13"/>
          <p:cNvSpPr/>
          <p:nvPr/>
        </p:nvSpPr>
        <p:spPr>
          <a:xfrm rot="1800000">
            <a:off x="3959635" y="2046118"/>
            <a:ext cx="2063107" cy="1778527"/>
          </a:xfrm>
          <a:prstGeom prst="hexagon">
            <a:avLst>
              <a:gd name="adj" fmla="val 28912"/>
              <a:gd name="vf" fmla="val 115470"/>
            </a:avLst>
          </a:prstGeom>
          <a:no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Shape 14"/>
          <p:cNvSpPr/>
          <p:nvPr/>
        </p:nvSpPr>
        <p:spPr>
          <a:xfrm rot="5400000">
            <a:off x="4013377" y="3532462"/>
            <a:ext cx="1962403" cy="1783447"/>
          </a:xfrm>
          <a:custGeom>
            <a:avLst/>
            <a:gdLst/>
            <a:ahLst/>
            <a:cxnLst/>
            <a:rect l="l" t="t" r="r" b="b"/>
            <a:pathLst>
              <a:path w="2037008" h="1963031">
                <a:moveTo>
                  <a:pt x="0" y="1963031"/>
                </a:moveTo>
                <a:lnTo>
                  <a:pt x="563136" y="981516"/>
                </a:lnTo>
                <a:lnTo>
                  <a:pt x="0" y="0"/>
                </a:lnTo>
                <a:lnTo>
                  <a:pt x="1473873" y="0"/>
                </a:lnTo>
                <a:lnTo>
                  <a:pt x="2037008" y="981516"/>
                </a:lnTo>
                <a:lnTo>
                  <a:pt x="1473873" y="1963031"/>
                </a:lnTo>
                <a:close/>
              </a:path>
            </a:pathLst>
          </a:custGeom>
          <a:solidFill>
            <a:schemeClr val="accent2"/>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Hexagon 22"/>
          <p:cNvSpPr/>
          <p:nvPr/>
        </p:nvSpPr>
        <p:spPr>
          <a:xfrm rot="1800000">
            <a:off x="6169261" y="2046118"/>
            <a:ext cx="2063107" cy="1778527"/>
          </a:xfrm>
          <a:prstGeom prst="hexagon">
            <a:avLst>
              <a:gd name="adj" fmla="val 28912"/>
              <a:gd name="vf" fmla="val 115470"/>
            </a:avLst>
          </a:prstGeom>
          <a:no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Shape 23"/>
          <p:cNvSpPr/>
          <p:nvPr/>
        </p:nvSpPr>
        <p:spPr>
          <a:xfrm rot="5400000">
            <a:off x="6219613" y="3532462"/>
            <a:ext cx="1962403" cy="1783447"/>
          </a:xfrm>
          <a:custGeom>
            <a:avLst/>
            <a:gdLst/>
            <a:ahLst/>
            <a:cxnLst/>
            <a:rect l="l" t="t" r="r" b="b"/>
            <a:pathLst>
              <a:path w="2037008" h="1963031">
                <a:moveTo>
                  <a:pt x="0" y="1963031"/>
                </a:moveTo>
                <a:lnTo>
                  <a:pt x="563136" y="981516"/>
                </a:lnTo>
                <a:lnTo>
                  <a:pt x="0" y="0"/>
                </a:lnTo>
                <a:lnTo>
                  <a:pt x="1473873" y="0"/>
                </a:lnTo>
                <a:lnTo>
                  <a:pt x="2037008" y="981516"/>
                </a:lnTo>
                <a:lnTo>
                  <a:pt x="1473873" y="1963031"/>
                </a:lnTo>
                <a:close/>
              </a:path>
            </a:pathLst>
          </a:custGeom>
          <a:solidFill>
            <a:schemeClr val="accent3"/>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Hexagon 31"/>
          <p:cNvSpPr/>
          <p:nvPr/>
        </p:nvSpPr>
        <p:spPr>
          <a:xfrm rot="1800000">
            <a:off x="8378885" y="2046118"/>
            <a:ext cx="2063107" cy="1778527"/>
          </a:xfrm>
          <a:prstGeom prst="hexagon">
            <a:avLst>
              <a:gd name="adj" fmla="val 28912"/>
              <a:gd name="vf" fmla="val 115470"/>
            </a:avLst>
          </a:prstGeom>
          <a:noFill/>
          <a:ln w="254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Shape 32"/>
          <p:cNvSpPr/>
          <p:nvPr/>
        </p:nvSpPr>
        <p:spPr>
          <a:xfrm rot="5400000">
            <a:off x="8429237" y="3532462"/>
            <a:ext cx="1962403" cy="1783447"/>
          </a:xfrm>
          <a:custGeom>
            <a:avLst/>
            <a:gdLst/>
            <a:ahLst/>
            <a:cxnLst/>
            <a:rect l="l" t="t" r="r" b="b"/>
            <a:pathLst>
              <a:path w="2037008" h="1963031">
                <a:moveTo>
                  <a:pt x="0" y="1963031"/>
                </a:moveTo>
                <a:lnTo>
                  <a:pt x="563136" y="981516"/>
                </a:lnTo>
                <a:lnTo>
                  <a:pt x="0" y="0"/>
                </a:lnTo>
                <a:lnTo>
                  <a:pt x="1473873" y="0"/>
                </a:lnTo>
                <a:lnTo>
                  <a:pt x="2037008" y="981516"/>
                </a:lnTo>
                <a:lnTo>
                  <a:pt x="1473873" y="1963031"/>
                </a:lnTo>
                <a:close/>
              </a:path>
            </a:pathLst>
          </a:custGeom>
          <a:solidFill>
            <a:schemeClr val="accent4"/>
          </a:solidFill>
          <a:ln w="254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2074281" y="4008986"/>
            <a:ext cx="1402344" cy="845616"/>
          </a:xfrm>
          <a:prstGeom prst="rect">
            <a:avLst/>
          </a:prstGeom>
        </p:spPr>
        <p:txBody>
          <a:bodyPr wrap="square">
            <a:spAutoFit/>
            <a:scene3d>
              <a:camera prst="orthographicFront"/>
              <a:lightRig rig="threePt" dir="t"/>
            </a:scene3d>
            <a:sp3d contourW="12700"/>
          </a:bodyPr>
          <a:lstStyle/>
          <a:p>
            <a:pPr algn="ctr" defTabSz="914400">
              <a:lnSpc>
                <a:spcPct val="120000"/>
              </a:lnSpc>
            </a:pP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用户可以在投影仪或者计算机上进行演示</a:t>
            </a:r>
          </a:p>
        </p:txBody>
      </p:sp>
      <p:sp>
        <p:nvSpPr>
          <p:cNvPr id="36" name="矩形 35"/>
          <p:cNvSpPr/>
          <p:nvPr/>
        </p:nvSpPr>
        <p:spPr>
          <a:xfrm>
            <a:off x="4296124" y="4008986"/>
            <a:ext cx="1402344" cy="845616"/>
          </a:xfrm>
          <a:prstGeom prst="rect">
            <a:avLst/>
          </a:prstGeom>
        </p:spPr>
        <p:txBody>
          <a:bodyPr wrap="square">
            <a:spAutoFit/>
            <a:scene3d>
              <a:camera prst="orthographicFront"/>
              <a:lightRig rig="threePt" dir="t"/>
            </a:scene3d>
            <a:sp3d contourW="12700"/>
          </a:bodyPr>
          <a:lstStyle/>
          <a:p>
            <a:pPr algn="ctr" defTabSz="914400">
              <a:lnSpc>
                <a:spcPct val="120000"/>
              </a:lnSpc>
            </a:pP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用户可以在投影仪或者计算机上进行演示</a:t>
            </a:r>
          </a:p>
        </p:txBody>
      </p:sp>
      <p:sp>
        <p:nvSpPr>
          <p:cNvPr id="37" name="矩形 36"/>
          <p:cNvSpPr/>
          <p:nvPr/>
        </p:nvSpPr>
        <p:spPr>
          <a:xfrm>
            <a:off x="6493533" y="4008986"/>
            <a:ext cx="1402344" cy="845616"/>
          </a:xfrm>
          <a:prstGeom prst="rect">
            <a:avLst/>
          </a:prstGeom>
        </p:spPr>
        <p:txBody>
          <a:bodyPr wrap="square">
            <a:spAutoFit/>
            <a:scene3d>
              <a:camera prst="orthographicFront"/>
              <a:lightRig rig="threePt" dir="t"/>
            </a:scene3d>
            <a:sp3d contourW="12700"/>
          </a:bodyPr>
          <a:lstStyle/>
          <a:p>
            <a:pPr algn="ctr" defTabSz="914400">
              <a:lnSpc>
                <a:spcPct val="120000"/>
              </a:lnSpc>
            </a:pP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用户可以在投影仪或者计算机上进行演示</a:t>
            </a:r>
          </a:p>
        </p:txBody>
      </p:sp>
      <p:sp>
        <p:nvSpPr>
          <p:cNvPr id="38" name="矩形 37"/>
          <p:cNvSpPr/>
          <p:nvPr/>
        </p:nvSpPr>
        <p:spPr>
          <a:xfrm>
            <a:off x="8703159" y="4008986"/>
            <a:ext cx="1402344" cy="845616"/>
          </a:xfrm>
          <a:prstGeom prst="rect">
            <a:avLst/>
          </a:prstGeom>
        </p:spPr>
        <p:txBody>
          <a:bodyPr wrap="square">
            <a:spAutoFit/>
            <a:scene3d>
              <a:camera prst="orthographicFront"/>
              <a:lightRig rig="threePt" dir="t"/>
            </a:scene3d>
            <a:sp3d contourW="12700"/>
          </a:bodyPr>
          <a:lstStyle/>
          <a:p>
            <a:pPr algn="ctr" defTabSz="914400">
              <a:lnSpc>
                <a:spcPct val="120000"/>
              </a:lnSpc>
            </a:pP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用户可以在投影仪或者计算机上进行演示</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1000"/>
                                        <p:tgtEl>
                                          <p:spTgt spid="37"/>
                                        </p:tgtEl>
                                      </p:cBhvr>
                                    </p:animEffect>
                                    <p:anim calcmode="lin" valueType="num">
                                      <p:cBhvr>
                                        <p:cTn id="64" dur="1000" fill="hold"/>
                                        <p:tgtEl>
                                          <p:spTgt spid="37"/>
                                        </p:tgtEl>
                                        <p:attrNameLst>
                                          <p:attrName>ppt_x</p:attrName>
                                        </p:attrNameLst>
                                      </p:cBhvr>
                                      <p:tavLst>
                                        <p:tav tm="0">
                                          <p:val>
                                            <p:strVal val="#ppt_x"/>
                                          </p:val>
                                        </p:tav>
                                        <p:tav tm="100000">
                                          <p:val>
                                            <p:strVal val="#ppt_x"/>
                                          </p:val>
                                        </p:tav>
                                      </p:tavLst>
                                    </p:anim>
                                    <p:anim calcmode="lin" valueType="num">
                                      <p:cBhvr>
                                        <p:cTn id="65" dur="1000" fill="hold"/>
                                        <p:tgtEl>
                                          <p:spTgt spid="3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anim calcmode="lin" valueType="num">
                                      <p:cBhvr>
                                        <p:cTn id="70" dur="1000" fill="hold"/>
                                        <p:tgtEl>
                                          <p:spTgt spid="33"/>
                                        </p:tgtEl>
                                        <p:attrNameLst>
                                          <p:attrName>ppt_x</p:attrName>
                                        </p:attrNameLst>
                                      </p:cBhvr>
                                      <p:tavLst>
                                        <p:tav tm="0">
                                          <p:val>
                                            <p:strVal val="#ppt_x"/>
                                          </p:val>
                                        </p:tav>
                                        <p:tav tm="100000">
                                          <p:val>
                                            <p:strVal val="#ppt_x"/>
                                          </p:val>
                                        </p:tav>
                                      </p:tavLst>
                                    </p:anim>
                                    <p:anim calcmode="lin" valueType="num">
                                      <p:cBhvr>
                                        <p:cTn id="71" dur="1000" fill="hold"/>
                                        <p:tgtEl>
                                          <p:spTgt spid="33"/>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9" grpId="0" animBg="1"/>
      <p:bldP spid="30" grpId="0" animBg="1"/>
      <p:bldP spid="31" grpId="0" animBg="1"/>
      <p:bldP spid="32" grpId="0" animBg="1"/>
      <p:bldP spid="33" grpId="0" animBg="1"/>
      <p:bldP spid="34" grpId="0" animBg="1"/>
      <p:bldP spid="35" grpId="0"/>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8"/>
          <p:cNvSpPr/>
          <p:nvPr/>
        </p:nvSpPr>
        <p:spPr bwMode="gray">
          <a:xfrm flipH="1">
            <a:off x="1140838" y="1316766"/>
            <a:ext cx="4937212"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45" tIns="85297" rIns="127945" bIns="170595" anchor="b" anchorCtr="0"/>
          <a:lstStyle/>
          <a:p>
            <a:pP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您的内容打在这里，</a:t>
            </a:r>
            <a:endParaRPr lang="en-US" altLang="zh-CN"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或者通过复制您的文本后，在此框中</a:t>
            </a:r>
            <a:endParaRPr lang="en-US" altLang="zh-CN"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选择粘贴，并选择只保留文字。</a:t>
            </a:r>
          </a:p>
        </p:txBody>
      </p:sp>
      <p:sp>
        <p:nvSpPr>
          <p:cNvPr id="8" name="Freeform 9"/>
          <p:cNvSpPr/>
          <p:nvPr/>
        </p:nvSpPr>
        <p:spPr bwMode="gray">
          <a:xfrm>
            <a:off x="1140838" y="3925945"/>
            <a:ext cx="4937212" cy="2450684"/>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7945" tIns="170595" rIns="127945" bIns="170595" anchor="t" anchorCtr="0"/>
          <a:lstStyle/>
          <a:p>
            <a:pP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您的内容打在这里，</a:t>
            </a:r>
            <a:endParaRPr lang="en-US" altLang="zh-CN"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或者通过复制您的文本后，在此框中</a:t>
            </a:r>
            <a:endParaRPr lang="en-US" altLang="zh-CN"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选择粘贴，并选择只保留文字。</a:t>
            </a:r>
          </a:p>
        </p:txBody>
      </p:sp>
      <p:sp>
        <p:nvSpPr>
          <p:cNvPr id="9" name="Freeform 10"/>
          <p:cNvSpPr/>
          <p:nvPr/>
        </p:nvSpPr>
        <p:spPr bwMode="gray">
          <a:xfrm>
            <a:off x="6247353" y="3925945"/>
            <a:ext cx="4937212" cy="2450684"/>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7945" tIns="170595" rIns="127945" bIns="170595" anchor="t" anchorCtr="0"/>
          <a:lstStyle/>
          <a:p>
            <a:pPr algn="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您的内容打在这里</a:t>
            </a:r>
            <a:endParaRPr lang="en-US" altLang="zh-CN"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algn="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或者通过复制您的文本后，在此框中</a:t>
            </a:r>
            <a:endParaRPr lang="en-US" altLang="zh-CN"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algn="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选择粘贴，并选择只保留文字</a:t>
            </a:r>
          </a:p>
        </p:txBody>
      </p:sp>
      <p:sp>
        <p:nvSpPr>
          <p:cNvPr id="10" name="Freeform 8"/>
          <p:cNvSpPr/>
          <p:nvPr/>
        </p:nvSpPr>
        <p:spPr bwMode="gray">
          <a:xfrm>
            <a:off x="6247352" y="1316766"/>
            <a:ext cx="4936112"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45" tIns="85297" rIns="127945" bIns="170595" anchor="b" anchorCtr="0"/>
          <a:lstStyle/>
          <a:p>
            <a:pPr algn="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您的内容打在这里</a:t>
            </a:r>
            <a:endParaRPr lang="en-US" altLang="zh-CN"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algn="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或者通过复制您的文本后，在此框中</a:t>
            </a:r>
            <a:endParaRPr lang="en-US" altLang="zh-CN"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algn="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选择粘贴，并选择只保留文字</a:t>
            </a:r>
          </a:p>
        </p:txBody>
      </p:sp>
      <p:sp>
        <p:nvSpPr>
          <p:cNvPr id="11" name="Rectangle 19"/>
          <p:cNvSpPr>
            <a:spLocks noChangeArrowheads="1"/>
          </p:cNvSpPr>
          <p:nvPr/>
        </p:nvSpPr>
        <p:spPr bwMode="gray">
          <a:xfrm>
            <a:off x="1140836" y="5947654"/>
            <a:ext cx="4928272" cy="428975"/>
          </a:xfrm>
          <a:prstGeom prst="rect">
            <a:avLst/>
          </a:prstGeom>
          <a:solidFill>
            <a:schemeClr val="accent4"/>
          </a:solidFill>
          <a:ln w="12700">
            <a:noFill/>
            <a:miter lim="800000"/>
          </a:ln>
          <a:effectLst/>
        </p:spPr>
        <p:txBody>
          <a:bodyPr lIns="127945" tIns="85297" rIns="127945" bIns="85297" anchor="ctr"/>
          <a:lstStyle/>
          <a:p>
            <a:pPr defTabSz="949960" eaLnBrk="0" hangingPunct="0">
              <a:defRPr/>
            </a:pPr>
            <a:r>
              <a:rPr lang="zh-CN" altLang="en-US" sz="14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点击添加标题</a:t>
            </a:r>
            <a:endParaRPr lang="de-DE" altLang="zh-CN" sz="14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Rectangle 19"/>
          <p:cNvSpPr>
            <a:spLocks noChangeArrowheads="1"/>
          </p:cNvSpPr>
          <p:nvPr/>
        </p:nvSpPr>
        <p:spPr bwMode="gray">
          <a:xfrm>
            <a:off x="6256289" y="5947654"/>
            <a:ext cx="4928272" cy="428975"/>
          </a:xfrm>
          <a:prstGeom prst="rect">
            <a:avLst/>
          </a:prstGeom>
          <a:solidFill>
            <a:schemeClr val="accent3"/>
          </a:solidFill>
          <a:ln w="12700">
            <a:noFill/>
            <a:miter lim="800000"/>
          </a:ln>
          <a:effectLst/>
        </p:spPr>
        <p:txBody>
          <a:bodyPr lIns="127945" tIns="85297" rIns="127945" bIns="85297" anchor="ctr"/>
          <a:lstStyle/>
          <a:p>
            <a:pPr defTabSz="949960" eaLnBrk="0" hangingPunct="0">
              <a:defRPr/>
            </a:pPr>
            <a:r>
              <a:rPr lang="zh-CN" altLang="en-US" sz="14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点击添加标题</a:t>
            </a:r>
            <a:endParaRPr lang="de-DE" altLang="zh-CN" sz="14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Rectangle 19"/>
          <p:cNvSpPr>
            <a:spLocks noChangeArrowheads="1"/>
          </p:cNvSpPr>
          <p:nvPr/>
        </p:nvSpPr>
        <p:spPr bwMode="gray">
          <a:xfrm>
            <a:off x="6256289" y="1316766"/>
            <a:ext cx="4928272" cy="428975"/>
          </a:xfrm>
          <a:prstGeom prst="rect">
            <a:avLst/>
          </a:prstGeom>
          <a:solidFill>
            <a:schemeClr val="accent2"/>
          </a:solidFill>
          <a:ln w="12700">
            <a:noFill/>
            <a:miter lim="800000"/>
          </a:ln>
          <a:effectLst/>
        </p:spPr>
        <p:txBody>
          <a:bodyPr lIns="127945" tIns="85297" rIns="127945" bIns="85297" anchor="ctr"/>
          <a:lstStyle/>
          <a:p>
            <a:pPr defTabSz="949960" eaLnBrk="0" hangingPunct="0">
              <a:defRPr/>
            </a:pPr>
            <a:r>
              <a:rPr lang="zh-CN" altLang="en-US" sz="18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点击添加标题</a:t>
            </a:r>
          </a:p>
        </p:txBody>
      </p:sp>
      <p:sp>
        <p:nvSpPr>
          <p:cNvPr id="14" name="Rectangle 19"/>
          <p:cNvSpPr>
            <a:spLocks noChangeArrowheads="1"/>
          </p:cNvSpPr>
          <p:nvPr/>
        </p:nvSpPr>
        <p:spPr bwMode="gray">
          <a:xfrm>
            <a:off x="1140836" y="1316766"/>
            <a:ext cx="4928272" cy="428975"/>
          </a:xfrm>
          <a:prstGeom prst="rect">
            <a:avLst/>
          </a:prstGeom>
          <a:solidFill>
            <a:schemeClr val="accent1"/>
          </a:solidFill>
          <a:ln w="12700">
            <a:noFill/>
            <a:round/>
          </a:ln>
          <a:effectLst/>
        </p:spPr>
        <p:txBody>
          <a:bodyPr wrap="none" lIns="108328" tIns="54165" rIns="108328" bIns="54165" anchor="ctr"/>
          <a:lstStyle/>
          <a:p>
            <a:pPr defTabSz="1219200">
              <a:defRPr/>
            </a:pPr>
            <a:r>
              <a:rPr lang="zh-CN" altLang="en-US" sz="1865" b="1" noProof="1">
                <a:solidFill>
                  <a:prstClr val="white"/>
                </a:solidFill>
                <a:latin typeface="Arial" panose="020B0604020202020204" pitchFamily="34" charset="0"/>
                <a:ea typeface="微软雅黑" panose="020B0503020204020204" pitchFamily="34" charset="-122"/>
                <a:sym typeface="Arial" panose="020B0604020202020204" pitchFamily="34" charset="0"/>
              </a:rPr>
              <a:t>点击添加标题</a:t>
            </a:r>
            <a:endParaRPr lang="de-DE" sz="1865" b="1"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uppieren 43"/>
          <p:cNvGrpSpPr/>
          <p:nvPr/>
        </p:nvGrpSpPr>
        <p:grpSpPr bwMode="gray">
          <a:xfrm>
            <a:off x="5003204" y="2660820"/>
            <a:ext cx="2295009" cy="2311280"/>
            <a:chOff x="2804400" y="1911431"/>
            <a:chExt cx="3535200" cy="3535200"/>
          </a:xfrm>
          <a:solidFill>
            <a:schemeClr val="accent1"/>
          </a:solidFill>
          <a:effectLst/>
        </p:grpSpPr>
        <p:sp>
          <p:nvSpPr>
            <p:cNvPr id="16"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defTabSz="1219200">
                <a:defRPr/>
              </a:pPr>
              <a:endParaRPr lang="de-DE">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defTabSz="1219200">
                <a:defRPr/>
              </a:pPr>
              <a:endParaRPr lang="de-DE">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defTabSz="1219200">
                <a:defRPr/>
              </a:pPr>
              <a:endParaRPr lang="de-DE">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矩形 21"/>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ppt_w</p:attrName>
                                        </p:attrNameLst>
                                      </p:cBhvr>
                                      <p:tavLst>
                                        <p:tav tm="0" fmla="#ppt_w*sin(2.5*pi*$)">
                                          <p:val>
                                            <p:fltVal val="0"/>
                                          </p:val>
                                        </p:tav>
                                        <p:tav tm="100000">
                                          <p:val>
                                            <p:fltVal val="1"/>
                                          </p:val>
                                        </p:tav>
                                      </p:tavLst>
                                    </p:anim>
                                    <p:anim calcmode="lin" valueType="num">
                                      <p:cBhvr>
                                        <p:cTn id="14"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14" presetClass="entr" presetSubtype="10" fill="hold" grpId="0" nodeType="withEffect">
                                  <p:stCondLst>
                                    <p:cond delay="600"/>
                                  </p:stCondLst>
                                  <p:childTnLst>
                                    <p:set>
                                      <p:cBhvr>
                                        <p:cTn id="52" dur="1" fill="hold">
                                          <p:stCondLst>
                                            <p:cond delay="0"/>
                                          </p:stCondLst>
                                        </p:cTn>
                                        <p:tgtEl>
                                          <p:spTgt spid="12"/>
                                        </p:tgtEl>
                                        <p:attrNameLst>
                                          <p:attrName>style.visibility</p:attrName>
                                        </p:attrNameLst>
                                      </p:cBhvr>
                                      <p:to>
                                        <p:strVal val="visible"/>
                                      </p:to>
                                    </p:set>
                                    <p:animEffect transition="in" filter="randombar(horizontal)">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Other_1"/>
          <p:cNvSpPr/>
          <p:nvPr>
            <p:custDataLst>
              <p:tags r:id="rId1"/>
            </p:custDataLst>
          </p:nvPr>
        </p:nvSpPr>
        <p:spPr>
          <a:xfrm>
            <a:off x="3251059" y="5043524"/>
            <a:ext cx="4673600" cy="1228725"/>
          </a:xfrm>
          <a:custGeom>
            <a:avLst/>
            <a:gdLst>
              <a:gd name="connsiteX0" fmla="*/ 906147 w 2119472"/>
              <a:gd name="connsiteY0" fmla="*/ 0 h 777388"/>
              <a:gd name="connsiteX1" fmla="*/ 937414 w 2119472"/>
              <a:gd name="connsiteY1" fmla="*/ 81 h 777388"/>
              <a:gd name="connsiteX2" fmla="*/ 968700 w 2119472"/>
              <a:gd name="connsiteY2" fmla="*/ 337 h 777388"/>
              <a:gd name="connsiteX3" fmla="*/ 999264 w 2119472"/>
              <a:gd name="connsiteY3" fmla="*/ 1031 h 777388"/>
              <a:gd name="connsiteX4" fmla="*/ 964626 w 2119472"/>
              <a:gd name="connsiteY4" fmla="*/ 1862 h 777388"/>
              <a:gd name="connsiteX5" fmla="*/ 929305 w 2119472"/>
              <a:gd name="connsiteY5" fmla="*/ 3482 h 777388"/>
              <a:gd name="connsiteX6" fmla="*/ 894041 w 2119472"/>
              <a:gd name="connsiteY6" fmla="*/ 5630 h 777388"/>
              <a:gd name="connsiteX7" fmla="*/ 858818 w 2119472"/>
              <a:gd name="connsiteY7" fmla="*/ 8131 h 777388"/>
              <a:gd name="connsiteX8" fmla="*/ 824013 w 2119472"/>
              <a:gd name="connsiteY8" fmla="*/ 10943 h 777388"/>
              <a:gd name="connsiteX9" fmla="*/ 788528 w 2119472"/>
              <a:gd name="connsiteY9" fmla="*/ 14542 h 777388"/>
              <a:gd name="connsiteX10" fmla="*/ 770994 w 2119472"/>
              <a:gd name="connsiteY10" fmla="*/ 16497 h 777388"/>
              <a:gd name="connsiteX11" fmla="*/ 753482 w 2119472"/>
              <a:gd name="connsiteY11" fmla="*/ 18628 h 777388"/>
              <a:gd name="connsiteX12" fmla="*/ 735626 w 2119472"/>
              <a:gd name="connsiteY12" fmla="*/ 21155 h 777388"/>
              <a:gd name="connsiteX13" fmla="*/ 718132 w 2119472"/>
              <a:gd name="connsiteY13" fmla="*/ 23463 h 777388"/>
              <a:gd name="connsiteX14" fmla="*/ 700656 w 2119472"/>
              <a:gd name="connsiteY14" fmla="*/ 25946 h 777388"/>
              <a:gd name="connsiteX15" fmla="*/ 683223 w 2119472"/>
              <a:gd name="connsiteY15" fmla="*/ 28781 h 777388"/>
              <a:gd name="connsiteX16" fmla="*/ 665767 w 2119472"/>
              <a:gd name="connsiteY16" fmla="*/ 31441 h 777388"/>
              <a:gd name="connsiteX17" fmla="*/ 648371 w 2119472"/>
              <a:gd name="connsiteY17" fmla="*/ 34629 h 777388"/>
              <a:gd name="connsiteX18" fmla="*/ 630955 w 2119472"/>
              <a:gd name="connsiteY18" fmla="*/ 37642 h 777388"/>
              <a:gd name="connsiteX19" fmla="*/ 614342 w 2119472"/>
              <a:gd name="connsiteY19" fmla="*/ 40921 h 777388"/>
              <a:gd name="connsiteX20" fmla="*/ 596966 w 2119472"/>
              <a:gd name="connsiteY20" fmla="*/ 44285 h 777388"/>
              <a:gd name="connsiteX21" fmla="*/ 580011 w 2119472"/>
              <a:gd name="connsiteY21" fmla="*/ 47959 h 777388"/>
              <a:gd name="connsiteX22" fmla="*/ 563054 w 2119472"/>
              <a:gd name="connsiteY22" fmla="*/ 51633 h 777388"/>
              <a:gd name="connsiteX23" fmla="*/ 546120 w 2119472"/>
              <a:gd name="connsiteY23" fmla="*/ 55483 h 777388"/>
              <a:gd name="connsiteX24" fmla="*/ 529203 w 2119472"/>
              <a:gd name="connsiteY24" fmla="*/ 59510 h 777388"/>
              <a:gd name="connsiteX25" fmla="*/ 513068 w 2119472"/>
              <a:gd name="connsiteY25" fmla="*/ 63627 h 777388"/>
              <a:gd name="connsiteX26" fmla="*/ 496591 w 2119472"/>
              <a:gd name="connsiteY26" fmla="*/ 68140 h 777388"/>
              <a:gd name="connsiteX27" fmla="*/ 480096 w 2119472"/>
              <a:gd name="connsiteY27" fmla="*/ 72476 h 777388"/>
              <a:gd name="connsiteX28" fmla="*/ 463638 w 2119472"/>
              <a:gd name="connsiteY28" fmla="*/ 77164 h 777388"/>
              <a:gd name="connsiteX29" fmla="*/ 447964 w 2119472"/>
              <a:gd name="connsiteY29" fmla="*/ 81944 h 777388"/>
              <a:gd name="connsiteX30" fmla="*/ 433757 w 2119472"/>
              <a:gd name="connsiteY30" fmla="*/ 86024 h 777388"/>
              <a:gd name="connsiteX31" fmla="*/ 419606 w 2119472"/>
              <a:gd name="connsiteY31" fmla="*/ 90635 h 777388"/>
              <a:gd name="connsiteX32" fmla="*/ 405836 w 2119472"/>
              <a:gd name="connsiteY32" fmla="*/ 95202 h 777388"/>
              <a:gd name="connsiteX33" fmla="*/ 392449 w 2119472"/>
              <a:gd name="connsiteY33" fmla="*/ 99727 h 777388"/>
              <a:gd name="connsiteX34" fmla="*/ 378719 w 2119472"/>
              <a:gd name="connsiteY34" fmla="*/ 104647 h 777388"/>
              <a:gd name="connsiteX35" fmla="*/ 364988 w 2119472"/>
              <a:gd name="connsiteY35" fmla="*/ 109565 h 777388"/>
              <a:gd name="connsiteX36" fmla="*/ 351299 w 2119472"/>
              <a:gd name="connsiteY36" fmla="*/ 114837 h 777388"/>
              <a:gd name="connsiteX37" fmla="*/ 338371 w 2119472"/>
              <a:gd name="connsiteY37" fmla="*/ 120024 h 777388"/>
              <a:gd name="connsiteX38" fmla="*/ 325826 w 2119472"/>
              <a:gd name="connsiteY38" fmla="*/ 125168 h 777388"/>
              <a:gd name="connsiteX39" fmla="*/ 312936 w 2119472"/>
              <a:gd name="connsiteY39" fmla="*/ 130707 h 777388"/>
              <a:gd name="connsiteX40" fmla="*/ 300428 w 2119472"/>
              <a:gd name="connsiteY40" fmla="*/ 136203 h 777388"/>
              <a:gd name="connsiteX41" fmla="*/ 287579 w 2119472"/>
              <a:gd name="connsiteY41" fmla="*/ 142095 h 777388"/>
              <a:gd name="connsiteX42" fmla="*/ 275874 w 2119472"/>
              <a:gd name="connsiteY42" fmla="*/ 147859 h 777388"/>
              <a:gd name="connsiteX43" fmla="*/ 264167 w 2119472"/>
              <a:gd name="connsiteY43" fmla="*/ 153623 h 777388"/>
              <a:gd name="connsiteX44" fmla="*/ 252501 w 2119472"/>
              <a:gd name="connsiteY44" fmla="*/ 159738 h 777388"/>
              <a:gd name="connsiteX45" fmla="*/ 241214 w 2119472"/>
              <a:gd name="connsiteY45" fmla="*/ 165813 h 777388"/>
              <a:gd name="connsiteX46" fmla="*/ 230329 w 2119472"/>
              <a:gd name="connsiteY46" fmla="*/ 172020 h 777388"/>
              <a:gd name="connsiteX47" fmla="*/ 219846 w 2119472"/>
              <a:gd name="connsiteY47" fmla="*/ 178361 h 777388"/>
              <a:gd name="connsiteX48" fmla="*/ 209742 w 2119472"/>
              <a:gd name="connsiteY48" fmla="*/ 184659 h 777388"/>
              <a:gd name="connsiteX49" fmla="*/ 199660 w 2119472"/>
              <a:gd name="connsiteY49" fmla="*/ 191134 h 777388"/>
              <a:gd name="connsiteX50" fmla="*/ 190377 w 2119472"/>
              <a:gd name="connsiteY50" fmla="*/ 197876 h 777388"/>
              <a:gd name="connsiteX51" fmla="*/ 181096 w 2119472"/>
              <a:gd name="connsiteY51" fmla="*/ 204617 h 777388"/>
              <a:gd name="connsiteX52" fmla="*/ 172195 w 2119472"/>
              <a:gd name="connsiteY52" fmla="*/ 211317 h 777388"/>
              <a:gd name="connsiteX53" fmla="*/ 163716 w 2119472"/>
              <a:gd name="connsiteY53" fmla="*/ 218325 h 777388"/>
              <a:gd name="connsiteX54" fmla="*/ 156000 w 2119472"/>
              <a:gd name="connsiteY54" fmla="*/ 225250 h 777388"/>
              <a:gd name="connsiteX55" fmla="*/ 148682 w 2119472"/>
              <a:gd name="connsiteY55" fmla="*/ 232308 h 777388"/>
              <a:gd name="connsiteX56" fmla="*/ 141764 w 2119472"/>
              <a:gd name="connsiteY56" fmla="*/ 239500 h 777388"/>
              <a:gd name="connsiteX57" fmla="*/ 135231 w 2119472"/>
              <a:gd name="connsiteY57" fmla="*/ 246648 h 777388"/>
              <a:gd name="connsiteX58" fmla="*/ 129478 w 2119472"/>
              <a:gd name="connsiteY58" fmla="*/ 253889 h 777388"/>
              <a:gd name="connsiteX59" fmla="*/ 123745 w 2119472"/>
              <a:gd name="connsiteY59" fmla="*/ 261305 h 777388"/>
              <a:gd name="connsiteX60" fmla="*/ 118773 w 2119472"/>
              <a:gd name="connsiteY60" fmla="*/ 268636 h 777388"/>
              <a:gd name="connsiteX61" fmla="*/ 114583 w 2119472"/>
              <a:gd name="connsiteY61" fmla="*/ 276058 h 777388"/>
              <a:gd name="connsiteX62" fmla="*/ 110494 w 2119472"/>
              <a:gd name="connsiteY62" fmla="*/ 284361 h 777388"/>
              <a:gd name="connsiteX63" fmla="*/ 107164 w 2119472"/>
              <a:gd name="connsiteY63" fmla="*/ 292580 h 777388"/>
              <a:gd name="connsiteX64" fmla="*/ 104578 w 2119472"/>
              <a:gd name="connsiteY64" fmla="*/ 300536 h 777388"/>
              <a:gd name="connsiteX65" fmla="*/ 102413 w 2119472"/>
              <a:gd name="connsiteY65" fmla="*/ 308803 h 777388"/>
              <a:gd name="connsiteX66" fmla="*/ 101393 w 2119472"/>
              <a:gd name="connsiteY66" fmla="*/ 316943 h 777388"/>
              <a:gd name="connsiteX67" fmla="*/ 100732 w 2119472"/>
              <a:gd name="connsiteY67" fmla="*/ 324864 h 777388"/>
              <a:gd name="connsiteX68" fmla="*/ 100873 w 2119472"/>
              <a:gd name="connsiteY68" fmla="*/ 333051 h 777388"/>
              <a:gd name="connsiteX69" fmla="*/ 101737 w 2119472"/>
              <a:gd name="connsiteY69" fmla="*/ 340801 h 777388"/>
              <a:gd name="connsiteX70" fmla="*/ 102621 w 2119472"/>
              <a:gd name="connsiteY70" fmla="*/ 348728 h 777388"/>
              <a:gd name="connsiteX71" fmla="*/ 103906 w 2119472"/>
              <a:gd name="connsiteY71" fmla="*/ 356788 h 777388"/>
              <a:gd name="connsiteX72" fmla="*/ 105912 w 2119472"/>
              <a:gd name="connsiteY72" fmla="*/ 364412 h 777388"/>
              <a:gd name="connsiteX73" fmla="*/ 107961 w 2119472"/>
              <a:gd name="connsiteY73" fmla="*/ 372387 h 777388"/>
              <a:gd name="connsiteX74" fmla="*/ 111130 w 2119472"/>
              <a:gd name="connsiteY74" fmla="*/ 380059 h 777388"/>
              <a:gd name="connsiteX75" fmla="*/ 113901 w 2119472"/>
              <a:gd name="connsiteY75" fmla="*/ 387598 h 777388"/>
              <a:gd name="connsiteX76" fmla="*/ 120605 w 2119472"/>
              <a:gd name="connsiteY76" fmla="*/ 402723 h 777388"/>
              <a:gd name="connsiteX77" fmla="*/ 124479 w 2119472"/>
              <a:gd name="connsiteY77" fmla="*/ 409781 h 777388"/>
              <a:gd name="connsiteX78" fmla="*/ 128351 w 2119472"/>
              <a:gd name="connsiteY78" fmla="*/ 416839 h 777388"/>
              <a:gd name="connsiteX79" fmla="*/ 132648 w 2119472"/>
              <a:gd name="connsiteY79" fmla="*/ 424206 h 777388"/>
              <a:gd name="connsiteX80" fmla="*/ 137244 w 2119472"/>
              <a:gd name="connsiteY80" fmla="*/ 430828 h 777388"/>
              <a:gd name="connsiteX81" fmla="*/ 142645 w 2119472"/>
              <a:gd name="connsiteY81" fmla="*/ 437716 h 777388"/>
              <a:gd name="connsiteX82" fmla="*/ 148043 w 2119472"/>
              <a:gd name="connsiteY82" fmla="*/ 444604 h 777388"/>
              <a:gd name="connsiteX83" fmla="*/ 153803 w 2119472"/>
              <a:gd name="connsiteY83" fmla="*/ 451274 h 777388"/>
              <a:gd name="connsiteX84" fmla="*/ 160308 w 2119472"/>
              <a:gd name="connsiteY84" fmla="*/ 457682 h 777388"/>
              <a:gd name="connsiteX85" fmla="*/ 166447 w 2119472"/>
              <a:gd name="connsiteY85" fmla="*/ 464310 h 777388"/>
              <a:gd name="connsiteX86" fmla="*/ 173312 w 2119472"/>
              <a:gd name="connsiteY86" fmla="*/ 470500 h 777388"/>
              <a:gd name="connsiteX87" fmla="*/ 180596 w 2119472"/>
              <a:gd name="connsiteY87" fmla="*/ 477000 h 777388"/>
              <a:gd name="connsiteX88" fmla="*/ 188225 w 2119472"/>
              <a:gd name="connsiteY88" fmla="*/ 483104 h 777388"/>
              <a:gd name="connsiteX89" fmla="*/ 195832 w 2119472"/>
              <a:gd name="connsiteY89" fmla="*/ 489033 h 777388"/>
              <a:gd name="connsiteX90" fmla="*/ 204220 w 2119472"/>
              <a:gd name="connsiteY90" fmla="*/ 495053 h 777388"/>
              <a:gd name="connsiteX91" fmla="*/ 212952 w 2119472"/>
              <a:gd name="connsiteY91" fmla="*/ 500677 h 777388"/>
              <a:gd name="connsiteX92" fmla="*/ 221701 w 2119472"/>
              <a:gd name="connsiteY92" fmla="*/ 506479 h 777388"/>
              <a:gd name="connsiteX93" fmla="*/ 231579 w 2119472"/>
              <a:gd name="connsiteY93" fmla="*/ 511977 h 777388"/>
              <a:gd name="connsiteX94" fmla="*/ 240689 w 2119472"/>
              <a:gd name="connsiteY94" fmla="*/ 517559 h 777388"/>
              <a:gd name="connsiteX95" fmla="*/ 250925 w 2119472"/>
              <a:gd name="connsiteY95" fmla="*/ 522838 h 777388"/>
              <a:gd name="connsiteX96" fmla="*/ 261121 w 2119472"/>
              <a:gd name="connsiteY96" fmla="*/ 527764 h 777388"/>
              <a:gd name="connsiteX97" fmla="*/ 271358 w 2119472"/>
              <a:gd name="connsiteY97" fmla="*/ 533043 h 777388"/>
              <a:gd name="connsiteX98" fmla="*/ 281937 w 2119472"/>
              <a:gd name="connsiteY98" fmla="*/ 537927 h 777388"/>
              <a:gd name="connsiteX99" fmla="*/ 292895 w 2119472"/>
              <a:gd name="connsiteY99" fmla="*/ 542769 h 777388"/>
              <a:gd name="connsiteX100" fmla="*/ 304215 w 2119472"/>
              <a:gd name="connsiteY100" fmla="*/ 547392 h 777388"/>
              <a:gd name="connsiteX101" fmla="*/ 315898 w 2119472"/>
              <a:gd name="connsiteY101" fmla="*/ 551797 h 777388"/>
              <a:gd name="connsiteX102" fmla="*/ 327198 w 2119472"/>
              <a:gd name="connsiteY102" fmla="*/ 556243 h 777388"/>
              <a:gd name="connsiteX103" fmla="*/ 350926 w 2119472"/>
              <a:gd name="connsiteY103" fmla="*/ 564832 h 777388"/>
              <a:gd name="connsiteX104" fmla="*/ 375736 w 2119472"/>
              <a:gd name="connsiteY104" fmla="*/ 572767 h 777388"/>
              <a:gd name="connsiteX105" fmla="*/ 401287 w 2119472"/>
              <a:gd name="connsiteY105" fmla="*/ 580440 h 777388"/>
              <a:gd name="connsiteX106" fmla="*/ 427543 w 2119472"/>
              <a:gd name="connsiteY106" fmla="*/ 587499 h 777388"/>
              <a:gd name="connsiteX107" fmla="*/ 454162 w 2119472"/>
              <a:gd name="connsiteY107" fmla="*/ 594339 h 777388"/>
              <a:gd name="connsiteX108" fmla="*/ 481504 w 2119472"/>
              <a:gd name="connsiteY108" fmla="*/ 600742 h 777388"/>
              <a:gd name="connsiteX109" fmla="*/ 509186 w 2119472"/>
              <a:gd name="connsiteY109" fmla="*/ 606751 h 777388"/>
              <a:gd name="connsiteX110" fmla="*/ 536850 w 2119472"/>
              <a:gd name="connsiteY110" fmla="*/ 612583 h 777388"/>
              <a:gd name="connsiteX111" fmla="*/ 565216 w 2119472"/>
              <a:gd name="connsiteY111" fmla="*/ 617803 h 777388"/>
              <a:gd name="connsiteX112" fmla="*/ 594345 w 2119472"/>
              <a:gd name="connsiteY112" fmla="*/ 622936 h 777388"/>
              <a:gd name="connsiteX113" fmla="*/ 623033 w 2119472"/>
              <a:gd name="connsiteY113" fmla="*/ 627585 h 777388"/>
              <a:gd name="connsiteX114" fmla="*/ 654849 w 2119472"/>
              <a:gd name="connsiteY114" fmla="*/ 632598 h 777388"/>
              <a:gd name="connsiteX115" fmla="*/ 687408 w 2119472"/>
              <a:gd name="connsiteY115" fmla="*/ 637349 h 777388"/>
              <a:gd name="connsiteX116" fmla="*/ 720289 w 2119472"/>
              <a:gd name="connsiteY116" fmla="*/ 641529 h 777388"/>
              <a:gd name="connsiteX117" fmla="*/ 752410 w 2119472"/>
              <a:gd name="connsiteY117" fmla="*/ 645794 h 777388"/>
              <a:gd name="connsiteX118" fmla="*/ 785993 w 2119472"/>
              <a:gd name="connsiteY118" fmla="*/ 649361 h 777388"/>
              <a:gd name="connsiteX119" fmla="*/ 819218 w 2119472"/>
              <a:gd name="connsiteY119" fmla="*/ 653147 h 777388"/>
              <a:gd name="connsiteX120" fmla="*/ 852401 w 2119472"/>
              <a:gd name="connsiteY120" fmla="*/ 656580 h 777388"/>
              <a:gd name="connsiteX121" fmla="*/ 885927 w 2119472"/>
              <a:gd name="connsiteY121" fmla="*/ 659619 h 777388"/>
              <a:gd name="connsiteX122" fmla="*/ 919835 w 2119472"/>
              <a:gd name="connsiteY122" fmla="*/ 662616 h 777388"/>
              <a:gd name="connsiteX123" fmla="*/ 953302 w 2119472"/>
              <a:gd name="connsiteY123" fmla="*/ 665125 h 777388"/>
              <a:gd name="connsiteX124" fmla="*/ 987530 w 2119472"/>
              <a:gd name="connsiteY124" fmla="*/ 667551 h 777388"/>
              <a:gd name="connsiteX125" fmla="*/ 1021760 w 2119472"/>
              <a:gd name="connsiteY125" fmla="*/ 669976 h 777388"/>
              <a:gd name="connsiteX126" fmla="*/ 1055930 w 2119472"/>
              <a:gd name="connsiteY126" fmla="*/ 671872 h 777388"/>
              <a:gd name="connsiteX127" fmla="*/ 1090501 w 2119472"/>
              <a:gd name="connsiteY127" fmla="*/ 673903 h 777388"/>
              <a:gd name="connsiteX128" fmla="*/ 1125013 w 2119472"/>
              <a:gd name="connsiteY128" fmla="*/ 675404 h 777388"/>
              <a:gd name="connsiteX129" fmla="*/ 1159566 w 2119472"/>
              <a:gd name="connsiteY129" fmla="*/ 677259 h 777388"/>
              <a:gd name="connsiteX130" fmla="*/ 1194803 w 2119472"/>
              <a:gd name="connsiteY130" fmla="*/ 678323 h 777388"/>
              <a:gd name="connsiteX131" fmla="*/ 1229293 w 2119472"/>
              <a:gd name="connsiteY131" fmla="*/ 679649 h 777388"/>
              <a:gd name="connsiteX132" fmla="*/ 1299364 w 2119472"/>
              <a:gd name="connsiteY132" fmla="*/ 681644 h 777388"/>
              <a:gd name="connsiteX133" fmla="*/ 1369776 w 2119472"/>
              <a:gd name="connsiteY133" fmla="*/ 683245 h 777388"/>
              <a:gd name="connsiteX134" fmla="*/ 1440108 w 2119472"/>
              <a:gd name="connsiteY134" fmla="*/ 684141 h 777388"/>
              <a:gd name="connsiteX135" fmla="*/ 1510442 w 2119472"/>
              <a:gd name="connsiteY135" fmla="*/ 685036 h 777388"/>
              <a:gd name="connsiteX136" fmla="*/ 1581096 w 2119472"/>
              <a:gd name="connsiteY136" fmla="*/ 685362 h 777388"/>
              <a:gd name="connsiteX137" fmla="*/ 1652094 w 2119472"/>
              <a:gd name="connsiteY137" fmla="*/ 685292 h 777388"/>
              <a:gd name="connsiteX138" fmla="*/ 1722730 w 2119472"/>
              <a:gd name="connsiteY138" fmla="*/ 685441 h 777388"/>
              <a:gd name="connsiteX139" fmla="*/ 1795632 w 2119472"/>
              <a:gd name="connsiteY139" fmla="*/ 685159 h 777388"/>
              <a:gd name="connsiteX140" fmla="*/ 1868535 w 2119472"/>
              <a:gd name="connsiteY140" fmla="*/ 684877 h 777388"/>
              <a:gd name="connsiteX141" fmla="*/ 1941419 w 2119472"/>
              <a:gd name="connsiteY141" fmla="*/ 684418 h 777388"/>
              <a:gd name="connsiteX142" fmla="*/ 2014665 w 2119472"/>
              <a:gd name="connsiteY142" fmla="*/ 683741 h 777388"/>
              <a:gd name="connsiteX143" fmla="*/ 2087127 w 2119472"/>
              <a:gd name="connsiteY143" fmla="*/ 682973 h 777388"/>
              <a:gd name="connsiteX144" fmla="*/ 2119471 w 2119472"/>
              <a:gd name="connsiteY144" fmla="*/ 682440 h 777388"/>
              <a:gd name="connsiteX145" fmla="*/ 2119472 w 2119472"/>
              <a:gd name="connsiteY145" fmla="*/ 775873 h 777388"/>
              <a:gd name="connsiteX146" fmla="*/ 2117144 w 2119472"/>
              <a:gd name="connsiteY146" fmla="*/ 776433 h 777388"/>
              <a:gd name="connsiteX147" fmla="*/ 2065949 w 2119472"/>
              <a:gd name="connsiteY147" fmla="*/ 776823 h 777388"/>
              <a:gd name="connsiteX148" fmla="*/ 1993064 w 2119472"/>
              <a:gd name="connsiteY148" fmla="*/ 777282 h 777388"/>
              <a:gd name="connsiteX149" fmla="*/ 1920143 w 2119472"/>
              <a:gd name="connsiteY149" fmla="*/ 777388 h 777388"/>
              <a:gd name="connsiteX150" fmla="*/ 1847961 w 2119472"/>
              <a:gd name="connsiteY150" fmla="*/ 777233 h 777388"/>
              <a:gd name="connsiteX151" fmla="*/ 1775383 w 2119472"/>
              <a:gd name="connsiteY151" fmla="*/ 776944 h 777388"/>
              <a:gd name="connsiteX152" fmla="*/ 1703162 w 2119472"/>
              <a:gd name="connsiteY152" fmla="*/ 776437 h 777388"/>
              <a:gd name="connsiteX153" fmla="*/ 1631304 w 2119472"/>
              <a:gd name="connsiteY153" fmla="*/ 775711 h 777388"/>
              <a:gd name="connsiteX154" fmla="*/ 1559407 w 2119472"/>
              <a:gd name="connsiteY154" fmla="*/ 774633 h 777388"/>
              <a:gd name="connsiteX155" fmla="*/ 1487490 w 2119472"/>
              <a:gd name="connsiteY155" fmla="*/ 773378 h 777388"/>
              <a:gd name="connsiteX156" fmla="*/ 1415916 w 2119472"/>
              <a:gd name="connsiteY156" fmla="*/ 771729 h 777388"/>
              <a:gd name="connsiteX157" fmla="*/ 1344322 w 2119472"/>
              <a:gd name="connsiteY157" fmla="*/ 769904 h 777388"/>
              <a:gd name="connsiteX158" fmla="*/ 1309487 w 2119472"/>
              <a:gd name="connsiteY158" fmla="*/ 768972 h 777388"/>
              <a:gd name="connsiteX159" fmla="*/ 1274233 w 2119472"/>
              <a:gd name="connsiteY159" fmla="*/ 767731 h 777388"/>
              <a:gd name="connsiteX160" fmla="*/ 1239340 w 2119472"/>
              <a:gd name="connsiteY160" fmla="*/ 766272 h 777388"/>
              <a:gd name="connsiteX161" fmla="*/ 1204808 w 2119472"/>
              <a:gd name="connsiteY161" fmla="*/ 764594 h 777388"/>
              <a:gd name="connsiteX162" fmla="*/ 1170296 w 2119472"/>
              <a:gd name="connsiteY162" fmla="*/ 763092 h 777388"/>
              <a:gd name="connsiteX163" fmla="*/ 1135741 w 2119472"/>
              <a:gd name="connsiteY163" fmla="*/ 761238 h 777388"/>
              <a:gd name="connsiteX164" fmla="*/ 1101553 w 2119472"/>
              <a:gd name="connsiteY164" fmla="*/ 759165 h 777388"/>
              <a:gd name="connsiteX165" fmla="*/ 1067343 w 2119472"/>
              <a:gd name="connsiteY165" fmla="*/ 756916 h 777388"/>
              <a:gd name="connsiteX166" fmla="*/ 1033133 w 2119472"/>
              <a:gd name="connsiteY166" fmla="*/ 754668 h 777388"/>
              <a:gd name="connsiteX167" fmla="*/ 998885 w 2119472"/>
              <a:gd name="connsiteY167" fmla="*/ 752066 h 777388"/>
              <a:gd name="connsiteX168" fmla="*/ 965016 w 2119472"/>
              <a:gd name="connsiteY168" fmla="*/ 749422 h 777388"/>
              <a:gd name="connsiteX169" fmla="*/ 931109 w 2119472"/>
              <a:gd name="connsiteY169" fmla="*/ 746426 h 777388"/>
              <a:gd name="connsiteX170" fmla="*/ 897584 w 2119472"/>
              <a:gd name="connsiteY170" fmla="*/ 743388 h 777388"/>
              <a:gd name="connsiteX171" fmla="*/ 864018 w 2119472"/>
              <a:gd name="connsiteY171" fmla="*/ 739997 h 777388"/>
              <a:gd name="connsiteX172" fmla="*/ 830835 w 2119472"/>
              <a:gd name="connsiteY172" fmla="*/ 736564 h 777388"/>
              <a:gd name="connsiteX173" fmla="*/ 797630 w 2119472"/>
              <a:gd name="connsiteY173" fmla="*/ 732955 h 777388"/>
              <a:gd name="connsiteX174" fmla="*/ 766332 w 2119472"/>
              <a:gd name="connsiteY174" fmla="*/ 729133 h 777388"/>
              <a:gd name="connsiteX175" fmla="*/ 735053 w 2119472"/>
              <a:gd name="connsiteY175" fmla="*/ 725486 h 777388"/>
              <a:gd name="connsiteX176" fmla="*/ 704500 w 2119472"/>
              <a:gd name="connsiteY176" fmla="*/ 721403 h 777388"/>
              <a:gd name="connsiteX177" fmla="*/ 673544 w 2119472"/>
              <a:gd name="connsiteY177" fmla="*/ 717186 h 777388"/>
              <a:gd name="connsiteX178" fmla="*/ 642547 w 2119472"/>
              <a:gd name="connsiteY178" fmla="*/ 712617 h 777388"/>
              <a:gd name="connsiteX179" fmla="*/ 612294 w 2119472"/>
              <a:gd name="connsiteY179" fmla="*/ 707787 h 777388"/>
              <a:gd name="connsiteX180" fmla="*/ 582403 w 2119472"/>
              <a:gd name="connsiteY180" fmla="*/ 702738 h 777388"/>
              <a:gd name="connsiteX181" fmla="*/ 552494 w 2119472"/>
              <a:gd name="connsiteY181" fmla="*/ 697512 h 777388"/>
              <a:gd name="connsiteX182" fmla="*/ 522924 w 2119472"/>
              <a:gd name="connsiteY182" fmla="*/ 691893 h 777388"/>
              <a:gd name="connsiteX183" fmla="*/ 494097 w 2119472"/>
              <a:gd name="connsiteY183" fmla="*/ 686012 h 777388"/>
              <a:gd name="connsiteX184" fmla="*/ 465613 w 2119472"/>
              <a:gd name="connsiteY184" fmla="*/ 679736 h 777388"/>
              <a:gd name="connsiteX185" fmla="*/ 437128 w 2119472"/>
              <a:gd name="connsiteY185" fmla="*/ 673460 h 777388"/>
              <a:gd name="connsiteX186" fmla="*/ 409330 w 2119472"/>
              <a:gd name="connsiteY186" fmla="*/ 666395 h 777388"/>
              <a:gd name="connsiteX187" fmla="*/ 381929 w 2119472"/>
              <a:gd name="connsiteY187" fmla="*/ 659463 h 777388"/>
              <a:gd name="connsiteX188" fmla="*/ 355233 w 2119472"/>
              <a:gd name="connsiteY188" fmla="*/ 651918 h 777388"/>
              <a:gd name="connsiteX189" fmla="*/ 328517 w 2119472"/>
              <a:gd name="connsiteY189" fmla="*/ 644196 h 777388"/>
              <a:gd name="connsiteX190" fmla="*/ 304068 w 2119472"/>
              <a:gd name="connsiteY190" fmla="*/ 636044 h 777388"/>
              <a:gd name="connsiteX191" fmla="*/ 280382 w 2119472"/>
              <a:gd name="connsiteY191" fmla="*/ 627806 h 777388"/>
              <a:gd name="connsiteX192" fmla="*/ 256636 w 2119472"/>
              <a:gd name="connsiteY192" fmla="*/ 619040 h 777388"/>
              <a:gd name="connsiteX193" fmla="*/ 234377 w 2119472"/>
              <a:gd name="connsiteY193" fmla="*/ 609752 h 777388"/>
              <a:gd name="connsiteX194" fmla="*/ 212095 w 2119472"/>
              <a:gd name="connsiteY194" fmla="*/ 600288 h 777388"/>
              <a:gd name="connsiteX195" fmla="*/ 190940 w 2119472"/>
              <a:gd name="connsiteY195" fmla="*/ 590519 h 777388"/>
              <a:gd name="connsiteX196" fmla="*/ 171251 w 2119472"/>
              <a:gd name="connsiteY196" fmla="*/ 580052 h 777388"/>
              <a:gd name="connsiteX197" fmla="*/ 151922 w 2119472"/>
              <a:gd name="connsiteY197" fmla="*/ 569367 h 777388"/>
              <a:gd name="connsiteX198" fmla="*/ 133334 w 2119472"/>
              <a:gd name="connsiteY198" fmla="*/ 558421 h 777388"/>
              <a:gd name="connsiteX199" fmla="*/ 124602 w 2119472"/>
              <a:gd name="connsiteY199" fmla="*/ 552796 h 777388"/>
              <a:gd name="connsiteX200" fmla="*/ 116615 w 2119472"/>
              <a:gd name="connsiteY200" fmla="*/ 546910 h 777388"/>
              <a:gd name="connsiteX201" fmla="*/ 108247 w 2119472"/>
              <a:gd name="connsiteY201" fmla="*/ 541066 h 777388"/>
              <a:gd name="connsiteX202" fmla="*/ 100638 w 2119472"/>
              <a:gd name="connsiteY202" fmla="*/ 535137 h 777388"/>
              <a:gd name="connsiteX203" fmla="*/ 92630 w 2119472"/>
              <a:gd name="connsiteY203" fmla="*/ 529075 h 777388"/>
              <a:gd name="connsiteX204" fmla="*/ 85386 w 2119472"/>
              <a:gd name="connsiteY204" fmla="*/ 522927 h 777388"/>
              <a:gd name="connsiteX205" fmla="*/ 78120 w 2119472"/>
              <a:gd name="connsiteY205" fmla="*/ 516604 h 777388"/>
              <a:gd name="connsiteX206" fmla="*/ 71255 w 2119472"/>
              <a:gd name="connsiteY206" fmla="*/ 510414 h 777388"/>
              <a:gd name="connsiteX207" fmla="*/ 65114 w 2119472"/>
              <a:gd name="connsiteY207" fmla="*/ 503787 h 777388"/>
              <a:gd name="connsiteX208" fmla="*/ 58993 w 2119472"/>
              <a:gd name="connsiteY208" fmla="*/ 497336 h 777388"/>
              <a:gd name="connsiteX209" fmla="*/ 53231 w 2119472"/>
              <a:gd name="connsiteY209" fmla="*/ 490667 h 777388"/>
              <a:gd name="connsiteX210" fmla="*/ 47070 w 2119472"/>
              <a:gd name="connsiteY210" fmla="*/ 483864 h 777388"/>
              <a:gd name="connsiteX211" fmla="*/ 42053 w 2119472"/>
              <a:gd name="connsiteY211" fmla="*/ 476932 h 777388"/>
              <a:gd name="connsiteX212" fmla="*/ 37034 w 2119472"/>
              <a:gd name="connsiteY212" fmla="*/ 470002 h 777388"/>
              <a:gd name="connsiteX213" fmla="*/ 27722 w 2119472"/>
              <a:gd name="connsiteY213" fmla="*/ 455702 h 777388"/>
              <a:gd name="connsiteX214" fmla="*/ 24209 w 2119472"/>
              <a:gd name="connsiteY214" fmla="*/ 448426 h 777388"/>
              <a:gd name="connsiteX215" fmla="*/ 20296 w 2119472"/>
              <a:gd name="connsiteY215" fmla="*/ 441015 h 777388"/>
              <a:gd name="connsiteX216" fmla="*/ 16383 w 2119472"/>
              <a:gd name="connsiteY216" fmla="*/ 433605 h 777388"/>
              <a:gd name="connsiteX217" fmla="*/ 13592 w 2119472"/>
              <a:gd name="connsiteY217" fmla="*/ 425891 h 777388"/>
              <a:gd name="connsiteX218" fmla="*/ 10443 w 2119472"/>
              <a:gd name="connsiteY218" fmla="*/ 418395 h 777388"/>
              <a:gd name="connsiteX219" fmla="*/ 7652 w 2119472"/>
              <a:gd name="connsiteY219" fmla="*/ 410680 h 777388"/>
              <a:gd name="connsiteX220" fmla="*/ 5264 w 2119472"/>
              <a:gd name="connsiteY220" fmla="*/ 403100 h 777388"/>
              <a:gd name="connsiteX221" fmla="*/ 3617 w 2119472"/>
              <a:gd name="connsiteY221" fmla="*/ 395259 h 777388"/>
              <a:gd name="connsiteX222" fmla="*/ 1990 w 2119472"/>
              <a:gd name="connsiteY222" fmla="*/ 387593 h 777388"/>
              <a:gd name="connsiteX223" fmla="*/ 725 w 2119472"/>
              <a:gd name="connsiteY223" fmla="*/ 379708 h 777388"/>
              <a:gd name="connsiteX224" fmla="*/ 242 w 2119472"/>
              <a:gd name="connsiteY224" fmla="*/ 371915 h 777388"/>
              <a:gd name="connsiteX225" fmla="*/ 120 w 2119472"/>
              <a:gd name="connsiteY225" fmla="*/ 363903 h 777388"/>
              <a:gd name="connsiteX226" fmla="*/ 0 w 2119472"/>
              <a:gd name="connsiteY226" fmla="*/ 355892 h 777388"/>
              <a:gd name="connsiteX227" fmla="*/ 278 w 2119472"/>
              <a:gd name="connsiteY227" fmla="*/ 348013 h 777388"/>
              <a:gd name="connsiteX228" fmla="*/ 1341 w 2119472"/>
              <a:gd name="connsiteY228" fmla="*/ 340226 h 777388"/>
              <a:gd name="connsiteX229" fmla="*/ 2361 w 2119472"/>
              <a:gd name="connsiteY229" fmla="*/ 332087 h 777388"/>
              <a:gd name="connsiteX230" fmla="*/ 4185 w 2119472"/>
              <a:gd name="connsiteY230" fmla="*/ 324215 h 777388"/>
              <a:gd name="connsiteX231" fmla="*/ 6770 w 2119472"/>
              <a:gd name="connsiteY231" fmla="*/ 316258 h 777388"/>
              <a:gd name="connsiteX232" fmla="*/ 9336 w 2119472"/>
              <a:gd name="connsiteY232" fmla="*/ 308125 h 777388"/>
              <a:gd name="connsiteX233" fmla="*/ 12686 w 2119472"/>
              <a:gd name="connsiteY233" fmla="*/ 300083 h 777388"/>
              <a:gd name="connsiteX234" fmla="*/ 16434 w 2119472"/>
              <a:gd name="connsiteY234" fmla="*/ 292174 h 777388"/>
              <a:gd name="connsiteX235" fmla="*/ 20545 w 2119472"/>
              <a:gd name="connsiteY235" fmla="*/ 284047 h 777388"/>
              <a:gd name="connsiteX236" fmla="*/ 25074 w 2119472"/>
              <a:gd name="connsiteY236" fmla="*/ 276230 h 777388"/>
              <a:gd name="connsiteX237" fmla="*/ 30350 w 2119472"/>
              <a:gd name="connsiteY237" fmla="*/ 268152 h 777388"/>
              <a:gd name="connsiteX238" fmla="*/ 36043 w 2119472"/>
              <a:gd name="connsiteY238" fmla="*/ 260383 h 777388"/>
              <a:gd name="connsiteX239" fmla="*/ 42098 w 2119472"/>
              <a:gd name="connsiteY239" fmla="*/ 252396 h 777388"/>
              <a:gd name="connsiteX240" fmla="*/ 49338 w 2119472"/>
              <a:gd name="connsiteY240" fmla="*/ 244634 h 777388"/>
              <a:gd name="connsiteX241" fmla="*/ 56574 w 2119472"/>
              <a:gd name="connsiteY241" fmla="*/ 236871 h 777388"/>
              <a:gd name="connsiteX242" fmla="*/ 64176 w 2119472"/>
              <a:gd name="connsiteY242" fmla="*/ 228891 h 777388"/>
              <a:gd name="connsiteX243" fmla="*/ 72958 w 2119472"/>
              <a:gd name="connsiteY243" fmla="*/ 221134 h 777388"/>
              <a:gd name="connsiteX244" fmla="*/ 81799 w 2119472"/>
              <a:gd name="connsiteY244" fmla="*/ 213906 h 777388"/>
              <a:gd name="connsiteX245" fmla="*/ 91021 w 2119472"/>
              <a:gd name="connsiteY245" fmla="*/ 206636 h 777388"/>
              <a:gd name="connsiteX246" fmla="*/ 100626 w 2119472"/>
              <a:gd name="connsiteY246" fmla="*/ 199323 h 777388"/>
              <a:gd name="connsiteX247" fmla="*/ 110288 w 2119472"/>
              <a:gd name="connsiteY247" fmla="*/ 192538 h 777388"/>
              <a:gd name="connsiteX248" fmla="*/ 120311 w 2119472"/>
              <a:gd name="connsiteY248" fmla="*/ 185536 h 777388"/>
              <a:gd name="connsiteX249" fmla="*/ 130376 w 2119472"/>
              <a:gd name="connsiteY249" fmla="*/ 178885 h 777388"/>
              <a:gd name="connsiteX250" fmla="*/ 141584 w 2119472"/>
              <a:gd name="connsiteY250" fmla="*/ 172106 h 777388"/>
              <a:gd name="connsiteX251" fmla="*/ 152427 w 2119472"/>
              <a:gd name="connsiteY251" fmla="*/ 165547 h 777388"/>
              <a:gd name="connsiteX252" fmla="*/ 163674 w 2119472"/>
              <a:gd name="connsiteY252" fmla="*/ 159121 h 777388"/>
              <a:gd name="connsiteX253" fmla="*/ 175341 w 2119472"/>
              <a:gd name="connsiteY253" fmla="*/ 153006 h 777388"/>
              <a:gd name="connsiteX254" fmla="*/ 186988 w 2119472"/>
              <a:gd name="connsiteY254" fmla="*/ 146713 h 777388"/>
              <a:gd name="connsiteX255" fmla="*/ 199075 w 2119472"/>
              <a:gd name="connsiteY255" fmla="*/ 140906 h 777388"/>
              <a:gd name="connsiteX256" fmla="*/ 211144 w 2119472"/>
              <a:gd name="connsiteY256" fmla="*/ 134924 h 777388"/>
              <a:gd name="connsiteX257" fmla="*/ 223649 w 2119472"/>
              <a:gd name="connsiteY257" fmla="*/ 129428 h 777388"/>
              <a:gd name="connsiteX258" fmla="*/ 236520 w 2119472"/>
              <a:gd name="connsiteY258" fmla="*/ 123713 h 777388"/>
              <a:gd name="connsiteX259" fmla="*/ 249789 w 2119472"/>
              <a:gd name="connsiteY259" fmla="*/ 118132 h 777388"/>
              <a:gd name="connsiteX260" fmla="*/ 263099 w 2119472"/>
              <a:gd name="connsiteY260" fmla="*/ 112901 h 777388"/>
              <a:gd name="connsiteX261" fmla="*/ 276408 w 2119472"/>
              <a:gd name="connsiteY261" fmla="*/ 107672 h 777388"/>
              <a:gd name="connsiteX262" fmla="*/ 290480 w 2119472"/>
              <a:gd name="connsiteY262" fmla="*/ 102358 h 777388"/>
              <a:gd name="connsiteX263" fmla="*/ 304188 w 2119472"/>
              <a:gd name="connsiteY263" fmla="*/ 97263 h 777388"/>
              <a:gd name="connsiteX264" fmla="*/ 318320 w 2119472"/>
              <a:gd name="connsiteY264" fmla="*/ 92477 h 777388"/>
              <a:gd name="connsiteX265" fmla="*/ 332470 w 2119472"/>
              <a:gd name="connsiteY265" fmla="*/ 87867 h 777388"/>
              <a:gd name="connsiteX266" fmla="*/ 347001 w 2119472"/>
              <a:gd name="connsiteY266" fmla="*/ 83215 h 777388"/>
              <a:gd name="connsiteX267" fmla="*/ 361551 w 2119472"/>
              <a:gd name="connsiteY267" fmla="*/ 78739 h 777388"/>
              <a:gd name="connsiteX268" fmla="*/ 376103 w 2119472"/>
              <a:gd name="connsiteY268" fmla="*/ 74263 h 777388"/>
              <a:gd name="connsiteX269" fmla="*/ 391457 w 2119472"/>
              <a:gd name="connsiteY269" fmla="*/ 70054 h 777388"/>
              <a:gd name="connsiteX270" fmla="*/ 406064 w 2119472"/>
              <a:gd name="connsiteY270" fmla="*/ 66107 h 777388"/>
              <a:gd name="connsiteX271" fmla="*/ 421437 w 2119472"/>
              <a:gd name="connsiteY271" fmla="*/ 62074 h 777388"/>
              <a:gd name="connsiteX272" fmla="*/ 437172 w 2119472"/>
              <a:gd name="connsiteY272" fmla="*/ 57823 h 777388"/>
              <a:gd name="connsiteX273" fmla="*/ 452602 w 2119472"/>
              <a:gd name="connsiteY273" fmla="*/ 54319 h 777388"/>
              <a:gd name="connsiteX274" fmla="*/ 468395 w 2119472"/>
              <a:gd name="connsiteY274" fmla="*/ 50597 h 777388"/>
              <a:gd name="connsiteX275" fmla="*/ 483444 w 2119472"/>
              <a:gd name="connsiteY275" fmla="*/ 47135 h 777388"/>
              <a:gd name="connsiteX276" fmla="*/ 499657 w 2119472"/>
              <a:gd name="connsiteY276" fmla="*/ 43722 h 777388"/>
              <a:gd name="connsiteX277" fmla="*/ 515509 w 2119472"/>
              <a:gd name="connsiteY277" fmla="*/ 40527 h 777388"/>
              <a:gd name="connsiteX278" fmla="*/ 547251 w 2119472"/>
              <a:gd name="connsiteY278" fmla="*/ 34492 h 777388"/>
              <a:gd name="connsiteX279" fmla="*/ 580195 w 2119472"/>
              <a:gd name="connsiteY279" fmla="*/ 28856 h 777388"/>
              <a:gd name="connsiteX280" fmla="*/ 612417 w 2119472"/>
              <a:gd name="connsiteY280" fmla="*/ 23658 h 777388"/>
              <a:gd name="connsiteX281" fmla="*/ 645097 w 2119472"/>
              <a:gd name="connsiteY281" fmla="*/ 19123 h 777388"/>
              <a:gd name="connsiteX282" fmla="*/ 678199 w 2119472"/>
              <a:gd name="connsiteY282" fmla="*/ 14896 h 777388"/>
              <a:gd name="connsiteX283" fmla="*/ 710980 w 2119472"/>
              <a:gd name="connsiteY283" fmla="*/ 11241 h 777388"/>
              <a:gd name="connsiteX284" fmla="*/ 744220 w 2119472"/>
              <a:gd name="connsiteY284" fmla="*/ 8248 h 777388"/>
              <a:gd name="connsiteX285" fmla="*/ 776717 w 2119472"/>
              <a:gd name="connsiteY285" fmla="*/ 5515 h 777388"/>
              <a:gd name="connsiteX286" fmla="*/ 809291 w 2119472"/>
              <a:gd name="connsiteY286" fmla="*/ 3488 h 777388"/>
              <a:gd name="connsiteX287" fmla="*/ 841907 w 2119472"/>
              <a:gd name="connsiteY287" fmla="*/ 1813 h 777388"/>
              <a:gd name="connsiteX288" fmla="*/ 874198 w 2119472"/>
              <a:gd name="connsiteY288" fmla="*/ 710 h 77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2119472" h="777388">
                <a:moveTo>
                  <a:pt x="906147" y="0"/>
                </a:moveTo>
                <a:lnTo>
                  <a:pt x="937414" y="81"/>
                </a:lnTo>
                <a:lnTo>
                  <a:pt x="968700" y="337"/>
                </a:lnTo>
                <a:lnTo>
                  <a:pt x="999264" y="1031"/>
                </a:lnTo>
                <a:lnTo>
                  <a:pt x="964626" y="1862"/>
                </a:lnTo>
                <a:lnTo>
                  <a:pt x="929305" y="3482"/>
                </a:lnTo>
                <a:lnTo>
                  <a:pt x="894041" y="5630"/>
                </a:lnTo>
                <a:lnTo>
                  <a:pt x="858818" y="8131"/>
                </a:lnTo>
                <a:lnTo>
                  <a:pt x="824013" y="10943"/>
                </a:lnTo>
                <a:lnTo>
                  <a:pt x="788528" y="14542"/>
                </a:lnTo>
                <a:lnTo>
                  <a:pt x="770994" y="16497"/>
                </a:lnTo>
                <a:lnTo>
                  <a:pt x="753482" y="18628"/>
                </a:lnTo>
                <a:lnTo>
                  <a:pt x="735626" y="21155"/>
                </a:lnTo>
                <a:lnTo>
                  <a:pt x="718132" y="23463"/>
                </a:lnTo>
                <a:lnTo>
                  <a:pt x="700656" y="25946"/>
                </a:lnTo>
                <a:lnTo>
                  <a:pt x="683223" y="28781"/>
                </a:lnTo>
                <a:lnTo>
                  <a:pt x="665767" y="31441"/>
                </a:lnTo>
                <a:lnTo>
                  <a:pt x="648371" y="34629"/>
                </a:lnTo>
                <a:lnTo>
                  <a:pt x="630955" y="37642"/>
                </a:lnTo>
                <a:lnTo>
                  <a:pt x="614342" y="40921"/>
                </a:lnTo>
                <a:lnTo>
                  <a:pt x="596966" y="44285"/>
                </a:lnTo>
                <a:lnTo>
                  <a:pt x="580011" y="47959"/>
                </a:lnTo>
                <a:lnTo>
                  <a:pt x="563054" y="51633"/>
                </a:lnTo>
                <a:lnTo>
                  <a:pt x="546120" y="55483"/>
                </a:lnTo>
                <a:lnTo>
                  <a:pt x="529203" y="59510"/>
                </a:lnTo>
                <a:lnTo>
                  <a:pt x="513068" y="63627"/>
                </a:lnTo>
                <a:lnTo>
                  <a:pt x="496591" y="68140"/>
                </a:lnTo>
                <a:lnTo>
                  <a:pt x="480096" y="72476"/>
                </a:lnTo>
                <a:lnTo>
                  <a:pt x="463638" y="77164"/>
                </a:lnTo>
                <a:lnTo>
                  <a:pt x="447964" y="81944"/>
                </a:lnTo>
                <a:lnTo>
                  <a:pt x="433757" y="86024"/>
                </a:lnTo>
                <a:lnTo>
                  <a:pt x="419606" y="90635"/>
                </a:lnTo>
                <a:lnTo>
                  <a:pt x="405836" y="95202"/>
                </a:lnTo>
                <a:lnTo>
                  <a:pt x="392449" y="99727"/>
                </a:lnTo>
                <a:lnTo>
                  <a:pt x="378719" y="104647"/>
                </a:lnTo>
                <a:lnTo>
                  <a:pt x="364988" y="109565"/>
                </a:lnTo>
                <a:lnTo>
                  <a:pt x="351299" y="114837"/>
                </a:lnTo>
                <a:lnTo>
                  <a:pt x="338371" y="120024"/>
                </a:lnTo>
                <a:lnTo>
                  <a:pt x="325826" y="125168"/>
                </a:lnTo>
                <a:lnTo>
                  <a:pt x="312936" y="130707"/>
                </a:lnTo>
                <a:lnTo>
                  <a:pt x="300428" y="136203"/>
                </a:lnTo>
                <a:lnTo>
                  <a:pt x="287579" y="142095"/>
                </a:lnTo>
                <a:lnTo>
                  <a:pt x="275874" y="147859"/>
                </a:lnTo>
                <a:lnTo>
                  <a:pt x="264167" y="153623"/>
                </a:lnTo>
                <a:lnTo>
                  <a:pt x="252501" y="159738"/>
                </a:lnTo>
                <a:lnTo>
                  <a:pt x="241214" y="165813"/>
                </a:lnTo>
                <a:lnTo>
                  <a:pt x="230329" y="172020"/>
                </a:lnTo>
                <a:lnTo>
                  <a:pt x="219846" y="178361"/>
                </a:lnTo>
                <a:lnTo>
                  <a:pt x="209742" y="184659"/>
                </a:lnTo>
                <a:lnTo>
                  <a:pt x="199660" y="191134"/>
                </a:lnTo>
                <a:lnTo>
                  <a:pt x="190377" y="197876"/>
                </a:lnTo>
                <a:lnTo>
                  <a:pt x="181096" y="204617"/>
                </a:lnTo>
                <a:lnTo>
                  <a:pt x="172195" y="211317"/>
                </a:lnTo>
                <a:lnTo>
                  <a:pt x="163716" y="218325"/>
                </a:lnTo>
                <a:lnTo>
                  <a:pt x="156000" y="225250"/>
                </a:lnTo>
                <a:lnTo>
                  <a:pt x="148682" y="232308"/>
                </a:lnTo>
                <a:lnTo>
                  <a:pt x="141764" y="239500"/>
                </a:lnTo>
                <a:lnTo>
                  <a:pt x="135231" y="246648"/>
                </a:lnTo>
                <a:lnTo>
                  <a:pt x="129478" y="253889"/>
                </a:lnTo>
                <a:lnTo>
                  <a:pt x="123745" y="261305"/>
                </a:lnTo>
                <a:lnTo>
                  <a:pt x="118773" y="268636"/>
                </a:lnTo>
                <a:lnTo>
                  <a:pt x="114583" y="276058"/>
                </a:lnTo>
                <a:lnTo>
                  <a:pt x="110494" y="284361"/>
                </a:lnTo>
                <a:lnTo>
                  <a:pt x="107164" y="292580"/>
                </a:lnTo>
                <a:lnTo>
                  <a:pt x="104578" y="300536"/>
                </a:lnTo>
                <a:lnTo>
                  <a:pt x="102413" y="308803"/>
                </a:lnTo>
                <a:lnTo>
                  <a:pt x="101393" y="316943"/>
                </a:lnTo>
                <a:lnTo>
                  <a:pt x="100732" y="324864"/>
                </a:lnTo>
                <a:lnTo>
                  <a:pt x="100873" y="333051"/>
                </a:lnTo>
                <a:lnTo>
                  <a:pt x="101737" y="340801"/>
                </a:lnTo>
                <a:lnTo>
                  <a:pt x="102621" y="348728"/>
                </a:lnTo>
                <a:lnTo>
                  <a:pt x="103906" y="356788"/>
                </a:lnTo>
                <a:lnTo>
                  <a:pt x="105912" y="364412"/>
                </a:lnTo>
                <a:lnTo>
                  <a:pt x="107961" y="372387"/>
                </a:lnTo>
                <a:lnTo>
                  <a:pt x="111130" y="380059"/>
                </a:lnTo>
                <a:lnTo>
                  <a:pt x="113901" y="387598"/>
                </a:lnTo>
                <a:lnTo>
                  <a:pt x="120605" y="402723"/>
                </a:lnTo>
                <a:lnTo>
                  <a:pt x="124479" y="409781"/>
                </a:lnTo>
                <a:lnTo>
                  <a:pt x="128351" y="416839"/>
                </a:lnTo>
                <a:lnTo>
                  <a:pt x="132648" y="424206"/>
                </a:lnTo>
                <a:lnTo>
                  <a:pt x="137244" y="430828"/>
                </a:lnTo>
                <a:lnTo>
                  <a:pt x="142645" y="437716"/>
                </a:lnTo>
                <a:lnTo>
                  <a:pt x="148043" y="444604"/>
                </a:lnTo>
                <a:lnTo>
                  <a:pt x="153803" y="451274"/>
                </a:lnTo>
                <a:lnTo>
                  <a:pt x="160308" y="457682"/>
                </a:lnTo>
                <a:lnTo>
                  <a:pt x="166447" y="464310"/>
                </a:lnTo>
                <a:lnTo>
                  <a:pt x="173312" y="470500"/>
                </a:lnTo>
                <a:lnTo>
                  <a:pt x="180596" y="477000"/>
                </a:lnTo>
                <a:lnTo>
                  <a:pt x="188225" y="483104"/>
                </a:lnTo>
                <a:lnTo>
                  <a:pt x="195832" y="489033"/>
                </a:lnTo>
                <a:lnTo>
                  <a:pt x="204220" y="495053"/>
                </a:lnTo>
                <a:lnTo>
                  <a:pt x="212952" y="500677"/>
                </a:lnTo>
                <a:lnTo>
                  <a:pt x="221701" y="506479"/>
                </a:lnTo>
                <a:lnTo>
                  <a:pt x="231579" y="511977"/>
                </a:lnTo>
                <a:lnTo>
                  <a:pt x="240689" y="517559"/>
                </a:lnTo>
                <a:lnTo>
                  <a:pt x="250925" y="522838"/>
                </a:lnTo>
                <a:lnTo>
                  <a:pt x="261121" y="527764"/>
                </a:lnTo>
                <a:lnTo>
                  <a:pt x="271358" y="533043"/>
                </a:lnTo>
                <a:lnTo>
                  <a:pt x="281937" y="537927"/>
                </a:lnTo>
                <a:lnTo>
                  <a:pt x="292895" y="542769"/>
                </a:lnTo>
                <a:lnTo>
                  <a:pt x="304215" y="547392"/>
                </a:lnTo>
                <a:lnTo>
                  <a:pt x="315898" y="551797"/>
                </a:lnTo>
                <a:lnTo>
                  <a:pt x="327198" y="556243"/>
                </a:lnTo>
                <a:lnTo>
                  <a:pt x="350926" y="564832"/>
                </a:lnTo>
                <a:lnTo>
                  <a:pt x="375736" y="572767"/>
                </a:lnTo>
                <a:lnTo>
                  <a:pt x="401287" y="580440"/>
                </a:lnTo>
                <a:lnTo>
                  <a:pt x="427543" y="587499"/>
                </a:lnTo>
                <a:lnTo>
                  <a:pt x="454162" y="594339"/>
                </a:lnTo>
                <a:lnTo>
                  <a:pt x="481504" y="600742"/>
                </a:lnTo>
                <a:lnTo>
                  <a:pt x="509186" y="606751"/>
                </a:lnTo>
                <a:lnTo>
                  <a:pt x="536850" y="612583"/>
                </a:lnTo>
                <a:lnTo>
                  <a:pt x="565216" y="617803"/>
                </a:lnTo>
                <a:lnTo>
                  <a:pt x="594345" y="622936"/>
                </a:lnTo>
                <a:lnTo>
                  <a:pt x="623033" y="627585"/>
                </a:lnTo>
                <a:lnTo>
                  <a:pt x="654849" y="632598"/>
                </a:lnTo>
                <a:lnTo>
                  <a:pt x="687408" y="637349"/>
                </a:lnTo>
                <a:lnTo>
                  <a:pt x="720289" y="641529"/>
                </a:lnTo>
                <a:lnTo>
                  <a:pt x="752410" y="645794"/>
                </a:lnTo>
                <a:lnTo>
                  <a:pt x="785993" y="649361"/>
                </a:lnTo>
                <a:lnTo>
                  <a:pt x="819218" y="653147"/>
                </a:lnTo>
                <a:lnTo>
                  <a:pt x="852401" y="656580"/>
                </a:lnTo>
                <a:lnTo>
                  <a:pt x="885927" y="659619"/>
                </a:lnTo>
                <a:lnTo>
                  <a:pt x="919835" y="662616"/>
                </a:lnTo>
                <a:lnTo>
                  <a:pt x="953302" y="665125"/>
                </a:lnTo>
                <a:lnTo>
                  <a:pt x="987530" y="667551"/>
                </a:lnTo>
                <a:lnTo>
                  <a:pt x="1021760" y="669976"/>
                </a:lnTo>
                <a:lnTo>
                  <a:pt x="1055930" y="671872"/>
                </a:lnTo>
                <a:lnTo>
                  <a:pt x="1090501" y="673903"/>
                </a:lnTo>
                <a:lnTo>
                  <a:pt x="1125013" y="675404"/>
                </a:lnTo>
                <a:lnTo>
                  <a:pt x="1159566" y="677259"/>
                </a:lnTo>
                <a:lnTo>
                  <a:pt x="1194803" y="678323"/>
                </a:lnTo>
                <a:lnTo>
                  <a:pt x="1229293" y="679649"/>
                </a:lnTo>
                <a:lnTo>
                  <a:pt x="1299364" y="681644"/>
                </a:lnTo>
                <a:lnTo>
                  <a:pt x="1369776" y="683245"/>
                </a:lnTo>
                <a:lnTo>
                  <a:pt x="1440108" y="684141"/>
                </a:lnTo>
                <a:lnTo>
                  <a:pt x="1510442" y="685036"/>
                </a:lnTo>
                <a:lnTo>
                  <a:pt x="1581096" y="685362"/>
                </a:lnTo>
                <a:lnTo>
                  <a:pt x="1652094" y="685292"/>
                </a:lnTo>
                <a:lnTo>
                  <a:pt x="1722730" y="685441"/>
                </a:lnTo>
                <a:lnTo>
                  <a:pt x="1795632" y="685159"/>
                </a:lnTo>
                <a:lnTo>
                  <a:pt x="1868535" y="684877"/>
                </a:lnTo>
                <a:lnTo>
                  <a:pt x="1941419" y="684418"/>
                </a:lnTo>
                <a:lnTo>
                  <a:pt x="2014665" y="683741"/>
                </a:lnTo>
                <a:lnTo>
                  <a:pt x="2087127" y="682973"/>
                </a:lnTo>
                <a:lnTo>
                  <a:pt x="2119471" y="682440"/>
                </a:lnTo>
                <a:lnTo>
                  <a:pt x="2119472" y="775873"/>
                </a:lnTo>
                <a:lnTo>
                  <a:pt x="2117144" y="776433"/>
                </a:lnTo>
                <a:lnTo>
                  <a:pt x="2065949" y="776823"/>
                </a:lnTo>
                <a:lnTo>
                  <a:pt x="1993064" y="777282"/>
                </a:lnTo>
                <a:lnTo>
                  <a:pt x="1920143" y="777388"/>
                </a:lnTo>
                <a:lnTo>
                  <a:pt x="1847961" y="777233"/>
                </a:lnTo>
                <a:lnTo>
                  <a:pt x="1775383" y="776944"/>
                </a:lnTo>
                <a:lnTo>
                  <a:pt x="1703162" y="776437"/>
                </a:lnTo>
                <a:lnTo>
                  <a:pt x="1631304" y="775711"/>
                </a:lnTo>
                <a:lnTo>
                  <a:pt x="1559407" y="774633"/>
                </a:lnTo>
                <a:lnTo>
                  <a:pt x="1487490" y="773378"/>
                </a:lnTo>
                <a:lnTo>
                  <a:pt x="1415916" y="771729"/>
                </a:lnTo>
                <a:lnTo>
                  <a:pt x="1344322" y="769904"/>
                </a:lnTo>
                <a:lnTo>
                  <a:pt x="1309487" y="768972"/>
                </a:lnTo>
                <a:lnTo>
                  <a:pt x="1274233" y="767731"/>
                </a:lnTo>
                <a:lnTo>
                  <a:pt x="1239340" y="766272"/>
                </a:lnTo>
                <a:lnTo>
                  <a:pt x="1204808" y="764594"/>
                </a:lnTo>
                <a:lnTo>
                  <a:pt x="1170296" y="763092"/>
                </a:lnTo>
                <a:lnTo>
                  <a:pt x="1135741" y="761238"/>
                </a:lnTo>
                <a:lnTo>
                  <a:pt x="1101553" y="759165"/>
                </a:lnTo>
                <a:lnTo>
                  <a:pt x="1067343" y="756916"/>
                </a:lnTo>
                <a:lnTo>
                  <a:pt x="1033133" y="754668"/>
                </a:lnTo>
                <a:lnTo>
                  <a:pt x="998885" y="752066"/>
                </a:lnTo>
                <a:lnTo>
                  <a:pt x="965016" y="749422"/>
                </a:lnTo>
                <a:lnTo>
                  <a:pt x="931109" y="746426"/>
                </a:lnTo>
                <a:lnTo>
                  <a:pt x="897584" y="743388"/>
                </a:lnTo>
                <a:lnTo>
                  <a:pt x="864018" y="739997"/>
                </a:lnTo>
                <a:lnTo>
                  <a:pt x="830835" y="736564"/>
                </a:lnTo>
                <a:lnTo>
                  <a:pt x="797630" y="732955"/>
                </a:lnTo>
                <a:lnTo>
                  <a:pt x="766332" y="729133"/>
                </a:lnTo>
                <a:lnTo>
                  <a:pt x="735053" y="725486"/>
                </a:lnTo>
                <a:lnTo>
                  <a:pt x="704500" y="721403"/>
                </a:lnTo>
                <a:lnTo>
                  <a:pt x="673544" y="717186"/>
                </a:lnTo>
                <a:lnTo>
                  <a:pt x="642547" y="712617"/>
                </a:lnTo>
                <a:lnTo>
                  <a:pt x="612294" y="707787"/>
                </a:lnTo>
                <a:lnTo>
                  <a:pt x="582403" y="702738"/>
                </a:lnTo>
                <a:lnTo>
                  <a:pt x="552494" y="697512"/>
                </a:lnTo>
                <a:lnTo>
                  <a:pt x="522924" y="691893"/>
                </a:lnTo>
                <a:lnTo>
                  <a:pt x="494097" y="686012"/>
                </a:lnTo>
                <a:lnTo>
                  <a:pt x="465613" y="679736"/>
                </a:lnTo>
                <a:lnTo>
                  <a:pt x="437128" y="673460"/>
                </a:lnTo>
                <a:lnTo>
                  <a:pt x="409330" y="666395"/>
                </a:lnTo>
                <a:lnTo>
                  <a:pt x="381929" y="659463"/>
                </a:lnTo>
                <a:lnTo>
                  <a:pt x="355233" y="651918"/>
                </a:lnTo>
                <a:lnTo>
                  <a:pt x="328517" y="644196"/>
                </a:lnTo>
                <a:lnTo>
                  <a:pt x="304068" y="636044"/>
                </a:lnTo>
                <a:lnTo>
                  <a:pt x="280382" y="627806"/>
                </a:lnTo>
                <a:lnTo>
                  <a:pt x="256636" y="619040"/>
                </a:lnTo>
                <a:lnTo>
                  <a:pt x="234377" y="609752"/>
                </a:lnTo>
                <a:lnTo>
                  <a:pt x="212095" y="600288"/>
                </a:lnTo>
                <a:lnTo>
                  <a:pt x="190940" y="590519"/>
                </a:lnTo>
                <a:lnTo>
                  <a:pt x="171251" y="580052"/>
                </a:lnTo>
                <a:lnTo>
                  <a:pt x="151922" y="569367"/>
                </a:lnTo>
                <a:lnTo>
                  <a:pt x="133334" y="558421"/>
                </a:lnTo>
                <a:lnTo>
                  <a:pt x="124602" y="552796"/>
                </a:lnTo>
                <a:lnTo>
                  <a:pt x="116615" y="546910"/>
                </a:lnTo>
                <a:lnTo>
                  <a:pt x="108247" y="541066"/>
                </a:lnTo>
                <a:lnTo>
                  <a:pt x="100638" y="535137"/>
                </a:lnTo>
                <a:lnTo>
                  <a:pt x="92630" y="529075"/>
                </a:lnTo>
                <a:lnTo>
                  <a:pt x="85386" y="522927"/>
                </a:lnTo>
                <a:lnTo>
                  <a:pt x="78120" y="516604"/>
                </a:lnTo>
                <a:lnTo>
                  <a:pt x="71255" y="510414"/>
                </a:lnTo>
                <a:lnTo>
                  <a:pt x="65114" y="503787"/>
                </a:lnTo>
                <a:lnTo>
                  <a:pt x="58993" y="497336"/>
                </a:lnTo>
                <a:lnTo>
                  <a:pt x="53231" y="490667"/>
                </a:lnTo>
                <a:lnTo>
                  <a:pt x="47070" y="483864"/>
                </a:lnTo>
                <a:lnTo>
                  <a:pt x="42053" y="476932"/>
                </a:lnTo>
                <a:lnTo>
                  <a:pt x="37034" y="470002"/>
                </a:lnTo>
                <a:lnTo>
                  <a:pt x="27722" y="455702"/>
                </a:lnTo>
                <a:lnTo>
                  <a:pt x="24209" y="448426"/>
                </a:lnTo>
                <a:lnTo>
                  <a:pt x="20296" y="441015"/>
                </a:lnTo>
                <a:lnTo>
                  <a:pt x="16383" y="433605"/>
                </a:lnTo>
                <a:lnTo>
                  <a:pt x="13592" y="425891"/>
                </a:lnTo>
                <a:lnTo>
                  <a:pt x="10443" y="418395"/>
                </a:lnTo>
                <a:lnTo>
                  <a:pt x="7652" y="410680"/>
                </a:lnTo>
                <a:lnTo>
                  <a:pt x="5264" y="403100"/>
                </a:lnTo>
                <a:lnTo>
                  <a:pt x="3617" y="395259"/>
                </a:lnTo>
                <a:lnTo>
                  <a:pt x="1990" y="387593"/>
                </a:lnTo>
                <a:lnTo>
                  <a:pt x="725" y="379708"/>
                </a:lnTo>
                <a:lnTo>
                  <a:pt x="242" y="371915"/>
                </a:lnTo>
                <a:lnTo>
                  <a:pt x="120" y="363903"/>
                </a:lnTo>
                <a:lnTo>
                  <a:pt x="0" y="355892"/>
                </a:lnTo>
                <a:lnTo>
                  <a:pt x="278" y="348013"/>
                </a:lnTo>
                <a:lnTo>
                  <a:pt x="1341" y="340226"/>
                </a:lnTo>
                <a:lnTo>
                  <a:pt x="2361" y="332087"/>
                </a:lnTo>
                <a:lnTo>
                  <a:pt x="4185" y="324215"/>
                </a:lnTo>
                <a:lnTo>
                  <a:pt x="6770" y="316258"/>
                </a:lnTo>
                <a:lnTo>
                  <a:pt x="9336" y="308125"/>
                </a:lnTo>
                <a:lnTo>
                  <a:pt x="12686" y="300083"/>
                </a:lnTo>
                <a:lnTo>
                  <a:pt x="16434" y="292174"/>
                </a:lnTo>
                <a:lnTo>
                  <a:pt x="20545" y="284047"/>
                </a:lnTo>
                <a:lnTo>
                  <a:pt x="25074" y="276230"/>
                </a:lnTo>
                <a:lnTo>
                  <a:pt x="30350" y="268152"/>
                </a:lnTo>
                <a:lnTo>
                  <a:pt x="36043" y="260383"/>
                </a:lnTo>
                <a:lnTo>
                  <a:pt x="42098" y="252396"/>
                </a:lnTo>
                <a:lnTo>
                  <a:pt x="49338" y="244634"/>
                </a:lnTo>
                <a:lnTo>
                  <a:pt x="56574" y="236871"/>
                </a:lnTo>
                <a:lnTo>
                  <a:pt x="64176" y="228891"/>
                </a:lnTo>
                <a:lnTo>
                  <a:pt x="72958" y="221134"/>
                </a:lnTo>
                <a:lnTo>
                  <a:pt x="81799" y="213906"/>
                </a:lnTo>
                <a:lnTo>
                  <a:pt x="91021" y="206636"/>
                </a:lnTo>
                <a:lnTo>
                  <a:pt x="100626" y="199323"/>
                </a:lnTo>
                <a:lnTo>
                  <a:pt x="110288" y="192538"/>
                </a:lnTo>
                <a:lnTo>
                  <a:pt x="120311" y="185536"/>
                </a:lnTo>
                <a:lnTo>
                  <a:pt x="130376" y="178885"/>
                </a:lnTo>
                <a:lnTo>
                  <a:pt x="141584" y="172106"/>
                </a:lnTo>
                <a:lnTo>
                  <a:pt x="152427" y="165547"/>
                </a:lnTo>
                <a:lnTo>
                  <a:pt x="163674" y="159121"/>
                </a:lnTo>
                <a:lnTo>
                  <a:pt x="175341" y="153006"/>
                </a:lnTo>
                <a:lnTo>
                  <a:pt x="186988" y="146713"/>
                </a:lnTo>
                <a:lnTo>
                  <a:pt x="199075" y="140906"/>
                </a:lnTo>
                <a:lnTo>
                  <a:pt x="211144" y="134924"/>
                </a:lnTo>
                <a:lnTo>
                  <a:pt x="223649" y="129428"/>
                </a:lnTo>
                <a:lnTo>
                  <a:pt x="236520" y="123713"/>
                </a:lnTo>
                <a:lnTo>
                  <a:pt x="249789" y="118132"/>
                </a:lnTo>
                <a:lnTo>
                  <a:pt x="263099" y="112901"/>
                </a:lnTo>
                <a:lnTo>
                  <a:pt x="276408" y="107672"/>
                </a:lnTo>
                <a:lnTo>
                  <a:pt x="290480" y="102358"/>
                </a:lnTo>
                <a:lnTo>
                  <a:pt x="304188" y="97263"/>
                </a:lnTo>
                <a:lnTo>
                  <a:pt x="318320" y="92477"/>
                </a:lnTo>
                <a:lnTo>
                  <a:pt x="332470" y="87867"/>
                </a:lnTo>
                <a:lnTo>
                  <a:pt x="347001" y="83215"/>
                </a:lnTo>
                <a:lnTo>
                  <a:pt x="361551" y="78739"/>
                </a:lnTo>
                <a:lnTo>
                  <a:pt x="376103" y="74263"/>
                </a:lnTo>
                <a:lnTo>
                  <a:pt x="391457" y="70054"/>
                </a:lnTo>
                <a:lnTo>
                  <a:pt x="406064" y="66107"/>
                </a:lnTo>
                <a:lnTo>
                  <a:pt x="421437" y="62074"/>
                </a:lnTo>
                <a:lnTo>
                  <a:pt x="437172" y="57823"/>
                </a:lnTo>
                <a:lnTo>
                  <a:pt x="452602" y="54319"/>
                </a:lnTo>
                <a:lnTo>
                  <a:pt x="468395" y="50597"/>
                </a:lnTo>
                <a:lnTo>
                  <a:pt x="483444" y="47135"/>
                </a:lnTo>
                <a:lnTo>
                  <a:pt x="499657" y="43722"/>
                </a:lnTo>
                <a:lnTo>
                  <a:pt x="515509" y="40527"/>
                </a:lnTo>
                <a:lnTo>
                  <a:pt x="547251" y="34492"/>
                </a:lnTo>
                <a:lnTo>
                  <a:pt x="580195" y="28856"/>
                </a:lnTo>
                <a:lnTo>
                  <a:pt x="612417" y="23658"/>
                </a:lnTo>
                <a:lnTo>
                  <a:pt x="645097" y="19123"/>
                </a:lnTo>
                <a:lnTo>
                  <a:pt x="678199" y="14896"/>
                </a:lnTo>
                <a:lnTo>
                  <a:pt x="710980" y="11241"/>
                </a:lnTo>
                <a:lnTo>
                  <a:pt x="744220" y="8248"/>
                </a:lnTo>
                <a:lnTo>
                  <a:pt x="776717" y="5515"/>
                </a:lnTo>
                <a:lnTo>
                  <a:pt x="809291" y="3488"/>
                </a:lnTo>
                <a:lnTo>
                  <a:pt x="841907" y="1813"/>
                </a:lnTo>
                <a:lnTo>
                  <a:pt x="874198" y="71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Other_2"/>
          <p:cNvSpPr/>
          <p:nvPr>
            <p:custDataLst>
              <p:tags r:id="rId2"/>
            </p:custDataLst>
          </p:nvPr>
        </p:nvSpPr>
        <p:spPr bwMode="auto">
          <a:xfrm>
            <a:off x="7791311" y="5200685"/>
            <a:ext cx="1171575" cy="1174751"/>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defTabSz="914400">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Text_1"/>
          <p:cNvSpPr/>
          <p:nvPr>
            <p:custDataLst>
              <p:tags r:id="rId3"/>
            </p:custDataLst>
          </p:nvPr>
        </p:nvSpPr>
        <p:spPr>
          <a:xfrm>
            <a:off x="3965436" y="5043523"/>
            <a:ext cx="3959225" cy="1020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a:lnSpc>
                <a:spcPct val="130000"/>
              </a:lnSpc>
              <a:defRPr/>
            </a:pPr>
            <a:r>
              <a:rPr lang="zh-CN" altLang="en-US" sz="1600" dirty="0">
                <a:solidFill>
                  <a:srgbClr val="6BA24F"/>
                </a:solidFill>
                <a:latin typeface="Arial" panose="020B0604020202020204" pitchFamily="34" charset="0"/>
                <a:ea typeface="微软雅黑" panose="020B0503020204020204" pitchFamily="34" charset="-122"/>
                <a:sym typeface="Arial" panose="020B0604020202020204" pitchFamily="34" charset="0"/>
              </a:rPr>
              <a:t>点击此处添加文字描述，文字颜色、大小、字体可根据需求进行更改。</a:t>
            </a:r>
          </a:p>
        </p:txBody>
      </p:sp>
      <p:sp>
        <p:nvSpPr>
          <p:cNvPr id="10" name="MH_Picture_1"/>
          <p:cNvSpPr/>
          <p:nvPr>
            <p:custDataLst>
              <p:tags r:id="rId4"/>
            </p:custDataLst>
          </p:nvPr>
        </p:nvSpPr>
        <p:spPr>
          <a:xfrm>
            <a:off x="2877997" y="1473529"/>
            <a:ext cx="6457951" cy="3569995"/>
          </a:xfrm>
          <a:prstGeom prst="roundRect">
            <a:avLst>
              <a:gd name="adj" fmla="val 9410"/>
            </a:avLst>
          </a:prstGeom>
          <a:blipFill dpi="0" rotWithShape="1">
            <a:blip r:embed="rId7"/>
            <a:srcRect/>
            <a:stretch>
              <a:fillRect/>
            </a:stretch>
          </a:blip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7"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ppt_h/2"/>
                                          </p:val>
                                        </p:tav>
                                        <p:tav tm="100000">
                                          <p:val>
                                            <p:strVal val="#ppt_y"/>
                                          </p:val>
                                        </p:tav>
                                      </p:tavLst>
                                    </p:anim>
                                    <p:anim calcmode="lin" valueType="num">
                                      <p:cBhvr>
                                        <p:cTn id="23" dur="500" fill="hold"/>
                                        <p:tgtEl>
                                          <p:spTgt spid="7"/>
                                        </p:tgtEl>
                                        <p:attrNameLst>
                                          <p:attrName>ppt_w</p:attrName>
                                        </p:attrNameLst>
                                      </p:cBhvr>
                                      <p:tavLst>
                                        <p:tav tm="0">
                                          <p:val>
                                            <p:strVal val="#ppt_w"/>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41" presetClass="entr" presetSubtype="0" fill="hold" grpId="0" nodeType="afterEffect">
                                  <p:stCondLst>
                                    <p:cond delay="0"/>
                                  </p:stCondLst>
                                  <p:iterate type="lt">
                                    <p:tmPct val="6667"/>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970989" y="1737847"/>
            <a:ext cx="1042988" cy="1044575"/>
            <a:chOff x="2832432" y="2351264"/>
            <a:chExt cx="782241" cy="783431"/>
          </a:xfrm>
        </p:grpSpPr>
        <p:sp>
          <p:nvSpPr>
            <p:cNvPr id="13" name="椭圆 12"/>
            <p:cNvSpPr/>
            <p:nvPr>
              <p:custDataLst>
                <p:tags r:id="rId4"/>
              </p:custDataLst>
            </p:nvPr>
          </p:nvSpPr>
          <p:spPr>
            <a:xfrm>
              <a:off x="2832432" y="2351264"/>
              <a:ext cx="782241" cy="783431"/>
            </a:xfrm>
            <a:prstGeom prst="ellipse">
              <a:avLst/>
            </a:prstGeom>
            <a:solidFill>
              <a:srgbClr val="FFFFFF"/>
            </a:solidFill>
            <a:ln w="25400" cap="flat" cmpd="sng" algn="ctr">
              <a:solidFill>
                <a:schemeClr val="accent2"/>
              </a:solidFill>
              <a:prstDash val="solid"/>
            </a:ln>
            <a:effectLst/>
          </p:spPr>
          <p:txBody>
            <a:bodyPr anchor="ctr"/>
            <a:lstStyle/>
            <a:p>
              <a:pPr algn="ctr" defTabSz="914400">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custDataLst>
                <p:tags r:id="rId5"/>
              </p:custDataLst>
            </p:nvPr>
          </p:nvSpPr>
          <p:spPr>
            <a:xfrm>
              <a:off x="2899107" y="2419129"/>
              <a:ext cx="648891" cy="647700"/>
            </a:xfrm>
            <a:prstGeom prst="ellipse">
              <a:avLst/>
            </a:prstGeom>
            <a:solidFill>
              <a:schemeClr val="accent2"/>
            </a:solidFill>
            <a:ln w="6350" cap="flat" cmpd="sng" algn="ctr">
              <a:noFill/>
              <a:prstDash val="solid"/>
            </a:ln>
            <a:effectLst/>
          </p:spPr>
          <p:txBody>
            <a:bodyPr anchor="ctr"/>
            <a:lstStyle/>
            <a:p>
              <a:pPr algn="ctr" defTabSz="914400">
                <a:defRPr/>
              </a:pPr>
              <a:r>
                <a:rPr lang="en-US" altLang="zh-CN" sz="4400" kern="0" dirty="0">
                  <a:solidFill>
                    <a:prstClr val="white"/>
                  </a:solidFill>
                  <a:latin typeface="Arial" panose="020B0604020202020204" pitchFamily="34" charset="0"/>
                  <a:ea typeface="微软雅黑" panose="020B0503020204020204" pitchFamily="34" charset="-122"/>
                  <a:sym typeface="Arial" panose="020B0604020202020204" pitchFamily="34" charset="0"/>
                </a:rPr>
                <a:t>4</a:t>
              </a:r>
              <a:endParaRPr lang="zh-CN" altLang="en-US" sz="440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5" name="直接连接符 16"/>
          <p:cNvCxnSpPr>
            <a:cxnSpLocks noChangeShapeType="1"/>
            <a:stCxn id="13" idx="6"/>
          </p:cNvCxnSpPr>
          <p:nvPr>
            <p:custDataLst>
              <p:tags r:id="rId1"/>
            </p:custDataLst>
          </p:nvPr>
        </p:nvCxnSpPr>
        <p:spPr bwMode="auto">
          <a:xfrm>
            <a:off x="5013976" y="2260133"/>
            <a:ext cx="3998912" cy="0"/>
          </a:xfrm>
          <a:prstGeom prst="line">
            <a:avLst/>
          </a:prstGeom>
          <a:noFill/>
          <a:ln w="28575" algn="ctr">
            <a:solidFill>
              <a:schemeClr val="accent2"/>
            </a:solidFill>
            <a:round/>
            <a:tailEnd type="oval" w="lg" len="lg"/>
          </a:ln>
          <a:extLst>
            <a:ext uri="{909E8E84-426E-40DD-AFC4-6F175D3DCCD1}">
              <a14:hiddenFill xmlns:a14="http://schemas.microsoft.com/office/drawing/2010/main">
                <a:noFill/>
              </a14:hiddenFill>
            </a:ext>
          </a:extLst>
        </p:spPr>
      </p:cxnSp>
      <p:sp>
        <p:nvSpPr>
          <p:cNvPr id="16" name="TextBox 3"/>
          <p:cNvSpPr txBox="1">
            <a:spLocks noChangeArrowheads="1"/>
          </p:cNvSpPr>
          <p:nvPr>
            <p:custDataLst>
              <p:tags r:id="rId2"/>
            </p:custDataLst>
          </p:nvPr>
        </p:nvSpPr>
        <p:spPr bwMode="auto">
          <a:xfrm>
            <a:off x="5251197" y="1358046"/>
            <a:ext cx="3761692" cy="99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914400">
              <a:lnSpc>
                <a:spcPct val="100000"/>
              </a:lnSpc>
              <a:spcBef>
                <a:spcPct val="0"/>
              </a:spcBef>
              <a:buNone/>
              <a:defRPr/>
            </a:pPr>
            <a:r>
              <a:rPr lang="zh-CN" altLang="en-US" sz="4265" b="1">
                <a:solidFill>
                  <a:srgbClr val="7F7F7F"/>
                </a:solidFill>
                <a:latin typeface="Arial" panose="020B0604020202020204" pitchFamily="34" charset="0"/>
                <a:ea typeface="微软雅黑" panose="020B0503020204020204" pitchFamily="34" charset="-122"/>
                <a:sym typeface="Arial" panose="020B0604020202020204" pitchFamily="34" charset="0"/>
              </a:rPr>
              <a:t>第二部分</a:t>
            </a:r>
            <a:r>
              <a:rPr lang="zh-CN" altLang="en-US" sz="4265" b="1" dirty="0">
                <a:solidFill>
                  <a:srgbClr val="7F7F7F"/>
                </a:solidFill>
                <a:latin typeface="Arial" panose="020B0604020202020204" pitchFamily="34" charset="0"/>
                <a:ea typeface="微软雅黑" panose="020B0503020204020204" pitchFamily="34" charset="-122"/>
                <a:sym typeface="Arial" panose="020B0604020202020204" pitchFamily="34" charset="0"/>
              </a:rPr>
              <a:t>标题</a:t>
            </a:r>
          </a:p>
        </p:txBody>
      </p:sp>
      <p:sp>
        <p:nvSpPr>
          <p:cNvPr id="17" name="矩形 48"/>
          <p:cNvSpPr>
            <a:spLocks noChangeArrowheads="1"/>
          </p:cNvSpPr>
          <p:nvPr>
            <p:custDataLst>
              <p:tags r:id="rId3"/>
            </p:custDataLst>
          </p:nvPr>
        </p:nvSpPr>
        <p:spPr bwMode="auto">
          <a:xfrm>
            <a:off x="5193978" y="2398295"/>
            <a:ext cx="39084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914400">
              <a:lnSpc>
                <a:spcPct val="100000"/>
              </a:lnSpc>
              <a:spcBef>
                <a:spcPct val="0"/>
              </a:spcBef>
              <a:buNone/>
            </a:pPr>
            <a:r>
              <a:rPr lang="en-US" altLang="zh-CN" sz="2400" dirty="0">
                <a:solidFill>
                  <a:srgbClr val="7F7F7F"/>
                </a:solidFill>
                <a:latin typeface="Arial" panose="020B0604020202020204" pitchFamily="34" charset="0"/>
                <a:ea typeface="微软雅黑" panose="020B0503020204020204" pitchFamily="34" charset="-122"/>
                <a:sym typeface="Arial" panose="020B0604020202020204" pitchFamily="34" charset="0"/>
              </a:rPr>
              <a:t>Click here to add your title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750"/>
                                        <p:tgtEl>
                                          <p:spTgt spid="15"/>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874713" y="1926127"/>
            <a:ext cx="4458284" cy="38027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4" name="图片占位符 12"/>
          <p:cNvPicPr>
            <a:picLocks noChangeAspect="1"/>
          </p:cNvPicPr>
          <p:nvPr/>
        </p:nvPicPr>
        <p:blipFill>
          <a:blip r:embed="rId3" cstate="print">
            <a:extLst>
              <a:ext uri="{28A0092B-C50C-407E-A947-70E740481C1C}">
                <a14:useLocalDpi xmlns:a14="http://schemas.microsoft.com/office/drawing/2010/main" val="0"/>
              </a:ext>
            </a:extLst>
          </a:blip>
          <a:srcRect l="3054" r="3054"/>
          <a:stretch>
            <a:fillRect/>
          </a:stretch>
        </p:blipFill>
        <p:spPr>
          <a:xfrm>
            <a:off x="5644371" y="1926127"/>
            <a:ext cx="2680772" cy="1901372"/>
          </a:xfrm>
          <a:custGeom>
            <a:avLst/>
            <a:gdLst>
              <a:gd name="connsiteX0" fmla="*/ 0 w 2680772"/>
              <a:gd name="connsiteY0" fmla="*/ 0 h 1901372"/>
              <a:gd name="connsiteX1" fmla="*/ 2680772 w 2680772"/>
              <a:gd name="connsiteY1" fmla="*/ 0 h 1901372"/>
              <a:gd name="connsiteX2" fmla="*/ 2680772 w 2680772"/>
              <a:gd name="connsiteY2" fmla="*/ 1901372 h 1901372"/>
              <a:gd name="connsiteX3" fmla="*/ 0 w 2680772"/>
              <a:gd name="connsiteY3" fmla="*/ 1901372 h 1901372"/>
            </a:gdLst>
            <a:ahLst/>
            <a:cxnLst>
              <a:cxn ang="0">
                <a:pos x="connsiteX0" y="connsiteY0"/>
              </a:cxn>
              <a:cxn ang="0">
                <a:pos x="connsiteX1" y="connsiteY1"/>
              </a:cxn>
              <a:cxn ang="0">
                <a:pos x="connsiteX2" y="connsiteY2"/>
              </a:cxn>
              <a:cxn ang="0">
                <a:pos x="connsiteX3" y="connsiteY3"/>
              </a:cxn>
            </a:cxnLst>
            <a:rect l="l" t="t" r="r" b="b"/>
            <a:pathLst>
              <a:path w="2680772" h="1901372">
                <a:moveTo>
                  <a:pt x="0" y="0"/>
                </a:moveTo>
                <a:lnTo>
                  <a:pt x="2680772" y="0"/>
                </a:lnTo>
                <a:lnTo>
                  <a:pt x="2680772" y="1901372"/>
                </a:lnTo>
                <a:lnTo>
                  <a:pt x="0" y="1901372"/>
                </a:lnTo>
                <a:close/>
              </a:path>
            </a:pathLst>
          </a:custGeom>
        </p:spPr>
      </p:pic>
      <p:pic>
        <p:nvPicPr>
          <p:cNvPr id="35" name="图片占位符 14"/>
          <p:cNvPicPr>
            <a:picLocks noChangeAspect="1"/>
          </p:cNvPicPr>
          <p:nvPr/>
        </p:nvPicPr>
        <p:blipFill>
          <a:blip r:embed="rId4" cstate="print">
            <a:extLst>
              <a:ext uri="{28A0092B-C50C-407E-A947-70E740481C1C}">
                <a14:useLocalDpi xmlns:a14="http://schemas.microsoft.com/office/drawing/2010/main" val="0"/>
              </a:ext>
            </a:extLst>
          </a:blip>
          <a:srcRect t="30539" b="30539"/>
          <a:stretch>
            <a:fillRect/>
          </a:stretch>
        </p:blipFill>
        <p:spPr>
          <a:xfrm>
            <a:off x="5644370" y="4074243"/>
            <a:ext cx="5672919" cy="1654627"/>
          </a:xfrm>
          <a:custGeom>
            <a:avLst/>
            <a:gdLst>
              <a:gd name="connsiteX0" fmla="*/ 0 w 5672918"/>
              <a:gd name="connsiteY0" fmla="*/ 0 h 1654627"/>
              <a:gd name="connsiteX1" fmla="*/ 5672918 w 5672918"/>
              <a:gd name="connsiteY1" fmla="*/ 0 h 1654627"/>
              <a:gd name="connsiteX2" fmla="*/ 5672918 w 5672918"/>
              <a:gd name="connsiteY2" fmla="*/ 1654627 h 1654627"/>
              <a:gd name="connsiteX3" fmla="*/ 0 w 5672918"/>
              <a:gd name="connsiteY3" fmla="*/ 1654627 h 1654627"/>
            </a:gdLst>
            <a:ahLst/>
            <a:cxnLst>
              <a:cxn ang="0">
                <a:pos x="connsiteX0" y="connsiteY0"/>
              </a:cxn>
              <a:cxn ang="0">
                <a:pos x="connsiteX1" y="connsiteY1"/>
              </a:cxn>
              <a:cxn ang="0">
                <a:pos x="connsiteX2" y="connsiteY2"/>
              </a:cxn>
              <a:cxn ang="0">
                <a:pos x="connsiteX3" y="connsiteY3"/>
              </a:cxn>
            </a:cxnLst>
            <a:rect l="l" t="t" r="r" b="b"/>
            <a:pathLst>
              <a:path w="5672918" h="1654627">
                <a:moveTo>
                  <a:pt x="0" y="0"/>
                </a:moveTo>
                <a:lnTo>
                  <a:pt x="5672918" y="0"/>
                </a:lnTo>
                <a:lnTo>
                  <a:pt x="5672918" y="1654627"/>
                </a:lnTo>
                <a:lnTo>
                  <a:pt x="0" y="1654627"/>
                </a:lnTo>
                <a:close/>
              </a:path>
            </a:pathLst>
          </a:custGeom>
        </p:spPr>
      </p:pic>
      <p:grpSp>
        <p:nvGrpSpPr>
          <p:cNvPr id="36" name="组合 35"/>
          <p:cNvGrpSpPr/>
          <p:nvPr/>
        </p:nvGrpSpPr>
        <p:grpSpPr>
          <a:xfrm>
            <a:off x="1525665" y="2712164"/>
            <a:ext cx="3156379" cy="1596865"/>
            <a:chOff x="2291702" y="1996460"/>
            <a:chExt cx="3156379" cy="1596866"/>
          </a:xfrm>
        </p:grpSpPr>
        <p:sp>
          <p:nvSpPr>
            <p:cNvPr id="37" name="TextBox 11"/>
            <p:cNvSpPr txBox="1"/>
            <p:nvPr/>
          </p:nvSpPr>
          <p:spPr>
            <a:xfrm>
              <a:off x="2291702" y="2336571"/>
              <a:ext cx="3156379" cy="1256755"/>
            </a:xfrm>
            <a:prstGeom prst="rect">
              <a:avLst/>
            </a:prstGeom>
            <a:noFill/>
          </p:spPr>
          <p:txBody>
            <a:bodyPr wrap="square" lIns="0" tIns="0" rIns="0" bIns="0" rtlCol="0">
              <a:spAutoFit/>
              <a:scene3d>
                <a:camera prst="orthographicFront"/>
                <a:lightRig rig="threePt" dir="t"/>
              </a:scene3d>
              <a:sp3d contourW="12700"/>
            </a:bodyPr>
            <a:lstStyle/>
            <a:p>
              <a:pPr defTabSz="914400">
                <a:lnSpc>
                  <a:spcPts val="1400"/>
                </a:lnSpc>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a:t>
              </a: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pPr defTabSz="914400">
                <a:lnSpc>
                  <a:spcPts val="1400"/>
                </a:lnSpc>
              </a:pP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1"/>
            <p:cNvSpPr txBox="1"/>
            <p:nvPr/>
          </p:nvSpPr>
          <p:spPr>
            <a:xfrm>
              <a:off x="2291702"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defTabSz="914400"/>
              <a:r>
                <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38"/>
          <p:cNvGrpSpPr/>
          <p:nvPr/>
        </p:nvGrpSpPr>
        <p:grpSpPr>
          <a:xfrm>
            <a:off x="8636515" y="1926127"/>
            <a:ext cx="2680772" cy="1901372"/>
            <a:chOff x="8636515" y="1922917"/>
            <a:chExt cx="2680772" cy="1901372"/>
          </a:xfrm>
        </p:grpSpPr>
        <p:sp>
          <p:nvSpPr>
            <p:cNvPr id="40" name="矩形 39"/>
            <p:cNvSpPr/>
            <p:nvPr/>
          </p:nvSpPr>
          <p:spPr>
            <a:xfrm>
              <a:off x="8636515" y="1922917"/>
              <a:ext cx="2680772" cy="1901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1"/>
            <p:cNvSpPr txBox="1"/>
            <p:nvPr/>
          </p:nvSpPr>
          <p:spPr>
            <a:xfrm>
              <a:off x="8919202" y="2424762"/>
              <a:ext cx="2115397" cy="538609"/>
            </a:xfrm>
            <a:prstGeom prst="rect">
              <a:avLst/>
            </a:prstGeom>
            <a:noFill/>
          </p:spPr>
          <p:txBody>
            <a:bodyPr wrap="square" lIns="0" tIns="0" rIns="0" bIns="0" rtlCol="0">
              <a:spAutoFit/>
              <a:scene3d>
                <a:camera prst="orthographicFront"/>
                <a:lightRig rig="threePt" dir="t"/>
              </a:scene3d>
              <a:sp3d contourW="12700"/>
            </a:bodyPr>
            <a:lstStyle/>
            <a:p>
              <a:pPr defTabSz="914400">
                <a:lnSpc>
                  <a:spcPts val="1400"/>
                </a:lnSpc>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par>
                                <p:cTn id="14" presetID="53" presetClass="entr" presetSubtype="16"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1000" fill="hold"/>
                                        <p:tgtEl>
                                          <p:spTgt spid="34"/>
                                        </p:tgtEl>
                                        <p:attrNameLst>
                                          <p:attrName>ppt_w</p:attrName>
                                        </p:attrNameLst>
                                      </p:cBhvr>
                                      <p:tavLst>
                                        <p:tav tm="0">
                                          <p:val>
                                            <p:fltVal val="0"/>
                                          </p:val>
                                        </p:tav>
                                        <p:tav tm="100000">
                                          <p:val>
                                            <p:strVal val="#ppt_w"/>
                                          </p:val>
                                        </p:tav>
                                      </p:tavLst>
                                    </p:anim>
                                    <p:anim calcmode="lin" valueType="num">
                                      <p:cBhvr>
                                        <p:cTn id="23" dur="1000" fill="hold"/>
                                        <p:tgtEl>
                                          <p:spTgt spid="34"/>
                                        </p:tgtEl>
                                        <p:attrNameLst>
                                          <p:attrName>ppt_h</p:attrName>
                                        </p:attrNameLst>
                                      </p:cBhvr>
                                      <p:tavLst>
                                        <p:tav tm="0">
                                          <p:val>
                                            <p:fltVal val="0"/>
                                          </p:val>
                                        </p:tav>
                                        <p:tav tm="100000">
                                          <p:val>
                                            <p:strVal val="#ppt_h"/>
                                          </p:val>
                                        </p:tav>
                                      </p:tavLst>
                                    </p:anim>
                                    <p:anim calcmode="lin" valueType="num">
                                      <p:cBhvr>
                                        <p:cTn id="24" dur="1000" fill="hold"/>
                                        <p:tgtEl>
                                          <p:spTgt spid="34"/>
                                        </p:tgtEl>
                                        <p:attrNameLst>
                                          <p:attrName>style.rotation</p:attrName>
                                        </p:attrNameLst>
                                      </p:cBhvr>
                                      <p:tavLst>
                                        <p:tav tm="0">
                                          <p:val>
                                            <p:fltVal val="90"/>
                                          </p:val>
                                        </p:tav>
                                        <p:tav tm="100000">
                                          <p:val>
                                            <p:fltVal val="0"/>
                                          </p:val>
                                        </p:tav>
                                      </p:tavLst>
                                    </p:anim>
                                    <p:animEffect transition="in" filter="fade">
                                      <p:cBhvr>
                                        <p:cTn id="25" dur="1000"/>
                                        <p:tgtEl>
                                          <p:spTgt spid="34"/>
                                        </p:tgtEl>
                                      </p:cBhvr>
                                    </p:animEffect>
                                  </p:childTnLst>
                                </p:cTn>
                              </p:par>
                            </p:childTnLst>
                          </p:cTn>
                        </p:par>
                        <p:par>
                          <p:cTn id="26" fill="hold">
                            <p:stCondLst>
                              <p:cond delay="2000"/>
                            </p:stCondLst>
                            <p:childTnLst>
                              <p:par>
                                <p:cTn id="27" presetID="12" presetClass="entr" presetSubtype="8"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p:tgtEl>
                                          <p:spTgt spid="39"/>
                                        </p:tgtEl>
                                        <p:attrNameLst>
                                          <p:attrName>ppt_x</p:attrName>
                                        </p:attrNameLst>
                                      </p:cBhvr>
                                      <p:tavLst>
                                        <p:tav tm="0">
                                          <p:val>
                                            <p:strVal val="#ppt_x-#ppt_w*1.125000"/>
                                          </p:val>
                                        </p:tav>
                                        <p:tav tm="100000">
                                          <p:val>
                                            <p:strVal val="#ppt_x"/>
                                          </p:val>
                                        </p:tav>
                                      </p:tavLst>
                                    </p:anim>
                                    <p:animEffect transition="in" filter="wipe(right)">
                                      <p:cBhvr>
                                        <p:cTn id="30" dur="500"/>
                                        <p:tgtEl>
                                          <p:spTgt spid="39"/>
                                        </p:tgtEl>
                                      </p:cBhvr>
                                    </p:animEffect>
                                  </p:childTnLst>
                                </p:cTn>
                              </p:par>
                            </p:childTnLst>
                          </p:cTn>
                        </p:par>
                        <p:par>
                          <p:cTn id="31" fill="hold">
                            <p:stCondLst>
                              <p:cond delay="2500"/>
                            </p:stCondLst>
                            <p:childTnLst>
                              <p:par>
                                <p:cTn id="32" presetID="14" presetClass="entr" presetSubtype="1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randombar(horizontal)">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8"/>
          <p:cNvSpPr/>
          <p:nvPr/>
        </p:nvSpPr>
        <p:spPr bwMode="gray">
          <a:xfrm flipH="1">
            <a:off x="1140838" y="1316766"/>
            <a:ext cx="4937212"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45" tIns="85297" rIns="127945" bIns="170595" anchor="b" anchorCtr="0"/>
          <a:lstStyle/>
          <a:p>
            <a:pP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您的内容打在这里，</a:t>
            </a:r>
            <a:endParaRPr lang="en-US" altLang="zh-CN"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或者通过复制您的文本后，在此框中</a:t>
            </a:r>
            <a:endParaRPr lang="en-US" altLang="zh-CN"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选择粘贴，并选择只保留文字。</a:t>
            </a:r>
          </a:p>
        </p:txBody>
      </p:sp>
      <p:sp>
        <p:nvSpPr>
          <p:cNvPr id="8" name="Freeform 9"/>
          <p:cNvSpPr/>
          <p:nvPr/>
        </p:nvSpPr>
        <p:spPr bwMode="gray">
          <a:xfrm>
            <a:off x="1140838" y="3925945"/>
            <a:ext cx="4937212" cy="2450684"/>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7945" tIns="170595" rIns="127945" bIns="170595" anchor="t" anchorCtr="0"/>
          <a:lstStyle/>
          <a:p>
            <a:pP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您的内容打在这里，</a:t>
            </a:r>
            <a:endParaRPr lang="en-US" altLang="zh-CN"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或者通过复制您的文本后，在此框中</a:t>
            </a:r>
            <a:endParaRPr lang="en-US" altLang="zh-CN"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选择粘贴，并选择只保留文字。</a:t>
            </a:r>
          </a:p>
        </p:txBody>
      </p:sp>
      <p:sp>
        <p:nvSpPr>
          <p:cNvPr id="9" name="Freeform 10"/>
          <p:cNvSpPr/>
          <p:nvPr/>
        </p:nvSpPr>
        <p:spPr bwMode="gray">
          <a:xfrm>
            <a:off x="6247353" y="3925945"/>
            <a:ext cx="4937212" cy="2450684"/>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7945" tIns="170595" rIns="127945" bIns="170595" anchor="t" anchorCtr="0"/>
          <a:lstStyle/>
          <a:p>
            <a:pPr algn="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您的内容打在这里</a:t>
            </a:r>
            <a:endParaRPr lang="en-US" altLang="zh-CN"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algn="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或者通过复制您的文本后，在此框中</a:t>
            </a:r>
            <a:endParaRPr lang="en-US" altLang="zh-CN"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algn="r" defTabSz="1219200">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选择粘贴，并选择只保留文字</a:t>
            </a:r>
          </a:p>
        </p:txBody>
      </p:sp>
      <p:sp>
        <p:nvSpPr>
          <p:cNvPr id="10" name="Freeform 8"/>
          <p:cNvSpPr/>
          <p:nvPr/>
        </p:nvSpPr>
        <p:spPr bwMode="gray">
          <a:xfrm>
            <a:off x="6247352" y="1316766"/>
            <a:ext cx="4936112"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45" tIns="85297" rIns="127945" bIns="170595" anchor="b" anchorCtr="0"/>
          <a:lstStyle/>
          <a:p>
            <a:pPr algn="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您的内容打在这里</a:t>
            </a:r>
            <a:endParaRPr lang="en-US" altLang="zh-CN"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algn="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或者通过复制您的文本后，在此框中</a:t>
            </a:r>
            <a:endParaRPr lang="en-US" altLang="zh-CN"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a:p>
            <a:pPr algn="r" defTabSz="1219200">
              <a:defRPr/>
            </a:pPr>
            <a:r>
              <a:rPr lang="zh-CN" altLang="en-US" sz="1600" dirty="0">
                <a:solidFill>
                  <a:prstClr val="white">
                    <a:lumMod val="50000"/>
                  </a:prst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选择粘贴，并选择只保留文字</a:t>
            </a:r>
          </a:p>
        </p:txBody>
      </p:sp>
      <p:sp>
        <p:nvSpPr>
          <p:cNvPr id="11" name="Rectangle 19"/>
          <p:cNvSpPr>
            <a:spLocks noChangeArrowheads="1"/>
          </p:cNvSpPr>
          <p:nvPr/>
        </p:nvSpPr>
        <p:spPr bwMode="gray">
          <a:xfrm>
            <a:off x="1140836" y="5947654"/>
            <a:ext cx="4928272" cy="428975"/>
          </a:xfrm>
          <a:prstGeom prst="rect">
            <a:avLst/>
          </a:prstGeom>
          <a:solidFill>
            <a:schemeClr val="accent4"/>
          </a:solidFill>
          <a:ln w="12700">
            <a:noFill/>
            <a:miter lim="800000"/>
          </a:ln>
          <a:effectLst/>
        </p:spPr>
        <p:txBody>
          <a:bodyPr lIns="127945" tIns="85297" rIns="127945" bIns="85297" anchor="ctr"/>
          <a:lstStyle/>
          <a:p>
            <a:pPr defTabSz="949960" eaLnBrk="0" hangingPunct="0">
              <a:defRPr/>
            </a:pPr>
            <a:r>
              <a:rPr lang="zh-CN" altLang="en-US" sz="14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点击添加标题</a:t>
            </a:r>
            <a:endParaRPr lang="de-DE" altLang="zh-CN" sz="14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Rectangle 19"/>
          <p:cNvSpPr>
            <a:spLocks noChangeArrowheads="1"/>
          </p:cNvSpPr>
          <p:nvPr/>
        </p:nvSpPr>
        <p:spPr bwMode="gray">
          <a:xfrm>
            <a:off x="6256289" y="5947654"/>
            <a:ext cx="4928272" cy="428975"/>
          </a:xfrm>
          <a:prstGeom prst="rect">
            <a:avLst/>
          </a:prstGeom>
          <a:solidFill>
            <a:schemeClr val="accent3"/>
          </a:solidFill>
          <a:ln w="12700">
            <a:noFill/>
            <a:miter lim="800000"/>
          </a:ln>
          <a:effectLst/>
        </p:spPr>
        <p:txBody>
          <a:bodyPr lIns="127945" tIns="85297" rIns="127945" bIns="85297" anchor="ctr"/>
          <a:lstStyle/>
          <a:p>
            <a:pPr defTabSz="949960" eaLnBrk="0" hangingPunct="0">
              <a:defRPr/>
            </a:pPr>
            <a:r>
              <a:rPr lang="zh-CN" altLang="en-US" sz="14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点击添加标题</a:t>
            </a:r>
            <a:endParaRPr lang="de-DE" altLang="zh-CN" sz="14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Rectangle 19"/>
          <p:cNvSpPr>
            <a:spLocks noChangeArrowheads="1"/>
          </p:cNvSpPr>
          <p:nvPr/>
        </p:nvSpPr>
        <p:spPr bwMode="gray">
          <a:xfrm>
            <a:off x="6256289" y="1316766"/>
            <a:ext cx="4928272" cy="428975"/>
          </a:xfrm>
          <a:prstGeom prst="rect">
            <a:avLst/>
          </a:prstGeom>
          <a:solidFill>
            <a:schemeClr val="accent2"/>
          </a:solidFill>
          <a:ln w="12700">
            <a:noFill/>
            <a:miter lim="800000"/>
          </a:ln>
          <a:effectLst/>
        </p:spPr>
        <p:txBody>
          <a:bodyPr lIns="127945" tIns="85297" rIns="127945" bIns="85297" anchor="ctr"/>
          <a:lstStyle/>
          <a:p>
            <a:pPr defTabSz="949960" eaLnBrk="0" hangingPunct="0">
              <a:defRPr/>
            </a:pPr>
            <a:r>
              <a:rPr lang="zh-CN" altLang="en-US" sz="1865" b="1" noProof="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点击添加标题</a:t>
            </a:r>
          </a:p>
        </p:txBody>
      </p:sp>
      <p:sp>
        <p:nvSpPr>
          <p:cNvPr id="14" name="Rectangle 19"/>
          <p:cNvSpPr>
            <a:spLocks noChangeArrowheads="1"/>
          </p:cNvSpPr>
          <p:nvPr/>
        </p:nvSpPr>
        <p:spPr bwMode="gray">
          <a:xfrm>
            <a:off x="1140836" y="1316766"/>
            <a:ext cx="4928272" cy="428975"/>
          </a:xfrm>
          <a:prstGeom prst="rect">
            <a:avLst/>
          </a:prstGeom>
          <a:solidFill>
            <a:schemeClr val="accent1"/>
          </a:solidFill>
          <a:ln w="12700">
            <a:noFill/>
            <a:round/>
          </a:ln>
          <a:effectLst/>
        </p:spPr>
        <p:txBody>
          <a:bodyPr wrap="none" lIns="108328" tIns="54165" rIns="108328" bIns="54165" anchor="ctr"/>
          <a:lstStyle/>
          <a:p>
            <a:pPr defTabSz="1219200">
              <a:defRPr/>
            </a:pPr>
            <a:r>
              <a:rPr lang="zh-CN" altLang="en-US" sz="1865" b="1" noProof="1">
                <a:solidFill>
                  <a:prstClr val="white"/>
                </a:solidFill>
                <a:latin typeface="Arial" panose="020B0604020202020204" pitchFamily="34" charset="0"/>
                <a:ea typeface="微软雅黑" panose="020B0503020204020204" pitchFamily="34" charset="-122"/>
                <a:sym typeface="Arial" panose="020B0604020202020204" pitchFamily="34" charset="0"/>
              </a:rPr>
              <a:t>点击添加标题</a:t>
            </a:r>
            <a:endParaRPr lang="de-DE" sz="1865" b="1"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uppieren 43"/>
          <p:cNvGrpSpPr/>
          <p:nvPr/>
        </p:nvGrpSpPr>
        <p:grpSpPr bwMode="gray">
          <a:xfrm>
            <a:off x="5003204" y="2660820"/>
            <a:ext cx="2295009" cy="2311280"/>
            <a:chOff x="2804400" y="1911431"/>
            <a:chExt cx="3535200" cy="3535200"/>
          </a:xfrm>
          <a:solidFill>
            <a:schemeClr val="accent1"/>
          </a:solidFill>
          <a:effectLst/>
        </p:grpSpPr>
        <p:sp>
          <p:nvSpPr>
            <p:cNvPr id="16"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defTabSz="1219200">
                <a:defRPr/>
              </a:pPr>
              <a:endParaRPr lang="de-DE">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defTabSz="1219200">
                <a:defRPr/>
              </a:pPr>
              <a:endParaRPr lang="de-DE">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defTabSz="1219200">
                <a:defRPr/>
              </a:pPr>
              <a:endParaRPr lang="de-DE">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矩形 21"/>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ppt_w</p:attrName>
                                        </p:attrNameLst>
                                      </p:cBhvr>
                                      <p:tavLst>
                                        <p:tav tm="0" fmla="#ppt_w*sin(2.5*pi*$)">
                                          <p:val>
                                            <p:fltVal val="0"/>
                                          </p:val>
                                        </p:tav>
                                        <p:tav tm="100000">
                                          <p:val>
                                            <p:fltVal val="1"/>
                                          </p:val>
                                        </p:tav>
                                      </p:tavLst>
                                    </p:anim>
                                    <p:anim calcmode="lin" valueType="num">
                                      <p:cBhvr>
                                        <p:cTn id="14"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14" presetClass="entr" presetSubtype="10" fill="hold" grpId="0" nodeType="withEffect">
                                  <p:stCondLst>
                                    <p:cond delay="600"/>
                                  </p:stCondLst>
                                  <p:childTnLst>
                                    <p:set>
                                      <p:cBhvr>
                                        <p:cTn id="52" dur="1" fill="hold">
                                          <p:stCondLst>
                                            <p:cond delay="0"/>
                                          </p:stCondLst>
                                        </p:cTn>
                                        <p:tgtEl>
                                          <p:spTgt spid="12"/>
                                        </p:tgtEl>
                                        <p:attrNameLst>
                                          <p:attrName>style.visibility</p:attrName>
                                        </p:attrNameLst>
                                      </p:cBhvr>
                                      <p:to>
                                        <p:strVal val="visible"/>
                                      </p:to>
                                    </p:set>
                                    <p:animEffect transition="in" filter="randombar(horizontal)">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60"/>
          <p:cNvGrpSpPr/>
          <p:nvPr/>
        </p:nvGrpSpPr>
        <p:grpSpPr>
          <a:xfrm>
            <a:off x="1191174" y="5267031"/>
            <a:ext cx="1102077" cy="1091615"/>
            <a:chOff x="3492020" y="3939862"/>
            <a:chExt cx="1003300" cy="993775"/>
          </a:xfrm>
        </p:grpSpPr>
        <p:sp>
          <p:nvSpPr>
            <p:cNvPr id="8" name="Freeform 14"/>
            <p:cNvSpPr/>
            <p:nvPr/>
          </p:nvSpPr>
          <p:spPr bwMode="auto">
            <a:xfrm>
              <a:off x="3492020" y="3939862"/>
              <a:ext cx="1003300" cy="474663"/>
            </a:xfrm>
            <a:custGeom>
              <a:avLst/>
              <a:gdLst/>
              <a:ahLst/>
              <a:cxnLst>
                <a:cxn ang="0">
                  <a:pos x="297" y="299"/>
                </a:cxn>
                <a:cxn ang="0">
                  <a:pos x="0" y="0"/>
                </a:cxn>
                <a:cxn ang="0">
                  <a:pos x="335" y="0"/>
                </a:cxn>
                <a:cxn ang="0">
                  <a:pos x="632" y="299"/>
                </a:cxn>
                <a:cxn ang="0">
                  <a:pos x="297" y="299"/>
                </a:cxn>
              </a:cxnLst>
              <a:rect l="0" t="0" r="r" b="b"/>
              <a:pathLst>
                <a:path w="632" h="299">
                  <a:moveTo>
                    <a:pt x="297" y="299"/>
                  </a:moveTo>
                  <a:lnTo>
                    <a:pt x="0" y="0"/>
                  </a:lnTo>
                  <a:lnTo>
                    <a:pt x="335" y="0"/>
                  </a:lnTo>
                  <a:lnTo>
                    <a:pt x="632" y="299"/>
                  </a:lnTo>
                  <a:lnTo>
                    <a:pt x="297" y="299"/>
                  </a:ln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6"/>
            <p:cNvSpPr/>
            <p:nvPr/>
          </p:nvSpPr>
          <p:spPr bwMode="auto">
            <a:xfrm>
              <a:off x="3492020" y="3939862"/>
              <a:ext cx="471488" cy="993775"/>
            </a:xfrm>
            <a:custGeom>
              <a:avLst/>
              <a:gdLst/>
              <a:ahLst/>
              <a:cxnLst>
                <a:cxn ang="0">
                  <a:pos x="0" y="0"/>
                </a:cxn>
                <a:cxn ang="0">
                  <a:pos x="297" y="299"/>
                </a:cxn>
                <a:cxn ang="0">
                  <a:pos x="297" y="626"/>
                </a:cxn>
                <a:cxn ang="0">
                  <a:pos x="0" y="327"/>
                </a:cxn>
                <a:cxn ang="0">
                  <a:pos x="0" y="0"/>
                </a:cxn>
              </a:cxnLst>
              <a:rect l="0" t="0" r="r" b="b"/>
              <a:pathLst>
                <a:path w="297" h="626">
                  <a:moveTo>
                    <a:pt x="0" y="0"/>
                  </a:moveTo>
                  <a:lnTo>
                    <a:pt x="297" y="299"/>
                  </a:lnTo>
                  <a:lnTo>
                    <a:pt x="297" y="626"/>
                  </a:lnTo>
                  <a:lnTo>
                    <a:pt x="0" y="327"/>
                  </a:lnTo>
                  <a:lnTo>
                    <a:pt x="0" y="0"/>
                  </a:lnTo>
                  <a:close/>
                </a:path>
              </a:pathLst>
            </a:custGeom>
            <a:solidFill>
              <a:schemeClr val="accent1"/>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61"/>
          <p:cNvGrpSpPr/>
          <p:nvPr/>
        </p:nvGrpSpPr>
        <p:grpSpPr>
          <a:xfrm>
            <a:off x="1793058" y="4550660"/>
            <a:ext cx="1337489" cy="1325283"/>
            <a:chOff x="4078378" y="3261999"/>
            <a:chExt cx="1217613" cy="1206500"/>
          </a:xfrm>
        </p:grpSpPr>
        <p:sp>
          <p:nvSpPr>
            <p:cNvPr id="11" name="Freeform 12"/>
            <p:cNvSpPr/>
            <p:nvPr/>
          </p:nvSpPr>
          <p:spPr bwMode="auto">
            <a:xfrm>
              <a:off x="4078378" y="3261999"/>
              <a:ext cx="571500" cy="1206500"/>
            </a:xfrm>
            <a:custGeom>
              <a:avLst/>
              <a:gdLst/>
              <a:ahLst/>
              <a:cxnLst>
                <a:cxn ang="0">
                  <a:pos x="360" y="760"/>
                </a:cxn>
                <a:cxn ang="0">
                  <a:pos x="0" y="398"/>
                </a:cxn>
                <a:cxn ang="0">
                  <a:pos x="0" y="0"/>
                </a:cxn>
                <a:cxn ang="0">
                  <a:pos x="360" y="362"/>
                </a:cxn>
                <a:cxn ang="0">
                  <a:pos x="360" y="760"/>
                </a:cxn>
              </a:cxnLst>
              <a:rect l="0" t="0" r="r" b="b"/>
              <a:pathLst>
                <a:path w="360" h="760">
                  <a:moveTo>
                    <a:pt x="360" y="760"/>
                  </a:moveTo>
                  <a:lnTo>
                    <a:pt x="0" y="398"/>
                  </a:lnTo>
                  <a:lnTo>
                    <a:pt x="0" y="0"/>
                  </a:lnTo>
                  <a:lnTo>
                    <a:pt x="360" y="362"/>
                  </a:lnTo>
                  <a:lnTo>
                    <a:pt x="360" y="760"/>
                  </a:lnTo>
                  <a:close/>
                </a:path>
              </a:pathLst>
            </a:custGeom>
            <a:solidFill>
              <a:schemeClr val="accent2"/>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3"/>
            <p:cNvSpPr/>
            <p:nvPr/>
          </p:nvSpPr>
          <p:spPr bwMode="auto">
            <a:xfrm>
              <a:off x="4078378" y="3261999"/>
              <a:ext cx="1217613" cy="574675"/>
            </a:xfrm>
            <a:custGeom>
              <a:avLst/>
              <a:gdLst/>
              <a:ahLst/>
              <a:cxnLst>
                <a:cxn ang="0">
                  <a:pos x="360" y="362"/>
                </a:cxn>
                <a:cxn ang="0">
                  <a:pos x="0" y="0"/>
                </a:cxn>
                <a:cxn ang="0">
                  <a:pos x="405" y="0"/>
                </a:cxn>
                <a:cxn ang="0">
                  <a:pos x="767" y="362"/>
                </a:cxn>
                <a:cxn ang="0">
                  <a:pos x="360" y="362"/>
                </a:cxn>
              </a:cxnLst>
              <a:rect l="0" t="0" r="r" b="b"/>
              <a:pathLst>
                <a:path w="767" h="362">
                  <a:moveTo>
                    <a:pt x="360" y="362"/>
                  </a:moveTo>
                  <a:lnTo>
                    <a:pt x="0" y="0"/>
                  </a:lnTo>
                  <a:lnTo>
                    <a:pt x="405" y="0"/>
                  </a:lnTo>
                  <a:lnTo>
                    <a:pt x="767" y="362"/>
                  </a:lnTo>
                  <a:lnTo>
                    <a:pt x="360" y="362"/>
                  </a:lnTo>
                  <a:close/>
                </a:path>
              </a:pathLst>
            </a:custGeom>
            <a:solidFill>
              <a:schemeClr val="accent2">
                <a:lumMod val="50000"/>
              </a:schemeClr>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62"/>
          <p:cNvGrpSpPr/>
          <p:nvPr/>
        </p:nvGrpSpPr>
        <p:grpSpPr>
          <a:xfrm>
            <a:off x="2535886" y="3731163"/>
            <a:ext cx="1546745" cy="1527563"/>
            <a:chOff x="4799673" y="2520637"/>
            <a:chExt cx="1408113" cy="1390650"/>
          </a:xfrm>
        </p:grpSpPr>
        <p:sp>
          <p:nvSpPr>
            <p:cNvPr id="14" name="Freeform 9"/>
            <p:cNvSpPr/>
            <p:nvPr/>
          </p:nvSpPr>
          <p:spPr bwMode="auto">
            <a:xfrm>
              <a:off x="4799673" y="2520637"/>
              <a:ext cx="661988" cy="1390650"/>
            </a:xfrm>
            <a:custGeom>
              <a:avLst/>
              <a:gdLst/>
              <a:ahLst/>
              <a:cxnLst>
                <a:cxn ang="0">
                  <a:pos x="0" y="0"/>
                </a:cxn>
                <a:cxn ang="0">
                  <a:pos x="417" y="418"/>
                </a:cxn>
                <a:cxn ang="0">
                  <a:pos x="417" y="876"/>
                </a:cxn>
                <a:cxn ang="0">
                  <a:pos x="0" y="457"/>
                </a:cxn>
                <a:cxn ang="0">
                  <a:pos x="0" y="0"/>
                </a:cxn>
              </a:cxnLst>
              <a:rect l="0" t="0" r="r" b="b"/>
              <a:pathLst>
                <a:path w="417" h="876">
                  <a:moveTo>
                    <a:pt x="0" y="0"/>
                  </a:moveTo>
                  <a:lnTo>
                    <a:pt x="417" y="418"/>
                  </a:lnTo>
                  <a:lnTo>
                    <a:pt x="417" y="876"/>
                  </a:lnTo>
                  <a:lnTo>
                    <a:pt x="0" y="457"/>
                  </a:lnTo>
                  <a:lnTo>
                    <a:pt x="0" y="0"/>
                  </a:lnTo>
                  <a:close/>
                </a:path>
              </a:pathLst>
            </a:custGeom>
            <a:solidFill>
              <a:schemeClr val="accent3"/>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0"/>
            <p:cNvSpPr/>
            <p:nvPr/>
          </p:nvSpPr>
          <p:spPr bwMode="auto">
            <a:xfrm>
              <a:off x="4799673" y="2520637"/>
              <a:ext cx="1408113" cy="663575"/>
            </a:xfrm>
            <a:custGeom>
              <a:avLst/>
              <a:gdLst/>
              <a:ahLst/>
              <a:cxnLst>
                <a:cxn ang="0">
                  <a:pos x="417" y="418"/>
                </a:cxn>
                <a:cxn ang="0">
                  <a:pos x="0" y="0"/>
                </a:cxn>
                <a:cxn ang="0">
                  <a:pos x="470" y="0"/>
                </a:cxn>
                <a:cxn ang="0">
                  <a:pos x="887" y="418"/>
                </a:cxn>
                <a:cxn ang="0">
                  <a:pos x="417" y="418"/>
                </a:cxn>
              </a:cxnLst>
              <a:rect l="0" t="0" r="r" b="b"/>
              <a:pathLst>
                <a:path w="887" h="418">
                  <a:moveTo>
                    <a:pt x="417" y="418"/>
                  </a:moveTo>
                  <a:lnTo>
                    <a:pt x="0" y="0"/>
                  </a:lnTo>
                  <a:lnTo>
                    <a:pt x="470" y="0"/>
                  </a:lnTo>
                  <a:lnTo>
                    <a:pt x="887" y="418"/>
                  </a:lnTo>
                  <a:lnTo>
                    <a:pt x="417" y="418"/>
                  </a:lnTo>
                  <a:close/>
                </a:path>
              </a:pathLst>
            </a:custGeom>
            <a:solidFill>
              <a:schemeClr val="accent3">
                <a:lumMod val="75000"/>
              </a:schemeClr>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63"/>
          <p:cNvGrpSpPr/>
          <p:nvPr/>
        </p:nvGrpSpPr>
        <p:grpSpPr>
          <a:xfrm>
            <a:off x="3381795" y="2834845"/>
            <a:ext cx="1693224" cy="1668811"/>
            <a:chOff x="5610706" y="1703074"/>
            <a:chExt cx="1541463" cy="1519238"/>
          </a:xfrm>
        </p:grpSpPr>
        <p:sp>
          <p:nvSpPr>
            <p:cNvPr id="17" name="Freeform 6"/>
            <p:cNvSpPr/>
            <p:nvPr/>
          </p:nvSpPr>
          <p:spPr bwMode="auto">
            <a:xfrm>
              <a:off x="5610706" y="1703074"/>
              <a:ext cx="727075" cy="1519238"/>
            </a:xfrm>
            <a:custGeom>
              <a:avLst/>
              <a:gdLst/>
              <a:ahLst/>
              <a:cxnLst>
                <a:cxn ang="0">
                  <a:pos x="0" y="0"/>
                </a:cxn>
                <a:cxn ang="0">
                  <a:pos x="458" y="456"/>
                </a:cxn>
                <a:cxn ang="0">
                  <a:pos x="458" y="957"/>
                </a:cxn>
                <a:cxn ang="0">
                  <a:pos x="0" y="501"/>
                </a:cxn>
                <a:cxn ang="0">
                  <a:pos x="0" y="0"/>
                </a:cxn>
              </a:cxnLst>
              <a:rect l="0" t="0" r="r" b="b"/>
              <a:pathLst>
                <a:path w="458" h="957">
                  <a:moveTo>
                    <a:pt x="0" y="0"/>
                  </a:moveTo>
                  <a:lnTo>
                    <a:pt x="458" y="456"/>
                  </a:lnTo>
                  <a:lnTo>
                    <a:pt x="458" y="957"/>
                  </a:lnTo>
                  <a:lnTo>
                    <a:pt x="0" y="501"/>
                  </a:lnTo>
                  <a:lnTo>
                    <a:pt x="0" y="0"/>
                  </a:lnTo>
                  <a:close/>
                </a:path>
              </a:pathLst>
            </a:custGeom>
            <a:solidFill>
              <a:schemeClr val="accent4"/>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p:nvPr/>
          </p:nvSpPr>
          <p:spPr bwMode="auto">
            <a:xfrm>
              <a:off x="5610706" y="1703074"/>
              <a:ext cx="1541463" cy="723900"/>
            </a:xfrm>
            <a:custGeom>
              <a:avLst/>
              <a:gdLst/>
              <a:ahLst/>
              <a:cxnLst>
                <a:cxn ang="0">
                  <a:pos x="458" y="456"/>
                </a:cxn>
                <a:cxn ang="0">
                  <a:pos x="0" y="0"/>
                </a:cxn>
                <a:cxn ang="0">
                  <a:pos x="513" y="0"/>
                </a:cxn>
                <a:cxn ang="0">
                  <a:pos x="971" y="456"/>
                </a:cxn>
                <a:cxn ang="0">
                  <a:pos x="458" y="456"/>
                </a:cxn>
              </a:cxnLst>
              <a:rect l="0" t="0" r="r" b="b"/>
              <a:pathLst>
                <a:path w="971" h="456">
                  <a:moveTo>
                    <a:pt x="458" y="456"/>
                  </a:moveTo>
                  <a:lnTo>
                    <a:pt x="0" y="0"/>
                  </a:lnTo>
                  <a:lnTo>
                    <a:pt x="513" y="0"/>
                  </a:lnTo>
                  <a:lnTo>
                    <a:pt x="971" y="456"/>
                  </a:lnTo>
                  <a:lnTo>
                    <a:pt x="458" y="456"/>
                  </a:lnTo>
                  <a:close/>
                </a:path>
              </a:pathLst>
            </a:custGeom>
            <a:solidFill>
              <a:schemeClr val="accent4">
                <a:lumMod val="75000"/>
              </a:schemeClr>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48"/>
          <p:cNvGrpSpPr/>
          <p:nvPr/>
        </p:nvGrpSpPr>
        <p:grpSpPr>
          <a:xfrm>
            <a:off x="4180993" y="3630014"/>
            <a:ext cx="894567" cy="873641"/>
            <a:chOff x="5219700" y="2426974"/>
            <a:chExt cx="814388" cy="795338"/>
          </a:xfrm>
        </p:grpSpPr>
        <p:grpSp>
          <p:nvGrpSpPr>
            <p:cNvPr id="23" name="Group 25"/>
            <p:cNvGrpSpPr/>
            <p:nvPr/>
          </p:nvGrpSpPr>
          <p:grpSpPr>
            <a:xfrm>
              <a:off x="5219700" y="2426974"/>
              <a:ext cx="814388" cy="795338"/>
              <a:chOff x="5219700" y="2019300"/>
              <a:chExt cx="814388" cy="795338"/>
            </a:xfrm>
          </p:grpSpPr>
          <p:sp>
            <p:nvSpPr>
              <p:cNvPr id="25" name="Rectangle 5"/>
              <p:cNvSpPr>
                <a:spLocks noChangeArrowheads="1"/>
              </p:cNvSpPr>
              <p:nvPr/>
            </p:nvSpPr>
            <p:spPr bwMode="auto">
              <a:xfrm>
                <a:off x="5219700" y="2019300"/>
                <a:ext cx="814388" cy="795338"/>
              </a:xfrm>
              <a:prstGeom prst="rect">
                <a:avLst/>
              </a:prstGeom>
              <a:solidFill>
                <a:schemeClr val="accent4">
                  <a:lumMod val="40000"/>
                  <a:lumOff val="60000"/>
                </a:schemeClr>
              </a:solidFill>
              <a:ln w="9525">
                <a:noFill/>
                <a:miter lim="800000"/>
              </a:ln>
            </p:spPr>
            <p:txBody>
              <a:bodyPr vert="horz" wrap="square" lIns="121920" tIns="60960" rIns="121920" bIns="60960" numCol="1" anchor="t" anchorCtr="0" compatLnSpc="1"/>
              <a:lstStyle/>
              <a:p>
                <a:pPr defTabSz="914400"/>
                <a:endParaRPr lang="en-US" sz="21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5"/>
              <p:cNvSpPr>
                <a:spLocks noChangeArrowheads="1"/>
              </p:cNvSpPr>
              <p:nvPr/>
            </p:nvSpPr>
            <p:spPr bwMode="auto">
              <a:xfrm>
                <a:off x="5296328" y="2094135"/>
                <a:ext cx="661133" cy="645668"/>
              </a:xfrm>
              <a:prstGeom prst="rect">
                <a:avLst/>
              </a:prstGeom>
              <a:solidFill>
                <a:schemeClr val="accent4"/>
              </a:solidFill>
              <a:ln w="9525">
                <a:noFill/>
                <a:miter lim="800000"/>
              </a:ln>
            </p:spPr>
            <p:txBody>
              <a:bodyPr vert="horz" wrap="square" lIns="121920" tIns="60960" rIns="121920" bIns="60960" numCol="1" anchor="t" anchorCtr="0" compatLnSpc="1"/>
              <a:lstStyle/>
              <a:p>
                <a:pPr defTabSz="914400"/>
                <a:endParaRPr lang="en-US" sz="21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Text Placeholder 3"/>
            <p:cNvSpPr txBox="1"/>
            <p:nvPr/>
          </p:nvSpPr>
          <p:spPr>
            <a:xfrm>
              <a:off x="5488259" y="2679719"/>
              <a:ext cx="277273" cy="29881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135"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p>
          </p:txBody>
        </p:sp>
      </p:grpSp>
      <p:grpSp>
        <p:nvGrpSpPr>
          <p:cNvPr id="27" name="Group 45"/>
          <p:cNvGrpSpPr/>
          <p:nvPr/>
        </p:nvGrpSpPr>
        <p:grpSpPr>
          <a:xfrm>
            <a:off x="1715467" y="5788424"/>
            <a:ext cx="584172" cy="570221"/>
            <a:chOff x="2989263" y="4414524"/>
            <a:chExt cx="531813" cy="519113"/>
          </a:xfrm>
        </p:grpSpPr>
        <p:grpSp>
          <p:nvGrpSpPr>
            <p:cNvPr id="28" name="Group 22"/>
            <p:cNvGrpSpPr/>
            <p:nvPr/>
          </p:nvGrpSpPr>
          <p:grpSpPr>
            <a:xfrm>
              <a:off x="2989263" y="4414524"/>
              <a:ext cx="531813" cy="519113"/>
              <a:chOff x="2989263" y="4006850"/>
              <a:chExt cx="531813" cy="519113"/>
            </a:xfrm>
          </p:grpSpPr>
          <p:sp>
            <p:nvSpPr>
              <p:cNvPr id="30" name="Rectangle 15"/>
              <p:cNvSpPr>
                <a:spLocks noChangeArrowheads="1"/>
              </p:cNvSpPr>
              <p:nvPr/>
            </p:nvSpPr>
            <p:spPr bwMode="auto">
              <a:xfrm>
                <a:off x="2989263" y="4006850"/>
                <a:ext cx="531813" cy="519113"/>
              </a:xfrm>
              <a:prstGeom prst="rect">
                <a:avLst/>
              </a:prstGeom>
              <a:solidFill>
                <a:schemeClr val="accent1">
                  <a:lumMod val="40000"/>
                  <a:lumOff val="60000"/>
                </a:schemeClr>
              </a:solidFill>
              <a:ln w="9525">
                <a:noFill/>
                <a:miter lim="800000"/>
              </a:ln>
            </p:spPr>
            <p:txBody>
              <a:bodyPr vert="horz" wrap="square" lIns="121920" tIns="60960" rIns="121920" bIns="60960" numCol="1" anchor="t" anchorCtr="0" compatLnSpc="1"/>
              <a:lstStyle/>
              <a:p>
                <a:pPr defTabSz="914400"/>
                <a:endParaRPr lang="en-US" sz="21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15"/>
              <p:cNvSpPr>
                <a:spLocks noChangeArrowheads="1"/>
              </p:cNvSpPr>
              <p:nvPr/>
            </p:nvSpPr>
            <p:spPr bwMode="auto">
              <a:xfrm>
                <a:off x="3051877" y="4067969"/>
                <a:ext cx="406584" cy="396875"/>
              </a:xfrm>
              <a:prstGeom prst="rect">
                <a:avLst/>
              </a:prstGeom>
              <a:solidFill>
                <a:schemeClr val="accent1"/>
              </a:solidFill>
              <a:ln w="9525">
                <a:noFill/>
                <a:miter lim="800000"/>
              </a:ln>
            </p:spPr>
            <p:txBody>
              <a:bodyPr vert="horz" wrap="square" lIns="121920" tIns="60960" rIns="121920" bIns="60960" numCol="1" anchor="t" anchorCtr="0" compatLnSpc="1"/>
              <a:lstStyle/>
              <a:p>
                <a:pPr defTabSz="914400"/>
                <a:endParaRPr lang="en-US" sz="21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Text Placeholder 3"/>
            <p:cNvSpPr txBox="1"/>
            <p:nvPr/>
          </p:nvSpPr>
          <p:spPr>
            <a:xfrm>
              <a:off x="3118439" y="4525704"/>
              <a:ext cx="277272" cy="29881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135"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p>
          </p:txBody>
        </p:sp>
      </p:grpSp>
      <p:grpSp>
        <p:nvGrpSpPr>
          <p:cNvPr id="32" name="Group 46"/>
          <p:cNvGrpSpPr/>
          <p:nvPr/>
        </p:nvGrpSpPr>
        <p:grpSpPr>
          <a:xfrm>
            <a:off x="2415921" y="5181914"/>
            <a:ext cx="709724" cy="694029"/>
            <a:chOff x="3624263" y="3836674"/>
            <a:chExt cx="646113" cy="631825"/>
          </a:xfrm>
        </p:grpSpPr>
        <p:grpSp>
          <p:nvGrpSpPr>
            <p:cNvPr id="33" name="Group 23"/>
            <p:cNvGrpSpPr/>
            <p:nvPr/>
          </p:nvGrpSpPr>
          <p:grpSpPr>
            <a:xfrm>
              <a:off x="3624263" y="3836674"/>
              <a:ext cx="646113" cy="631825"/>
              <a:chOff x="3624263" y="3429000"/>
              <a:chExt cx="646113" cy="631825"/>
            </a:xfrm>
          </p:grpSpPr>
          <p:sp>
            <p:nvSpPr>
              <p:cNvPr id="35" name="Rectangle 11"/>
              <p:cNvSpPr>
                <a:spLocks noChangeArrowheads="1"/>
              </p:cNvSpPr>
              <p:nvPr/>
            </p:nvSpPr>
            <p:spPr bwMode="auto">
              <a:xfrm>
                <a:off x="3624263" y="3429000"/>
                <a:ext cx="646113" cy="631825"/>
              </a:xfrm>
              <a:prstGeom prst="rect">
                <a:avLst/>
              </a:prstGeom>
              <a:solidFill>
                <a:schemeClr val="accent2">
                  <a:lumMod val="40000"/>
                  <a:lumOff val="60000"/>
                </a:schemeClr>
              </a:solidFill>
              <a:ln w="9525">
                <a:noFill/>
                <a:miter lim="800000"/>
              </a:ln>
            </p:spPr>
            <p:txBody>
              <a:bodyPr vert="horz" wrap="square" lIns="121920" tIns="60960" rIns="121920" bIns="60960" numCol="1" anchor="t" anchorCtr="0" compatLnSpc="1"/>
              <a:lstStyle/>
              <a:p>
                <a:pPr defTabSz="914400"/>
                <a:endParaRPr lang="en-US" sz="21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11"/>
              <p:cNvSpPr>
                <a:spLocks noChangeArrowheads="1"/>
              </p:cNvSpPr>
              <p:nvPr/>
            </p:nvSpPr>
            <p:spPr bwMode="auto">
              <a:xfrm>
                <a:off x="3686678" y="3490034"/>
                <a:ext cx="521283" cy="509756"/>
              </a:xfrm>
              <a:prstGeom prst="rect">
                <a:avLst/>
              </a:prstGeom>
              <a:solidFill>
                <a:schemeClr val="accent2"/>
              </a:solidFill>
              <a:ln w="9525">
                <a:noFill/>
                <a:miter lim="800000"/>
              </a:ln>
            </p:spPr>
            <p:txBody>
              <a:bodyPr vert="horz" wrap="square" lIns="121920" tIns="60960" rIns="121920" bIns="60960" numCol="1" anchor="t" anchorCtr="0" compatLnSpc="1"/>
              <a:lstStyle/>
              <a:p>
                <a:pPr defTabSz="914400"/>
                <a:endParaRPr lang="en-US" sz="21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 Placeholder 3"/>
            <p:cNvSpPr txBox="1"/>
            <p:nvPr/>
          </p:nvSpPr>
          <p:spPr>
            <a:xfrm>
              <a:off x="3808684" y="4007663"/>
              <a:ext cx="277273" cy="29881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135"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p>
          </p:txBody>
        </p:sp>
      </p:grpSp>
      <p:grpSp>
        <p:nvGrpSpPr>
          <p:cNvPr id="37" name="Group 47"/>
          <p:cNvGrpSpPr/>
          <p:nvPr/>
        </p:nvGrpSpPr>
        <p:grpSpPr>
          <a:xfrm>
            <a:off x="3257225" y="4460069"/>
            <a:ext cx="819583" cy="798657"/>
            <a:chOff x="4384675" y="3184212"/>
            <a:chExt cx="746125" cy="727075"/>
          </a:xfrm>
        </p:grpSpPr>
        <p:grpSp>
          <p:nvGrpSpPr>
            <p:cNvPr id="38" name="Group 24"/>
            <p:cNvGrpSpPr/>
            <p:nvPr/>
          </p:nvGrpSpPr>
          <p:grpSpPr>
            <a:xfrm>
              <a:off x="4384675" y="3184212"/>
              <a:ext cx="746125" cy="727075"/>
              <a:chOff x="4384675" y="2776538"/>
              <a:chExt cx="746125" cy="727075"/>
            </a:xfrm>
          </p:grpSpPr>
          <p:sp>
            <p:nvSpPr>
              <p:cNvPr id="40" name="Rectangle 8"/>
              <p:cNvSpPr>
                <a:spLocks noChangeArrowheads="1"/>
              </p:cNvSpPr>
              <p:nvPr/>
            </p:nvSpPr>
            <p:spPr bwMode="auto">
              <a:xfrm>
                <a:off x="4384675" y="2776538"/>
                <a:ext cx="746125" cy="727075"/>
              </a:xfrm>
              <a:prstGeom prst="rect">
                <a:avLst/>
              </a:prstGeom>
              <a:solidFill>
                <a:schemeClr val="accent3">
                  <a:lumMod val="40000"/>
                  <a:lumOff val="60000"/>
                </a:schemeClr>
              </a:solidFill>
              <a:ln w="9525">
                <a:noFill/>
                <a:miter lim="800000"/>
              </a:ln>
            </p:spPr>
            <p:txBody>
              <a:bodyPr vert="horz" wrap="square" lIns="121920" tIns="60960" rIns="121920" bIns="60960" numCol="1" anchor="t" anchorCtr="0" compatLnSpc="1"/>
              <a:lstStyle/>
              <a:p>
                <a:pPr defTabSz="914400"/>
                <a:endParaRPr lang="en-US" sz="21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8"/>
              <p:cNvSpPr>
                <a:spLocks noChangeArrowheads="1"/>
              </p:cNvSpPr>
              <p:nvPr/>
            </p:nvSpPr>
            <p:spPr bwMode="auto">
              <a:xfrm>
                <a:off x="4458035" y="2848025"/>
                <a:ext cx="599404" cy="584100"/>
              </a:xfrm>
              <a:prstGeom prst="rect">
                <a:avLst/>
              </a:prstGeom>
              <a:solidFill>
                <a:schemeClr val="accent3"/>
              </a:solidFill>
              <a:ln w="9525">
                <a:noFill/>
                <a:miter lim="800000"/>
              </a:ln>
            </p:spPr>
            <p:txBody>
              <a:bodyPr vert="horz" wrap="square" lIns="121920" tIns="60960" rIns="121920" bIns="60960" numCol="1" anchor="t" anchorCtr="0" compatLnSpc="1"/>
              <a:lstStyle/>
              <a:p>
                <a:pPr defTabSz="914400"/>
                <a:endParaRPr lang="en-US" sz="21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Text Placeholder 3"/>
            <p:cNvSpPr txBox="1"/>
            <p:nvPr/>
          </p:nvSpPr>
          <p:spPr>
            <a:xfrm>
              <a:off x="4619101" y="3402826"/>
              <a:ext cx="277273" cy="29881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135" dirty="0">
                  <a:solidFill>
                    <a:prstClr val="white"/>
                  </a:solidFill>
                  <a:latin typeface="Arial" panose="020B0604020202020204" pitchFamily="34" charset="0"/>
                  <a:ea typeface="微软雅黑" panose="020B0503020204020204" pitchFamily="34" charset="-122"/>
                  <a:sym typeface="Arial" panose="020B0604020202020204" pitchFamily="34" charset="0"/>
                </a:rPr>
                <a:t>05</a:t>
              </a:r>
            </a:p>
          </p:txBody>
        </p:sp>
      </p:grpSp>
      <p:sp>
        <p:nvSpPr>
          <p:cNvPr id="42" name="Text Placeholder 3"/>
          <p:cNvSpPr txBox="1"/>
          <p:nvPr/>
        </p:nvSpPr>
        <p:spPr>
          <a:xfrm>
            <a:off x="2416990" y="5910488"/>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rgbClr val="6BA24F"/>
                </a:solidFill>
                <a:latin typeface="Arial" panose="020B0604020202020204" pitchFamily="34" charset="0"/>
                <a:ea typeface="微软雅黑" panose="020B0503020204020204" pitchFamily="34" charset="-122"/>
                <a:sym typeface="Arial" panose="020B0604020202020204" pitchFamily="34" charset="0"/>
              </a:rPr>
              <a:t>25%</a:t>
            </a:r>
          </a:p>
        </p:txBody>
      </p:sp>
      <p:sp>
        <p:nvSpPr>
          <p:cNvPr id="43" name="Text Placeholder 3"/>
          <p:cNvSpPr txBox="1"/>
          <p:nvPr/>
        </p:nvSpPr>
        <p:spPr>
          <a:xfrm>
            <a:off x="5281443" y="3743432"/>
            <a:ext cx="1048364"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rgbClr val="7F7F7F"/>
                </a:solidFill>
                <a:latin typeface="Arial" panose="020B0604020202020204" pitchFamily="34" charset="0"/>
                <a:ea typeface="微软雅黑" panose="020B0503020204020204" pitchFamily="34" charset="-122"/>
                <a:sym typeface="Arial" panose="020B0604020202020204" pitchFamily="34" charset="0"/>
              </a:rPr>
              <a:t>100%</a:t>
            </a:r>
          </a:p>
        </p:txBody>
      </p:sp>
      <p:sp>
        <p:nvSpPr>
          <p:cNvPr id="44" name="Text Placeholder 3"/>
          <p:cNvSpPr txBox="1"/>
          <p:nvPr/>
        </p:nvSpPr>
        <p:spPr>
          <a:xfrm>
            <a:off x="3296953" y="5299823"/>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rgbClr val="7F7F7F"/>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45" name="Text Placeholder 3"/>
          <p:cNvSpPr txBox="1"/>
          <p:nvPr/>
        </p:nvSpPr>
        <p:spPr>
          <a:xfrm>
            <a:off x="4376008" y="4610571"/>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rgbClr val="6BA24F"/>
                </a:solidFill>
                <a:latin typeface="Arial" panose="020B0604020202020204" pitchFamily="34" charset="0"/>
                <a:ea typeface="微软雅黑" panose="020B0503020204020204" pitchFamily="34" charset="-122"/>
                <a:sym typeface="Arial" panose="020B0604020202020204" pitchFamily="34" charset="0"/>
              </a:rPr>
              <a:t>75%</a:t>
            </a:r>
          </a:p>
        </p:txBody>
      </p:sp>
      <p:grpSp>
        <p:nvGrpSpPr>
          <p:cNvPr id="46" name="Group 72"/>
          <p:cNvGrpSpPr/>
          <p:nvPr/>
        </p:nvGrpSpPr>
        <p:grpSpPr>
          <a:xfrm rot="707884">
            <a:off x="3582653" y="1316165"/>
            <a:ext cx="1129620" cy="1728880"/>
            <a:chOff x="2803073" y="918959"/>
            <a:chExt cx="847215" cy="1296660"/>
          </a:xfrm>
          <a:solidFill>
            <a:schemeClr val="tx1">
              <a:lumMod val="75000"/>
              <a:lumOff val="25000"/>
            </a:schemeClr>
          </a:solidFill>
        </p:grpSpPr>
        <p:grpSp>
          <p:nvGrpSpPr>
            <p:cNvPr id="47" name="Group 62"/>
            <p:cNvGrpSpPr/>
            <p:nvPr/>
          </p:nvGrpSpPr>
          <p:grpSpPr>
            <a:xfrm>
              <a:off x="2803073" y="1145644"/>
              <a:ext cx="847215" cy="1069975"/>
              <a:chOff x="6381751" y="1112838"/>
              <a:chExt cx="1104899" cy="1395412"/>
            </a:xfrm>
            <a:grpFill/>
          </p:grpSpPr>
          <p:sp>
            <p:nvSpPr>
              <p:cNvPr id="49" name="Freeform 5"/>
              <p:cNvSpPr>
                <a:spLocks noEditPoints="1"/>
              </p:cNvSpPr>
              <p:nvPr/>
            </p:nvSpPr>
            <p:spPr bwMode="auto">
              <a:xfrm>
                <a:off x="6713538" y="1331913"/>
                <a:ext cx="231775" cy="231775"/>
              </a:xfrm>
              <a:custGeom>
                <a:avLst/>
                <a:gdLst/>
                <a:ahLst/>
                <a:cxnLst>
                  <a:cxn ang="0">
                    <a:pos x="61" y="31"/>
                  </a:cxn>
                  <a:cxn ang="0">
                    <a:pos x="31" y="61"/>
                  </a:cxn>
                  <a:cxn ang="0">
                    <a:pos x="0" y="31"/>
                  </a:cxn>
                  <a:cxn ang="0">
                    <a:pos x="31" y="0"/>
                  </a:cxn>
                  <a:cxn ang="0">
                    <a:pos x="61" y="31"/>
                  </a:cxn>
                  <a:cxn ang="0">
                    <a:pos x="61" y="31"/>
                  </a:cxn>
                  <a:cxn ang="0">
                    <a:pos x="61" y="31"/>
                  </a:cxn>
                </a:cxnLst>
                <a:rect l="0" t="0" r="r" b="b"/>
                <a:pathLst>
                  <a:path w="61" h="61">
                    <a:moveTo>
                      <a:pt x="61" y="31"/>
                    </a:moveTo>
                    <a:cubicBezTo>
                      <a:pt x="61" y="48"/>
                      <a:pt x="48" y="61"/>
                      <a:pt x="31" y="61"/>
                    </a:cubicBezTo>
                    <a:cubicBezTo>
                      <a:pt x="14" y="61"/>
                      <a:pt x="0" y="48"/>
                      <a:pt x="0" y="31"/>
                    </a:cubicBezTo>
                    <a:cubicBezTo>
                      <a:pt x="0" y="14"/>
                      <a:pt x="14" y="0"/>
                      <a:pt x="31" y="0"/>
                    </a:cubicBezTo>
                    <a:cubicBezTo>
                      <a:pt x="48" y="0"/>
                      <a:pt x="61" y="14"/>
                      <a:pt x="61" y="31"/>
                    </a:cubicBezTo>
                    <a:close/>
                    <a:moveTo>
                      <a:pt x="61" y="31"/>
                    </a:moveTo>
                    <a:cubicBezTo>
                      <a:pt x="61" y="31"/>
                      <a:pt x="61" y="31"/>
                      <a:pt x="61" y="31"/>
                    </a:cubicBezTo>
                  </a:path>
                </a:pathLst>
              </a:custGeom>
              <a:grpFill/>
              <a:ln w="12700">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6"/>
              <p:cNvSpPr>
                <a:spLocks noEditPoints="1"/>
              </p:cNvSpPr>
              <p:nvPr/>
            </p:nvSpPr>
            <p:spPr bwMode="auto">
              <a:xfrm>
                <a:off x="6381751" y="1438275"/>
                <a:ext cx="1104899" cy="1069975"/>
              </a:xfrm>
              <a:custGeom>
                <a:avLst/>
                <a:gdLst/>
                <a:ahLst/>
                <a:cxnLst>
                  <a:cxn ang="0">
                    <a:pos x="287" y="194"/>
                  </a:cxn>
                  <a:cxn ang="0">
                    <a:pos x="218" y="136"/>
                  </a:cxn>
                  <a:cxn ang="0">
                    <a:pos x="171" y="43"/>
                  </a:cxn>
                  <a:cxn ang="0">
                    <a:pos x="123" y="43"/>
                  </a:cxn>
                  <a:cxn ang="0">
                    <a:pos x="121" y="46"/>
                  </a:cxn>
                  <a:cxn ang="0">
                    <a:pos x="32" y="8"/>
                  </a:cxn>
                  <a:cxn ang="0">
                    <a:pos x="22" y="43"/>
                  </a:cxn>
                  <a:cxn ang="0">
                    <a:pos x="121" y="89"/>
                  </a:cxn>
                  <a:cxn ang="0">
                    <a:pos x="124" y="91"/>
                  </a:cxn>
                  <a:cxn ang="0">
                    <a:pos x="151" y="145"/>
                  </a:cxn>
                  <a:cxn ang="0">
                    <a:pos x="152" y="155"/>
                  </a:cxn>
                  <a:cxn ang="0">
                    <a:pos x="144" y="189"/>
                  </a:cxn>
                  <a:cxn ang="0">
                    <a:pos x="115" y="153"/>
                  </a:cxn>
                  <a:cxn ang="0">
                    <a:pos x="76" y="176"/>
                  </a:cxn>
                  <a:cxn ang="0">
                    <a:pos x="137" y="245"/>
                  </a:cxn>
                  <a:cxn ang="0">
                    <a:pos x="173" y="241"/>
                  </a:cxn>
                  <a:cxn ang="0">
                    <a:pos x="193" y="176"/>
                  </a:cxn>
                  <a:cxn ang="0">
                    <a:pos x="198" y="175"/>
                  </a:cxn>
                  <a:cxn ang="0">
                    <a:pos x="203" y="178"/>
                  </a:cxn>
                  <a:cxn ang="0">
                    <a:pos x="239" y="204"/>
                  </a:cxn>
                  <a:cxn ang="0">
                    <a:pos x="203" y="231"/>
                  </a:cxn>
                  <a:cxn ang="0">
                    <a:pos x="226" y="270"/>
                  </a:cxn>
                  <a:cxn ang="0">
                    <a:pos x="283" y="221"/>
                  </a:cxn>
                  <a:cxn ang="0">
                    <a:pos x="287" y="194"/>
                  </a:cxn>
                  <a:cxn ang="0">
                    <a:pos x="287" y="194"/>
                  </a:cxn>
                  <a:cxn ang="0">
                    <a:pos x="287" y="194"/>
                  </a:cxn>
                </a:cxnLst>
                <a:rect l="0" t="0" r="r" b="b"/>
                <a:pathLst>
                  <a:path w="292" h="283">
                    <a:moveTo>
                      <a:pt x="287" y="194"/>
                    </a:moveTo>
                    <a:cubicBezTo>
                      <a:pt x="271" y="167"/>
                      <a:pt x="247" y="148"/>
                      <a:pt x="218" y="136"/>
                    </a:cubicBezTo>
                    <a:cubicBezTo>
                      <a:pt x="217" y="100"/>
                      <a:pt x="199" y="66"/>
                      <a:pt x="171" y="43"/>
                    </a:cubicBezTo>
                    <a:cubicBezTo>
                      <a:pt x="157" y="32"/>
                      <a:pt x="137" y="29"/>
                      <a:pt x="123" y="43"/>
                    </a:cubicBezTo>
                    <a:cubicBezTo>
                      <a:pt x="122" y="44"/>
                      <a:pt x="122" y="45"/>
                      <a:pt x="121" y="46"/>
                    </a:cubicBezTo>
                    <a:cubicBezTo>
                      <a:pt x="92" y="30"/>
                      <a:pt x="61" y="18"/>
                      <a:pt x="32" y="8"/>
                    </a:cubicBezTo>
                    <a:cubicBezTo>
                      <a:pt x="10" y="0"/>
                      <a:pt x="0" y="35"/>
                      <a:pt x="22" y="43"/>
                    </a:cubicBezTo>
                    <a:cubicBezTo>
                      <a:pt x="55" y="54"/>
                      <a:pt x="91" y="68"/>
                      <a:pt x="121" y="89"/>
                    </a:cubicBezTo>
                    <a:cubicBezTo>
                      <a:pt x="122" y="90"/>
                      <a:pt x="123" y="91"/>
                      <a:pt x="124" y="91"/>
                    </a:cubicBezTo>
                    <a:cubicBezTo>
                      <a:pt x="141" y="105"/>
                      <a:pt x="152" y="122"/>
                      <a:pt x="151" y="145"/>
                    </a:cubicBezTo>
                    <a:cubicBezTo>
                      <a:pt x="151" y="148"/>
                      <a:pt x="151" y="152"/>
                      <a:pt x="152" y="155"/>
                    </a:cubicBezTo>
                    <a:cubicBezTo>
                      <a:pt x="150" y="166"/>
                      <a:pt x="148" y="178"/>
                      <a:pt x="144" y="189"/>
                    </a:cubicBezTo>
                    <a:cubicBezTo>
                      <a:pt x="133" y="178"/>
                      <a:pt x="124" y="167"/>
                      <a:pt x="115" y="153"/>
                    </a:cubicBezTo>
                    <a:cubicBezTo>
                      <a:pt x="100" y="129"/>
                      <a:pt x="61" y="152"/>
                      <a:pt x="76" y="176"/>
                    </a:cubicBezTo>
                    <a:cubicBezTo>
                      <a:pt x="93" y="202"/>
                      <a:pt x="115" y="224"/>
                      <a:pt x="137" y="245"/>
                    </a:cubicBezTo>
                    <a:cubicBezTo>
                      <a:pt x="147" y="254"/>
                      <a:pt x="167" y="255"/>
                      <a:pt x="173" y="241"/>
                    </a:cubicBezTo>
                    <a:cubicBezTo>
                      <a:pt x="182" y="220"/>
                      <a:pt x="189" y="198"/>
                      <a:pt x="193" y="176"/>
                    </a:cubicBezTo>
                    <a:cubicBezTo>
                      <a:pt x="195" y="176"/>
                      <a:pt x="196" y="176"/>
                      <a:pt x="198" y="175"/>
                    </a:cubicBezTo>
                    <a:cubicBezTo>
                      <a:pt x="199" y="176"/>
                      <a:pt x="201" y="177"/>
                      <a:pt x="203" y="178"/>
                    </a:cubicBezTo>
                    <a:cubicBezTo>
                      <a:pt x="217" y="183"/>
                      <a:pt x="229" y="192"/>
                      <a:pt x="239" y="204"/>
                    </a:cubicBezTo>
                    <a:cubicBezTo>
                      <a:pt x="228" y="215"/>
                      <a:pt x="217" y="224"/>
                      <a:pt x="203" y="231"/>
                    </a:cubicBezTo>
                    <a:cubicBezTo>
                      <a:pt x="178" y="244"/>
                      <a:pt x="200" y="283"/>
                      <a:pt x="226" y="270"/>
                    </a:cubicBezTo>
                    <a:cubicBezTo>
                      <a:pt x="249" y="259"/>
                      <a:pt x="267" y="241"/>
                      <a:pt x="283" y="221"/>
                    </a:cubicBezTo>
                    <a:cubicBezTo>
                      <a:pt x="290" y="214"/>
                      <a:pt x="292" y="204"/>
                      <a:pt x="287" y="194"/>
                    </a:cubicBezTo>
                    <a:close/>
                    <a:moveTo>
                      <a:pt x="287" y="194"/>
                    </a:moveTo>
                    <a:cubicBezTo>
                      <a:pt x="287" y="194"/>
                      <a:pt x="287" y="194"/>
                      <a:pt x="287" y="194"/>
                    </a:cubicBezTo>
                  </a:path>
                </a:pathLst>
              </a:custGeom>
              <a:grpFill/>
              <a:ln w="12700">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7"/>
              <p:cNvSpPr>
                <a:spLocks noEditPoints="1"/>
              </p:cNvSpPr>
              <p:nvPr/>
            </p:nvSpPr>
            <p:spPr bwMode="auto">
              <a:xfrm>
                <a:off x="6707188" y="1112838"/>
                <a:ext cx="207962" cy="227013"/>
              </a:xfrm>
              <a:custGeom>
                <a:avLst/>
                <a:gdLst/>
                <a:ahLst/>
                <a:cxnLst>
                  <a:cxn ang="0">
                    <a:pos x="14" y="54"/>
                  </a:cxn>
                  <a:cxn ang="0">
                    <a:pos x="27" y="49"/>
                  </a:cxn>
                  <a:cxn ang="0">
                    <a:pos x="55" y="60"/>
                  </a:cxn>
                  <a:cxn ang="0">
                    <a:pos x="42" y="22"/>
                  </a:cxn>
                  <a:cxn ang="0">
                    <a:pos x="7" y="31"/>
                  </a:cxn>
                  <a:cxn ang="0">
                    <a:pos x="14" y="54"/>
                  </a:cxn>
                  <a:cxn ang="0">
                    <a:pos x="14" y="54"/>
                  </a:cxn>
                  <a:cxn ang="0">
                    <a:pos x="14" y="54"/>
                  </a:cxn>
                </a:cxnLst>
                <a:rect l="0" t="0" r="r" b="b"/>
                <a:pathLst>
                  <a:path w="55" h="60">
                    <a:moveTo>
                      <a:pt x="14" y="54"/>
                    </a:moveTo>
                    <a:cubicBezTo>
                      <a:pt x="18" y="52"/>
                      <a:pt x="23" y="49"/>
                      <a:pt x="27" y="49"/>
                    </a:cubicBezTo>
                    <a:cubicBezTo>
                      <a:pt x="38" y="49"/>
                      <a:pt x="48" y="53"/>
                      <a:pt x="55" y="60"/>
                    </a:cubicBezTo>
                    <a:cubicBezTo>
                      <a:pt x="50" y="48"/>
                      <a:pt x="46" y="35"/>
                      <a:pt x="42" y="22"/>
                    </a:cubicBezTo>
                    <a:cubicBezTo>
                      <a:pt x="35" y="0"/>
                      <a:pt x="0" y="9"/>
                      <a:pt x="7" y="31"/>
                    </a:cubicBezTo>
                    <a:cubicBezTo>
                      <a:pt x="9" y="38"/>
                      <a:pt x="11" y="47"/>
                      <a:pt x="14" y="54"/>
                    </a:cubicBezTo>
                    <a:close/>
                    <a:moveTo>
                      <a:pt x="14" y="54"/>
                    </a:moveTo>
                    <a:cubicBezTo>
                      <a:pt x="14" y="54"/>
                      <a:pt x="14" y="54"/>
                      <a:pt x="14" y="54"/>
                    </a:cubicBezTo>
                  </a:path>
                </a:pathLst>
              </a:custGeom>
              <a:grpFill/>
              <a:ln w="12700">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Freeform 11"/>
            <p:cNvSpPr>
              <a:spLocks noEditPoints="1"/>
            </p:cNvSpPr>
            <p:nvPr/>
          </p:nvSpPr>
          <p:spPr bwMode="auto">
            <a:xfrm rot="17812402" flipH="1">
              <a:off x="2895918" y="880714"/>
              <a:ext cx="374861" cy="451351"/>
            </a:xfrm>
            <a:custGeom>
              <a:avLst/>
              <a:gdLst/>
              <a:ahLst/>
              <a:cxnLst>
                <a:cxn ang="0">
                  <a:pos x="328" y="0"/>
                </a:cxn>
                <a:cxn ang="0">
                  <a:pos x="271" y="33"/>
                </a:cxn>
                <a:cxn ang="0">
                  <a:pos x="122" y="33"/>
                </a:cxn>
                <a:cxn ang="0">
                  <a:pos x="66" y="0"/>
                </a:cxn>
                <a:cxn ang="0">
                  <a:pos x="0" y="66"/>
                </a:cxn>
                <a:cxn ang="0">
                  <a:pos x="73" y="181"/>
                </a:cxn>
                <a:cxn ang="0">
                  <a:pos x="116" y="222"/>
                </a:cxn>
                <a:cxn ang="0">
                  <a:pos x="163" y="298"/>
                </a:cxn>
                <a:cxn ang="0">
                  <a:pos x="97" y="474"/>
                </a:cxn>
                <a:cxn ang="0">
                  <a:pos x="295" y="474"/>
                </a:cxn>
                <a:cxn ang="0">
                  <a:pos x="226" y="301"/>
                </a:cxn>
                <a:cxn ang="0">
                  <a:pos x="278" y="222"/>
                </a:cxn>
                <a:cxn ang="0">
                  <a:pos x="321" y="181"/>
                </a:cxn>
                <a:cxn ang="0">
                  <a:pos x="394" y="66"/>
                </a:cxn>
                <a:cxn ang="0">
                  <a:pos x="328" y="0"/>
                </a:cxn>
                <a:cxn ang="0">
                  <a:pos x="156" y="126"/>
                </a:cxn>
                <a:cxn ang="0">
                  <a:pos x="187" y="99"/>
                </a:cxn>
                <a:cxn ang="0">
                  <a:pos x="213" y="99"/>
                </a:cxn>
                <a:cxn ang="0">
                  <a:pos x="213" y="213"/>
                </a:cxn>
                <a:cxn ang="0">
                  <a:pos x="180" y="213"/>
                </a:cxn>
                <a:cxn ang="0">
                  <a:pos x="180" y="148"/>
                </a:cxn>
                <a:cxn ang="0">
                  <a:pos x="156" y="148"/>
                </a:cxn>
                <a:cxn ang="0">
                  <a:pos x="156" y="126"/>
                </a:cxn>
                <a:cxn ang="0">
                  <a:pos x="94" y="156"/>
                </a:cxn>
                <a:cxn ang="0">
                  <a:pos x="33" y="66"/>
                </a:cxn>
                <a:cxn ang="0">
                  <a:pos x="66" y="33"/>
                </a:cxn>
                <a:cxn ang="0">
                  <a:pos x="82" y="37"/>
                </a:cxn>
                <a:cxn ang="0">
                  <a:pos x="96" y="158"/>
                </a:cxn>
                <a:cxn ang="0">
                  <a:pos x="94" y="156"/>
                </a:cxn>
                <a:cxn ang="0">
                  <a:pos x="299" y="156"/>
                </a:cxn>
                <a:cxn ang="0">
                  <a:pos x="297" y="158"/>
                </a:cxn>
                <a:cxn ang="0">
                  <a:pos x="312" y="37"/>
                </a:cxn>
                <a:cxn ang="0">
                  <a:pos x="328" y="33"/>
                </a:cxn>
                <a:cxn ang="0">
                  <a:pos x="361" y="66"/>
                </a:cxn>
                <a:cxn ang="0">
                  <a:pos x="299" y="156"/>
                </a:cxn>
                <a:cxn ang="0">
                  <a:pos x="299" y="156"/>
                </a:cxn>
                <a:cxn ang="0">
                  <a:pos x="299" y="156"/>
                </a:cxn>
              </a:cxnLst>
              <a:rect l="0" t="0" r="r" b="b"/>
              <a:pathLst>
                <a:path w="394" h="474">
                  <a:moveTo>
                    <a:pt x="328" y="0"/>
                  </a:moveTo>
                  <a:cubicBezTo>
                    <a:pt x="303" y="0"/>
                    <a:pt x="282" y="13"/>
                    <a:pt x="271" y="33"/>
                  </a:cubicBezTo>
                  <a:cubicBezTo>
                    <a:pt x="122" y="33"/>
                    <a:pt x="122" y="33"/>
                    <a:pt x="122" y="33"/>
                  </a:cubicBezTo>
                  <a:cubicBezTo>
                    <a:pt x="111" y="13"/>
                    <a:pt x="90" y="0"/>
                    <a:pt x="66" y="0"/>
                  </a:cubicBezTo>
                  <a:cubicBezTo>
                    <a:pt x="29" y="0"/>
                    <a:pt x="0" y="29"/>
                    <a:pt x="0" y="66"/>
                  </a:cubicBezTo>
                  <a:cubicBezTo>
                    <a:pt x="0" y="119"/>
                    <a:pt x="37" y="151"/>
                    <a:pt x="73" y="181"/>
                  </a:cubicBezTo>
                  <a:cubicBezTo>
                    <a:pt x="89" y="195"/>
                    <a:pt x="104" y="208"/>
                    <a:pt x="116" y="222"/>
                  </a:cubicBezTo>
                  <a:cubicBezTo>
                    <a:pt x="129" y="255"/>
                    <a:pt x="145" y="282"/>
                    <a:pt x="163" y="298"/>
                  </a:cubicBezTo>
                  <a:cubicBezTo>
                    <a:pt x="214" y="353"/>
                    <a:pt x="97" y="425"/>
                    <a:pt x="97" y="474"/>
                  </a:cubicBezTo>
                  <a:cubicBezTo>
                    <a:pt x="295" y="474"/>
                    <a:pt x="295" y="474"/>
                    <a:pt x="295" y="474"/>
                  </a:cubicBezTo>
                  <a:cubicBezTo>
                    <a:pt x="295" y="426"/>
                    <a:pt x="183" y="352"/>
                    <a:pt x="226" y="301"/>
                  </a:cubicBezTo>
                  <a:cubicBezTo>
                    <a:pt x="246" y="286"/>
                    <a:pt x="264" y="258"/>
                    <a:pt x="278" y="222"/>
                  </a:cubicBezTo>
                  <a:cubicBezTo>
                    <a:pt x="290" y="208"/>
                    <a:pt x="305" y="195"/>
                    <a:pt x="321" y="181"/>
                  </a:cubicBezTo>
                  <a:cubicBezTo>
                    <a:pt x="356" y="151"/>
                    <a:pt x="394" y="119"/>
                    <a:pt x="394" y="66"/>
                  </a:cubicBezTo>
                  <a:cubicBezTo>
                    <a:pt x="394" y="29"/>
                    <a:pt x="365" y="0"/>
                    <a:pt x="328" y="0"/>
                  </a:cubicBezTo>
                  <a:close/>
                  <a:moveTo>
                    <a:pt x="156" y="126"/>
                  </a:moveTo>
                  <a:cubicBezTo>
                    <a:pt x="175" y="126"/>
                    <a:pt x="185" y="107"/>
                    <a:pt x="187" y="99"/>
                  </a:cubicBezTo>
                  <a:cubicBezTo>
                    <a:pt x="213" y="99"/>
                    <a:pt x="213" y="99"/>
                    <a:pt x="213" y="99"/>
                  </a:cubicBezTo>
                  <a:cubicBezTo>
                    <a:pt x="213" y="213"/>
                    <a:pt x="213" y="213"/>
                    <a:pt x="213" y="213"/>
                  </a:cubicBezTo>
                  <a:cubicBezTo>
                    <a:pt x="180" y="213"/>
                    <a:pt x="180" y="213"/>
                    <a:pt x="180" y="213"/>
                  </a:cubicBezTo>
                  <a:cubicBezTo>
                    <a:pt x="180" y="148"/>
                    <a:pt x="180" y="148"/>
                    <a:pt x="180" y="148"/>
                  </a:cubicBezTo>
                  <a:cubicBezTo>
                    <a:pt x="156" y="148"/>
                    <a:pt x="156" y="148"/>
                    <a:pt x="156" y="148"/>
                  </a:cubicBezTo>
                  <a:lnTo>
                    <a:pt x="156" y="126"/>
                  </a:lnTo>
                  <a:close/>
                  <a:moveTo>
                    <a:pt x="94" y="156"/>
                  </a:moveTo>
                  <a:cubicBezTo>
                    <a:pt x="61" y="128"/>
                    <a:pt x="33" y="104"/>
                    <a:pt x="33" y="66"/>
                  </a:cubicBezTo>
                  <a:cubicBezTo>
                    <a:pt x="33" y="47"/>
                    <a:pt x="47" y="33"/>
                    <a:pt x="66" y="33"/>
                  </a:cubicBezTo>
                  <a:cubicBezTo>
                    <a:pt x="72" y="33"/>
                    <a:pt x="77" y="35"/>
                    <a:pt x="82" y="37"/>
                  </a:cubicBezTo>
                  <a:cubicBezTo>
                    <a:pt x="82" y="78"/>
                    <a:pt x="88" y="120"/>
                    <a:pt x="96" y="158"/>
                  </a:cubicBezTo>
                  <a:cubicBezTo>
                    <a:pt x="96" y="157"/>
                    <a:pt x="95" y="157"/>
                    <a:pt x="94" y="156"/>
                  </a:cubicBezTo>
                  <a:close/>
                  <a:moveTo>
                    <a:pt x="299" y="156"/>
                  </a:moveTo>
                  <a:cubicBezTo>
                    <a:pt x="299" y="157"/>
                    <a:pt x="298" y="157"/>
                    <a:pt x="297" y="158"/>
                  </a:cubicBezTo>
                  <a:cubicBezTo>
                    <a:pt x="306" y="120"/>
                    <a:pt x="311" y="78"/>
                    <a:pt x="312" y="37"/>
                  </a:cubicBezTo>
                  <a:cubicBezTo>
                    <a:pt x="316" y="35"/>
                    <a:pt x="322" y="33"/>
                    <a:pt x="328" y="33"/>
                  </a:cubicBezTo>
                  <a:cubicBezTo>
                    <a:pt x="347" y="33"/>
                    <a:pt x="361" y="47"/>
                    <a:pt x="361" y="66"/>
                  </a:cubicBezTo>
                  <a:cubicBezTo>
                    <a:pt x="361" y="104"/>
                    <a:pt x="332" y="128"/>
                    <a:pt x="299" y="156"/>
                  </a:cubicBezTo>
                  <a:close/>
                  <a:moveTo>
                    <a:pt x="299" y="156"/>
                  </a:moveTo>
                  <a:cubicBezTo>
                    <a:pt x="299" y="156"/>
                    <a:pt x="299" y="156"/>
                    <a:pt x="299" y="156"/>
                  </a:cubicBezTo>
                </a:path>
              </a:pathLst>
            </a:custGeom>
            <a:grp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73"/>
          <p:cNvGrpSpPr/>
          <p:nvPr/>
        </p:nvGrpSpPr>
        <p:grpSpPr>
          <a:xfrm>
            <a:off x="7480072" y="1866999"/>
            <a:ext cx="3480585" cy="711685"/>
            <a:chOff x="1270277" y="1192718"/>
            <a:chExt cx="2610439" cy="533764"/>
          </a:xfrm>
        </p:grpSpPr>
        <p:sp>
          <p:nvSpPr>
            <p:cNvPr id="53" name="Text Placeholder 3"/>
            <p:cNvSpPr txBox="1"/>
            <p:nvPr/>
          </p:nvSpPr>
          <p:spPr>
            <a:xfrm>
              <a:off x="1270277" y="1192718"/>
              <a:ext cx="895679"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 Placeholder 3"/>
            <p:cNvSpPr txBox="1"/>
            <p:nvPr/>
          </p:nvSpPr>
          <p:spPr>
            <a:xfrm>
              <a:off x="1270278" y="1418801"/>
              <a:ext cx="2610438"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Group 76"/>
          <p:cNvGrpSpPr/>
          <p:nvPr/>
        </p:nvGrpSpPr>
        <p:grpSpPr>
          <a:xfrm>
            <a:off x="7480072" y="2957594"/>
            <a:ext cx="3480585" cy="711685"/>
            <a:chOff x="1270277" y="2114430"/>
            <a:chExt cx="2610439" cy="533764"/>
          </a:xfrm>
        </p:grpSpPr>
        <p:sp>
          <p:nvSpPr>
            <p:cNvPr id="56" name="Text Placeholder 3"/>
            <p:cNvSpPr txBox="1"/>
            <p:nvPr/>
          </p:nvSpPr>
          <p:spPr>
            <a:xfrm>
              <a:off x="1270277" y="2114430"/>
              <a:ext cx="895679"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rgbClr val="7F7F7F"/>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865" b="1"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3"/>
            <p:cNvSpPr txBox="1"/>
            <p:nvPr/>
          </p:nvSpPr>
          <p:spPr>
            <a:xfrm>
              <a:off x="1270277" y="2340513"/>
              <a:ext cx="2610439"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Group 79"/>
          <p:cNvGrpSpPr/>
          <p:nvPr/>
        </p:nvGrpSpPr>
        <p:grpSpPr>
          <a:xfrm>
            <a:off x="7480072" y="4048187"/>
            <a:ext cx="3480585" cy="711685"/>
            <a:chOff x="1270277" y="3036142"/>
            <a:chExt cx="2610439" cy="533764"/>
          </a:xfrm>
        </p:grpSpPr>
        <p:sp>
          <p:nvSpPr>
            <p:cNvPr id="59" name="Text Placeholder 3"/>
            <p:cNvSpPr txBox="1"/>
            <p:nvPr/>
          </p:nvSpPr>
          <p:spPr>
            <a:xfrm>
              <a:off x="1270277" y="3036142"/>
              <a:ext cx="895679"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
            <p:cNvSpPr txBox="1"/>
            <p:nvPr/>
          </p:nvSpPr>
          <p:spPr>
            <a:xfrm>
              <a:off x="1270277" y="3262225"/>
              <a:ext cx="2610439"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Group 82"/>
          <p:cNvGrpSpPr/>
          <p:nvPr/>
        </p:nvGrpSpPr>
        <p:grpSpPr>
          <a:xfrm>
            <a:off x="7480072" y="5138782"/>
            <a:ext cx="3480585" cy="696421"/>
            <a:chOff x="1270277" y="3047590"/>
            <a:chExt cx="2610439" cy="522316"/>
          </a:xfrm>
        </p:grpSpPr>
        <p:sp>
          <p:nvSpPr>
            <p:cNvPr id="62" name="Text Placeholder 3"/>
            <p:cNvSpPr txBox="1"/>
            <p:nvPr/>
          </p:nvSpPr>
          <p:spPr>
            <a:xfrm>
              <a:off x="1270277" y="3047590"/>
              <a:ext cx="895679"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865" b="1" dirty="0">
                  <a:solidFill>
                    <a:srgbClr val="7F7F7F"/>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865" b="1"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3"/>
            <p:cNvSpPr txBox="1"/>
            <p:nvPr/>
          </p:nvSpPr>
          <p:spPr>
            <a:xfrm>
              <a:off x="1270277" y="3262225"/>
              <a:ext cx="2610439"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3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Freeform 45"/>
          <p:cNvSpPr>
            <a:spLocks noEditPoints="1"/>
          </p:cNvSpPr>
          <p:nvPr/>
        </p:nvSpPr>
        <p:spPr bwMode="auto">
          <a:xfrm>
            <a:off x="6951873" y="22691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45"/>
          <p:cNvSpPr>
            <a:spLocks noEditPoints="1"/>
          </p:cNvSpPr>
          <p:nvPr/>
        </p:nvSpPr>
        <p:spPr bwMode="auto">
          <a:xfrm>
            <a:off x="6951873" y="335295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45"/>
          <p:cNvSpPr>
            <a:spLocks noEditPoints="1"/>
          </p:cNvSpPr>
          <p:nvPr/>
        </p:nvSpPr>
        <p:spPr bwMode="auto">
          <a:xfrm>
            <a:off x="6951873" y="44367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45"/>
          <p:cNvSpPr>
            <a:spLocks noEditPoints="1"/>
          </p:cNvSpPr>
          <p:nvPr/>
        </p:nvSpPr>
        <p:spPr bwMode="auto">
          <a:xfrm>
            <a:off x="6951873"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1920" tIns="60960" rIns="121920" bIns="60960" numCol="1" anchor="t" anchorCtr="0" compatLnSpc="1"/>
          <a:lstStyle/>
          <a:p>
            <a:pPr defTabSz="914400"/>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67"/>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 presetClass="entr" presetSubtype="2" accel="50000" decel="5000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1+#ppt_w/2"/>
                                          </p:val>
                                        </p:tav>
                                        <p:tav tm="100000">
                                          <p:val>
                                            <p:strVal val="#ppt_x"/>
                                          </p:val>
                                        </p:tav>
                                      </p:tavLst>
                                    </p:anim>
                                    <p:anim calcmode="lin" valueType="num">
                                      <p:cBhvr additive="base">
                                        <p:cTn id="11" dur="500" fill="hold"/>
                                        <p:tgtEl>
                                          <p:spTgt spid="2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accel="50000" decel="50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accel="50000" decel="5000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accel="50000" decel="5000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1+#ppt_w/2"/>
                                          </p:val>
                                        </p:tav>
                                        <p:tav tm="100000">
                                          <p:val>
                                            <p:strVal val="#ppt_x"/>
                                          </p:val>
                                        </p:tav>
                                      </p:tavLst>
                                    </p:anim>
                                    <p:anim calcmode="lin" valueType="num">
                                      <p:cBhvr additive="base">
                                        <p:cTn id="25" dur="500" fill="hold"/>
                                        <p:tgtEl>
                                          <p:spTgt spid="3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50000" decel="5000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2" accel="50000" decel="5000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1+#ppt_w/2"/>
                                          </p:val>
                                        </p:tav>
                                        <p:tav tm="100000">
                                          <p:val>
                                            <p:strVal val="#ppt_x"/>
                                          </p:val>
                                        </p:tav>
                                      </p:tavLst>
                                    </p:anim>
                                    <p:anim calcmode="lin" valueType="num">
                                      <p:cBhvr additive="base">
                                        <p:cTn id="34" dur="500" fill="hold"/>
                                        <p:tgtEl>
                                          <p:spTgt spid="37"/>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accel="50000" decel="5000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accel="50000" decel="5000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1+#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Effect transition="in" filter="fade">
                                      <p:cBhvr>
                                        <p:cTn id="49" dur="500"/>
                                        <p:tgtEl>
                                          <p:spTgt spid="46"/>
                                        </p:tgtEl>
                                      </p:cBhvr>
                                    </p:animEffect>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500" fill="hold"/>
                                        <p:tgtEl>
                                          <p:spTgt spid="44"/>
                                        </p:tgtEl>
                                        <p:attrNameLst>
                                          <p:attrName>ppt_w</p:attrName>
                                        </p:attrNameLst>
                                      </p:cBhvr>
                                      <p:tavLst>
                                        <p:tav tm="0">
                                          <p:val>
                                            <p:fltVal val="0"/>
                                          </p:val>
                                        </p:tav>
                                        <p:tav tm="100000">
                                          <p:val>
                                            <p:strVal val="#ppt_w"/>
                                          </p:val>
                                        </p:tav>
                                      </p:tavLst>
                                    </p:anim>
                                    <p:anim calcmode="lin" valueType="num">
                                      <p:cBhvr>
                                        <p:cTn id="60" dur="500" fill="hold"/>
                                        <p:tgtEl>
                                          <p:spTgt spid="44"/>
                                        </p:tgtEl>
                                        <p:attrNameLst>
                                          <p:attrName>ppt_h</p:attrName>
                                        </p:attrNameLst>
                                      </p:cBhvr>
                                      <p:tavLst>
                                        <p:tav tm="0">
                                          <p:val>
                                            <p:fltVal val="0"/>
                                          </p:val>
                                        </p:tav>
                                        <p:tav tm="100000">
                                          <p:val>
                                            <p:strVal val="#ppt_h"/>
                                          </p:val>
                                        </p:tav>
                                      </p:tavLst>
                                    </p:anim>
                                    <p:animEffect transition="in" filter="fade">
                                      <p:cBhvr>
                                        <p:cTn id="61" dur="500"/>
                                        <p:tgtEl>
                                          <p:spTgt spid="44"/>
                                        </p:tgtEl>
                                      </p:cBhvr>
                                    </p:animEffect>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4500"/>
                            </p:stCondLst>
                            <p:childTnLst>
                              <p:par>
                                <p:cTn id="69" presetID="53" presetClass="entr" presetSubtype="16"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p:cTn id="71" dur="500" fill="hold"/>
                                        <p:tgtEl>
                                          <p:spTgt spid="43"/>
                                        </p:tgtEl>
                                        <p:attrNameLst>
                                          <p:attrName>ppt_w</p:attrName>
                                        </p:attrNameLst>
                                      </p:cBhvr>
                                      <p:tavLst>
                                        <p:tav tm="0">
                                          <p:val>
                                            <p:fltVal val="0"/>
                                          </p:val>
                                        </p:tav>
                                        <p:tav tm="100000">
                                          <p:val>
                                            <p:strVal val="#ppt_w"/>
                                          </p:val>
                                        </p:tav>
                                      </p:tavLst>
                                    </p:anim>
                                    <p:anim calcmode="lin" valueType="num">
                                      <p:cBhvr>
                                        <p:cTn id="72" dur="500" fill="hold"/>
                                        <p:tgtEl>
                                          <p:spTgt spid="43"/>
                                        </p:tgtEl>
                                        <p:attrNameLst>
                                          <p:attrName>ppt_h</p:attrName>
                                        </p:attrNameLst>
                                      </p:cBhvr>
                                      <p:tavLst>
                                        <p:tav tm="0">
                                          <p:val>
                                            <p:fltVal val="0"/>
                                          </p:val>
                                        </p:tav>
                                        <p:tav tm="100000">
                                          <p:val>
                                            <p:strVal val="#ppt_h"/>
                                          </p:val>
                                        </p:tav>
                                      </p:tavLst>
                                    </p:anim>
                                    <p:animEffect transition="in" filter="fade">
                                      <p:cBhvr>
                                        <p:cTn id="73" dur="500"/>
                                        <p:tgtEl>
                                          <p:spTgt spid="43"/>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p:cTn id="77" dur="500" fill="hold"/>
                                        <p:tgtEl>
                                          <p:spTgt spid="64"/>
                                        </p:tgtEl>
                                        <p:attrNameLst>
                                          <p:attrName>ppt_w</p:attrName>
                                        </p:attrNameLst>
                                      </p:cBhvr>
                                      <p:tavLst>
                                        <p:tav tm="0">
                                          <p:val>
                                            <p:fltVal val="0"/>
                                          </p:val>
                                        </p:tav>
                                        <p:tav tm="100000">
                                          <p:val>
                                            <p:strVal val="#ppt_w"/>
                                          </p:val>
                                        </p:tav>
                                      </p:tavLst>
                                    </p:anim>
                                    <p:anim calcmode="lin" valueType="num">
                                      <p:cBhvr>
                                        <p:cTn id="78" dur="500" fill="hold"/>
                                        <p:tgtEl>
                                          <p:spTgt spid="64"/>
                                        </p:tgtEl>
                                        <p:attrNameLst>
                                          <p:attrName>ppt_h</p:attrName>
                                        </p:attrNameLst>
                                      </p:cBhvr>
                                      <p:tavLst>
                                        <p:tav tm="0">
                                          <p:val>
                                            <p:fltVal val="0"/>
                                          </p:val>
                                        </p:tav>
                                        <p:tav tm="100000">
                                          <p:val>
                                            <p:strVal val="#ppt_h"/>
                                          </p:val>
                                        </p:tav>
                                      </p:tavLst>
                                    </p:anim>
                                    <p:animEffect transition="in" filter="fade">
                                      <p:cBhvr>
                                        <p:cTn id="79" dur="500"/>
                                        <p:tgtEl>
                                          <p:spTgt spid="64"/>
                                        </p:tgtEl>
                                      </p:cBhvr>
                                    </p:animEffect>
                                  </p:childTnLst>
                                </p:cTn>
                              </p:par>
                            </p:childTnLst>
                          </p:cTn>
                        </p:par>
                        <p:par>
                          <p:cTn id="80" fill="hold">
                            <p:stCondLst>
                              <p:cond delay="5500"/>
                            </p:stCondLst>
                            <p:childTnLst>
                              <p:par>
                                <p:cTn id="81" presetID="2" presetClass="entr" presetSubtype="4" accel="50000" decel="50000" fill="hold"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ppt_x"/>
                                          </p:val>
                                        </p:tav>
                                        <p:tav tm="100000">
                                          <p:val>
                                            <p:strVal val="#ppt_x"/>
                                          </p:val>
                                        </p:tav>
                                      </p:tavLst>
                                    </p:anim>
                                    <p:anim calcmode="lin" valueType="num">
                                      <p:cBhvr additive="base">
                                        <p:cTn id="84" dur="500" fill="hold"/>
                                        <p:tgtEl>
                                          <p:spTgt spid="52"/>
                                        </p:tgtEl>
                                        <p:attrNameLst>
                                          <p:attrName>ppt_y</p:attrName>
                                        </p:attrNameLst>
                                      </p:cBhvr>
                                      <p:tavLst>
                                        <p:tav tm="0">
                                          <p:val>
                                            <p:strVal val="1+#ppt_h/2"/>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65"/>
                                        </p:tgtEl>
                                        <p:attrNameLst>
                                          <p:attrName>style.visibility</p:attrName>
                                        </p:attrNameLst>
                                      </p:cBhvr>
                                      <p:to>
                                        <p:strVal val="visible"/>
                                      </p:to>
                                    </p:set>
                                    <p:anim calcmode="lin" valueType="num">
                                      <p:cBhvr>
                                        <p:cTn id="88" dur="500" fill="hold"/>
                                        <p:tgtEl>
                                          <p:spTgt spid="65"/>
                                        </p:tgtEl>
                                        <p:attrNameLst>
                                          <p:attrName>ppt_w</p:attrName>
                                        </p:attrNameLst>
                                      </p:cBhvr>
                                      <p:tavLst>
                                        <p:tav tm="0">
                                          <p:val>
                                            <p:fltVal val="0"/>
                                          </p:val>
                                        </p:tav>
                                        <p:tav tm="100000">
                                          <p:val>
                                            <p:strVal val="#ppt_w"/>
                                          </p:val>
                                        </p:tav>
                                      </p:tavLst>
                                    </p:anim>
                                    <p:anim calcmode="lin" valueType="num">
                                      <p:cBhvr>
                                        <p:cTn id="89" dur="500" fill="hold"/>
                                        <p:tgtEl>
                                          <p:spTgt spid="65"/>
                                        </p:tgtEl>
                                        <p:attrNameLst>
                                          <p:attrName>ppt_h</p:attrName>
                                        </p:attrNameLst>
                                      </p:cBhvr>
                                      <p:tavLst>
                                        <p:tav tm="0">
                                          <p:val>
                                            <p:fltVal val="0"/>
                                          </p:val>
                                        </p:tav>
                                        <p:tav tm="100000">
                                          <p:val>
                                            <p:strVal val="#ppt_h"/>
                                          </p:val>
                                        </p:tav>
                                      </p:tavLst>
                                    </p:anim>
                                    <p:animEffect transition="in" filter="fade">
                                      <p:cBhvr>
                                        <p:cTn id="90" dur="500"/>
                                        <p:tgtEl>
                                          <p:spTgt spid="65"/>
                                        </p:tgtEl>
                                      </p:cBhvr>
                                    </p:animEffect>
                                  </p:childTnLst>
                                </p:cTn>
                              </p:par>
                            </p:childTnLst>
                          </p:cTn>
                        </p:par>
                        <p:par>
                          <p:cTn id="91" fill="hold">
                            <p:stCondLst>
                              <p:cond delay="6500"/>
                            </p:stCondLst>
                            <p:childTnLst>
                              <p:par>
                                <p:cTn id="92" presetID="2" presetClass="entr" presetSubtype="4" accel="50000" decel="50000" fill="hold" nodeType="afterEffect">
                                  <p:stCondLst>
                                    <p:cond delay="0"/>
                                  </p:stCondLst>
                                  <p:childTnLst>
                                    <p:set>
                                      <p:cBhvr>
                                        <p:cTn id="93" dur="1" fill="hold">
                                          <p:stCondLst>
                                            <p:cond delay="0"/>
                                          </p:stCondLst>
                                        </p:cTn>
                                        <p:tgtEl>
                                          <p:spTgt spid="55"/>
                                        </p:tgtEl>
                                        <p:attrNameLst>
                                          <p:attrName>style.visibility</p:attrName>
                                        </p:attrNameLst>
                                      </p:cBhvr>
                                      <p:to>
                                        <p:strVal val="visible"/>
                                      </p:to>
                                    </p:set>
                                    <p:anim calcmode="lin" valueType="num">
                                      <p:cBhvr additive="base">
                                        <p:cTn id="94" dur="500" fill="hold"/>
                                        <p:tgtEl>
                                          <p:spTgt spid="55"/>
                                        </p:tgtEl>
                                        <p:attrNameLst>
                                          <p:attrName>ppt_x</p:attrName>
                                        </p:attrNameLst>
                                      </p:cBhvr>
                                      <p:tavLst>
                                        <p:tav tm="0">
                                          <p:val>
                                            <p:strVal val="#ppt_x"/>
                                          </p:val>
                                        </p:tav>
                                        <p:tav tm="100000">
                                          <p:val>
                                            <p:strVal val="#ppt_x"/>
                                          </p:val>
                                        </p:tav>
                                      </p:tavLst>
                                    </p:anim>
                                    <p:anim calcmode="lin" valueType="num">
                                      <p:cBhvr additive="base">
                                        <p:cTn id="95" dur="500" fill="hold"/>
                                        <p:tgtEl>
                                          <p:spTgt spid="55"/>
                                        </p:tgtEl>
                                        <p:attrNameLst>
                                          <p:attrName>ppt_y</p:attrName>
                                        </p:attrNameLst>
                                      </p:cBhvr>
                                      <p:tavLst>
                                        <p:tav tm="0">
                                          <p:val>
                                            <p:strVal val="1+#ppt_h/2"/>
                                          </p:val>
                                        </p:tav>
                                        <p:tav tm="100000">
                                          <p:val>
                                            <p:strVal val="#ppt_y"/>
                                          </p:val>
                                        </p:tav>
                                      </p:tavLst>
                                    </p:anim>
                                  </p:childTnLst>
                                </p:cTn>
                              </p:par>
                            </p:childTnLst>
                          </p:cTn>
                        </p:par>
                        <p:par>
                          <p:cTn id="96" fill="hold">
                            <p:stCondLst>
                              <p:cond delay="7000"/>
                            </p:stCondLst>
                            <p:childTnLst>
                              <p:par>
                                <p:cTn id="97" presetID="53" presetClass="entr" presetSubtype="16" fill="hold" grpId="0" nodeType="afterEffect">
                                  <p:stCondLst>
                                    <p:cond delay="0"/>
                                  </p:stCondLst>
                                  <p:childTnLst>
                                    <p:set>
                                      <p:cBhvr>
                                        <p:cTn id="98" dur="1" fill="hold">
                                          <p:stCondLst>
                                            <p:cond delay="0"/>
                                          </p:stCondLst>
                                        </p:cTn>
                                        <p:tgtEl>
                                          <p:spTgt spid="66"/>
                                        </p:tgtEl>
                                        <p:attrNameLst>
                                          <p:attrName>style.visibility</p:attrName>
                                        </p:attrNameLst>
                                      </p:cBhvr>
                                      <p:to>
                                        <p:strVal val="visible"/>
                                      </p:to>
                                    </p:set>
                                    <p:anim calcmode="lin" valueType="num">
                                      <p:cBhvr>
                                        <p:cTn id="99" dur="500" fill="hold"/>
                                        <p:tgtEl>
                                          <p:spTgt spid="66"/>
                                        </p:tgtEl>
                                        <p:attrNameLst>
                                          <p:attrName>ppt_w</p:attrName>
                                        </p:attrNameLst>
                                      </p:cBhvr>
                                      <p:tavLst>
                                        <p:tav tm="0">
                                          <p:val>
                                            <p:fltVal val="0"/>
                                          </p:val>
                                        </p:tav>
                                        <p:tav tm="100000">
                                          <p:val>
                                            <p:strVal val="#ppt_w"/>
                                          </p:val>
                                        </p:tav>
                                      </p:tavLst>
                                    </p:anim>
                                    <p:anim calcmode="lin" valueType="num">
                                      <p:cBhvr>
                                        <p:cTn id="100" dur="500" fill="hold"/>
                                        <p:tgtEl>
                                          <p:spTgt spid="66"/>
                                        </p:tgtEl>
                                        <p:attrNameLst>
                                          <p:attrName>ppt_h</p:attrName>
                                        </p:attrNameLst>
                                      </p:cBhvr>
                                      <p:tavLst>
                                        <p:tav tm="0">
                                          <p:val>
                                            <p:fltVal val="0"/>
                                          </p:val>
                                        </p:tav>
                                        <p:tav tm="100000">
                                          <p:val>
                                            <p:strVal val="#ppt_h"/>
                                          </p:val>
                                        </p:tav>
                                      </p:tavLst>
                                    </p:anim>
                                    <p:animEffect transition="in" filter="fade">
                                      <p:cBhvr>
                                        <p:cTn id="101" dur="500"/>
                                        <p:tgtEl>
                                          <p:spTgt spid="66"/>
                                        </p:tgtEl>
                                      </p:cBhvr>
                                    </p:animEffect>
                                  </p:childTnLst>
                                </p:cTn>
                              </p:par>
                            </p:childTnLst>
                          </p:cTn>
                        </p:par>
                        <p:par>
                          <p:cTn id="102" fill="hold">
                            <p:stCondLst>
                              <p:cond delay="7500"/>
                            </p:stCondLst>
                            <p:childTnLst>
                              <p:par>
                                <p:cTn id="103" presetID="2" presetClass="entr" presetSubtype="4" accel="50000" decel="50000" fill="hold" nodeType="after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1+#ppt_h/2"/>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 calcmode="lin" valueType="num">
                                      <p:cBhvr>
                                        <p:cTn id="110" dur="500" fill="hold"/>
                                        <p:tgtEl>
                                          <p:spTgt spid="67"/>
                                        </p:tgtEl>
                                        <p:attrNameLst>
                                          <p:attrName>ppt_w</p:attrName>
                                        </p:attrNameLst>
                                      </p:cBhvr>
                                      <p:tavLst>
                                        <p:tav tm="0">
                                          <p:val>
                                            <p:fltVal val="0"/>
                                          </p:val>
                                        </p:tav>
                                        <p:tav tm="100000">
                                          <p:val>
                                            <p:strVal val="#ppt_w"/>
                                          </p:val>
                                        </p:tav>
                                      </p:tavLst>
                                    </p:anim>
                                    <p:anim calcmode="lin" valueType="num">
                                      <p:cBhvr>
                                        <p:cTn id="111" dur="500" fill="hold"/>
                                        <p:tgtEl>
                                          <p:spTgt spid="67"/>
                                        </p:tgtEl>
                                        <p:attrNameLst>
                                          <p:attrName>ppt_h</p:attrName>
                                        </p:attrNameLst>
                                      </p:cBhvr>
                                      <p:tavLst>
                                        <p:tav tm="0">
                                          <p:val>
                                            <p:fltVal val="0"/>
                                          </p:val>
                                        </p:tav>
                                        <p:tav tm="100000">
                                          <p:val>
                                            <p:strVal val="#ppt_h"/>
                                          </p:val>
                                        </p:tav>
                                      </p:tavLst>
                                    </p:anim>
                                    <p:animEffect transition="in" filter="fade">
                                      <p:cBhvr>
                                        <p:cTn id="112" dur="500"/>
                                        <p:tgtEl>
                                          <p:spTgt spid="67"/>
                                        </p:tgtEl>
                                      </p:cBhvr>
                                    </p:animEffect>
                                  </p:childTnLst>
                                </p:cTn>
                              </p:par>
                            </p:childTnLst>
                          </p:cTn>
                        </p:par>
                        <p:par>
                          <p:cTn id="113" fill="hold">
                            <p:stCondLst>
                              <p:cond delay="8500"/>
                            </p:stCondLst>
                            <p:childTnLst>
                              <p:par>
                                <p:cTn id="114" presetID="2" presetClass="entr" presetSubtype="4" accel="50000" decel="50000" fill="hold" nodeType="afterEffect">
                                  <p:stCondLst>
                                    <p:cond delay="0"/>
                                  </p:stCondLst>
                                  <p:childTnLst>
                                    <p:set>
                                      <p:cBhvr>
                                        <p:cTn id="115" dur="1" fill="hold">
                                          <p:stCondLst>
                                            <p:cond delay="0"/>
                                          </p:stCondLst>
                                        </p:cTn>
                                        <p:tgtEl>
                                          <p:spTgt spid="61"/>
                                        </p:tgtEl>
                                        <p:attrNameLst>
                                          <p:attrName>style.visibility</p:attrName>
                                        </p:attrNameLst>
                                      </p:cBhvr>
                                      <p:to>
                                        <p:strVal val="visible"/>
                                      </p:to>
                                    </p:set>
                                    <p:anim calcmode="lin" valueType="num">
                                      <p:cBhvr additive="base">
                                        <p:cTn id="116" dur="500" fill="hold"/>
                                        <p:tgtEl>
                                          <p:spTgt spid="61"/>
                                        </p:tgtEl>
                                        <p:attrNameLst>
                                          <p:attrName>ppt_x</p:attrName>
                                        </p:attrNameLst>
                                      </p:cBhvr>
                                      <p:tavLst>
                                        <p:tav tm="0">
                                          <p:val>
                                            <p:strVal val="#ppt_x"/>
                                          </p:val>
                                        </p:tav>
                                        <p:tav tm="100000">
                                          <p:val>
                                            <p:strVal val="#ppt_x"/>
                                          </p:val>
                                        </p:tav>
                                      </p:tavLst>
                                    </p:anim>
                                    <p:anim calcmode="lin" valueType="num">
                                      <p:cBhvr additive="base">
                                        <p:cTn id="117"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2" grpId="0"/>
      <p:bldP spid="43" grpId="0"/>
      <p:bldP spid="44" grpId="0"/>
      <p:bldP spid="45" grpId="0"/>
      <p:bldP spid="64" grpId="0" animBg="1"/>
      <p:bldP spid="65" grpId="0" animBg="1"/>
      <p:bldP spid="66" grpId="0" animBg="1"/>
      <p:bldP spid="6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圆角矩形 6"/>
          <p:cNvSpPr/>
          <p:nvPr/>
        </p:nvSpPr>
        <p:spPr>
          <a:xfrm>
            <a:off x="1198879" y="1664216"/>
            <a:ext cx="9794240" cy="186079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1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3"/>
          <p:cNvSpPr txBox="1"/>
          <p:nvPr/>
        </p:nvSpPr>
        <p:spPr>
          <a:xfrm>
            <a:off x="1595499" y="1988840"/>
            <a:ext cx="9001000" cy="789383"/>
          </a:xfrm>
          <a:prstGeom prst="rect">
            <a:avLst/>
          </a:prstGeom>
          <a:noFill/>
        </p:spPr>
        <p:txBody>
          <a:bodyPr wrap="square" lIns="0" tIns="0" rIns="0" bIns="0" rtlCol="0">
            <a:spAutoFit/>
          </a:bodyPr>
          <a:lstStyle/>
          <a:p>
            <a:pPr algn="just" defTabSz="914400">
              <a:lnSpc>
                <a:spcPct val="120000"/>
              </a:lnSpc>
              <a:defRPr/>
            </a:pPr>
            <a:r>
              <a:rPr lang="zh-CN" altLang="en-US" sz="1465"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a:t>
            </a:r>
            <a:endParaRPr lang="en-US" altLang="zh-CN" sz="1465"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93"/>
          <p:cNvSpPr/>
          <p:nvPr/>
        </p:nvSpPr>
        <p:spPr>
          <a:xfrm>
            <a:off x="1148655" y="1604797"/>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1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3"/>
          <p:cNvSpPr/>
          <p:nvPr/>
        </p:nvSpPr>
        <p:spPr>
          <a:xfrm rot="10800000">
            <a:off x="10661960" y="3200136"/>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1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5"/>
          <p:cNvSpPr/>
          <p:nvPr/>
        </p:nvSpPr>
        <p:spPr bwMode="auto">
          <a:xfrm>
            <a:off x="4006634"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defTabSz="1219200">
              <a:defRPr/>
            </a:pPr>
            <a:endParaRPr lang="zh-CN" altLang="en-US" sz="21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7"/>
          <p:cNvSpPr txBox="1"/>
          <p:nvPr/>
        </p:nvSpPr>
        <p:spPr>
          <a:xfrm>
            <a:off x="4317247" y="4514539"/>
            <a:ext cx="1292048" cy="65646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1219200">
              <a:defRPr/>
            </a:pPr>
            <a:r>
              <a:rPr lang="zh-CN" altLang="en-US" sz="2135" b="1" dirty="0">
                <a:solidFill>
                  <a:prstClr val="white"/>
                </a:solidFill>
                <a:latin typeface="Arial" panose="020B0604020202020204" pitchFamily="34" charset="0"/>
                <a:sym typeface="Arial" panose="020B0604020202020204" pitchFamily="34" charset="0"/>
              </a:rPr>
              <a:t>添加</a:t>
            </a:r>
            <a:endParaRPr lang="en-US" altLang="zh-CN" sz="2135" b="1" dirty="0">
              <a:solidFill>
                <a:prstClr val="white"/>
              </a:solidFill>
              <a:latin typeface="Arial" panose="020B0604020202020204" pitchFamily="34" charset="0"/>
              <a:sym typeface="Arial" panose="020B0604020202020204" pitchFamily="34" charset="0"/>
            </a:endParaRPr>
          </a:p>
          <a:p>
            <a:pPr algn="ctr" defTabSz="1219200">
              <a:defRPr/>
            </a:pPr>
            <a:r>
              <a:rPr lang="zh-CN" altLang="en-US" sz="2135" b="1" dirty="0">
                <a:solidFill>
                  <a:prstClr val="white"/>
                </a:solidFill>
                <a:latin typeface="Arial" panose="020B0604020202020204" pitchFamily="34" charset="0"/>
                <a:sym typeface="Arial" panose="020B0604020202020204" pitchFamily="34" charset="0"/>
              </a:rPr>
              <a:t>关键字</a:t>
            </a:r>
          </a:p>
        </p:txBody>
      </p:sp>
      <p:sp>
        <p:nvSpPr>
          <p:cNvPr id="13" name="Freeform 5"/>
          <p:cNvSpPr/>
          <p:nvPr/>
        </p:nvSpPr>
        <p:spPr bwMode="auto">
          <a:xfrm>
            <a:off x="1881231"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defTabSz="1219200">
              <a:defRPr/>
            </a:pPr>
            <a:endParaRPr lang="zh-CN" altLang="en-US" sz="21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5"/>
          <p:cNvSpPr/>
          <p:nvPr/>
        </p:nvSpPr>
        <p:spPr bwMode="auto">
          <a:xfrm>
            <a:off x="6132036"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defTabSz="1219200">
              <a:defRPr/>
            </a:pPr>
            <a:endParaRPr lang="zh-CN" altLang="en-US" sz="21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5"/>
          <p:cNvSpPr/>
          <p:nvPr/>
        </p:nvSpPr>
        <p:spPr bwMode="auto">
          <a:xfrm>
            <a:off x="8257439"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defTabSz="1219200">
              <a:defRPr/>
            </a:pPr>
            <a:endParaRPr lang="zh-CN" altLang="en-US" sz="21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txBox="1"/>
          <p:nvPr/>
        </p:nvSpPr>
        <p:spPr>
          <a:xfrm>
            <a:off x="2213865" y="4514539"/>
            <a:ext cx="1292048" cy="65646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1219200">
              <a:defRPr/>
            </a:pPr>
            <a:r>
              <a:rPr lang="zh-CN" altLang="en-US" sz="2135" b="1" dirty="0">
                <a:solidFill>
                  <a:prstClr val="white"/>
                </a:solidFill>
                <a:latin typeface="Arial" panose="020B0604020202020204" pitchFamily="34" charset="0"/>
                <a:sym typeface="Arial" panose="020B0604020202020204" pitchFamily="34" charset="0"/>
              </a:rPr>
              <a:t>添加</a:t>
            </a:r>
            <a:endParaRPr lang="en-US" altLang="zh-CN" sz="2135" b="1" dirty="0">
              <a:solidFill>
                <a:prstClr val="white"/>
              </a:solidFill>
              <a:latin typeface="Arial" panose="020B0604020202020204" pitchFamily="34" charset="0"/>
              <a:sym typeface="Arial" panose="020B0604020202020204" pitchFamily="34" charset="0"/>
            </a:endParaRPr>
          </a:p>
          <a:p>
            <a:pPr algn="ctr" defTabSz="1219200">
              <a:defRPr/>
            </a:pPr>
            <a:r>
              <a:rPr lang="zh-CN" altLang="en-US" sz="2135" b="1" dirty="0">
                <a:solidFill>
                  <a:prstClr val="white"/>
                </a:solidFill>
                <a:latin typeface="Arial" panose="020B0604020202020204" pitchFamily="34" charset="0"/>
                <a:sym typeface="Arial" panose="020B0604020202020204" pitchFamily="34" charset="0"/>
              </a:rPr>
              <a:t>关键字</a:t>
            </a:r>
          </a:p>
        </p:txBody>
      </p:sp>
      <p:sp>
        <p:nvSpPr>
          <p:cNvPr id="17" name="TextBox 12"/>
          <p:cNvSpPr txBox="1"/>
          <p:nvPr/>
        </p:nvSpPr>
        <p:spPr>
          <a:xfrm>
            <a:off x="6464671" y="4514539"/>
            <a:ext cx="1292048" cy="65646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1219200">
              <a:defRPr/>
            </a:pPr>
            <a:r>
              <a:rPr lang="zh-CN" altLang="en-US" sz="2135" b="1" dirty="0">
                <a:solidFill>
                  <a:prstClr val="white"/>
                </a:solidFill>
                <a:latin typeface="Arial" panose="020B0604020202020204" pitchFamily="34" charset="0"/>
                <a:sym typeface="Arial" panose="020B0604020202020204" pitchFamily="34" charset="0"/>
              </a:rPr>
              <a:t>添加</a:t>
            </a:r>
            <a:endParaRPr lang="en-US" altLang="zh-CN" sz="2135" b="1" dirty="0">
              <a:solidFill>
                <a:prstClr val="white"/>
              </a:solidFill>
              <a:latin typeface="Arial" panose="020B0604020202020204" pitchFamily="34" charset="0"/>
              <a:sym typeface="Arial" panose="020B0604020202020204" pitchFamily="34" charset="0"/>
            </a:endParaRPr>
          </a:p>
          <a:p>
            <a:pPr algn="ctr" defTabSz="1219200">
              <a:defRPr/>
            </a:pPr>
            <a:r>
              <a:rPr lang="zh-CN" altLang="en-US" sz="2135" b="1" dirty="0">
                <a:solidFill>
                  <a:prstClr val="white"/>
                </a:solidFill>
                <a:latin typeface="Arial" panose="020B0604020202020204" pitchFamily="34" charset="0"/>
                <a:sym typeface="Arial" panose="020B0604020202020204" pitchFamily="34" charset="0"/>
              </a:rPr>
              <a:t>关键字</a:t>
            </a:r>
          </a:p>
        </p:txBody>
      </p:sp>
      <p:sp>
        <p:nvSpPr>
          <p:cNvPr id="18" name="TextBox 13"/>
          <p:cNvSpPr txBox="1"/>
          <p:nvPr/>
        </p:nvSpPr>
        <p:spPr>
          <a:xfrm>
            <a:off x="8590073" y="4514539"/>
            <a:ext cx="1292048" cy="65646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1219200">
              <a:defRPr/>
            </a:pPr>
            <a:r>
              <a:rPr lang="zh-CN" altLang="en-US" sz="2135" b="1" dirty="0">
                <a:solidFill>
                  <a:prstClr val="white"/>
                </a:solidFill>
                <a:latin typeface="Arial" panose="020B0604020202020204" pitchFamily="34" charset="0"/>
                <a:sym typeface="Arial" panose="020B0604020202020204" pitchFamily="34" charset="0"/>
              </a:rPr>
              <a:t>添加</a:t>
            </a:r>
            <a:endParaRPr lang="en-US" altLang="zh-CN" sz="2135" b="1" dirty="0">
              <a:solidFill>
                <a:prstClr val="white"/>
              </a:solidFill>
              <a:latin typeface="Arial" panose="020B0604020202020204" pitchFamily="34" charset="0"/>
              <a:sym typeface="Arial" panose="020B0604020202020204" pitchFamily="34" charset="0"/>
            </a:endParaRPr>
          </a:p>
          <a:p>
            <a:pPr algn="ctr" defTabSz="1219200">
              <a:defRPr/>
            </a:pPr>
            <a:r>
              <a:rPr lang="zh-CN" altLang="en-US" sz="2135" b="1" dirty="0">
                <a:solidFill>
                  <a:prstClr val="white"/>
                </a:solidFill>
                <a:latin typeface="Arial" panose="020B0604020202020204" pitchFamily="34" charset="0"/>
                <a:sym typeface="Arial" panose="020B0604020202020204" pitchFamily="34" charset="0"/>
              </a:rPr>
              <a:t>关键字</a:t>
            </a:r>
          </a:p>
        </p:txBody>
      </p:sp>
      <p:sp>
        <p:nvSpPr>
          <p:cNvPr id="22" name="矩形 21"/>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fltVal val="0.5"/>
                                          </p:val>
                                        </p:tav>
                                        <p:tav tm="100000">
                                          <p:val>
                                            <p:strVal val="#ppt_x"/>
                                          </p:val>
                                        </p:tav>
                                      </p:tavLst>
                                    </p:anim>
                                    <p:anim calcmode="lin" valueType="num">
                                      <p:cBhvr>
                                        <p:cTn id="22" dur="500" fill="hold"/>
                                        <p:tgtEl>
                                          <p:spTgt spid="1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3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6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6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9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animBg="1"/>
      <p:bldP spid="10" grpId="0" animBg="1"/>
      <p:bldP spid="11" grpId="0" animBg="1"/>
      <p:bldP spid="12" grpId="0"/>
      <p:bldP spid="13" grpId="0" animBg="1"/>
      <p:bldP spid="14" grpId="0" animBg="1"/>
      <p:bldP spid="15" grpId="0" animBg="1"/>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5"/>
          <p:cNvSpPr/>
          <p:nvPr/>
        </p:nvSpPr>
        <p:spPr bwMode="auto">
          <a:xfrm>
            <a:off x="4635296" y="382595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4"/>
          </a:solidFill>
          <a:ln>
            <a:noFill/>
          </a:ln>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5"/>
          <p:cNvSpPr/>
          <p:nvPr/>
        </p:nvSpPr>
        <p:spPr bwMode="auto">
          <a:xfrm>
            <a:off x="4635296" y="339489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3"/>
          </a:solidFill>
          <a:ln>
            <a:noFill/>
          </a:ln>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5"/>
          <p:cNvSpPr/>
          <p:nvPr/>
        </p:nvSpPr>
        <p:spPr bwMode="auto">
          <a:xfrm>
            <a:off x="4635296" y="2968296"/>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2"/>
          </a:solidFill>
          <a:ln>
            <a:noFill/>
          </a:ln>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5"/>
          <p:cNvSpPr/>
          <p:nvPr/>
        </p:nvSpPr>
        <p:spPr bwMode="auto">
          <a:xfrm>
            <a:off x="4635296" y="246353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1"/>
          </a:solidFill>
          <a:ln>
            <a:noFill/>
          </a:ln>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9109561" y="3192867"/>
            <a:ext cx="1679049" cy="574196"/>
          </a:xfrm>
          <a:prstGeom prst="rect">
            <a:avLst/>
          </a:prstGeom>
        </p:spPr>
        <p:txBody>
          <a:bodyPr wrap="square" lIns="0" tIns="0" rIns="0" bIns="0">
            <a:spAutoFit/>
          </a:bodyPr>
          <a:lstStyle/>
          <a:p>
            <a:pPr algn="just" defTabSz="914400">
              <a:lnSpc>
                <a:spcPct val="120000"/>
              </a:lnSpc>
            </a:pPr>
            <a:r>
              <a:rPr lang="zh-CN" altLang="en-US"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altLang="zh-CN"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9109561" y="4269144"/>
            <a:ext cx="1679049" cy="574196"/>
          </a:xfrm>
          <a:prstGeom prst="rect">
            <a:avLst/>
          </a:prstGeom>
        </p:spPr>
        <p:txBody>
          <a:bodyPr wrap="square" lIns="0" tIns="0" rIns="0" bIns="0">
            <a:spAutoFit/>
          </a:bodyPr>
          <a:lstStyle/>
          <a:p>
            <a:pPr algn="just" defTabSz="914400">
              <a:lnSpc>
                <a:spcPct val="120000"/>
              </a:lnSpc>
            </a:pPr>
            <a:r>
              <a:rPr lang="zh-CN" altLang="en-US"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altLang="zh-CN"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
          <p:cNvSpPr/>
          <p:nvPr/>
        </p:nvSpPr>
        <p:spPr>
          <a:xfrm>
            <a:off x="8200329" y="3146776"/>
            <a:ext cx="755892" cy="73053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US" sz="9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ounded Rectangle 13"/>
          <p:cNvSpPr/>
          <p:nvPr/>
        </p:nvSpPr>
        <p:spPr>
          <a:xfrm>
            <a:off x="8200329" y="4223052"/>
            <a:ext cx="755892" cy="73053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US" sz="9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1453350" y="3192867"/>
            <a:ext cx="1679049" cy="574196"/>
          </a:xfrm>
          <a:prstGeom prst="rect">
            <a:avLst/>
          </a:prstGeom>
        </p:spPr>
        <p:txBody>
          <a:bodyPr wrap="square" lIns="0" tIns="0" rIns="0" bIns="0">
            <a:spAutoFit/>
          </a:bodyPr>
          <a:lstStyle/>
          <a:p>
            <a:pPr algn="just" defTabSz="914400">
              <a:lnSpc>
                <a:spcPct val="120000"/>
              </a:lnSpc>
            </a:pPr>
            <a:r>
              <a:rPr lang="zh-CN" altLang="en-US"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altLang="zh-CN"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p:nvPr/>
        </p:nvSpPr>
        <p:spPr>
          <a:xfrm>
            <a:off x="1453350" y="4269144"/>
            <a:ext cx="1679049" cy="574196"/>
          </a:xfrm>
          <a:prstGeom prst="rect">
            <a:avLst/>
          </a:prstGeom>
        </p:spPr>
        <p:txBody>
          <a:bodyPr wrap="square" lIns="0" tIns="0" rIns="0" bIns="0">
            <a:spAutoFit/>
          </a:bodyPr>
          <a:lstStyle/>
          <a:p>
            <a:pPr algn="just" defTabSz="914400">
              <a:lnSpc>
                <a:spcPct val="120000"/>
              </a:lnSpc>
            </a:pPr>
            <a:r>
              <a:rPr lang="zh-CN" altLang="en-US"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altLang="zh-CN" sz="1065"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ounded Rectangle 16"/>
          <p:cNvSpPr/>
          <p:nvPr/>
        </p:nvSpPr>
        <p:spPr>
          <a:xfrm>
            <a:off x="3259563" y="3146776"/>
            <a:ext cx="755892" cy="73053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US" sz="9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ounded Rectangle 17"/>
          <p:cNvSpPr/>
          <p:nvPr/>
        </p:nvSpPr>
        <p:spPr>
          <a:xfrm>
            <a:off x="3259563" y="4223052"/>
            <a:ext cx="755892" cy="73053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pPr>
            <a:endParaRPr lang="en-US" sz="9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2" name="Group 18"/>
          <p:cNvGrpSpPr/>
          <p:nvPr/>
        </p:nvGrpSpPr>
        <p:grpSpPr>
          <a:xfrm>
            <a:off x="8318739" y="3255784"/>
            <a:ext cx="519068" cy="515515"/>
            <a:chOff x="1979613" y="3067051"/>
            <a:chExt cx="231775" cy="230188"/>
          </a:xfrm>
          <a:solidFill>
            <a:schemeClr val="bg1"/>
          </a:solidFill>
        </p:grpSpPr>
        <p:sp>
          <p:nvSpPr>
            <p:cNvPr id="23"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22"/>
          <p:cNvGrpSpPr/>
          <p:nvPr/>
        </p:nvGrpSpPr>
        <p:grpSpPr>
          <a:xfrm>
            <a:off x="8353669" y="4410773"/>
            <a:ext cx="427876" cy="412145"/>
            <a:chOff x="4616450" y="1549401"/>
            <a:chExt cx="215900" cy="207963"/>
          </a:xfrm>
          <a:solidFill>
            <a:schemeClr val="bg1"/>
          </a:solidFill>
        </p:grpSpPr>
        <p:sp>
          <p:nvSpPr>
            <p:cNvPr id="27"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Freeform 59"/>
          <p:cNvSpPr>
            <a:spLocks noEditPoints="1"/>
          </p:cNvSpPr>
          <p:nvPr/>
        </p:nvSpPr>
        <p:spPr bwMode="auto">
          <a:xfrm>
            <a:off x="3441415" y="4324093"/>
            <a:ext cx="371957" cy="498824"/>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Group 26"/>
          <p:cNvGrpSpPr/>
          <p:nvPr/>
        </p:nvGrpSpPr>
        <p:grpSpPr>
          <a:xfrm>
            <a:off x="3461645" y="3309817"/>
            <a:ext cx="351729" cy="407448"/>
            <a:chOff x="3581400" y="3905251"/>
            <a:chExt cx="160338" cy="185738"/>
          </a:xfrm>
          <a:solidFill>
            <a:schemeClr val="bg1"/>
          </a:solidFill>
        </p:grpSpPr>
        <p:sp>
          <p:nvSpPr>
            <p:cNvPr id="31"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5" tIns="52937" rIns="105875" bIns="52937" numCol="1" anchor="t" anchorCtr="0" compatLnSpc="1"/>
            <a:lstStyle/>
            <a:p>
              <a:pPr algn="just" defTabSz="914400">
                <a:lnSpc>
                  <a:spcPct val="120000"/>
                </a:lnSpc>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矩形 34"/>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50" fill="hold"/>
                                        <p:tgtEl>
                                          <p:spTgt spid="9"/>
                                        </p:tgtEl>
                                        <p:attrNameLst>
                                          <p:attrName>ppt_x</p:attrName>
                                        </p:attrNameLst>
                                      </p:cBhvr>
                                      <p:tavLst>
                                        <p:tav tm="0">
                                          <p:val>
                                            <p:strVal val="#ppt_x"/>
                                          </p:val>
                                        </p:tav>
                                        <p:tav tm="100000">
                                          <p:val>
                                            <p:strVal val="#ppt_x"/>
                                          </p:val>
                                        </p:tav>
                                      </p:tavLst>
                                    </p:anim>
                                    <p:anim calcmode="lin" valueType="num">
                                      <p:cBhvr additive="base">
                                        <p:cTn id="17" dur="25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250" fill="hold"/>
                                        <p:tgtEl>
                                          <p:spTgt spid="8"/>
                                        </p:tgtEl>
                                        <p:attrNameLst>
                                          <p:attrName>ppt_x</p:attrName>
                                        </p:attrNameLst>
                                      </p:cBhvr>
                                      <p:tavLst>
                                        <p:tav tm="0">
                                          <p:val>
                                            <p:strVal val="#ppt_x"/>
                                          </p:val>
                                        </p:tav>
                                        <p:tav tm="100000">
                                          <p:val>
                                            <p:strVal val="#ppt_x"/>
                                          </p:val>
                                        </p:tav>
                                      </p:tavLst>
                                    </p:anim>
                                    <p:anim calcmode="lin" valueType="num">
                                      <p:cBhvr additive="base">
                                        <p:cTn id="22" dur="25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250" fill="hold"/>
                                        <p:tgtEl>
                                          <p:spTgt spid="7"/>
                                        </p:tgtEl>
                                        <p:attrNameLst>
                                          <p:attrName>ppt_x</p:attrName>
                                        </p:attrNameLst>
                                      </p:cBhvr>
                                      <p:tavLst>
                                        <p:tav tm="0">
                                          <p:val>
                                            <p:strVal val="#ppt_x"/>
                                          </p:val>
                                        </p:tav>
                                        <p:tav tm="100000">
                                          <p:val>
                                            <p:strVal val="#ppt_x"/>
                                          </p:val>
                                        </p:tav>
                                      </p:tavLst>
                                    </p:anim>
                                    <p:anim calcmode="lin" valueType="num">
                                      <p:cBhvr additive="base">
                                        <p:cTn id="27" dur="25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250" fill="hold"/>
                                        <p:tgtEl>
                                          <p:spTgt spid="17"/>
                                        </p:tgtEl>
                                        <p:attrNameLst>
                                          <p:attrName>ppt_x</p:attrName>
                                        </p:attrNameLst>
                                      </p:cBhvr>
                                      <p:tavLst>
                                        <p:tav tm="0">
                                          <p:val>
                                            <p:strVal val="#ppt_x"/>
                                          </p:val>
                                        </p:tav>
                                        <p:tav tm="100000">
                                          <p:val>
                                            <p:strVal val="#ppt_x"/>
                                          </p:val>
                                        </p:tav>
                                      </p:tavLst>
                                    </p:anim>
                                    <p:anim calcmode="lin" valueType="num">
                                      <p:cBhvr additive="base">
                                        <p:cTn id="32" dur="25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250" fill="hold"/>
                                        <p:tgtEl>
                                          <p:spTgt spid="30"/>
                                        </p:tgtEl>
                                        <p:attrNameLst>
                                          <p:attrName>ppt_x</p:attrName>
                                        </p:attrNameLst>
                                      </p:cBhvr>
                                      <p:tavLst>
                                        <p:tav tm="0">
                                          <p:val>
                                            <p:strVal val="#ppt_x"/>
                                          </p:val>
                                        </p:tav>
                                        <p:tav tm="100000">
                                          <p:val>
                                            <p:strVal val="#ppt_x"/>
                                          </p:val>
                                        </p:tav>
                                      </p:tavLst>
                                    </p:anim>
                                    <p:anim calcmode="lin" valueType="num">
                                      <p:cBhvr additive="base">
                                        <p:cTn id="37" dur="250" fill="hold"/>
                                        <p:tgtEl>
                                          <p:spTgt spid="3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250" fill="hold"/>
                                        <p:tgtEl>
                                          <p:spTgt spid="15"/>
                                        </p:tgtEl>
                                        <p:attrNameLst>
                                          <p:attrName>ppt_x</p:attrName>
                                        </p:attrNameLst>
                                      </p:cBhvr>
                                      <p:tavLst>
                                        <p:tav tm="0">
                                          <p:val>
                                            <p:strVal val="#ppt_x"/>
                                          </p:val>
                                        </p:tav>
                                        <p:tav tm="100000">
                                          <p:val>
                                            <p:strVal val="#ppt_x"/>
                                          </p:val>
                                        </p:tav>
                                      </p:tavLst>
                                    </p:anim>
                                    <p:anim calcmode="lin" valueType="num">
                                      <p:cBhvr additive="base">
                                        <p:cTn id="42" dur="25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 fill="hold"/>
                                        <p:tgtEl>
                                          <p:spTgt spid="18"/>
                                        </p:tgtEl>
                                        <p:attrNameLst>
                                          <p:attrName>ppt_x</p:attrName>
                                        </p:attrNameLst>
                                      </p:cBhvr>
                                      <p:tavLst>
                                        <p:tav tm="0">
                                          <p:val>
                                            <p:strVal val="#ppt_x"/>
                                          </p:val>
                                        </p:tav>
                                        <p:tav tm="100000">
                                          <p:val>
                                            <p:strVal val="#ppt_x"/>
                                          </p:val>
                                        </p:tav>
                                      </p:tavLst>
                                    </p:anim>
                                    <p:anim calcmode="lin" valueType="num">
                                      <p:cBhvr additive="base">
                                        <p:cTn id="47" dur="250" fill="hold"/>
                                        <p:tgtEl>
                                          <p:spTgt spid="18"/>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250" fill="hold"/>
                                        <p:tgtEl>
                                          <p:spTgt spid="29"/>
                                        </p:tgtEl>
                                        <p:attrNameLst>
                                          <p:attrName>ppt_x</p:attrName>
                                        </p:attrNameLst>
                                      </p:cBhvr>
                                      <p:tavLst>
                                        <p:tav tm="0">
                                          <p:val>
                                            <p:strVal val="#ppt_x"/>
                                          </p:val>
                                        </p:tav>
                                        <p:tav tm="100000">
                                          <p:val>
                                            <p:strVal val="#ppt_x"/>
                                          </p:val>
                                        </p:tav>
                                      </p:tavLst>
                                    </p:anim>
                                    <p:anim calcmode="lin" valueType="num">
                                      <p:cBhvr additive="base">
                                        <p:cTn id="52" dur="250" fill="hold"/>
                                        <p:tgtEl>
                                          <p:spTgt spid="29"/>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250" fill="hold"/>
                                        <p:tgtEl>
                                          <p:spTgt spid="16"/>
                                        </p:tgtEl>
                                        <p:attrNameLst>
                                          <p:attrName>ppt_x</p:attrName>
                                        </p:attrNameLst>
                                      </p:cBhvr>
                                      <p:tavLst>
                                        <p:tav tm="0">
                                          <p:val>
                                            <p:strVal val="#ppt_x"/>
                                          </p:val>
                                        </p:tav>
                                        <p:tav tm="100000">
                                          <p:val>
                                            <p:strVal val="#ppt_x"/>
                                          </p:val>
                                        </p:tav>
                                      </p:tavLst>
                                    </p:anim>
                                    <p:anim calcmode="lin" valueType="num">
                                      <p:cBhvr additive="base">
                                        <p:cTn id="57" dur="25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250" fill="hold"/>
                                        <p:tgtEl>
                                          <p:spTgt spid="13"/>
                                        </p:tgtEl>
                                        <p:attrNameLst>
                                          <p:attrName>ppt_x</p:attrName>
                                        </p:attrNameLst>
                                      </p:cBhvr>
                                      <p:tavLst>
                                        <p:tav tm="0">
                                          <p:val>
                                            <p:strVal val="#ppt_x"/>
                                          </p:val>
                                        </p:tav>
                                        <p:tav tm="100000">
                                          <p:val>
                                            <p:strVal val="#ppt_x"/>
                                          </p:val>
                                        </p:tav>
                                      </p:tavLst>
                                    </p:anim>
                                    <p:anim calcmode="lin" valueType="num">
                                      <p:cBhvr additive="base">
                                        <p:cTn id="62" dur="25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250" fill="hold"/>
                                        <p:tgtEl>
                                          <p:spTgt spid="22"/>
                                        </p:tgtEl>
                                        <p:attrNameLst>
                                          <p:attrName>ppt_x</p:attrName>
                                        </p:attrNameLst>
                                      </p:cBhvr>
                                      <p:tavLst>
                                        <p:tav tm="0">
                                          <p:val>
                                            <p:strVal val="#ppt_x"/>
                                          </p:val>
                                        </p:tav>
                                        <p:tav tm="100000">
                                          <p:val>
                                            <p:strVal val="#ppt_x"/>
                                          </p:val>
                                        </p:tav>
                                      </p:tavLst>
                                    </p:anim>
                                    <p:anim calcmode="lin" valueType="num">
                                      <p:cBhvr additive="base">
                                        <p:cTn id="67" dur="250" fill="hold"/>
                                        <p:tgtEl>
                                          <p:spTgt spid="2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250" fill="hold"/>
                                        <p:tgtEl>
                                          <p:spTgt spid="11"/>
                                        </p:tgtEl>
                                        <p:attrNameLst>
                                          <p:attrName>ppt_x</p:attrName>
                                        </p:attrNameLst>
                                      </p:cBhvr>
                                      <p:tavLst>
                                        <p:tav tm="0">
                                          <p:val>
                                            <p:strVal val="#ppt_x"/>
                                          </p:val>
                                        </p:tav>
                                        <p:tav tm="100000">
                                          <p:val>
                                            <p:strVal val="#ppt_x"/>
                                          </p:val>
                                        </p:tav>
                                      </p:tavLst>
                                    </p:anim>
                                    <p:anim calcmode="lin" valueType="num">
                                      <p:cBhvr additive="base">
                                        <p:cTn id="72" dur="250" fill="hold"/>
                                        <p:tgtEl>
                                          <p:spTgt spid="11"/>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additive="base">
                                        <p:cTn id="76" dur="250" fill="hold"/>
                                        <p:tgtEl>
                                          <p:spTgt spid="14"/>
                                        </p:tgtEl>
                                        <p:attrNameLst>
                                          <p:attrName>ppt_x</p:attrName>
                                        </p:attrNameLst>
                                      </p:cBhvr>
                                      <p:tavLst>
                                        <p:tav tm="0">
                                          <p:val>
                                            <p:strVal val="#ppt_x"/>
                                          </p:val>
                                        </p:tav>
                                        <p:tav tm="100000">
                                          <p:val>
                                            <p:strVal val="#ppt_x"/>
                                          </p:val>
                                        </p:tav>
                                      </p:tavLst>
                                    </p:anim>
                                    <p:anim calcmode="lin" valueType="num">
                                      <p:cBhvr additive="base">
                                        <p:cTn id="77" dur="250" fill="hold"/>
                                        <p:tgtEl>
                                          <p:spTgt spid="14"/>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250" fill="hold"/>
                                        <p:tgtEl>
                                          <p:spTgt spid="26"/>
                                        </p:tgtEl>
                                        <p:attrNameLst>
                                          <p:attrName>ppt_x</p:attrName>
                                        </p:attrNameLst>
                                      </p:cBhvr>
                                      <p:tavLst>
                                        <p:tav tm="0">
                                          <p:val>
                                            <p:strVal val="#ppt_x"/>
                                          </p:val>
                                        </p:tav>
                                        <p:tav tm="100000">
                                          <p:val>
                                            <p:strVal val="#ppt_x"/>
                                          </p:val>
                                        </p:tav>
                                      </p:tavLst>
                                    </p:anim>
                                    <p:anim calcmode="lin" valueType="num">
                                      <p:cBhvr additive="base">
                                        <p:cTn id="82" dur="250" fill="hold"/>
                                        <p:tgtEl>
                                          <p:spTgt spid="26"/>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250" fill="hold"/>
                                        <p:tgtEl>
                                          <p:spTgt spid="12"/>
                                        </p:tgtEl>
                                        <p:attrNameLst>
                                          <p:attrName>ppt_x</p:attrName>
                                        </p:attrNameLst>
                                      </p:cBhvr>
                                      <p:tavLst>
                                        <p:tav tm="0">
                                          <p:val>
                                            <p:strVal val="#ppt_x"/>
                                          </p:val>
                                        </p:tav>
                                        <p:tav tm="100000">
                                          <p:val>
                                            <p:strVal val="#ppt_x"/>
                                          </p:val>
                                        </p:tav>
                                      </p:tavLst>
                                    </p:anim>
                                    <p:anim calcmode="lin" valueType="num">
                                      <p:cBhvr additive="base">
                                        <p:cTn id="87"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p:bldP spid="12" grpId="0"/>
      <p:bldP spid="13" grpId="0" animBg="1"/>
      <p:bldP spid="14" grpId="0" animBg="1"/>
      <p:bldP spid="15" grpId="0"/>
      <p:bldP spid="16" grpId="0"/>
      <p:bldP spid="17" grpId="0" animBg="1"/>
      <p:bldP spid="1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3995335" y="1498099"/>
            <a:ext cx="1042988" cy="1044575"/>
            <a:chOff x="2832432" y="2351264"/>
            <a:chExt cx="782241" cy="783431"/>
          </a:xfrm>
        </p:grpSpPr>
        <p:sp>
          <p:nvSpPr>
            <p:cNvPr id="14" name="椭圆 13"/>
            <p:cNvSpPr/>
            <p:nvPr>
              <p:custDataLst>
                <p:tags r:id="rId4"/>
              </p:custDataLst>
            </p:nvPr>
          </p:nvSpPr>
          <p:spPr>
            <a:xfrm>
              <a:off x="2832432" y="2351264"/>
              <a:ext cx="782241" cy="783431"/>
            </a:xfrm>
            <a:prstGeom prst="ellipse">
              <a:avLst/>
            </a:prstGeom>
            <a:solidFill>
              <a:srgbClr val="FFFFFF"/>
            </a:solidFill>
            <a:ln w="25400" cap="flat" cmpd="sng" algn="ctr">
              <a:solidFill>
                <a:schemeClr val="accent1"/>
              </a:solidFill>
              <a:prstDash val="solid"/>
            </a:ln>
            <a:effectLst/>
          </p:spPr>
          <p:txBody>
            <a:bodyPr anchor="ctr"/>
            <a:lstStyle/>
            <a:p>
              <a:pPr algn="ctr" defTabSz="914400">
                <a:defRPr/>
              </a:pPr>
              <a:endParaRPr lang="zh-CN" alt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custDataLst>
                <p:tags r:id="rId5"/>
              </p:custDataLst>
            </p:nvPr>
          </p:nvSpPr>
          <p:spPr>
            <a:xfrm>
              <a:off x="2899107" y="2419129"/>
              <a:ext cx="648891" cy="647700"/>
            </a:xfrm>
            <a:prstGeom prst="ellipse">
              <a:avLst/>
            </a:prstGeom>
            <a:solidFill>
              <a:schemeClr val="accent1"/>
            </a:solidFill>
            <a:ln w="6350" cap="flat" cmpd="sng" algn="ctr">
              <a:noFill/>
              <a:prstDash val="solid"/>
            </a:ln>
            <a:effectLst/>
          </p:spPr>
          <p:txBody>
            <a:bodyPr anchor="ctr"/>
            <a:lstStyle/>
            <a:p>
              <a:pPr algn="ctr" defTabSz="914400">
                <a:defRPr/>
              </a:pPr>
              <a:r>
                <a:rPr lang="en-US" altLang="zh-CN" sz="4400" kern="0" dirty="0">
                  <a:solidFill>
                    <a:prstClr val="white"/>
                  </a:solidFill>
                  <a:latin typeface="Arial" panose="020B0604020202020204" pitchFamily="34" charset="0"/>
                  <a:ea typeface="微软雅黑" panose="020B0503020204020204" pitchFamily="34" charset="-122"/>
                  <a:sym typeface="Arial" panose="020B0604020202020204" pitchFamily="34" charset="0"/>
                </a:rPr>
                <a:t>1</a:t>
              </a:r>
              <a:endParaRPr lang="zh-CN" altLang="en-US" sz="440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6" name="直接连接符 16"/>
          <p:cNvCxnSpPr>
            <a:cxnSpLocks noChangeShapeType="1"/>
            <a:stCxn id="14" idx="6"/>
          </p:cNvCxnSpPr>
          <p:nvPr>
            <p:custDataLst>
              <p:tags r:id="rId1"/>
            </p:custDataLst>
          </p:nvPr>
        </p:nvCxnSpPr>
        <p:spPr bwMode="auto">
          <a:xfrm>
            <a:off x="5038323" y="2020385"/>
            <a:ext cx="3998912" cy="0"/>
          </a:xfrm>
          <a:prstGeom prst="line">
            <a:avLst/>
          </a:prstGeom>
          <a:noFill/>
          <a:ln w="28575" algn="ctr">
            <a:solidFill>
              <a:schemeClr val="accent1"/>
            </a:solidFill>
            <a:round/>
            <a:tailEnd type="oval" w="lg" len="lg"/>
          </a:ln>
          <a:extLst>
            <a:ext uri="{909E8E84-426E-40DD-AFC4-6F175D3DCCD1}">
              <a14:hiddenFill xmlns:a14="http://schemas.microsoft.com/office/drawing/2010/main">
                <a:noFill/>
              </a14:hiddenFill>
            </a:ext>
          </a:extLst>
        </p:spPr>
      </p:cxnSp>
      <p:sp>
        <p:nvSpPr>
          <p:cNvPr id="17" name="TextBox 3"/>
          <p:cNvSpPr txBox="1">
            <a:spLocks noChangeArrowheads="1"/>
          </p:cNvSpPr>
          <p:nvPr>
            <p:custDataLst>
              <p:tags r:id="rId2"/>
            </p:custDataLst>
          </p:nvPr>
        </p:nvSpPr>
        <p:spPr bwMode="auto">
          <a:xfrm>
            <a:off x="5275543" y="1118298"/>
            <a:ext cx="3761692" cy="99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914400">
              <a:lnSpc>
                <a:spcPct val="100000"/>
              </a:lnSpc>
              <a:spcBef>
                <a:spcPct val="0"/>
              </a:spcBef>
              <a:buNone/>
              <a:defRPr/>
            </a:pPr>
            <a:r>
              <a:rPr lang="zh-CN" altLang="en-US" sz="4265" b="1" dirty="0">
                <a:solidFill>
                  <a:srgbClr val="6BA24F"/>
                </a:solidFill>
                <a:latin typeface="Arial" panose="020B0604020202020204" pitchFamily="34" charset="0"/>
                <a:ea typeface="微软雅黑" panose="020B0503020204020204" pitchFamily="34" charset="-122"/>
                <a:sym typeface="Arial" panose="020B0604020202020204" pitchFamily="34" charset="0"/>
              </a:rPr>
              <a:t>第一部分标题</a:t>
            </a:r>
          </a:p>
        </p:txBody>
      </p:sp>
      <p:sp>
        <p:nvSpPr>
          <p:cNvPr id="18" name="矩形 48"/>
          <p:cNvSpPr>
            <a:spLocks noChangeArrowheads="1"/>
          </p:cNvSpPr>
          <p:nvPr>
            <p:custDataLst>
              <p:tags r:id="rId3"/>
            </p:custDataLst>
          </p:nvPr>
        </p:nvSpPr>
        <p:spPr bwMode="auto">
          <a:xfrm>
            <a:off x="5218325" y="2158547"/>
            <a:ext cx="39084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defTabSz="914400">
              <a:lnSpc>
                <a:spcPct val="100000"/>
              </a:lnSpc>
              <a:spcBef>
                <a:spcPct val="0"/>
              </a:spcBef>
              <a:buNone/>
            </a:pPr>
            <a:r>
              <a:rPr lang="en-US" altLang="zh-CN" sz="2400" dirty="0">
                <a:solidFill>
                  <a:srgbClr val="6BA24F"/>
                </a:solidFill>
                <a:latin typeface="Arial" panose="020B0604020202020204" pitchFamily="34" charset="0"/>
                <a:ea typeface="微软雅黑" panose="020B0503020204020204" pitchFamily="34" charset="-122"/>
                <a:sym typeface="Arial" panose="020B0604020202020204" pitchFamily="34" charset="0"/>
              </a:rPr>
              <a:t>Click here to add your title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750"/>
                                        <p:tgtEl>
                                          <p:spTgt spid="16"/>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p:cNvSpPr/>
          <p:nvPr/>
        </p:nvSpPr>
        <p:spPr>
          <a:xfrm>
            <a:off x="1921736" y="322537"/>
            <a:ext cx="2694969" cy="1323439"/>
          </a:xfrm>
          <a:prstGeom prst="rect">
            <a:avLst/>
          </a:prstGeom>
        </p:spPr>
        <p:txBody>
          <a:bodyPr wrap="square">
            <a:spAutoFit/>
          </a:bodyPr>
          <a:lstStyle/>
          <a:p>
            <a:pPr defTabSz="914400">
              <a:defRPr/>
            </a:pPr>
            <a:r>
              <a:rPr lang="en-US" altLang="zh-CN" sz="8000" b="1" spc="-3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20XX</a:t>
            </a:r>
            <a:endParaRPr lang="zh-CN" altLang="en-US" sz="8000" b="1" spc="-3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3" name="组合 82"/>
          <p:cNvGrpSpPr/>
          <p:nvPr/>
        </p:nvGrpSpPr>
        <p:grpSpPr>
          <a:xfrm>
            <a:off x="3424518" y="656994"/>
            <a:ext cx="2294965" cy="1578525"/>
            <a:chOff x="3424517" y="656993"/>
            <a:chExt cx="2294965" cy="1578525"/>
          </a:xfrm>
        </p:grpSpPr>
        <p:sp>
          <p:nvSpPr>
            <p:cNvPr id="84" name="椭圆 1"/>
            <p:cNvSpPr/>
            <p:nvPr/>
          </p:nvSpPr>
          <p:spPr>
            <a:xfrm>
              <a:off x="3424517" y="656993"/>
              <a:ext cx="1578525" cy="1578525"/>
            </a:xfrm>
            <a:custGeom>
              <a:avLst/>
              <a:gdLst>
                <a:gd name="connsiteX0" fmla="*/ 0 w 1488141"/>
                <a:gd name="connsiteY0" fmla="*/ 744071 h 1488141"/>
                <a:gd name="connsiteX1" fmla="*/ 744071 w 1488141"/>
                <a:gd name="connsiteY1" fmla="*/ 0 h 1488141"/>
                <a:gd name="connsiteX2" fmla="*/ 1488142 w 1488141"/>
                <a:gd name="connsiteY2" fmla="*/ 744071 h 1488141"/>
                <a:gd name="connsiteX3" fmla="*/ 744071 w 1488141"/>
                <a:gd name="connsiteY3" fmla="*/ 1488142 h 1488141"/>
                <a:gd name="connsiteX4" fmla="*/ 0 w 1488141"/>
                <a:gd name="connsiteY4" fmla="*/ 744071 h 1488141"/>
                <a:gd name="connsiteX0-1" fmla="*/ 744071 w 1488142"/>
                <a:gd name="connsiteY0-2" fmla="*/ 0 h 1488142"/>
                <a:gd name="connsiteX1-3" fmla="*/ 1488142 w 1488142"/>
                <a:gd name="connsiteY1-4" fmla="*/ 744071 h 1488142"/>
                <a:gd name="connsiteX2-5" fmla="*/ 744071 w 1488142"/>
                <a:gd name="connsiteY2-6" fmla="*/ 1488142 h 1488142"/>
                <a:gd name="connsiteX3-7" fmla="*/ 0 w 1488142"/>
                <a:gd name="connsiteY3-8" fmla="*/ 744071 h 1488142"/>
                <a:gd name="connsiteX4-9" fmla="*/ 835511 w 1488142"/>
                <a:gd name="connsiteY4-10" fmla="*/ 91440 h 1488142"/>
                <a:gd name="connsiteX0-11" fmla="*/ 744071 w 1488142"/>
                <a:gd name="connsiteY0-12" fmla="*/ 0 h 1488142"/>
                <a:gd name="connsiteX1-13" fmla="*/ 1488142 w 1488142"/>
                <a:gd name="connsiteY1-14" fmla="*/ 744071 h 1488142"/>
                <a:gd name="connsiteX2-15" fmla="*/ 744071 w 1488142"/>
                <a:gd name="connsiteY2-16" fmla="*/ 1488142 h 1488142"/>
                <a:gd name="connsiteX3-17" fmla="*/ 0 w 1488142"/>
                <a:gd name="connsiteY3-18" fmla="*/ 744071 h 1488142"/>
              </a:gdLst>
              <a:ahLst/>
              <a:cxnLst>
                <a:cxn ang="0">
                  <a:pos x="connsiteX0-1" y="connsiteY0-2"/>
                </a:cxn>
                <a:cxn ang="0">
                  <a:pos x="connsiteX1-3" y="connsiteY1-4"/>
                </a:cxn>
                <a:cxn ang="0">
                  <a:pos x="connsiteX2-5" y="connsiteY2-6"/>
                </a:cxn>
                <a:cxn ang="0">
                  <a:pos x="connsiteX3-7" y="connsiteY3-8"/>
                </a:cxn>
              </a:cxnLst>
              <a:rect l="l" t="t" r="r" b="b"/>
              <a:pathLst>
                <a:path w="1488142" h="1488142">
                  <a:moveTo>
                    <a:pt x="744071" y="0"/>
                  </a:moveTo>
                  <a:cubicBezTo>
                    <a:pt x="1155010" y="0"/>
                    <a:pt x="1488142" y="333132"/>
                    <a:pt x="1488142" y="744071"/>
                  </a:cubicBezTo>
                  <a:cubicBezTo>
                    <a:pt x="1488142" y="1155010"/>
                    <a:pt x="1155010" y="1488142"/>
                    <a:pt x="744071" y="1488142"/>
                  </a:cubicBezTo>
                  <a:cubicBezTo>
                    <a:pt x="333132" y="1488142"/>
                    <a:pt x="0" y="1155010"/>
                    <a:pt x="0" y="744071"/>
                  </a:cubicBezTo>
                </a:path>
              </a:pathLst>
            </a:custGeom>
            <a:noFill/>
            <a:ln w="1270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350">
                <a:solidFill>
                  <a:prstClr val="white"/>
                </a:solidFill>
                <a:latin typeface="Calibri" panose="020F0502020204030204"/>
                <a:ea typeface="宋体" panose="02010600030101010101" pitchFamily="2" charset="-122"/>
              </a:endParaRPr>
            </a:p>
          </p:txBody>
        </p:sp>
        <p:sp>
          <p:nvSpPr>
            <p:cNvPr id="85" name="矩形 84"/>
            <p:cNvSpPr/>
            <p:nvPr/>
          </p:nvSpPr>
          <p:spPr>
            <a:xfrm>
              <a:off x="4616703" y="1046759"/>
              <a:ext cx="1102779" cy="933673"/>
            </a:xfrm>
            <a:prstGeom prst="rect">
              <a:avLst/>
            </a:prstGeom>
            <a:solidFill>
              <a:srgbClr val="F8FA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350">
                <a:solidFill>
                  <a:prstClr val="white"/>
                </a:solidFill>
                <a:latin typeface="Calibri" panose="020F0502020204030204"/>
                <a:ea typeface="宋体" panose="02010600030101010101" pitchFamily="2" charset="-122"/>
              </a:endParaRPr>
            </a:p>
          </p:txBody>
        </p:sp>
      </p:grpSp>
      <p:sp>
        <p:nvSpPr>
          <p:cNvPr id="86" name="文本框 85"/>
          <p:cNvSpPr txBox="1"/>
          <p:nvPr/>
        </p:nvSpPr>
        <p:spPr>
          <a:xfrm>
            <a:off x="4616703" y="1022576"/>
            <a:ext cx="6087156" cy="923330"/>
          </a:xfrm>
          <a:prstGeom prst="rect">
            <a:avLst/>
          </a:prstGeom>
          <a:noFill/>
        </p:spPr>
        <p:txBody>
          <a:bodyPr wrap="square" rtlCol="0">
            <a:spAutoFit/>
          </a:bodyPr>
          <a:lstStyle/>
          <a:p>
            <a:pPr defTabSz="914400"/>
            <a:r>
              <a:rPr lang="zh-CN" altLang="en-US" sz="5400" b="1" dirty="0">
                <a:solidFill>
                  <a:srgbClr val="6BA24F"/>
                </a:solidFill>
                <a:latin typeface="Arial" panose="020B0604020202020204" pitchFamily="34" charset="0"/>
                <a:ea typeface="微软雅黑" panose="020B0503020204020204" pitchFamily="34" charset="-122"/>
                <a:sym typeface="Arial" panose="020B0604020202020204" pitchFamily="34" charset="0"/>
              </a:rPr>
              <a:t>  感谢您的聆听</a:t>
            </a:r>
          </a:p>
        </p:txBody>
      </p:sp>
      <p:sp>
        <p:nvSpPr>
          <p:cNvPr id="87" name="TextBox 7"/>
          <p:cNvSpPr>
            <a:spLocks noChangeArrowheads="1"/>
          </p:cNvSpPr>
          <p:nvPr/>
        </p:nvSpPr>
        <p:spPr bwMode="auto">
          <a:xfrm>
            <a:off x="5120479" y="1945276"/>
            <a:ext cx="5350299" cy="207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defRPr/>
            </a:pPr>
            <a:r>
              <a:rPr lang="zh-CN" altLang="en-US"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年终总结</a:t>
            </a:r>
            <a:r>
              <a:rPr lang="en-US" altLang="zh-CN"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新年计划</a:t>
            </a:r>
            <a:r>
              <a:rPr lang="en-US" altLang="zh-CN"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350" dirty="0">
                <a:solidFill>
                  <a:srgbClr val="000000">
                    <a:lumMod val="65000"/>
                    <a:lumOff val="35000"/>
                  </a:srgbClr>
                </a:solidFill>
                <a:latin typeface="Arial" panose="020B0604020202020204" pitchFamily="34" charset="0"/>
                <a:ea typeface="微软雅黑" panose="020B0503020204020204" pitchFamily="34" charset="-122"/>
                <a:cs typeface="+mn-ea"/>
                <a:sym typeface="Arial" panose="020B0604020202020204" pitchFamily="34" charset="0"/>
              </a:rPr>
              <a:t>述职报告  工作汇报</a:t>
            </a:r>
          </a:p>
        </p:txBody>
      </p:sp>
      <p:sp>
        <p:nvSpPr>
          <p:cNvPr id="88" name="矩形 259"/>
          <p:cNvSpPr>
            <a:spLocks noChangeArrowheads="1"/>
          </p:cNvSpPr>
          <p:nvPr/>
        </p:nvSpPr>
        <p:spPr bwMode="auto">
          <a:xfrm>
            <a:off x="5140372" y="763797"/>
            <a:ext cx="63567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buNone/>
            </a:pPr>
            <a:r>
              <a:rPr lang="en-US" altLang="zh-CN" sz="2000" dirty="0">
                <a:solidFill>
                  <a:srgbClr val="6BA24F"/>
                </a:solidFill>
                <a:latin typeface="Arial" panose="020B0604020202020204" pitchFamily="34" charset="0"/>
                <a:cs typeface="Arial" panose="020B0604020202020204" pitchFamily="34" charset="0"/>
                <a:sym typeface="Arial" panose="020B0604020202020204" pitchFamily="34" charset="0"/>
              </a:rPr>
              <a:t>ENVIRONMENTAL PROTECTION PPT</a:t>
            </a:r>
            <a:endParaRPr lang="zh-CN" altLang="en-US" sz="2000" dirty="0">
              <a:solidFill>
                <a:srgbClr val="6BA24F"/>
              </a:solidFill>
              <a:latin typeface="Arial" panose="020B0604020202020204" pitchFamily="34" charset="0"/>
              <a:cs typeface="Arial" panose="020B0604020202020204" pitchFamily="34" charset="0"/>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wipe(left)">
                                          <p:cBhvr>
                                            <p:cTn id="13" dur="500"/>
                                            <p:tgtEl>
                                              <p:spTgt spid="83"/>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anim calcmode="lin" valueType="num">
                                          <p:cBhvr>
                                            <p:cTn id="18" dur="1000" fill="hold"/>
                                            <p:tgtEl>
                                              <p:spTgt spid="88"/>
                                            </p:tgtEl>
                                            <p:attrNameLst>
                                              <p:attrName>ppt_x</p:attrName>
                                            </p:attrNameLst>
                                          </p:cBhvr>
                                          <p:tavLst>
                                            <p:tav tm="0">
                                              <p:val>
                                                <p:strVal val="#ppt_x"/>
                                              </p:val>
                                            </p:tav>
                                            <p:tav tm="100000">
                                              <p:val>
                                                <p:strVal val="#ppt_x"/>
                                              </p:val>
                                            </p:tav>
                                          </p:tavLst>
                                        </p:anim>
                                        <p:anim calcmode="lin" valueType="num">
                                          <p:cBhvr>
                                            <p:cTn id="19" dur="1000" fill="hold"/>
                                            <p:tgtEl>
                                              <p:spTgt spid="8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14:presetBounceEnd="26000">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14:bounceEnd="26000">
                                          <p:cBhvr additive="base">
                                            <p:cTn id="23" dur="750" fill="hold"/>
                                            <p:tgtEl>
                                              <p:spTgt spid="86"/>
                                            </p:tgtEl>
                                            <p:attrNameLst>
                                              <p:attrName>ppt_x</p:attrName>
                                            </p:attrNameLst>
                                          </p:cBhvr>
                                          <p:tavLst>
                                            <p:tav tm="0">
                                              <p:val>
                                                <p:strVal val="#ppt_x"/>
                                              </p:val>
                                            </p:tav>
                                            <p:tav tm="100000">
                                              <p:val>
                                                <p:strVal val="#ppt_x"/>
                                              </p:val>
                                            </p:tav>
                                          </p:tavLst>
                                        </p:anim>
                                        <p:anim calcmode="lin" valueType="num" p14:bounceEnd="26000">
                                          <p:cBhvr additive="base">
                                            <p:cTn id="24" dur="750" fill="hold"/>
                                            <p:tgtEl>
                                              <p:spTgt spid="86"/>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1000"/>
                                            <p:tgtEl>
                                              <p:spTgt spid="87"/>
                                            </p:tgtEl>
                                          </p:cBhvr>
                                        </p:animEffect>
                                        <p:anim calcmode="lin" valueType="num">
                                          <p:cBhvr>
                                            <p:cTn id="29" dur="1000" fill="hold"/>
                                            <p:tgtEl>
                                              <p:spTgt spid="87"/>
                                            </p:tgtEl>
                                            <p:attrNameLst>
                                              <p:attrName>ppt_x</p:attrName>
                                            </p:attrNameLst>
                                          </p:cBhvr>
                                          <p:tavLst>
                                            <p:tav tm="0">
                                              <p:val>
                                                <p:strVal val="#ppt_x"/>
                                              </p:val>
                                            </p:tav>
                                            <p:tav tm="100000">
                                              <p:val>
                                                <p:strVal val="#ppt_x"/>
                                              </p:val>
                                            </p:tav>
                                          </p:tavLst>
                                        </p:anim>
                                        <p:anim calcmode="lin" valueType="num">
                                          <p:cBhvr>
                                            <p:cTn id="30"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6" grpId="0"/>
          <p:bldP spid="87" grpId="0" bldLvl="0" animBg="1"/>
          <p:bldP spid="8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wipe(left)">
                                          <p:cBhvr>
                                            <p:cTn id="13" dur="500"/>
                                            <p:tgtEl>
                                              <p:spTgt spid="83"/>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anim calcmode="lin" valueType="num">
                                          <p:cBhvr>
                                            <p:cTn id="18" dur="1000" fill="hold"/>
                                            <p:tgtEl>
                                              <p:spTgt spid="88"/>
                                            </p:tgtEl>
                                            <p:attrNameLst>
                                              <p:attrName>ppt_x</p:attrName>
                                            </p:attrNameLst>
                                          </p:cBhvr>
                                          <p:tavLst>
                                            <p:tav tm="0">
                                              <p:val>
                                                <p:strVal val="#ppt_x"/>
                                              </p:val>
                                            </p:tav>
                                            <p:tav tm="100000">
                                              <p:val>
                                                <p:strVal val="#ppt_x"/>
                                              </p:val>
                                            </p:tav>
                                          </p:tavLst>
                                        </p:anim>
                                        <p:anim calcmode="lin" valueType="num">
                                          <p:cBhvr>
                                            <p:cTn id="19" dur="1000" fill="hold"/>
                                            <p:tgtEl>
                                              <p:spTgt spid="8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750" fill="hold"/>
                                            <p:tgtEl>
                                              <p:spTgt spid="86"/>
                                            </p:tgtEl>
                                            <p:attrNameLst>
                                              <p:attrName>ppt_x</p:attrName>
                                            </p:attrNameLst>
                                          </p:cBhvr>
                                          <p:tavLst>
                                            <p:tav tm="0">
                                              <p:val>
                                                <p:strVal val="#ppt_x"/>
                                              </p:val>
                                            </p:tav>
                                            <p:tav tm="100000">
                                              <p:val>
                                                <p:strVal val="#ppt_x"/>
                                              </p:val>
                                            </p:tav>
                                          </p:tavLst>
                                        </p:anim>
                                        <p:anim calcmode="lin" valueType="num">
                                          <p:cBhvr additive="base">
                                            <p:cTn id="24" dur="750" fill="hold"/>
                                            <p:tgtEl>
                                              <p:spTgt spid="86"/>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1000"/>
                                            <p:tgtEl>
                                              <p:spTgt spid="87"/>
                                            </p:tgtEl>
                                          </p:cBhvr>
                                        </p:animEffect>
                                        <p:anim calcmode="lin" valueType="num">
                                          <p:cBhvr>
                                            <p:cTn id="29" dur="1000" fill="hold"/>
                                            <p:tgtEl>
                                              <p:spTgt spid="87"/>
                                            </p:tgtEl>
                                            <p:attrNameLst>
                                              <p:attrName>ppt_x</p:attrName>
                                            </p:attrNameLst>
                                          </p:cBhvr>
                                          <p:tavLst>
                                            <p:tav tm="0">
                                              <p:val>
                                                <p:strVal val="#ppt_x"/>
                                              </p:val>
                                            </p:tav>
                                            <p:tav tm="100000">
                                              <p:val>
                                                <p:strVal val="#ppt_x"/>
                                              </p:val>
                                            </p:tav>
                                          </p:tavLst>
                                        </p:anim>
                                        <p:anim calcmode="lin" valueType="num">
                                          <p:cBhvr>
                                            <p:cTn id="30"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6" grpId="0"/>
          <p:bldP spid="87" grpId="0" bldLvl="0" animBg="1"/>
          <p:bldP spid="8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c64c2acc-9069-4671-91c7-05778fa0e5a8"/>
          <p:cNvGrpSpPr>
            <a:grpSpLocks noChangeAspect="1"/>
          </p:cNvGrpSpPr>
          <p:nvPr/>
        </p:nvGrpSpPr>
        <p:grpSpPr>
          <a:xfrm>
            <a:off x="730638" y="1175879"/>
            <a:ext cx="10451337" cy="4934756"/>
            <a:chOff x="719667" y="1175879"/>
            <a:chExt cx="10451337" cy="4934756"/>
          </a:xfrm>
        </p:grpSpPr>
        <p:sp>
          <p:nvSpPr>
            <p:cNvPr id="8" name="Freeform: Shape 4"/>
            <p:cNvSpPr/>
            <p:nvPr/>
          </p:nvSpPr>
          <p:spPr bwMode="auto">
            <a:xfrm>
              <a:off x="3585929" y="5385148"/>
              <a:ext cx="4251325" cy="552450"/>
            </a:xfrm>
            <a:custGeom>
              <a:avLst/>
              <a:gdLst>
                <a:gd name="T0" fmla="*/ 0 w 2678"/>
                <a:gd name="T1" fmla="*/ 296 h 348"/>
                <a:gd name="T2" fmla="*/ 414 w 2678"/>
                <a:gd name="T3" fmla="*/ 40 h 348"/>
                <a:gd name="T4" fmla="*/ 2609 w 2678"/>
                <a:gd name="T5" fmla="*/ 0 h 348"/>
                <a:gd name="T6" fmla="*/ 2678 w 2678"/>
                <a:gd name="T7" fmla="*/ 239 h 348"/>
                <a:gd name="T8" fmla="*/ 331 w 2678"/>
                <a:gd name="T9" fmla="*/ 348 h 348"/>
                <a:gd name="T10" fmla="*/ 0 w 2678"/>
                <a:gd name="T11" fmla="*/ 296 h 348"/>
              </a:gdLst>
              <a:ahLst/>
              <a:cxnLst>
                <a:cxn ang="0">
                  <a:pos x="T0" y="T1"/>
                </a:cxn>
                <a:cxn ang="0">
                  <a:pos x="T2" y="T3"/>
                </a:cxn>
                <a:cxn ang="0">
                  <a:pos x="T4" y="T5"/>
                </a:cxn>
                <a:cxn ang="0">
                  <a:pos x="T6" y="T7"/>
                </a:cxn>
                <a:cxn ang="0">
                  <a:pos x="T8" y="T9"/>
                </a:cxn>
                <a:cxn ang="0">
                  <a:pos x="T10" y="T11"/>
                </a:cxn>
              </a:cxnLst>
              <a:rect l="0" t="0" r="r" b="b"/>
              <a:pathLst>
                <a:path w="2678" h="348">
                  <a:moveTo>
                    <a:pt x="0" y="296"/>
                  </a:moveTo>
                  <a:lnTo>
                    <a:pt x="414" y="40"/>
                  </a:lnTo>
                  <a:lnTo>
                    <a:pt x="2609" y="0"/>
                  </a:lnTo>
                  <a:lnTo>
                    <a:pt x="2678" y="239"/>
                  </a:lnTo>
                  <a:lnTo>
                    <a:pt x="331" y="348"/>
                  </a:lnTo>
                  <a:lnTo>
                    <a:pt x="0" y="296"/>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Shape 5"/>
            <p:cNvSpPr/>
            <p:nvPr/>
          </p:nvSpPr>
          <p:spPr bwMode="auto">
            <a:xfrm>
              <a:off x="3585929" y="5764560"/>
              <a:ext cx="4251325" cy="346075"/>
            </a:xfrm>
            <a:custGeom>
              <a:avLst/>
              <a:gdLst>
                <a:gd name="T0" fmla="*/ 0 w 1132"/>
                <a:gd name="T1" fmla="*/ 24 h 92"/>
                <a:gd name="T2" fmla="*/ 0 w 1132"/>
                <a:gd name="T3" fmla="*/ 92 h 92"/>
                <a:gd name="T4" fmla="*/ 6 w 1132"/>
                <a:gd name="T5" fmla="*/ 92 h 92"/>
                <a:gd name="T6" fmla="*/ 76 w 1132"/>
                <a:gd name="T7" fmla="*/ 91 h 92"/>
                <a:gd name="T8" fmla="*/ 237 w 1132"/>
                <a:gd name="T9" fmla="*/ 87 h 92"/>
                <a:gd name="T10" fmla="*/ 524 w 1132"/>
                <a:gd name="T11" fmla="*/ 80 h 92"/>
                <a:gd name="T12" fmla="*/ 699 w 1132"/>
                <a:gd name="T13" fmla="*/ 69 h 92"/>
                <a:gd name="T14" fmla="*/ 858 w 1132"/>
                <a:gd name="T15" fmla="*/ 52 h 92"/>
                <a:gd name="T16" fmla="*/ 1002 w 1132"/>
                <a:gd name="T17" fmla="*/ 28 h 92"/>
                <a:gd name="T18" fmla="*/ 1132 w 1132"/>
                <a:gd name="T19" fmla="*/ 0 h 92"/>
                <a:gd name="T20" fmla="*/ 0 w 1132"/>
                <a:gd name="T21" fmla="*/ 2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2" h="92">
                  <a:moveTo>
                    <a:pt x="0" y="24"/>
                  </a:moveTo>
                  <a:cubicBezTo>
                    <a:pt x="0" y="92"/>
                    <a:pt x="0" y="92"/>
                    <a:pt x="0" y="92"/>
                  </a:cubicBezTo>
                  <a:cubicBezTo>
                    <a:pt x="1" y="92"/>
                    <a:pt x="3" y="92"/>
                    <a:pt x="6" y="92"/>
                  </a:cubicBezTo>
                  <a:cubicBezTo>
                    <a:pt x="18" y="92"/>
                    <a:pt x="40" y="92"/>
                    <a:pt x="76" y="91"/>
                  </a:cubicBezTo>
                  <a:cubicBezTo>
                    <a:pt x="113" y="90"/>
                    <a:pt x="164" y="89"/>
                    <a:pt x="237" y="87"/>
                  </a:cubicBezTo>
                  <a:cubicBezTo>
                    <a:pt x="310" y="85"/>
                    <a:pt x="403" y="83"/>
                    <a:pt x="524" y="80"/>
                  </a:cubicBezTo>
                  <a:cubicBezTo>
                    <a:pt x="585" y="78"/>
                    <a:pt x="643" y="74"/>
                    <a:pt x="699" y="69"/>
                  </a:cubicBezTo>
                  <a:cubicBezTo>
                    <a:pt x="755" y="64"/>
                    <a:pt x="808" y="59"/>
                    <a:pt x="858" y="52"/>
                  </a:cubicBezTo>
                  <a:cubicBezTo>
                    <a:pt x="908" y="45"/>
                    <a:pt x="956" y="37"/>
                    <a:pt x="1002" y="28"/>
                  </a:cubicBezTo>
                  <a:cubicBezTo>
                    <a:pt x="1048" y="20"/>
                    <a:pt x="1091" y="10"/>
                    <a:pt x="1132" y="0"/>
                  </a:cubicBezTo>
                  <a:lnTo>
                    <a:pt x="0" y="2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Shape 6"/>
            <p:cNvSpPr/>
            <p:nvPr/>
          </p:nvSpPr>
          <p:spPr bwMode="auto">
            <a:xfrm>
              <a:off x="10177229" y="1268760"/>
              <a:ext cx="495300" cy="320675"/>
            </a:xfrm>
            <a:custGeom>
              <a:avLst/>
              <a:gdLst>
                <a:gd name="T0" fmla="*/ 132 w 132"/>
                <a:gd name="T1" fmla="*/ 0 h 85"/>
                <a:gd name="T2" fmla="*/ 22 w 132"/>
                <a:gd name="T3" fmla="*/ 42 h 85"/>
                <a:gd name="T4" fmla="*/ 0 w 132"/>
                <a:gd name="T5" fmla="*/ 85 h 85"/>
                <a:gd name="T6" fmla="*/ 107 w 132"/>
                <a:gd name="T7" fmla="*/ 54 h 85"/>
                <a:gd name="T8" fmla="*/ 132 w 132"/>
                <a:gd name="T9" fmla="*/ 0 h 85"/>
              </a:gdLst>
              <a:ahLst/>
              <a:cxnLst>
                <a:cxn ang="0">
                  <a:pos x="T0" y="T1"/>
                </a:cxn>
                <a:cxn ang="0">
                  <a:pos x="T2" y="T3"/>
                </a:cxn>
                <a:cxn ang="0">
                  <a:pos x="T4" y="T5"/>
                </a:cxn>
                <a:cxn ang="0">
                  <a:pos x="T6" y="T7"/>
                </a:cxn>
                <a:cxn ang="0">
                  <a:pos x="T8" y="T9"/>
                </a:cxn>
              </a:cxnLst>
              <a:rect l="0" t="0" r="r" b="b"/>
              <a:pathLst>
                <a:path w="132" h="85">
                  <a:moveTo>
                    <a:pt x="132" y="0"/>
                  </a:moveTo>
                  <a:cubicBezTo>
                    <a:pt x="22" y="42"/>
                    <a:pt x="22" y="42"/>
                    <a:pt x="22" y="42"/>
                  </a:cubicBezTo>
                  <a:cubicBezTo>
                    <a:pt x="22" y="42"/>
                    <a:pt x="7" y="74"/>
                    <a:pt x="0" y="85"/>
                  </a:cubicBezTo>
                  <a:cubicBezTo>
                    <a:pt x="82" y="69"/>
                    <a:pt x="107" y="54"/>
                    <a:pt x="107" y="54"/>
                  </a:cubicBezTo>
                  <a:lnTo>
                    <a:pt x="132"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Shape 7"/>
            <p:cNvSpPr/>
            <p:nvPr/>
          </p:nvSpPr>
          <p:spPr bwMode="auto">
            <a:xfrm>
              <a:off x="10177229" y="1460848"/>
              <a:ext cx="987425" cy="139700"/>
            </a:xfrm>
            <a:custGeom>
              <a:avLst/>
              <a:gdLst>
                <a:gd name="T0" fmla="*/ 622 w 622"/>
                <a:gd name="T1" fmla="*/ 0 h 88"/>
                <a:gd name="T2" fmla="*/ 307 w 622"/>
                <a:gd name="T3" fmla="*/ 88 h 88"/>
                <a:gd name="T4" fmla="*/ 0 w 622"/>
                <a:gd name="T5" fmla="*/ 81 h 88"/>
                <a:gd name="T6" fmla="*/ 253 w 622"/>
                <a:gd name="T7" fmla="*/ 0 h 88"/>
                <a:gd name="T8" fmla="*/ 622 w 622"/>
                <a:gd name="T9" fmla="*/ 0 h 88"/>
              </a:gdLst>
              <a:ahLst/>
              <a:cxnLst>
                <a:cxn ang="0">
                  <a:pos x="T0" y="T1"/>
                </a:cxn>
                <a:cxn ang="0">
                  <a:pos x="T2" y="T3"/>
                </a:cxn>
                <a:cxn ang="0">
                  <a:pos x="T4" y="T5"/>
                </a:cxn>
                <a:cxn ang="0">
                  <a:pos x="T6" y="T7"/>
                </a:cxn>
                <a:cxn ang="0">
                  <a:pos x="T8" y="T9"/>
                </a:cxn>
              </a:cxnLst>
              <a:rect l="0" t="0" r="r" b="b"/>
              <a:pathLst>
                <a:path w="622" h="88">
                  <a:moveTo>
                    <a:pt x="622" y="0"/>
                  </a:moveTo>
                  <a:lnTo>
                    <a:pt x="307" y="88"/>
                  </a:lnTo>
                  <a:lnTo>
                    <a:pt x="0" y="81"/>
                  </a:lnTo>
                  <a:lnTo>
                    <a:pt x="253" y="0"/>
                  </a:lnTo>
                  <a:lnTo>
                    <a:pt x="622"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Shape 8"/>
            <p:cNvSpPr/>
            <p:nvPr/>
          </p:nvSpPr>
          <p:spPr bwMode="auto">
            <a:xfrm>
              <a:off x="10570929" y="1268760"/>
              <a:ext cx="600075" cy="192088"/>
            </a:xfrm>
            <a:custGeom>
              <a:avLst/>
              <a:gdLst>
                <a:gd name="T0" fmla="*/ 159 w 160"/>
                <a:gd name="T1" fmla="*/ 0 h 51"/>
                <a:gd name="T2" fmla="*/ 160 w 160"/>
                <a:gd name="T3" fmla="*/ 4 h 51"/>
                <a:gd name="T4" fmla="*/ 160 w 160"/>
                <a:gd name="T5" fmla="*/ 14 h 51"/>
                <a:gd name="T6" fmla="*/ 159 w 160"/>
                <a:gd name="T7" fmla="*/ 30 h 51"/>
                <a:gd name="T8" fmla="*/ 158 w 160"/>
                <a:gd name="T9" fmla="*/ 51 h 51"/>
                <a:gd name="T10" fmla="*/ 0 w 160"/>
                <a:gd name="T11" fmla="*/ 51 h 51"/>
                <a:gd name="T12" fmla="*/ 7 w 160"/>
                <a:gd name="T13" fmla="*/ 39 h 51"/>
                <a:gd name="T14" fmla="*/ 14 w 160"/>
                <a:gd name="T15" fmla="*/ 26 h 51"/>
                <a:gd name="T16" fmla="*/ 21 w 160"/>
                <a:gd name="T17" fmla="*/ 13 h 51"/>
                <a:gd name="T18" fmla="*/ 27 w 160"/>
                <a:gd name="T19" fmla="*/ 0 h 51"/>
                <a:gd name="T20" fmla="*/ 84 w 160"/>
                <a:gd name="T21" fmla="*/ 0 h 51"/>
                <a:gd name="T22" fmla="*/ 125 w 160"/>
                <a:gd name="T23" fmla="*/ 0 h 51"/>
                <a:gd name="T24" fmla="*/ 150 w 160"/>
                <a:gd name="T25" fmla="*/ 0 h 51"/>
                <a:gd name="T26" fmla="*/ 159 w 160"/>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51">
                  <a:moveTo>
                    <a:pt x="159" y="0"/>
                  </a:moveTo>
                  <a:cubicBezTo>
                    <a:pt x="159" y="0"/>
                    <a:pt x="159" y="1"/>
                    <a:pt x="160" y="4"/>
                  </a:cubicBezTo>
                  <a:cubicBezTo>
                    <a:pt x="160" y="6"/>
                    <a:pt x="160" y="9"/>
                    <a:pt x="160" y="14"/>
                  </a:cubicBezTo>
                  <a:cubicBezTo>
                    <a:pt x="160" y="18"/>
                    <a:pt x="160" y="24"/>
                    <a:pt x="159" y="30"/>
                  </a:cubicBezTo>
                  <a:cubicBezTo>
                    <a:pt x="159" y="36"/>
                    <a:pt x="159" y="43"/>
                    <a:pt x="158" y="51"/>
                  </a:cubicBezTo>
                  <a:cubicBezTo>
                    <a:pt x="0" y="51"/>
                    <a:pt x="0" y="51"/>
                    <a:pt x="0" y="51"/>
                  </a:cubicBezTo>
                  <a:cubicBezTo>
                    <a:pt x="3" y="47"/>
                    <a:pt x="5" y="43"/>
                    <a:pt x="7" y="39"/>
                  </a:cubicBezTo>
                  <a:cubicBezTo>
                    <a:pt x="10" y="34"/>
                    <a:pt x="12" y="30"/>
                    <a:pt x="14" y="26"/>
                  </a:cubicBezTo>
                  <a:cubicBezTo>
                    <a:pt x="17" y="22"/>
                    <a:pt x="19" y="17"/>
                    <a:pt x="21" y="13"/>
                  </a:cubicBezTo>
                  <a:cubicBezTo>
                    <a:pt x="23" y="8"/>
                    <a:pt x="25" y="4"/>
                    <a:pt x="27" y="0"/>
                  </a:cubicBezTo>
                  <a:cubicBezTo>
                    <a:pt x="49" y="0"/>
                    <a:pt x="68" y="0"/>
                    <a:pt x="84" y="0"/>
                  </a:cubicBezTo>
                  <a:cubicBezTo>
                    <a:pt x="101" y="0"/>
                    <a:pt x="114" y="0"/>
                    <a:pt x="125" y="0"/>
                  </a:cubicBezTo>
                  <a:cubicBezTo>
                    <a:pt x="136" y="0"/>
                    <a:pt x="144" y="0"/>
                    <a:pt x="150" y="0"/>
                  </a:cubicBezTo>
                  <a:cubicBezTo>
                    <a:pt x="156" y="0"/>
                    <a:pt x="159" y="0"/>
                    <a:pt x="159"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Shape 9"/>
            <p:cNvSpPr/>
            <p:nvPr/>
          </p:nvSpPr>
          <p:spPr bwMode="auto">
            <a:xfrm>
              <a:off x="9864492" y="1999010"/>
              <a:ext cx="638175" cy="357188"/>
            </a:xfrm>
            <a:custGeom>
              <a:avLst/>
              <a:gdLst>
                <a:gd name="T0" fmla="*/ 170 w 170"/>
                <a:gd name="T1" fmla="*/ 0 h 95"/>
                <a:gd name="T2" fmla="*/ 28 w 170"/>
                <a:gd name="T3" fmla="*/ 40 h 95"/>
                <a:gd name="T4" fmla="*/ 0 w 170"/>
                <a:gd name="T5" fmla="*/ 95 h 95"/>
                <a:gd name="T6" fmla="*/ 137 w 170"/>
                <a:gd name="T7" fmla="*/ 69 h 95"/>
                <a:gd name="T8" fmla="*/ 170 w 170"/>
                <a:gd name="T9" fmla="*/ 0 h 95"/>
              </a:gdLst>
              <a:ahLst/>
              <a:cxnLst>
                <a:cxn ang="0">
                  <a:pos x="T0" y="T1"/>
                </a:cxn>
                <a:cxn ang="0">
                  <a:pos x="T2" y="T3"/>
                </a:cxn>
                <a:cxn ang="0">
                  <a:pos x="T4" y="T5"/>
                </a:cxn>
                <a:cxn ang="0">
                  <a:pos x="T6" y="T7"/>
                </a:cxn>
                <a:cxn ang="0">
                  <a:pos x="T8" y="T9"/>
                </a:cxn>
              </a:cxnLst>
              <a:rect l="0" t="0" r="r" b="b"/>
              <a:pathLst>
                <a:path w="170" h="95">
                  <a:moveTo>
                    <a:pt x="170" y="0"/>
                  </a:moveTo>
                  <a:cubicBezTo>
                    <a:pt x="28" y="40"/>
                    <a:pt x="28" y="40"/>
                    <a:pt x="28" y="40"/>
                  </a:cubicBezTo>
                  <a:cubicBezTo>
                    <a:pt x="28" y="40"/>
                    <a:pt x="9" y="81"/>
                    <a:pt x="0" y="95"/>
                  </a:cubicBezTo>
                  <a:cubicBezTo>
                    <a:pt x="105" y="75"/>
                    <a:pt x="137" y="69"/>
                    <a:pt x="137" y="69"/>
                  </a:cubicBezTo>
                  <a:lnTo>
                    <a:pt x="17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Shape 10"/>
            <p:cNvSpPr/>
            <p:nvPr/>
          </p:nvSpPr>
          <p:spPr bwMode="auto">
            <a:xfrm>
              <a:off x="9864492" y="2246660"/>
              <a:ext cx="1270000" cy="109538"/>
            </a:xfrm>
            <a:custGeom>
              <a:avLst/>
              <a:gdLst>
                <a:gd name="T0" fmla="*/ 800 w 800"/>
                <a:gd name="T1" fmla="*/ 0 h 69"/>
                <a:gd name="T2" fmla="*/ 395 w 800"/>
                <a:gd name="T3" fmla="*/ 69 h 69"/>
                <a:gd name="T4" fmla="*/ 0 w 800"/>
                <a:gd name="T5" fmla="*/ 69 h 69"/>
                <a:gd name="T6" fmla="*/ 324 w 800"/>
                <a:gd name="T7" fmla="*/ 0 h 69"/>
                <a:gd name="T8" fmla="*/ 800 w 800"/>
                <a:gd name="T9" fmla="*/ 0 h 69"/>
              </a:gdLst>
              <a:ahLst/>
              <a:cxnLst>
                <a:cxn ang="0">
                  <a:pos x="T0" y="T1"/>
                </a:cxn>
                <a:cxn ang="0">
                  <a:pos x="T2" y="T3"/>
                </a:cxn>
                <a:cxn ang="0">
                  <a:pos x="T4" y="T5"/>
                </a:cxn>
                <a:cxn ang="0">
                  <a:pos x="T6" y="T7"/>
                </a:cxn>
                <a:cxn ang="0">
                  <a:pos x="T8" y="T9"/>
                </a:cxn>
              </a:cxnLst>
              <a:rect l="0" t="0" r="r" b="b"/>
              <a:pathLst>
                <a:path w="800" h="69">
                  <a:moveTo>
                    <a:pt x="800" y="0"/>
                  </a:moveTo>
                  <a:lnTo>
                    <a:pt x="395" y="69"/>
                  </a:lnTo>
                  <a:lnTo>
                    <a:pt x="0" y="69"/>
                  </a:lnTo>
                  <a:lnTo>
                    <a:pt x="324" y="0"/>
                  </a:lnTo>
                  <a:lnTo>
                    <a:pt x="800" y="0"/>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Shape 11"/>
            <p:cNvSpPr/>
            <p:nvPr/>
          </p:nvSpPr>
          <p:spPr bwMode="auto">
            <a:xfrm>
              <a:off x="10372492" y="1999010"/>
              <a:ext cx="769938" cy="250825"/>
            </a:xfrm>
            <a:custGeom>
              <a:avLst/>
              <a:gdLst>
                <a:gd name="T0" fmla="*/ 205 w 205"/>
                <a:gd name="T1" fmla="*/ 0 h 67"/>
                <a:gd name="T2" fmla="*/ 205 w 205"/>
                <a:gd name="T3" fmla="*/ 5 h 67"/>
                <a:gd name="T4" fmla="*/ 205 w 205"/>
                <a:gd name="T5" fmla="*/ 18 h 67"/>
                <a:gd name="T6" fmla="*/ 205 w 205"/>
                <a:gd name="T7" fmla="*/ 39 h 67"/>
                <a:gd name="T8" fmla="*/ 203 w 205"/>
                <a:gd name="T9" fmla="*/ 66 h 67"/>
                <a:gd name="T10" fmla="*/ 0 w 205"/>
                <a:gd name="T11" fmla="*/ 67 h 67"/>
                <a:gd name="T12" fmla="*/ 9 w 205"/>
                <a:gd name="T13" fmla="*/ 50 h 67"/>
                <a:gd name="T14" fmla="*/ 18 w 205"/>
                <a:gd name="T15" fmla="*/ 34 h 67"/>
                <a:gd name="T16" fmla="*/ 27 w 205"/>
                <a:gd name="T17" fmla="*/ 17 h 67"/>
                <a:gd name="T18" fmla="*/ 35 w 205"/>
                <a:gd name="T19" fmla="*/ 0 h 67"/>
                <a:gd name="T20" fmla="*/ 109 w 205"/>
                <a:gd name="T21" fmla="*/ 0 h 67"/>
                <a:gd name="T22" fmla="*/ 161 w 205"/>
                <a:gd name="T23" fmla="*/ 0 h 67"/>
                <a:gd name="T24" fmla="*/ 193 w 205"/>
                <a:gd name="T25" fmla="*/ 0 h 67"/>
                <a:gd name="T26" fmla="*/ 205 w 205"/>
                <a:gd name="T2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67">
                  <a:moveTo>
                    <a:pt x="205" y="0"/>
                  </a:moveTo>
                  <a:cubicBezTo>
                    <a:pt x="205" y="0"/>
                    <a:pt x="205" y="2"/>
                    <a:pt x="205" y="5"/>
                  </a:cubicBezTo>
                  <a:cubicBezTo>
                    <a:pt x="205" y="8"/>
                    <a:pt x="205" y="13"/>
                    <a:pt x="205" y="18"/>
                  </a:cubicBezTo>
                  <a:cubicBezTo>
                    <a:pt x="205" y="24"/>
                    <a:pt x="205" y="31"/>
                    <a:pt x="205" y="39"/>
                  </a:cubicBezTo>
                  <a:cubicBezTo>
                    <a:pt x="204" y="47"/>
                    <a:pt x="204" y="56"/>
                    <a:pt x="203" y="66"/>
                  </a:cubicBezTo>
                  <a:cubicBezTo>
                    <a:pt x="0" y="67"/>
                    <a:pt x="0" y="67"/>
                    <a:pt x="0" y="67"/>
                  </a:cubicBezTo>
                  <a:cubicBezTo>
                    <a:pt x="3" y="61"/>
                    <a:pt x="6" y="56"/>
                    <a:pt x="9" y="50"/>
                  </a:cubicBezTo>
                  <a:cubicBezTo>
                    <a:pt x="13" y="45"/>
                    <a:pt x="16" y="39"/>
                    <a:pt x="18" y="34"/>
                  </a:cubicBezTo>
                  <a:cubicBezTo>
                    <a:pt x="21" y="28"/>
                    <a:pt x="24" y="23"/>
                    <a:pt x="27" y="17"/>
                  </a:cubicBezTo>
                  <a:cubicBezTo>
                    <a:pt x="30" y="11"/>
                    <a:pt x="32" y="6"/>
                    <a:pt x="35" y="0"/>
                  </a:cubicBezTo>
                  <a:cubicBezTo>
                    <a:pt x="63" y="0"/>
                    <a:pt x="88" y="0"/>
                    <a:pt x="109" y="0"/>
                  </a:cubicBezTo>
                  <a:cubicBezTo>
                    <a:pt x="129" y="0"/>
                    <a:pt x="147" y="0"/>
                    <a:pt x="161" y="0"/>
                  </a:cubicBezTo>
                  <a:cubicBezTo>
                    <a:pt x="175" y="0"/>
                    <a:pt x="185" y="0"/>
                    <a:pt x="193" y="0"/>
                  </a:cubicBezTo>
                  <a:cubicBezTo>
                    <a:pt x="200" y="0"/>
                    <a:pt x="204" y="0"/>
                    <a:pt x="205"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Shape 12"/>
            <p:cNvSpPr/>
            <p:nvPr/>
          </p:nvSpPr>
          <p:spPr bwMode="auto">
            <a:xfrm>
              <a:off x="5670317" y="4907310"/>
              <a:ext cx="1077913" cy="552450"/>
            </a:xfrm>
            <a:custGeom>
              <a:avLst/>
              <a:gdLst>
                <a:gd name="T0" fmla="*/ 287 w 287"/>
                <a:gd name="T1" fmla="*/ 0 h 147"/>
                <a:gd name="T2" fmla="*/ 74 w 287"/>
                <a:gd name="T3" fmla="*/ 59 h 147"/>
                <a:gd name="T4" fmla="*/ 0 w 287"/>
                <a:gd name="T5" fmla="*/ 147 h 147"/>
                <a:gd name="T6" fmla="*/ 240 w 287"/>
                <a:gd name="T7" fmla="*/ 90 h 147"/>
                <a:gd name="T8" fmla="*/ 260 w 287"/>
                <a:gd name="T9" fmla="*/ 75 h 147"/>
                <a:gd name="T10" fmla="*/ 287 w 287"/>
                <a:gd name="T11" fmla="*/ 0 h 147"/>
              </a:gdLst>
              <a:ahLst/>
              <a:cxnLst>
                <a:cxn ang="0">
                  <a:pos x="T0" y="T1"/>
                </a:cxn>
                <a:cxn ang="0">
                  <a:pos x="T2" y="T3"/>
                </a:cxn>
                <a:cxn ang="0">
                  <a:pos x="T4" y="T5"/>
                </a:cxn>
                <a:cxn ang="0">
                  <a:pos x="T6" y="T7"/>
                </a:cxn>
                <a:cxn ang="0">
                  <a:pos x="T8" y="T9"/>
                </a:cxn>
                <a:cxn ang="0">
                  <a:pos x="T10" y="T11"/>
                </a:cxn>
              </a:cxnLst>
              <a:rect l="0" t="0" r="r" b="b"/>
              <a:pathLst>
                <a:path w="287" h="147">
                  <a:moveTo>
                    <a:pt x="287" y="0"/>
                  </a:moveTo>
                  <a:cubicBezTo>
                    <a:pt x="287" y="0"/>
                    <a:pt x="148" y="43"/>
                    <a:pt x="74" y="59"/>
                  </a:cubicBezTo>
                  <a:cubicBezTo>
                    <a:pt x="52" y="86"/>
                    <a:pt x="0" y="147"/>
                    <a:pt x="0" y="147"/>
                  </a:cubicBezTo>
                  <a:cubicBezTo>
                    <a:pt x="240" y="90"/>
                    <a:pt x="240" y="90"/>
                    <a:pt x="240" y="90"/>
                  </a:cubicBezTo>
                  <a:cubicBezTo>
                    <a:pt x="260" y="75"/>
                    <a:pt x="260" y="75"/>
                    <a:pt x="260" y="75"/>
                  </a:cubicBezTo>
                  <a:lnTo>
                    <a:pt x="287"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Shape 13"/>
            <p:cNvSpPr/>
            <p:nvPr/>
          </p:nvSpPr>
          <p:spPr bwMode="auto">
            <a:xfrm>
              <a:off x="6638692" y="4873973"/>
              <a:ext cx="2763838" cy="327025"/>
            </a:xfrm>
            <a:custGeom>
              <a:avLst/>
              <a:gdLst>
                <a:gd name="T0" fmla="*/ 0 w 1741"/>
                <a:gd name="T1" fmla="*/ 206 h 206"/>
                <a:gd name="T2" fmla="*/ 69 w 1741"/>
                <a:gd name="T3" fmla="*/ 21 h 206"/>
                <a:gd name="T4" fmla="*/ 1500 w 1741"/>
                <a:gd name="T5" fmla="*/ 0 h 206"/>
                <a:gd name="T6" fmla="*/ 1741 w 1741"/>
                <a:gd name="T7" fmla="*/ 168 h 206"/>
                <a:gd name="T8" fmla="*/ 0 w 1741"/>
                <a:gd name="T9" fmla="*/ 206 h 206"/>
              </a:gdLst>
              <a:ahLst/>
              <a:cxnLst>
                <a:cxn ang="0">
                  <a:pos x="T0" y="T1"/>
                </a:cxn>
                <a:cxn ang="0">
                  <a:pos x="T2" y="T3"/>
                </a:cxn>
                <a:cxn ang="0">
                  <a:pos x="T4" y="T5"/>
                </a:cxn>
                <a:cxn ang="0">
                  <a:pos x="T6" y="T7"/>
                </a:cxn>
                <a:cxn ang="0">
                  <a:pos x="T8" y="T9"/>
                </a:cxn>
              </a:cxnLst>
              <a:rect l="0" t="0" r="r" b="b"/>
              <a:pathLst>
                <a:path w="1741" h="206">
                  <a:moveTo>
                    <a:pt x="0" y="206"/>
                  </a:moveTo>
                  <a:lnTo>
                    <a:pt x="69" y="21"/>
                  </a:lnTo>
                  <a:lnTo>
                    <a:pt x="1500" y="0"/>
                  </a:lnTo>
                  <a:lnTo>
                    <a:pt x="1741" y="168"/>
                  </a:lnTo>
                  <a:lnTo>
                    <a:pt x="0" y="20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Shape 14"/>
            <p:cNvSpPr/>
            <p:nvPr/>
          </p:nvSpPr>
          <p:spPr bwMode="auto">
            <a:xfrm>
              <a:off x="5670317" y="5140673"/>
              <a:ext cx="3732213" cy="319088"/>
            </a:xfrm>
            <a:custGeom>
              <a:avLst/>
              <a:gdLst>
                <a:gd name="T0" fmla="*/ 994 w 994"/>
                <a:gd name="T1" fmla="*/ 0 h 85"/>
                <a:gd name="T2" fmla="*/ 963 w 994"/>
                <a:gd name="T3" fmla="*/ 18 h 85"/>
                <a:gd name="T4" fmla="*/ 931 w 994"/>
                <a:gd name="T5" fmla="*/ 35 h 85"/>
                <a:gd name="T6" fmla="*/ 898 w 994"/>
                <a:gd name="T7" fmla="*/ 52 h 85"/>
                <a:gd name="T8" fmla="*/ 862 w 994"/>
                <a:gd name="T9" fmla="*/ 69 h 85"/>
                <a:gd name="T10" fmla="*/ 0 w 994"/>
                <a:gd name="T11" fmla="*/ 85 h 85"/>
                <a:gd name="T12" fmla="*/ 63 w 994"/>
                <a:gd name="T13" fmla="*/ 69 h 85"/>
                <a:gd name="T14" fmla="*/ 128 w 994"/>
                <a:gd name="T15" fmla="*/ 51 h 85"/>
                <a:gd name="T16" fmla="*/ 193 w 994"/>
                <a:gd name="T17" fmla="*/ 33 h 85"/>
                <a:gd name="T18" fmla="*/ 259 w 994"/>
                <a:gd name="T19" fmla="*/ 13 h 85"/>
                <a:gd name="T20" fmla="*/ 994 w 994"/>
                <a:gd name="T2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4" h="85">
                  <a:moveTo>
                    <a:pt x="994" y="0"/>
                  </a:moveTo>
                  <a:cubicBezTo>
                    <a:pt x="984" y="6"/>
                    <a:pt x="974" y="12"/>
                    <a:pt x="963" y="18"/>
                  </a:cubicBezTo>
                  <a:cubicBezTo>
                    <a:pt x="953" y="24"/>
                    <a:pt x="942" y="30"/>
                    <a:pt x="931" y="35"/>
                  </a:cubicBezTo>
                  <a:cubicBezTo>
                    <a:pt x="920" y="41"/>
                    <a:pt x="909" y="47"/>
                    <a:pt x="898" y="52"/>
                  </a:cubicBezTo>
                  <a:cubicBezTo>
                    <a:pt x="886" y="58"/>
                    <a:pt x="874" y="63"/>
                    <a:pt x="862" y="69"/>
                  </a:cubicBezTo>
                  <a:cubicBezTo>
                    <a:pt x="0" y="85"/>
                    <a:pt x="0" y="85"/>
                    <a:pt x="0" y="85"/>
                  </a:cubicBezTo>
                  <a:cubicBezTo>
                    <a:pt x="21" y="80"/>
                    <a:pt x="42" y="74"/>
                    <a:pt x="63" y="69"/>
                  </a:cubicBezTo>
                  <a:cubicBezTo>
                    <a:pt x="85" y="63"/>
                    <a:pt x="106" y="57"/>
                    <a:pt x="128" y="51"/>
                  </a:cubicBezTo>
                  <a:cubicBezTo>
                    <a:pt x="150" y="45"/>
                    <a:pt x="171" y="39"/>
                    <a:pt x="193" y="33"/>
                  </a:cubicBezTo>
                  <a:cubicBezTo>
                    <a:pt x="215" y="26"/>
                    <a:pt x="237" y="20"/>
                    <a:pt x="259" y="13"/>
                  </a:cubicBezTo>
                  <a:lnTo>
                    <a:pt x="994"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Shape 15"/>
            <p:cNvSpPr/>
            <p:nvPr/>
          </p:nvSpPr>
          <p:spPr bwMode="auto">
            <a:xfrm>
              <a:off x="9327917" y="2799110"/>
              <a:ext cx="654050" cy="252413"/>
            </a:xfrm>
            <a:custGeom>
              <a:avLst/>
              <a:gdLst>
                <a:gd name="T0" fmla="*/ 174 w 174"/>
                <a:gd name="T1" fmla="*/ 0 h 67"/>
                <a:gd name="T2" fmla="*/ 50 w 174"/>
                <a:gd name="T3" fmla="*/ 12 h 67"/>
                <a:gd name="T4" fmla="*/ 0 w 174"/>
                <a:gd name="T5" fmla="*/ 67 h 67"/>
                <a:gd name="T6" fmla="*/ 113 w 174"/>
                <a:gd name="T7" fmla="*/ 67 h 67"/>
                <a:gd name="T8" fmla="*/ 174 w 174"/>
                <a:gd name="T9" fmla="*/ 0 h 67"/>
              </a:gdLst>
              <a:ahLst/>
              <a:cxnLst>
                <a:cxn ang="0">
                  <a:pos x="T0" y="T1"/>
                </a:cxn>
                <a:cxn ang="0">
                  <a:pos x="T2" y="T3"/>
                </a:cxn>
                <a:cxn ang="0">
                  <a:pos x="T4" y="T5"/>
                </a:cxn>
                <a:cxn ang="0">
                  <a:pos x="T6" y="T7"/>
                </a:cxn>
                <a:cxn ang="0">
                  <a:pos x="T8" y="T9"/>
                </a:cxn>
              </a:cxnLst>
              <a:rect l="0" t="0" r="r" b="b"/>
              <a:pathLst>
                <a:path w="174" h="67">
                  <a:moveTo>
                    <a:pt x="174" y="0"/>
                  </a:moveTo>
                  <a:cubicBezTo>
                    <a:pt x="50" y="12"/>
                    <a:pt x="50" y="12"/>
                    <a:pt x="50" y="12"/>
                  </a:cubicBezTo>
                  <a:cubicBezTo>
                    <a:pt x="50" y="12"/>
                    <a:pt x="14" y="57"/>
                    <a:pt x="0" y="67"/>
                  </a:cubicBezTo>
                  <a:cubicBezTo>
                    <a:pt x="22" y="67"/>
                    <a:pt x="113" y="67"/>
                    <a:pt x="113" y="67"/>
                  </a:cubicBezTo>
                  <a:cubicBezTo>
                    <a:pt x="113" y="67"/>
                    <a:pt x="170" y="18"/>
                    <a:pt x="174"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Shape 16"/>
            <p:cNvSpPr/>
            <p:nvPr/>
          </p:nvSpPr>
          <p:spPr bwMode="auto">
            <a:xfrm>
              <a:off x="9751779" y="2795935"/>
              <a:ext cx="1176338" cy="255588"/>
            </a:xfrm>
            <a:custGeom>
              <a:avLst/>
              <a:gdLst>
                <a:gd name="T0" fmla="*/ 313 w 313"/>
                <a:gd name="T1" fmla="*/ 0 h 68"/>
                <a:gd name="T2" fmla="*/ 309 w 313"/>
                <a:gd name="T3" fmla="*/ 16 h 68"/>
                <a:gd name="T4" fmla="*/ 304 w 313"/>
                <a:gd name="T5" fmla="*/ 32 h 68"/>
                <a:gd name="T6" fmla="*/ 299 w 313"/>
                <a:gd name="T7" fmla="*/ 49 h 68"/>
                <a:gd name="T8" fmla="*/ 293 w 313"/>
                <a:gd name="T9" fmla="*/ 66 h 68"/>
                <a:gd name="T10" fmla="*/ 0 w 313"/>
                <a:gd name="T11" fmla="*/ 68 h 68"/>
                <a:gd name="T12" fmla="*/ 16 w 313"/>
                <a:gd name="T13" fmla="*/ 51 h 68"/>
                <a:gd name="T14" fmla="*/ 31 w 313"/>
                <a:gd name="T15" fmla="*/ 35 h 68"/>
                <a:gd name="T16" fmla="*/ 46 w 313"/>
                <a:gd name="T17" fmla="*/ 18 h 68"/>
                <a:gd name="T18" fmla="*/ 61 w 313"/>
                <a:gd name="T19" fmla="*/ 1 h 68"/>
                <a:gd name="T20" fmla="*/ 313 w 313"/>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3" h="68">
                  <a:moveTo>
                    <a:pt x="313" y="0"/>
                  </a:moveTo>
                  <a:cubicBezTo>
                    <a:pt x="312" y="5"/>
                    <a:pt x="310" y="11"/>
                    <a:pt x="309" y="16"/>
                  </a:cubicBezTo>
                  <a:cubicBezTo>
                    <a:pt x="307" y="21"/>
                    <a:pt x="306" y="27"/>
                    <a:pt x="304" y="32"/>
                  </a:cubicBezTo>
                  <a:cubicBezTo>
                    <a:pt x="303" y="38"/>
                    <a:pt x="301" y="43"/>
                    <a:pt x="299" y="49"/>
                  </a:cubicBezTo>
                  <a:cubicBezTo>
                    <a:pt x="297" y="55"/>
                    <a:pt x="295" y="60"/>
                    <a:pt x="293" y="66"/>
                  </a:cubicBezTo>
                  <a:cubicBezTo>
                    <a:pt x="0" y="68"/>
                    <a:pt x="0" y="68"/>
                    <a:pt x="0" y="68"/>
                  </a:cubicBezTo>
                  <a:cubicBezTo>
                    <a:pt x="5" y="62"/>
                    <a:pt x="10" y="57"/>
                    <a:pt x="16" y="51"/>
                  </a:cubicBezTo>
                  <a:cubicBezTo>
                    <a:pt x="21" y="46"/>
                    <a:pt x="26" y="40"/>
                    <a:pt x="31" y="35"/>
                  </a:cubicBezTo>
                  <a:cubicBezTo>
                    <a:pt x="36" y="29"/>
                    <a:pt x="41" y="24"/>
                    <a:pt x="46" y="18"/>
                  </a:cubicBezTo>
                  <a:cubicBezTo>
                    <a:pt x="51" y="13"/>
                    <a:pt x="56" y="7"/>
                    <a:pt x="61" y="1"/>
                  </a:cubicBezTo>
                  <a:lnTo>
                    <a:pt x="313"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Shape 17"/>
            <p:cNvSpPr/>
            <p:nvPr/>
          </p:nvSpPr>
          <p:spPr bwMode="auto">
            <a:xfrm>
              <a:off x="8626242" y="3532535"/>
              <a:ext cx="652463" cy="311150"/>
            </a:xfrm>
            <a:custGeom>
              <a:avLst/>
              <a:gdLst>
                <a:gd name="T0" fmla="*/ 0 w 174"/>
                <a:gd name="T1" fmla="*/ 55 h 83"/>
                <a:gd name="T2" fmla="*/ 80 w 174"/>
                <a:gd name="T3" fmla="*/ 0 h 83"/>
                <a:gd name="T4" fmla="*/ 174 w 174"/>
                <a:gd name="T5" fmla="*/ 16 h 83"/>
                <a:gd name="T6" fmla="*/ 97 w 174"/>
                <a:gd name="T7" fmla="*/ 76 h 83"/>
                <a:gd name="T8" fmla="*/ 77 w 174"/>
                <a:gd name="T9" fmla="*/ 83 h 83"/>
                <a:gd name="T10" fmla="*/ 0 w 174"/>
                <a:gd name="T11" fmla="*/ 55 h 83"/>
              </a:gdLst>
              <a:ahLst/>
              <a:cxnLst>
                <a:cxn ang="0">
                  <a:pos x="T0" y="T1"/>
                </a:cxn>
                <a:cxn ang="0">
                  <a:pos x="T2" y="T3"/>
                </a:cxn>
                <a:cxn ang="0">
                  <a:pos x="T4" y="T5"/>
                </a:cxn>
                <a:cxn ang="0">
                  <a:pos x="T6" y="T7"/>
                </a:cxn>
                <a:cxn ang="0">
                  <a:pos x="T8" y="T9"/>
                </a:cxn>
                <a:cxn ang="0">
                  <a:pos x="T10" y="T11"/>
                </a:cxn>
              </a:cxnLst>
              <a:rect l="0" t="0" r="r" b="b"/>
              <a:pathLst>
                <a:path w="174" h="83">
                  <a:moveTo>
                    <a:pt x="0" y="55"/>
                  </a:moveTo>
                  <a:cubicBezTo>
                    <a:pt x="0" y="55"/>
                    <a:pt x="54" y="22"/>
                    <a:pt x="80" y="0"/>
                  </a:cubicBezTo>
                  <a:cubicBezTo>
                    <a:pt x="127" y="8"/>
                    <a:pt x="174" y="16"/>
                    <a:pt x="174" y="16"/>
                  </a:cubicBezTo>
                  <a:cubicBezTo>
                    <a:pt x="97" y="76"/>
                    <a:pt x="97" y="76"/>
                    <a:pt x="97" y="76"/>
                  </a:cubicBezTo>
                  <a:cubicBezTo>
                    <a:pt x="77" y="83"/>
                    <a:pt x="77" y="83"/>
                    <a:pt x="77" y="83"/>
                  </a:cubicBezTo>
                  <a:lnTo>
                    <a:pt x="0" y="55"/>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Shape 18"/>
            <p:cNvSpPr/>
            <p:nvPr/>
          </p:nvSpPr>
          <p:spPr bwMode="auto">
            <a:xfrm>
              <a:off x="8926279" y="3519835"/>
              <a:ext cx="1712913" cy="76200"/>
            </a:xfrm>
            <a:custGeom>
              <a:avLst/>
              <a:gdLst>
                <a:gd name="T0" fmla="*/ 227 w 1079"/>
                <a:gd name="T1" fmla="*/ 48 h 48"/>
                <a:gd name="T2" fmla="*/ 0 w 1079"/>
                <a:gd name="T3" fmla="*/ 8 h 48"/>
                <a:gd name="T4" fmla="*/ 710 w 1079"/>
                <a:gd name="T5" fmla="*/ 0 h 48"/>
                <a:gd name="T6" fmla="*/ 1079 w 1079"/>
                <a:gd name="T7" fmla="*/ 38 h 48"/>
                <a:gd name="T8" fmla="*/ 227 w 1079"/>
                <a:gd name="T9" fmla="*/ 48 h 48"/>
              </a:gdLst>
              <a:ahLst/>
              <a:cxnLst>
                <a:cxn ang="0">
                  <a:pos x="T0" y="T1"/>
                </a:cxn>
                <a:cxn ang="0">
                  <a:pos x="T2" y="T3"/>
                </a:cxn>
                <a:cxn ang="0">
                  <a:pos x="T4" y="T5"/>
                </a:cxn>
                <a:cxn ang="0">
                  <a:pos x="T6" y="T7"/>
                </a:cxn>
                <a:cxn ang="0">
                  <a:pos x="T8" y="T9"/>
                </a:cxn>
              </a:cxnLst>
              <a:rect l="0" t="0" r="r" b="b"/>
              <a:pathLst>
                <a:path w="1079" h="48">
                  <a:moveTo>
                    <a:pt x="227" y="48"/>
                  </a:moveTo>
                  <a:lnTo>
                    <a:pt x="0" y="8"/>
                  </a:lnTo>
                  <a:lnTo>
                    <a:pt x="710" y="0"/>
                  </a:lnTo>
                  <a:lnTo>
                    <a:pt x="1079" y="38"/>
                  </a:lnTo>
                  <a:lnTo>
                    <a:pt x="227" y="48"/>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Shape 19"/>
            <p:cNvSpPr/>
            <p:nvPr/>
          </p:nvSpPr>
          <p:spPr bwMode="auto">
            <a:xfrm>
              <a:off x="8915167" y="3580160"/>
              <a:ext cx="1724025" cy="263525"/>
            </a:xfrm>
            <a:custGeom>
              <a:avLst/>
              <a:gdLst>
                <a:gd name="T0" fmla="*/ 459 w 459"/>
                <a:gd name="T1" fmla="*/ 0 h 70"/>
                <a:gd name="T2" fmla="*/ 450 w 459"/>
                <a:gd name="T3" fmla="*/ 16 h 70"/>
                <a:gd name="T4" fmla="*/ 440 w 459"/>
                <a:gd name="T5" fmla="*/ 33 h 70"/>
                <a:gd name="T6" fmla="*/ 430 w 459"/>
                <a:gd name="T7" fmla="*/ 49 h 70"/>
                <a:gd name="T8" fmla="*/ 419 w 459"/>
                <a:gd name="T9" fmla="*/ 66 h 70"/>
                <a:gd name="T10" fmla="*/ 0 w 459"/>
                <a:gd name="T11" fmla="*/ 70 h 70"/>
                <a:gd name="T12" fmla="*/ 25 w 459"/>
                <a:gd name="T13" fmla="*/ 54 h 70"/>
                <a:gd name="T14" fmla="*/ 49 w 459"/>
                <a:gd name="T15" fmla="*/ 37 h 70"/>
                <a:gd name="T16" fmla="*/ 73 w 459"/>
                <a:gd name="T17" fmla="*/ 20 h 70"/>
                <a:gd name="T18" fmla="*/ 97 w 459"/>
                <a:gd name="T19" fmla="*/ 3 h 70"/>
                <a:gd name="T20" fmla="*/ 459 w 459"/>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9" h="70">
                  <a:moveTo>
                    <a:pt x="459" y="0"/>
                  </a:moveTo>
                  <a:cubicBezTo>
                    <a:pt x="456" y="6"/>
                    <a:pt x="453" y="11"/>
                    <a:pt x="450" y="16"/>
                  </a:cubicBezTo>
                  <a:cubicBezTo>
                    <a:pt x="447" y="22"/>
                    <a:pt x="444" y="27"/>
                    <a:pt x="440" y="33"/>
                  </a:cubicBezTo>
                  <a:cubicBezTo>
                    <a:pt x="437" y="38"/>
                    <a:pt x="433" y="44"/>
                    <a:pt x="430" y="49"/>
                  </a:cubicBezTo>
                  <a:cubicBezTo>
                    <a:pt x="426" y="55"/>
                    <a:pt x="423" y="60"/>
                    <a:pt x="419" y="66"/>
                  </a:cubicBezTo>
                  <a:cubicBezTo>
                    <a:pt x="0" y="70"/>
                    <a:pt x="0" y="70"/>
                    <a:pt x="0" y="70"/>
                  </a:cubicBezTo>
                  <a:cubicBezTo>
                    <a:pt x="8" y="65"/>
                    <a:pt x="16" y="59"/>
                    <a:pt x="25" y="54"/>
                  </a:cubicBezTo>
                  <a:cubicBezTo>
                    <a:pt x="33" y="48"/>
                    <a:pt x="41" y="43"/>
                    <a:pt x="49" y="37"/>
                  </a:cubicBezTo>
                  <a:cubicBezTo>
                    <a:pt x="57" y="32"/>
                    <a:pt x="65" y="26"/>
                    <a:pt x="73" y="20"/>
                  </a:cubicBezTo>
                  <a:cubicBezTo>
                    <a:pt x="81" y="15"/>
                    <a:pt x="89" y="9"/>
                    <a:pt x="97" y="3"/>
                  </a:cubicBezTo>
                  <a:lnTo>
                    <a:pt x="459"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Shape 20"/>
            <p:cNvSpPr/>
            <p:nvPr/>
          </p:nvSpPr>
          <p:spPr bwMode="auto">
            <a:xfrm>
              <a:off x="7570554" y="4256435"/>
              <a:ext cx="657225" cy="433388"/>
            </a:xfrm>
            <a:custGeom>
              <a:avLst/>
              <a:gdLst>
                <a:gd name="T0" fmla="*/ 175 w 175"/>
                <a:gd name="T1" fmla="*/ 45 h 115"/>
                <a:gd name="T2" fmla="*/ 127 w 175"/>
                <a:gd name="T3" fmla="*/ 0 h 115"/>
                <a:gd name="T4" fmla="*/ 0 w 175"/>
                <a:gd name="T5" fmla="*/ 57 h 115"/>
                <a:gd name="T6" fmla="*/ 20 w 175"/>
                <a:gd name="T7" fmla="*/ 115 h 115"/>
                <a:gd name="T8" fmla="*/ 141 w 175"/>
                <a:gd name="T9" fmla="*/ 68 h 115"/>
                <a:gd name="T10" fmla="*/ 175 w 175"/>
                <a:gd name="T11" fmla="*/ 45 h 115"/>
              </a:gdLst>
              <a:ahLst/>
              <a:cxnLst>
                <a:cxn ang="0">
                  <a:pos x="T0" y="T1"/>
                </a:cxn>
                <a:cxn ang="0">
                  <a:pos x="T2" y="T3"/>
                </a:cxn>
                <a:cxn ang="0">
                  <a:pos x="T4" y="T5"/>
                </a:cxn>
                <a:cxn ang="0">
                  <a:pos x="T6" y="T7"/>
                </a:cxn>
                <a:cxn ang="0">
                  <a:pos x="T8" y="T9"/>
                </a:cxn>
                <a:cxn ang="0">
                  <a:pos x="T10" y="T11"/>
                </a:cxn>
              </a:cxnLst>
              <a:rect l="0" t="0" r="r" b="b"/>
              <a:pathLst>
                <a:path w="175" h="115">
                  <a:moveTo>
                    <a:pt x="175" y="45"/>
                  </a:moveTo>
                  <a:cubicBezTo>
                    <a:pt x="127" y="0"/>
                    <a:pt x="127" y="0"/>
                    <a:pt x="127" y="0"/>
                  </a:cubicBezTo>
                  <a:cubicBezTo>
                    <a:pt x="127" y="0"/>
                    <a:pt x="31" y="46"/>
                    <a:pt x="0" y="57"/>
                  </a:cubicBezTo>
                  <a:cubicBezTo>
                    <a:pt x="4" y="68"/>
                    <a:pt x="20" y="115"/>
                    <a:pt x="20" y="115"/>
                  </a:cubicBezTo>
                  <a:cubicBezTo>
                    <a:pt x="141" y="68"/>
                    <a:pt x="141" y="68"/>
                    <a:pt x="141" y="68"/>
                  </a:cubicBezTo>
                  <a:lnTo>
                    <a:pt x="175" y="4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Shape 21"/>
            <p:cNvSpPr/>
            <p:nvPr/>
          </p:nvSpPr>
          <p:spPr bwMode="auto">
            <a:xfrm>
              <a:off x="8046804" y="4242148"/>
              <a:ext cx="2103438" cy="195263"/>
            </a:xfrm>
            <a:custGeom>
              <a:avLst/>
              <a:gdLst>
                <a:gd name="T0" fmla="*/ 119 w 1325"/>
                <a:gd name="T1" fmla="*/ 123 h 123"/>
                <a:gd name="T2" fmla="*/ 0 w 1325"/>
                <a:gd name="T3" fmla="*/ 9 h 123"/>
                <a:gd name="T4" fmla="*/ 1003 w 1325"/>
                <a:gd name="T5" fmla="*/ 0 h 123"/>
                <a:gd name="T6" fmla="*/ 1325 w 1325"/>
                <a:gd name="T7" fmla="*/ 102 h 123"/>
                <a:gd name="T8" fmla="*/ 119 w 1325"/>
                <a:gd name="T9" fmla="*/ 123 h 123"/>
              </a:gdLst>
              <a:ahLst/>
              <a:cxnLst>
                <a:cxn ang="0">
                  <a:pos x="T0" y="T1"/>
                </a:cxn>
                <a:cxn ang="0">
                  <a:pos x="T2" y="T3"/>
                </a:cxn>
                <a:cxn ang="0">
                  <a:pos x="T4" y="T5"/>
                </a:cxn>
                <a:cxn ang="0">
                  <a:pos x="T6" y="T7"/>
                </a:cxn>
                <a:cxn ang="0">
                  <a:pos x="T8" y="T9"/>
                </a:cxn>
              </a:cxnLst>
              <a:rect l="0" t="0" r="r" b="b"/>
              <a:pathLst>
                <a:path w="1325" h="123">
                  <a:moveTo>
                    <a:pt x="119" y="123"/>
                  </a:moveTo>
                  <a:lnTo>
                    <a:pt x="0" y="9"/>
                  </a:lnTo>
                  <a:lnTo>
                    <a:pt x="1003" y="0"/>
                  </a:lnTo>
                  <a:lnTo>
                    <a:pt x="1325" y="102"/>
                  </a:lnTo>
                  <a:lnTo>
                    <a:pt x="119" y="12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Shape 22"/>
            <p:cNvSpPr/>
            <p:nvPr/>
          </p:nvSpPr>
          <p:spPr bwMode="auto">
            <a:xfrm>
              <a:off x="7645167" y="4404073"/>
              <a:ext cx="2505075" cy="285750"/>
            </a:xfrm>
            <a:custGeom>
              <a:avLst/>
              <a:gdLst>
                <a:gd name="T0" fmla="*/ 667 w 667"/>
                <a:gd name="T1" fmla="*/ 0 h 76"/>
                <a:gd name="T2" fmla="*/ 651 w 667"/>
                <a:gd name="T3" fmla="*/ 17 h 76"/>
                <a:gd name="T4" fmla="*/ 634 w 667"/>
                <a:gd name="T5" fmla="*/ 34 h 76"/>
                <a:gd name="T6" fmla="*/ 615 w 667"/>
                <a:gd name="T7" fmla="*/ 51 h 76"/>
                <a:gd name="T8" fmla="*/ 596 w 667"/>
                <a:gd name="T9" fmla="*/ 67 h 76"/>
                <a:gd name="T10" fmla="*/ 0 w 667"/>
                <a:gd name="T11" fmla="*/ 76 h 76"/>
                <a:gd name="T12" fmla="*/ 39 w 667"/>
                <a:gd name="T13" fmla="*/ 59 h 76"/>
                <a:gd name="T14" fmla="*/ 78 w 667"/>
                <a:gd name="T15" fmla="*/ 42 h 76"/>
                <a:gd name="T16" fmla="*/ 116 w 667"/>
                <a:gd name="T17" fmla="*/ 25 h 76"/>
                <a:gd name="T18" fmla="*/ 154 w 667"/>
                <a:gd name="T19" fmla="*/ 6 h 76"/>
                <a:gd name="T20" fmla="*/ 667 w 667"/>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76">
                  <a:moveTo>
                    <a:pt x="667" y="0"/>
                  </a:moveTo>
                  <a:cubicBezTo>
                    <a:pt x="662" y="6"/>
                    <a:pt x="656" y="11"/>
                    <a:pt x="651" y="17"/>
                  </a:cubicBezTo>
                  <a:cubicBezTo>
                    <a:pt x="645" y="22"/>
                    <a:pt x="639" y="28"/>
                    <a:pt x="634" y="34"/>
                  </a:cubicBezTo>
                  <a:cubicBezTo>
                    <a:pt x="628" y="39"/>
                    <a:pt x="622" y="45"/>
                    <a:pt x="615" y="51"/>
                  </a:cubicBezTo>
                  <a:cubicBezTo>
                    <a:pt x="609" y="56"/>
                    <a:pt x="603" y="62"/>
                    <a:pt x="596" y="67"/>
                  </a:cubicBezTo>
                  <a:cubicBezTo>
                    <a:pt x="0" y="76"/>
                    <a:pt x="0" y="76"/>
                    <a:pt x="0" y="76"/>
                  </a:cubicBezTo>
                  <a:cubicBezTo>
                    <a:pt x="13" y="70"/>
                    <a:pt x="26" y="65"/>
                    <a:pt x="39" y="59"/>
                  </a:cubicBezTo>
                  <a:cubicBezTo>
                    <a:pt x="52" y="54"/>
                    <a:pt x="65" y="48"/>
                    <a:pt x="78" y="42"/>
                  </a:cubicBezTo>
                  <a:cubicBezTo>
                    <a:pt x="91" y="36"/>
                    <a:pt x="104" y="31"/>
                    <a:pt x="116" y="25"/>
                  </a:cubicBezTo>
                  <a:cubicBezTo>
                    <a:pt x="129" y="19"/>
                    <a:pt x="141" y="12"/>
                    <a:pt x="154" y="6"/>
                  </a:cubicBezTo>
                  <a:lnTo>
                    <a:pt x="667"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Group 23"/>
            <p:cNvGrpSpPr/>
            <p:nvPr/>
          </p:nvGrpSpPr>
          <p:grpSpPr>
            <a:xfrm>
              <a:off x="4224160" y="4168771"/>
              <a:ext cx="852513" cy="1661496"/>
              <a:chOff x="5448301" y="-4763"/>
              <a:chExt cx="1096963" cy="1925638"/>
            </a:xfrm>
            <a:effectLst>
              <a:outerShdw blurRad="76200" dir="18900000" sy="23000" kx="-1200000" algn="bl" rotWithShape="0">
                <a:prstClr val="black">
                  <a:alpha val="20000"/>
                </a:prstClr>
              </a:outerShdw>
            </a:effectLst>
          </p:grpSpPr>
          <p:sp>
            <p:nvSpPr>
              <p:cNvPr id="42" name="Freeform: Shape 24"/>
              <p:cNvSpPr/>
              <p:nvPr/>
            </p:nvSpPr>
            <p:spPr bwMode="auto">
              <a:xfrm>
                <a:off x="5626101" y="66675"/>
                <a:ext cx="738188" cy="1135063"/>
              </a:xfrm>
              <a:custGeom>
                <a:avLst/>
                <a:gdLst>
                  <a:gd name="T0" fmla="*/ 206 w 427"/>
                  <a:gd name="T1" fmla="*/ 11 h 657"/>
                  <a:gd name="T2" fmla="*/ 413 w 427"/>
                  <a:gd name="T3" fmla="*/ 60 h 657"/>
                  <a:gd name="T4" fmla="*/ 410 w 427"/>
                  <a:gd name="T5" fmla="*/ 569 h 657"/>
                  <a:gd name="T6" fmla="*/ 306 w 427"/>
                  <a:gd name="T7" fmla="*/ 644 h 657"/>
                  <a:gd name="T8" fmla="*/ 42 w 427"/>
                  <a:gd name="T9" fmla="*/ 617 h 657"/>
                  <a:gd name="T10" fmla="*/ 21 w 427"/>
                  <a:gd name="T11" fmla="*/ 53 h 657"/>
                  <a:gd name="T12" fmla="*/ 206 w 427"/>
                  <a:gd name="T13" fmla="*/ 11 h 657"/>
                </a:gdLst>
                <a:ahLst/>
                <a:cxnLst>
                  <a:cxn ang="0">
                    <a:pos x="T0" y="T1"/>
                  </a:cxn>
                  <a:cxn ang="0">
                    <a:pos x="T2" y="T3"/>
                  </a:cxn>
                  <a:cxn ang="0">
                    <a:pos x="T4" y="T5"/>
                  </a:cxn>
                  <a:cxn ang="0">
                    <a:pos x="T6" y="T7"/>
                  </a:cxn>
                  <a:cxn ang="0">
                    <a:pos x="T8" y="T9"/>
                  </a:cxn>
                  <a:cxn ang="0">
                    <a:pos x="T10" y="T11"/>
                  </a:cxn>
                  <a:cxn ang="0">
                    <a:pos x="T12" y="T13"/>
                  </a:cxn>
                </a:cxnLst>
                <a:rect l="0" t="0" r="r" b="b"/>
                <a:pathLst>
                  <a:path w="427" h="657">
                    <a:moveTo>
                      <a:pt x="206" y="11"/>
                    </a:moveTo>
                    <a:cubicBezTo>
                      <a:pt x="371" y="2"/>
                      <a:pt x="399" y="37"/>
                      <a:pt x="413" y="60"/>
                    </a:cubicBezTo>
                    <a:cubicBezTo>
                      <a:pt x="427" y="83"/>
                      <a:pt x="422" y="501"/>
                      <a:pt x="410" y="569"/>
                    </a:cubicBezTo>
                    <a:cubicBezTo>
                      <a:pt x="397" y="637"/>
                      <a:pt x="369" y="645"/>
                      <a:pt x="306" y="644"/>
                    </a:cubicBezTo>
                    <a:cubicBezTo>
                      <a:pt x="244" y="643"/>
                      <a:pt x="84" y="657"/>
                      <a:pt x="42" y="617"/>
                    </a:cubicBezTo>
                    <a:cubicBezTo>
                      <a:pt x="0" y="576"/>
                      <a:pt x="6" y="107"/>
                      <a:pt x="21" y="53"/>
                    </a:cubicBezTo>
                    <a:cubicBezTo>
                      <a:pt x="36" y="0"/>
                      <a:pt x="167" y="13"/>
                      <a:pt x="206" y="11"/>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Shape 25"/>
              <p:cNvSpPr/>
              <p:nvPr/>
            </p:nvSpPr>
            <p:spPr bwMode="auto">
              <a:xfrm>
                <a:off x="5645151" y="142875"/>
                <a:ext cx="698500" cy="1055688"/>
              </a:xfrm>
              <a:custGeom>
                <a:avLst/>
                <a:gdLst>
                  <a:gd name="T0" fmla="*/ 384 w 404"/>
                  <a:gd name="T1" fmla="*/ 374 h 611"/>
                  <a:gd name="T2" fmla="*/ 402 w 404"/>
                  <a:gd name="T3" fmla="*/ 366 h 611"/>
                  <a:gd name="T4" fmla="*/ 392 w 404"/>
                  <a:gd name="T5" fmla="*/ 278 h 611"/>
                  <a:gd name="T6" fmla="*/ 395 w 404"/>
                  <a:gd name="T7" fmla="*/ 229 h 611"/>
                  <a:gd name="T8" fmla="*/ 356 w 404"/>
                  <a:gd name="T9" fmla="*/ 209 h 611"/>
                  <a:gd name="T10" fmla="*/ 375 w 404"/>
                  <a:gd name="T11" fmla="*/ 75 h 611"/>
                  <a:gd name="T12" fmla="*/ 343 w 404"/>
                  <a:gd name="T13" fmla="*/ 10 h 611"/>
                  <a:gd name="T14" fmla="*/ 243 w 404"/>
                  <a:gd name="T15" fmla="*/ 25 h 611"/>
                  <a:gd name="T16" fmla="*/ 155 w 404"/>
                  <a:gd name="T17" fmla="*/ 18 h 611"/>
                  <a:gd name="T18" fmla="*/ 83 w 404"/>
                  <a:gd name="T19" fmla="*/ 2 h 611"/>
                  <a:gd name="T20" fmla="*/ 35 w 404"/>
                  <a:gd name="T21" fmla="*/ 206 h 611"/>
                  <a:gd name="T22" fmla="*/ 18 w 404"/>
                  <a:gd name="T23" fmla="*/ 348 h 611"/>
                  <a:gd name="T24" fmla="*/ 46 w 404"/>
                  <a:gd name="T25" fmla="*/ 583 h 611"/>
                  <a:gd name="T26" fmla="*/ 295 w 404"/>
                  <a:gd name="T27" fmla="*/ 600 h 611"/>
                  <a:gd name="T28" fmla="*/ 370 w 404"/>
                  <a:gd name="T29" fmla="*/ 586 h 611"/>
                  <a:gd name="T30" fmla="*/ 384 w 404"/>
                  <a:gd name="T31" fmla="*/ 374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4" h="611">
                    <a:moveTo>
                      <a:pt x="384" y="374"/>
                    </a:moveTo>
                    <a:cubicBezTo>
                      <a:pt x="387" y="369"/>
                      <a:pt x="396" y="366"/>
                      <a:pt x="402" y="366"/>
                    </a:cubicBezTo>
                    <a:cubicBezTo>
                      <a:pt x="394" y="337"/>
                      <a:pt x="383" y="309"/>
                      <a:pt x="392" y="278"/>
                    </a:cubicBezTo>
                    <a:cubicBezTo>
                      <a:pt x="398" y="261"/>
                      <a:pt x="404" y="241"/>
                      <a:pt x="395" y="229"/>
                    </a:cubicBezTo>
                    <a:cubicBezTo>
                      <a:pt x="387" y="215"/>
                      <a:pt x="356" y="220"/>
                      <a:pt x="356" y="209"/>
                    </a:cubicBezTo>
                    <a:cubicBezTo>
                      <a:pt x="357" y="163"/>
                      <a:pt x="383" y="124"/>
                      <a:pt x="375" y="75"/>
                    </a:cubicBezTo>
                    <a:cubicBezTo>
                      <a:pt x="370" y="50"/>
                      <a:pt x="368" y="18"/>
                      <a:pt x="343" y="10"/>
                    </a:cubicBezTo>
                    <a:cubicBezTo>
                      <a:pt x="309" y="0"/>
                      <a:pt x="280" y="34"/>
                      <a:pt x="243" y="25"/>
                    </a:cubicBezTo>
                    <a:cubicBezTo>
                      <a:pt x="212" y="16"/>
                      <a:pt x="183" y="27"/>
                      <a:pt x="155" y="18"/>
                    </a:cubicBezTo>
                    <a:cubicBezTo>
                      <a:pt x="130" y="12"/>
                      <a:pt x="107" y="4"/>
                      <a:pt x="83" y="2"/>
                    </a:cubicBezTo>
                    <a:cubicBezTo>
                      <a:pt x="0" y="32"/>
                      <a:pt x="58" y="149"/>
                      <a:pt x="35" y="206"/>
                    </a:cubicBezTo>
                    <a:cubicBezTo>
                      <a:pt x="20" y="245"/>
                      <a:pt x="5" y="302"/>
                      <a:pt x="18" y="348"/>
                    </a:cubicBezTo>
                    <a:cubicBezTo>
                      <a:pt x="42" y="425"/>
                      <a:pt x="27" y="505"/>
                      <a:pt x="46" y="583"/>
                    </a:cubicBezTo>
                    <a:cubicBezTo>
                      <a:pt x="103" y="611"/>
                      <a:pt x="239" y="599"/>
                      <a:pt x="295" y="600"/>
                    </a:cubicBezTo>
                    <a:cubicBezTo>
                      <a:pt x="329" y="601"/>
                      <a:pt x="353" y="598"/>
                      <a:pt x="370" y="586"/>
                    </a:cubicBezTo>
                    <a:cubicBezTo>
                      <a:pt x="382" y="518"/>
                      <a:pt x="372" y="446"/>
                      <a:pt x="384" y="374"/>
                    </a:cubicBezTo>
                    <a:close/>
                  </a:path>
                </a:pathLst>
              </a:custGeom>
              <a:solidFill>
                <a:srgbClr val="8B8A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Shape 26"/>
              <p:cNvSpPr/>
              <p:nvPr/>
            </p:nvSpPr>
            <p:spPr bwMode="auto">
              <a:xfrm>
                <a:off x="5459414" y="550862"/>
                <a:ext cx="254000" cy="447675"/>
              </a:xfrm>
              <a:custGeom>
                <a:avLst/>
                <a:gdLst>
                  <a:gd name="T0" fmla="*/ 147 w 147"/>
                  <a:gd name="T1" fmla="*/ 21 h 259"/>
                  <a:gd name="T2" fmla="*/ 134 w 147"/>
                  <a:gd name="T3" fmla="*/ 111 h 259"/>
                  <a:gd name="T4" fmla="*/ 104 w 147"/>
                  <a:gd name="T5" fmla="*/ 130 h 259"/>
                  <a:gd name="T6" fmla="*/ 99 w 147"/>
                  <a:gd name="T7" fmla="*/ 172 h 259"/>
                  <a:gd name="T8" fmla="*/ 59 w 147"/>
                  <a:gd name="T9" fmla="*/ 255 h 259"/>
                  <a:gd name="T10" fmla="*/ 1 w 147"/>
                  <a:gd name="T11" fmla="*/ 126 h 259"/>
                  <a:gd name="T12" fmla="*/ 132 w 147"/>
                  <a:gd name="T13" fmla="*/ 0 h 259"/>
                  <a:gd name="T14" fmla="*/ 147 w 147"/>
                  <a:gd name="T15" fmla="*/ 21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259">
                    <a:moveTo>
                      <a:pt x="147" y="21"/>
                    </a:moveTo>
                    <a:cubicBezTo>
                      <a:pt x="134" y="111"/>
                      <a:pt x="134" y="111"/>
                      <a:pt x="134" y="111"/>
                    </a:cubicBezTo>
                    <a:cubicBezTo>
                      <a:pt x="134" y="111"/>
                      <a:pt x="120" y="129"/>
                      <a:pt x="104" y="130"/>
                    </a:cubicBezTo>
                    <a:cubicBezTo>
                      <a:pt x="104" y="130"/>
                      <a:pt x="104" y="163"/>
                      <a:pt x="99" y="172"/>
                    </a:cubicBezTo>
                    <a:cubicBezTo>
                      <a:pt x="94" y="181"/>
                      <a:pt x="64" y="259"/>
                      <a:pt x="59" y="255"/>
                    </a:cubicBezTo>
                    <a:cubicBezTo>
                      <a:pt x="0" y="206"/>
                      <a:pt x="1" y="126"/>
                      <a:pt x="1" y="126"/>
                    </a:cubicBezTo>
                    <a:cubicBezTo>
                      <a:pt x="1" y="126"/>
                      <a:pt x="50" y="29"/>
                      <a:pt x="132" y="0"/>
                    </a:cubicBezTo>
                    <a:lnTo>
                      <a:pt x="147" y="21"/>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Shape 27"/>
              <p:cNvSpPr/>
              <p:nvPr/>
            </p:nvSpPr>
            <p:spPr bwMode="auto">
              <a:xfrm>
                <a:off x="5564189" y="587375"/>
                <a:ext cx="131763" cy="296863"/>
              </a:xfrm>
              <a:custGeom>
                <a:avLst/>
                <a:gdLst>
                  <a:gd name="T0" fmla="*/ 0 w 76"/>
                  <a:gd name="T1" fmla="*/ 104 h 172"/>
                  <a:gd name="T2" fmla="*/ 52 w 76"/>
                  <a:gd name="T3" fmla="*/ 12 h 172"/>
                  <a:gd name="T4" fmla="*/ 76 w 76"/>
                  <a:gd name="T5" fmla="*/ 0 h 172"/>
                  <a:gd name="T6" fmla="*/ 73 w 76"/>
                  <a:gd name="T7" fmla="*/ 90 h 172"/>
                  <a:gd name="T8" fmla="*/ 43 w 76"/>
                  <a:gd name="T9" fmla="*/ 109 h 172"/>
                  <a:gd name="T10" fmla="*/ 38 w 76"/>
                  <a:gd name="T11" fmla="*/ 151 h 172"/>
                  <a:gd name="T12" fmla="*/ 29 w 76"/>
                  <a:gd name="T13" fmla="*/ 172 h 172"/>
                  <a:gd name="T14" fmla="*/ 0 w 76"/>
                  <a:gd name="T15" fmla="*/ 104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72">
                    <a:moveTo>
                      <a:pt x="0" y="104"/>
                    </a:moveTo>
                    <a:cubicBezTo>
                      <a:pt x="53" y="99"/>
                      <a:pt x="47" y="48"/>
                      <a:pt x="52" y="12"/>
                    </a:cubicBezTo>
                    <a:cubicBezTo>
                      <a:pt x="55" y="7"/>
                      <a:pt x="70" y="2"/>
                      <a:pt x="76" y="0"/>
                    </a:cubicBezTo>
                    <a:cubicBezTo>
                      <a:pt x="73" y="90"/>
                      <a:pt x="73" y="90"/>
                      <a:pt x="73" y="90"/>
                    </a:cubicBezTo>
                    <a:cubicBezTo>
                      <a:pt x="73" y="90"/>
                      <a:pt x="59" y="108"/>
                      <a:pt x="43" y="109"/>
                    </a:cubicBezTo>
                    <a:cubicBezTo>
                      <a:pt x="43" y="109"/>
                      <a:pt x="43" y="142"/>
                      <a:pt x="38" y="151"/>
                    </a:cubicBezTo>
                    <a:cubicBezTo>
                      <a:pt x="36" y="154"/>
                      <a:pt x="33" y="162"/>
                      <a:pt x="29" y="172"/>
                    </a:cubicBezTo>
                    <a:cubicBezTo>
                      <a:pt x="25" y="147"/>
                      <a:pt x="18" y="124"/>
                      <a:pt x="0" y="104"/>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Shape 28"/>
              <p:cNvSpPr/>
              <p:nvPr/>
            </p:nvSpPr>
            <p:spPr bwMode="auto">
              <a:xfrm>
                <a:off x="5475289" y="566737"/>
                <a:ext cx="206375" cy="412750"/>
              </a:xfrm>
              <a:custGeom>
                <a:avLst/>
                <a:gdLst>
                  <a:gd name="T0" fmla="*/ 1 w 120"/>
                  <a:gd name="T1" fmla="*/ 117 h 239"/>
                  <a:gd name="T2" fmla="*/ 119 w 120"/>
                  <a:gd name="T3" fmla="*/ 0 h 239"/>
                  <a:gd name="T4" fmla="*/ 120 w 120"/>
                  <a:gd name="T5" fmla="*/ 6 h 239"/>
                  <a:gd name="T6" fmla="*/ 20 w 120"/>
                  <a:gd name="T7" fmla="*/ 121 h 239"/>
                  <a:gd name="T8" fmla="*/ 61 w 120"/>
                  <a:gd name="T9" fmla="*/ 232 h 239"/>
                  <a:gd name="T10" fmla="*/ 56 w 120"/>
                  <a:gd name="T11" fmla="*/ 239 h 239"/>
                  <a:gd name="T12" fmla="*/ 1 w 120"/>
                  <a:gd name="T13" fmla="*/ 117 h 239"/>
                </a:gdLst>
                <a:ahLst/>
                <a:cxnLst>
                  <a:cxn ang="0">
                    <a:pos x="T0" y="T1"/>
                  </a:cxn>
                  <a:cxn ang="0">
                    <a:pos x="T2" y="T3"/>
                  </a:cxn>
                  <a:cxn ang="0">
                    <a:pos x="T4" y="T5"/>
                  </a:cxn>
                  <a:cxn ang="0">
                    <a:pos x="T6" y="T7"/>
                  </a:cxn>
                  <a:cxn ang="0">
                    <a:pos x="T8" y="T9"/>
                  </a:cxn>
                  <a:cxn ang="0">
                    <a:pos x="T10" y="T11"/>
                  </a:cxn>
                  <a:cxn ang="0">
                    <a:pos x="T12" y="T13"/>
                  </a:cxn>
                </a:cxnLst>
                <a:rect l="0" t="0" r="r" b="b"/>
                <a:pathLst>
                  <a:path w="120" h="239">
                    <a:moveTo>
                      <a:pt x="1" y="117"/>
                    </a:moveTo>
                    <a:cubicBezTo>
                      <a:pt x="1" y="117"/>
                      <a:pt x="42" y="27"/>
                      <a:pt x="119" y="0"/>
                    </a:cubicBezTo>
                    <a:cubicBezTo>
                      <a:pt x="120" y="6"/>
                      <a:pt x="120" y="6"/>
                      <a:pt x="120" y="6"/>
                    </a:cubicBezTo>
                    <a:cubicBezTo>
                      <a:pt x="73" y="31"/>
                      <a:pt x="25" y="73"/>
                      <a:pt x="20" y="121"/>
                    </a:cubicBezTo>
                    <a:cubicBezTo>
                      <a:pt x="13" y="159"/>
                      <a:pt x="36" y="197"/>
                      <a:pt x="61" y="232"/>
                    </a:cubicBezTo>
                    <a:cubicBezTo>
                      <a:pt x="58" y="237"/>
                      <a:pt x="56" y="239"/>
                      <a:pt x="56" y="239"/>
                    </a:cubicBezTo>
                    <a:cubicBezTo>
                      <a:pt x="0" y="192"/>
                      <a:pt x="1" y="117"/>
                      <a:pt x="1" y="117"/>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Shape 29"/>
              <p:cNvSpPr/>
              <p:nvPr/>
            </p:nvSpPr>
            <p:spPr bwMode="auto">
              <a:xfrm>
                <a:off x="5448301" y="714375"/>
                <a:ext cx="217488" cy="114300"/>
              </a:xfrm>
              <a:custGeom>
                <a:avLst/>
                <a:gdLst>
                  <a:gd name="T0" fmla="*/ 120 w 126"/>
                  <a:gd name="T1" fmla="*/ 51 h 66"/>
                  <a:gd name="T2" fmla="*/ 100 w 126"/>
                  <a:gd name="T3" fmla="*/ 21 h 66"/>
                  <a:gd name="T4" fmla="*/ 16 w 126"/>
                  <a:gd name="T5" fmla="*/ 12 h 66"/>
                  <a:gd name="T6" fmla="*/ 17 w 126"/>
                  <a:gd name="T7" fmla="*/ 50 h 66"/>
                  <a:gd name="T8" fmla="*/ 68 w 126"/>
                  <a:gd name="T9" fmla="*/ 45 h 66"/>
                  <a:gd name="T10" fmla="*/ 120 w 126"/>
                  <a:gd name="T11" fmla="*/ 51 h 66"/>
                </a:gdLst>
                <a:ahLst/>
                <a:cxnLst>
                  <a:cxn ang="0">
                    <a:pos x="T0" y="T1"/>
                  </a:cxn>
                  <a:cxn ang="0">
                    <a:pos x="T2" y="T3"/>
                  </a:cxn>
                  <a:cxn ang="0">
                    <a:pos x="T4" y="T5"/>
                  </a:cxn>
                  <a:cxn ang="0">
                    <a:pos x="T6" y="T7"/>
                  </a:cxn>
                  <a:cxn ang="0">
                    <a:pos x="T8" y="T9"/>
                  </a:cxn>
                  <a:cxn ang="0">
                    <a:pos x="T10" y="T11"/>
                  </a:cxn>
                </a:cxnLst>
                <a:rect l="0" t="0" r="r" b="b"/>
                <a:pathLst>
                  <a:path w="126" h="66">
                    <a:moveTo>
                      <a:pt x="120" y="51"/>
                    </a:moveTo>
                    <a:cubicBezTo>
                      <a:pt x="126" y="43"/>
                      <a:pt x="118" y="31"/>
                      <a:pt x="100" y="21"/>
                    </a:cubicBezTo>
                    <a:cubicBezTo>
                      <a:pt x="82" y="11"/>
                      <a:pt x="32" y="0"/>
                      <a:pt x="16" y="12"/>
                    </a:cubicBezTo>
                    <a:cubicBezTo>
                      <a:pt x="0" y="24"/>
                      <a:pt x="0" y="50"/>
                      <a:pt x="17" y="50"/>
                    </a:cubicBezTo>
                    <a:cubicBezTo>
                      <a:pt x="33" y="50"/>
                      <a:pt x="45" y="38"/>
                      <a:pt x="68" y="45"/>
                    </a:cubicBezTo>
                    <a:cubicBezTo>
                      <a:pt x="83" y="50"/>
                      <a:pt x="110" y="66"/>
                      <a:pt x="120" y="51"/>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Shape 30"/>
              <p:cNvSpPr/>
              <p:nvPr/>
            </p:nvSpPr>
            <p:spPr bwMode="auto">
              <a:xfrm>
                <a:off x="5457826" y="738187"/>
                <a:ext cx="36513" cy="52388"/>
              </a:xfrm>
              <a:custGeom>
                <a:avLst/>
                <a:gdLst>
                  <a:gd name="T0" fmla="*/ 12 w 21"/>
                  <a:gd name="T1" fmla="*/ 3 h 30"/>
                  <a:gd name="T2" fmla="*/ 21 w 21"/>
                  <a:gd name="T3" fmla="*/ 0 h 30"/>
                  <a:gd name="T4" fmla="*/ 11 w 21"/>
                  <a:gd name="T5" fmla="*/ 30 h 30"/>
                  <a:gd name="T6" fmla="*/ 12 w 21"/>
                  <a:gd name="T7" fmla="*/ 3 h 30"/>
                </a:gdLst>
                <a:ahLst/>
                <a:cxnLst>
                  <a:cxn ang="0">
                    <a:pos x="T0" y="T1"/>
                  </a:cxn>
                  <a:cxn ang="0">
                    <a:pos x="T2" y="T3"/>
                  </a:cxn>
                  <a:cxn ang="0">
                    <a:pos x="T4" y="T5"/>
                  </a:cxn>
                  <a:cxn ang="0">
                    <a:pos x="T6" y="T7"/>
                  </a:cxn>
                </a:cxnLst>
                <a:rect l="0" t="0" r="r" b="b"/>
                <a:pathLst>
                  <a:path w="21" h="30">
                    <a:moveTo>
                      <a:pt x="12" y="3"/>
                    </a:moveTo>
                    <a:cubicBezTo>
                      <a:pt x="14" y="1"/>
                      <a:pt x="17" y="0"/>
                      <a:pt x="21" y="0"/>
                    </a:cubicBezTo>
                    <a:cubicBezTo>
                      <a:pt x="14" y="8"/>
                      <a:pt x="9" y="19"/>
                      <a:pt x="11" y="30"/>
                    </a:cubicBezTo>
                    <a:cubicBezTo>
                      <a:pt x="0" y="29"/>
                      <a:pt x="1" y="11"/>
                      <a:pt x="12" y="3"/>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Shape 31"/>
              <p:cNvSpPr/>
              <p:nvPr/>
            </p:nvSpPr>
            <p:spPr bwMode="auto">
              <a:xfrm>
                <a:off x="6281739" y="550862"/>
                <a:ext cx="255588" cy="447675"/>
              </a:xfrm>
              <a:custGeom>
                <a:avLst/>
                <a:gdLst>
                  <a:gd name="T0" fmla="*/ 0 w 148"/>
                  <a:gd name="T1" fmla="*/ 21 h 259"/>
                  <a:gd name="T2" fmla="*/ 13 w 148"/>
                  <a:gd name="T3" fmla="*/ 111 h 259"/>
                  <a:gd name="T4" fmla="*/ 44 w 148"/>
                  <a:gd name="T5" fmla="*/ 130 h 259"/>
                  <a:gd name="T6" fmla="*/ 54 w 148"/>
                  <a:gd name="T7" fmla="*/ 192 h 259"/>
                  <a:gd name="T8" fmla="*/ 88 w 148"/>
                  <a:gd name="T9" fmla="*/ 255 h 259"/>
                  <a:gd name="T10" fmla="*/ 146 w 148"/>
                  <a:gd name="T11" fmla="*/ 126 h 259"/>
                  <a:gd name="T12" fmla="*/ 16 w 148"/>
                  <a:gd name="T13" fmla="*/ 0 h 259"/>
                  <a:gd name="T14" fmla="*/ 0 w 148"/>
                  <a:gd name="T15" fmla="*/ 21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259">
                    <a:moveTo>
                      <a:pt x="0" y="21"/>
                    </a:moveTo>
                    <a:cubicBezTo>
                      <a:pt x="13" y="111"/>
                      <a:pt x="13" y="111"/>
                      <a:pt x="13" y="111"/>
                    </a:cubicBezTo>
                    <a:cubicBezTo>
                      <a:pt x="13" y="111"/>
                      <a:pt x="28" y="129"/>
                      <a:pt x="44" y="130"/>
                    </a:cubicBezTo>
                    <a:cubicBezTo>
                      <a:pt x="44" y="130"/>
                      <a:pt x="49" y="182"/>
                      <a:pt x="54" y="192"/>
                    </a:cubicBezTo>
                    <a:cubicBezTo>
                      <a:pt x="59" y="201"/>
                      <a:pt x="84" y="259"/>
                      <a:pt x="88" y="255"/>
                    </a:cubicBezTo>
                    <a:cubicBezTo>
                      <a:pt x="148" y="206"/>
                      <a:pt x="146" y="126"/>
                      <a:pt x="146" y="126"/>
                    </a:cubicBezTo>
                    <a:cubicBezTo>
                      <a:pt x="146" y="126"/>
                      <a:pt x="98" y="29"/>
                      <a:pt x="16" y="0"/>
                    </a:cubicBezTo>
                    <a:lnTo>
                      <a:pt x="0" y="21"/>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Shape 32"/>
              <p:cNvSpPr/>
              <p:nvPr/>
            </p:nvSpPr>
            <p:spPr bwMode="auto">
              <a:xfrm>
                <a:off x="6299201" y="587375"/>
                <a:ext cx="130175" cy="304800"/>
              </a:xfrm>
              <a:custGeom>
                <a:avLst/>
                <a:gdLst>
                  <a:gd name="T0" fmla="*/ 76 w 76"/>
                  <a:gd name="T1" fmla="*/ 104 h 177"/>
                  <a:gd name="T2" fmla="*/ 24 w 76"/>
                  <a:gd name="T3" fmla="*/ 12 h 177"/>
                  <a:gd name="T4" fmla="*/ 0 w 76"/>
                  <a:gd name="T5" fmla="*/ 0 h 177"/>
                  <a:gd name="T6" fmla="*/ 3 w 76"/>
                  <a:gd name="T7" fmla="*/ 90 h 177"/>
                  <a:gd name="T8" fmla="*/ 34 w 76"/>
                  <a:gd name="T9" fmla="*/ 109 h 177"/>
                  <a:gd name="T10" fmla="*/ 44 w 76"/>
                  <a:gd name="T11" fmla="*/ 171 h 177"/>
                  <a:gd name="T12" fmla="*/ 48 w 76"/>
                  <a:gd name="T13" fmla="*/ 172 h 177"/>
                  <a:gd name="T14" fmla="*/ 76 w 76"/>
                  <a:gd name="T15" fmla="*/ 104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77">
                    <a:moveTo>
                      <a:pt x="76" y="104"/>
                    </a:moveTo>
                    <a:cubicBezTo>
                      <a:pt x="24" y="99"/>
                      <a:pt x="30" y="48"/>
                      <a:pt x="24" y="12"/>
                    </a:cubicBezTo>
                    <a:cubicBezTo>
                      <a:pt x="21" y="7"/>
                      <a:pt x="7" y="2"/>
                      <a:pt x="0" y="0"/>
                    </a:cubicBezTo>
                    <a:cubicBezTo>
                      <a:pt x="3" y="90"/>
                      <a:pt x="3" y="90"/>
                      <a:pt x="3" y="90"/>
                    </a:cubicBezTo>
                    <a:cubicBezTo>
                      <a:pt x="3" y="90"/>
                      <a:pt x="18" y="108"/>
                      <a:pt x="34" y="109"/>
                    </a:cubicBezTo>
                    <a:cubicBezTo>
                      <a:pt x="34" y="109"/>
                      <a:pt x="39" y="161"/>
                      <a:pt x="44" y="171"/>
                    </a:cubicBezTo>
                    <a:cubicBezTo>
                      <a:pt x="46" y="173"/>
                      <a:pt x="46" y="177"/>
                      <a:pt x="48" y="172"/>
                    </a:cubicBezTo>
                    <a:cubicBezTo>
                      <a:pt x="52" y="147"/>
                      <a:pt x="59" y="124"/>
                      <a:pt x="76" y="104"/>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Shape 33"/>
              <p:cNvSpPr/>
              <p:nvPr/>
            </p:nvSpPr>
            <p:spPr bwMode="auto">
              <a:xfrm>
                <a:off x="6313489" y="566737"/>
                <a:ext cx="207963" cy="412750"/>
              </a:xfrm>
              <a:custGeom>
                <a:avLst/>
                <a:gdLst>
                  <a:gd name="T0" fmla="*/ 119 w 120"/>
                  <a:gd name="T1" fmla="*/ 117 h 239"/>
                  <a:gd name="T2" fmla="*/ 0 w 120"/>
                  <a:gd name="T3" fmla="*/ 0 h 239"/>
                  <a:gd name="T4" fmla="*/ 0 w 120"/>
                  <a:gd name="T5" fmla="*/ 6 h 239"/>
                  <a:gd name="T6" fmla="*/ 100 w 120"/>
                  <a:gd name="T7" fmla="*/ 121 h 239"/>
                  <a:gd name="T8" fmla="*/ 58 w 120"/>
                  <a:gd name="T9" fmla="*/ 232 h 239"/>
                  <a:gd name="T10" fmla="*/ 64 w 120"/>
                  <a:gd name="T11" fmla="*/ 239 h 239"/>
                  <a:gd name="T12" fmla="*/ 119 w 120"/>
                  <a:gd name="T13" fmla="*/ 117 h 239"/>
                </a:gdLst>
                <a:ahLst/>
                <a:cxnLst>
                  <a:cxn ang="0">
                    <a:pos x="T0" y="T1"/>
                  </a:cxn>
                  <a:cxn ang="0">
                    <a:pos x="T2" y="T3"/>
                  </a:cxn>
                  <a:cxn ang="0">
                    <a:pos x="T4" y="T5"/>
                  </a:cxn>
                  <a:cxn ang="0">
                    <a:pos x="T6" y="T7"/>
                  </a:cxn>
                  <a:cxn ang="0">
                    <a:pos x="T8" y="T9"/>
                  </a:cxn>
                  <a:cxn ang="0">
                    <a:pos x="T10" y="T11"/>
                  </a:cxn>
                  <a:cxn ang="0">
                    <a:pos x="T12" y="T13"/>
                  </a:cxn>
                </a:cxnLst>
                <a:rect l="0" t="0" r="r" b="b"/>
                <a:pathLst>
                  <a:path w="120" h="239">
                    <a:moveTo>
                      <a:pt x="119" y="117"/>
                    </a:moveTo>
                    <a:cubicBezTo>
                      <a:pt x="119" y="117"/>
                      <a:pt x="77" y="27"/>
                      <a:pt x="0" y="0"/>
                    </a:cubicBezTo>
                    <a:cubicBezTo>
                      <a:pt x="0" y="6"/>
                      <a:pt x="0" y="6"/>
                      <a:pt x="0" y="6"/>
                    </a:cubicBezTo>
                    <a:cubicBezTo>
                      <a:pt x="47" y="31"/>
                      <a:pt x="95" y="73"/>
                      <a:pt x="100" y="121"/>
                    </a:cubicBezTo>
                    <a:cubicBezTo>
                      <a:pt x="106" y="159"/>
                      <a:pt x="84" y="197"/>
                      <a:pt x="58" y="232"/>
                    </a:cubicBezTo>
                    <a:cubicBezTo>
                      <a:pt x="61" y="237"/>
                      <a:pt x="63" y="239"/>
                      <a:pt x="64" y="239"/>
                    </a:cubicBezTo>
                    <a:cubicBezTo>
                      <a:pt x="120" y="192"/>
                      <a:pt x="119" y="117"/>
                      <a:pt x="119" y="117"/>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Shape 34"/>
              <p:cNvSpPr/>
              <p:nvPr/>
            </p:nvSpPr>
            <p:spPr bwMode="auto">
              <a:xfrm>
                <a:off x="6329364" y="714375"/>
                <a:ext cx="215900" cy="114300"/>
              </a:xfrm>
              <a:custGeom>
                <a:avLst/>
                <a:gdLst>
                  <a:gd name="T0" fmla="*/ 5 w 125"/>
                  <a:gd name="T1" fmla="*/ 51 h 66"/>
                  <a:gd name="T2" fmla="*/ 25 w 125"/>
                  <a:gd name="T3" fmla="*/ 21 h 66"/>
                  <a:gd name="T4" fmla="*/ 110 w 125"/>
                  <a:gd name="T5" fmla="*/ 12 h 66"/>
                  <a:gd name="T6" fmla="*/ 109 w 125"/>
                  <a:gd name="T7" fmla="*/ 50 h 66"/>
                  <a:gd name="T8" fmla="*/ 57 w 125"/>
                  <a:gd name="T9" fmla="*/ 45 h 66"/>
                  <a:gd name="T10" fmla="*/ 5 w 125"/>
                  <a:gd name="T11" fmla="*/ 51 h 66"/>
                </a:gdLst>
                <a:ahLst/>
                <a:cxnLst>
                  <a:cxn ang="0">
                    <a:pos x="T0" y="T1"/>
                  </a:cxn>
                  <a:cxn ang="0">
                    <a:pos x="T2" y="T3"/>
                  </a:cxn>
                  <a:cxn ang="0">
                    <a:pos x="T4" y="T5"/>
                  </a:cxn>
                  <a:cxn ang="0">
                    <a:pos x="T6" y="T7"/>
                  </a:cxn>
                  <a:cxn ang="0">
                    <a:pos x="T8" y="T9"/>
                  </a:cxn>
                  <a:cxn ang="0">
                    <a:pos x="T10" y="T11"/>
                  </a:cxn>
                </a:cxnLst>
                <a:rect l="0" t="0" r="r" b="b"/>
                <a:pathLst>
                  <a:path w="125" h="66">
                    <a:moveTo>
                      <a:pt x="5" y="51"/>
                    </a:moveTo>
                    <a:cubicBezTo>
                      <a:pt x="0" y="43"/>
                      <a:pt x="7" y="31"/>
                      <a:pt x="25" y="21"/>
                    </a:cubicBezTo>
                    <a:cubicBezTo>
                      <a:pt x="43" y="11"/>
                      <a:pt x="94" y="0"/>
                      <a:pt x="110" y="12"/>
                    </a:cubicBezTo>
                    <a:cubicBezTo>
                      <a:pt x="125" y="24"/>
                      <a:pt x="125" y="50"/>
                      <a:pt x="109" y="50"/>
                    </a:cubicBezTo>
                    <a:cubicBezTo>
                      <a:pt x="93" y="50"/>
                      <a:pt x="81" y="38"/>
                      <a:pt x="57" y="45"/>
                    </a:cubicBezTo>
                    <a:cubicBezTo>
                      <a:pt x="43" y="50"/>
                      <a:pt x="16" y="66"/>
                      <a:pt x="5" y="51"/>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Shape 35"/>
              <p:cNvSpPr/>
              <p:nvPr/>
            </p:nvSpPr>
            <p:spPr bwMode="auto">
              <a:xfrm>
                <a:off x="6502401" y="738187"/>
                <a:ext cx="34925" cy="52388"/>
              </a:xfrm>
              <a:custGeom>
                <a:avLst/>
                <a:gdLst>
                  <a:gd name="T0" fmla="*/ 9 w 20"/>
                  <a:gd name="T1" fmla="*/ 3 h 30"/>
                  <a:gd name="T2" fmla="*/ 0 w 20"/>
                  <a:gd name="T3" fmla="*/ 0 h 30"/>
                  <a:gd name="T4" fmla="*/ 9 w 20"/>
                  <a:gd name="T5" fmla="*/ 30 h 30"/>
                  <a:gd name="T6" fmla="*/ 9 w 20"/>
                  <a:gd name="T7" fmla="*/ 3 h 30"/>
                </a:gdLst>
                <a:ahLst/>
                <a:cxnLst>
                  <a:cxn ang="0">
                    <a:pos x="T0" y="T1"/>
                  </a:cxn>
                  <a:cxn ang="0">
                    <a:pos x="T2" y="T3"/>
                  </a:cxn>
                  <a:cxn ang="0">
                    <a:pos x="T4" y="T5"/>
                  </a:cxn>
                  <a:cxn ang="0">
                    <a:pos x="T6" y="T7"/>
                  </a:cxn>
                </a:cxnLst>
                <a:rect l="0" t="0" r="r" b="b"/>
                <a:pathLst>
                  <a:path w="20" h="30">
                    <a:moveTo>
                      <a:pt x="9" y="3"/>
                    </a:moveTo>
                    <a:cubicBezTo>
                      <a:pt x="7" y="1"/>
                      <a:pt x="4" y="0"/>
                      <a:pt x="0" y="0"/>
                    </a:cubicBezTo>
                    <a:cubicBezTo>
                      <a:pt x="7" y="8"/>
                      <a:pt x="11" y="19"/>
                      <a:pt x="9" y="30"/>
                    </a:cubicBezTo>
                    <a:cubicBezTo>
                      <a:pt x="20" y="29"/>
                      <a:pt x="20" y="11"/>
                      <a:pt x="9" y="3"/>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Shape 36"/>
              <p:cNvSpPr/>
              <p:nvPr/>
            </p:nvSpPr>
            <p:spPr bwMode="auto">
              <a:xfrm>
                <a:off x="5676901" y="84137"/>
                <a:ext cx="627063" cy="73025"/>
              </a:xfrm>
              <a:custGeom>
                <a:avLst/>
                <a:gdLst>
                  <a:gd name="T0" fmla="*/ 363 w 363"/>
                  <a:gd name="T1" fmla="*/ 33 h 42"/>
                  <a:gd name="T2" fmla="*/ 181 w 363"/>
                  <a:gd name="T3" fmla="*/ 10 h 42"/>
                  <a:gd name="T4" fmla="*/ 0 w 363"/>
                  <a:gd name="T5" fmla="*/ 42 h 42"/>
                  <a:gd name="T6" fmla="*/ 363 w 363"/>
                  <a:gd name="T7" fmla="*/ 33 h 42"/>
                </a:gdLst>
                <a:ahLst/>
                <a:cxnLst>
                  <a:cxn ang="0">
                    <a:pos x="T0" y="T1"/>
                  </a:cxn>
                  <a:cxn ang="0">
                    <a:pos x="T2" y="T3"/>
                  </a:cxn>
                  <a:cxn ang="0">
                    <a:pos x="T4" y="T5"/>
                  </a:cxn>
                  <a:cxn ang="0">
                    <a:pos x="T6" y="T7"/>
                  </a:cxn>
                </a:cxnLst>
                <a:rect l="0" t="0" r="r" b="b"/>
                <a:pathLst>
                  <a:path w="363" h="42">
                    <a:moveTo>
                      <a:pt x="363" y="33"/>
                    </a:moveTo>
                    <a:cubicBezTo>
                      <a:pt x="338" y="17"/>
                      <a:pt x="289" y="4"/>
                      <a:pt x="181" y="10"/>
                    </a:cubicBezTo>
                    <a:cubicBezTo>
                      <a:pt x="144" y="12"/>
                      <a:pt x="27" y="0"/>
                      <a:pt x="0" y="42"/>
                    </a:cubicBezTo>
                    <a:cubicBezTo>
                      <a:pt x="115" y="3"/>
                      <a:pt x="244" y="32"/>
                      <a:pt x="363"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Shape 37"/>
              <p:cNvSpPr/>
              <p:nvPr/>
            </p:nvSpPr>
            <p:spPr bwMode="auto">
              <a:xfrm>
                <a:off x="5626101" y="528637"/>
                <a:ext cx="144463" cy="260350"/>
              </a:xfrm>
              <a:custGeom>
                <a:avLst/>
                <a:gdLst>
                  <a:gd name="T0" fmla="*/ 49 w 83"/>
                  <a:gd name="T1" fmla="*/ 3 h 151"/>
                  <a:gd name="T2" fmla="*/ 82 w 83"/>
                  <a:gd name="T3" fmla="*/ 32 h 151"/>
                  <a:gd name="T4" fmla="*/ 58 w 83"/>
                  <a:gd name="T5" fmla="*/ 83 h 151"/>
                  <a:gd name="T6" fmla="*/ 57 w 83"/>
                  <a:gd name="T7" fmla="*/ 138 h 151"/>
                  <a:gd name="T8" fmla="*/ 34 w 83"/>
                  <a:gd name="T9" fmla="*/ 144 h 151"/>
                  <a:gd name="T10" fmla="*/ 1 w 83"/>
                  <a:gd name="T11" fmla="*/ 65 h 151"/>
                  <a:gd name="T12" fmla="*/ 49 w 83"/>
                  <a:gd name="T13" fmla="*/ 3 h 151"/>
                </a:gdLst>
                <a:ahLst/>
                <a:cxnLst>
                  <a:cxn ang="0">
                    <a:pos x="T0" y="T1"/>
                  </a:cxn>
                  <a:cxn ang="0">
                    <a:pos x="T2" y="T3"/>
                  </a:cxn>
                  <a:cxn ang="0">
                    <a:pos x="T4" y="T5"/>
                  </a:cxn>
                  <a:cxn ang="0">
                    <a:pos x="T6" y="T7"/>
                  </a:cxn>
                  <a:cxn ang="0">
                    <a:pos x="T8" y="T9"/>
                  </a:cxn>
                  <a:cxn ang="0">
                    <a:pos x="T10" y="T11"/>
                  </a:cxn>
                  <a:cxn ang="0">
                    <a:pos x="T12" y="T13"/>
                  </a:cxn>
                </a:cxnLst>
                <a:rect l="0" t="0" r="r" b="b"/>
                <a:pathLst>
                  <a:path w="83" h="151">
                    <a:moveTo>
                      <a:pt x="49" y="3"/>
                    </a:moveTo>
                    <a:cubicBezTo>
                      <a:pt x="63" y="3"/>
                      <a:pt x="80" y="21"/>
                      <a:pt x="82" y="32"/>
                    </a:cubicBezTo>
                    <a:cubicBezTo>
                      <a:pt x="83" y="44"/>
                      <a:pt x="59" y="55"/>
                      <a:pt x="58" y="83"/>
                    </a:cubicBezTo>
                    <a:cubicBezTo>
                      <a:pt x="57" y="111"/>
                      <a:pt x="53" y="132"/>
                      <a:pt x="57" y="138"/>
                    </a:cubicBezTo>
                    <a:cubicBezTo>
                      <a:pt x="61" y="144"/>
                      <a:pt x="43" y="151"/>
                      <a:pt x="34" y="144"/>
                    </a:cubicBezTo>
                    <a:cubicBezTo>
                      <a:pt x="26" y="138"/>
                      <a:pt x="2" y="114"/>
                      <a:pt x="1" y="65"/>
                    </a:cubicBezTo>
                    <a:cubicBezTo>
                      <a:pt x="0" y="43"/>
                      <a:pt x="10" y="0"/>
                      <a:pt x="49" y="3"/>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Shape 38"/>
              <p:cNvSpPr/>
              <p:nvPr/>
            </p:nvSpPr>
            <p:spPr bwMode="auto">
              <a:xfrm>
                <a:off x="5643564" y="573087"/>
                <a:ext cx="127000" cy="215900"/>
              </a:xfrm>
              <a:custGeom>
                <a:avLst/>
                <a:gdLst>
                  <a:gd name="T0" fmla="*/ 25 w 73"/>
                  <a:gd name="T1" fmla="*/ 94 h 125"/>
                  <a:gd name="T2" fmla="*/ 0 w 73"/>
                  <a:gd name="T3" fmla="*/ 85 h 125"/>
                  <a:gd name="T4" fmla="*/ 24 w 73"/>
                  <a:gd name="T5" fmla="*/ 118 h 125"/>
                  <a:gd name="T6" fmla="*/ 47 w 73"/>
                  <a:gd name="T7" fmla="*/ 112 h 125"/>
                  <a:gd name="T8" fmla="*/ 48 w 73"/>
                  <a:gd name="T9" fmla="*/ 57 h 125"/>
                  <a:gd name="T10" fmla="*/ 72 w 73"/>
                  <a:gd name="T11" fmla="*/ 6 h 125"/>
                  <a:gd name="T12" fmla="*/ 70 w 73"/>
                  <a:gd name="T13" fmla="*/ 0 h 125"/>
                  <a:gd name="T14" fmla="*/ 25 w 73"/>
                  <a:gd name="T15" fmla="*/ 94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5">
                    <a:moveTo>
                      <a:pt x="25" y="94"/>
                    </a:moveTo>
                    <a:cubicBezTo>
                      <a:pt x="21" y="98"/>
                      <a:pt x="8" y="93"/>
                      <a:pt x="0" y="85"/>
                    </a:cubicBezTo>
                    <a:cubicBezTo>
                      <a:pt x="8" y="104"/>
                      <a:pt x="19" y="114"/>
                      <a:pt x="24" y="118"/>
                    </a:cubicBezTo>
                    <a:cubicBezTo>
                      <a:pt x="33" y="125"/>
                      <a:pt x="51" y="118"/>
                      <a:pt x="47" y="112"/>
                    </a:cubicBezTo>
                    <a:cubicBezTo>
                      <a:pt x="43" y="106"/>
                      <a:pt x="47" y="85"/>
                      <a:pt x="48" y="57"/>
                    </a:cubicBezTo>
                    <a:cubicBezTo>
                      <a:pt x="49" y="29"/>
                      <a:pt x="73" y="18"/>
                      <a:pt x="72" y="6"/>
                    </a:cubicBezTo>
                    <a:cubicBezTo>
                      <a:pt x="72" y="4"/>
                      <a:pt x="71" y="2"/>
                      <a:pt x="70" y="0"/>
                    </a:cubicBezTo>
                    <a:cubicBezTo>
                      <a:pt x="40" y="17"/>
                      <a:pt x="33" y="16"/>
                      <a:pt x="25" y="94"/>
                    </a:cubicBezTo>
                    <a:close/>
                  </a:path>
                </a:pathLst>
              </a:custGeom>
              <a:solidFill>
                <a:srgbClr val="5E62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Shape 39"/>
              <p:cNvSpPr/>
              <p:nvPr/>
            </p:nvSpPr>
            <p:spPr bwMode="auto">
              <a:xfrm>
                <a:off x="5659439" y="538162"/>
                <a:ext cx="98425" cy="60325"/>
              </a:xfrm>
              <a:custGeom>
                <a:avLst/>
                <a:gdLst>
                  <a:gd name="T0" fmla="*/ 0 w 57"/>
                  <a:gd name="T1" fmla="*/ 15 h 35"/>
                  <a:gd name="T2" fmla="*/ 30 w 57"/>
                  <a:gd name="T3" fmla="*/ 1 h 35"/>
                  <a:gd name="T4" fmla="*/ 56 w 57"/>
                  <a:gd name="T5" fmla="*/ 25 h 35"/>
                  <a:gd name="T6" fmla="*/ 48 w 57"/>
                  <a:gd name="T7" fmla="*/ 35 h 35"/>
                  <a:gd name="T8" fmla="*/ 0 w 57"/>
                  <a:gd name="T9" fmla="*/ 15 h 35"/>
                </a:gdLst>
                <a:ahLst/>
                <a:cxnLst>
                  <a:cxn ang="0">
                    <a:pos x="T0" y="T1"/>
                  </a:cxn>
                  <a:cxn ang="0">
                    <a:pos x="T2" y="T3"/>
                  </a:cxn>
                  <a:cxn ang="0">
                    <a:pos x="T4" y="T5"/>
                  </a:cxn>
                  <a:cxn ang="0">
                    <a:pos x="T6" y="T7"/>
                  </a:cxn>
                  <a:cxn ang="0">
                    <a:pos x="T8" y="T9"/>
                  </a:cxn>
                </a:cxnLst>
                <a:rect l="0" t="0" r="r" b="b"/>
                <a:pathLst>
                  <a:path w="57" h="35">
                    <a:moveTo>
                      <a:pt x="0" y="15"/>
                    </a:moveTo>
                    <a:cubicBezTo>
                      <a:pt x="6" y="6"/>
                      <a:pt x="16" y="0"/>
                      <a:pt x="30" y="1"/>
                    </a:cubicBezTo>
                    <a:cubicBezTo>
                      <a:pt x="41" y="1"/>
                      <a:pt x="55" y="15"/>
                      <a:pt x="56" y="25"/>
                    </a:cubicBezTo>
                    <a:cubicBezTo>
                      <a:pt x="57" y="28"/>
                      <a:pt x="53" y="31"/>
                      <a:pt x="48" y="35"/>
                    </a:cubicBezTo>
                    <a:cubicBezTo>
                      <a:pt x="43" y="15"/>
                      <a:pt x="23" y="5"/>
                      <a:pt x="0" y="15"/>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Shape 40"/>
              <p:cNvSpPr/>
              <p:nvPr/>
            </p:nvSpPr>
            <p:spPr bwMode="auto">
              <a:xfrm>
                <a:off x="6242051" y="519112"/>
                <a:ext cx="141288" cy="255588"/>
              </a:xfrm>
              <a:custGeom>
                <a:avLst/>
                <a:gdLst>
                  <a:gd name="T0" fmla="*/ 43 w 82"/>
                  <a:gd name="T1" fmla="*/ 2 h 148"/>
                  <a:gd name="T2" fmla="*/ 5 w 82"/>
                  <a:gd name="T3" fmla="*/ 23 h 148"/>
                  <a:gd name="T4" fmla="*/ 16 w 82"/>
                  <a:gd name="T5" fmla="*/ 78 h 148"/>
                  <a:gd name="T6" fmla="*/ 5 w 82"/>
                  <a:gd name="T7" fmla="*/ 132 h 148"/>
                  <a:gd name="T8" fmla="*/ 26 w 82"/>
                  <a:gd name="T9" fmla="*/ 143 h 148"/>
                  <a:gd name="T10" fmla="*/ 76 w 82"/>
                  <a:gd name="T11" fmla="*/ 73 h 148"/>
                  <a:gd name="T12" fmla="*/ 43 w 82"/>
                  <a:gd name="T13" fmla="*/ 2 h 148"/>
                </a:gdLst>
                <a:ahLst/>
                <a:cxnLst>
                  <a:cxn ang="0">
                    <a:pos x="T0" y="T1"/>
                  </a:cxn>
                  <a:cxn ang="0">
                    <a:pos x="T2" y="T3"/>
                  </a:cxn>
                  <a:cxn ang="0">
                    <a:pos x="T4" y="T5"/>
                  </a:cxn>
                  <a:cxn ang="0">
                    <a:pos x="T6" y="T7"/>
                  </a:cxn>
                  <a:cxn ang="0">
                    <a:pos x="T8" y="T9"/>
                  </a:cxn>
                  <a:cxn ang="0">
                    <a:pos x="T10" y="T11"/>
                  </a:cxn>
                  <a:cxn ang="0">
                    <a:pos x="T12" y="T13"/>
                  </a:cxn>
                </a:cxnLst>
                <a:rect l="0" t="0" r="r" b="b"/>
                <a:pathLst>
                  <a:path w="82" h="148">
                    <a:moveTo>
                      <a:pt x="43" y="2"/>
                    </a:moveTo>
                    <a:cubicBezTo>
                      <a:pt x="29" y="0"/>
                      <a:pt x="8" y="12"/>
                      <a:pt x="5" y="23"/>
                    </a:cubicBezTo>
                    <a:cubicBezTo>
                      <a:pt x="1" y="34"/>
                      <a:pt x="21" y="50"/>
                      <a:pt x="16" y="78"/>
                    </a:cubicBezTo>
                    <a:cubicBezTo>
                      <a:pt x="11" y="106"/>
                      <a:pt x="10" y="127"/>
                      <a:pt x="5" y="132"/>
                    </a:cubicBezTo>
                    <a:cubicBezTo>
                      <a:pt x="0" y="137"/>
                      <a:pt x="16" y="148"/>
                      <a:pt x="26" y="143"/>
                    </a:cubicBezTo>
                    <a:cubicBezTo>
                      <a:pt x="36" y="139"/>
                      <a:pt x="64" y="121"/>
                      <a:pt x="76" y="73"/>
                    </a:cubicBezTo>
                    <a:cubicBezTo>
                      <a:pt x="82" y="52"/>
                      <a:pt x="81" y="8"/>
                      <a:pt x="43" y="2"/>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Shape 41"/>
              <p:cNvSpPr/>
              <p:nvPr/>
            </p:nvSpPr>
            <p:spPr bwMode="auto">
              <a:xfrm>
                <a:off x="6242051" y="550862"/>
                <a:ext cx="98425" cy="223838"/>
              </a:xfrm>
              <a:custGeom>
                <a:avLst/>
                <a:gdLst>
                  <a:gd name="T0" fmla="*/ 30 w 57"/>
                  <a:gd name="T1" fmla="*/ 101 h 130"/>
                  <a:gd name="T2" fmla="*/ 57 w 57"/>
                  <a:gd name="T3" fmla="*/ 98 h 130"/>
                  <a:gd name="T4" fmla="*/ 26 w 57"/>
                  <a:gd name="T5" fmla="*/ 125 h 130"/>
                  <a:gd name="T6" fmla="*/ 5 w 57"/>
                  <a:gd name="T7" fmla="*/ 114 h 130"/>
                  <a:gd name="T8" fmla="*/ 16 w 57"/>
                  <a:gd name="T9" fmla="*/ 60 h 130"/>
                  <a:gd name="T10" fmla="*/ 5 w 57"/>
                  <a:gd name="T11" fmla="*/ 5 h 130"/>
                  <a:gd name="T12" fmla="*/ 8 w 57"/>
                  <a:gd name="T13" fmla="*/ 0 h 130"/>
                  <a:gd name="T14" fmla="*/ 30 w 57"/>
                  <a:gd name="T15" fmla="*/ 101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30">
                    <a:moveTo>
                      <a:pt x="30" y="101"/>
                    </a:moveTo>
                    <a:cubicBezTo>
                      <a:pt x="33" y="106"/>
                      <a:pt x="48" y="104"/>
                      <a:pt x="57" y="98"/>
                    </a:cubicBezTo>
                    <a:cubicBezTo>
                      <a:pt x="45" y="115"/>
                      <a:pt x="32" y="122"/>
                      <a:pt x="26" y="125"/>
                    </a:cubicBezTo>
                    <a:cubicBezTo>
                      <a:pt x="16" y="130"/>
                      <a:pt x="0" y="119"/>
                      <a:pt x="5" y="114"/>
                    </a:cubicBezTo>
                    <a:cubicBezTo>
                      <a:pt x="10" y="109"/>
                      <a:pt x="11" y="88"/>
                      <a:pt x="16" y="60"/>
                    </a:cubicBezTo>
                    <a:cubicBezTo>
                      <a:pt x="21" y="32"/>
                      <a:pt x="1" y="16"/>
                      <a:pt x="5" y="5"/>
                    </a:cubicBezTo>
                    <a:cubicBezTo>
                      <a:pt x="5" y="4"/>
                      <a:pt x="6" y="2"/>
                      <a:pt x="8" y="0"/>
                    </a:cubicBezTo>
                    <a:cubicBezTo>
                      <a:pt x="33" y="23"/>
                      <a:pt x="40" y="24"/>
                      <a:pt x="30" y="101"/>
                    </a:cubicBezTo>
                    <a:close/>
                  </a:path>
                </a:pathLst>
              </a:custGeom>
              <a:solidFill>
                <a:srgbClr val="5E62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Shape 42"/>
              <p:cNvSpPr/>
              <p:nvPr/>
            </p:nvSpPr>
            <p:spPr bwMode="auto">
              <a:xfrm>
                <a:off x="6261101" y="527050"/>
                <a:ext cx="98425" cy="52388"/>
              </a:xfrm>
              <a:custGeom>
                <a:avLst/>
                <a:gdLst>
                  <a:gd name="T0" fmla="*/ 57 w 57"/>
                  <a:gd name="T1" fmla="*/ 22 h 31"/>
                  <a:gd name="T2" fmla="*/ 31 w 57"/>
                  <a:gd name="T3" fmla="*/ 2 h 31"/>
                  <a:gd name="T4" fmla="*/ 1 w 57"/>
                  <a:gd name="T5" fmla="*/ 19 h 31"/>
                  <a:gd name="T6" fmla="*/ 7 w 57"/>
                  <a:gd name="T7" fmla="*/ 31 h 31"/>
                  <a:gd name="T8" fmla="*/ 57 w 57"/>
                  <a:gd name="T9" fmla="*/ 22 h 31"/>
                </a:gdLst>
                <a:ahLst/>
                <a:cxnLst>
                  <a:cxn ang="0">
                    <a:pos x="T0" y="T1"/>
                  </a:cxn>
                  <a:cxn ang="0">
                    <a:pos x="T2" y="T3"/>
                  </a:cxn>
                  <a:cxn ang="0">
                    <a:pos x="T4" y="T5"/>
                  </a:cxn>
                  <a:cxn ang="0">
                    <a:pos x="T6" y="T7"/>
                  </a:cxn>
                  <a:cxn ang="0">
                    <a:pos x="T8" y="T9"/>
                  </a:cxn>
                </a:cxnLst>
                <a:rect l="0" t="0" r="r" b="b"/>
                <a:pathLst>
                  <a:path w="57" h="31">
                    <a:moveTo>
                      <a:pt x="57" y="22"/>
                    </a:moveTo>
                    <a:cubicBezTo>
                      <a:pt x="53" y="12"/>
                      <a:pt x="45" y="4"/>
                      <a:pt x="31" y="2"/>
                    </a:cubicBezTo>
                    <a:cubicBezTo>
                      <a:pt x="21" y="0"/>
                      <a:pt x="4" y="10"/>
                      <a:pt x="1" y="19"/>
                    </a:cubicBezTo>
                    <a:cubicBezTo>
                      <a:pt x="0" y="22"/>
                      <a:pt x="3" y="26"/>
                      <a:pt x="7" y="31"/>
                    </a:cubicBezTo>
                    <a:cubicBezTo>
                      <a:pt x="16" y="12"/>
                      <a:pt x="37" y="7"/>
                      <a:pt x="57" y="22"/>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Shape 43"/>
              <p:cNvSpPr/>
              <p:nvPr/>
            </p:nvSpPr>
            <p:spPr bwMode="auto">
              <a:xfrm>
                <a:off x="5940426" y="334962"/>
                <a:ext cx="188913" cy="133350"/>
              </a:xfrm>
              <a:custGeom>
                <a:avLst/>
                <a:gdLst>
                  <a:gd name="T0" fmla="*/ 2 w 109"/>
                  <a:gd name="T1" fmla="*/ 30 h 77"/>
                  <a:gd name="T2" fmla="*/ 74 w 109"/>
                  <a:gd name="T3" fmla="*/ 0 h 77"/>
                  <a:gd name="T4" fmla="*/ 54 w 109"/>
                  <a:gd name="T5" fmla="*/ 56 h 77"/>
                  <a:gd name="T6" fmla="*/ 2 w 109"/>
                  <a:gd name="T7" fmla="*/ 30 h 77"/>
                </a:gdLst>
                <a:ahLst/>
                <a:cxnLst>
                  <a:cxn ang="0">
                    <a:pos x="T0" y="T1"/>
                  </a:cxn>
                  <a:cxn ang="0">
                    <a:pos x="T2" y="T3"/>
                  </a:cxn>
                  <a:cxn ang="0">
                    <a:pos x="T4" y="T5"/>
                  </a:cxn>
                  <a:cxn ang="0">
                    <a:pos x="T6" y="T7"/>
                  </a:cxn>
                </a:cxnLst>
                <a:rect l="0" t="0" r="r" b="b"/>
                <a:pathLst>
                  <a:path w="109" h="77">
                    <a:moveTo>
                      <a:pt x="2" y="30"/>
                    </a:moveTo>
                    <a:cubicBezTo>
                      <a:pt x="29" y="33"/>
                      <a:pt x="52" y="22"/>
                      <a:pt x="74" y="0"/>
                    </a:cubicBezTo>
                    <a:cubicBezTo>
                      <a:pt x="74" y="0"/>
                      <a:pt x="109" y="34"/>
                      <a:pt x="54" y="56"/>
                    </a:cubicBezTo>
                    <a:cubicBezTo>
                      <a:pt x="0" y="77"/>
                      <a:pt x="2" y="30"/>
                      <a:pt x="2"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Shape 44"/>
              <p:cNvSpPr/>
              <p:nvPr/>
            </p:nvSpPr>
            <p:spPr bwMode="auto">
              <a:xfrm>
                <a:off x="5764214" y="166687"/>
                <a:ext cx="53975" cy="23813"/>
              </a:xfrm>
              <a:custGeom>
                <a:avLst/>
                <a:gdLst>
                  <a:gd name="T0" fmla="*/ 21 w 31"/>
                  <a:gd name="T1" fmla="*/ 6 h 13"/>
                  <a:gd name="T2" fmla="*/ 31 w 31"/>
                  <a:gd name="T3" fmla="*/ 6 h 13"/>
                  <a:gd name="T4" fmla="*/ 30 w 31"/>
                  <a:gd name="T5" fmla="*/ 11 h 13"/>
                  <a:gd name="T6" fmla="*/ 10 w 31"/>
                  <a:gd name="T7" fmla="*/ 13 h 13"/>
                  <a:gd name="T8" fmla="*/ 0 w 31"/>
                  <a:gd name="T9" fmla="*/ 1 h 13"/>
                  <a:gd name="T10" fmla="*/ 21 w 31"/>
                  <a:gd name="T11" fmla="*/ 6 h 13"/>
                </a:gdLst>
                <a:ahLst/>
                <a:cxnLst>
                  <a:cxn ang="0">
                    <a:pos x="T0" y="T1"/>
                  </a:cxn>
                  <a:cxn ang="0">
                    <a:pos x="T2" y="T3"/>
                  </a:cxn>
                  <a:cxn ang="0">
                    <a:pos x="T4" y="T5"/>
                  </a:cxn>
                  <a:cxn ang="0">
                    <a:pos x="T6" y="T7"/>
                  </a:cxn>
                  <a:cxn ang="0">
                    <a:pos x="T8" y="T9"/>
                  </a:cxn>
                  <a:cxn ang="0">
                    <a:pos x="T10" y="T11"/>
                  </a:cxn>
                </a:cxnLst>
                <a:rect l="0" t="0" r="r" b="b"/>
                <a:pathLst>
                  <a:path w="31" h="13">
                    <a:moveTo>
                      <a:pt x="21" y="6"/>
                    </a:moveTo>
                    <a:cubicBezTo>
                      <a:pt x="24" y="8"/>
                      <a:pt x="28" y="8"/>
                      <a:pt x="31" y="6"/>
                    </a:cubicBezTo>
                    <a:cubicBezTo>
                      <a:pt x="31" y="8"/>
                      <a:pt x="30" y="10"/>
                      <a:pt x="30" y="11"/>
                    </a:cubicBezTo>
                    <a:cubicBezTo>
                      <a:pt x="30" y="11"/>
                      <a:pt x="22" y="10"/>
                      <a:pt x="10" y="13"/>
                    </a:cubicBezTo>
                    <a:cubicBezTo>
                      <a:pt x="10" y="13"/>
                      <a:pt x="2" y="7"/>
                      <a:pt x="0" y="1"/>
                    </a:cubicBezTo>
                    <a:cubicBezTo>
                      <a:pt x="7" y="0"/>
                      <a:pt x="14" y="2"/>
                      <a:pt x="21" y="6"/>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Shape 45"/>
              <p:cNvSpPr/>
              <p:nvPr/>
            </p:nvSpPr>
            <p:spPr bwMode="auto">
              <a:xfrm>
                <a:off x="5756276" y="125412"/>
                <a:ext cx="58738" cy="39688"/>
              </a:xfrm>
              <a:custGeom>
                <a:avLst/>
                <a:gdLst>
                  <a:gd name="T0" fmla="*/ 16 w 34"/>
                  <a:gd name="T1" fmla="*/ 2 h 23"/>
                  <a:gd name="T2" fmla="*/ 34 w 34"/>
                  <a:gd name="T3" fmla="*/ 23 h 23"/>
                  <a:gd name="T4" fmla="*/ 0 w 34"/>
                  <a:gd name="T5" fmla="*/ 0 h 23"/>
                  <a:gd name="T6" fmla="*/ 16 w 34"/>
                  <a:gd name="T7" fmla="*/ 2 h 23"/>
                </a:gdLst>
                <a:ahLst/>
                <a:cxnLst>
                  <a:cxn ang="0">
                    <a:pos x="T0" y="T1"/>
                  </a:cxn>
                  <a:cxn ang="0">
                    <a:pos x="T2" y="T3"/>
                  </a:cxn>
                  <a:cxn ang="0">
                    <a:pos x="T4" y="T5"/>
                  </a:cxn>
                  <a:cxn ang="0">
                    <a:pos x="T6" y="T7"/>
                  </a:cxn>
                </a:cxnLst>
                <a:rect l="0" t="0" r="r" b="b"/>
                <a:pathLst>
                  <a:path w="34" h="23">
                    <a:moveTo>
                      <a:pt x="16" y="2"/>
                    </a:moveTo>
                    <a:cubicBezTo>
                      <a:pt x="27" y="4"/>
                      <a:pt x="32" y="14"/>
                      <a:pt x="34" y="23"/>
                    </a:cubicBezTo>
                    <a:cubicBezTo>
                      <a:pt x="24" y="14"/>
                      <a:pt x="13" y="5"/>
                      <a:pt x="0" y="0"/>
                    </a:cubicBezTo>
                    <a:cubicBezTo>
                      <a:pt x="4" y="0"/>
                      <a:pt x="9" y="0"/>
                      <a:pt x="16" y="2"/>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Shape 46"/>
              <p:cNvSpPr/>
              <p:nvPr/>
            </p:nvSpPr>
            <p:spPr bwMode="auto">
              <a:xfrm>
                <a:off x="5705476" y="-4763"/>
                <a:ext cx="576263" cy="552450"/>
              </a:xfrm>
              <a:custGeom>
                <a:avLst/>
                <a:gdLst>
                  <a:gd name="T0" fmla="*/ 2 w 333"/>
                  <a:gd name="T1" fmla="*/ 163 h 320"/>
                  <a:gd name="T2" fmla="*/ 169 w 333"/>
                  <a:gd name="T3" fmla="*/ 319 h 320"/>
                  <a:gd name="T4" fmla="*/ 332 w 333"/>
                  <a:gd name="T5" fmla="*/ 158 h 320"/>
                  <a:gd name="T6" fmla="*/ 165 w 333"/>
                  <a:gd name="T7" fmla="*/ 2 h 320"/>
                  <a:gd name="T8" fmla="*/ 2 w 333"/>
                  <a:gd name="T9" fmla="*/ 163 h 320"/>
                </a:gdLst>
                <a:ahLst/>
                <a:cxnLst>
                  <a:cxn ang="0">
                    <a:pos x="T0" y="T1"/>
                  </a:cxn>
                  <a:cxn ang="0">
                    <a:pos x="T2" y="T3"/>
                  </a:cxn>
                  <a:cxn ang="0">
                    <a:pos x="T4" y="T5"/>
                  </a:cxn>
                  <a:cxn ang="0">
                    <a:pos x="T6" y="T7"/>
                  </a:cxn>
                  <a:cxn ang="0">
                    <a:pos x="T8" y="T9"/>
                  </a:cxn>
                </a:cxnLst>
                <a:rect l="0" t="0" r="r" b="b"/>
                <a:pathLst>
                  <a:path w="333" h="320">
                    <a:moveTo>
                      <a:pt x="2" y="163"/>
                    </a:moveTo>
                    <a:cubicBezTo>
                      <a:pt x="5" y="278"/>
                      <a:pt x="78" y="320"/>
                      <a:pt x="169" y="319"/>
                    </a:cubicBezTo>
                    <a:cubicBezTo>
                      <a:pt x="260" y="317"/>
                      <a:pt x="330" y="279"/>
                      <a:pt x="332" y="158"/>
                    </a:cubicBezTo>
                    <a:cubicBezTo>
                      <a:pt x="333" y="70"/>
                      <a:pt x="256" y="0"/>
                      <a:pt x="165" y="2"/>
                    </a:cubicBezTo>
                    <a:cubicBezTo>
                      <a:pt x="74" y="3"/>
                      <a:pt x="0" y="75"/>
                      <a:pt x="2" y="163"/>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Shape 47"/>
              <p:cNvSpPr/>
              <p:nvPr/>
            </p:nvSpPr>
            <p:spPr bwMode="auto">
              <a:xfrm>
                <a:off x="5748339" y="84137"/>
                <a:ext cx="41275" cy="26988"/>
              </a:xfrm>
              <a:custGeom>
                <a:avLst/>
                <a:gdLst>
                  <a:gd name="T0" fmla="*/ 0 w 24"/>
                  <a:gd name="T1" fmla="*/ 12 h 15"/>
                  <a:gd name="T2" fmla="*/ 14 w 24"/>
                  <a:gd name="T3" fmla="*/ 2 h 15"/>
                  <a:gd name="T4" fmla="*/ 24 w 24"/>
                  <a:gd name="T5" fmla="*/ 15 h 15"/>
                  <a:gd name="T6" fmla="*/ 0 w 24"/>
                  <a:gd name="T7" fmla="*/ 12 h 15"/>
                </a:gdLst>
                <a:ahLst/>
                <a:cxnLst>
                  <a:cxn ang="0">
                    <a:pos x="T0" y="T1"/>
                  </a:cxn>
                  <a:cxn ang="0">
                    <a:pos x="T2" y="T3"/>
                  </a:cxn>
                  <a:cxn ang="0">
                    <a:pos x="T4" y="T5"/>
                  </a:cxn>
                  <a:cxn ang="0">
                    <a:pos x="T6" y="T7"/>
                  </a:cxn>
                </a:cxnLst>
                <a:rect l="0" t="0" r="r" b="b"/>
                <a:pathLst>
                  <a:path w="24" h="15">
                    <a:moveTo>
                      <a:pt x="0" y="12"/>
                    </a:moveTo>
                    <a:cubicBezTo>
                      <a:pt x="0" y="12"/>
                      <a:pt x="7" y="3"/>
                      <a:pt x="14" y="2"/>
                    </a:cubicBezTo>
                    <a:cubicBezTo>
                      <a:pt x="22" y="0"/>
                      <a:pt x="24" y="15"/>
                      <a:pt x="24" y="15"/>
                    </a:cubicBezTo>
                    <a:lnTo>
                      <a:pt x="0" y="12"/>
                    </a:ln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Shape 48"/>
              <p:cNvSpPr/>
              <p:nvPr/>
            </p:nvSpPr>
            <p:spPr bwMode="auto">
              <a:xfrm>
                <a:off x="5761039" y="87312"/>
                <a:ext cx="15875" cy="20638"/>
              </a:xfrm>
              <a:custGeom>
                <a:avLst/>
                <a:gdLst>
                  <a:gd name="T0" fmla="*/ 9 w 9"/>
                  <a:gd name="T1" fmla="*/ 0 h 12"/>
                  <a:gd name="T2" fmla="*/ 7 w 9"/>
                  <a:gd name="T3" fmla="*/ 0 h 12"/>
                  <a:gd name="T4" fmla="*/ 0 w 9"/>
                  <a:gd name="T5" fmla="*/ 11 h 12"/>
                  <a:gd name="T6" fmla="*/ 8 w 9"/>
                  <a:gd name="T7" fmla="*/ 12 h 12"/>
                  <a:gd name="T8" fmla="*/ 9 w 9"/>
                  <a:gd name="T9" fmla="*/ 0 h 12"/>
                </a:gdLst>
                <a:ahLst/>
                <a:cxnLst>
                  <a:cxn ang="0">
                    <a:pos x="T0" y="T1"/>
                  </a:cxn>
                  <a:cxn ang="0">
                    <a:pos x="T2" y="T3"/>
                  </a:cxn>
                  <a:cxn ang="0">
                    <a:pos x="T4" y="T5"/>
                  </a:cxn>
                  <a:cxn ang="0">
                    <a:pos x="T6" y="T7"/>
                  </a:cxn>
                  <a:cxn ang="0">
                    <a:pos x="T8" y="T9"/>
                  </a:cxn>
                </a:cxnLst>
                <a:rect l="0" t="0" r="r" b="b"/>
                <a:pathLst>
                  <a:path w="9" h="12">
                    <a:moveTo>
                      <a:pt x="9" y="0"/>
                    </a:moveTo>
                    <a:cubicBezTo>
                      <a:pt x="8" y="0"/>
                      <a:pt x="8" y="0"/>
                      <a:pt x="7" y="0"/>
                    </a:cubicBezTo>
                    <a:cubicBezTo>
                      <a:pt x="4" y="3"/>
                      <a:pt x="1" y="6"/>
                      <a:pt x="0" y="11"/>
                    </a:cubicBezTo>
                    <a:cubicBezTo>
                      <a:pt x="8" y="12"/>
                      <a:pt x="8" y="12"/>
                      <a:pt x="8" y="12"/>
                    </a:cubicBezTo>
                    <a:cubicBezTo>
                      <a:pt x="9" y="8"/>
                      <a:pt x="9" y="4"/>
                      <a:pt x="9" y="0"/>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Shape 49"/>
              <p:cNvSpPr/>
              <p:nvPr/>
            </p:nvSpPr>
            <p:spPr bwMode="auto">
              <a:xfrm>
                <a:off x="5738814" y="100012"/>
                <a:ext cx="53975" cy="66675"/>
              </a:xfrm>
              <a:custGeom>
                <a:avLst/>
                <a:gdLst>
                  <a:gd name="T0" fmla="*/ 29 w 31"/>
                  <a:gd name="T1" fmla="*/ 6 h 39"/>
                  <a:gd name="T2" fmla="*/ 24 w 31"/>
                  <a:gd name="T3" fmla="*/ 37 h 39"/>
                  <a:gd name="T4" fmla="*/ 2 w 31"/>
                  <a:gd name="T5" fmla="*/ 33 h 39"/>
                  <a:gd name="T6" fmla="*/ 6 w 31"/>
                  <a:gd name="T7" fmla="*/ 2 h 39"/>
                  <a:gd name="T8" fmla="*/ 29 w 31"/>
                  <a:gd name="T9" fmla="*/ 6 h 39"/>
                </a:gdLst>
                <a:ahLst/>
                <a:cxnLst>
                  <a:cxn ang="0">
                    <a:pos x="T0" y="T1"/>
                  </a:cxn>
                  <a:cxn ang="0">
                    <a:pos x="T2" y="T3"/>
                  </a:cxn>
                  <a:cxn ang="0">
                    <a:pos x="T4" y="T5"/>
                  </a:cxn>
                  <a:cxn ang="0">
                    <a:pos x="T6" y="T7"/>
                  </a:cxn>
                  <a:cxn ang="0">
                    <a:pos x="T8" y="T9"/>
                  </a:cxn>
                </a:cxnLst>
                <a:rect l="0" t="0" r="r" b="b"/>
                <a:pathLst>
                  <a:path w="31" h="39">
                    <a:moveTo>
                      <a:pt x="29" y="6"/>
                    </a:moveTo>
                    <a:cubicBezTo>
                      <a:pt x="31" y="12"/>
                      <a:pt x="29" y="36"/>
                      <a:pt x="24" y="37"/>
                    </a:cubicBezTo>
                    <a:cubicBezTo>
                      <a:pt x="19" y="39"/>
                      <a:pt x="5" y="38"/>
                      <a:pt x="2" y="33"/>
                    </a:cubicBezTo>
                    <a:cubicBezTo>
                      <a:pt x="0" y="28"/>
                      <a:pt x="0" y="3"/>
                      <a:pt x="6" y="2"/>
                    </a:cubicBezTo>
                    <a:cubicBezTo>
                      <a:pt x="12" y="0"/>
                      <a:pt x="28" y="2"/>
                      <a:pt x="29" y="6"/>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Shape 50"/>
              <p:cNvSpPr/>
              <p:nvPr/>
            </p:nvSpPr>
            <p:spPr bwMode="auto">
              <a:xfrm>
                <a:off x="5740401" y="101600"/>
                <a:ext cx="52388" cy="63500"/>
              </a:xfrm>
              <a:custGeom>
                <a:avLst/>
                <a:gdLst>
                  <a:gd name="T0" fmla="*/ 28 w 30"/>
                  <a:gd name="T1" fmla="*/ 6 h 37"/>
                  <a:gd name="T2" fmla="*/ 23 w 30"/>
                  <a:gd name="T3" fmla="*/ 36 h 37"/>
                  <a:gd name="T4" fmla="*/ 2 w 30"/>
                  <a:gd name="T5" fmla="*/ 32 h 37"/>
                  <a:gd name="T6" fmla="*/ 5 w 30"/>
                  <a:gd name="T7" fmla="*/ 1 h 37"/>
                  <a:gd name="T8" fmla="*/ 28 w 30"/>
                  <a:gd name="T9" fmla="*/ 6 h 37"/>
                </a:gdLst>
                <a:ahLst/>
                <a:cxnLst>
                  <a:cxn ang="0">
                    <a:pos x="T0" y="T1"/>
                  </a:cxn>
                  <a:cxn ang="0">
                    <a:pos x="T2" y="T3"/>
                  </a:cxn>
                  <a:cxn ang="0">
                    <a:pos x="T4" y="T5"/>
                  </a:cxn>
                  <a:cxn ang="0">
                    <a:pos x="T6" y="T7"/>
                  </a:cxn>
                  <a:cxn ang="0">
                    <a:pos x="T8" y="T9"/>
                  </a:cxn>
                </a:cxnLst>
                <a:rect l="0" t="0" r="r" b="b"/>
                <a:pathLst>
                  <a:path w="30" h="37">
                    <a:moveTo>
                      <a:pt x="28" y="6"/>
                    </a:moveTo>
                    <a:cubicBezTo>
                      <a:pt x="30" y="12"/>
                      <a:pt x="27" y="34"/>
                      <a:pt x="23" y="36"/>
                    </a:cubicBezTo>
                    <a:cubicBezTo>
                      <a:pt x="18" y="37"/>
                      <a:pt x="4" y="36"/>
                      <a:pt x="2" y="32"/>
                    </a:cubicBezTo>
                    <a:cubicBezTo>
                      <a:pt x="0" y="27"/>
                      <a:pt x="0" y="3"/>
                      <a:pt x="5" y="1"/>
                    </a:cubicBezTo>
                    <a:cubicBezTo>
                      <a:pt x="11" y="0"/>
                      <a:pt x="26" y="2"/>
                      <a:pt x="28" y="6"/>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Shape 51"/>
              <p:cNvSpPr/>
              <p:nvPr/>
            </p:nvSpPr>
            <p:spPr bwMode="auto">
              <a:xfrm>
                <a:off x="5743576" y="111125"/>
                <a:ext cx="44450" cy="49213"/>
              </a:xfrm>
              <a:custGeom>
                <a:avLst/>
                <a:gdLst>
                  <a:gd name="T0" fmla="*/ 23 w 25"/>
                  <a:gd name="T1" fmla="*/ 3 h 29"/>
                  <a:gd name="T2" fmla="*/ 19 w 25"/>
                  <a:gd name="T3" fmla="*/ 28 h 29"/>
                  <a:gd name="T4" fmla="*/ 2 w 25"/>
                  <a:gd name="T5" fmla="*/ 25 h 29"/>
                  <a:gd name="T6" fmla="*/ 4 w 25"/>
                  <a:gd name="T7" fmla="*/ 1 h 29"/>
                  <a:gd name="T8" fmla="*/ 23 w 25"/>
                  <a:gd name="T9" fmla="*/ 3 h 29"/>
                </a:gdLst>
                <a:ahLst/>
                <a:cxnLst>
                  <a:cxn ang="0">
                    <a:pos x="T0" y="T1"/>
                  </a:cxn>
                  <a:cxn ang="0">
                    <a:pos x="T2" y="T3"/>
                  </a:cxn>
                  <a:cxn ang="0">
                    <a:pos x="T4" y="T5"/>
                  </a:cxn>
                  <a:cxn ang="0">
                    <a:pos x="T6" y="T7"/>
                  </a:cxn>
                  <a:cxn ang="0">
                    <a:pos x="T8" y="T9"/>
                  </a:cxn>
                </a:cxnLst>
                <a:rect l="0" t="0" r="r" b="b"/>
                <a:pathLst>
                  <a:path w="25" h="29">
                    <a:moveTo>
                      <a:pt x="23" y="3"/>
                    </a:moveTo>
                    <a:cubicBezTo>
                      <a:pt x="25" y="8"/>
                      <a:pt x="23" y="26"/>
                      <a:pt x="19" y="28"/>
                    </a:cubicBezTo>
                    <a:cubicBezTo>
                      <a:pt x="15" y="29"/>
                      <a:pt x="4" y="28"/>
                      <a:pt x="2" y="25"/>
                    </a:cubicBezTo>
                    <a:cubicBezTo>
                      <a:pt x="0" y="21"/>
                      <a:pt x="0" y="2"/>
                      <a:pt x="4" y="1"/>
                    </a:cubicBezTo>
                    <a:cubicBezTo>
                      <a:pt x="9" y="0"/>
                      <a:pt x="22" y="0"/>
                      <a:pt x="23" y="3"/>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Shape 52"/>
              <p:cNvSpPr/>
              <p:nvPr/>
            </p:nvSpPr>
            <p:spPr bwMode="auto">
              <a:xfrm>
                <a:off x="5753101" y="119062"/>
                <a:ext cx="26988" cy="31750"/>
              </a:xfrm>
              <a:custGeom>
                <a:avLst/>
                <a:gdLst>
                  <a:gd name="T0" fmla="*/ 14 w 16"/>
                  <a:gd name="T1" fmla="*/ 2 h 18"/>
                  <a:gd name="T2" fmla="*/ 12 w 16"/>
                  <a:gd name="T3" fmla="*/ 18 h 18"/>
                  <a:gd name="T4" fmla="*/ 1 w 16"/>
                  <a:gd name="T5" fmla="*/ 16 h 18"/>
                  <a:gd name="T6" fmla="*/ 2 w 16"/>
                  <a:gd name="T7" fmla="*/ 1 h 18"/>
                  <a:gd name="T8" fmla="*/ 14 w 16"/>
                  <a:gd name="T9" fmla="*/ 2 h 18"/>
                </a:gdLst>
                <a:ahLst/>
                <a:cxnLst>
                  <a:cxn ang="0">
                    <a:pos x="T0" y="T1"/>
                  </a:cxn>
                  <a:cxn ang="0">
                    <a:pos x="T2" y="T3"/>
                  </a:cxn>
                  <a:cxn ang="0">
                    <a:pos x="T4" y="T5"/>
                  </a:cxn>
                  <a:cxn ang="0">
                    <a:pos x="T6" y="T7"/>
                  </a:cxn>
                  <a:cxn ang="0">
                    <a:pos x="T8" y="T9"/>
                  </a:cxn>
                </a:cxnLst>
                <a:rect l="0" t="0" r="r" b="b"/>
                <a:pathLst>
                  <a:path w="16" h="18">
                    <a:moveTo>
                      <a:pt x="14" y="2"/>
                    </a:moveTo>
                    <a:cubicBezTo>
                      <a:pt x="16" y="5"/>
                      <a:pt x="14" y="17"/>
                      <a:pt x="12" y="18"/>
                    </a:cubicBezTo>
                    <a:cubicBezTo>
                      <a:pt x="10" y="18"/>
                      <a:pt x="2" y="18"/>
                      <a:pt x="1" y="16"/>
                    </a:cubicBezTo>
                    <a:cubicBezTo>
                      <a:pt x="0" y="13"/>
                      <a:pt x="0" y="1"/>
                      <a:pt x="2" y="1"/>
                    </a:cubicBezTo>
                    <a:cubicBezTo>
                      <a:pt x="5" y="0"/>
                      <a:pt x="14" y="0"/>
                      <a:pt x="14" y="2"/>
                    </a:cubicBez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Shape 53"/>
              <p:cNvSpPr/>
              <p:nvPr/>
            </p:nvSpPr>
            <p:spPr bwMode="auto">
              <a:xfrm>
                <a:off x="5748339" y="112712"/>
                <a:ext cx="11113" cy="12700"/>
              </a:xfrm>
              <a:custGeom>
                <a:avLst/>
                <a:gdLst>
                  <a:gd name="T0" fmla="*/ 0 w 7"/>
                  <a:gd name="T1" fmla="*/ 8 h 8"/>
                  <a:gd name="T2" fmla="*/ 2 w 7"/>
                  <a:gd name="T3" fmla="*/ 3 h 8"/>
                  <a:gd name="T4" fmla="*/ 7 w 7"/>
                  <a:gd name="T5" fmla="*/ 2 h 8"/>
                  <a:gd name="T6" fmla="*/ 2 w 7"/>
                  <a:gd name="T7" fmla="*/ 4 h 8"/>
                  <a:gd name="T8" fmla="*/ 0 w 7"/>
                  <a:gd name="T9" fmla="*/ 8 h 8"/>
                </a:gdLst>
                <a:ahLst/>
                <a:cxnLst>
                  <a:cxn ang="0">
                    <a:pos x="T0" y="T1"/>
                  </a:cxn>
                  <a:cxn ang="0">
                    <a:pos x="T2" y="T3"/>
                  </a:cxn>
                  <a:cxn ang="0">
                    <a:pos x="T4" y="T5"/>
                  </a:cxn>
                  <a:cxn ang="0">
                    <a:pos x="T6" y="T7"/>
                  </a:cxn>
                  <a:cxn ang="0">
                    <a:pos x="T8" y="T9"/>
                  </a:cxn>
                </a:cxnLst>
                <a:rect l="0" t="0" r="r" b="b"/>
                <a:pathLst>
                  <a:path w="7" h="8">
                    <a:moveTo>
                      <a:pt x="0" y="8"/>
                    </a:moveTo>
                    <a:cubicBezTo>
                      <a:pt x="0" y="8"/>
                      <a:pt x="0" y="4"/>
                      <a:pt x="2" y="3"/>
                    </a:cubicBezTo>
                    <a:cubicBezTo>
                      <a:pt x="3" y="1"/>
                      <a:pt x="7" y="0"/>
                      <a:pt x="7" y="2"/>
                    </a:cubicBezTo>
                    <a:cubicBezTo>
                      <a:pt x="7" y="4"/>
                      <a:pt x="4" y="3"/>
                      <a:pt x="2" y="4"/>
                    </a:cubicBezTo>
                    <a:cubicBezTo>
                      <a:pt x="0" y="5"/>
                      <a:pt x="0" y="8"/>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Shape 54"/>
              <p:cNvSpPr/>
              <p:nvPr/>
            </p:nvSpPr>
            <p:spPr bwMode="auto">
              <a:xfrm>
                <a:off x="5762626" y="114300"/>
                <a:ext cx="6350" cy="3175"/>
              </a:xfrm>
              <a:custGeom>
                <a:avLst/>
                <a:gdLst>
                  <a:gd name="T0" fmla="*/ 0 w 3"/>
                  <a:gd name="T1" fmla="*/ 1 h 2"/>
                  <a:gd name="T2" fmla="*/ 1 w 3"/>
                  <a:gd name="T3" fmla="*/ 2 h 2"/>
                  <a:gd name="T4" fmla="*/ 3 w 3"/>
                  <a:gd name="T5" fmla="*/ 1 h 2"/>
                  <a:gd name="T6" fmla="*/ 2 w 3"/>
                  <a:gd name="T7" fmla="*/ 0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1"/>
                      <a:pt x="1" y="2"/>
                      <a:pt x="1" y="2"/>
                    </a:cubicBezTo>
                    <a:cubicBezTo>
                      <a:pt x="2" y="2"/>
                      <a:pt x="3" y="2"/>
                      <a:pt x="3" y="1"/>
                    </a:cubicBezTo>
                    <a:cubicBezTo>
                      <a:pt x="3" y="1"/>
                      <a:pt x="2" y="0"/>
                      <a:pt x="2"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Shape 55"/>
              <p:cNvSpPr/>
              <p:nvPr/>
            </p:nvSpPr>
            <p:spPr bwMode="auto">
              <a:xfrm>
                <a:off x="6192839" y="90487"/>
                <a:ext cx="41275" cy="26988"/>
              </a:xfrm>
              <a:custGeom>
                <a:avLst/>
                <a:gdLst>
                  <a:gd name="T0" fmla="*/ 24 w 24"/>
                  <a:gd name="T1" fmla="*/ 10 h 16"/>
                  <a:gd name="T2" fmla="*/ 9 w 24"/>
                  <a:gd name="T3" fmla="*/ 0 h 16"/>
                  <a:gd name="T4" fmla="*/ 0 w 24"/>
                  <a:gd name="T5" fmla="*/ 16 h 16"/>
                  <a:gd name="T6" fmla="*/ 24 w 24"/>
                  <a:gd name="T7" fmla="*/ 10 h 16"/>
                </a:gdLst>
                <a:ahLst/>
                <a:cxnLst>
                  <a:cxn ang="0">
                    <a:pos x="T0" y="T1"/>
                  </a:cxn>
                  <a:cxn ang="0">
                    <a:pos x="T2" y="T3"/>
                  </a:cxn>
                  <a:cxn ang="0">
                    <a:pos x="T4" y="T5"/>
                  </a:cxn>
                  <a:cxn ang="0">
                    <a:pos x="T6" y="T7"/>
                  </a:cxn>
                </a:cxnLst>
                <a:rect l="0" t="0" r="r" b="b"/>
                <a:pathLst>
                  <a:path w="24" h="16">
                    <a:moveTo>
                      <a:pt x="24" y="10"/>
                    </a:moveTo>
                    <a:cubicBezTo>
                      <a:pt x="24" y="10"/>
                      <a:pt x="17" y="1"/>
                      <a:pt x="9" y="0"/>
                    </a:cubicBezTo>
                    <a:cubicBezTo>
                      <a:pt x="1" y="0"/>
                      <a:pt x="0" y="16"/>
                      <a:pt x="0" y="16"/>
                    </a:cubicBezTo>
                    <a:lnTo>
                      <a:pt x="24" y="10"/>
                    </a:ln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Shape 56"/>
              <p:cNvSpPr/>
              <p:nvPr/>
            </p:nvSpPr>
            <p:spPr bwMode="auto">
              <a:xfrm>
                <a:off x="6203951" y="90487"/>
                <a:ext cx="17463" cy="23813"/>
              </a:xfrm>
              <a:custGeom>
                <a:avLst/>
                <a:gdLst>
                  <a:gd name="T0" fmla="*/ 0 w 10"/>
                  <a:gd name="T1" fmla="*/ 1 h 14"/>
                  <a:gd name="T2" fmla="*/ 2 w 10"/>
                  <a:gd name="T3" fmla="*/ 0 h 14"/>
                  <a:gd name="T4" fmla="*/ 10 w 10"/>
                  <a:gd name="T5" fmla="*/ 12 h 14"/>
                  <a:gd name="T6" fmla="*/ 2 w 10"/>
                  <a:gd name="T7" fmla="*/ 14 h 14"/>
                  <a:gd name="T8" fmla="*/ 0 w 10"/>
                  <a:gd name="T9" fmla="*/ 1 h 14"/>
                </a:gdLst>
                <a:ahLst/>
                <a:cxnLst>
                  <a:cxn ang="0">
                    <a:pos x="T0" y="T1"/>
                  </a:cxn>
                  <a:cxn ang="0">
                    <a:pos x="T2" y="T3"/>
                  </a:cxn>
                  <a:cxn ang="0">
                    <a:pos x="T4" y="T5"/>
                  </a:cxn>
                  <a:cxn ang="0">
                    <a:pos x="T6" y="T7"/>
                  </a:cxn>
                  <a:cxn ang="0">
                    <a:pos x="T8" y="T9"/>
                  </a:cxn>
                </a:cxnLst>
                <a:rect l="0" t="0" r="r" b="b"/>
                <a:pathLst>
                  <a:path w="10" h="14">
                    <a:moveTo>
                      <a:pt x="0" y="1"/>
                    </a:moveTo>
                    <a:cubicBezTo>
                      <a:pt x="1" y="0"/>
                      <a:pt x="1" y="0"/>
                      <a:pt x="2" y="0"/>
                    </a:cubicBezTo>
                    <a:cubicBezTo>
                      <a:pt x="5" y="4"/>
                      <a:pt x="8" y="7"/>
                      <a:pt x="10" y="12"/>
                    </a:cubicBezTo>
                    <a:cubicBezTo>
                      <a:pt x="2" y="14"/>
                      <a:pt x="2" y="14"/>
                      <a:pt x="2" y="14"/>
                    </a:cubicBezTo>
                    <a:cubicBezTo>
                      <a:pt x="1" y="10"/>
                      <a:pt x="1" y="5"/>
                      <a:pt x="0" y="1"/>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Shape 57"/>
              <p:cNvSpPr/>
              <p:nvPr/>
            </p:nvSpPr>
            <p:spPr bwMode="auto">
              <a:xfrm>
                <a:off x="6191251" y="103187"/>
                <a:ext cx="57150" cy="76200"/>
              </a:xfrm>
              <a:custGeom>
                <a:avLst/>
                <a:gdLst>
                  <a:gd name="T0" fmla="*/ 1 w 33"/>
                  <a:gd name="T1" fmla="*/ 8 h 44"/>
                  <a:gd name="T2" fmla="*/ 9 w 33"/>
                  <a:gd name="T3" fmla="*/ 42 h 44"/>
                  <a:gd name="T4" fmla="*/ 31 w 33"/>
                  <a:gd name="T5" fmla="*/ 36 h 44"/>
                  <a:gd name="T6" fmla="*/ 24 w 33"/>
                  <a:gd name="T7" fmla="*/ 1 h 44"/>
                  <a:gd name="T8" fmla="*/ 1 w 33"/>
                  <a:gd name="T9" fmla="*/ 8 h 44"/>
                </a:gdLst>
                <a:ahLst/>
                <a:cxnLst>
                  <a:cxn ang="0">
                    <a:pos x="T0" y="T1"/>
                  </a:cxn>
                  <a:cxn ang="0">
                    <a:pos x="T2" y="T3"/>
                  </a:cxn>
                  <a:cxn ang="0">
                    <a:pos x="T4" y="T5"/>
                  </a:cxn>
                  <a:cxn ang="0">
                    <a:pos x="T6" y="T7"/>
                  </a:cxn>
                  <a:cxn ang="0">
                    <a:pos x="T8" y="T9"/>
                  </a:cxn>
                </a:cxnLst>
                <a:rect l="0" t="0" r="r" b="b"/>
                <a:pathLst>
                  <a:path w="33" h="44">
                    <a:moveTo>
                      <a:pt x="1" y="8"/>
                    </a:moveTo>
                    <a:cubicBezTo>
                      <a:pt x="0" y="15"/>
                      <a:pt x="4" y="40"/>
                      <a:pt x="9" y="42"/>
                    </a:cubicBezTo>
                    <a:cubicBezTo>
                      <a:pt x="14" y="44"/>
                      <a:pt x="29" y="41"/>
                      <a:pt x="31" y="36"/>
                    </a:cubicBezTo>
                    <a:cubicBezTo>
                      <a:pt x="33" y="30"/>
                      <a:pt x="30" y="2"/>
                      <a:pt x="24" y="1"/>
                    </a:cubicBezTo>
                    <a:cubicBezTo>
                      <a:pt x="18" y="0"/>
                      <a:pt x="3" y="3"/>
                      <a:pt x="1" y="8"/>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Shape 58"/>
              <p:cNvSpPr/>
              <p:nvPr/>
            </p:nvSpPr>
            <p:spPr bwMode="auto">
              <a:xfrm>
                <a:off x="6192839" y="104775"/>
                <a:ext cx="53975" cy="73025"/>
              </a:xfrm>
              <a:custGeom>
                <a:avLst/>
                <a:gdLst>
                  <a:gd name="T0" fmla="*/ 1 w 31"/>
                  <a:gd name="T1" fmla="*/ 8 h 42"/>
                  <a:gd name="T2" fmla="*/ 9 w 31"/>
                  <a:gd name="T3" fmla="*/ 40 h 42"/>
                  <a:gd name="T4" fmla="*/ 29 w 31"/>
                  <a:gd name="T5" fmla="*/ 34 h 42"/>
                  <a:gd name="T6" fmla="*/ 23 w 31"/>
                  <a:gd name="T7" fmla="*/ 1 h 42"/>
                  <a:gd name="T8" fmla="*/ 1 w 31"/>
                  <a:gd name="T9" fmla="*/ 8 h 42"/>
                </a:gdLst>
                <a:ahLst/>
                <a:cxnLst>
                  <a:cxn ang="0">
                    <a:pos x="T0" y="T1"/>
                  </a:cxn>
                  <a:cxn ang="0">
                    <a:pos x="T2" y="T3"/>
                  </a:cxn>
                  <a:cxn ang="0">
                    <a:pos x="T4" y="T5"/>
                  </a:cxn>
                  <a:cxn ang="0">
                    <a:pos x="T6" y="T7"/>
                  </a:cxn>
                  <a:cxn ang="0">
                    <a:pos x="T8" y="T9"/>
                  </a:cxn>
                </a:cxnLst>
                <a:rect l="0" t="0" r="r" b="b"/>
                <a:pathLst>
                  <a:path w="31" h="42">
                    <a:moveTo>
                      <a:pt x="1" y="8"/>
                    </a:moveTo>
                    <a:cubicBezTo>
                      <a:pt x="0" y="14"/>
                      <a:pt x="4" y="39"/>
                      <a:pt x="9" y="40"/>
                    </a:cubicBezTo>
                    <a:cubicBezTo>
                      <a:pt x="13" y="42"/>
                      <a:pt x="27" y="39"/>
                      <a:pt x="29" y="34"/>
                    </a:cubicBezTo>
                    <a:cubicBezTo>
                      <a:pt x="31" y="29"/>
                      <a:pt x="29" y="2"/>
                      <a:pt x="23" y="1"/>
                    </a:cubicBezTo>
                    <a:cubicBezTo>
                      <a:pt x="17" y="0"/>
                      <a:pt x="2" y="3"/>
                      <a:pt x="1" y="8"/>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Shape 59"/>
              <p:cNvSpPr/>
              <p:nvPr/>
            </p:nvSpPr>
            <p:spPr bwMode="auto">
              <a:xfrm>
                <a:off x="6196014" y="114300"/>
                <a:ext cx="46038" cy="57150"/>
              </a:xfrm>
              <a:custGeom>
                <a:avLst/>
                <a:gdLst>
                  <a:gd name="T0" fmla="*/ 2 w 26"/>
                  <a:gd name="T1" fmla="*/ 5 h 33"/>
                  <a:gd name="T2" fmla="*/ 8 w 26"/>
                  <a:gd name="T3" fmla="*/ 32 h 33"/>
                  <a:gd name="T4" fmla="*/ 25 w 26"/>
                  <a:gd name="T5" fmla="*/ 27 h 33"/>
                  <a:gd name="T6" fmla="*/ 20 w 26"/>
                  <a:gd name="T7" fmla="*/ 1 h 33"/>
                  <a:gd name="T8" fmla="*/ 2 w 26"/>
                  <a:gd name="T9" fmla="*/ 5 h 33"/>
                </a:gdLst>
                <a:ahLst/>
                <a:cxnLst>
                  <a:cxn ang="0">
                    <a:pos x="T0" y="T1"/>
                  </a:cxn>
                  <a:cxn ang="0">
                    <a:pos x="T2" y="T3"/>
                  </a:cxn>
                  <a:cxn ang="0">
                    <a:pos x="T4" y="T5"/>
                  </a:cxn>
                  <a:cxn ang="0">
                    <a:pos x="T6" y="T7"/>
                  </a:cxn>
                  <a:cxn ang="0">
                    <a:pos x="T8" y="T9"/>
                  </a:cxn>
                </a:cxnLst>
                <a:rect l="0" t="0" r="r" b="b"/>
                <a:pathLst>
                  <a:path w="26" h="33">
                    <a:moveTo>
                      <a:pt x="2" y="5"/>
                    </a:moveTo>
                    <a:cubicBezTo>
                      <a:pt x="0" y="11"/>
                      <a:pt x="4" y="31"/>
                      <a:pt x="8" y="32"/>
                    </a:cubicBezTo>
                    <a:cubicBezTo>
                      <a:pt x="12" y="33"/>
                      <a:pt x="23" y="31"/>
                      <a:pt x="25" y="27"/>
                    </a:cubicBezTo>
                    <a:cubicBezTo>
                      <a:pt x="26" y="23"/>
                      <a:pt x="25" y="2"/>
                      <a:pt x="20" y="1"/>
                    </a:cubicBezTo>
                    <a:cubicBezTo>
                      <a:pt x="16" y="0"/>
                      <a:pt x="3" y="1"/>
                      <a:pt x="2" y="5"/>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Shape 60"/>
              <p:cNvSpPr/>
              <p:nvPr/>
            </p:nvSpPr>
            <p:spPr bwMode="auto">
              <a:xfrm>
                <a:off x="6205539" y="123825"/>
                <a:ext cx="26988" cy="36513"/>
              </a:xfrm>
              <a:custGeom>
                <a:avLst/>
                <a:gdLst>
                  <a:gd name="T0" fmla="*/ 1 w 16"/>
                  <a:gd name="T1" fmla="*/ 3 h 21"/>
                  <a:gd name="T2" fmla="*/ 5 w 16"/>
                  <a:gd name="T3" fmla="*/ 20 h 21"/>
                  <a:gd name="T4" fmla="*/ 15 w 16"/>
                  <a:gd name="T5" fmla="*/ 17 h 21"/>
                  <a:gd name="T6" fmla="*/ 12 w 16"/>
                  <a:gd name="T7" fmla="*/ 0 h 21"/>
                  <a:gd name="T8" fmla="*/ 1 w 16"/>
                  <a:gd name="T9" fmla="*/ 3 h 21"/>
                </a:gdLst>
                <a:ahLst/>
                <a:cxnLst>
                  <a:cxn ang="0">
                    <a:pos x="T0" y="T1"/>
                  </a:cxn>
                  <a:cxn ang="0">
                    <a:pos x="T2" y="T3"/>
                  </a:cxn>
                  <a:cxn ang="0">
                    <a:pos x="T4" y="T5"/>
                  </a:cxn>
                  <a:cxn ang="0">
                    <a:pos x="T6" y="T7"/>
                  </a:cxn>
                  <a:cxn ang="0">
                    <a:pos x="T8" y="T9"/>
                  </a:cxn>
                </a:cxnLst>
                <a:rect l="0" t="0" r="r" b="b"/>
                <a:pathLst>
                  <a:path w="16" h="21">
                    <a:moveTo>
                      <a:pt x="1" y="3"/>
                    </a:moveTo>
                    <a:cubicBezTo>
                      <a:pt x="0" y="7"/>
                      <a:pt x="2" y="19"/>
                      <a:pt x="5" y="20"/>
                    </a:cubicBezTo>
                    <a:cubicBezTo>
                      <a:pt x="7" y="21"/>
                      <a:pt x="14" y="20"/>
                      <a:pt x="15" y="17"/>
                    </a:cubicBezTo>
                    <a:cubicBezTo>
                      <a:pt x="16" y="14"/>
                      <a:pt x="15" y="1"/>
                      <a:pt x="12" y="0"/>
                    </a:cubicBezTo>
                    <a:cubicBezTo>
                      <a:pt x="9" y="0"/>
                      <a:pt x="1" y="1"/>
                      <a:pt x="1" y="3"/>
                    </a:cubicBez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Shape 61"/>
              <p:cNvSpPr/>
              <p:nvPr/>
            </p:nvSpPr>
            <p:spPr bwMode="auto">
              <a:xfrm>
                <a:off x="6224589" y="117475"/>
                <a:ext cx="12700" cy="14288"/>
              </a:xfrm>
              <a:custGeom>
                <a:avLst/>
                <a:gdLst>
                  <a:gd name="T0" fmla="*/ 7 w 7"/>
                  <a:gd name="T1" fmla="*/ 8 h 8"/>
                  <a:gd name="T2" fmla="*/ 5 w 7"/>
                  <a:gd name="T3" fmla="*/ 2 h 8"/>
                  <a:gd name="T4" fmla="*/ 0 w 7"/>
                  <a:gd name="T5" fmla="*/ 2 h 8"/>
                  <a:gd name="T6" fmla="*/ 5 w 7"/>
                  <a:gd name="T7" fmla="*/ 3 h 8"/>
                  <a:gd name="T8" fmla="*/ 7 w 7"/>
                  <a:gd name="T9" fmla="*/ 8 h 8"/>
                </a:gdLst>
                <a:ahLst/>
                <a:cxnLst>
                  <a:cxn ang="0">
                    <a:pos x="T0" y="T1"/>
                  </a:cxn>
                  <a:cxn ang="0">
                    <a:pos x="T2" y="T3"/>
                  </a:cxn>
                  <a:cxn ang="0">
                    <a:pos x="T4" y="T5"/>
                  </a:cxn>
                  <a:cxn ang="0">
                    <a:pos x="T6" y="T7"/>
                  </a:cxn>
                  <a:cxn ang="0">
                    <a:pos x="T8" y="T9"/>
                  </a:cxn>
                </a:cxnLst>
                <a:rect l="0" t="0" r="r" b="b"/>
                <a:pathLst>
                  <a:path w="7" h="8">
                    <a:moveTo>
                      <a:pt x="7" y="8"/>
                    </a:moveTo>
                    <a:cubicBezTo>
                      <a:pt x="7" y="8"/>
                      <a:pt x="7" y="3"/>
                      <a:pt x="5" y="2"/>
                    </a:cubicBezTo>
                    <a:cubicBezTo>
                      <a:pt x="3" y="0"/>
                      <a:pt x="0" y="0"/>
                      <a:pt x="0" y="2"/>
                    </a:cubicBezTo>
                    <a:cubicBezTo>
                      <a:pt x="0" y="4"/>
                      <a:pt x="2" y="2"/>
                      <a:pt x="5" y="3"/>
                    </a:cubicBezTo>
                    <a:cubicBezTo>
                      <a:pt x="7" y="5"/>
                      <a:pt x="7" y="8"/>
                      <a:pt x="7"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Shape 62"/>
              <p:cNvSpPr/>
              <p:nvPr/>
            </p:nvSpPr>
            <p:spPr bwMode="auto">
              <a:xfrm>
                <a:off x="6215064" y="119062"/>
                <a:ext cx="4763" cy="3175"/>
              </a:xfrm>
              <a:custGeom>
                <a:avLst/>
                <a:gdLst>
                  <a:gd name="T0" fmla="*/ 2 w 2"/>
                  <a:gd name="T1" fmla="*/ 1 h 2"/>
                  <a:gd name="T2" fmla="*/ 1 w 2"/>
                  <a:gd name="T3" fmla="*/ 2 h 2"/>
                  <a:gd name="T4" fmla="*/ 0 w 2"/>
                  <a:gd name="T5" fmla="*/ 1 h 2"/>
                  <a:gd name="T6" fmla="*/ 1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2"/>
                      <a:pt x="1" y="2"/>
                    </a:cubicBezTo>
                    <a:cubicBezTo>
                      <a:pt x="1" y="2"/>
                      <a:pt x="0" y="2"/>
                      <a:pt x="0" y="1"/>
                    </a:cubicBezTo>
                    <a:cubicBezTo>
                      <a:pt x="0" y="1"/>
                      <a:pt x="0" y="0"/>
                      <a:pt x="1" y="0"/>
                    </a:cubicBezTo>
                    <a:cubicBezTo>
                      <a:pt x="2" y="0"/>
                      <a:pt x="2"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Shape 63"/>
              <p:cNvSpPr/>
              <p:nvPr/>
            </p:nvSpPr>
            <p:spPr bwMode="auto">
              <a:xfrm>
                <a:off x="5721351" y="269875"/>
                <a:ext cx="558800" cy="277813"/>
              </a:xfrm>
              <a:custGeom>
                <a:avLst/>
                <a:gdLst>
                  <a:gd name="T0" fmla="*/ 19 w 323"/>
                  <a:gd name="T1" fmla="*/ 79 h 161"/>
                  <a:gd name="T2" fmla="*/ 311 w 323"/>
                  <a:gd name="T3" fmla="*/ 41 h 161"/>
                  <a:gd name="T4" fmla="*/ 323 w 323"/>
                  <a:gd name="T5" fmla="*/ 0 h 161"/>
                  <a:gd name="T6" fmla="*/ 160 w 323"/>
                  <a:gd name="T7" fmla="*/ 160 h 161"/>
                  <a:gd name="T8" fmla="*/ 0 w 323"/>
                  <a:gd name="T9" fmla="*/ 54 h 161"/>
                  <a:gd name="T10" fmla="*/ 19 w 323"/>
                  <a:gd name="T11" fmla="*/ 79 h 161"/>
                </a:gdLst>
                <a:ahLst/>
                <a:cxnLst>
                  <a:cxn ang="0">
                    <a:pos x="T0" y="T1"/>
                  </a:cxn>
                  <a:cxn ang="0">
                    <a:pos x="T2" y="T3"/>
                  </a:cxn>
                  <a:cxn ang="0">
                    <a:pos x="T4" y="T5"/>
                  </a:cxn>
                  <a:cxn ang="0">
                    <a:pos x="T6" y="T7"/>
                  </a:cxn>
                  <a:cxn ang="0">
                    <a:pos x="T8" y="T9"/>
                  </a:cxn>
                  <a:cxn ang="0">
                    <a:pos x="T10" y="T11"/>
                  </a:cxn>
                </a:cxnLst>
                <a:rect l="0" t="0" r="r" b="b"/>
                <a:pathLst>
                  <a:path w="323" h="161">
                    <a:moveTo>
                      <a:pt x="19" y="79"/>
                    </a:moveTo>
                    <a:cubicBezTo>
                      <a:pt x="104" y="150"/>
                      <a:pt x="258" y="148"/>
                      <a:pt x="311" y="41"/>
                    </a:cubicBezTo>
                    <a:cubicBezTo>
                      <a:pt x="317" y="28"/>
                      <a:pt x="321" y="14"/>
                      <a:pt x="323" y="0"/>
                    </a:cubicBezTo>
                    <a:cubicBezTo>
                      <a:pt x="321" y="120"/>
                      <a:pt x="251" y="158"/>
                      <a:pt x="160" y="160"/>
                    </a:cubicBezTo>
                    <a:cubicBezTo>
                      <a:pt x="84" y="161"/>
                      <a:pt x="20" y="131"/>
                      <a:pt x="0" y="54"/>
                    </a:cubicBezTo>
                    <a:cubicBezTo>
                      <a:pt x="4" y="63"/>
                      <a:pt x="10" y="72"/>
                      <a:pt x="19" y="79"/>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Shape 64"/>
              <p:cNvSpPr/>
              <p:nvPr/>
            </p:nvSpPr>
            <p:spPr bwMode="auto">
              <a:xfrm>
                <a:off x="5808664" y="0"/>
                <a:ext cx="385763" cy="114300"/>
              </a:xfrm>
              <a:custGeom>
                <a:avLst/>
                <a:gdLst>
                  <a:gd name="T0" fmla="*/ 224 w 224"/>
                  <a:gd name="T1" fmla="*/ 66 h 66"/>
                  <a:gd name="T2" fmla="*/ 18 w 224"/>
                  <a:gd name="T3" fmla="*/ 46 h 66"/>
                  <a:gd name="T4" fmla="*/ 0 w 224"/>
                  <a:gd name="T5" fmla="*/ 54 h 66"/>
                  <a:gd name="T6" fmla="*/ 93 w 224"/>
                  <a:gd name="T7" fmla="*/ 6 h 66"/>
                  <a:gd name="T8" fmla="*/ 224 w 224"/>
                  <a:gd name="T9" fmla="*/ 66 h 66"/>
                </a:gdLst>
                <a:ahLst/>
                <a:cxnLst>
                  <a:cxn ang="0">
                    <a:pos x="T0" y="T1"/>
                  </a:cxn>
                  <a:cxn ang="0">
                    <a:pos x="T2" y="T3"/>
                  </a:cxn>
                  <a:cxn ang="0">
                    <a:pos x="T4" y="T5"/>
                  </a:cxn>
                  <a:cxn ang="0">
                    <a:pos x="T6" y="T7"/>
                  </a:cxn>
                  <a:cxn ang="0">
                    <a:pos x="T8" y="T9"/>
                  </a:cxn>
                </a:cxnLst>
                <a:rect l="0" t="0" r="r" b="b"/>
                <a:pathLst>
                  <a:path w="224" h="66">
                    <a:moveTo>
                      <a:pt x="224" y="66"/>
                    </a:moveTo>
                    <a:cubicBezTo>
                      <a:pt x="164" y="28"/>
                      <a:pt x="85" y="24"/>
                      <a:pt x="18" y="46"/>
                    </a:cubicBezTo>
                    <a:cubicBezTo>
                      <a:pt x="11" y="48"/>
                      <a:pt x="5" y="51"/>
                      <a:pt x="0" y="54"/>
                    </a:cubicBezTo>
                    <a:cubicBezTo>
                      <a:pt x="22" y="28"/>
                      <a:pt x="55" y="10"/>
                      <a:pt x="93" y="6"/>
                    </a:cubicBezTo>
                    <a:cubicBezTo>
                      <a:pt x="148" y="0"/>
                      <a:pt x="198" y="25"/>
                      <a:pt x="224" y="66"/>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Shape 65"/>
              <p:cNvSpPr/>
              <p:nvPr/>
            </p:nvSpPr>
            <p:spPr bwMode="auto">
              <a:xfrm>
                <a:off x="5740401" y="38100"/>
                <a:ext cx="490538" cy="471488"/>
              </a:xfrm>
              <a:custGeom>
                <a:avLst/>
                <a:gdLst>
                  <a:gd name="T0" fmla="*/ 2 w 284"/>
                  <a:gd name="T1" fmla="*/ 138 h 273"/>
                  <a:gd name="T2" fmla="*/ 145 w 284"/>
                  <a:gd name="T3" fmla="*/ 272 h 273"/>
                  <a:gd name="T4" fmla="*/ 284 w 284"/>
                  <a:gd name="T5" fmla="*/ 134 h 273"/>
                  <a:gd name="T6" fmla="*/ 141 w 284"/>
                  <a:gd name="T7" fmla="*/ 1 h 273"/>
                  <a:gd name="T8" fmla="*/ 2 w 284"/>
                  <a:gd name="T9" fmla="*/ 138 h 273"/>
                </a:gdLst>
                <a:ahLst/>
                <a:cxnLst>
                  <a:cxn ang="0">
                    <a:pos x="T0" y="T1"/>
                  </a:cxn>
                  <a:cxn ang="0">
                    <a:pos x="T2" y="T3"/>
                  </a:cxn>
                  <a:cxn ang="0">
                    <a:pos x="T4" y="T5"/>
                  </a:cxn>
                  <a:cxn ang="0">
                    <a:pos x="T6" y="T7"/>
                  </a:cxn>
                  <a:cxn ang="0">
                    <a:pos x="T8" y="T9"/>
                  </a:cxn>
                </a:cxnLst>
                <a:rect l="0" t="0" r="r" b="b"/>
                <a:pathLst>
                  <a:path w="284" h="273">
                    <a:moveTo>
                      <a:pt x="2" y="138"/>
                    </a:moveTo>
                    <a:cubicBezTo>
                      <a:pt x="5" y="237"/>
                      <a:pt x="67" y="273"/>
                      <a:pt x="145" y="272"/>
                    </a:cubicBezTo>
                    <a:cubicBezTo>
                      <a:pt x="222" y="270"/>
                      <a:pt x="282" y="238"/>
                      <a:pt x="284" y="134"/>
                    </a:cubicBezTo>
                    <a:cubicBezTo>
                      <a:pt x="284" y="59"/>
                      <a:pt x="219" y="0"/>
                      <a:pt x="141" y="1"/>
                    </a:cubicBezTo>
                    <a:cubicBezTo>
                      <a:pt x="63" y="2"/>
                      <a:pt x="0" y="63"/>
                      <a:pt x="2" y="138"/>
                    </a:cubicBezTo>
                    <a:close/>
                  </a:path>
                </a:pathLst>
              </a:custGeom>
              <a:solidFill>
                <a:srgbClr val="6E6D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Shape 66"/>
              <p:cNvSpPr/>
              <p:nvPr/>
            </p:nvSpPr>
            <p:spPr bwMode="auto">
              <a:xfrm>
                <a:off x="5749926" y="46037"/>
                <a:ext cx="471488" cy="454025"/>
              </a:xfrm>
              <a:custGeom>
                <a:avLst/>
                <a:gdLst>
                  <a:gd name="T0" fmla="*/ 2 w 273"/>
                  <a:gd name="T1" fmla="*/ 133 h 263"/>
                  <a:gd name="T2" fmla="*/ 139 w 273"/>
                  <a:gd name="T3" fmla="*/ 261 h 263"/>
                  <a:gd name="T4" fmla="*/ 272 w 273"/>
                  <a:gd name="T5" fmla="*/ 129 h 263"/>
                  <a:gd name="T6" fmla="*/ 135 w 273"/>
                  <a:gd name="T7" fmla="*/ 1 h 263"/>
                  <a:gd name="T8" fmla="*/ 2 w 273"/>
                  <a:gd name="T9" fmla="*/ 133 h 263"/>
                </a:gdLst>
                <a:ahLst/>
                <a:cxnLst>
                  <a:cxn ang="0">
                    <a:pos x="T0" y="T1"/>
                  </a:cxn>
                  <a:cxn ang="0">
                    <a:pos x="T2" y="T3"/>
                  </a:cxn>
                  <a:cxn ang="0">
                    <a:pos x="T4" y="T5"/>
                  </a:cxn>
                  <a:cxn ang="0">
                    <a:pos x="T6" y="T7"/>
                  </a:cxn>
                  <a:cxn ang="0">
                    <a:pos x="T8" y="T9"/>
                  </a:cxn>
                </a:cxnLst>
                <a:rect l="0" t="0" r="r" b="b"/>
                <a:pathLst>
                  <a:path w="273" h="263">
                    <a:moveTo>
                      <a:pt x="2" y="133"/>
                    </a:moveTo>
                    <a:cubicBezTo>
                      <a:pt x="4" y="228"/>
                      <a:pt x="64" y="263"/>
                      <a:pt x="139" y="261"/>
                    </a:cubicBezTo>
                    <a:cubicBezTo>
                      <a:pt x="214" y="260"/>
                      <a:pt x="271" y="229"/>
                      <a:pt x="272" y="129"/>
                    </a:cubicBezTo>
                    <a:cubicBezTo>
                      <a:pt x="273" y="57"/>
                      <a:pt x="210" y="0"/>
                      <a:pt x="135" y="1"/>
                    </a:cubicBezTo>
                    <a:cubicBezTo>
                      <a:pt x="60" y="2"/>
                      <a:pt x="0" y="61"/>
                      <a:pt x="2" y="133"/>
                    </a:cubicBezTo>
                    <a:close/>
                  </a:path>
                </a:pathLst>
              </a:custGeom>
              <a:solidFill>
                <a:srgbClr val="30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Shape 67"/>
              <p:cNvSpPr/>
              <p:nvPr/>
            </p:nvSpPr>
            <p:spPr bwMode="auto">
              <a:xfrm>
                <a:off x="5754689" y="112712"/>
                <a:ext cx="466725" cy="385763"/>
              </a:xfrm>
              <a:custGeom>
                <a:avLst/>
                <a:gdLst>
                  <a:gd name="T0" fmla="*/ 169 w 270"/>
                  <a:gd name="T1" fmla="*/ 164 h 224"/>
                  <a:gd name="T2" fmla="*/ 230 w 270"/>
                  <a:gd name="T3" fmla="*/ 0 h 224"/>
                  <a:gd name="T4" fmla="*/ 269 w 270"/>
                  <a:gd name="T5" fmla="*/ 91 h 224"/>
                  <a:gd name="T6" fmla="*/ 136 w 270"/>
                  <a:gd name="T7" fmla="*/ 223 h 224"/>
                  <a:gd name="T8" fmla="*/ 0 w 270"/>
                  <a:gd name="T9" fmla="*/ 108 h 224"/>
                  <a:gd name="T10" fmla="*/ 169 w 270"/>
                  <a:gd name="T11" fmla="*/ 164 h 224"/>
                </a:gdLst>
                <a:ahLst/>
                <a:cxnLst>
                  <a:cxn ang="0">
                    <a:pos x="T0" y="T1"/>
                  </a:cxn>
                  <a:cxn ang="0">
                    <a:pos x="T2" y="T3"/>
                  </a:cxn>
                  <a:cxn ang="0">
                    <a:pos x="T4" y="T5"/>
                  </a:cxn>
                  <a:cxn ang="0">
                    <a:pos x="T6" y="T7"/>
                  </a:cxn>
                  <a:cxn ang="0">
                    <a:pos x="T8" y="T9"/>
                  </a:cxn>
                  <a:cxn ang="0">
                    <a:pos x="T10" y="T11"/>
                  </a:cxn>
                </a:cxnLst>
                <a:rect l="0" t="0" r="r" b="b"/>
                <a:pathLst>
                  <a:path w="270" h="224">
                    <a:moveTo>
                      <a:pt x="169" y="164"/>
                    </a:moveTo>
                    <a:cubicBezTo>
                      <a:pt x="236" y="142"/>
                      <a:pt x="255" y="62"/>
                      <a:pt x="230" y="0"/>
                    </a:cubicBezTo>
                    <a:cubicBezTo>
                      <a:pt x="254" y="23"/>
                      <a:pt x="270" y="55"/>
                      <a:pt x="269" y="91"/>
                    </a:cubicBezTo>
                    <a:cubicBezTo>
                      <a:pt x="268" y="191"/>
                      <a:pt x="211" y="222"/>
                      <a:pt x="136" y="223"/>
                    </a:cubicBezTo>
                    <a:cubicBezTo>
                      <a:pt x="65" y="224"/>
                      <a:pt x="7" y="193"/>
                      <a:pt x="0" y="108"/>
                    </a:cubicBezTo>
                    <a:cubicBezTo>
                      <a:pt x="34" y="161"/>
                      <a:pt x="104" y="186"/>
                      <a:pt x="169" y="164"/>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Shape 68"/>
              <p:cNvSpPr/>
              <p:nvPr/>
            </p:nvSpPr>
            <p:spPr bwMode="auto">
              <a:xfrm>
                <a:off x="5789614" y="269875"/>
                <a:ext cx="425450" cy="223838"/>
              </a:xfrm>
              <a:custGeom>
                <a:avLst/>
                <a:gdLst>
                  <a:gd name="T0" fmla="*/ 112 w 247"/>
                  <a:gd name="T1" fmla="*/ 118 h 130"/>
                  <a:gd name="T2" fmla="*/ 247 w 247"/>
                  <a:gd name="T3" fmla="*/ 0 h 130"/>
                  <a:gd name="T4" fmla="*/ 247 w 247"/>
                  <a:gd name="T5" fmla="*/ 0 h 130"/>
                  <a:gd name="T6" fmla="*/ 116 w 247"/>
                  <a:gd name="T7" fmla="*/ 130 h 130"/>
                  <a:gd name="T8" fmla="*/ 0 w 247"/>
                  <a:gd name="T9" fmla="*/ 76 h 130"/>
                  <a:gd name="T10" fmla="*/ 112 w 247"/>
                  <a:gd name="T11" fmla="*/ 118 h 130"/>
                </a:gdLst>
                <a:ahLst/>
                <a:cxnLst>
                  <a:cxn ang="0">
                    <a:pos x="T0" y="T1"/>
                  </a:cxn>
                  <a:cxn ang="0">
                    <a:pos x="T2" y="T3"/>
                  </a:cxn>
                  <a:cxn ang="0">
                    <a:pos x="T4" y="T5"/>
                  </a:cxn>
                  <a:cxn ang="0">
                    <a:pos x="T6" y="T7"/>
                  </a:cxn>
                  <a:cxn ang="0">
                    <a:pos x="T8" y="T9"/>
                  </a:cxn>
                  <a:cxn ang="0">
                    <a:pos x="T10" y="T11"/>
                  </a:cxn>
                </a:cxnLst>
                <a:rect l="0" t="0" r="r" b="b"/>
                <a:pathLst>
                  <a:path w="247" h="130">
                    <a:moveTo>
                      <a:pt x="112" y="118"/>
                    </a:moveTo>
                    <a:cubicBezTo>
                      <a:pt x="184" y="117"/>
                      <a:pt x="241" y="88"/>
                      <a:pt x="247" y="0"/>
                    </a:cubicBezTo>
                    <a:cubicBezTo>
                      <a:pt x="247" y="0"/>
                      <a:pt x="247" y="0"/>
                      <a:pt x="247" y="0"/>
                    </a:cubicBezTo>
                    <a:cubicBezTo>
                      <a:pt x="246" y="98"/>
                      <a:pt x="189" y="129"/>
                      <a:pt x="116" y="130"/>
                    </a:cubicBezTo>
                    <a:cubicBezTo>
                      <a:pt x="66" y="130"/>
                      <a:pt x="24" y="115"/>
                      <a:pt x="0" y="76"/>
                    </a:cubicBezTo>
                    <a:cubicBezTo>
                      <a:pt x="26" y="106"/>
                      <a:pt x="66" y="118"/>
                      <a:pt x="112" y="118"/>
                    </a:cubicBez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Shape 69"/>
              <p:cNvSpPr/>
              <p:nvPr/>
            </p:nvSpPr>
            <p:spPr bwMode="auto">
              <a:xfrm>
                <a:off x="5838826" y="60325"/>
                <a:ext cx="361950" cy="260350"/>
              </a:xfrm>
              <a:custGeom>
                <a:avLst/>
                <a:gdLst>
                  <a:gd name="T0" fmla="*/ 197 w 209"/>
                  <a:gd name="T1" fmla="*/ 113 h 151"/>
                  <a:gd name="T2" fmla="*/ 105 w 209"/>
                  <a:gd name="T3" fmla="*/ 83 h 151"/>
                  <a:gd name="T4" fmla="*/ 11 w 209"/>
                  <a:gd name="T5" fmla="*/ 56 h 151"/>
                  <a:gd name="T6" fmla="*/ 125 w 209"/>
                  <a:gd name="T7" fmla="*/ 16 h 151"/>
                  <a:gd name="T8" fmla="*/ 197 w 209"/>
                  <a:gd name="T9" fmla="*/ 113 h 151"/>
                </a:gdLst>
                <a:ahLst/>
                <a:cxnLst>
                  <a:cxn ang="0">
                    <a:pos x="T0" y="T1"/>
                  </a:cxn>
                  <a:cxn ang="0">
                    <a:pos x="T2" y="T3"/>
                  </a:cxn>
                  <a:cxn ang="0">
                    <a:pos x="T4" y="T5"/>
                  </a:cxn>
                  <a:cxn ang="0">
                    <a:pos x="T6" y="T7"/>
                  </a:cxn>
                  <a:cxn ang="0">
                    <a:pos x="T8" y="T9"/>
                  </a:cxn>
                </a:cxnLst>
                <a:rect l="0" t="0" r="r" b="b"/>
                <a:pathLst>
                  <a:path w="209" h="151">
                    <a:moveTo>
                      <a:pt x="197" y="113"/>
                    </a:moveTo>
                    <a:cubicBezTo>
                      <a:pt x="185" y="151"/>
                      <a:pt x="156" y="99"/>
                      <a:pt x="105" y="83"/>
                    </a:cubicBezTo>
                    <a:cubicBezTo>
                      <a:pt x="53" y="67"/>
                      <a:pt x="0" y="94"/>
                      <a:pt x="11" y="56"/>
                    </a:cubicBezTo>
                    <a:cubicBezTo>
                      <a:pt x="23" y="18"/>
                      <a:pt x="74" y="0"/>
                      <a:pt x="125" y="16"/>
                    </a:cubicBezTo>
                    <a:cubicBezTo>
                      <a:pt x="176" y="32"/>
                      <a:pt x="209" y="75"/>
                      <a:pt x="197" y="113"/>
                    </a:cubicBezTo>
                    <a:close/>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Shape 70"/>
              <p:cNvSpPr/>
              <p:nvPr/>
            </p:nvSpPr>
            <p:spPr bwMode="auto">
              <a:xfrm>
                <a:off x="6029326" y="92075"/>
                <a:ext cx="134938" cy="139700"/>
              </a:xfrm>
              <a:custGeom>
                <a:avLst/>
                <a:gdLst>
                  <a:gd name="T0" fmla="*/ 75 w 78"/>
                  <a:gd name="T1" fmla="*/ 81 h 81"/>
                  <a:gd name="T2" fmla="*/ 51 w 78"/>
                  <a:gd name="T3" fmla="*/ 18 h 81"/>
                  <a:gd name="T4" fmla="*/ 1 w 78"/>
                  <a:gd name="T5" fmla="*/ 21 h 81"/>
                  <a:gd name="T6" fmla="*/ 43 w 78"/>
                  <a:gd name="T7" fmla="*/ 41 h 81"/>
                  <a:gd name="T8" fmla="*/ 75 w 78"/>
                  <a:gd name="T9" fmla="*/ 81 h 81"/>
                </a:gdLst>
                <a:ahLst/>
                <a:cxnLst>
                  <a:cxn ang="0">
                    <a:pos x="T0" y="T1"/>
                  </a:cxn>
                  <a:cxn ang="0">
                    <a:pos x="T2" y="T3"/>
                  </a:cxn>
                  <a:cxn ang="0">
                    <a:pos x="T4" y="T5"/>
                  </a:cxn>
                  <a:cxn ang="0">
                    <a:pos x="T6" y="T7"/>
                  </a:cxn>
                  <a:cxn ang="0">
                    <a:pos x="T8" y="T9"/>
                  </a:cxn>
                </a:cxnLst>
                <a:rect l="0" t="0" r="r" b="b"/>
                <a:pathLst>
                  <a:path w="78" h="81">
                    <a:moveTo>
                      <a:pt x="75" y="81"/>
                    </a:moveTo>
                    <a:cubicBezTo>
                      <a:pt x="75" y="81"/>
                      <a:pt x="78" y="36"/>
                      <a:pt x="51" y="18"/>
                    </a:cubicBezTo>
                    <a:cubicBezTo>
                      <a:pt x="25" y="0"/>
                      <a:pt x="3" y="11"/>
                      <a:pt x="1" y="21"/>
                    </a:cubicBezTo>
                    <a:cubicBezTo>
                      <a:pt x="0" y="31"/>
                      <a:pt x="22" y="33"/>
                      <a:pt x="43" y="41"/>
                    </a:cubicBezTo>
                    <a:cubicBezTo>
                      <a:pt x="63" y="50"/>
                      <a:pt x="75" y="81"/>
                      <a:pt x="75" y="81"/>
                    </a:cubicBezTo>
                    <a:close/>
                  </a:path>
                </a:pathLst>
              </a:custGeom>
              <a:solidFill>
                <a:srgbClr val="BFB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Shape 71"/>
              <p:cNvSpPr/>
              <p:nvPr/>
            </p:nvSpPr>
            <p:spPr bwMode="auto">
              <a:xfrm>
                <a:off x="5949951" y="101600"/>
                <a:ext cx="41275" cy="34925"/>
              </a:xfrm>
              <a:custGeom>
                <a:avLst/>
                <a:gdLst>
                  <a:gd name="T0" fmla="*/ 24 w 24"/>
                  <a:gd name="T1" fmla="*/ 10 h 20"/>
                  <a:gd name="T2" fmla="*/ 12 w 24"/>
                  <a:gd name="T3" fmla="*/ 20 h 20"/>
                  <a:gd name="T4" fmla="*/ 0 w 24"/>
                  <a:gd name="T5" fmla="*/ 10 h 20"/>
                  <a:gd name="T6" fmla="*/ 12 w 24"/>
                  <a:gd name="T7" fmla="*/ 0 h 20"/>
                  <a:gd name="T8" fmla="*/ 24 w 24"/>
                  <a:gd name="T9" fmla="*/ 10 h 20"/>
                </a:gdLst>
                <a:ahLst/>
                <a:cxnLst>
                  <a:cxn ang="0">
                    <a:pos x="T0" y="T1"/>
                  </a:cxn>
                  <a:cxn ang="0">
                    <a:pos x="T2" y="T3"/>
                  </a:cxn>
                  <a:cxn ang="0">
                    <a:pos x="T4" y="T5"/>
                  </a:cxn>
                  <a:cxn ang="0">
                    <a:pos x="T6" y="T7"/>
                  </a:cxn>
                  <a:cxn ang="0">
                    <a:pos x="T8" y="T9"/>
                  </a:cxn>
                </a:cxnLst>
                <a:rect l="0" t="0" r="r" b="b"/>
                <a:pathLst>
                  <a:path w="24" h="20">
                    <a:moveTo>
                      <a:pt x="24" y="10"/>
                    </a:moveTo>
                    <a:cubicBezTo>
                      <a:pt x="24" y="16"/>
                      <a:pt x="18" y="20"/>
                      <a:pt x="12" y="20"/>
                    </a:cubicBezTo>
                    <a:cubicBezTo>
                      <a:pt x="5" y="20"/>
                      <a:pt x="0" y="15"/>
                      <a:pt x="0" y="10"/>
                    </a:cubicBezTo>
                    <a:cubicBezTo>
                      <a:pt x="0" y="5"/>
                      <a:pt x="5" y="0"/>
                      <a:pt x="12" y="0"/>
                    </a:cubicBezTo>
                    <a:cubicBezTo>
                      <a:pt x="19" y="1"/>
                      <a:pt x="24" y="5"/>
                      <a:pt x="24" y="10"/>
                    </a:cubicBezTo>
                    <a:close/>
                  </a:path>
                </a:pathLst>
              </a:custGeom>
              <a:solidFill>
                <a:srgbClr val="BFBE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Shape 72"/>
              <p:cNvSpPr/>
              <p:nvPr/>
            </p:nvSpPr>
            <p:spPr bwMode="auto">
              <a:xfrm>
                <a:off x="5699126" y="509587"/>
                <a:ext cx="601663" cy="784225"/>
              </a:xfrm>
              <a:custGeom>
                <a:avLst/>
                <a:gdLst>
                  <a:gd name="T0" fmla="*/ 78 w 348"/>
                  <a:gd name="T1" fmla="*/ 21 h 454"/>
                  <a:gd name="T2" fmla="*/ 10 w 348"/>
                  <a:gd name="T3" fmla="*/ 48 h 454"/>
                  <a:gd name="T4" fmla="*/ 12 w 348"/>
                  <a:gd name="T5" fmla="*/ 209 h 454"/>
                  <a:gd name="T6" fmla="*/ 13 w 348"/>
                  <a:gd name="T7" fmla="*/ 354 h 454"/>
                  <a:gd name="T8" fmla="*/ 191 w 348"/>
                  <a:gd name="T9" fmla="*/ 440 h 454"/>
                  <a:gd name="T10" fmla="*/ 340 w 348"/>
                  <a:gd name="T11" fmla="*/ 334 h 454"/>
                  <a:gd name="T12" fmla="*/ 338 w 348"/>
                  <a:gd name="T13" fmla="*/ 226 h 454"/>
                  <a:gd name="T14" fmla="*/ 341 w 348"/>
                  <a:gd name="T15" fmla="*/ 79 h 454"/>
                  <a:gd name="T16" fmla="*/ 314 w 348"/>
                  <a:gd name="T17" fmla="*/ 9 h 454"/>
                  <a:gd name="T18" fmla="*/ 78 w 348"/>
                  <a:gd name="T19" fmla="*/ 2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454">
                    <a:moveTo>
                      <a:pt x="78" y="21"/>
                    </a:moveTo>
                    <a:cubicBezTo>
                      <a:pt x="49" y="13"/>
                      <a:pt x="18" y="0"/>
                      <a:pt x="10" y="48"/>
                    </a:cubicBezTo>
                    <a:cubicBezTo>
                      <a:pt x="2" y="97"/>
                      <a:pt x="12" y="179"/>
                      <a:pt x="12" y="209"/>
                    </a:cubicBezTo>
                    <a:cubicBezTo>
                      <a:pt x="11" y="240"/>
                      <a:pt x="0" y="331"/>
                      <a:pt x="13" y="354"/>
                    </a:cubicBezTo>
                    <a:cubicBezTo>
                      <a:pt x="43" y="406"/>
                      <a:pt x="135" y="454"/>
                      <a:pt x="191" y="440"/>
                    </a:cubicBezTo>
                    <a:cubicBezTo>
                      <a:pt x="248" y="426"/>
                      <a:pt x="337" y="395"/>
                      <a:pt x="340" y="334"/>
                    </a:cubicBezTo>
                    <a:cubicBezTo>
                      <a:pt x="342" y="311"/>
                      <a:pt x="337" y="263"/>
                      <a:pt x="338" y="226"/>
                    </a:cubicBezTo>
                    <a:cubicBezTo>
                      <a:pt x="340" y="163"/>
                      <a:pt x="348" y="108"/>
                      <a:pt x="341" y="79"/>
                    </a:cubicBezTo>
                    <a:cubicBezTo>
                      <a:pt x="331" y="34"/>
                      <a:pt x="326" y="15"/>
                      <a:pt x="314" y="9"/>
                    </a:cubicBezTo>
                    <a:cubicBezTo>
                      <a:pt x="302" y="3"/>
                      <a:pt x="129" y="35"/>
                      <a:pt x="78" y="21"/>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Shape 73"/>
              <p:cNvSpPr/>
              <p:nvPr/>
            </p:nvSpPr>
            <p:spPr bwMode="auto">
              <a:xfrm>
                <a:off x="5708651" y="960437"/>
                <a:ext cx="579438" cy="333375"/>
              </a:xfrm>
              <a:custGeom>
                <a:avLst/>
                <a:gdLst>
                  <a:gd name="T0" fmla="*/ 3 w 336"/>
                  <a:gd name="T1" fmla="*/ 6 h 193"/>
                  <a:gd name="T2" fmla="*/ 8 w 336"/>
                  <a:gd name="T3" fmla="*/ 93 h 193"/>
                  <a:gd name="T4" fmla="*/ 186 w 336"/>
                  <a:gd name="T5" fmla="*/ 179 h 193"/>
                  <a:gd name="T6" fmla="*/ 335 w 336"/>
                  <a:gd name="T7" fmla="*/ 73 h 193"/>
                  <a:gd name="T8" fmla="*/ 333 w 336"/>
                  <a:gd name="T9" fmla="*/ 0 h 193"/>
                  <a:gd name="T10" fmla="*/ 3 w 336"/>
                  <a:gd name="T11" fmla="*/ 6 h 193"/>
                </a:gdLst>
                <a:ahLst/>
                <a:cxnLst>
                  <a:cxn ang="0">
                    <a:pos x="T0" y="T1"/>
                  </a:cxn>
                  <a:cxn ang="0">
                    <a:pos x="T2" y="T3"/>
                  </a:cxn>
                  <a:cxn ang="0">
                    <a:pos x="T4" y="T5"/>
                  </a:cxn>
                  <a:cxn ang="0">
                    <a:pos x="T6" y="T7"/>
                  </a:cxn>
                  <a:cxn ang="0">
                    <a:pos x="T8" y="T9"/>
                  </a:cxn>
                  <a:cxn ang="0">
                    <a:pos x="T10" y="T11"/>
                  </a:cxn>
                </a:cxnLst>
                <a:rect l="0" t="0" r="r" b="b"/>
                <a:pathLst>
                  <a:path w="336" h="193">
                    <a:moveTo>
                      <a:pt x="3" y="6"/>
                    </a:moveTo>
                    <a:cubicBezTo>
                      <a:pt x="1" y="41"/>
                      <a:pt x="0" y="79"/>
                      <a:pt x="8" y="93"/>
                    </a:cubicBezTo>
                    <a:cubicBezTo>
                      <a:pt x="38" y="145"/>
                      <a:pt x="130" y="193"/>
                      <a:pt x="186" y="179"/>
                    </a:cubicBezTo>
                    <a:cubicBezTo>
                      <a:pt x="243" y="165"/>
                      <a:pt x="332" y="134"/>
                      <a:pt x="335" y="73"/>
                    </a:cubicBezTo>
                    <a:cubicBezTo>
                      <a:pt x="336" y="57"/>
                      <a:pt x="334" y="28"/>
                      <a:pt x="333" y="0"/>
                    </a:cubicBezTo>
                    <a:cubicBezTo>
                      <a:pt x="228" y="25"/>
                      <a:pt x="113" y="12"/>
                      <a:pt x="3" y="6"/>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Shape 74"/>
              <p:cNvSpPr/>
              <p:nvPr/>
            </p:nvSpPr>
            <p:spPr bwMode="auto">
              <a:xfrm>
                <a:off x="5711826" y="1068387"/>
                <a:ext cx="574675" cy="225425"/>
              </a:xfrm>
              <a:custGeom>
                <a:avLst/>
                <a:gdLst>
                  <a:gd name="T0" fmla="*/ 152 w 333"/>
                  <a:gd name="T1" fmla="*/ 76 h 130"/>
                  <a:gd name="T2" fmla="*/ 0 w 333"/>
                  <a:gd name="T3" fmla="*/ 0 h 130"/>
                  <a:gd name="T4" fmla="*/ 6 w 333"/>
                  <a:gd name="T5" fmla="*/ 30 h 130"/>
                  <a:gd name="T6" fmla="*/ 184 w 333"/>
                  <a:gd name="T7" fmla="*/ 116 h 130"/>
                  <a:gd name="T8" fmla="*/ 333 w 333"/>
                  <a:gd name="T9" fmla="*/ 10 h 130"/>
                  <a:gd name="T10" fmla="*/ 333 w 333"/>
                  <a:gd name="T11" fmla="*/ 8 h 130"/>
                  <a:gd name="T12" fmla="*/ 180 w 333"/>
                  <a:gd name="T13" fmla="*/ 83 h 130"/>
                  <a:gd name="T14" fmla="*/ 152 w 333"/>
                  <a:gd name="T15" fmla="*/ 76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30">
                    <a:moveTo>
                      <a:pt x="152" y="76"/>
                    </a:moveTo>
                    <a:cubicBezTo>
                      <a:pt x="108" y="44"/>
                      <a:pt x="60" y="66"/>
                      <a:pt x="0" y="0"/>
                    </a:cubicBezTo>
                    <a:cubicBezTo>
                      <a:pt x="1" y="13"/>
                      <a:pt x="3" y="24"/>
                      <a:pt x="6" y="30"/>
                    </a:cubicBezTo>
                    <a:cubicBezTo>
                      <a:pt x="36" y="82"/>
                      <a:pt x="128" y="130"/>
                      <a:pt x="184" y="116"/>
                    </a:cubicBezTo>
                    <a:cubicBezTo>
                      <a:pt x="241" y="102"/>
                      <a:pt x="330" y="71"/>
                      <a:pt x="333" y="10"/>
                    </a:cubicBezTo>
                    <a:cubicBezTo>
                      <a:pt x="333" y="9"/>
                      <a:pt x="333" y="9"/>
                      <a:pt x="333" y="8"/>
                    </a:cubicBezTo>
                    <a:cubicBezTo>
                      <a:pt x="277" y="12"/>
                      <a:pt x="221" y="43"/>
                      <a:pt x="180" y="83"/>
                    </a:cubicBezTo>
                    <a:cubicBezTo>
                      <a:pt x="171" y="88"/>
                      <a:pt x="160" y="82"/>
                      <a:pt x="152" y="76"/>
                    </a:cubicBezTo>
                    <a:close/>
                  </a:path>
                </a:pathLst>
              </a:custGeom>
              <a:solidFill>
                <a:srgbClr val="AFAF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Shape 75"/>
              <p:cNvSpPr/>
              <p:nvPr/>
            </p:nvSpPr>
            <p:spPr bwMode="auto">
              <a:xfrm>
                <a:off x="5713414" y="960437"/>
                <a:ext cx="571500" cy="76200"/>
              </a:xfrm>
              <a:custGeom>
                <a:avLst/>
                <a:gdLst>
                  <a:gd name="T0" fmla="*/ 331 w 331"/>
                  <a:gd name="T1" fmla="*/ 13 h 44"/>
                  <a:gd name="T2" fmla="*/ 330 w 331"/>
                  <a:gd name="T3" fmla="*/ 0 h 44"/>
                  <a:gd name="T4" fmla="*/ 0 w 331"/>
                  <a:gd name="T5" fmla="*/ 6 h 44"/>
                  <a:gd name="T6" fmla="*/ 0 w 331"/>
                  <a:gd name="T7" fmla="*/ 16 h 44"/>
                  <a:gd name="T8" fmla="*/ 331 w 331"/>
                  <a:gd name="T9" fmla="*/ 13 h 44"/>
                </a:gdLst>
                <a:ahLst/>
                <a:cxnLst>
                  <a:cxn ang="0">
                    <a:pos x="T0" y="T1"/>
                  </a:cxn>
                  <a:cxn ang="0">
                    <a:pos x="T2" y="T3"/>
                  </a:cxn>
                  <a:cxn ang="0">
                    <a:pos x="T4" y="T5"/>
                  </a:cxn>
                  <a:cxn ang="0">
                    <a:pos x="T6" y="T7"/>
                  </a:cxn>
                  <a:cxn ang="0">
                    <a:pos x="T8" y="T9"/>
                  </a:cxn>
                </a:cxnLst>
                <a:rect l="0" t="0" r="r" b="b"/>
                <a:pathLst>
                  <a:path w="331" h="44">
                    <a:moveTo>
                      <a:pt x="331" y="13"/>
                    </a:moveTo>
                    <a:cubicBezTo>
                      <a:pt x="331" y="9"/>
                      <a:pt x="330" y="4"/>
                      <a:pt x="330" y="0"/>
                    </a:cubicBezTo>
                    <a:cubicBezTo>
                      <a:pt x="225" y="25"/>
                      <a:pt x="110" y="12"/>
                      <a:pt x="0" y="6"/>
                    </a:cubicBezTo>
                    <a:cubicBezTo>
                      <a:pt x="0" y="10"/>
                      <a:pt x="0" y="13"/>
                      <a:pt x="0" y="16"/>
                    </a:cubicBezTo>
                    <a:cubicBezTo>
                      <a:pt x="108" y="34"/>
                      <a:pt x="224" y="44"/>
                      <a:pt x="331" y="13"/>
                    </a:cubicBezTo>
                    <a:close/>
                  </a:path>
                </a:pathLst>
              </a:custGeom>
              <a:solidFill>
                <a:srgbClr val="B22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Shape 76"/>
              <p:cNvSpPr/>
              <p:nvPr/>
            </p:nvSpPr>
            <p:spPr bwMode="auto">
              <a:xfrm>
                <a:off x="6018214" y="552450"/>
                <a:ext cx="266700" cy="180975"/>
              </a:xfrm>
              <a:custGeom>
                <a:avLst/>
                <a:gdLst>
                  <a:gd name="T0" fmla="*/ 125 w 154"/>
                  <a:gd name="T1" fmla="*/ 4 h 105"/>
                  <a:gd name="T2" fmla="*/ 0 w 154"/>
                  <a:gd name="T3" fmla="*/ 15 h 105"/>
                  <a:gd name="T4" fmla="*/ 16 w 154"/>
                  <a:gd name="T5" fmla="*/ 27 h 105"/>
                  <a:gd name="T6" fmla="*/ 129 w 154"/>
                  <a:gd name="T7" fmla="*/ 56 h 105"/>
                  <a:gd name="T8" fmla="*/ 154 w 154"/>
                  <a:gd name="T9" fmla="*/ 105 h 105"/>
                  <a:gd name="T10" fmla="*/ 150 w 154"/>
                  <a:gd name="T11" fmla="*/ 67 h 105"/>
                  <a:gd name="T12" fmla="*/ 125 w 154"/>
                  <a:gd name="T13" fmla="*/ 4 h 105"/>
                </a:gdLst>
                <a:ahLst/>
                <a:cxnLst>
                  <a:cxn ang="0">
                    <a:pos x="T0" y="T1"/>
                  </a:cxn>
                  <a:cxn ang="0">
                    <a:pos x="T2" y="T3"/>
                  </a:cxn>
                  <a:cxn ang="0">
                    <a:pos x="T4" y="T5"/>
                  </a:cxn>
                  <a:cxn ang="0">
                    <a:pos x="T6" y="T7"/>
                  </a:cxn>
                  <a:cxn ang="0">
                    <a:pos x="T8" y="T9"/>
                  </a:cxn>
                  <a:cxn ang="0">
                    <a:pos x="T10" y="T11"/>
                  </a:cxn>
                  <a:cxn ang="0">
                    <a:pos x="T12" y="T13"/>
                  </a:cxn>
                </a:cxnLst>
                <a:rect l="0" t="0" r="r" b="b"/>
                <a:pathLst>
                  <a:path w="154" h="105">
                    <a:moveTo>
                      <a:pt x="125" y="4"/>
                    </a:moveTo>
                    <a:cubicBezTo>
                      <a:pt x="118" y="0"/>
                      <a:pt x="57" y="10"/>
                      <a:pt x="0" y="15"/>
                    </a:cubicBezTo>
                    <a:cubicBezTo>
                      <a:pt x="3" y="22"/>
                      <a:pt x="10" y="27"/>
                      <a:pt x="16" y="27"/>
                    </a:cubicBezTo>
                    <a:cubicBezTo>
                      <a:pt x="56" y="30"/>
                      <a:pt x="102" y="15"/>
                      <a:pt x="129" y="56"/>
                    </a:cubicBezTo>
                    <a:cubicBezTo>
                      <a:pt x="140" y="70"/>
                      <a:pt x="149" y="87"/>
                      <a:pt x="154" y="105"/>
                    </a:cubicBezTo>
                    <a:cubicBezTo>
                      <a:pt x="153" y="90"/>
                      <a:pt x="152" y="76"/>
                      <a:pt x="150" y="67"/>
                    </a:cubicBezTo>
                    <a:cubicBezTo>
                      <a:pt x="140" y="26"/>
                      <a:pt x="136" y="9"/>
                      <a:pt x="125" y="4"/>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Shape 77"/>
              <p:cNvSpPr/>
              <p:nvPr/>
            </p:nvSpPr>
            <p:spPr bwMode="auto">
              <a:xfrm>
                <a:off x="5775326" y="476250"/>
                <a:ext cx="433388" cy="96838"/>
              </a:xfrm>
              <a:custGeom>
                <a:avLst/>
                <a:gdLst>
                  <a:gd name="T0" fmla="*/ 12 w 251"/>
                  <a:gd name="T1" fmla="*/ 7 h 56"/>
                  <a:gd name="T2" fmla="*/ 8 w 251"/>
                  <a:gd name="T3" fmla="*/ 30 h 56"/>
                  <a:gd name="T4" fmla="*/ 70 w 251"/>
                  <a:gd name="T5" fmla="*/ 53 h 56"/>
                  <a:gd name="T6" fmla="*/ 196 w 251"/>
                  <a:gd name="T7" fmla="*/ 49 h 56"/>
                  <a:gd name="T8" fmla="*/ 245 w 251"/>
                  <a:gd name="T9" fmla="*/ 24 h 56"/>
                  <a:gd name="T10" fmla="*/ 246 w 251"/>
                  <a:gd name="T11" fmla="*/ 4 h 56"/>
                  <a:gd name="T12" fmla="*/ 137 w 251"/>
                  <a:gd name="T13" fmla="*/ 24 h 56"/>
                  <a:gd name="T14" fmla="*/ 12 w 251"/>
                  <a:gd name="T15" fmla="*/ 7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56">
                    <a:moveTo>
                      <a:pt x="12" y="7"/>
                    </a:moveTo>
                    <a:cubicBezTo>
                      <a:pt x="0" y="13"/>
                      <a:pt x="3" y="24"/>
                      <a:pt x="8" y="30"/>
                    </a:cubicBezTo>
                    <a:cubicBezTo>
                      <a:pt x="13" y="36"/>
                      <a:pt x="35" y="49"/>
                      <a:pt x="70" y="53"/>
                    </a:cubicBezTo>
                    <a:cubicBezTo>
                      <a:pt x="105" y="56"/>
                      <a:pt x="177" y="53"/>
                      <a:pt x="196" y="49"/>
                    </a:cubicBezTo>
                    <a:cubicBezTo>
                      <a:pt x="224" y="42"/>
                      <a:pt x="239" y="33"/>
                      <a:pt x="245" y="24"/>
                    </a:cubicBezTo>
                    <a:cubicBezTo>
                      <a:pt x="249" y="19"/>
                      <a:pt x="251" y="8"/>
                      <a:pt x="246" y="4"/>
                    </a:cubicBezTo>
                    <a:cubicBezTo>
                      <a:pt x="241" y="0"/>
                      <a:pt x="199" y="24"/>
                      <a:pt x="137" y="24"/>
                    </a:cubicBezTo>
                    <a:cubicBezTo>
                      <a:pt x="37" y="23"/>
                      <a:pt x="16" y="6"/>
                      <a:pt x="12" y="7"/>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Shape 78"/>
              <p:cNvSpPr/>
              <p:nvPr/>
            </p:nvSpPr>
            <p:spPr bwMode="auto">
              <a:xfrm>
                <a:off x="5788026" y="514350"/>
                <a:ext cx="414338" cy="58738"/>
              </a:xfrm>
              <a:custGeom>
                <a:avLst/>
                <a:gdLst>
                  <a:gd name="T0" fmla="*/ 191 w 240"/>
                  <a:gd name="T1" fmla="*/ 22 h 34"/>
                  <a:gd name="T2" fmla="*/ 60 w 240"/>
                  <a:gd name="T3" fmla="*/ 26 h 34"/>
                  <a:gd name="T4" fmla="*/ 0 w 240"/>
                  <a:gd name="T5" fmla="*/ 7 h 34"/>
                  <a:gd name="T6" fmla="*/ 1 w 240"/>
                  <a:gd name="T7" fmla="*/ 8 h 34"/>
                  <a:gd name="T8" fmla="*/ 63 w 240"/>
                  <a:gd name="T9" fmla="*/ 31 h 34"/>
                  <a:gd name="T10" fmla="*/ 189 w 240"/>
                  <a:gd name="T11" fmla="*/ 27 h 34"/>
                  <a:gd name="T12" fmla="*/ 238 w 240"/>
                  <a:gd name="T13" fmla="*/ 2 h 34"/>
                  <a:gd name="T14" fmla="*/ 240 w 240"/>
                  <a:gd name="T15" fmla="*/ 0 h 34"/>
                  <a:gd name="T16" fmla="*/ 191 w 240"/>
                  <a:gd name="T1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4">
                    <a:moveTo>
                      <a:pt x="191" y="22"/>
                    </a:moveTo>
                    <a:cubicBezTo>
                      <a:pt x="170" y="27"/>
                      <a:pt x="97" y="29"/>
                      <a:pt x="60" y="26"/>
                    </a:cubicBezTo>
                    <a:cubicBezTo>
                      <a:pt x="31" y="23"/>
                      <a:pt x="10" y="14"/>
                      <a:pt x="0" y="7"/>
                    </a:cubicBezTo>
                    <a:cubicBezTo>
                      <a:pt x="0" y="8"/>
                      <a:pt x="1" y="8"/>
                      <a:pt x="1" y="8"/>
                    </a:cubicBezTo>
                    <a:cubicBezTo>
                      <a:pt x="6" y="14"/>
                      <a:pt x="28" y="27"/>
                      <a:pt x="63" y="31"/>
                    </a:cubicBezTo>
                    <a:cubicBezTo>
                      <a:pt x="98" y="34"/>
                      <a:pt x="170" y="31"/>
                      <a:pt x="189" y="27"/>
                    </a:cubicBezTo>
                    <a:cubicBezTo>
                      <a:pt x="217" y="20"/>
                      <a:pt x="232" y="11"/>
                      <a:pt x="238" y="2"/>
                    </a:cubicBezTo>
                    <a:cubicBezTo>
                      <a:pt x="239" y="2"/>
                      <a:pt x="239" y="1"/>
                      <a:pt x="240" y="0"/>
                    </a:cubicBezTo>
                    <a:cubicBezTo>
                      <a:pt x="232" y="8"/>
                      <a:pt x="217" y="16"/>
                      <a:pt x="191" y="22"/>
                    </a:cubicBezTo>
                    <a:close/>
                  </a:path>
                </a:pathLst>
              </a:custGeom>
              <a:solidFill>
                <a:srgbClr val="53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Shape 79"/>
              <p:cNvSpPr/>
              <p:nvPr/>
            </p:nvSpPr>
            <p:spPr bwMode="auto">
              <a:xfrm>
                <a:off x="5788026" y="484187"/>
                <a:ext cx="412750" cy="53975"/>
              </a:xfrm>
              <a:custGeom>
                <a:avLst/>
                <a:gdLst>
                  <a:gd name="T0" fmla="*/ 191 w 239"/>
                  <a:gd name="T1" fmla="*/ 21 h 32"/>
                  <a:gd name="T2" fmla="*/ 60 w 239"/>
                  <a:gd name="T3" fmla="*/ 24 h 32"/>
                  <a:gd name="T4" fmla="*/ 0 w 239"/>
                  <a:gd name="T5" fmla="*/ 7 h 32"/>
                  <a:gd name="T6" fmla="*/ 0 w 239"/>
                  <a:gd name="T7" fmla="*/ 7 h 32"/>
                  <a:gd name="T8" fmla="*/ 63 w 239"/>
                  <a:gd name="T9" fmla="*/ 28 h 32"/>
                  <a:gd name="T10" fmla="*/ 189 w 239"/>
                  <a:gd name="T11" fmla="*/ 25 h 32"/>
                  <a:gd name="T12" fmla="*/ 238 w 239"/>
                  <a:gd name="T13" fmla="*/ 2 h 32"/>
                  <a:gd name="T14" fmla="*/ 239 w 239"/>
                  <a:gd name="T15" fmla="*/ 0 h 32"/>
                  <a:gd name="T16" fmla="*/ 191 w 239"/>
                  <a:gd name="T1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32">
                    <a:moveTo>
                      <a:pt x="191" y="21"/>
                    </a:moveTo>
                    <a:cubicBezTo>
                      <a:pt x="170" y="25"/>
                      <a:pt x="96" y="27"/>
                      <a:pt x="60" y="24"/>
                    </a:cubicBezTo>
                    <a:cubicBezTo>
                      <a:pt x="30" y="21"/>
                      <a:pt x="10" y="13"/>
                      <a:pt x="0" y="7"/>
                    </a:cubicBezTo>
                    <a:cubicBezTo>
                      <a:pt x="0" y="7"/>
                      <a:pt x="0" y="7"/>
                      <a:pt x="0" y="7"/>
                    </a:cubicBezTo>
                    <a:cubicBezTo>
                      <a:pt x="5" y="12"/>
                      <a:pt x="28" y="25"/>
                      <a:pt x="63" y="28"/>
                    </a:cubicBezTo>
                    <a:cubicBezTo>
                      <a:pt x="98" y="32"/>
                      <a:pt x="169" y="29"/>
                      <a:pt x="189" y="25"/>
                    </a:cubicBezTo>
                    <a:cubicBezTo>
                      <a:pt x="217" y="18"/>
                      <a:pt x="231" y="10"/>
                      <a:pt x="238" y="2"/>
                    </a:cubicBezTo>
                    <a:cubicBezTo>
                      <a:pt x="238" y="1"/>
                      <a:pt x="239" y="1"/>
                      <a:pt x="239" y="0"/>
                    </a:cubicBezTo>
                    <a:cubicBezTo>
                      <a:pt x="232" y="7"/>
                      <a:pt x="217" y="15"/>
                      <a:pt x="191" y="21"/>
                    </a:cubicBezTo>
                    <a:close/>
                  </a:path>
                </a:pathLst>
              </a:custGeom>
              <a:solidFill>
                <a:srgbClr val="A4A4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Shape 80"/>
              <p:cNvSpPr/>
              <p:nvPr/>
            </p:nvSpPr>
            <p:spPr bwMode="auto">
              <a:xfrm>
                <a:off x="5816601" y="612775"/>
                <a:ext cx="369888" cy="261938"/>
              </a:xfrm>
              <a:custGeom>
                <a:avLst/>
                <a:gdLst>
                  <a:gd name="T0" fmla="*/ 114 w 214"/>
                  <a:gd name="T1" fmla="*/ 4 h 152"/>
                  <a:gd name="T2" fmla="*/ 17 w 214"/>
                  <a:gd name="T3" fmla="*/ 15 h 152"/>
                  <a:gd name="T4" fmla="*/ 10 w 214"/>
                  <a:gd name="T5" fmla="*/ 87 h 152"/>
                  <a:gd name="T6" fmla="*/ 55 w 214"/>
                  <a:gd name="T7" fmla="*/ 151 h 152"/>
                  <a:gd name="T8" fmla="*/ 176 w 214"/>
                  <a:gd name="T9" fmla="*/ 147 h 152"/>
                  <a:gd name="T10" fmla="*/ 212 w 214"/>
                  <a:gd name="T11" fmla="*/ 80 h 152"/>
                  <a:gd name="T12" fmla="*/ 187 w 214"/>
                  <a:gd name="T13" fmla="*/ 3 h 152"/>
                  <a:gd name="T14" fmla="*/ 114 w 214"/>
                  <a:gd name="T15" fmla="*/ 4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152">
                    <a:moveTo>
                      <a:pt x="114" y="4"/>
                    </a:moveTo>
                    <a:cubicBezTo>
                      <a:pt x="76" y="4"/>
                      <a:pt x="26" y="0"/>
                      <a:pt x="17" y="15"/>
                    </a:cubicBezTo>
                    <a:cubicBezTo>
                      <a:pt x="8" y="30"/>
                      <a:pt x="10" y="64"/>
                      <a:pt x="10" y="87"/>
                    </a:cubicBezTo>
                    <a:cubicBezTo>
                      <a:pt x="11" y="109"/>
                      <a:pt x="0" y="152"/>
                      <a:pt x="55" y="151"/>
                    </a:cubicBezTo>
                    <a:cubicBezTo>
                      <a:pt x="115" y="150"/>
                      <a:pt x="160" y="151"/>
                      <a:pt x="176" y="147"/>
                    </a:cubicBezTo>
                    <a:cubicBezTo>
                      <a:pt x="192" y="144"/>
                      <a:pt x="214" y="142"/>
                      <a:pt x="212" y="80"/>
                    </a:cubicBezTo>
                    <a:cubicBezTo>
                      <a:pt x="210" y="18"/>
                      <a:pt x="209" y="6"/>
                      <a:pt x="187" y="3"/>
                    </a:cubicBezTo>
                    <a:cubicBezTo>
                      <a:pt x="165" y="1"/>
                      <a:pt x="132" y="3"/>
                      <a:pt x="114" y="4"/>
                    </a:cubicBezTo>
                    <a:close/>
                  </a:path>
                </a:pathLst>
              </a:custGeom>
              <a:solidFill>
                <a:srgbClr val="7B7B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Shape 81"/>
              <p:cNvSpPr/>
              <p:nvPr/>
            </p:nvSpPr>
            <p:spPr bwMode="auto">
              <a:xfrm>
                <a:off x="5829301" y="612775"/>
                <a:ext cx="357188" cy="254000"/>
              </a:xfrm>
              <a:custGeom>
                <a:avLst/>
                <a:gdLst>
                  <a:gd name="T0" fmla="*/ 110 w 207"/>
                  <a:gd name="T1" fmla="*/ 4 h 147"/>
                  <a:gd name="T2" fmla="*/ 16 w 207"/>
                  <a:gd name="T3" fmla="*/ 15 h 147"/>
                  <a:gd name="T4" fmla="*/ 10 w 207"/>
                  <a:gd name="T5" fmla="*/ 84 h 147"/>
                  <a:gd name="T6" fmla="*/ 53 w 207"/>
                  <a:gd name="T7" fmla="*/ 147 h 147"/>
                  <a:gd name="T8" fmla="*/ 170 w 207"/>
                  <a:gd name="T9" fmla="*/ 143 h 147"/>
                  <a:gd name="T10" fmla="*/ 205 w 207"/>
                  <a:gd name="T11" fmla="*/ 78 h 147"/>
                  <a:gd name="T12" fmla="*/ 181 w 207"/>
                  <a:gd name="T13" fmla="*/ 3 h 147"/>
                  <a:gd name="T14" fmla="*/ 110 w 207"/>
                  <a:gd name="T15" fmla="*/ 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147">
                    <a:moveTo>
                      <a:pt x="110" y="4"/>
                    </a:moveTo>
                    <a:cubicBezTo>
                      <a:pt x="73" y="4"/>
                      <a:pt x="24" y="0"/>
                      <a:pt x="16" y="15"/>
                    </a:cubicBezTo>
                    <a:cubicBezTo>
                      <a:pt x="8" y="30"/>
                      <a:pt x="10" y="62"/>
                      <a:pt x="10" y="84"/>
                    </a:cubicBezTo>
                    <a:cubicBezTo>
                      <a:pt x="10" y="106"/>
                      <a:pt x="0" y="147"/>
                      <a:pt x="53" y="147"/>
                    </a:cubicBezTo>
                    <a:cubicBezTo>
                      <a:pt x="111" y="146"/>
                      <a:pt x="154" y="146"/>
                      <a:pt x="170" y="143"/>
                    </a:cubicBezTo>
                    <a:cubicBezTo>
                      <a:pt x="186" y="139"/>
                      <a:pt x="207" y="138"/>
                      <a:pt x="205" y="78"/>
                    </a:cubicBezTo>
                    <a:cubicBezTo>
                      <a:pt x="203" y="18"/>
                      <a:pt x="202" y="6"/>
                      <a:pt x="181" y="3"/>
                    </a:cubicBezTo>
                    <a:cubicBezTo>
                      <a:pt x="160" y="1"/>
                      <a:pt x="128" y="3"/>
                      <a:pt x="110" y="4"/>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Shape 82"/>
              <p:cNvSpPr/>
              <p:nvPr/>
            </p:nvSpPr>
            <p:spPr bwMode="auto">
              <a:xfrm>
                <a:off x="5859464" y="628650"/>
                <a:ext cx="311150" cy="222250"/>
              </a:xfrm>
              <a:custGeom>
                <a:avLst/>
                <a:gdLst>
                  <a:gd name="T0" fmla="*/ 96 w 180"/>
                  <a:gd name="T1" fmla="*/ 3 h 129"/>
                  <a:gd name="T2" fmla="*/ 14 w 180"/>
                  <a:gd name="T3" fmla="*/ 13 h 129"/>
                  <a:gd name="T4" fmla="*/ 8 w 180"/>
                  <a:gd name="T5" fmla="*/ 74 h 129"/>
                  <a:gd name="T6" fmla="*/ 46 w 180"/>
                  <a:gd name="T7" fmla="*/ 128 h 129"/>
                  <a:gd name="T8" fmla="*/ 148 w 180"/>
                  <a:gd name="T9" fmla="*/ 125 h 129"/>
                  <a:gd name="T10" fmla="*/ 178 w 180"/>
                  <a:gd name="T11" fmla="*/ 68 h 129"/>
                  <a:gd name="T12" fmla="*/ 157 w 180"/>
                  <a:gd name="T13" fmla="*/ 3 h 129"/>
                  <a:gd name="T14" fmla="*/ 96 w 180"/>
                  <a:gd name="T15" fmla="*/ 3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29">
                    <a:moveTo>
                      <a:pt x="96" y="3"/>
                    </a:moveTo>
                    <a:cubicBezTo>
                      <a:pt x="64" y="4"/>
                      <a:pt x="21" y="0"/>
                      <a:pt x="14" y="13"/>
                    </a:cubicBezTo>
                    <a:cubicBezTo>
                      <a:pt x="7" y="26"/>
                      <a:pt x="8" y="54"/>
                      <a:pt x="8" y="74"/>
                    </a:cubicBezTo>
                    <a:cubicBezTo>
                      <a:pt x="8" y="93"/>
                      <a:pt x="0" y="129"/>
                      <a:pt x="46" y="128"/>
                    </a:cubicBezTo>
                    <a:cubicBezTo>
                      <a:pt x="96" y="127"/>
                      <a:pt x="134" y="128"/>
                      <a:pt x="148" y="125"/>
                    </a:cubicBezTo>
                    <a:cubicBezTo>
                      <a:pt x="162" y="122"/>
                      <a:pt x="180" y="120"/>
                      <a:pt x="178" y="68"/>
                    </a:cubicBezTo>
                    <a:cubicBezTo>
                      <a:pt x="177" y="16"/>
                      <a:pt x="176" y="5"/>
                      <a:pt x="157" y="3"/>
                    </a:cubicBezTo>
                    <a:cubicBezTo>
                      <a:pt x="139" y="2"/>
                      <a:pt x="111" y="3"/>
                      <a:pt x="96" y="3"/>
                    </a:cubicBezTo>
                    <a:close/>
                  </a:path>
                </a:pathLst>
              </a:custGeom>
              <a:solidFill>
                <a:srgbClr val="BBBC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Shape 83"/>
              <p:cNvSpPr/>
              <p:nvPr/>
            </p:nvSpPr>
            <p:spPr bwMode="auto">
              <a:xfrm>
                <a:off x="5886451" y="631825"/>
                <a:ext cx="263525" cy="84138"/>
              </a:xfrm>
              <a:custGeom>
                <a:avLst/>
                <a:gdLst>
                  <a:gd name="T0" fmla="*/ 137 w 153"/>
                  <a:gd name="T1" fmla="*/ 6 h 49"/>
                  <a:gd name="T2" fmla="*/ 81 w 153"/>
                  <a:gd name="T3" fmla="*/ 6 h 49"/>
                  <a:gd name="T4" fmla="*/ 6 w 153"/>
                  <a:gd name="T5" fmla="*/ 14 h 49"/>
                  <a:gd name="T6" fmla="*/ 0 w 153"/>
                  <a:gd name="T7" fmla="*/ 49 h 49"/>
                  <a:gd name="T8" fmla="*/ 30 w 153"/>
                  <a:gd name="T9" fmla="*/ 23 h 49"/>
                  <a:gd name="T10" fmla="*/ 153 w 153"/>
                  <a:gd name="T11" fmla="*/ 22 h 49"/>
                  <a:gd name="T12" fmla="*/ 137 w 153"/>
                  <a:gd name="T13" fmla="*/ 6 h 49"/>
                </a:gdLst>
                <a:ahLst/>
                <a:cxnLst>
                  <a:cxn ang="0">
                    <a:pos x="T0" y="T1"/>
                  </a:cxn>
                  <a:cxn ang="0">
                    <a:pos x="T2" y="T3"/>
                  </a:cxn>
                  <a:cxn ang="0">
                    <a:pos x="T4" y="T5"/>
                  </a:cxn>
                  <a:cxn ang="0">
                    <a:pos x="T6" y="T7"/>
                  </a:cxn>
                  <a:cxn ang="0">
                    <a:pos x="T8" y="T9"/>
                  </a:cxn>
                  <a:cxn ang="0">
                    <a:pos x="T10" y="T11"/>
                  </a:cxn>
                  <a:cxn ang="0">
                    <a:pos x="T12" y="T13"/>
                  </a:cxn>
                </a:cxnLst>
                <a:rect l="0" t="0" r="r" b="b"/>
                <a:pathLst>
                  <a:path w="153" h="49">
                    <a:moveTo>
                      <a:pt x="137" y="6"/>
                    </a:moveTo>
                    <a:cubicBezTo>
                      <a:pt x="120" y="4"/>
                      <a:pt x="95" y="6"/>
                      <a:pt x="81" y="6"/>
                    </a:cubicBezTo>
                    <a:cubicBezTo>
                      <a:pt x="51" y="6"/>
                      <a:pt x="12" y="3"/>
                      <a:pt x="6" y="14"/>
                    </a:cubicBezTo>
                    <a:cubicBezTo>
                      <a:pt x="1" y="22"/>
                      <a:pt x="0" y="36"/>
                      <a:pt x="0" y="49"/>
                    </a:cubicBezTo>
                    <a:cubicBezTo>
                      <a:pt x="6" y="35"/>
                      <a:pt x="14" y="24"/>
                      <a:pt x="30" y="23"/>
                    </a:cubicBezTo>
                    <a:cubicBezTo>
                      <a:pt x="69" y="22"/>
                      <a:pt x="121" y="0"/>
                      <a:pt x="153" y="22"/>
                    </a:cubicBezTo>
                    <a:cubicBezTo>
                      <a:pt x="151" y="10"/>
                      <a:pt x="146" y="7"/>
                      <a:pt x="137" y="6"/>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Shape 84"/>
              <p:cNvSpPr/>
              <p:nvPr/>
            </p:nvSpPr>
            <p:spPr bwMode="auto">
              <a:xfrm>
                <a:off x="5913439" y="655637"/>
                <a:ext cx="80963" cy="82550"/>
              </a:xfrm>
              <a:custGeom>
                <a:avLst/>
                <a:gdLst>
                  <a:gd name="T0" fmla="*/ 47 w 47"/>
                  <a:gd name="T1" fmla="*/ 24 h 48"/>
                  <a:gd name="T2" fmla="*/ 23 w 47"/>
                  <a:gd name="T3" fmla="*/ 48 h 48"/>
                  <a:gd name="T4" fmla="*/ 0 w 47"/>
                  <a:gd name="T5" fmla="*/ 24 h 48"/>
                  <a:gd name="T6" fmla="*/ 24 w 47"/>
                  <a:gd name="T7" fmla="*/ 0 h 48"/>
                  <a:gd name="T8" fmla="*/ 47 w 47"/>
                  <a:gd name="T9" fmla="*/ 24 h 48"/>
                </a:gdLst>
                <a:ahLst/>
                <a:cxnLst>
                  <a:cxn ang="0">
                    <a:pos x="T0" y="T1"/>
                  </a:cxn>
                  <a:cxn ang="0">
                    <a:pos x="T2" y="T3"/>
                  </a:cxn>
                  <a:cxn ang="0">
                    <a:pos x="T4" y="T5"/>
                  </a:cxn>
                  <a:cxn ang="0">
                    <a:pos x="T6" y="T7"/>
                  </a:cxn>
                  <a:cxn ang="0">
                    <a:pos x="T8" y="T9"/>
                  </a:cxn>
                </a:cxnLst>
                <a:rect l="0" t="0" r="r" b="b"/>
                <a:pathLst>
                  <a:path w="47" h="48">
                    <a:moveTo>
                      <a:pt x="47" y="24"/>
                    </a:moveTo>
                    <a:cubicBezTo>
                      <a:pt x="47" y="38"/>
                      <a:pt x="36" y="48"/>
                      <a:pt x="23" y="48"/>
                    </a:cubicBezTo>
                    <a:cubicBezTo>
                      <a:pt x="10" y="47"/>
                      <a:pt x="0" y="37"/>
                      <a:pt x="0" y="24"/>
                    </a:cubicBezTo>
                    <a:cubicBezTo>
                      <a:pt x="0" y="11"/>
                      <a:pt x="11" y="0"/>
                      <a:pt x="24" y="0"/>
                    </a:cubicBezTo>
                    <a:cubicBezTo>
                      <a:pt x="37" y="1"/>
                      <a:pt x="47" y="11"/>
                      <a:pt x="47" y="24"/>
                    </a:cubicBezTo>
                    <a:close/>
                  </a:path>
                </a:pathLst>
              </a:custGeom>
              <a:solidFill>
                <a:srgbClr val="8917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Shape 85"/>
              <p:cNvSpPr/>
              <p:nvPr/>
            </p:nvSpPr>
            <p:spPr bwMode="auto">
              <a:xfrm>
                <a:off x="5921376" y="661987"/>
                <a:ext cx="71438" cy="68263"/>
              </a:xfrm>
              <a:custGeom>
                <a:avLst/>
                <a:gdLst>
                  <a:gd name="T0" fmla="*/ 40 w 41"/>
                  <a:gd name="T1" fmla="*/ 20 h 40"/>
                  <a:gd name="T2" fmla="*/ 20 w 41"/>
                  <a:gd name="T3" fmla="*/ 40 h 40"/>
                  <a:gd name="T4" fmla="*/ 0 w 41"/>
                  <a:gd name="T5" fmla="*/ 20 h 40"/>
                  <a:gd name="T6" fmla="*/ 21 w 41"/>
                  <a:gd name="T7" fmla="*/ 0 h 40"/>
                  <a:gd name="T8" fmla="*/ 40 w 41"/>
                  <a:gd name="T9" fmla="*/ 20 h 40"/>
                </a:gdLst>
                <a:ahLst/>
                <a:cxnLst>
                  <a:cxn ang="0">
                    <a:pos x="T0" y="T1"/>
                  </a:cxn>
                  <a:cxn ang="0">
                    <a:pos x="T2" y="T3"/>
                  </a:cxn>
                  <a:cxn ang="0">
                    <a:pos x="T4" y="T5"/>
                  </a:cxn>
                  <a:cxn ang="0">
                    <a:pos x="T6" y="T7"/>
                  </a:cxn>
                  <a:cxn ang="0">
                    <a:pos x="T8" y="T9"/>
                  </a:cxn>
                </a:cxnLst>
                <a:rect l="0" t="0" r="r" b="b"/>
                <a:pathLst>
                  <a:path w="41" h="40">
                    <a:moveTo>
                      <a:pt x="40" y="20"/>
                    </a:moveTo>
                    <a:cubicBezTo>
                      <a:pt x="40" y="32"/>
                      <a:pt x="31" y="40"/>
                      <a:pt x="20" y="40"/>
                    </a:cubicBezTo>
                    <a:cubicBezTo>
                      <a:pt x="9" y="40"/>
                      <a:pt x="0" y="31"/>
                      <a:pt x="0" y="20"/>
                    </a:cubicBezTo>
                    <a:cubicBezTo>
                      <a:pt x="0" y="9"/>
                      <a:pt x="10" y="0"/>
                      <a:pt x="21" y="0"/>
                    </a:cubicBezTo>
                    <a:cubicBezTo>
                      <a:pt x="32" y="0"/>
                      <a:pt x="41" y="9"/>
                      <a:pt x="40" y="20"/>
                    </a:cubicBezTo>
                    <a:close/>
                  </a:path>
                </a:pathLst>
              </a:custGeom>
              <a:solidFill>
                <a:srgbClr val="B22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Shape 86"/>
              <p:cNvSpPr/>
              <p:nvPr/>
            </p:nvSpPr>
            <p:spPr bwMode="auto">
              <a:xfrm>
                <a:off x="5924551" y="765175"/>
                <a:ext cx="63500" cy="61913"/>
              </a:xfrm>
              <a:custGeom>
                <a:avLst/>
                <a:gdLst>
                  <a:gd name="T0" fmla="*/ 37 w 37"/>
                  <a:gd name="T1" fmla="*/ 18 h 36"/>
                  <a:gd name="T2" fmla="*/ 18 w 37"/>
                  <a:gd name="T3" fmla="*/ 36 h 36"/>
                  <a:gd name="T4" fmla="*/ 1 w 37"/>
                  <a:gd name="T5" fmla="*/ 17 h 36"/>
                  <a:gd name="T6" fmla="*/ 19 w 37"/>
                  <a:gd name="T7" fmla="*/ 0 h 36"/>
                  <a:gd name="T8" fmla="*/ 37 w 37"/>
                  <a:gd name="T9" fmla="*/ 18 h 36"/>
                </a:gdLst>
                <a:ahLst/>
                <a:cxnLst>
                  <a:cxn ang="0">
                    <a:pos x="T0" y="T1"/>
                  </a:cxn>
                  <a:cxn ang="0">
                    <a:pos x="T2" y="T3"/>
                  </a:cxn>
                  <a:cxn ang="0">
                    <a:pos x="T4" y="T5"/>
                  </a:cxn>
                  <a:cxn ang="0">
                    <a:pos x="T6" y="T7"/>
                  </a:cxn>
                  <a:cxn ang="0">
                    <a:pos x="T8" y="T9"/>
                  </a:cxn>
                </a:cxnLst>
                <a:rect l="0" t="0" r="r" b="b"/>
                <a:pathLst>
                  <a:path w="37" h="36">
                    <a:moveTo>
                      <a:pt x="37" y="18"/>
                    </a:moveTo>
                    <a:cubicBezTo>
                      <a:pt x="36" y="28"/>
                      <a:pt x="28" y="36"/>
                      <a:pt x="18" y="36"/>
                    </a:cubicBezTo>
                    <a:cubicBezTo>
                      <a:pt x="8" y="36"/>
                      <a:pt x="0" y="27"/>
                      <a:pt x="1" y="17"/>
                    </a:cubicBezTo>
                    <a:cubicBezTo>
                      <a:pt x="1" y="7"/>
                      <a:pt x="9" y="0"/>
                      <a:pt x="19" y="0"/>
                    </a:cubicBezTo>
                    <a:cubicBezTo>
                      <a:pt x="29" y="0"/>
                      <a:pt x="37" y="8"/>
                      <a:pt x="37" y="18"/>
                    </a:cubicBezTo>
                    <a:close/>
                  </a:path>
                </a:pathLst>
              </a:custGeom>
              <a:solidFill>
                <a:srgbClr val="8917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Shape 87"/>
              <p:cNvSpPr/>
              <p:nvPr/>
            </p:nvSpPr>
            <p:spPr bwMode="auto">
              <a:xfrm>
                <a:off x="5935664" y="768350"/>
                <a:ext cx="52388" cy="52388"/>
              </a:xfrm>
              <a:custGeom>
                <a:avLst/>
                <a:gdLst>
                  <a:gd name="T0" fmla="*/ 29 w 30"/>
                  <a:gd name="T1" fmla="*/ 16 h 30"/>
                  <a:gd name="T2" fmla="*/ 14 w 30"/>
                  <a:gd name="T3" fmla="*/ 30 h 30"/>
                  <a:gd name="T4" fmla="*/ 0 w 30"/>
                  <a:gd name="T5" fmla="*/ 15 h 30"/>
                  <a:gd name="T6" fmla="*/ 15 w 30"/>
                  <a:gd name="T7" fmla="*/ 1 h 30"/>
                  <a:gd name="T8" fmla="*/ 29 w 30"/>
                  <a:gd name="T9" fmla="*/ 16 h 30"/>
                </a:gdLst>
                <a:ahLst/>
                <a:cxnLst>
                  <a:cxn ang="0">
                    <a:pos x="T0" y="T1"/>
                  </a:cxn>
                  <a:cxn ang="0">
                    <a:pos x="T2" y="T3"/>
                  </a:cxn>
                  <a:cxn ang="0">
                    <a:pos x="T4" y="T5"/>
                  </a:cxn>
                  <a:cxn ang="0">
                    <a:pos x="T6" y="T7"/>
                  </a:cxn>
                  <a:cxn ang="0">
                    <a:pos x="T8" y="T9"/>
                  </a:cxn>
                </a:cxnLst>
                <a:rect l="0" t="0" r="r" b="b"/>
                <a:pathLst>
                  <a:path w="30" h="30">
                    <a:moveTo>
                      <a:pt x="29" y="16"/>
                    </a:moveTo>
                    <a:cubicBezTo>
                      <a:pt x="29" y="24"/>
                      <a:pt x="23" y="30"/>
                      <a:pt x="14" y="30"/>
                    </a:cubicBezTo>
                    <a:cubicBezTo>
                      <a:pt x="6" y="30"/>
                      <a:pt x="0" y="23"/>
                      <a:pt x="0" y="15"/>
                    </a:cubicBezTo>
                    <a:cubicBezTo>
                      <a:pt x="0" y="7"/>
                      <a:pt x="7" y="0"/>
                      <a:pt x="15" y="1"/>
                    </a:cubicBezTo>
                    <a:cubicBezTo>
                      <a:pt x="23" y="1"/>
                      <a:pt x="30" y="7"/>
                      <a:pt x="29" y="16"/>
                    </a:cubicBezTo>
                    <a:close/>
                  </a:path>
                </a:pathLst>
              </a:custGeom>
              <a:solidFill>
                <a:srgbClr val="B22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Shape 88"/>
              <p:cNvSpPr/>
              <p:nvPr/>
            </p:nvSpPr>
            <p:spPr bwMode="auto">
              <a:xfrm>
                <a:off x="6061076" y="671512"/>
                <a:ext cx="92075" cy="34925"/>
              </a:xfrm>
              <a:custGeom>
                <a:avLst/>
                <a:gdLst>
                  <a:gd name="T0" fmla="*/ 54 w 54"/>
                  <a:gd name="T1" fmla="*/ 10 h 20"/>
                  <a:gd name="T2" fmla="*/ 44 w 54"/>
                  <a:gd name="T3" fmla="*/ 20 h 20"/>
                  <a:gd name="T4" fmla="*/ 10 w 54"/>
                  <a:gd name="T5" fmla="*/ 20 h 20"/>
                  <a:gd name="T6" fmla="*/ 0 w 54"/>
                  <a:gd name="T7" fmla="*/ 10 h 20"/>
                  <a:gd name="T8" fmla="*/ 0 w 54"/>
                  <a:gd name="T9" fmla="*/ 10 h 20"/>
                  <a:gd name="T10" fmla="*/ 10 w 54"/>
                  <a:gd name="T11" fmla="*/ 1 h 20"/>
                  <a:gd name="T12" fmla="*/ 44 w 54"/>
                  <a:gd name="T13" fmla="*/ 0 h 20"/>
                  <a:gd name="T14" fmla="*/ 54 w 54"/>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20">
                    <a:moveTo>
                      <a:pt x="54" y="10"/>
                    </a:moveTo>
                    <a:cubicBezTo>
                      <a:pt x="54" y="16"/>
                      <a:pt x="49" y="20"/>
                      <a:pt x="44" y="20"/>
                    </a:cubicBezTo>
                    <a:cubicBezTo>
                      <a:pt x="10" y="20"/>
                      <a:pt x="10" y="20"/>
                      <a:pt x="10" y="20"/>
                    </a:cubicBezTo>
                    <a:cubicBezTo>
                      <a:pt x="4" y="20"/>
                      <a:pt x="0" y="16"/>
                      <a:pt x="0" y="10"/>
                    </a:cubicBezTo>
                    <a:cubicBezTo>
                      <a:pt x="0" y="10"/>
                      <a:pt x="0" y="10"/>
                      <a:pt x="0" y="10"/>
                    </a:cubicBezTo>
                    <a:cubicBezTo>
                      <a:pt x="0" y="5"/>
                      <a:pt x="4" y="1"/>
                      <a:pt x="10" y="1"/>
                    </a:cubicBezTo>
                    <a:cubicBezTo>
                      <a:pt x="44" y="0"/>
                      <a:pt x="44" y="0"/>
                      <a:pt x="44" y="0"/>
                    </a:cubicBezTo>
                    <a:cubicBezTo>
                      <a:pt x="49" y="0"/>
                      <a:pt x="53" y="5"/>
                      <a:pt x="54" y="10"/>
                    </a:cubicBezTo>
                    <a:close/>
                  </a:path>
                </a:pathLst>
              </a:custGeom>
              <a:solidFill>
                <a:srgbClr val="B22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Shape 89"/>
              <p:cNvSpPr/>
              <p:nvPr/>
            </p:nvSpPr>
            <p:spPr bwMode="auto">
              <a:xfrm>
                <a:off x="6061076" y="735012"/>
                <a:ext cx="92075" cy="34925"/>
              </a:xfrm>
              <a:custGeom>
                <a:avLst/>
                <a:gdLst>
                  <a:gd name="T0" fmla="*/ 54 w 54"/>
                  <a:gd name="T1" fmla="*/ 10 h 20"/>
                  <a:gd name="T2" fmla="*/ 44 w 54"/>
                  <a:gd name="T3" fmla="*/ 20 h 20"/>
                  <a:gd name="T4" fmla="*/ 10 w 54"/>
                  <a:gd name="T5" fmla="*/ 20 h 20"/>
                  <a:gd name="T6" fmla="*/ 0 w 54"/>
                  <a:gd name="T7" fmla="*/ 10 h 20"/>
                  <a:gd name="T8" fmla="*/ 0 w 54"/>
                  <a:gd name="T9" fmla="*/ 10 h 20"/>
                  <a:gd name="T10" fmla="*/ 10 w 54"/>
                  <a:gd name="T11" fmla="*/ 1 h 20"/>
                  <a:gd name="T12" fmla="*/ 44 w 54"/>
                  <a:gd name="T13" fmla="*/ 0 h 20"/>
                  <a:gd name="T14" fmla="*/ 54 w 54"/>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20">
                    <a:moveTo>
                      <a:pt x="54" y="10"/>
                    </a:moveTo>
                    <a:cubicBezTo>
                      <a:pt x="54" y="15"/>
                      <a:pt x="49" y="20"/>
                      <a:pt x="44" y="20"/>
                    </a:cubicBezTo>
                    <a:cubicBezTo>
                      <a:pt x="10" y="20"/>
                      <a:pt x="10" y="20"/>
                      <a:pt x="10" y="20"/>
                    </a:cubicBezTo>
                    <a:cubicBezTo>
                      <a:pt x="4" y="20"/>
                      <a:pt x="0" y="16"/>
                      <a:pt x="0" y="10"/>
                    </a:cubicBezTo>
                    <a:cubicBezTo>
                      <a:pt x="0" y="10"/>
                      <a:pt x="0" y="10"/>
                      <a:pt x="0" y="10"/>
                    </a:cubicBezTo>
                    <a:cubicBezTo>
                      <a:pt x="0" y="5"/>
                      <a:pt x="4" y="1"/>
                      <a:pt x="10" y="1"/>
                    </a:cubicBezTo>
                    <a:cubicBezTo>
                      <a:pt x="44" y="0"/>
                      <a:pt x="44" y="0"/>
                      <a:pt x="44" y="0"/>
                    </a:cubicBezTo>
                    <a:cubicBezTo>
                      <a:pt x="49" y="0"/>
                      <a:pt x="54" y="5"/>
                      <a:pt x="54" y="10"/>
                    </a:cubicBezTo>
                    <a:close/>
                  </a:path>
                </a:pathLst>
              </a:custGeom>
              <a:solidFill>
                <a:srgbClr val="6D6E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Shape 90"/>
              <p:cNvSpPr/>
              <p:nvPr/>
            </p:nvSpPr>
            <p:spPr bwMode="auto">
              <a:xfrm>
                <a:off x="6084889" y="1787525"/>
                <a:ext cx="271463" cy="122238"/>
              </a:xfrm>
              <a:custGeom>
                <a:avLst/>
                <a:gdLst>
                  <a:gd name="T0" fmla="*/ 3 w 157"/>
                  <a:gd name="T1" fmla="*/ 0 h 71"/>
                  <a:gd name="T2" fmla="*/ 4 w 157"/>
                  <a:gd name="T3" fmla="*/ 34 h 71"/>
                  <a:gd name="T4" fmla="*/ 84 w 157"/>
                  <a:gd name="T5" fmla="*/ 71 h 71"/>
                  <a:gd name="T6" fmla="*/ 155 w 157"/>
                  <a:gd name="T7" fmla="*/ 40 h 71"/>
                  <a:gd name="T8" fmla="*/ 147 w 157"/>
                  <a:gd name="T9" fmla="*/ 1 h 71"/>
                  <a:gd name="T10" fmla="*/ 3 w 157"/>
                  <a:gd name="T11" fmla="*/ 0 h 71"/>
                </a:gdLst>
                <a:ahLst/>
                <a:cxnLst>
                  <a:cxn ang="0">
                    <a:pos x="T0" y="T1"/>
                  </a:cxn>
                  <a:cxn ang="0">
                    <a:pos x="T2" y="T3"/>
                  </a:cxn>
                  <a:cxn ang="0">
                    <a:pos x="T4" y="T5"/>
                  </a:cxn>
                  <a:cxn ang="0">
                    <a:pos x="T6" y="T7"/>
                  </a:cxn>
                  <a:cxn ang="0">
                    <a:pos x="T8" y="T9"/>
                  </a:cxn>
                  <a:cxn ang="0">
                    <a:pos x="T10" y="T11"/>
                  </a:cxn>
                </a:cxnLst>
                <a:rect l="0" t="0" r="r" b="b"/>
                <a:pathLst>
                  <a:path w="157" h="71">
                    <a:moveTo>
                      <a:pt x="3" y="0"/>
                    </a:moveTo>
                    <a:cubicBezTo>
                      <a:pt x="3" y="0"/>
                      <a:pt x="0" y="17"/>
                      <a:pt x="4" y="34"/>
                    </a:cubicBezTo>
                    <a:cubicBezTo>
                      <a:pt x="7" y="51"/>
                      <a:pt x="39" y="71"/>
                      <a:pt x="84" y="71"/>
                    </a:cubicBezTo>
                    <a:cubicBezTo>
                      <a:pt x="130" y="71"/>
                      <a:pt x="152" y="59"/>
                      <a:pt x="155" y="40"/>
                    </a:cubicBezTo>
                    <a:cubicBezTo>
                      <a:pt x="157" y="21"/>
                      <a:pt x="147" y="1"/>
                      <a:pt x="147" y="1"/>
                    </a:cubicBezTo>
                    <a:lnTo>
                      <a:pt x="3" y="0"/>
                    </a:ln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Shape 91"/>
              <p:cNvSpPr/>
              <p:nvPr/>
            </p:nvSpPr>
            <p:spPr bwMode="auto">
              <a:xfrm>
                <a:off x="6022976" y="1112837"/>
                <a:ext cx="339725" cy="776288"/>
              </a:xfrm>
              <a:custGeom>
                <a:avLst/>
                <a:gdLst>
                  <a:gd name="T0" fmla="*/ 141 w 197"/>
                  <a:gd name="T1" fmla="*/ 0 h 449"/>
                  <a:gd name="T2" fmla="*/ 151 w 197"/>
                  <a:gd name="T3" fmla="*/ 201 h 449"/>
                  <a:gd name="T4" fmla="*/ 162 w 197"/>
                  <a:gd name="T5" fmla="*/ 345 h 449"/>
                  <a:gd name="T6" fmla="*/ 187 w 197"/>
                  <a:gd name="T7" fmla="*/ 414 h 449"/>
                  <a:gd name="T8" fmla="*/ 45 w 197"/>
                  <a:gd name="T9" fmla="*/ 413 h 449"/>
                  <a:gd name="T10" fmla="*/ 44 w 197"/>
                  <a:gd name="T11" fmla="*/ 342 h 449"/>
                  <a:gd name="T12" fmla="*/ 0 w 197"/>
                  <a:gd name="T13" fmla="*/ 72 h 449"/>
                  <a:gd name="T14" fmla="*/ 141 w 197"/>
                  <a:gd name="T15" fmla="*/ 0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449">
                    <a:moveTo>
                      <a:pt x="141" y="0"/>
                    </a:moveTo>
                    <a:cubicBezTo>
                      <a:pt x="141" y="0"/>
                      <a:pt x="149" y="70"/>
                      <a:pt x="151" y="201"/>
                    </a:cubicBezTo>
                    <a:cubicBezTo>
                      <a:pt x="152" y="332"/>
                      <a:pt x="162" y="345"/>
                      <a:pt x="162" y="345"/>
                    </a:cubicBezTo>
                    <a:cubicBezTo>
                      <a:pt x="162" y="345"/>
                      <a:pt x="197" y="380"/>
                      <a:pt x="187" y="414"/>
                    </a:cubicBezTo>
                    <a:cubicBezTo>
                      <a:pt x="178" y="448"/>
                      <a:pt x="66" y="449"/>
                      <a:pt x="45" y="413"/>
                    </a:cubicBezTo>
                    <a:cubicBezTo>
                      <a:pt x="24" y="377"/>
                      <a:pt x="43" y="350"/>
                      <a:pt x="44" y="342"/>
                    </a:cubicBezTo>
                    <a:cubicBezTo>
                      <a:pt x="46" y="335"/>
                      <a:pt x="35" y="188"/>
                      <a:pt x="0" y="72"/>
                    </a:cubicBezTo>
                    <a:lnTo>
                      <a:pt x="141" y="0"/>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Shape 92"/>
              <p:cNvSpPr/>
              <p:nvPr/>
            </p:nvSpPr>
            <p:spPr bwMode="auto">
              <a:xfrm>
                <a:off x="6022976" y="1157287"/>
                <a:ext cx="160338" cy="711200"/>
              </a:xfrm>
              <a:custGeom>
                <a:avLst/>
                <a:gdLst>
                  <a:gd name="T0" fmla="*/ 87 w 93"/>
                  <a:gd name="T1" fmla="*/ 329 h 412"/>
                  <a:gd name="T2" fmla="*/ 63 w 93"/>
                  <a:gd name="T3" fmla="*/ 310 h 412"/>
                  <a:gd name="T4" fmla="*/ 75 w 93"/>
                  <a:gd name="T5" fmla="*/ 190 h 412"/>
                  <a:gd name="T6" fmla="*/ 51 w 93"/>
                  <a:gd name="T7" fmla="*/ 59 h 412"/>
                  <a:gd name="T8" fmla="*/ 93 w 93"/>
                  <a:gd name="T9" fmla="*/ 1 h 412"/>
                  <a:gd name="T10" fmla="*/ 93 w 93"/>
                  <a:gd name="T11" fmla="*/ 0 h 412"/>
                  <a:gd name="T12" fmla="*/ 0 w 93"/>
                  <a:gd name="T13" fmla="*/ 47 h 412"/>
                  <a:gd name="T14" fmla="*/ 44 w 93"/>
                  <a:gd name="T15" fmla="*/ 317 h 412"/>
                  <a:gd name="T16" fmla="*/ 45 w 93"/>
                  <a:gd name="T17" fmla="*/ 388 h 412"/>
                  <a:gd name="T18" fmla="*/ 87 w 93"/>
                  <a:gd name="T19" fmla="*/ 412 h 412"/>
                  <a:gd name="T20" fmla="*/ 60 w 93"/>
                  <a:gd name="T21" fmla="*/ 349 h 412"/>
                  <a:gd name="T22" fmla="*/ 87 w 93"/>
                  <a:gd name="T23" fmla="*/ 32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12">
                    <a:moveTo>
                      <a:pt x="87" y="329"/>
                    </a:moveTo>
                    <a:cubicBezTo>
                      <a:pt x="79" y="321"/>
                      <a:pt x="65" y="318"/>
                      <a:pt x="63" y="310"/>
                    </a:cubicBezTo>
                    <a:cubicBezTo>
                      <a:pt x="48" y="270"/>
                      <a:pt x="48" y="221"/>
                      <a:pt x="75" y="190"/>
                    </a:cubicBezTo>
                    <a:cubicBezTo>
                      <a:pt x="34" y="173"/>
                      <a:pt x="43" y="102"/>
                      <a:pt x="51" y="59"/>
                    </a:cubicBezTo>
                    <a:cubicBezTo>
                      <a:pt x="55" y="34"/>
                      <a:pt x="83" y="25"/>
                      <a:pt x="93" y="1"/>
                    </a:cubicBezTo>
                    <a:cubicBezTo>
                      <a:pt x="93" y="0"/>
                      <a:pt x="93" y="0"/>
                      <a:pt x="93" y="0"/>
                    </a:cubicBezTo>
                    <a:cubicBezTo>
                      <a:pt x="0" y="47"/>
                      <a:pt x="0" y="47"/>
                      <a:pt x="0" y="47"/>
                    </a:cubicBezTo>
                    <a:cubicBezTo>
                      <a:pt x="35" y="163"/>
                      <a:pt x="46" y="310"/>
                      <a:pt x="44" y="317"/>
                    </a:cubicBezTo>
                    <a:cubicBezTo>
                      <a:pt x="43" y="325"/>
                      <a:pt x="24" y="352"/>
                      <a:pt x="45" y="388"/>
                    </a:cubicBezTo>
                    <a:cubicBezTo>
                      <a:pt x="52" y="400"/>
                      <a:pt x="68" y="408"/>
                      <a:pt x="87" y="412"/>
                    </a:cubicBezTo>
                    <a:cubicBezTo>
                      <a:pt x="71" y="396"/>
                      <a:pt x="60" y="373"/>
                      <a:pt x="60" y="349"/>
                    </a:cubicBezTo>
                    <a:cubicBezTo>
                      <a:pt x="60" y="329"/>
                      <a:pt x="77" y="335"/>
                      <a:pt x="87" y="329"/>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Shape 93"/>
              <p:cNvSpPr/>
              <p:nvPr/>
            </p:nvSpPr>
            <p:spPr bwMode="auto">
              <a:xfrm>
                <a:off x="6169026" y="1119187"/>
                <a:ext cx="114300" cy="577850"/>
              </a:xfrm>
              <a:custGeom>
                <a:avLst/>
                <a:gdLst>
                  <a:gd name="T0" fmla="*/ 32 w 66"/>
                  <a:gd name="T1" fmla="*/ 289 h 335"/>
                  <a:gd name="T2" fmla="*/ 66 w 66"/>
                  <a:gd name="T3" fmla="*/ 335 h 335"/>
                  <a:gd name="T4" fmla="*/ 58 w 66"/>
                  <a:gd name="T5" fmla="*/ 201 h 335"/>
                  <a:gd name="T6" fmla="*/ 48 w 66"/>
                  <a:gd name="T7" fmla="*/ 0 h 335"/>
                  <a:gd name="T8" fmla="*/ 1 w 66"/>
                  <a:gd name="T9" fmla="*/ 24 h 335"/>
                  <a:gd name="T10" fmla="*/ 1 w 66"/>
                  <a:gd name="T11" fmla="*/ 25 h 335"/>
                  <a:gd name="T12" fmla="*/ 0 w 66"/>
                  <a:gd name="T13" fmla="*/ 26 h 335"/>
                  <a:gd name="T14" fmla="*/ 32 w 66"/>
                  <a:gd name="T15" fmla="*/ 289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35">
                    <a:moveTo>
                      <a:pt x="32" y="289"/>
                    </a:moveTo>
                    <a:cubicBezTo>
                      <a:pt x="39" y="308"/>
                      <a:pt x="49" y="328"/>
                      <a:pt x="66" y="335"/>
                    </a:cubicBezTo>
                    <a:cubicBezTo>
                      <a:pt x="63" y="319"/>
                      <a:pt x="59" y="284"/>
                      <a:pt x="58" y="201"/>
                    </a:cubicBezTo>
                    <a:cubicBezTo>
                      <a:pt x="56" y="70"/>
                      <a:pt x="48" y="0"/>
                      <a:pt x="48" y="0"/>
                    </a:cubicBezTo>
                    <a:cubicBezTo>
                      <a:pt x="1" y="24"/>
                      <a:pt x="1" y="24"/>
                      <a:pt x="1" y="24"/>
                    </a:cubicBezTo>
                    <a:cubicBezTo>
                      <a:pt x="1" y="24"/>
                      <a:pt x="1" y="25"/>
                      <a:pt x="1" y="25"/>
                    </a:cubicBezTo>
                    <a:cubicBezTo>
                      <a:pt x="1" y="25"/>
                      <a:pt x="1" y="25"/>
                      <a:pt x="0" y="26"/>
                    </a:cubicBezTo>
                    <a:cubicBezTo>
                      <a:pt x="47" y="98"/>
                      <a:pt x="9" y="206"/>
                      <a:pt x="32" y="289"/>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Shape 94"/>
              <p:cNvSpPr/>
              <p:nvPr/>
            </p:nvSpPr>
            <p:spPr bwMode="auto">
              <a:xfrm>
                <a:off x="6178551" y="1747837"/>
                <a:ext cx="147638" cy="73025"/>
              </a:xfrm>
              <a:custGeom>
                <a:avLst/>
                <a:gdLst>
                  <a:gd name="T0" fmla="*/ 0 w 86"/>
                  <a:gd name="T1" fmla="*/ 13 h 43"/>
                  <a:gd name="T2" fmla="*/ 50 w 86"/>
                  <a:gd name="T3" fmla="*/ 41 h 43"/>
                  <a:gd name="T4" fmla="*/ 81 w 86"/>
                  <a:gd name="T5" fmla="*/ 23 h 43"/>
                  <a:gd name="T6" fmla="*/ 81 w 86"/>
                  <a:gd name="T7" fmla="*/ 0 h 43"/>
                  <a:gd name="T8" fmla="*/ 0 w 86"/>
                  <a:gd name="T9" fmla="*/ 13 h 43"/>
                </a:gdLst>
                <a:ahLst/>
                <a:cxnLst>
                  <a:cxn ang="0">
                    <a:pos x="T0" y="T1"/>
                  </a:cxn>
                  <a:cxn ang="0">
                    <a:pos x="T2" y="T3"/>
                  </a:cxn>
                  <a:cxn ang="0">
                    <a:pos x="T4" y="T5"/>
                  </a:cxn>
                  <a:cxn ang="0">
                    <a:pos x="T6" y="T7"/>
                  </a:cxn>
                  <a:cxn ang="0">
                    <a:pos x="T8" y="T9"/>
                  </a:cxn>
                </a:cxnLst>
                <a:rect l="0" t="0" r="r" b="b"/>
                <a:pathLst>
                  <a:path w="86" h="43">
                    <a:moveTo>
                      <a:pt x="0" y="13"/>
                    </a:moveTo>
                    <a:cubicBezTo>
                      <a:pt x="14" y="28"/>
                      <a:pt x="31" y="36"/>
                      <a:pt x="50" y="41"/>
                    </a:cubicBezTo>
                    <a:cubicBezTo>
                      <a:pt x="65" y="43"/>
                      <a:pt x="77" y="36"/>
                      <a:pt x="81" y="23"/>
                    </a:cubicBezTo>
                    <a:cubicBezTo>
                      <a:pt x="86" y="16"/>
                      <a:pt x="85" y="8"/>
                      <a:pt x="81" y="0"/>
                    </a:cubicBezTo>
                    <a:cubicBezTo>
                      <a:pt x="62" y="21"/>
                      <a:pt x="26" y="25"/>
                      <a:pt x="0" y="13"/>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Shape 95"/>
              <p:cNvSpPr/>
              <p:nvPr/>
            </p:nvSpPr>
            <p:spPr bwMode="auto">
              <a:xfrm>
                <a:off x="5657851" y="1797050"/>
                <a:ext cx="271463" cy="123825"/>
              </a:xfrm>
              <a:custGeom>
                <a:avLst/>
                <a:gdLst>
                  <a:gd name="T0" fmla="*/ 154 w 157"/>
                  <a:gd name="T1" fmla="*/ 0 h 72"/>
                  <a:gd name="T2" fmla="*/ 153 w 157"/>
                  <a:gd name="T3" fmla="*/ 35 h 72"/>
                  <a:gd name="T4" fmla="*/ 72 w 157"/>
                  <a:gd name="T5" fmla="*/ 72 h 72"/>
                  <a:gd name="T6" fmla="*/ 2 w 157"/>
                  <a:gd name="T7" fmla="*/ 41 h 72"/>
                  <a:gd name="T8" fmla="*/ 10 w 157"/>
                  <a:gd name="T9" fmla="*/ 2 h 72"/>
                  <a:gd name="T10" fmla="*/ 154 w 157"/>
                  <a:gd name="T11" fmla="*/ 0 h 72"/>
                </a:gdLst>
                <a:ahLst/>
                <a:cxnLst>
                  <a:cxn ang="0">
                    <a:pos x="T0" y="T1"/>
                  </a:cxn>
                  <a:cxn ang="0">
                    <a:pos x="T2" y="T3"/>
                  </a:cxn>
                  <a:cxn ang="0">
                    <a:pos x="T4" y="T5"/>
                  </a:cxn>
                  <a:cxn ang="0">
                    <a:pos x="T6" y="T7"/>
                  </a:cxn>
                  <a:cxn ang="0">
                    <a:pos x="T8" y="T9"/>
                  </a:cxn>
                  <a:cxn ang="0">
                    <a:pos x="T10" y="T11"/>
                  </a:cxn>
                </a:cxnLst>
                <a:rect l="0" t="0" r="r" b="b"/>
                <a:pathLst>
                  <a:path w="157" h="72">
                    <a:moveTo>
                      <a:pt x="154" y="0"/>
                    </a:moveTo>
                    <a:cubicBezTo>
                      <a:pt x="154" y="0"/>
                      <a:pt x="157" y="18"/>
                      <a:pt x="153" y="35"/>
                    </a:cubicBezTo>
                    <a:cubicBezTo>
                      <a:pt x="149" y="52"/>
                      <a:pt x="118" y="72"/>
                      <a:pt x="72" y="72"/>
                    </a:cubicBezTo>
                    <a:cubicBezTo>
                      <a:pt x="27" y="72"/>
                      <a:pt x="4" y="60"/>
                      <a:pt x="2" y="41"/>
                    </a:cubicBezTo>
                    <a:cubicBezTo>
                      <a:pt x="0" y="22"/>
                      <a:pt x="10" y="2"/>
                      <a:pt x="10" y="2"/>
                    </a:cubicBezTo>
                    <a:lnTo>
                      <a:pt x="154" y="0"/>
                    </a:ln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Shape 96"/>
              <p:cNvSpPr/>
              <p:nvPr/>
            </p:nvSpPr>
            <p:spPr bwMode="auto">
              <a:xfrm>
                <a:off x="5651501" y="1716087"/>
                <a:ext cx="295275" cy="184150"/>
              </a:xfrm>
              <a:custGeom>
                <a:avLst/>
                <a:gdLst>
                  <a:gd name="T0" fmla="*/ 36 w 171"/>
                  <a:gd name="T1" fmla="*/ 0 h 107"/>
                  <a:gd name="T2" fmla="*/ 35 w 171"/>
                  <a:gd name="T3" fmla="*/ 3 h 107"/>
                  <a:gd name="T4" fmla="*/ 9 w 171"/>
                  <a:gd name="T5" fmla="*/ 72 h 107"/>
                  <a:gd name="T6" fmla="*/ 151 w 171"/>
                  <a:gd name="T7" fmla="*/ 71 h 107"/>
                  <a:gd name="T8" fmla="*/ 153 w 171"/>
                  <a:gd name="T9" fmla="*/ 2 h 107"/>
                  <a:gd name="T10" fmla="*/ 36 w 171"/>
                  <a:gd name="T11" fmla="*/ 0 h 107"/>
                </a:gdLst>
                <a:ahLst/>
                <a:cxnLst>
                  <a:cxn ang="0">
                    <a:pos x="T0" y="T1"/>
                  </a:cxn>
                  <a:cxn ang="0">
                    <a:pos x="T2" y="T3"/>
                  </a:cxn>
                  <a:cxn ang="0">
                    <a:pos x="T4" y="T5"/>
                  </a:cxn>
                  <a:cxn ang="0">
                    <a:pos x="T6" y="T7"/>
                  </a:cxn>
                  <a:cxn ang="0">
                    <a:pos x="T8" y="T9"/>
                  </a:cxn>
                  <a:cxn ang="0">
                    <a:pos x="T10" y="T11"/>
                  </a:cxn>
                </a:cxnLst>
                <a:rect l="0" t="0" r="r" b="b"/>
                <a:pathLst>
                  <a:path w="171" h="107">
                    <a:moveTo>
                      <a:pt x="36" y="0"/>
                    </a:moveTo>
                    <a:cubicBezTo>
                      <a:pt x="35" y="2"/>
                      <a:pt x="35" y="3"/>
                      <a:pt x="35" y="3"/>
                    </a:cubicBezTo>
                    <a:cubicBezTo>
                      <a:pt x="35" y="3"/>
                      <a:pt x="0" y="38"/>
                      <a:pt x="9" y="72"/>
                    </a:cubicBezTo>
                    <a:cubicBezTo>
                      <a:pt x="19" y="106"/>
                      <a:pt x="131" y="107"/>
                      <a:pt x="151" y="71"/>
                    </a:cubicBezTo>
                    <a:cubicBezTo>
                      <a:pt x="171" y="38"/>
                      <a:pt x="157" y="12"/>
                      <a:pt x="153" y="2"/>
                    </a:cubicBezTo>
                    <a:cubicBezTo>
                      <a:pt x="119" y="21"/>
                      <a:pt x="74" y="15"/>
                      <a:pt x="36" y="0"/>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Shape 97"/>
              <p:cNvSpPr/>
              <p:nvPr/>
            </p:nvSpPr>
            <p:spPr bwMode="auto">
              <a:xfrm>
                <a:off x="5840414" y="1719262"/>
                <a:ext cx="106363" cy="160338"/>
              </a:xfrm>
              <a:custGeom>
                <a:avLst/>
                <a:gdLst>
                  <a:gd name="T0" fmla="*/ 26 w 61"/>
                  <a:gd name="T1" fmla="*/ 30 h 93"/>
                  <a:gd name="T2" fmla="*/ 0 w 61"/>
                  <a:gd name="T3" fmla="*/ 93 h 93"/>
                  <a:gd name="T4" fmla="*/ 41 w 61"/>
                  <a:gd name="T5" fmla="*/ 69 h 93"/>
                  <a:gd name="T6" fmla="*/ 43 w 61"/>
                  <a:gd name="T7" fmla="*/ 0 h 93"/>
                  <a:gd name="T8" fmla="*/ 3 w 61"/>
                  <a:gd name="T9" fmla="*/ 12 h 93"/>
                  <a:gd name="T10" fmla="*/ 26 w 61"/>
                  <a:gd name="T11" fmla="*/ 30 h 93"/>
                </a:gdLst>
                <a:ahLst/>
                <a:cxnLst>
                  <a:cxn ang="0">
                    <a:pos x="T0" y="T1"/>
                  </a:cxn>
                  <a:cxn ang="0">
                    <a:pos x="T2" y="T3"/>
                  </a:cxn>
                  <a:cxn ang="0">
                    <a:pos x="T4" y="T5"/>
                  </a:cxn>
                  <a:cxn ang="0">
                    <a:pos x="T6" y="T7"/>
                  </a:cxn>
                  <a:cxn ang="0">
                    <a:pos x="T8" y="T9"/>
                  </a:cxn>
                  <a:cxn ang="0">
                    <a:pos x="T10" y="T11"/>
                  </a:cxn>
                </a:cxnLst>
                <a:rect l="0" t="0" r="r" b="b"/>
                <a:pathLst>
                  <a:path w="61" h="93">
                    <a:moveTo>
                      <a:pt x="26" y="30"/>
                    </a:moveTo>
                    <a:cubicBezTo>
                      <a:pt x="26" y="54"/>
                      <a:pt x="15" y="77"/>
                      <a:pt x="0" y="93"/>
                    </a:cubicBezTo>
                    <a:cubicBezTo>
                      <a:pt x="19" y="88"/>
                      <a:pt x="35" y="81"/>
                      <a:pt x="41" y="69"/>
                    </a:cubicBezTo>
                    <a:cubicBezTo>
                      <a:pt x="61" y="36"/>
                      <a:pt x="47" y="10"/>
                      <a:pt x="43" y="0"/>
                    </a:cubicBezTo>
                    <a:cubicBezTo>
                      <a:pt x="31" y="7"/>
                      <a:pt x="17" y="11"/>
                      <a:pt x="3" y="12"/>
                    </a:cubicBezTo>
                    <a:cubicBezTo>
                      <a:pt x="12" y="15"/>
                      <a:pt x="26" y="12"/>
                      <a:pt x="26" y="30"/>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Shape 98"/>
              <p:cNvSpPr/>
              <p:nvPr/>
            </p:nvSpPr>
            <p:spPr bwMode="auto">
              <a:xfrm>
                <a:off x="5684839" y="1758950"/>
                <a:ext cx="150813" cy="74613"/>
              </a:xfrm>
              <a:custGeom>
                <a:avLst/>
                <a:gdLst>
                  <a:gd name="T0" fmla="*/ 87 w 87"/>
                  <a:gd name="T1" fmla="*/ 13 h 43"/>
                  <a:gd name="T2" fmla="*/ 36 w 87"/>
                  <a:gd name="T3" fmla="*/ 41 h 43"/>
                  <a:gd name="T4" fmla="*/ 5 w 87"/>
                  <a:gd name="T5" fmla="*/ 23 h 43"/>
                  <a:gd name="T6" fmla="*/ 5 w 87"/>
                  <a:gd name="T7" fmla="*/ 0 h 43"/>
                  <a:gd name="T8" fmla="*/ 87 w 87"/>
                  <a:gd name="T9" fmla="*/ 13 h 43"/>
                </a:gdLst>
                <a:ahLst/>
                <a:cxnLst>
                  <a:cxn ang="0">
                    <a:pos x="T0" y="T1"/>
                  </a:cxn>
                  <a:cxn ang="0">
                    <a:pos x="T2" y="T3"/>
                  </a:cxn>
                  <a:cxn ang="0">
                    <a:pos x="T4" y="T5"/>
                  </a:cxn>
                  <a:cxn ang="0">
                    <a:pos x="T6" y="T7"/>
                  </a:cxn>
                  <a:cxn ang="0">
                    <a:pos x="T8" y="T9"/>
                  </a:cxn>
                </a:cxnLst>
                <a:rect l="0" t="0" r="r" b="b"/>
                <a:pathLst>
                  <a:path w="87" h="43">
                    <a:moveTo>
                      <a:pt x="87" y="13"/>
                    </a:moveTo>
                    <a:cubicBezTo>
                      <a:pt x="72" y="28"/>
                      <a:pt x="56" y="35"/>
                      <a:pt x="36" y="41"/>
                    </a:cubicBezTo>
                    <a:cubicBezTo>
                      <a:pt x="22" y="43"/>
                      <a:pt x="10" y="35"/>
                      <a:pt x="5" y="23"/>
                    </a:cubicBezTo>
                    <a:cubicBezTo>
                      <a:pt x="0" y="16"/>
                      <a:pt x="2" y="8"/>
                      <a:pt x="5" y="0"/>
                    </a:cubicBezTo>
                    <a:cubicBezTo>
                      <a:pt x="25" y="21"/>
                      <a:pt x="60" y="25"/>
                      <a:pt x="87" y="13"/>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Shape 99"/>
              <p:cNvSpPr/>
              <p:nvPr/>
            </p:nvSpPr>
            <p:spPr bwMode="auto">
              <a:xfrm>
                <a:off x="6013451" y="1085850"/>
                <a:ext cx="292100" cy="196850"/>
              </a:xfrm>
              <a:custGeom>
                <a:avLst/>
                <a:gdLst>
                  <a:gd name="T0" fmla="*/ 159 w 169"/>
                  <a:gd name="T1" fmla="*/ 0 h 114"/>
                  <a:gd name="T2" fmla="*/ 76 w 169"/>
                  <a:gd name="T3" fmla="*/ 52 h 114"/>
                  <a:gd name="T4" fmla="*/ 5 w 169"/>
                  <a:gd name="T5" fmla="*/ 83 h 114"/>
                  <a:gd name="T6" fmla="*/ 58 w 169"/>
                  <a:gd name="T7" fmla="*/ 99 h 114"/>
                  <a:gd name="T8" fmla="*/ 146 w 169"/>
                  <a:gd name="T9" fmla="*/ 55 h 114"/>
                  <a:gd name="T10" fmla="*/ 159 w 169"/>
                  <a:gd name="T11" fmla="*/ 0 h 114"/>
                </a:gdLst>
                <a:ahLst/>
                <a:cxnLst>
                  <a:cxn ang="0">
                    <a:pos x="T0" y="T1"/>
                  </a:cxn>
                  <a:cxn ang="0">
                    <a:pos x="T2" y="T3"/>
                  </a:cxn>
                  <a:cxn ang="0">
                    <a:pos x="T4" y="T5"/>
                  </a:cxn>
                  <a:cxn ang="0">
                    <a:pos x="T6" y="T7"/>
                  </a:cxn>
                  <a:cxn ang="0">
                    <a:pos x="T8" y="T9"/>
                  </a:cxn>
                  <a:cxn ang="0">
                    <a:pos x="T10" y="T11"/>
                  </a:cxn>
                </a:cxnLst>
                <a:rect l="0" t="0" r="r" b="b"/>
                <a:pathLst>
                  <a:path w="169" h="114">
                    <a:moveTo>
                      <a:pt x="159" y="0"/>
                    </a:moveTo>
                    <a:cubicBezTo>
                      <a:pt x="159" y="0"/>
                      <a:pt x="108" y="37"/>
                      <a:pt x="76" y="52"/>
                    </a:cubicBezTo>
                    <a:cubicBezTo>
                      <a:pt x="43" y="68"/>
                      <a:pt x="10" y="74"/>
                      <a:pt x="5" y="83"/>
                    </a:cubicBezTo>
                    <a:cubicBezTo>
                      <a:pt x="0" y="93"/>
                      <a:pt x="5" y="114"/>
                      <a:pt x="58" y="99"/>
                    </a:cubicBezTo>
                    <a:cubicBezTo>
                      <a:pt x="111" y="84"/>
                      <a:pt x="132" y="71"/>
                      <a:pt x="146" y="55"/>
                    </a:cubicBezTo>
                    <a:cubicBezTo>
                      <a:pt x="157" y="42"/>
                      <a:pt x="169" y="23"/>
                      <a:pt x="159" y="0"/>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Freeform: Shape 100"/>
              <p:cNvSpPr/>
              <p:nvPr/>
            </p:nvSpPr>
            <p:spPr bwMode="auto">
              <a:xfrm>
                <a:off x="6192839" y="1098550"/>
                <a:ext cx="98425" cy="66675"/>
              </a:xfrm>
              <a:custGeom>
                <a:avLst/>
                <a:gdLst>
                  <a:gd name="T0" fmla="*/ 52 w 57"/>
                  <a:gd name="T1" fmla="*/ 0 h 39"/>
                  <a:gd name="T2" fmla="*/ 0 w 57"/>
                  <a:gd name="T3" fmla="*/ 36 h 39"/>
                  <a:gd name="T4" fmla="*/ 30 w 57"/>
                  <a:gd name="T5" fmla="*/ 24 h 39"/>
                  <a:gd name="T6" fmla="*/ 44 w 57"/>
                  <a:gd name="T7" fmla="*/ 27 h 39"/>
                  <a:gd name="T8" fmla="*/ 47 w 57"/>
                  <a:gd name="T9" fmla="*/ 39 h 39"/>
                  <a:gd name="T10" fmla="*/ 52 w 57"/>
                  <a:gd name="T11" fmla="*/ 0 h 39"/>
                </a:gdLst>
                <a:ahLst/>
                <a:cxnLst>
                  <a:cxn ang="0">
                    <a:pos x="T0" y="T1"/>
                  </a:cxn>
                  <a:cxn ang="0">
                    <a:pos x="T2" y="T3"/>
                  </a:cxn>
                  <a:cxn ang="0">
                    <a:pos x="T4" y="T5"/>
                  </a:cxn>
                  <a:cxn ang="0">
                    <a:pos x="T6" y="T7"/>
                  </a:cxn>
                  <a:cxn ang="0">
                    <a:pos x="T8" y="T9"/>
                  </a:cxn>
                  <a:cxn ang="0">
                    <a:pos x="T10" y="T11"/>
                  </a:cxn>
                </a:cxnLst>
                <a:rect l="0" t="0" r="r" b="b"/>
                <a:pathLst>
                  <a:path w="57" h="39">
                    <a:moveTo>
                      <a:pt x="52" y="0"/>
                    </a:moveTo>
                    <a:cubicBezTo>
                      <a:pt x="52" y="0"/>
                      <a:pt x="23" y="24"/>
                      <a:pt x="0" y="36"/>
                    </a:cubicBezTo>
                    <a:cubicBezTo>
                      <a:pt x="10" y="32"/>
                      <a:pt x="20" y="27"/>
                      <a:pt x="30" y="24"/>
                    </a:cubicBezTo>
                    <a:cubicBezTo>
                      <a:pt x="35" y="23"/>
                      <a:pt x="40" y="23"/>
                      <a:pt x="44" y="27"/>
                    </a:cubicBezTo>
                    <a:cubicBezTo>
                      <a:pt x="47" y="30"/>
                      <a:pt x="48" y="35"/>
                      <a:pt x="47" y="39"/>
                    </a:cubicBezTo>
                    <a:cubicBezTo>
                      <a:pt x="54" y="29"/>
                      <a:pt x="57" y="14"/>
                      <a:pt x="52" y="0"/>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Shape 101"/>
              <p:cNvSpPr/>
              <p:nvPr/>
            </p:nvSpPr>
            <p:spPr bwMode="auto">
              <a:xfrm>
                <a:off x="6078539" y="1670050"/>
                <a:ext cx="258763" cy="98425"/>
              </a:xfrm>
              <a:custGeom>
                <a:avLst/>
                <a:gdLst>
                  <a:gd name="T0" fmla="*/ 64 w 149"/>
                  <a:gd name="T1" fmla="*/ 21 h 57"/>
                  <a:gd name="T2" fmla="*/ 124 w 149"/>
                  <a:gd name="T3" fmla="*/ 0 h 57"/>
                  <a:gd name="T4" fmla="*/ 134 w 149"/>
                  <a:gd name="T5" fmla="*/ 35 h 57"/>
                  <a:gd name="T6" fmla="*/ 25 w 149"/>
                  <a:gd name="T7" fmla="*/ 41 h 57"/>
                  <a:gd name="T8" fmla="*/ 11 w 149"/>
                  <a:gd name="T9" fmla="*/ 2 h 57"/>
                  <a:gd name="T10" fmla="*/ 64 w 149"/>
                  <a:gd name="T11" fmla="*/ 21 h 57"/>
                </a:gdLst>
                <a:ahLst/>
                <a:cxnLst>
                  <a:cxn ang="0">
                    <a:pos x="T0" y="T1"/>
                  </a:cxn>
                  <a:cxn ang="0">
                    <a:pos x="T2" y="T3"/>
                  </a:cxn>
                  <a:cxn ang="0">
                    <a:pos x="T4" y="T5"/>
                  </a:cxn>
                  <a:cxn ang="0">
                    <a:pos x="T6" y="T7"/>
                  </a:cxn>
                  <a:cxn ang="0">
                    <a:pos x="T8" y="T9"/>
                  </a:cxn>
                  <a:cxn ang="0">
                    <a:pos x="T10" y="T11"/>
                  </a:cxn>
                </a:cxnLst>
                <a:rect l="0" t="0" r="r" b="b"/>
                <a:pathLst>
                  <a:path w="149" h="57">
                    <a:moveTo>
                      <a:pt x="64" y="21"/>
                    </a:moveTo>
                    <a:cubicBezTo>
                      <a:pt x="91" y="23"/>
                      <a:pt x="120" y="9"/>
                      <a:pt x="124" y="0"/>
                    </a:cubicBezTo>
                    <a:cubicBezTo>
                      <a:pt x="124" y="0"/>
                      <a:pt x="149" y="18"/>
                      <a:pt x="134" y="35"/>
                    </a:cubicBezTo>
                    <a:cubicBezTo>
                      <a:pt x="119" y="51"/>
                      <a:pt x="50" y="57"/>
                      <a:pt x="25" y="41"/>
                    </a:cubicBezTo>
                    <a:cubicBezTo>
                      <a:pt x="0" y="25"/>
                      <a:pt x="6" y="6"/>
                      <a:pt x="11" y="2"/>
                    </a:cubicBezTo>
                    <a:cubicBezTo>
                      <a:pt x="11" y="2"/>
                      <a:pt x="32" y="19"/>
                      <a:pt x="64" y="21"/>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Shape 102"/>
              <p:cNvSpPr/>
              <p:nvPr/>
            </p:nvSpPr>
            <p:spPr bwMode="auto">
              <a:xfrm>
                <a:off x="6281739" y="1679575"/>
                <a:ext cx="42863" cy="46038"/>
              </a:xfrm>
              <a:custGeom>
                <a:avLst/>
                <a:gdLst>
                  <a:gd name="T0" fmla="*/ 7 w 25"/>
                  <a:gd name="T1" fmla="*/ 0 h 26"/>
                  <a:gd name="T2" fmla="*/ 0 w 25"/>
                  <a:gd name="T3" fmla="*/ 7 h 26"/>
                  <a:gd name="T4" fmla="*/ 12 w 25"/>
                  <a:gd name="T5" fmla="*/ 26 h 26"/>
                  <a:gd name="T6" fmla="*/ 15 w 25"/>
                  <a:gd name="T7" fmla="*/ 23 h 26"/>
                  <a:gd name="T8" fmla="*/ 7 w 25"/>
                  <a:gd name="T9" fmla="*/ 0 h 26"/>
                </a:gdLst>
                <a:ahLst/>
                <a:cxnLst>
                  <a:cxn ang="0">
                    <a:pos x="T0" y="T1"/>
                  </a:cxn>
                  <a:cxn ang="0">
                    <a:pos x="T2" y="T3"/>
                  </a:cxn>
                  <a:cxn ang="0">
                    <a:pos x="T4" y="T5"/>
                  </a:cxn>
                  <a:cxn ang="0">
                    <a:pos x="T6" y="T7"/>
                  </a:cxn>
                  <a:cxn ang="0">
                    <a:pos x="T8" y="T9"/>
                  </a:cxn>
                </a:cxnLst>
                <a:rect l="0" t="0" r="r" b="b"/>
                <a:pathLst>
                  <a:path w="25" h="26">
                    <a:moveTo>
                      <a:pt x="7" y="0"/>
                    </a:moveTo>
                    <a:cubicBezTo>
                      <a:pt x="7" y="2"/>
                      <a:pt x="4" y="4"/>
                      <a:pt x="0" y="7"/>
                    </a:cubicBezTo>
                    <a:cubicBezTo>
                      <a:pt x="7" y="10"/>
                      <a:pt x="12" y="18"/>
                      <a:pt x="12" y="26"/>
                    </a:cubicBezTo>
                    <a:cubicBezTo>
                      <a:pt x="13" y="25"/>
                      <a:pt x="14" y="24"/>
                      <a:pt x="15" y="23"/>
                    </a:cubicBezTo>
                    <a:cubicBezTo>
                      <a:pt x="25" y="12"/>
                      <a:pt x="7" y="0"/>
                      <a:pt x="7" y="0"/>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Shape 103"/>
              <p:cNvSpPr/>
              <p:nvPr/>
            </p:nvSpPr>
            <p:spPr bwMode="auto">
              <a:xfrm>
                <a:off x="6051551" y="1385887"/>
                <a:ext cx="249238" cy="142875"/>
              </a:xfrm>
              <a:custGeom>
                <a:avLst/>
                <a:gdLst>
                  <a:gd name="T0" fmla="*/ 11 w 144"/>
                  <a:gd name="T1" fmla="*/ 35 h 82"/>
                  <a:gd name="T2" fmla="*/ 95 w 144"/>
                  <a:gd name="T3" fmla="*/ 24 h 82"/>
                  <a:gd name="T4" fmla="*/ 141 w 144"/>
                  <a:gd name="T5" fmla="*/ 26 h 82"/>
                  <a:gd name="T6" fmla="*/ 121 w 144"/>
                  <a:gd name="T7" fmla="*/ 64 h 82"/>
                  <a:gd name="T8" fmla="*/ 26 w 144"/>
                  <a:gd name="T9" fmla="*/ 69 h 82"/>
                  <a:gd name="T10" fmla="*/ 11 w 144"/>
                  <a:gd name="T11" fmla="*/ 35 h 82"/>
                </a:gdLst>
                <a:ahLst/>
                <a:cxnLst>
                  <a:cxn ang="0">
                    <a:pos x="T0" y="T1"/>
                  </a:cxn>
                  <a:cxn ang="0">
                    <a:pos x="T2" y="T3"/>
                  </a:cxn>
                  <a:cxn ang="0">
                    <a:pos x="T4" y="T5"/>
                  </a:cxn>
                  <a:cxn ang="0">
                    <a:pos x="T6" y="T7"/>
                  </a:cxn>
                  <a:cxn ang="0">
                    <a:pos x="T8" y="T9"/>
                  </a:cxn>
                  <a:cxn ang="0">
                    <a:pos x="T10" y="T11"/>
                  </a:cxn>
                </a:cxnLst>
                <a:rect l="0" t="0" r="r" b="b"/>
                <a:pathLst>
                  <a:path w="144" h="82">
                    <a:moveTo>
                      <a:pt x="11" y="35"/>
                    </a:moveTo>
                    <a:cubicBezTo>
                      <a:pt x="24" y="42"/>
                      <a:pt x="60" y="39"/>
                      <a:pt x="95" y="24"/>
                    </a:cubicBezTo>
                    <a:cubicBezTo>
                      <a:pt x="130" y="9"/>
                      <a:pt x="137" y="0"/>
                      <a:pt x="141" y="26"/>
                    </a:cubicBezTo>
                    <a:cubicBezTo>
                      <a:pt x="144" y="42"/>
                      <a:pt x="139" y="59"/>
                      <a:pt x="121" y="64"/>
                    </a:cubicBezTo>
                    <a:cubicBezTo>
                      <a:pt x="104" y="69"/>
                      <a:pt x="53" y="82"/>
                      <a:pt x="26" y="69"/>
                    </a:cubicBezTo>
                    <a:cubicBezTo>
                      <a:pt x="0" y="57"/>
                      <a:pt x="11" y="35"/>
                      <a:pt x="11" y="35"/>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Shape 104"/>
              <p:cNvSpPr/>
              <p:nvPr/>
            </p:nvSpPr>
            <p:spPr bwMode="auto">
              <a:xfrm>
                <a:off x="6261101" y="1408112"/>
                <a:ext cx="34925" cy="76200"/>
              </a:xfrm>
              <a:custGeom>
                <a:avLst/>
                <a:gdLst>
                  <a:gd name="T0" fmla="*/ 18 w 20"/>
                  <a:gd name="T1" fmla="*/ 15 h 44"/>
                  <a:gd name="T2" fmla="*/ 0 w 20"/>
                  <a:gd name="T3" fmla="*/ 5 h 44"/>
                  <a:gd name="T4" fmla="*/ 6 w 20"/>
                  <a:gd name="T5" fmla="*/ 44 h 44"/>
                  <a:gd name="T6" fmla="*/ 18 w 20"/>
                  <a:gd name="T7" fmla="*/ 15 h 44"/>
                </a:gdLst>
                <a:ahLst/>
                <a:cxnLst>
                  <a:cxn ang="0">
                    <a:pos x="T0" y="T1"/>
                  </a:cxn>
                  <a:cxn ang="0">
                    <a:pos x="T2" y="T3"/>
                  </a:cxn>
                  <a:cxn ang="0">
                    <a:pos x="T4" y="T5"/>
                  </a:cxn>
                  <a:cxn ang="0">
                    <a:pos x="T6" y="T7"/>
                  </a:cxn>
                </a:cxnLst>
                <a:rect l="0" t="0" r="r" b="b"/>
                <a:pathLst>
                  <a:path w="20" h="44">
                    <a:moveTo>
                      <a:pt x="18" y="15"/>
                    </a:moveTo>
                    <a:cubicBezTo>
                      <a:pt x="16" y="0"/>
                      <a:pt x="12" y="0"/>
                      <a:pt x="0" y="5"/>
                    </a:cubicBezTo>
                    <a:cubicBezTo>
                      <a:pt x="8" y="16"/>
                      <a:pt x="9" y="31"/>
                      <a:pt x="6" y="44"/>
                    </a:cubicBezTo>
                    <a:cubicBezTo>
                      <a:pt x="17" y="39"/>
                      <a:pt x="20" y="27"/>
                      <a:pt x="18" y="15"/>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Shape 105"/>
              <p:cNvSpPr/>
              <p:nvPr/>
            </p:nvSpPr>
            <p:spPr bwMode="auto">
              <a:xfrm>
                <a:off x="5699126" y="1157287"/>
                <a:ext cx="325438" cy="600075"/>
              </a:xfrm>
              <a:custGeom>
                <a:avLst/>
                <a:gdLst>
                  <a:gd name="T0" fmla="*/ 188 w 188"/>
                  <a:gd name="T1" fmla="*/ 44 h 348"/>
                  <a:gd name="T2" fmla="*/ 24 w 188"/>
                  <a:gd name="T3" fmla="*/ 0 h 348"/>
                  <a:gd name="T4" fmla="*/ 0 w 188"/>
                  <a:gd name="T5" fmla="*/ 325 h 348"/>
                  <a:gd name="T6" fmla="*/ 128 w 188"/>
                  <a:gd name="T7" fmla="*/ 323 h 348"/>
                  <a:gd name="T8" fmla="*/ 188 w 188"/>
                  <a:gd name="T9" fmla="*/ 44 h 348"/>
                </a:gdLst>
                <a:ahLst/>
                <a:cxnLst>
                  <a:cxn ang="0">
                    <a:pos x="T0" y="T1"/>
                  </a:cxn>
                  <a:cxn ang="0">
                    <a:pos x="T2" y="T3"/>
                  </a:cxn>
                  <a:cxn ang="0">
                    <a:pos x="T4" y="T5"/>
                  </a:cxn>
                  <a:cxn ang="0">
                    <a:pos x="T6" y="T7"/>
                  </a:cxn>
                  <a:cxn ang="0">
                    <a:pos x="T8" y="T9"/>
                  </a:cxn>
                </a:cxnLst>
                <a:rect l="0" t="0" r="r" b="b"/>
                <a:pathLst>
                  <a:path w="188" h="348">
                    <a:moveTo>
                      <a:pt x="188" y="44"/>
                    </a:moveTo>
                    <a:cubicBezTo>
                      <a:pt x="24" y="0"/>
                      <a:pt x="24" y="0"/>
                      <a:pt x="24" y="0"/>
                    </a:cubicBezTo>
                    <a:cubicBezTo>
                      <a:pt x="24" y="0"/>
                      <a:pt x="28" y="167"/>
                      <a:pt x="0" y="325"/>
                    </a:cubicBezTo>
                    <a:cubicBezTo>
                      <a:pt x="39" y="348"/>
                      <a:pt x="91" y="348"/>
                      <a:pt x="128" y="323"/>
                    </a:cubicBezTo>
                    <a:cubicBezTo>
                      <a:pt x="123" y="270"/>
                      <a:pt x="168" y="113"/>
                      <a:pt x="188" y="44"/>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Shape 106"/>
              <p:cNvSpPr/>
              <p:nvPr/>
            </p:nvSpPr>
            <p:spPr bwMode="auto">
              <a:xfrm>
                <a:off x="5705476" y="1160462"/>
                <a:ext cx="111125" cy="587375"/>
              </a:xfrm>
              <a:custGeom>
                <a:avLst/>
                <a:gdLst>
                  <a:gd name="T0" fmla="*/ 32 w 64"/>
                  <a:gd name="T1" fmla="*/ 271 h 340"/>
                  <a:gd name="T2" fmla="*/ 61 w 64"/>
                  <a:gd name="T3" fmla="*/ 15 h 340"/>
                  <a:gd name="T4" fmla="*/ 64 w 64"/>
                  <a:gd name="T5" fmla="*/ 10 h 340"/>
                  <a:gd name="T6" fmla="*/ 27 w 64"/>
                  <a:gd name="T7" fmla="*/ 0 h 340"/>
                  <a:gd name="T8" fmla="*/ 3 w 64"/>
                  <a:gd name="T9" fmla="*/ 328 h 340"/>
                  <a:gd name="T10" fmla="*/ 0 w 64"/>
                  <a:gd name="T11" fmla="*/ 340 h 340"/>
                  <a:gd name="T12" fmla="*/ 32 w 64"/>
                  <a:gd name="T13" fmla="*/ 271 h 340"/>
                </a:gdLst>
                <a:ahLst/>
                <a:cxnLst>
                  <a:cxn ang="0">
                    <a:pos x="T0" y="T1"/>
                  </a:cxn>
                  <a:cxn ang="0">
                    <a:pos x="T2" y="T3"/>
                  </a:cxn>
                  <a:cxn ang="0">
                    <a:pos x="T4" y="T5"/>
                  </a:cxn>
                  <a:cxn ang="0">
                    <a:pos x="T6" y="T7"/>
                  </a:cxn>
                  <a:cxn ang="0">
                    <a:pos x="T8" y="T9"/>
                  </a:cxn>
                  <a:cxn ang="0">
                    <a:pos x="T10" y="T11"/>
                  </a:cxn>
                  <a:cxn ang="0">
                    <a:pos x="T12" y="T13"/>
                  </a:cxn>
                </a:cxnLst>
                <a:rect l="0" t="0" r="r" b="b"/>
                <a:pathLst>
                  <a:path w="64" h="340">
                    <a:moveTo>
                      <a:pt x="32" y="271"/>
                    </a:moveTo>
                    <a:cubicBezTo>
                      <a:pt x="40" y="185"/>
                      <a:pt x="37" y="100"/>
                      <a:pt x="61" y="15"/>
                    </a:cubicBezTo>
                    <a:cubicBezTo>
                      <a:pt x="62" y="13"/>
                      <a:pt x="63" y="11"/>
                      <a:pt x="64" y="10"/>
                    </a:cubicBezTo>
                    <a:cubicBezTo>
                      <a:pt x="27" y="0"/>
                      <a:pt x="27" y="0"/>
                      <a:pt x="27" y="0"/>
                    </a:cubicBezTo>
                    <a:cubicBezTo>
                      <a:pt x="27" y="0"/>
                      <a:pt x="32" y="170"/>
                      <a:pt x="3" y="328"/>
                    </a:cubicBezTo>
                    <a:cubicBezTo>
                      <a:pt x="2" y="332"/>
                      <a:pt x="1" y="336"/>
                      <a:pt x="0" y="340"/>
                    </a:cubicBezTo>
                    <a:cubicBezTo>
                      <a:pt x="19" y="323"/>
                      <a:pt x="30" y="301"/>
                      <a:pt x="32" y="271"/>
                    </a:cubicBez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Shape 107"/>
              <p:cNvSpPr/>
              <p:nvPr/>
            </p:nvSpPr>
            <p:spPr bwMode="auto">
              <a:xfrm>
                <a:off x="5873751" y="1196975"/>
                <a:ext cx="150813" cy="530225"/>
              </a:xfrm>
              <a:custGeom>
                <a:avLst/>
                <a:gdLst>
                  <a:gd name="T0" fmla="*/ 87 w 87"/>
                  <a:gd name="T1" fmla="*/ 21 h 307"/>
                  <a:gd name="T2" fmla="*/ 10 w 87"/>
                  <a:gd name="T3" fmla="*/ 0 h 307"/>
                  <a:gd name="T4" fmla="*/ 19 w 87"/>
                  <a:gd name="T5" fmla="*/ 191 h 307"/>
                  <a:gd name="T6" fmla="*/ 0 w 87"/>
                  <a:gd name="T7" fmla="*/ 302 h 307"/>
                  <a:gd name="T8" fmla="*/ 15 w 87"/>
                  <a:gd name="T9" fmla="*/ 307 h 307"/>
                  <a:gd name="T10" fmla="*/ 27 w 87"/>
                  <a:gd name="T11" fmla="*/ 300 h 307"/>
                  <a:gd name="T12" fmla="*/ 87 w 87"/>
                  <a:gd name="T13" fmla="*/ 21 h 307"/>
                </a:gdLst>
                <a:ahLst/>
                <a:cxnLst>
                  <a:cxn ang="0">
                    <a:pos x="T0" y="T1"/>
                  </a:cxn>
                  <a:cxn ang="0">
                    <a:pos x="T2" y="T3"/>
                  </a:cxn>
                  <a:cxn ang="0">
                    <a:pos x="T4" y="T5"/>
                  </a:cxn>
                  <a:cxn ang="0">
                    <a:pos x="T6" y="T7"/>
                  </a:cxn>
                  <a:cxn ang="0">
                    <a:pos x="T8" y="T9"/>
                  </a:cxn>
                  <a:cxn ang="0">
                    <a:pos x="T10" y="T11"/>
                  </a:cxn>
                  <a:cxn ang="0">
                    <a:pos x="T12" y="T13"/>
                  </a:cxn>
                </a:cxnLst>
                <a:rect l="0" t="0" r="r" b="b"/>
                <a:pathLst>
                  <a:path w="87" h="307">
                    <a:moveTo>
                      <a:pt x="87" y="21"/>
                    </a:moveTo>
                    <a:cubicBezTo>
                      <a:pt x="10" y="0"/>
                      <a:pt x="10" y="0"/>
                      <a:pt x="10" y="0"/>
                    </a:cubicBezTo>
                    <a:cubicBezTo>
                      <a:pt x="58" y="48"/>
                      <a:pt x="36" y="132"/>
                      <a:pt x="19" y="191"/>
                    </a:cubicBezTo>
                    <a:cubicBezTo>
                      <a:pt x="11" y="222"/>
                      <a:pt x="13" y="268"/>
                      <a:pt x="0" y="302"/>
                    </a:cubicBezTo>
                    <a:cubicBezTo>
                      <a:pt x="6" y="303"/>
                      <a:pt x="11" y="304"/>
                      <a:pt x="15" y="307"/>
                    </a:cubicBezTo>
                    <a:cubicBezTo>
                      <a:pt x="19" y="305"/>
                      <a:pt x="23" y="302"/>
                      <a:pt x="27" y="300"/>
                    </a:cubicBezTo>
                    <a:cubicBezTo>
                      <a:pt x="22" y="247"/>
                      <a:pt x="67" y="90"/>
                      <a:pt x="87" y="21"/>
                    </a:cubicBezTo>
                    <a:close/>
                  </a:path>
                </a:pathLst>
              </a:custGeom>
              <a:solidFill>
                <a:srgbClr val="BCBC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Shape 108"/>
              <p:cNvSpPr/>
              <p:nvPr/>
            </p:nvSpPr>
            <p:spPr bwMode="auto">
              <a:xfrm>
                <a:off x="5713414" y="1128712"/>
                <a:ext cx="319088" cy="152400"/>
              </a:xfrm>
              <a:custGeom>
                <a:avLst/>
                <a:gdLst>
                  <a:gd name="T0" fmla="*/ 8 w 185"/>
                  <a:gd name="T1" fmla="*/ 0 h 88"/>
                  <a:gd name="T2" fmla="*/ 100 w 185"/>
                  <a:gd name="T3" fmla="*/ 38 h 88"/>
                  <a:gd name="T4" fmla="*/ 179 w 185"/>
                  <a:gd name="T5" fmla="*/ 57 h 88"/>
                  <a:gd name="T6" fmla="*/ 126 w 185"/>
                  <a:gd name="T7" fmla="*/ 82 h 88"/>
                  <a:gd name="T8" fmla="*/ 29 w 185"/>
                  <a:gd name="T9" fmla="*/ 52 h 88"/>
                  <a:gd name="T10" fmla="*/ 8 w 185"/>
                  <a:gd name="T11" fmla="*/ 0 h 88"/>
                </a:gdLst>
                <a:ahLst/>
                <a:cxnLst>
                  <a:cxn ang="0">
                    <a:pos x="T0" y="T1"/>
                  </a:cxn>
                  <a:cxn ang="0">
                    <a:pos x="T2" y="T3"/>
                  </a:cxn>
                  <a:cxn ang="0">
                    <a:pos x="T4" y="T5"/>
                  </a:cxn>
                  <a:cxn ang="0">
                    <a:pos x="T6" y="T7"/>
                  </a:cxn>
                  <a:cxn ang="0">
                    <a:pos x="T8" y="T9"/>
                  </a:cxn>
                  <a:cxn ang="0">
                    <a:pos x="T10" y="T11"/>
                  </a:cxn>
                </a:cxnLst>
                <a:rect l="0" t="0" r="r" b="b"/>
                <a:pathLst>
                  <a:path w="185" h="88">
                    <a:moveTo>
                      <a:pt x="8" y="0"/>
                    </a:moveTo>
                    <a:cubicBezTo>
                      <a:pt x="8" y="0"/>
                      <a:pt x="65" y="28"/>
                      <a:pt x="100" y="38"/>
                    </a:cubicBezTo>
                    <a:cubicBezTo>
                      <a:pt x="136" y="48"/>
                      <a:pt x="172" y="49"/>
                      <a:pt x="179" y="57"/>
                    </a:cubicBezTo>
                    <a:cubicBezTo>
                      <a:pt x="185" y="66"/>
                      <a:pt x="183" y="88"/>
                      <a:pt x="126" y="82"/>
                    </a:cubicBezTo>
                    <a:cubicBezTo>
                      <a:pt x="69" y="75"/>
                      <a:pt x="46" y="66"/>
                      <a:pt x="29" y="52"/>
                    </a:cubicBezTo>
                    <a:cubicBezTo>
                      <a:pt x="15" y="41"/>
                      <a:pt x="0" y="24"/>
                      <a:pt x="8" y="0"/>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Shape 109"/>
              <p:cNvSpPr/>
              <p:nvPr/>
            </p:nvSpPr>
            <p:spPr bwMode="auto">
              <a:xfrm>
                <a:off x="5726114" y="1139825"/>
                <a:ext cx="107950" cy="65088"/>
              </a:xfrm>
              <a:custGeom>
                <a:avLst/>
                <a:gdLst>
                  <a:gd name="T0" fmla="*/ 4 w 62"/>
                  <a:gd name="T1" fmla="*/ 0 h 38"/>
                  <a:gd name="T2" fmla="*/ 62 w 62"/>
                  <a:gd name="T3" fmla="*/ 28 h 38"/>
                  <a:gd name="T4" fmla="*/ 30 w 62"/>
                  <a:gd name="T5" fmla="*/ 20 h 38"/>
                  <a:gd name="T6" fmla="*/ 15 w 62"/>
                  <a:gd name="T7" fmla="*/ 25 h 38"/>
                  <a:gd name="T8" fmla="*/ 14 w 62"/>
                  <a:gd name="T9" fmla="*/ 38 h 38"/>
                  <a:gd name="T10" fmla="*/ 4 w 62"/>
                  <a:gd name="T11" fmla="*/ 0 h 38"/>
                </a:gdLst>
                <a:ahLst/>
                <a:cxnLst>
                  <a:cxn ang="0">
                    <a:pos x="T0" y="T1"/>
                  </a:cxn>
                  <a:cxn ang="0">
                    <a:pos x="T2" y="T3"/>
                  </a:cxn>
                  <a:cxn ang="0">
                    <a:pos x="T4" y="T5"/>
                  </a:cxn>
                  <a:cxn ang="0">
                    <a:pos x="T6" y="T7"/>
                  </a:cxn>
                  <a:cxn ang="0">
                    <a:pos x="T8" y="T9"/>
                  </a:cxn>
                  <a:cxn ang="0">
                    <a:pos x="T10" y="T11"/>
                  </a:cxn>
                </a:cxnLst>
                <a:rect l="0" t="0" r="r" b="b"/>
                <a:pathLst>
                  <a:path w="62" h="38">
                    <a:moveTo>
                      <a:pt x="4" y="0"/>
                    </a:moveTo>
                    <a:cubicBezTo>
                      <a:pt x="4" y="0"/>
                      <a:pt x="36" y="19"/>
                      <a:pt x="62" y="28"/>
                    </a:cubicBezTo>
                    <a:cubicBezTo>
                      <a:pt x="51" y="25"/>
                      <a:pt x="41" y="22"/>
                      <a:pt x="30" y="20"/>
                    </a:cubicBezTo>
                    <a:cubicBezTo>
                      <a:pt x="24" y="21"/>
                      <a:pt x="19" y="21"/>
                      <a:pt x="15" y="25"/>
                    </a:cubicBezTo>
                    <a:cubicBezTo>
                      <a:pt x="13" y="30"/>
                      <a:pt x="13" y="34"/>
                      <a:pt x="14" y="38"/>
                    </a:cubicBezTo>
                    <a:cubicBezTo>
                      <a:pt x="6" y="29"/>
                      <a:pt x="0" y="15"/>
                      <a:pt x="4" y="0"/>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Shape 110"/>
              <p:cNvSpPr/>
              <p:nvPr/>
            </p:nvSpPr>
            <p:spPr bwMode="auto">
              <a:xfrm>
                <a:off x="5659439" y="1679575"/>
                <a:ext cx="280988" cy="100013"/>
              </a:xfrm>
              <a:custGeom>
                <a:avLst/>
                <a:gdLst>
                  <a:gd name="T0" fmla="*/ 93 w 163"/>
                  <a:gd name="T1" fmla="*/ 22 h 58"/>
                  <a:gd name="T2" fmla="*/ 27 w 163"/>
                  <a:gd name="T3" fmla="*/ 0 h 58"/>
                  <a:gd name="T4" fmla="*/ 16 w 163"/>
                  <a:gd name="T5" fmla="*/ 35 h 58"/>
                  <a:gd name="T6" fmla="*/ 135 w 163"/>
                  <a:gd name="T7" fmla="*/ 42 h 58"/>
                  <a:gd name="T8" fmla="*/ 151 w 163"/>
                  <a:gd name="T9" fmla="*/ 4 h 58"/>
                  <a:gd name="T10" fmla="*/ 93 w 163"/>
                  <a:gd name="T11" fmla="*/ 22 h 58"/>
                </a:gdLst>
                <a:ahLst/>
                <a:cxnLst>
                  <a:cxn ang="0">
                    <a:pos x="T0" y="T1"/>
                  </a:cxn>
                  <a:cxn ang="0">
                    <a:pos x="T2" y="T3"/>
                  </a:cxn>
                  <a:cxn ang="0">
                    <a:pos x="T4" y="T5"/>
                  </a:cxn>
                  <a:cxn ang="0">
                    <a:pos x="T6" y="T7"/>
                  </a:cxn>
                  <a:cxn ang="0">
                    <a:pos x="T8" y="T9"/>
                  </a:cxn>
                  <a:cxn ang="0">
                    <a:pos x="T10" y="T11"/>
                  </a:cxn>
                </a:cxnLst>
                <a:rect l="0" t="0" r="r" b="b"/>
                <a:pathLst>
                  <a:path w="163" h="58">
                    <a:moveTo>
                      <a:pt x="93" y="22"/>
                    </a:moveTo>
                    <a:cubicBezTo>
                      <a:pt x="63" y="24"/>
                      <a:pt x="30" y="9"/>
                      <a:pt x="27" y="0"/>
                    </a:cubicBezTo>
                    <a:cubicBezTo>
                      <a:pt x="27" y="0"/>
                      <a:pt x="0" y="18"/>
                      <a:pt x="16" y="35"/>
                    </a:cubicBezTo>
                    <a:cubicBezTo>
                      <a:pt x="32" y="52"/>
                      <a:pt x="107" y="58"/>
                      <a:pt x="135" y="42"/>
                    </a:cubicBezTo>
                    <a:cubicBezTo>
                      <a:pt x="163" y="27"/>
                      <a:pt x="156" y="8"/>
                      <a:pt x="151" y="4"/>
                    </a:cubicBezTo>
                    <a:cubicBezTo>
                      <a:pt x="151" y="4"/>
                      <a:pt x="127" y="21"/>
                      <a:pt x="93" y="22"/>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Shape 111"/>
              <p:cNvSpPr/>
              <p:nvPr/>
            </p:nvSpPr>
            <p:spPr bwMode="auto">
              <a:xfrm>
                <a:off x="5675314" y="1690687"/>
                <a:ext cx="46038" cy="44450"/>
              </a:xfrm>
              <a:custGeom>
                <a:avLst/>
                <a:gdLst>
                  <a:gd name="T0" fmla="*/ 19 w 27"/>
                  <a:gd name="T1" fmla="*/ 0 h 26"/>
                  <a:gd name="T2" fmla="*/ 27 w 27"/>
                  <a:gd name="T3" fmla="*/ 7 h 26"/>
                  <a:gd name="T4" fmla="*/ 14 w 27"/>
                  <a:gd name="T5" fmla="*/ 26 h 26"/>
                  <a:gd name="T6" fmla="*/ 11 w 27"/>
                  <a:gd name="T7" fmla="*/ 24 h 26"/>
                  <a:gd name="T8" fmla="*/ 19 w 27"/>
                  <a:gd name="T9" fmla="*/ 0 h 26"/>
                </a:gdLst>
                <a:ahLst/>
                <a:cxnLst>
                  <a:cxn ang="0">
                    <a:pos x="T0" y="T1"/>
                  </a:cxn>
                  <a:cxn ang="0">
                    <a:pos x="T2" y="T3"/>
                  </a:cxn>
                  <a:cxn ang="0">
                    <a:pos x="T4" y="T5"/>
                  </a:cxn>
                  <a:cxn ang="0">
                    <a:pos x="T6" y="T7"/>
                  </a:cxn>
                  <a:cxn ang="0">
                    <a:pos x="T8" y="T9"/>
                  </a:cxn>
                </a:cxnLst>
                <a:rect l="0" t="0" r="r" b="b"/>
                <a:pathLst>
                  <a:path w="27" h="26">
                    <a:moveTo>
                      <a:pt x="19" y="0"/>
                    </a:moveTo>
                    <a:cubicBezTo>
                      <a:pt x="20" y="2"/>
                      <a:pt x="23" y="5"/>
                      <a:pt x="27" y="7"/>
                    </a:cubicBezTo>
                    <a:cubicBezTo>
                      <a:pt x="19" y="10"/>
                      <a:pt x="14" y="18"/>
                      <a:pt x="14" y="26"/>
                    </a:cubicBezTo>
                    <a:cubicBezTo>
                      <a:pt x="13" y="25"/>
                      <a:pt x="11" y="24"/>
                      <a:pt x="11" y="24"/>
                    </a:cubicBezTo>
                    <a:cubicBezTo>
                      <a:pt x="0" y="12"/>
                      <a:pt x="19" y="0"/>
                      <a:pt x="19" y="0"/>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Freeform: Shape 112"/>
              <p:cNvSpPr/>
              <p:nvPr/>
            </p:nvSpPr>
            <p:spPr bwMode="auto">
              <a:xfrm>
                <a:off x="5715001" y="1387475"/>
                <a:ext cx="265113" cy="147638"/>
              </a:xfrm>
              <a:custGeom>
                <a:avLst/>
                <a:gdLst>
                  <a:gd name="T0" fmla="*/ 142 w 154"/>
                  <a:gd name="T1" fmla="*/ 40 h 85"/>
                  <a:gd name="T2" fmla="*/ 53 w 154"/>
                  <a:gd name="T3" fmla="*/ 25 h 85"/>
                  <a:gd name="T4" fmla="*/ 3 w 154"/>
                  <a:gd name="T5" fmla="*/ 25 h 85"/>
                  <a:gd name="T6" fmla="*/ 23 w 154"/>
                  <a:gd name="T7" fmla="*/ 65 h 85"/>
                  <a:gd name="T8" fmla="*/ 125 w 154"/>
                  <a:gd name="T9" fmla="*/ 74 h 85"/>
                  <a:gd name="T10" fmla="*/ 142 w 154"/>
                  <a:gd name="T11" fmla="*/ 40 h 85"/>
                </a:gdLst>
                <a:ahLst/>
                <a:cxnLst>
                  <a:cxn ang="0">
                    <a:pos x="T0" y="T1"/>
                  </a:cxn>
                  <a:cxn ang="0">
                    <a:pos x="T2" y="T3"/>
                  </a:cxn>
                  <a:cxn ang="0">
                    <a:pos x="T4" y="T5"/>
                  </a:cxn>
                  <a:cxn ang="0">
                    <a:pos x="T6" y="T7"/>
                  </a:cxn>
                  <a:cxn ang="0">
                    <a:pos x="T8" y="T9"/>
                  </a:cxn>
                  <a:cxn ang="0">
                    <a:pos x="T10" y="T11"/>
                  </a:cxn>
                </a:cxnLst>
                <a:rect l="0" t="0" r="r" b="b"/>
                <a:pathLst>
                  <a:path w="154" h="85">
                    <a:moveTo>
                      <a:pt x="142" y="40"/>
                    </a:moveTo>
                    <a:cubicBezTo>
                      <a:pt x="128" y="47"/>
                      <a:pt x="90" y="42"/>
                      <a:pt x="53" y="25"/>
                    </a:cubicBezTo>
                    <a:cubicBezTo>
                      <a:pt x="15" y="9"/>
                      <a:pt x="7" y="0"/>
                      <a:pt x="3" y="25"/>
                    </a:cubicBezTo>
                    <a:cubicBezTo>
                      <a:pt x="0" y="42"/>
                      <a:pt x="5" y="59"/>
                      <a:pt x="23" y="65"/>
                    </a:cubicBezTo>
                    <a:cubicBezTo>
                      <a:pt x="42" y="71"/>
                      <a:pt x="96" y="85"/>
                      <a:pt x="125" y="74"/>
                    </a:cubicBezTo>
                    <a:cubicBezTo>
                      <a:pt x="154" y="62"/>
                      <a:pt x="142" y="40"/>
                      <a:pt x="142" y="40"/>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Shape 113"/>
              <p:cNvSpPr/>
              <p:nvPr/>
            </p:nvSpPr>
            <p:spPr bwMode="auto">
              <a:xfrm>
                <a:off x="5719764" y="1408112"/>
                <a:ext cx="38100" cy="77788"/>
              </a:xfrm>
              <a:custGeom>
                <a:avLst/>
                <a:gdLst>
                  <a:gd name="T0" fmla="*/ 2 w 22"/>
                  <a:gd name="T1" fmla="*/ 16 h 45"/>
                  <a:gd name="T2" fmla="*/ 22 w 22"/>
                  <a:gd name="T3" fmla="*/ 6 h 45"/>
                  <a:gd name="T4" fmla="*/ 15 w 22"/>
                  <a:gd name="T5" fmla="*/ 45 h 45"/>
                  <a:gd name="T6" fmla="*/ 2 w 22"/>
                  <a:gd name="T7" fmla="*/ 16 h 45"/>
                </a:gdLst>
                <a:ahLst/>
                <a:cxnLst>
                  <a:cxn ang="0">
                    <a:pos x="T0" y="T1"/>
                  </a:cxn>
                  <a:cxn ang="0">
                    <a:pos x="T2" y="T3"/>
                  </a:cxn>
                  <a:cxn ang="0">
                    <a:pos x="T4" y="T5"/>
                  </a:cxn>
                  <a:cxn ang="0">
                    <a:pos x="T6" y="T7"/>
                  </a:cxn>
                </a:cxnLst>
                <a:rect l="0" t="0" r="r" b="b"/>
                <a:pathLst>
                  <a:path w="22" h="45">
                    <a:moveTo>
                      <a:pt x="2" y="16"/>
                    </a:moveTo>
                    <a:cubicBezTo>
                      <a:pt x="5" y="1"/>
                      <a:pt x="9" y="0"/>
                      <a:pt x="22" y="6"/>
                    </a:cubicBezTo>
                    <a:cubicBezTo>
                      <a:pt x="13" y="17"/>
                      <a:pt x="11" y="32"/>
                      <a:pt x="15" y="45"/>
                    </a:cubicBezTo>
                    <a:cubicBezTo>
                      <a:pt x="3" y="40"/>
                      <a:pt x="0" y="27"/>
                      <a:pt x="2" y="16"/>
                    </a:cubicBezTo>
                    <a:close/>
                  </a:path>
                </a:pathLst>
              </a:custGeom>
              <a:solidFill>
                <a:srgbClr val="A1A1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Shape 114"/>
              <p:cNvSpPr/>
              <p:nvPr/>
            </p:nvSpPr>
            <p:spPr bwMode="auto">
              <a:xfrm>
                <a:off x="5624514" y="1011237"/>
                <a:ext cx="119063" cy="68263"/>
              </a:xfrm>
              <a:custGeom>
                <a:avLst/>
                <a:gdLst>
                  <a:gd name="T0" fmla="*/ 7 w 69"/>
                  <a:gd name="T1" fmla="*/ 17 h 39"/>
                  <a:gd name="T2" fmla="*/ 62 w 69"/>
                  <a:gd name="T3" fmla="*/ 34 h 39"/>
                  <a:gd name="T4" fmla="*/ 61 w 69"/>
                  <a:gd name="T5" fmla="*/ 14 h 39"/>
                  <a:gd name="T6" fmla="*/ 23 w 69"/>
                  <a:gd name="T7" fmla="*/ 4 h 39"/>
                  <a:gd name="T8" fmla="*/ 7 w 69"/>
                  <a:gd name="T9" fmla="*/ 17 h 39"/>
                </a:gdLst>
                <a:ahLst/>
                <a:cxnLst>
                  <a:cxn ang="0">
                    <a:pos x="T0" y="T1"/>
                  </a:cxn>
                  <a:cxn ang="0">
                    <a:pos x="T2" y="T3"/>
                  </a:cxn>
                  <a:cxn ang="0">
                    <a:pos x="T4" y="T5"/>
                  </a:cxn>
                  <a:cxn ang="0">
                    <a:pos x="T6" y="T7"/>
                  </a:cxn>
                  <a:cxn ang="0">
                    <a:pos x="T8" y="T9"/>
                  </a:cxn>
                </a:cxnLst>
                <a:rect l="0" t="0" r="r" b="b"/>
                <a:pathLst>
                  <a:path w="69" h="39">
                    <a:moveTo>
                      <a:pt x="7" y="17"/>
                    </a:moveTo>
                    <a:cubicBezTo>
                      <a:pt x="14" y="26"/>
                      <a:pt x="54" y="39"/>
                      <a:pt x="62" y="34"/>
                    </a:cubicBezTo>
                    <a:cubicBezTo>
                      <a:pt x="69" y="29"/>
                      <a:pt x="66" y="15"/>
                      <a:pt x="61" y="14"/>
                    </a:cubicBezTo>
                    <a:cubicBezTo>
                      <a:pt x="55" y="13"/>
                      <a:pt x="27" y="9"/>
                      <a:pt x="23" y="4"/>
                    </a:cubicBezTo>
                    <a:cubicBezTo>
                      <a:pt x="19" y="0"/>
                      <a:pt x="0" y="8"/>
                      <a:pt x="7" y="17"/>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Shape 115"/>
              <p:cNvSpPr/>
              <p:nvPr/>
            </p:nvSpPr>
            <p:spPr bwMode="auto">
              <a:xfrm>
                <a:off x="5630864" y="1012825"/>
                <a:ext cx="111125" cy="65088"/>
              </a:xfrm>
              <a:custGeom>
                <a:avLst/>
                <a:gdLst>
                  <a:gd name="T0" fmla="*/ 3 w 65"/>
                  <a:gd name="T1" fmla="*/ 16 h 37"/>
                  <a:gd name="T2" fmla="*/ 50 w 65"/>
                  <a:gd name="T3" fmla="*/ 35 h 37"/>
                  <a:gd name="T4" fmla="*/ 59 w 65"/>
                  <a:gd name="T5" fmla="*/ 34 h 37"/>
                  <a:gd name="T6" fmla="*/ 64 w 65"/>
                  <a:gd name="T7" fmla="*/ 20 h 37"/>
                  <a:gd name="T8" fmla="*/ 58 w 65"/>
                  <a:gd name="T9" fmla="*/ 12 h 37"/>
                  <a:gd name="T10" fmla="*/ 55 w 65"/>
                  <a:gd name="T11" fmla="*/ 12 h 37"/>
                  <a:gd name="T12" fmla="*/ 21 w 65"/>
                  <a:gd name="T13" fmla="*/ 3 h 37"/>
                  <a:gd name="T14" fmla="*/ 6 w 65"/>
                  <a:gd name="T15" fmla="*/ 4 h 37"/>
                  <a:gd name="T16" fmla="*/ 3 w 65"/>
                  <a:gd name="T17" fmla="*/ 16 h 37"/>
                  <a:gd name="T18" fmla="*/ 58 w 65"/>
                  <a:gd name="T19" fmla="*/ 32 h 37"/>
                  <a:gd name="T20" fmla="*/ 5 w 65"/>
                  <a:gd name="T21" fmla="*/ 15 h 37"/>
                  <a:gd name="T22" fmla="*/ 5 w 65"/>
                  <a:gd name="T23" fmla="*/ 15 h 37"/>
                  <a:gd name="T24" fmla="*/ 8 w 65"/>
                  <a:gd name="T25" fmla="*/ 6 h 37"/>
                  <a:gd name="T26" fmla="*/ 19 w 65"/>
                  <a:gd name="T27" fmla="*/ 4 h 37"/>
                  <a:gd name="T28" fmla="*/ 54 w 65"/>
                  <a:gd name="T29" fmla="*/ 14 h 37"/>
                  <a:gd name="T30" fmla="*/ 57 w 65"/>
                  <a:gd name="T31" fmla="*/ 14 h 37"/>
                  <a:gd name="T32" fmla="*/ 62 w 65"/>
                  <a:gd name="T33" fmla="*/ 20 h 37"/>
                  <a:gd name="T34" fmla="*/ 58 w 65"/>
                  <a:gd name="T35" fmla="*/ 32 h 37"/>
                  <a:gd name="T36" fmla="*/ 3 w 65"/>
                  <a:gd name="T37" fmla="*/ 16 h 37"/>
                  <a:gd name="T38" fmla="*/ 3 w 65"/>
                  <a:gd name="T39"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37">
                    <a:moveTo>
                      <a:pt x="3" y="16"/>
                    </a:moveTo>
                    <a:cubicBezTo>
                      <a:pt x="9" y="23"/>
                      <a:pt x="35" y="33"/>
                      <a:pt x="50" y="35"/>
                    </a:cubicBezTo>
                    <a:cubicBezTo>
                      <a:pt x="54" y="35"/>
                      <a:pt x="57" y="35"/>
                      <a:pt x="59" y="34"/>
                    </a:cubicBezTo>
                    <a:cubicBezTo>
                      <a:pt x="64" y="30"/>
                      <a:pt x="65" y="24"/>
                      <a:pt x="64" y="20"/>
                    </a:cubicBezTo>
                    <a:cubicBezTo>
                      <a:pt x="63" y="16"/>
                      <a:pt x="61" y="13"/>
                      <a:pt x="58" y="12"/>
                    </a:cubicBezTo>
                    <a:cubicBezTo>
                      <a:pt x="55" y="12"/>
                      <a:pt x="55" y="12"/>
                      <a:pt x="55" y="12"/>
                    </a:cubicBezTo>
                    <a:cubicBezTo>
                      <a:pt x="46" y="11"/>
                      <a:pt x="24" y="7"/>
                      <a:pt x="21" y="3"/>
                    </a:cubicBezTo>
                    <a:cubicBezTo>
                      <a:pt x="18" y="0"/>
                      <a:pt x="11" y="1"/>
                      <a:pt x="6" y="4"/>
                    </a:cubicBezTo>
                    <a:cubicBezTo>
                      <a:pt x="1" y="8"/>
                      <a:pt x="0" y="13"/>
                      <a:pt x="3" y="16"/>
                    </a:cubicBezTo>
                    <a:close/>
                    <a:moveTo>
                      <a:pt x="58" y="32"/>
                    </a:moveTo>
                    <a:cubicBezTo>
                      <a:pt x="51" y="37"/>
                      <a:pt x="12" y="24"/>
                      <a:pt x="5" y="15"/>
                    </a:cubicBezTo>
                    <a:cubicBezTo>
                      <a:pt x="5" y="15"/>
                      <a:pt x="5" y="15"/>
                      <a:pt x="5" y="15"/>
                    </a:cubicBezTo>
                    <a:cubicBezTo>
                      <a:pt x="1" y="11"/>
                      <a:pt x="6" y="7"/>
                      <a:pt x="8" y="6"/>
                    </a:cubicBezTo>
                    <a:cubicBezTo>
                      <a:pt x="12" y="3"/>
                      <a:pt x="18" y="2"/>
                      <a:pt x="19" y="4"/>
                    </a:cubicBezTo>
                    <a:cubicBezTo>
                      <a:pt x="23" y="8"/>
                      <a:pt x="39" y="11"/>
                      <a:pt x="54" y="14"/>
                    </a:cubicBezTo>
                    <a:cubicBezTo>
                      <a:pt x="57" y="14"/>
                      <a:pt x="57" y="14"/>
                      <a:pt x="57" y="14"/>
                    </a:cubicBezTo>
                    <a:cubicBezTo>
                      <a:pt x="59" y="15"/>
                      <a:pt x="61" y="17"/>
                      <a:pt x="62" y="20"/>
                    </a:cubicBezTo>
                    <a:cubicBezTo>
                      <a:pt x="63" y="24"/>
                      <a:pt x="62" y="29"/>
                      <a:pt x="58" y="32"/>
                    </a:cubicBezTo>
                    <a:close/>
                    <a:moveTo>
                      <a:pt x="3" y="16"/>
                    </a:moveTo>
                    <a:cubicBezTo>
                      <a:pt x="3" y="16"/>
                      <a:pt x="3" y="16"/>
                      <a:pt x="3" y="16"/>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Shape 116"/>
              <p:cNvSpPr/>
              <p:nvPr/>
            </p:nvSpPr>
            <p:spPr bwMode="auto">
              <a:xfrm>
                <a:off x="5651501" y="1001712"/>
                <a:ext cx="112713" cy="49213"/>
              </a:xfrm>
              <a:custGeom>
                <a:avLst/>
                <a:gdLst>
                  <a:gd name="T0" fmla="*/ 8 w 66"/>
                  <a:gd name="T1" fmla="*/ 19 h 29"/>
                  <a:gd name="T2" fmla="*/ 53 w 66"/>
                  <a:gd name="T3" fmla="*/ 24 h 29"/>
                  <a:gd name="T4" fmla="*/ 51 w 66"/>
                  <a:gd name="T5" fmla="*/ 11 h 29"/>
                  <a:gd name="T6" fmla="*/ 20 w 66"/>
                  <a:gd name="T7" fmla="*/ 4 h 29"/>
                  <a:gd name="T8" fmla="*/ 8 w 66"/>
                  <a:gd name="T9" fmla="*/ 19 h 29"/>
                </a:gdLst>
                <a:ahLst/>
                <a:cxnLst>
                  <a:cxn ang="0">
                    <a:pos x="T0" y="T1"/>
                  </a:cxn>
                  <a:cxn ang="0">
                    <a:pos x="T2" y="T3"/>
                  </a:cxn>
                  <a:cxn ang="0">
                    <a:pos x="T4" y="T5"/>
                  </a:cxn>
                  <a:cxn ang="0">
                    <a:pos x="T6" y="T7"/>
                  </a:cxn>
                  <a:cxn ang="0">
                    <a:pos x="T8" y="T9"/>
                  </a:cxn>
                </a:cxnLst>
                <a:rect l="0" t="0" r="r" b="b"/>
                <a:pathLst>
                  <a:path w="66" h="29">
                    <a:moveTo>
                      <a:pt x="8" y="19"/>
                    </a:moveTo>
                    <a:cubicBezTo>
                      <a:pt x="18" y="25"/>
                      <a:pt x="46" y="29"/>
                      <a:pt x="53" y="24"/>
                    </a:cubicBezTo>
                    <a:cubicBezTo>
                      <a:pt x="60" y="19"/>
                      <a:pt x="66" y="13"/>
                      <a:pt x="51" y="11"/>
                    </a:cubicBezTo>
                    <a:cubicBezTo>
                      <a:pt x="36" y="9"/>
                      <a:pt x="27" y="8"/>
                      <a:pt x="20" y="4"/>
                    </a:cubicBezTo>
                    <a:cubicBezTo>
                      <a:pt x="13" y="0"/>
                      <a:pt x="0" y="13"/>
                      <a:pt x="8" y="19"/>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Shape 117"/>
              <p:cNvSpPr/>
              <p:nvPr/>
            </p:nvSpPr>
            <p:spPr bwMode="auto">
              <a:xfrm>
                <a:off x="5656264" y="1003300"/>
                <a:ext cx="101600" cy="46038"/>
              </a:xfrm>
              <a:custGeom>
                <a:avLst/>
                <a:gdLst>
                  <a:gd name="T0" fmla="*/ 4 w 59"/>
                  <a:gd name="T1" fmla="*/ 18 h 27"/>
                  <a:gd name="T2" fmla="*/ 29 w 59"/>
                  <a:gd name="T3" fmla="*/ 26 h 27"/>
                  <a:gd name="T4" fmla="*/ 50 w 59"/>
                  <a:gd name="T5" fmla="*/ 23 h 27"/>
                  <a:gd name="T6" fmla="*/ 58 w 59"/>
                  <a:gd name="T7" fmla="*/ 14 h 27"/>
                  <a:gd name="T8" fmla="*/ 48 w 59"/>
                  <a:gd name="T9" fmla="*/ 9 h 27"/>
                  <a:gd name="T10" fmla="*/ 18 w 59"/>
                  <a:gd name="T11" fmla="*/ 2 h 27"/>
                  <a:gd name="T12" fmla="*/ 4 w 59"/>
                  <a:gd name="T13" fmla="*/ 7 h 27"/>
                  <a:gd name="T14" fmla="*/ 4 w 59"/>
                  <a:gd name="T15" fmla="*/ 18 h 27"/>
                  <a:gd name="T16" fmla="*/ 49 w 59"/>
                  <a:gd name="T17" fmla="*/ 22 h 27"/>
                  <a:gd name="T18" fmla="*/ 5 w 59"/>
                  <a:gd name="T19" fmla="*/ 17 h 27"/>
                  <a:gd name="T20" fmla="*/ 5 w 59"/>
                  <a:gd name="T21" fmla="*/ 17 h 27"/>
                  <a:gd name="T22" fmla="*/ 5 w 59"/>
                  <a:gd name="T23" fmla="*/ 8 h 27"/>
                  <a:gd name="T24" fmla="*/ 17 w 59"/>
                  <a:gd name="T25" fmla="*/ 4 h 27"/>
                  <a:gd name="T26" fmla="*/ 48 w 59"/>
                  <a:gd name="T27" fmla="*/ 11 h 27"/>
                  <a:gd name="T28" fmla="*/ 56 w 59"/>
                  <a:gd name="T29" fmla="*/ 14 h 27"/>
                  <a:gd name="T30" fmla="*/ 49 w 59"/>
                  <a:gd name="T31" fmla="*/ 22 h 27"/>
                  <a:gd name="T32" fmla="*/ 4 w 59"/>
                  <a:gd name="T33" fmla="*/ 18 h 27"/>
                  <a:gd name="T34" fmla="*/ 4 w 59"/>
                  <a:gd name="T3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27">
                    <a:moveTo>
                      <a:pt x="4" y="18"/>
                    </a:moveTo>
                    <a:cubicBezTo>
                      <a:pt x="10" y="22"/>
                      <a:pt x="20" y="25"/>
                      <a:pt x="29" y="26"/>
                    </a:cubicBezTo>
                    <a:cubicBezTo>
                      <a:pt x="38" y="26"/>
                      <a:pt x="47" y="26"/>
                      <a:pt x="50" y="23"/>
                    </a:cubicBezTo>
                    <a:cubicBezTo>
                      <a:pt x="55" y="20"/>
                      <a:pt x="59" y="17"/>
                      <a:pt x="58" y="14"/>
                    </a:cubicBezTo>
                    <a:cubicBezTo>
                      <a:pt x="57" y="11"/>
                      <a:pt x="54" y="10"/>
                      <a:pt x="48" y="9"/>
                    </a:cubicBezTo>
                    <a:cubicBezTo>
                      <a:pt x="34" y="7"/>
                      <a:pt x="25" y="6"/>
                      <a:pt x="18" y="2"/>
                    </a:cubicBezTo>
                    <a:cubicBezTo>
                      <a:pt x="13" y="0"/>
                      <a:pt x="7" y="3"/>
                      <a:pt x="4" y="7"/>
                    </a:cubicBezTo>
                    <a:cubicBezTo>
                      <a:pt x="0" y="12"/>
                      <a:pt x="1" y="16"/>
                      <a:pt x="4" y="18"/>
                    </a:cubicBezTo>
                    <a:close/>
                    <a:moveTo>
                      <a:pt x="49" y="22"/>
                    </a:moveTo>
                    <a:cubicBezTo>
                      <a:pt x="42" y="27"/>
                      <a:pt x="15" y="23"/>
                      <a:pt x="5" y="17"/>
                    </a:cubicBezTo>
                    <a:cubicBezTo>
                      <a:pt x="5" y="17"/>
                      <a:pt x="5" y="17"/>
                      <a:pt x="5" y="17"/>
                    </a:cubicBezTo>
                    <a:cubicBezTo>
                      <a:pt x="2" y="15"/>
                      <a:pt x="3" y="11"/>
                      <a:pt x="5" y="8"/>
                    </a:cubicBezTo>
                    <a:cubicBezTo>
                      <a:pt x="8" y="5"/>
                      <a:pt x="13" y="2"/>
                      <a:pt x="17" y="4"/>
                    </a:cubicBezTo>
                    <a:cubicBezTo>
                      <a:pt x="24" y="7"/>
                      <a:pt x="34" y="9"/>
                      <a:pt x="48" y="11"/>
                    </a:cubicBezTo>
                    <a:cubicBezTo>
                      <a:pt x="54" y="12"/>
                      <a:pt x="56" y="13"/>
                      <a:pt x="56" y="14"/>
                    </a:cubicBezTo>
                    <a:cubicBezTo>
                      <a:pt x="57" y="17"/>
                      <a:pt x="51" y="21"/>
                      <a:pt x="49" y="22"/>
                    </a:cubicBezTo>
                    <a:close/>
                    <a:moveTo>
                      <a:pt x="4" y="18"/>
                    </a:moveTo>
                    <a:cubicBezTo>
                      <a:pt x="4" y="18"/>
                      <a:pt x="4" y="18"/>
                      <a:pt x="4" y="18"/>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Shape 118"/>
              <p:cNvSpPr/>
              <p:nvPr/>
            </p:nvSpPr>
            <p:spPr bwMode="auto">
              <a:xfrm>
                <a:off x="5681664" y="987425"/>
                <a:ext cx="95250" cy="38100"/>
              </a:xfrm>
              <a:custGeom>
                <a:avLst/>
                <a:gdLst>
                  <a:gd name="T0" fmla="*/ 5 w 55"/>
                  <a:gd name="T1" fmla="*/ 5 h 22"/>
                  <a:gd name="T2" fmla="*/ 14 w 55"/>
                  <a:gd name="T3" fmla="*/ 19 h 22"/>
                  <a:gd name="T4" fmla="*/ 51 w 55"/>
                  <a:gd name="T5" fmla="*/ 17 h 22"/>
                  <a:gd name="T6" fmla="*/ 29 w 55"/>
                  <a:gd name="T7" fmla="*/ 3 h 22"/>
                  <a:gd name="T8" fmla="*/ 5 w 55"/>
                  <a:gd name="T9" fmla="*/ 5 h 22"/>
                </a:gdLst>
                <a:ahLst/>
                <a:cxnLst>
                  <a:cxn ang="0">
                    <a:pos x="T0" y="T1"/>
                  </a:cxn>
                  <a:cxn ang="0">
                    <a:pos x="T2" y="T3"/>
                  </a:cxn>
                  <a:cxn ang="0">
                    <a:pos x="T4" y="T5"/>
                  </a:cxn>
                  <a:cxn ang="0">
                    <a:pos x="T6" y="T7"/>
                  </a:cxn>
                  <a:cxn ang="0">
                    <a:pos x="T8" y="T9"/>
                  </a:cxn>
                </a:cxnLst>
                <a:rect l="0" t="0" r="r" b="b"/>
                <a:pathLst>
                  <a:path w="55" h="22">
                    <a:moveTo>
                      <a:pt x="5" y="5"/>
                    </a:moveTo>
                    <a:cubicBezTo>
                      <a:pt x="0" y="9"/>
                      <a:pt x="2" y="16"/>
                      <a:pt x="14" y="19"/>
                    </a:cubicBezTo>
                    <a:cubicBezTo>
                      <a:pt x="27" y="22"/>
                      <a:pt x="47" y="21"/>
                      <a:pt x="51" y="17"/>
                    </a:cubicBezTo>
                    <a:cubicBezTo>
                      <a:pt x="55" y="12"/>
                      <a:pt x="45" y="7"/>
                      <a:pt x="29" y="3"/>
                    </a:cubicBezTo>
                    <a:cubicBezTo>
                      <a:pt x="14" y="0"/>
                      <a:pt x="5" y="5"/>
                      <a:pt x="5" y="5"/>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Shape 119"/>
              <p:cNvSpPr/>
              <p:nvPr/>
            </p:nvSpPr>
            <p:spPr bwMode="auto">
              <a:xfrm>
                <a:off x="5683251" y="985837"/>
                <a:ext cx="90488" cy="41275"/>
              </a:xfrm>
              <a:custGeom>
                <a:avLst/>
                <a:gdLst>
                  <a:gd name="T0" fmla="*/ 0 w 52"/>
                  <a:gd name="T1" fmla="*/ 12 h 24"/>
                  <a:gd name="T2" fmla="*/ 13 w 52"/>
                  <a:gd name="T3" fmla="*/ 21 h 24"/>
                  <a:gd name="T4" fmla="*/ 51 w 52"/>
                  <a:gd name="T5" fmla="*/ 18 h 24"/>
                  <a:gd name="T6" fmla="*/ 51 w 52"/>
                  <a:gd name="T7" fmla="*/ 14 h 24"/>
                  <a:gd name="T8" fmla="*/ 29 w 52"/>
                  <a:gd name="T9" fmla="*/ 3 h 24"/>
                  <a:gd name="T10" fmla="*/ 4 w 52"/>
                  <a:gd name="T11" fmla="*/ 5 h 24"/>
                  <a:gd name="T12" fmla="*/ 4 w 52"/>
                  <a:gd name="T13" fmla="*/ 5 h 24"/>
                  <a:gd name="T14" fmla="*/ 0 w 52"/>
                  <a:gd name="T15" fmla="*/ 12 h 24"/>
                  <a:gd name="T16" fmla="*/ 49 w 52"/>
                  <a:gd name="T17" fmla="*/ 17 h 24"/>
                  <a:gd name="T18" fmla="*/ 14 w 52"/>
                  <a:gd name="T19" fmla="*/ 19 h 24"/>
                  <a:gd name="T20" fmla="*/ 2 w 52"/>
                  <a:gd name="T21" fmla="*/ 12 h 24"/>
                  <a:gd name="T22" fmla="*/ 5 w 52"/>
                  <a:gd name="T23" fmla="*/ 7 h 24"/>
                  <a:gd name="T24" fmla="*/ 22 w 52"/>
                  <a:gd name="T25" fmla="*/ 4 h 24"/>
                  <a:gd name="T26" fmla="*/ 28 w 52"/>
                  <a:gd name="T27" fmla="*/ 5 h 24"/>
                  <a:gd name="T28" fmla="*/ 49 w 52"/>
                  <a:gd name="T29" fmla="*/ 15 h 24"/>
                  <a:gd name="T30" fmla="*/ 49 w 52"/>
                  <a:gd name="T3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24">
                    <a:moveTo>
                      <a:pt x="0" y="12"/>
                    </a:moveTo>
                    <a:cubicBezTo>
                      <a:pt x="1" y="16"/>
                      <a:pt x="6" y="19"/>
                      <a:pt x="13" y="21"/>
                    </a:cubicBezTo>
                    <a:cubicBezTo>
                      <a:pt x="26" y="24"/>
                      <a:pt x="46" y="23"/>
                      <a:pt x="51" y="18"/>
                    </a:cubicBezTo>
                    <a:cubicBezTo>
                      <a:pt x="52" y="17"/>
                      <a:pt x="52" y="15"/>
                      <a:pt x="51" y="14"/>
                    </a:cubicBezTo>
                    <a:cubicBezTo>
                      <a:pt x="50" y="10"/>
                      <a:pt x="41" y="6"/>
                      <a:pt x="29" y="3"/>
                    </a:cubicBezTo>
                    <a:cubicBezTo>
                      <a:pt x="13" y="0"/>
                      <a:pt x="4" y="5"/>
                      <a:pt x="4" y="5"/>
                    </a:cubicBezTo>
                    <a:cubicBezTo>
                      <a:pt x="4" y="5"/>
                      <a:pt x="4" y="5"/>
                      <a:pt x="4" y="5"/>
                    </a:cubicBezTo>
                    <a:cubicBezTo>
                      <a:pt x="1" y="7"/>
                      <a:pt x="0" y="10"/>
                      <a:pt x="0" y="12"/>
                    </a:cubicBezTo>
                    <a:close/>
                    <a:moveTo>
                      <a:pt x="49" y="17"/>
                    </a:moveTo>
                    <a:cubicBezTo>
                      <a:pt x="46" y="21"/>
                      <a:pt x="26" y="22"/>
                      <a:pt x="14" y="19"/>
                    </a:cubicBezTo>
                    <a:cubicBezTo>
                      <a:pt x="7" y="18"/>
                      <a:pt x="3" y="15"/>
                      <a:pt x="2" y="12"/>
                    </a:cubicBezTo>
                    <a:cubicBezTo>
                      <a:pt x="2" y="10"/>
                      <a:pt x="3" y="8"/>
                      <a:pt x="5" y="7"/>
                    </a:cubicBezTo>
                    <a:cubicBezTo>
                      <a:pt x="5" y="6"/>
                      <a:pt x="11" y="3"/>
                      <a:pt x="22" y="4"/>
                    </a:cubicBezTo>
                    <a:cubicBezTo>
                      <a:pt x="24" y="4"/>
                      <a:pt x="26" y="5"/>
                      <a:pt x="28" y="5"/>
                    </a:cubicBezTo>
                    <a:cubicBezTo>
                      <a:pt x="40" y="8"/>
                      <a:pt x="48" y="11"/>
                      <a:pt x="49" y="15"/>
                    </a:cubicBezTo>
                    <a:cubicBezTo>
                      <a:pt x="50" y="15"/>
                      <a:pt x="50" y="16"/>
                      <a:pt x="49" y="17"/>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Shape 120"/>
              <p:cNvSpPr/>
              <p:nvPr/>
            </p:nvSpPr>
            <p:spPr bwMode="auto">
              <a:xfrm>
                <a:off x="5667376" y="922337"/>
                <a:ext cx="123825" cy="85725"/>
              </a:xfrm>
              <a:custGeom>
                <a:avLst/>
                <a:gdLst>
                  <a:gd name="T0" fmla="*/ 10 w 71"/>
                  <a:gd name="T1" fmla="*/ 34 h 50"/>
                  <a:gd name="T2" fmla="*/ 55 w 71"/>
                  <a:gd name="T3" fmla="*/ 50 h 50"/>
                  <a:gd name="T4" fmla="*/ 61 w 71"/>
                  <a:gd name="T5" fmla="*/ 31 h 50"/>
                  <a:gd name="T6" fmla="*/ 19 w 71"/>
                  <a:gd name="T7" fmla="*/ 7 h 50"/>
                  <a:gd name="T8" fmla="*/ 10 w 71"/>
                  <a:gd name="T9" fmla="*/ 34 h 50"/>
                </a:gdLst>
                <a:ahLst/>
                <a:cxnLst>
                  <a:cxn ang="0">
                    <a:pos x="T0" y="T1"/>
                  </a:cxn>
                  <a:cxn ang="0">
                    <a:pos x="T2" y="T3"/>
                  </a:cxn>
                  <a:cxn ang="0">
                    <a:pos x="T4" y="T5"/>
                  </a:cxn>
                  <a:cxn ang="0">
                    <a:pos x="T6" y="T7"/>
                  </a:cxn>
                  <a:cxn ang="0">
                    <a:pos x="T8" y="T9"/>
                  </a:cxn>
                </a:cxnLst>
                <a:rect l="0" t="0" r="r" b="b"/>
                <a:pathLst>
                  <a:path w="71" h="50">
                    <a:moveTo>
                      <a:pt x="10" y="34"/>
                    </a:moveTo>
                    <a:cubicBezTo>
                      <a:pt x="15" y="38"/>
                      <a:pt x="43" y="50"/>
                      <a:pt x="55" y="50"/>
                    </a:cubicBezTo>
                    <a:cubicBezTo>
                      <a:pt x="67" y="50"/>
                      <a:pt x="71" y="36"/>
                      <a:pt x="61" y="31"/>
                    </a:cubicBezTo>
                    <a:cubicBezTo>
                      <a:pt x="50" y="26"/>
                      <a:pt x="22" y="13"/>
                      <a:pt x="19" y="7"/>
                    </a:cubicBezTo>
                    <a:cubicBezTo>
                      <a:pt x="16" y="0"/>
                      <a:pt x="0" y="29"/>
                      <a:pt x="10" y="34"/>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Shape 121"/>
              <p:cNvSpPr/>
              <p:nvPr/>
            </p:nvSpPr>
            <p:spPr bwMode="auto">
              <a:xfrm>
                <a:off x="5675314" y="930275"/>
                <a:ext cx="112713" cy="79375"/>
              </a:xfrm>
              <a:custGeom>
                <a:avLst/>
                <a:gdLst>
                  <a:gd name="T0" fmla="*/ 5 w 65"/>
                  <a:gd name="T1" fmla="*/ 30 h 46"/>
                  <a:gd name="T2" fmla="*/ 49 w 65"/>
                  <a:gd name="T3" fmla="*/ 46 h 46"/>
                  <a:gd name="T4" fmla="*/ 51 w 65"/>
                  <a:gd name="T5" fmla="*/ 46 h 46"/>
                  <a:gd name="T6" fmla="*/ 63 w 65"/>
                  <a:gd name="T7" fmla="*/ 38 h 46"/>
                  <a:gd name="T8" fmla="*/ 57 w 65"/>
                  <a:gd name="T9" fmla="*/ 25 h 46"/>
                  <a:gd name="T10" fmla="*/ 51 w 65"/>
                  <a:gd name="T11" fmla="*/ 22 h 46"/>
                  <a:gd name="T12" fmla="*/ 16 w 65"/>
                  <a:gd name="T13" fmla="*/ 1 h 46"/>
                  <a:gd name="T14" fmla="*/ 14 w 65"/>
                  <a:gd name="T15" fmla="*/ 0 h 46"/>
                  <a:gd name="T16" fmla="*/ 3 w 65"/>
                  <a:gd name="T17" fmla="*/ 15 h 46"/>
                  <a:gd name="T18" fmla="*/ 5 w 65"/>
                  <a:gd name="T19" fmla="*/ 30 h 46"/>
                  <a:gd name="T20" fmla="*/ 61 w 65"/>
                  <a:gd name="T21" fmla="*/ 37 h 46"/>
                  <a:gd name="T22" fmla="*/ 51 w 65"/>
                  <a:gd name="T23" fmla="*/ 44 h 46"/>
                  <a:gd name="T24" fmla="*/ 6 w 65"/>
                  <a:gd name="T25" fmla="*/ 28 h 46"/>
                  <a:gd name="T26" fmla="*/ 6 w 65"/>
                  <a:gd name="T27" fmla="*/ 28 h 46"/>
                  <a:gd name="T28" fmla="*/ 5 w 65"/>
                  <a:gd name="T29" fmla="*/ 16 h 46"/>
                  <a:gd name="T30" fmla="*/ 14 w 65"/>
                  <a:gd name="T31" fmla="*/ 2 h 46"/>
                  <a:gd name="T32" fmla="*/ 14 w 65"/>
                  <a:gd name="T33" fmla="*/ 2 h 46"/>
                  <a:gd name="T34" fmla="*/ 51 w 65"/>
                  <a:gd name="T35" fmla="*/ 24 h 46"/>
                  <a:gd name="T36" fmla="*/ 56 w 65"/>
                  <a:gd name="T37" fmla="*/ 27 h 46"/>
                  <a:gd name="T38" fmla="*/ 61 w 65"/>
                  <a:gd name="T39" fmla="*/ 37 h 46"/>
                  <a:gd name="T40" fmla="*/ 5 w 65"/>
                  <a:gd name="T41" fmla="*/ 30 h 46"/>
                  <a:gd name="T42" fmla="*/ 5 w 65"/>
                  <a:gd name="T43"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46">
                    <a:moveTo>
                      <a:pt x="5" y="30"/>
                    </a:moveTo>
                    <a:cubicBezTo>
                      <a:pt x="10" y="33"/>
                      <a:pt x="36" y="44"/>
                      <a:pt x="49" y="46"/>
                    </a:cubicBezTo>
                    <a:cubicBezTo>
                      <a:pt x="50" y="46"/>
                      <a:pt x="50" y="46"/>
                      <a:pt x="51" y="46"/>
                    </a:cubicBezTo>
                    <a:cubicBezTo>
                      <a:pt x="57" y="46"/>
                      <a:pt x="62" y="43"/>
                      <a:pt x="63" y="38"/>
                    </a:cubicBezTo>
                    <a:cubicBezTo>
                      <a:pt x="65" y="33"/>
                      <a:pt x="62" y="28"/>
                      <a:pt x="57" y="25"/>
                    </a:cubicBezTo>
                    <a:cubicBezTo>
                      <a:pt x="51" y="22"/>
                      <a:pt x="51" y="22"/>
                      <a:pt x="51" y="22"/>
                    </a:cubicBezTo>
                    <a:cubicBezTo>
                      <a:pt x="39" y="17"/>
                      <a:pt x="19" y="7"/>
                      <a:pt x="16" y="1"/>
                    </a:cubicBezTo>
                    <a:cubicBezTo>
                      <a:pt x="15" y="0"/>
                      <a:pt x="14" y="0"/>
                      <a:pt x="14" y="0"/>
                    </a:cubicBezTo>
                    <a:cubicBezTo>
                      <a:pt x="10" y="0"/>
                      <a:pt x="5" y="8"/>
                      <a:pt x="3" y="15"/>
                    </a:cubicBezTo>
                    <a:cubicBezTo>
                      <a:pt x="1" y="20"/>
                      <a:pt x="0" y="27"/>
                      <a:pt x="5" y="30"/>
                    </a:cubicBezTo>
                    <a:close/>
                    <a:moveTo>
                      <a:pt x="61" y="37"/>
                    </a:moveTo>
                    <a:cubicBezTo>
                      <a:pt x="60" y="40"/>
                      <a:pt x="57" y="44"/>
                      <a:pt x="51" y="44"/>
                    </a:cubicBezTo>
                    <a:cubicBezTo>
                      <a:pt x="39" y="44"/>
                      <a:pt x="11" y="32"/>
                      <a:pt x="6" y="28"/>
                    </a:cubicBezTo>
                    <a:cubicBezTo>
                      <a:pt x="6" y="28"/>
                      <a:pt x="6" y="28"/>
                      <a:pt x="6" y="28"/>
                    </a:cubicBezTo>
                    <a:cubicBezTo>
                      <a:pt x="3" y="27"/>
                      <a:pt x="3" y="22"/>
                      <a:pt x="5" y="16"/>
                    </a:cubicBezTo>
                    <a:cubicBezTo>
                      <a:pt x="7" y="8"/>
                      <a:pt x="12" y="2"/>
                      <a:pt x="14" y="2"/>
                    </a:cubicBezTo>
                    <a:cubicBezTo>
                      <a:pt x="14" y="2"/>
                      <a:pt x="14" y="2"/>
                      <a:pt x="14" y="2"/>
                    </a:cubicBezTo>
                    <a:cubicBezTo>
                      <a:pt x="17" y="8"/>
                      <a:pt x="37" y="18"/>
                      <a:pt x="51" y="24"/>
                    </a:cubicBezTo>
                    <a:cubicBezTo>
                      <a:pt x="56" y="27"/>
                      <a:pt x="56" y="27"/>
                      <a:pt x="56" y="27"/>
                    </a:cubicBezTo>
                    <a:cubicBezTo>
                      <a:pt x="62" y="29"/>
                      <a:pt x="62" y="34"/>
                      <a:pt x="61" y="37"/>
                    </a:cubicBezTo>
                    <a:close/>
                    <a:moveTo>
                      <a:pt x="5" y="30"/>
                    </a:moveTo>
                    <a:cubicBezTo>
                      <a:pt x="5" y="30"/>
                      <a:pt x="5" y="30"/>
                      <a:pt x="5" y="30"/>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Freeform: Shape 122"/>
              <p:cNvSpPr/>
              <p:nvPr/>
            </p:nvSpPr>
            <p:spPr bwMode="auto">
              <a:xfrm>
                <a:off x="5583239" y="858837"/>
                <a:ext cx="136525" cy="209550"/>
              </a:xfrm>
              <a:custGeom>
                <a:avLst/>
                <a:gdLst>
                  <a:gd name="T0" fmla="*/ 0 w 79"/>
                  <a:gd name="T1" fmla="*/ 77 h 122"/>
                  <a:gd name="T2" fmla="*/ 41 w 79"/>
                  <a:gd name="T3" fmla="*/ 117 h 122"/>
                  <a:gd name="T4" fmla="*/ 74 w 79"/>
                  <a:gd name="T5" fmla="*/ 72 h 122"/>
                  <a:gd name="T6" fmla="*/ 73 w 79"/>
                  <a:gd name="T7" fmla="*/ 20 h 122"/>
                  <a:gd name="T8" fmla="*/ 31 w 79"/>
                  <a:gd name="T9" fmla="*/ 2 h 122"/>
                  <a:gd name="T10" fmla="*/ 0 w 79"/>
                  <a:gd name="T11" fmla="*/ 77 h 122"/>
                </a:gdLst>
                <a:ahLst/>
                <a:cxnLst>
                  <a:cxn ang="0">
                    <a:pos x="T0" y="T1"/>
                  </a:cxn>
                  <a:cxn ang="0">
                    <a:pos x="T2" y="T3"/>
                  </a:cxn>
                  <a:cxn ang="0">
                    <a:pos x="T4" y="T5"/>
                  </a:cxn>
                  <a:cxn ang="0">
                    <a:pos x="T6" y="T7"/>
                  </a:cxn>
                  <a:cxn ang="0">
                    <a:pos x="T8" y="T9"/>
                  </a:cxn>
                  <a:cxn ang="0">
                    <a:pos x="T10" y="T11"/>
                  </a:cxn>
                </a:cxnLst>
                <a:rect l="0" t="0" r="r" b="b"/>
                <a:pathLst>
                  <a:path w="79" h="122">
                    <a:moveTo>
                      <a:pt x="0" y="77"/>
                    </a:moveTo>
                    <a:cubicBezTo>
                      <a:pt x="4" y="90"/>
                      <a:pt x="32" y="122"/>
                      <a:pt x="41" y="117"/>
                    </a:cubicBezTo>
                    <a:cubicBezTo>
                      <a:pt x="50" y="111"/>
                      <a:pt x="70" y="89"/>
                      <a:pt x="74" y="72"/>
                    </a:cubicBezTo>
                    <a:cubicBezTo>
                      <a:pt x="78" y="56"/>
                      <a:pt x="79" y="24"/>
                      <a:pt x="73" y="20"/>
                    </a:cubicBezTo>
                    <a:cubicBezTo>
                      <a:pt x="67" y="16"/>
                      <a:pt x="45" y="0"/>
                      <a:pt x="31" y="2"/>
                    </a:cubicBezTo>
                    <a:cubicBezTo>
                      <a:pt x="18" y="4"/>
                      <a:pt x="0" y="77"/>
                      <a:pt x="0" y="77"/>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Shape 123"/>
              <p:cNvSpPr/>
              <p:nvPr/>
            </p:nvSpPr>
            <p:spPr bwMode="auto">
              <a:xfrm>
                <a:off x="5586414" y="858837"/>
                <a:ext cx="128588" cy="122238"/>
              </a:xfrm>
              <a:custGeom>
                <a:avLst/>
                <a:gdLst>
                  <a:gd name="T0" fmla="*/ 29 w 74"/>
                  <a:gd name="T1" fmla="*/ 2 h 71"/>
                  <a:gd name="T2" fmla="*/ 0 w 74"/>
                  <a:gd name="T3" fmla="*/ 71 h 71"/>
                  <a:gd name="T4" fmla="*/ 39 w 74"/>
                  <a:gd name="T5" fmla="*/ 28 h 71"/>
                  <a:gd name="T6" fmla="*/ 74 w 74"/>
                  <a:gd name="T7" fmla="*/ 30 h 71"/>
                  <a:gd name="T8" fmla="*/ 71 w 74"/>
                  <a:gd name="T9" fmla="*/ 20 h 71"/>
                  <a:gd name="T10" fmla="*/ 29 w 74"/>
                  <a:gd name="T11" fmla="*/ 2 h 71"/>
                </a:gdLst>
                <a:ahLst/>
                <a:cxnLst>
                  <a:cxn ang="0">
                    <a:pos x="T0" y="T1"/>
                  </a:cxn>
                  <a:cxn ang="0">
                    <a:pos x="T2" y="T3"/>
                  </a:cxn>
                  <a:cxn ang="0">
                    <a:pos x="T4" y="T5"/>
                  </a:cxn>
                  <a:cxn ang="0">
                    <a:pos x="T6" y="T7"/>
                  </a:cxn>
                  <a:cxn ang="0">
                    <a:pos x="T8" y="T9"/>
                  </a:cxn>
                  <a:cxn ang="0">
                    <a:pos x="T10" y="T11"/>
                  </a:cxn>
                </a:cxnLst>
                <a:rect l="0" t="0" r="r" b="b"/>
                <a:pathLst>
                  <a:path w="74" h="71">
                    <a:moveTo>
                      <a:pt x="29" y="2"/>
                    </a:moveTo>
                    <a:cubicBezTo>
                      <a:pt x="18" y="4"/>
                      <a:pt x="4" y="54"/>
                      <a:pt x="0" y="71"/>
                    </a:cubicBezTo>
                    <a:cubicBezTo>
                      <a:pt x="21" y="57"/>
                      <a:pt x="29" y="46"/>
                      <a:pt x="39" y="28"/>
                    </a:cubicBezTo>
                    <a:cubicBezTo>
                      <a:pt x="45" y="16"/>
                      <a:pt x="59" y="23"/>
                      <a:pt x="74" y="30"/>
                    </a:cubicBezTo>
                    <a:cubicBezTo>
                      <a:pt x="73" y="25"/>
                      <a:pt x="73" y="21"/>
                      <a:pt x="71" y="20"/>
                    </a:cubicBezTo>
                    <a:cubicBezTo>
                      <a:pt x="65" y="16"/>
                      <a:pt x="43" y="0"/>
                      <a:pt x="29" y="2"/>
                    </a:cubicBezTo>
                    <a:close/>
                  </a:path>
                </a:pathLst>
              </a:custGeom>
              <a:solidFill>
                <a:srgbClr val="8488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Freeform: Shape 124"/>
              <p:cNvSpPr/>
              <p:nvPr/>
            </p:nvSpPr>
            <p:spPr bwMode="auto">
              <a:xfrm>
                <a:off x="5605464" y="912812"/>
                <a:ext cx="104775" cy="142875"/>
              </a:xfrm>
              <a:custGeom>
                <a:avLst/>
                <a:gdLst>
                  <a:gd name="T0" fmla="*/ 0 w 60"/>
                  <a:gd name="T1" fmla="*/ 59 h 82"/>
                  <a:gd name="T2" fmla="*/ 26 w 60"/>
                  <a:gd name="T3" fmla="*/ 78 h 82"/>
                  <a:gd name="T4" fmla="*/ 56 w 60"/>
                  <a:gd name="T5" fmla="*/ 38 h 82"/>
                  <a:gd name="T6" fmla="*/ 60 w 60"/>
                  <a:gd name="T7" fmla="*/ 17 h 82"/>
                  <a:gd name="T8" fmla="*/ 29 w 60"/>
                  <a:gd name="T9" fmla="*/ 0 h 82"/>
                  <a:gd name="T10" fmla="*/ 0 w 60"/>
                  <a:gd name="T11" fmla="*/ 59 h 82"/>
                </a:gdLst>
                <a:ahLst/>
                <a:cxnLst>
                  <a:cxn ang="0">
                    <a:pos x="T0" y="T1"/>
                  </a:cxn>
                  <a:cxn ang="0">
                    <a:pos x="T2" y="T3"/>
                  </a:cxn>
                  <a:cxn ang="0">
                    <a:pos x="T4" y="T5"/>
                  </a:cxn>
                  <a:cxn ang="0">
                    <a:pos x="T6" y="T7"/>
                  </a:cxn>
                  <a:cxn ang="0">
                    <a:pos x="T8" y="T9"/>
                  </a:cxn>
                  <a:cxn ang="0">
                    <a:pos x="T10" y="T11"/>
                  </a:cxn>
                </a:cxnLst>
                <a:rect l="0" t="0" r="r" b="b"/>
                <a:pathLst>
                  <a:path w="60" h="82">
                    <a:moveTo>
                      <a:pt x="0" y="59"/>
                    </a:moveTo>
                    <a:cubicBezTo>
                      <a:pt x="9" y="70"/>
                      <a:pt x="21" y="82"/>
                      <a:pt x="26" y="78"/>
                    </a:cubicBezTo>
                    <a:cubicBezTo>
                      <a:pt x="34" y="74"/>
                      <a:pt x="53" y="53"/>
                      <a:pt x="56" y="38"/>
                    </a:cubicBezTo>
                    <a:cubicBezTo>
                      <a:pt x="58" y="33"/>
                      <a:pt x="59" y="26"/>
                      <a:pt x="60" y="17"/>
                    </a:cubicBezTo>
                    <a:cubicBezTo>
                      <a:pt x="48" y="14"/>
                      <a:pt x="38" y="7"/>
                      <a:pt x="29" y="0"/>
                    </a:cubicBezTo>
                    <a:cubicBezTo>
                      <a:pt x="24" y="21"/>
                      <a:pt x="20" y="46"/>
                      <a:pt x="0" y="59"/>
                    </a:cubicBezTo>
                    <a:close/>
                  </a:path>
                </a:pathLst>
              </a:custGeom>
              <a:solidFill>
                <a:srgbClr val="AA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Freeform: Shape 125"/>
              <p:cNvSpPr/>
              <p:nvPr/>
            </p:nvSpPr>
            <p:spPr bwMode="auto">
              <a:xfrm>
                <a:off x="5541964" y="852487"/>
                <a:ext cx="109538" cy="173038"/>
              </a:xfrm>
              <a:custGeom>
                <a:avLst/>
                <a:gdLst>
                  <a:gd name="T0" fmla="*/ 19 w 63"/>
                  <a:gd name="T1" fmla="*/ 35 h 100"/>
                  <a:gd name="T2" fmla="*/ 4 w 63"/>
                  <a:gd name="T3" fmla="*/ 83 h 100"/>
                  <a:gd name="T4" fmla="*/ 39 w 63"/>
                  <a:gd name="T5" fmla="*/ 84 h 100"/>
                  <a:gd name="T6" fmla="*/ 62 w 63"/>
                  <a:gd name="T7" fmla="*/ 21 h 100"/>
                  <a:gd name="T8" fmla="*/ 51 w 63"/>
                  <a:gd name="T9" fmla="*/ 2 h 100"/>
                  <a:gd name="T10" fmla="*/ 19 w 63"/>
                  <a:gd name="T11" fmla="*/ 35 h 100"/>
                </a:gdLst>
                <a:ahLst/>
                <a:cxnLst>
                  <a:cxn ang="0">
                    <a:pos x="T0" y="T1"/>
                  </a:cxn>
                  <a:cxn ang="0">
                    <a:pos x="T2" y="T3"/>
                  </a:cxn>
                  <a:cxn ang="0">
                    <a:pos x="T4" y="T5"/>
                  </a:cxn>
                  <a:cxn ang="0">
                    <a:pos x="T6" y="T7"/>
                  </a:cxn>
                  <a:cxn ang="0">
                    <a:pos x="T8" y="T9"/>
                  </a:cxn>
                  <a:cxn ang="0">
                    <a:pos x="T10" y="T11"/>
                  </a:cxn>
                </a:cxnLst>
                <a:rect l="0" t="0" r="r" b="b"/>
                <a:pathLst>
                  <a:path w="63" h="100">
                    <a:moveTo>
                      <a:pt x="19" y="35"/>
                    </a:moveTo>
                    <a:cubicBezTo>
                      <a:pt x="11" y="48"/>
                      <a:pt x="0" y="76"/>
                      <a:pt x="4" y="83"/>
                    </a:cubicBezTo>
                    <a:cubicBezTo>
                      <a:pt x="10" y="91"/>
                      <a:pt x="33" y="100"/>
                      <a:pt x="39" y="84"/>
                    </a:cubicBezTo>
                    <a:cubicBezTo>
                      <a:pt x="46" y="68"/>
                      <a:pt x="60" y="32"/>
                      <a:pt x="62" y="21"/>
                    </a:cubicBezTo>
                    <a:cubicBezTo>
                      <a:pt x="63" y="10"/>
                      <a:pt x="62" y="0"/>
                      <a:pt x="51" y="2"/>
                    </a:cubicBezTo>
                    <a:cubicBezTo>
                      <a:pt x="40" y="4"/>
                      <a:pt x="26" y="24"/>
                      <a:pt x="19" y="35"/>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Freeform: Shape 126"/>
              <p:cNvSpPr/>
              <p:nvPr/>
            </p:nvSpPr>
            <p:spPr bwMode="auto">
              <a:xfrm>
                <a:off x="5580064" y="852487"/>
                <a:ext cx="71438" cy="55563"/>
              </a:xfrm>
              <a:custGeom>
                <a:avLst/>
                <a:gdLst>
                  <a:gd name="T0" fmla="*/ 29 w 41"/>
                  <a:gd name="T1" fmla="*/ 2 h 32"/>
                  <a:gd name="T2" fmla="*/ 0 w 41"/>
                  <a:gd name="T3" fmla="*/ 30 h 32"/>
                  <a:gd name="T4" fmla="*/ 25 w 41"/>
                  <a:gd name="T5" fmla="*/ 21 h 32"/>
                  <a:gd name="T6" fmla="*/ 37 w 41"/>
                  <a:gd name="T7" fmla="*/ 32 h 32"/>
                  <a:gd name="T8" fmla="*/ 40 w 41"/>
                  <a:gd name="T9" fmla="*/ 21 h 32"/>
                  <a:gd name="T10" fmla="*/ 29 w 41"/>
                  <a:gd name="T11" fmla="*/ 2 h 32"/>
                </a:gdLst>
                <a:ahLst/>
                <a:cxnLst>
                  <a:cxn ang="0">
                    <a:pos x="T0" y="T1"/>
                  </a:cxn>
                  <a:cxn ang="0">
                    <a:pos x="T2" y="T3"/>
                  </a:cxn>
                  <a:cxn ang="0">
                    <a:pos x="T4" y="T5"/>
                  </a:cxn>
                  <a:cxn ang="0">
                    <a:pos x="T6" y="T7"/>
                  </a:cxn>
                  <a:cxn ang="0">
                    <a:pos x="T8" y="T9"/>
                  </a:cxn>
                  <a:cxn ang="0">
                    <a:pos x="T10" y="T11"/>
                  </a:cxn>
                </a:cxnLst>
                <a:rect l="0" t="0" r="r" b="b"/>
                <a:pathLst>
                  <a:path w="41" h="32">
                    <a:moveTo>
                      <a:pt x="29" y="2"/>
                    </a:moveTo>
                    <a:cubicBezTo>
                      <a:pt x="19" y="3"/>
                      <a:pt x="7" y="19"/>
                      <a:pt x="0" y="30"/>
                    </a:cubicBezTo>
                    <a:cubicBezTo>
                      <a:pt x="6" y="23"/>
                      <a:pt x="13" y="18"/>
                      <a:pt x="25" y="21"/>
                    </a:cubicBezTo>
                    <a:cubicBezTo>
                      <a:pt x="30" y="21"/>
                      <a:pt x="34" y="26"/>
                      <a:pt x="37" y="32"/>
                    </a:cubicBezTo>
                    <a:cubicBezTo>
                      <a:pt x="39" y="27"/>
                      <a:pt x="40" y="24"/>
                      <a:pt x="40" y="21"/>
                    </a:cubicBezTo>
                    <a:cubicBezTo>
                      <a:pt x="41" y="10"/>
                      <a:pt x="40" y="0"/>
                      <a:pt x="29" y="2"/>
                    </a:cubicBezTo>
                    <a:close/>
                  </a:path>
                </a:pathLst>
              </a:custGeom>
              <a:solidFill>
                <a:srgbClr val="6B6F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Freeform: Shape 127"/>
              <p:cNvSpPr/>
              <p:nvPr/>
            </p:nvSpPr>
            <p:spPr bwMode="auto">
              <a:xfrm>
                <a:off x="6251576" y="1030287"/>
                <a:ext cx="122238" cy="68263"/>
              </a:xfrm>
              <a:custGeom>
                <a:avLst/>
                <a:gdLst>
                  <a:gd name="T0" fmla="*/ 62 w 70"/>
                  <a:gd name="T1" fmla="*/ 17 h 39"/>
                  <a:gd name="T2" fmla="*/ 8 w 70"/>
                  <a:gd name="T3" fmla="*/ 34 h 39"/>
                  <a:gd name="T4" fmla="*/ 9 w 70"/>
                  <a:gd name="T5" fmla="*/ 15 h 39"/>
                  <a:gd name="T6" fmla="*/ 46 w 70"/>
                  <a:gd name="T7" fmla="*/ 5 h 39"/>
                  <a:gd name="T8" fmla="*/ 62 w 70"/>
                  <a:gd name="T9" fmla="*/ 17 h 39"/>
                </a:gdLst>
                <a:ahLst/>
                <a:cxnLst>
                  <a:cxn ang="0">
                    <a:pos x="T0" y="T1"/>
                  </a:cxn>
                  <a:cxn ang="0">
                    <a:pos x="T2" y="T3"/>
                  </a:cxn>
                  <a:cxn ang="0">
                    <a:pos x="T4" y="T5"/>
                  </a:cxn>
                  <a:cxn ang="0">
                    <a:pos x="T6" y="T7"/>
                  </a:cxn>
                  <a:cxn ang="0">
                    <a:pos x="T8" y="T9"/>
                  </a:cxn>
                </a:cxnLst>
                <a:rect l="0" t="0" r="r" b="b"/>
                <a:pathLst>
                  <a:path w="70" h="39">
                    <a:moveTo>
                      <a:pt x="62" y="17"/>
                    </a:moveTo>
                    <a:cubicBezTo>
                      <a:pt x="55" y="26"/>
                      <a:pt x="16" y="39"/>
                      <a:pt x="8" y="34"/>
                    </a:cubicBezTo>
                    <a:cubicBezTo>
                      <a:pt x="0" y="29"/>
                      <a:pt x="3" y="16"/>
                      <a:pt x="9" y="15"/>
                    </a:cubicBezTo>
                    <a:cubicBezTo>
                      <a:pt x="15" y="14"/>
                      <a:pt x="42" y="10"/>
                      <a:pt x="46" y="5"/>
                    </a:cubicBezTo>
                    <a:cubicBezTo>
                      <a:pt x="50" y="0"/>
                      <a:pt x="70" y="9"/>
                      <a:pt x="62" y="17"/>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Freeform: Shape 128"/>
              <p:cNvSpPr/>
              <p:nvPr/>
            </p:nvSpPr>
            <p:spPr bwMode="auto">
              <a:xfrm>
                <a:off x="6253164" y="1031875"/>
                <a:ext cx="112713" cy="65088"/>
              </a:xfrm>
              <a:custGeom>
                <a:avLst/>
                <a:gdLst>
                  <a:gd name="T0" fmla="*/ 59 w 65"/>
                  <a:gd name="T1" fmla="*/ 5 h 37"/>
                  <a:gd name="T2" fmla="*/ 44 w 65"/>
                  <a:gd name="T3" fmla="*/ 3 h 37"/>
                  <a:gd name="T4" fmla="*/ 11 w 65"/>
                  <a:gd name="T5" fmla="*/ 13 h 37"/>
                  <a:gd name="T6" fmla="*/ 8 w 65"/>
                  <a:gd name="T7" fmla="*/ 13 h 37"/>
                  <a:gd name="T8" fmla="*/ 1 w 65"/>
                  <a:gd name="T9" fmla="*/ 20 h 37"/>
                  <a:gd name="T10" fmla="*/ 6 w 65"/>
                  <a:gd name="T11" fmla="*/ 34 h 37"/>
                  <a:gd name="T12" fmla="*/ 16 w 65"/>
                  <a:gd name="T13" fmla="*/ 35 h 37"/>
                  <a:gd name="T14" fmla="*/ 62 w 65"/>
                  <a:gd name="T15" fmla="*/ 17 h 37"/>
                  <a:gd name="T16" fmla="*/ 59 w 65"/>
                  <a:gd name="T17" fmla="*/ 5 h 37"/>
                  <a:gd name="T18" fmla="*/ 3 w 65"/>
                  <a:gd name="T19" fmla="*/ 21 h 37"/>
                  <a:gd name="T20" fmla="*/ 8 w 65"/>
                  <a:gd name="T21" fmla="*/ 15 h 37"/>
                  <a:gd name="T22" fmla="*/ 11 w 65"/>
                  <a:gd name="T23" fmla="*/ 14 h 37"/>
                  <a:gd name="T24" fmla="*/ 46 w 65"/>
                  <a:gd name="T25" fmla="*/ 4 h 37"/>
                  <a:gd name="T26" fmla="*/ 58 w 65"/>
                  <a:gd name="T27" fmla="*/ 6 h 37"/>
                  <a:gd name="T28" fmla="*/ 60 w 65"/>
                  <a:gd name="T29" fmla="*/ 16 h 37"/>
                  <a:gd name="T30" fmla="*/ 60 w 65"/>
                  <a:gd name="T31" fmla="*/ 16 h 37"/>
                  <a:gd name="T32" fmla="*/ 7 w 65"/>
                  <a:gd name="T33" fmla="*/ 33 h 37"/>
                  <a:gd name="T34" fmla="*/ 3 w 65"/>
                  <a:gd name="T35" fmla="*/ 21 h 37"/>
                  <a:gd name="T36" fmla="*/ 62 w 65"/>
                  <a:gd name="T37" fmla="*/ 17 h 37"/>
                  <a:gd name="T38" fmla="*/ 62 w 65"/>
                  <a:gd name="T39"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37">
                    <a:moveTo>
                      <a:pt x="59" y="5"/>
                    </a:moveTo>
                    <a:cubicBezTo>
                      <a:pt x="54" y="2"/>
                      <a:pt x="47" y="0"/>
                      <a:pt x="44" y="3"/>
                    </a:cubicBezTo>
                    <a:cubicBezTo>
                      <a:pt x="41" y="7"/>
                      <a:pt x="19" y="11"/>
                      <a:pt x="11" y="13"/>
                    </a:cubicBezTo>
                    <a:cubicBezTo>
                      <a:pt x="8" y="13"/>
                      <a:pt x="8" y="13"/>
                      <a:pt x="8" y="13"/>
                    </a:cubicBezTo>
                    <a:cubicBezTo>
                      <a:pt x="5" y="14"/>
                      <a:pt x="2" y="16"/>
                      <a:pt x="1" y="20"/>
                    </a:cubicBezTo>
                    <a:cubicBezTo>
                      <a:pt x="0" y="25"/>
                      <a:pt x="1" y="31"/>
                      <a:pt x="6" y="34"/>
                    </a:cubicBezTo>
                    <a:cubicBezTo>
                      <a:pt x="8" y="35"/>
                      <a:pt x="12" y="36"/>
                      <a:pt x="16" y="35"/>
                    </a:cubicBezTo>
                    <a:cubicBezTo>
                      <a:pt x="31" y="34"/>
                      <a:pt x="56" y="24"/>
                      <a:pt x="62" y="17"/>
                    </a:cubicBezTo>
                    <a:cubicBezTo>
                      <a:pt x="65" y="13"/>
                      <a:pt x="64" y="9"/>
                      <a:pt x="59" y="5"/>
                    </a:cubicBezTo>
                    <a:close/>
                    <a:moveTo>
                      <a:pt x="3" y="21"/>
                    </a:moveTo>
                    <a:cubicBezTo>
                      <a:pt x="4" y="18"/>
                      <a:pt x="6" y="15"/>
                      <a:pt x="8" y="15"/>
                    </a:cubicBezTo>
                    <a:cubicBezTo>
                      <a:pt x="11" y="14"/>
                      <a:pt x="11" y="14"/>
                      <a:pt x="11" y="14"/>
                    </a:cubicBezTo>
                    <a:cubicBezTo>
                      <a:pt x="26" y="12"/>
                      <a:pt x="42" y="8"/>
                      <a:pt x="46" y="4"/>
                    </a:cubicBezTo>
                    <a:cubicBezTo>
                      <a:pt x="48" y="3"/>
                      <a:pt x="53" y="4"/>
                      <a:pt x="58" y="6"/>
                    </a:cubicBezTo>
                    <a:cubicBezTo>
                      <a:pt x="60" y="8"/>
                      <a:pt x="64" y="12"/>
                      <a:pt x="60" y="16"/>
                    </a:cubicBezTo>
                    <a:cubicBezTo>
                      <a:pt x="60" y="16"/>
                      <a:pt x="60" y="16"/>
                      <a:pt x="60" y="16"/>
                    </a:cubicBezTo>
                    <a:cubicBezTo>
                      <a:pt x="53" y="25"/>
                      <a:pt x="14" y="37"/>
                      <a:pt x="7" y="33"/>
                    </a:cubicBezTo>
                    <a:cubicBezTo>
                      <a:pt x="3" y="30"/>
                      <a:pt x="2" y="25"/>
                      <a:pt x="3" y="21"/>
                    </a:cubicBezTo>
                    <a:close/>
                    <a:moveTo>
                      <a:pt x="62" y="17"/>
                    </a:moveTo>
                    <a:cubicBezTo>
                      <a:pt x="62" y="17"/>
                      <a:pt x="62" y="17"/>
                      <a:pt x="62" y="17"/>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Shape 129"/>
              <p:cNvSpPr/>
              <p:nvPr/>
            </p:nvSpPr>
            <p:spPr bwMode="auto">
              <a:xfrm>
                <a:off x="6230939" y="1022350"/>
                <a:ext cx="114300" cy="47625"/>
              </a:xfrm>
              <a:custGeom>
                <a:avLst/>
                <a:gdLst>
                  <a:gd name="T0" fmla="*/ 59 w 66"/>
                  <a:gd name="T1" fmla="*/ 18 h 28"/>
                  <a:gd name="T2" fmla="*/ 14 w 66"/>
                  <a:gd name="T3" fmla="*/ 23 h 28"/>
                  <a:gd name="T4" fmla="*/ 15 w 66"/>
                  <a:gd name="T5" fmla="*/ 11 h 28"/>
                  <a:gd name="T6" fmla="*/ 46 w 66"/>
                  <a:gd name="T7" fmla="*/ 4 h 28"/>
                  <a:gd name="T8" fmla="*/ 59 w 66"/>
                  <a:gd name="T9" fmla="*/ 18 h 28"/>
                </a:gdLst>
                <a:ahLst/>
                <a:cxnLst>
                  <a:cxn ang="0">
                    <a:pos x="T0" y="T1"/>
                  </a:cxn>
                  <a:cxn ang="0">
                    <a:pos x="T2" y="T3"/>
                  </a:cxn>
                  <a:cxn ang="0">
                    <a:pos x="T4" y="T5"/>
                  </a:cxn>
                  <a:cxn ang="0">
                    <a:pos x="T6" y="T7"/>
                  </a:cxn>
                  <a:cxn ang="0">
                    <a:pos x="T8" y="T9"/>
                  </a:cxn>
                </a:cxnLst>
                <a:rect l="0" t="0" r="r" b="b"/>
                <a:pathLst>
                  <a:path w="66" h="28">
                    <a:moveTo>
                      <a:pt x="59" y="18"/>
                    </a:moveTo>
                    <a:cubicBezTo>
                      <a:pt x="49" y="25"/>
                      <a:pt x="21" y="28"/>
                      <a:pt x="14" y="23"/>
                    </a:cubicBezTo>
                    <a:cubicBezTo>
                      <a:pt x="6" y="18"/>
                      <a:pt x="0" y="13"/>
                      <a:pt x="15" y="11"/>
                    </a:cubicBezTo>
                    <a:cubicBezTo>
                      <a:pt x="30" y="9"/>
                      <a:pt x="39" y="7"/>
                      <a:pt x="46" y="4"/>
                    </a:cubicBezTo>
                    <a:cubicBezTo>
                      <a:pt x="54" y="0"/>
                      <a:pt x="66" y="13"/>
                      <a:pt x="59" y="18"/>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Freeform: Shape 130"/>
              <p:cNvSpPr/>
              <p:nvPr/>
            </p:nvSpPr>
            <p:spPr bwMode="auto">
              <a:xfrm>
                <a:off x="6238876" y="1023937"/>
                <a:ext cx="101600" cy="44450"/>
              </a:xfrm>
              <a:custGeom>
                <a:avLst/>
                <a:gdLst>
                  <a:gd name="T0" fmla="*/ 56 w 59"/>
                  <a:gd name="T1" fmla="*/ 7 h 26"/>
                  <a:gd name="T2" fmla="*/ 42 w 59"/>
                  <a:gd name="T3" fmla="*/ 2 h 26"/>
                  <a:gd name="T4" fmla="*/ 11 w 59"/>
                  <a:gd name="T5" fmla="*/ 9 h 26"/>
                  <a:gd name="T6" fmla="*/ 1 w 59"/>
                  <a:gd name="T7" fmla="*/ 13 h 26"/>
                  <a:gd name="T8" fmla="*/ 9 w 59"/>
                  <a:gd name="T9" fmla="*/ 23 h 26"/>
                  <a:gd name="T10" fmla="*/ 30 w 59"/>
                  <a:gd name="T11" fmla="*/ 25 h 26"/>
                  <a:gd name="T12" fmla="*/ 55 w 59"/>
                  <a:gd name="T13" fmla="*/ 18 h 26"/>
                  <a:gd name="T14" fmla="*/ 56 w 59"/>
                  <a:gd name="T15" fmla="*/ 7 h 26"/>
                  <a:gd name="T16" fmla="*/ 3 w 59"/>
                  <a:gd name="T17" fmla="*/ 14 h 26"/>
                  <a:gd name="T18" fmla="*/ 11 w 59"/>
                  <a:gd name="T19" fmla="*/ 10 h 26"/>
                  <a:gd name="T20" fmla="*/ 43 w 59"/>
                  <a:gd name="T21" fmla="*/ 3 h 26"/>
                  <a:gd name="T22" fmla="*/ 54 w 59"/>
                  <a:gd name="T23" fmla="*/ 8 h 26"/>
                  <a:gd name="T24" fmla="*/ 54 w 59"/>
                  <a:gd name="T25" fmla="*/ 16 h 26"/>
                  <a:gd name="T26" fmla="*/ 54 w 59"/>
                  <a:gd name="T27" fmla="*/ 16 h 26"/>
                  <a:gd name="T28" fmla="*/ 10 w 59"/>
                  <a:gd name="T29" fmla="*/ 22 h 26"/>
                  <a:gd name="T30" fmla="*/ 3 w 59"/>
                  <a:gd name="T31" fmla="*/ 14 h 26"/>
                  <a:gd name="T32" fmla="*/ 55 w 59"/>
                  <a:gd name="T33" fmla="*/ 18 h 26"/>
                  <a:gd name="T34" fmla="*/ 55 w 59"/>
                  <a:gd name="T3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26">
                    <a:moveTo>
                      <a:pt x="56" y="7"/>
                    </a:moveTo>
                    <a:cubicBezTo>
                      <a:pt x="52" y="3"/>
                      <a:pt x="46" y="0"/>
                      <a:pt x="42" y="2"/>
                    </a:cubicBezTo>
                    <a:cubicBezTo>
                      <a:pt x="34" y="5"/>
                      <a:pt x="25" y="7"/>
                      <a:pt x="11" y="9"/>
                    </a:cubicBezTo>
                    <a:cubicBezTo>
                      <a:pt x="5" y="10"/>
                      <a:pt x="2" y="11"/>
                      <a:pt x="1" y="13"/>
                    </a:cubicBezTo>
                    <a:cubicBezTo>
                      <a:pt x="0" y="16"/>
                      <a:pt x="5" y="20"/>
                      <a:pt x="9" y="23"/>
                    </a:cubicBezTo>
                    <a:cubicBezTo>
                      <a:pt x="13" y="25"/>
                      <a:pt x="21" y="26"/>
                      <a:pt x="30" y="25"/>
                    </a:cubicBezTo>
                    <a:cubicBezTo>
                      <a:pt x="40" y="24"/>
                      <a:pt x="50" y="22"/>
                      <a:pt x="55" y="18"/>
                    </a:cubicBezTo>
                    <a:cubicBezTo>
                      <a:pt x="59" y="15"/>
                      <a:pt x="59" y="11"/>
                      <a:pt x="56" y="7"/>
                    </a:cubicBezTo>
                    <a:close/>
                    <a:moveTo>
                      <a:pt x="3" y="14"/>
                    </a:moveTo>
                    <a:cubicBezTo>
                      <a:pt x="3" y="13"/>
                      <a:pt x="5" y="11"/>
                      <a:pt x="11" y="10"/>
                    </a:cubicBezTo>
                    <a:cubicBezTo>
                      <a:pt x="26" y="8"/>
                      <a:pt x="35" y="7"/>
                      <a:pt x="43" y="3"/>
                    </a:cubicBezTo>
                    <a:cubicBezTo>
                      <a:pt x="46" y="2"/>
                      <a:pt x="51" y="4"/>
                      <a:pt x="54" y="8"/>
                    </a:cubicBezTo>
                    <a:cubicBezTo>
                      <a:pt x="56" y="11"/>
                      <a:pt x="57" y="14"/>
                      <a:pt x="54" y="16"/>
                    </a:cubicBezTo>
                    <a:cubicBezTo>
                      <a:pt x="54" y="16"/>
                      <a:pt x="54" y="16"/>
                      <a:pt x="54" y="16"/>
                    </a:cubicBezTo>
                    <a:cubicBezTo>
                      <a:pt x="44" y="23"/>
                      <a:pt x="17" y="26"/>
                      <a:pt x="10" y="22"/>
                    </a:cubicBezTo>
                    <a:cubicBezTo>
                      <a:pt x="8" y="20"/>
                      <a:pt x="2" y="16"/>
                      <a:pt x="3" y="14"/>
                    </a:cubicBezTo>
                    <a:close/>
                    <a:moveTo>
                      <a:pt x="55" y="18"/>
                    </a:moveTo>
                    <a:cubicBezTo>
                      <a:pt x="55" y="18"/>
                      <a:pt x="55" y="18"/>
                      <a:pt x="55" y="18"/>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Shape 131"/>
              <p:cNvSpPr/>
              <p:nvPr/>
            </p:nvSpPr>
            <p:spPr bwMode="auto">
              <a:xfrm>
                <a:off x="6221414" y="1008062"/>
                <a:ext cx="95250" cy="38100"/>
              </a:xfrm>
              <a:custGeom>
                <a:avLst/>
                <a:gdLst>
                  <a:gd name="T0" fmla="*/ 49 w 55"/>
                  <a:gd name="T1" fmla="*/ 4 h 22"/>
                  <a:gd name="T2" fmla="*/ 40 w 55"/>
                  <a:gd name="T3" fmla="*/ 19 h 22"/>
                  <a:gd name="T4" fmla="*/ 4 w 55"/>
                  <a:gd name="T5" fmla="*/ 16 h 22"/>
                  <a:gd name="T6" fmla="*/ 25 w 55"/>
                  <a:gd name="T7" fmla="*/ 3 h 22"/>
                  <a:gd name="T8" fmla="*/ 49 w 55"/>
                  <a:gd name="T9" fmla="*/ 4 h 22"/>
                </a:gdLst>
                <a:ahLst/>
                <a:cxnLst>
                  <a:cxn ang="0">
                    <a:pos x="T0" y="T1"/>
                  </a:cxn>
                  <a:cxn ang="0">
                    <a:pos x="T2" y="T3"/>
                  </a:cxn>
                  <a:cxn ang="0">
                    <a:pos x="T4" y="T5"/>
                  </a:cxn>
                  <a:cxn ang="0">
                    <a:pos x="T6" y="T7"/>
                  </a:cxn>
                  <a:cxn ang="0">
                    <a:pos x="T8" y="T9"/>
                  </a:cxn>
                </a:cxnLst>
                <a:rect l="0" t="0" r="r" b="b"/>
                <a:pathLst>
                  <a:path w="55" h="22">
                    <a:moveTo>
                      <a:pt x="49" y="4"/>
                    </a:moveTo>
                    <a:cubicBezTo>
                      <a:pt x="55" y="8"/>
                      <a:pt x="53" y="16"/>
                      <a:pt x="40" y="19"/>
                    </a:cubicBezTo>
                    <a:cubicBezTo>
                      <a:pt x="28" y="22"/>
                      <a:pt x="7" y="21"/>
                      <a:pt x="4" y="16"/>
                    </a:cubicBezTo>
                    <a:cubicBezTo>
                      <a:pt x="0" y="12"/>
                      <a:pt x="9" y="6"/>
                      <a:pt x="25" y="3"/>
                    </a:cubicBezTo>
                    <a:cubicBezTo>
                      <a:pt x="41" y="0"/>
                      <a:pt x="49" y="4"/>
                      <a:pt x="49" y="4"/>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Shape 132"/>
              <p:cNvSpPr/>
              <p:nvPr/>
            </p:nvSpPr>
            <p:spPr bwMode="auto">
              <a:xfrm>
                <a:off x="6223001" y="1006475"/>
                <a:ext cx="90488" cy="41275"/>
              </a:xfrm>
              <a:custGeom>
                <a:avLst/>
                <a:gdLst>
                  <a:gd name="T0" fmla="*/ 49 w 53"/>
                  <a:gd name="T1" fmla="*/ 5 h 24"/>
                  <a:gd name="T2" fmla="*/ 49 w 53"/>
                  <a:gd name="T3" fmla="*/ 5 h 24"/>
                  <a:gd name="T4" fmla="*/ 24 w 53"/>
                  <a:gd name="T5" fmla="*/ 3 h 24"/>
                  <a:gd name="T6" fmla="*/ 1 w 53"/>
                  <a:gd name="T7" fmla="*/ 13 h 24"/>
                  <a:gd name="T8" fmla="*/ 2 w 53"/>
                  <a:gd name="T9" fmla="*/ 18 h 24"/>
                  <a:gd name="T10" fmla="*/ 39 w 53"/>
                  <a:gd name="T11" fmla="*/ 21 h 24"/>
                  <a:gd name="T12" fmla="*/ 52 w 53"/>
                  <a:gd name="T13" fmla="*/ 12 h 24"/>
                  <a:gd name="T14" fmla="*/ 49 w 53"/>
                  <a:gd name="T15" fmla="*/ 5 h 24"/>
                  <a:gd name="T16" fmla="*/ 3 w 53"/>
                  <a:gd name="T17" fmla="*/ 14 h 24"/>
                  <a:gd name="T18" fmla="*/ 24 w 53"/>
                  <a:gd name="T19" fmla="*/ 5 h 24"/>
                  <a:gd name="T20" fmla="*/ 30 w 53"/>
                  <a:gd name="T21" fmla="*/ 4 h 24"/>
                  <a:gd name="T22" fmla="*/ 48 w 53"/>
                  <a:gd name="T23" fmla="*/ 6 h 24"/>
                  <a:gd name="T24" fmla="*/ 50 w 53"/>
                  <a:gd name="T25" fmla="*/ 11 h 24"/>
                  <a:gd name="T26" fmla="*/ 39 w 53"/>
                  <a:gd name="T27" fmla="*/ 19 h 24"/>
                  <a:gd name="T28" fmla="*/ 3 w 53"/>
                  <a:gd name="T29" fmla="*/ 17 h 24"/>
                  <a:gd name="T30" fmla="*/ 3 w 53"/>
                  <a:gd name="T3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24">
                    <a:moveTo>
                      <a:pt x="49" y="5"/>
                    </a:moveTo>
                    <a:cubicBezTo>
                      <a:pt x="49" y="5"/>
                      <a:pt x="49" y="5"/>
                      <a:pt x="49" y="5"/>
                    </a:cubicBezTo>
                    <a:cubicBezTo>
                      <a:pt x="48" y="4"/>
                      <a:pt x="40" y="0"/>
                      <a:pt x="24" y="3"/>
                    </a:cubicBezTo>
                    <a:cubicBezTo>
                      <a:pt x="11" y="6"/>
                      <a:pt x="3" y="9"/>
                      <a:pt x="1" y="13"/>
                    </a:cubicBezTo>
                    <a:cubicBezTo>
                      <a:pt x="0" y="15"/>
                      <a:pt x="1" y="16"/>
                      <a:pt x="2" y="18"/>
                    </a:cubicBezTo>
                    <a:cubicBezTo>
                      <a:pt x="6" y="23"/>
                      <a:pt x="26" y="24"/>
                      <a:pt x="39" y="21"/>
                    </a:cubicBezTo>
                    <a:cubicBezTo>
                      <a:pt x="46" y="19"/>
                      <a:pt x="51" y="16"/>
                      <a:pt x="52" y="12"/>
                    </a:cubicBezTo>
                    <a:cubicBezTo>
                      <a:pt x="53" y="9"/>
                      <a:pt x="51" y="7"/>
                      <a:pt x="49" y="5"/>
                    </a:cubicBezTo>
                    <a:close/>
                    <a:moveTo>
                      <a:pt x="3" y="14"/>
                    </a:moveTo>
                    <a:cubicBezTo>
                      <a:pt x="4" y="11"/>
                      <a:pt x="13" y="7"/>
                      <a:pt x="24" y="5"/>
                    </a:cubicBezTo>
                    <a:cubicBezTo>
                      <a:pt x="26" y="4"/>
                      <a:pt x="28" y="4"/>
                      <a:pt x="30" y="4"/>
                    </a:cubicBezTo>
                    <a:cubicBezTo>
                      <a:pt x="41" y="3"/>
                      <a:pt x="47" y="6"/>
                      <a:pt x="48" y="6"/>
                    </a:cubicBezTo>
                    <a:cubicBezTo>
                      <a:pt x="50" y="7"/>
                      <a:pt x="50" y="9"/>
                      <a:pt x="50" y="11"/>
                    </a:cubicBezTo>
                    <a:cubicBezTo>
                      <a:pt x="49" y="15"/>
                      <a:pt x="45" y="17"/>
                      <a:pt x="39" y="19"/>
                    </a:cubicBezTo>
                    <a:cubicBezTo>
                      <a:pt x="26" y="22"/>
                      <a:pt x="7" y="21"/>
                      <a:pt x="3" y="17"/>
                    </a:cubicBezTo>
                    <a:cubicBezTo>
                      <a:pt x="3" y="16"/>
                      <a:pt x="3" y="15"/>
                      <a:pt x="3" y="14"/>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Freeform: Shape 133"/>
              <p:cNvSpPr/>
              <p:nvPr/>
            </p:nvSpPr>
            <p:spPr bwMode="auto">
              <a:xfrm>
                <a:off x="6205539" y="942975"/>
                <a:ext cx="122238" cy="84138"/>
              </a:xfrm>
              <a:custGeom>
                <a:avLst/>
                <a:gdLst>
                  <a:gd name="T0" fmla="*/ 62 w 71"/>
                  <a:gd name="T1" fmla="*/ 34 h 49"/>
                  <a:gd name="T2" fmla="*/ 16 w 71"/>
                  <a:gd name="T3" fmla="*/ 49 h 49"/>
                  <a:gd name="T4" fmla="*/ 11 w 71"/>
                  <a:gd name="T5" fmla="*/ 30 h 49"/>
                  <a:gd name="T6" fmla="*/ 52 w 71"/>
                  <a:gd name="T7" fmla="*/ 6 h 49"/>
                  <a:gd name="T8" fmla="*/ 62 w 71"/>
                  <a:gd name="T9" fmla="*/ 34 h 49"/>
                </a:gdLst>
                <a:ahLst/>
                <a:cxnLst>
                  <a:cxn ang="0">
                    <a:pos x="T0" y="T1"/>
                  </a:cxn>
                  <a:cxn ang="0">
                    <a:pos x="T2" y="T3"/>
                  </a:cxn>
                  <a:cxn ang="0">
                    <a:pos x="T4" y="T5"/>
                  </a:cxn>
                  <a:cxn ang="0">
                    <a:pos x="T6" y="T7"/>
                  </a:cxn>
                  <a:cxn ang="0">
                    <a:pos x="T8" y="T9"/>
                  </a:cxn>
                </a:cxnLst>
                <a:rect l="0" t="0" r="r" b="b"/>
                <a:pathLst>
                  <a:path w="71" h="49">
                    <a:moveTo>
                      <a:pt x="62" y="34"/>
                    </a:moveTo>
                    <a:cubicBezTo>
                      <a:pt x="56" y="37"/>
                      <a:pt x="28" y="49"/>
                      <a:pt x="16" y="49"/>
                    </a:cubicBezTo>
                    <a:cubicBezTo>
                      <a:pt x="4" y="49"/>
                      <a:pt x="0" y="36"/>
                      <a:pt x="11" y="30"/>
                    </a:cubicBezTo>
                    <a:cubicBezTo>
                      <a:pt x="21" y="25"/>
                      <a:pt x="49" y="13"/>
                      <a:pt x="52" y="6"/>
                    </a:cubicBezTo>
                    <a:cubicBezTo>
                      <a:pt x="56" y="0"/>
                      <a:pt x="71" y="28"/>
                      <a:pt x="62" y="34"/>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2" name="Freeform: Shape 134"/>
              <p:cNvSpPr/>
              <p:nvPr/>
            </p:nvSpPr>
            <p:spPr bwMode="auto">
              <a:xfrm>
                <a:off x="6208714" y="949325"/>
                <a:ext cx="112713" cy="79375"/>
              </a:xfrm>
              <a:custGeom>
                <a:avLst/>
                <a:gdLst>
                  <a:gd name="T0" fmla="*/ 63 w 65"/>
                  <a:gd name="T1" fmla="*/ 16 h 46"/>
                  <a:gd name="T2" fmla="*/ 52 w 65"/>
                  <a:gd name="T3" fmla="*/ 1 h 46"/>
                  <a:gd name="T4" fmla="*/ 49 w 65"/>
                  <a:gd name="T5" fmla="*/ 2 h 46"/>
                  <a:gd name="T6" fmla="*/ 14 w 65"/>
                  <a:gd name="T7" fmla="*/ 23 h 46"/>
                  <a:gd name="T8" fmla="*/ 8 w 65"/>
                  <a:gd name="T9" fmla="*/ 26 h 46"/>
                  <a:gd name="T10" fmla="*/ 2 w 65"/>
                  <a:gd name="T11" fmla="*/ 38 h 46"/>
                  <a:gd name="T12" fmla="*/ 14 w 65"/>
                  <a:gd name="T13" fmla="*/ 46 h 46"/>
                  <a:gd name="T14" fmla="*/ 16 w 65"/>
                  <a:gd name="T15" fmla="*/ 46 h 46"/>
                  <a:gd name="T16" fmla="*/ 60 w 65"/>
                  <a:gd name="T17" fmla="*/ 31 h 46"/>
                  <a:gd name="T18" fmla="*/ 63 w 65"/>
                  <a:gd name="T19" fmla="*/ 16 h 46"/>
                  <a:gd name="T20" fmla="*/ 9 w 65"/>
                  <a:gd name="T21" fmla="*/ 27 h 46"/>
                  <a:gd name="T22" fmla="*/ 15 w 65"/>
                  <a:gd name="T23" fmla="*/ 25 h 46"/>
                  <a:gd name="T24" fmla="*/ 51 w 65"/>
                  <a:gd name="T25" fmla="*/ 3 h 46"/>
                  <a:gd name="T26" fmla="*/ 52 w 65"/>
                  <a:gd name="T27" fmla="*/ 2 h 46"/>
                  <a:gd name="T28" fmla="*/ 61 w 65"/>
                  <a:gd name="T29" fmla="*/ 16 h 46"/>
                  <a:gd name="T30" fmla="*/ 59 w 65"/>
                  <a:gd name="T31" fmla="*/ 29 h 46"/>
                  <a:gd name="T32" fmla="*/ 59 w 65"/>
                  <a:gd name="T33" fmla="*/ 29 h 46"/>
                  <a:gd name="T34" fmla="*/ 14 w 65"/>
                  <a:gd name="T35" fmla="*/ 44 h 46"/>
                  <a:gd name="T36" fmla="*/ 4 w 65"/>
                  <a:gd name="T37" fmla="*/ 38 h 46"/>
                  <a:gd name="T38" fmla="*/ 9 w 65"/>
                  <a:gd name="T39" fmla="*/ 27 h 46"/>
                  <a:gd name="T40" fmla="*/ 60 w 65"/>
                  <a:gd name="T41" fmla="*/ 31 h 46"/>
                  <a:gd name="T42" fmla="*/ 60 w 65"/>
                  <a:gd name="T43" fmla="*/ 3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46">
                    <a:moveTo>
                      <a:pt x="63" y="16"/>
                    </a:moveTo>
                    <a:cubicBezTo>
                      <a:pt x="60" y="9"/>
                      <a:pt x="55" y="1"/>
                      <a:pt x="52" y="1"/>
                    </a:cubicBezTo>
                    <a:cubicBezTo>
                      <a:pt x="51" y="0"/>
                      <a:pt x="50" y="1"/>
                      <a:pt x="49" y="2"/>
                    </a:cubicBezTo>
                    <a:cubicBezTo>
                      <a:pt x="47" y="7"/>
                      <a:pt x="26" y="17"/>
                      <a:pt x="14" y="23"/>
                    </a:cubicBezTo>
                    <a:cubicBezTo>
                      <a:pt x="8" y="26"/>
                      <a:pt x="8" y="26"/>
                      <a:pt x="8" y="26"/>
                    </a:cubicBezTo>
                    <a:cubicBezTo>
                      <a:pt x="3" y="28"/>
                      <a:pt x="0" y="33"/>
                      <a:pt x="2" y="38"/>
                    </a:cubicBezTo>
                    <a:cubicBezTo>
                      <a:pt x="3" y="43"/>
                      <a:pt x="8" y="46"/>
                      <a:pt x="14" y="46"/>
                    </a:cubicBezTo>
                    <a:cubicBezTo>
                      <a:pt x="15" y="46"/>
                      <a:pt x="16" y="46"/>
                      <a:pt x="16" y="46"/>
                    </a:cubicBezTo>
                    <a:cubicBezTo>
                      <a:pt x="30" y="45"/>
                      <a:pt x="55" y="34"/>
                      <a:pt x="60" y="31"/>
                    </a:cubicBezTo>
                    <a:cubicBezTo>
                      <a:pt x="65" y="28"/>
                      <a:pt x="64" y="20"/>
                      <a:pt x="63" y="16"/>
                    </a:cubicBezTo>
                    <a:close/>
                    <a:moveTo>
                      <a:pt x="9" y="27"/>
                    </a:moveTo>
                    <a:cubicBezTo>
                      <a:pt x="15" y="25"/>
                      <a:pt x="15" y="25"/>
                      <a:pt x="15" y="25"/>
                    </a:cubicBezTo>
                    <a:cubicBezTo>
                      <a:pt x="28" y="18"/>
                      <a:pt x="48" y="9"/>
                      <a:pt x="51" y="3"/>
                    </a:cubicBezTo>
                    <a:cubicBezTo>
                      <a:pt x="51" y="2"/>
                      <a:pt x="52" y="2"/>
                      <a:pt x="52" y="2"/>
                    </a:cubicBezTo>
                    <a:cubicBezTo>
                      <a:pt x="54" y="2"/>
                      <a:pt x="58" y="9"/>
                      <a:pt x="61" y="16"/>
                    </a:cubicBezTo>
                    <a:cubicBezTo>
                      <a:pt x="63" y="23"/>
                      <a:pt x="62" y="27"/>
                      <a:pt x="59" y="29"/>
                    </a:cubicBezTo>
                    <a:cubicBezTo>
                      <a:pt x="59" y="29"/>
                      <a:pt x="59" y="29"/>
                      <a:pt x="59" y="29"/>
                    </a:cubicBezTo>
                    <a:cubicBezTo>
                      <a:pt x="54" y="32"/>
                      <a:pt x="26" y="44"/>
                      <a:pt x="14" y="44"/>
                    </a:cubicBezTo>
                    <a:cubicBezTo>
                      <a:pt x="8" y="44"/>
                      <a:pt x="5" y="41"/>
                      <a:pt x="4" y="38"/>
                    </a:cubicBezTo>
                    <a:cubicBezTo>
                      <a:pt x="3" y="35"/>
                      <a:pt x="4" y="30"/>
                      <a:pt x="9" y="27"/>
                    </a:cubicBezTo>
                    <a:close/>
                    <a:moveTo>
                      <a:pt x="60" y="31"/>
                    </a:moveTo>
                    <a:cubicBezTo>
                      <a:pt x="60" y="31"/>
                      <a:pt x="60" y="31"/>
                      <a:pt x="60" y="31"/>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Shape 135"/>
              <p:cNvSpPr/>
              <p:nvPr/>
            </p:nvSpPr>
            <p:spPr bwMode="auto">
              <a:xfrm>
                <a:off x="6276976" y="876300"/>
                <a:ext cx="136525" cy="212725"/>
              </a:xfrm>
              <a:custGeom>
                <a:avLst/>
                <a:gdLst>
                  <a:gd name="T0" fmla="*/ 79 w 79"/>
                  <a:gd name="T1" fmla="*/ 78 h 123"/>
                  <a:gd name="T2" fmla="*/ 39 w 79"/>
                  <a:gd name="T3" fmla="*/ 117 h 123"/>
                  <a:gd name="T4" fmla="*/ 5 w 79"/>
                  <a:gd name="T5" fmla="*/ 73 h 123"/>
                  <a:gd name="T6" fmla="*/ 6 w 79"/>
                  <a:gd name="T7" fmla="*/ 20 h 123"/>
                  <a:gd name="T8" fmla="*/ 48 w 79"/>
                  <a:gd name="T9" fmla="*/ 3 h 123"/>
                  <a:gd name="T10" fmla="*/ 79 w 79"/>
                  <a:gd name="T11" fmla="*/ 78 h 123"/>
                </a:gdLst>
                <a:ahLst/>
                <a:cxnLst>
                  <a:cxn ang="0">
                    <a:pos x="T0" y="T1"/>
                  </a:cxn>
                  <a:cxn ang="0">
                    <a:pos x="T2" y="T3"/>
                  </a:cxn>
                  <a:cxn ang="0">
                    <a:pos x="T4" y="T5"/>
                  </a:cxn>
                  <a:cxn ang="0">
                    <a:pos x="T6" y="T7"/>
                  </a:cxn>
                  <a:cxn ang="0">
                    <a:pos x="T8" y="T9"/>
                  </a:cxn>
                  <a:cxn ang="0">
                    <a:pos x="T10" y="T11"/>
                  </a:cxn>
                </a:cxnLst>
                <a:rect l="0" t="0" r="r" b="b"/>
                <a:pathLst>
                  <a:path w="79" h="123">
                    <a:moveTo>
                      <a:pt x="79" y="78"/>
                    </a:moveTo>
                    <a:cubicBezTo>
                      <a:pt x="75" y="91"/>
                      <a:pt x="47" y="123"/>
                      <a:pt x="39" y="117"/>
                    </a:cubicBezTo>
                    <a:cubicBezTo>
                      <a:pt x="30" y="112"/>
                      <a:pt x="9" y="89"/>
                      <a:pt x="5" y="73"/>
                    </a:cubicBezTo>
                    <a:cubicBezTo>
                      <a:pt x="1" y="56"/>
                      <a:pt x="0" y="24"/>
                      <a:pt x="6" y="20"/>
                    </a:cubicBezTo>
                    <a:cubicBezTo>
                      <a:pt x="13" y="17"/>
                      <a:pt x="35" y="0"/>
                      <a:pt x="48" y="3"/>
                    </a:cubicBezTo>
                    <a:cubicBezTo>
                      <a:pt x="61" y="5"/>
                      <a:pt x="79" y="78"/>
                      <a:pt x="79" y="78"/>
                    </a:cubicBezTo>
                    <a:close/>
                  </a:path>
                </a:pathLst>
              </a:custGeom>
              <a:solidFill>
                <a:srgbClr val="9195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Shape 136"/>
              <p:cNvSpPr/>
              <p:nvPr/>
            </p:nvSpPr>
            <p:spPr bwMode="auto">
              <a:xfrm>
                <a:off x="6283326" y="876300"/>
                <a:ext cx="127000" cy="125413"/>
              </a:xfrm>
              <a:custGeom>
                <a:avLst/>
                <a:gdLst>
                  <a:gd name="T0" fmla="*/ 44 w 74"/>
                  <a:gd name="T1" fmla="*/ 3 h 72"/>
                  <a:gd name="T2" fmla="*/ 74 w 74"/>
                  <a:gd name="T3" fmla="*/ 72 h 72"/>
                  <a:gd name="T4" fmla="*/ 34 w 74"/>
                  <a:gd name="T5" fmla="*/ 28 h 72"/>
                  <a:gd name="T6" fmla="*/ 0 w 74"/>
                  <a:gd name="T7" fmla="*/ 30 h 72"/>
                  <a:gd name="T8" fmla="*/ 2 w 74"/>
                  <a:gd name="T9" fmla="*/ 20 h 72"/>
                  <a:gd name="T10" fmla="*/ 44 w 74"/>
                  <a:gd name="T11" fmla="*/ 3 h 72"/>
                </a:gdLst>
                <a:ahLst/>
                <a:cxnLst>
                  <a:cxn ang="0">
                    <a:pos x="T0" y="T1"/>
                  </a:cxn>
                  <a:cxn ang="0">
                    <a:pos x="T2" y="T3"/>
                  </a:cxn>
                  <a:cxn ang="0">
                    <a:pos x="T4" y="T5"/>
                  </a:cxn>
                  <a:cxn ang="0">
                    <a:pos x="T6" y="T7"/>
                  </a:cxn>
                  <a:cxn ang="0">
                    <a:pos x="T8" y="T9"/>
                  </a:cxn>
                  <a:cxn ang="0">
                    <a:pos x="T10" y="T11"/>
                  </a:cxn>
                </a:cxnLst>
                <a:rect l="0" t="0" r="r" b="b"/>
                <a:pathLst>
                  <a:path w="74" h="72">
                    <a:moveTo>
                      <a:pt x="44" y="3"/>
                    </a:moveTo>
                    <a:cubicBezTo>
                      <a:pt x="55" y="5"/>
                      <a:pt x="69" y="54"/>
                      <a:pt x="74" y="72"/>
                    </a:cubicBezTo>
                    <a:cubicBezTo>
                      <a:pt x="53" y="58"/>
                      <a:pt x="44" y="47"/>
                      <a:pt x="34" y="28"/>
                    </a:cubicBezTo>
                    <a:cubicBezTo>
                      <a:pt x="29" y="17"/>
                      <a:pt x="14" y="23"/>
                      <a:pt x="0" y="30"/>
                    </a:cubicBezTo>
                    <a:cubicBezTo>
                      <a:pt x="0" y="25"/>
                      <a:pt x="1" y="21"/>
                      <a:pt x="2" y="20"/>
                    </a:cubicBezTo>
                    <a:cubicBezTo>
                      <a:pt x="9" y="17"/>
                      <a:pt x="31" y="0"/>
                      <a:pt x="44" y="3"/>
                    </a:cubicBezTo>
                    <a:close/>
                  </a:path>
                </a:pathLst>
              </a:custGeom>
              <a:solidFill>
                <a:srgbClr val="8488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5" name="Freeform: Shape 137"/>
              <p:cNvSpPr/>
              <p:nvPr/>
            </p:nvSpPr>
            <p:spPr bwMode="auto">
              <a:xfrm>
                <a:off x="6286501" y="933450"/>
                <a:ext cx="104775" cy="139700"/>
              </a:xfrm>
              <a:custGeom>
                <a:avLst/>
                <a:gdLst>
                  <a:gd name="T0" fmla="*/ 61 w 61"/>
                  <a:gd name="T1" fmla="*/ 58 h 81"/>
                  <a:gd name="T2" fmla="*/ 34 w 61"/>
                  <a:gd name="T3" fmla="*/ 78 h 81"/>
                  <a:gd name="T4" fmla="*/ 4 w 61"/>
                  <a:gd name="T5" fmla="*/ 38 h 81"/>
                  <a:gd name="T6" fmla="*/ 0 w 61"/>
                  <a:gd name="T7" fmla="*/ 17 h 81"/>
                  <a:gd name="T8" fmla="*/ 32 w 61"/>
                  <a:gd name="T9" fmla="*/ 0 h 81"/>
                  <a:gd name="T10" fmla="*/ 61 w 61"/>
                  <a:gd name="T11" fmla="*/ 58 h 81"/>
                </a:gdLst>
                <a:ahLst/>
                <a:cxnLst>
                  <a:cxn ang="0">
                    <a:pos x="T0" y="T1"/>
                  </a:cxn>
                  <a:cxn ang="0">
                    <a:pos x="T2" y="T3"/>
                  </a:cxn>
                  <a:cxn ang="0">
                    <a:pos x="T4" y="T5"/>
                  </a:cxn>
                  <a:cxn ang="0">
                    <a:pos x="T6" y="T7"/>
                  </a:cxn>
                  <a:cxn ang="0">
                    <a:pos x="T8" y="T9"/>
                  </a:cxn>
                  <a:cxn ang="0">
                    <a:pos x="T10" y="T11"/>
                  </a:cxn>
                </a:cxnLst>
                <a:rect l="0" t="0" r="r" b="b"/>
                <a:pathLst>
                  <a:path w="61" h="81">
                    <a:moveTo>
                      <a:pt x="61" y="58"/>
                    </a:moveTo>
                    <a:cubicBezTo>
                      <a:pt x="52" y="70"/>
                      <a:pt x="39" y="81"/>
                      <a:pt x="34" y="78"/>
                    </a:cubicBezTo>
                    <a:cubicBezTo>
                      <a:pt x="26" y="73"/>
                      <a:pt x="8" y="53"/>
                      <a:pt x="4" y="38"/>
                    </a:cubicBezTo>
                    <a:cubicBezTo>
                      <a:pt x="3" y="33"/>
                      <a:pt x="1" y="25"/>
                      <a:pt x="0" y="17"/>
                    </a:cubicBezTo>
                    <a:cubicBezTo>
                      <a:pt x="12" y="13"/>
                      <a:pt x="22" y="7"/>
                      <a:pt x="32" y="0"/>
                    </a:cubicBezTo>
                    <a:cubicBezTo>
                      <a:pt x="37" y="21"/>
                      <a:pt x="40" y="45"/>
                      <a:pt x="61" y="58"/>
                    </a:cubicBezTo>
                    <a:close/>
                  </a:path>
                </a:pathLst>
              </a:custGeom>
              <a:solidFill>
                <a:srgbClr val="AA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 name="Freeform: Shape 138"/>
              <p:cNvSpPr/>
              <p:nvPr/>
            </p:nvSpPr>
            <p:spPr bwMode="auto">
              <a:xfrm>
                <a:off x="6345239" y="871537"/>
                <a:ext cx="109538" cy="174625"/>
              </a:xfrm>
              <a:custGeom>
                <a:avLst/>
                <a:gdLst>
                  <a:gd name="T0" fmla="*/ 44 w 63"/>
                  <a:gd name="T1" fmla="*/ 35 h 101"/>
                  <a:gd name="T2" fmla="*/ 59 w 63"/>
                  <a:gd name="T3" fmla="*/ 83 h 101"/>
                  <a:gd name="T4" fmla="*/ 24 w 63"/>
                  <a:gd name="T5" fmla="*/ 85 h 101"/>
                  <a:gd name="T6" fmla="*/ 1 w 63"/>
                  <a:gd name="T7" fmla="*/ 22 h 101"/>
                  <a:gd name="T8" fmla="*/ 13 w 63"/>
                  <a:gd name="T9" fmla="*/ 2 h 101"/>
                  <a:gd name="T10" fmla="*/ 44 w 63"/>
                  <a:gd name="T11" fmla="*/ 35 h 101"/>
                </a:gdLst>
                <a:ahLst/>
                <a:cxnLst>
                  <a:cxn ang="0">
                    <a:pos x="T0" y="T1"/>
                  </a:cxn>
                  <a:cxn ang="0">
                    <a:pos x="T2" y="T3"/>
                  </a:cxn>
                  <a:cxn ang="0">
                    <a:pos x="T4" y="T5"/>
                  </a:cxn>
                  <a:cxn ang="0">
                    <a:pos x="T6" y="T7"/>
                  </a:cxn>
                  <a:cxn ang="0">
                    <a:pos x="T8" y="T9"/>
                  </a:cxn>
                  <a:cxn ang="0">
                    <a:pos x="T10" y="T11"/>
                  </a:cxn>
                </a:cxnLst>
                <a:rect l="0" t="0" r="r" b="b"/>
                <a:pathLst>
                  <a:path w="63" h="101">
                    <a:moveTo>
                      <a:pt x="44" y="35"/>
                    </a:moveTo>
                    <a:cubicBezTo>
                      <a:pt x="52" y="48"/>
                      <a:pt x="63" y="77"/>
                      <a:pt x="59" y="83"/>
                    </a:cubicBezTo>
                    <a:cubicBezTo>
                      <a:pt x="53" y="91"/>
                      <a:pt x="31" y="101"/>
                      <a:pt x="24" y="85"/>
                    </a:cubicBezTo>
                    <a:cubicBezTo>
                      <a:pt x="18" y="69"/>
                      <a:pt x="3" y="33"/>
                      <a:pt x="1" y="22"/>
                    </a:cubicBezTo>
                    <a:cubicBezTo>
                      <a:pt x="0" y="11"/>
                      <a:pt x="1" y="0"/>
                      <a:pt x="13" y="2"/>
                    </a:cubicBezTo>
                    <a:cubicBezTo>
                      <a:pt x="24" y="4"/>
                      <a:pt x="37" y="24"/>
                      <a:pt x="44" y="35"/>
                    </a:cubicBezTo>
                    <a:close/>
                  </a:path>
                </a:pathLst>
              </a:custGeom>
              <a:solidFill>
                <a:srgbClr val="787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Freeform: Shape 139"/>
              <p:cNvSpPr/>
              <p:nvPr/>
            </p:nvSpPr>
            <p:spPr bwMode="auto">
              <a:xfrm>
                <a:off x="6345239" y="871537"/>
                <a:ext cx="71438" cy="57150"/>
              </a:xfrm>
              <a:custGeom>
                <a:avLst/>
                <a:gdLst>
                  <a:gd name="T0" fmla="*/ 13 w 41"/>
                  <a:gd name="T1" fmla="*/ 2 h 33"/>
                  <a:gd name="T2" fmla="*/ 41 w 41"/>
                  <a:gd name="T3" fmla="*/ 31 h 33"/>
                  <a:gd name="T4" fmla="*/ 16 w 41"/>
                  <a:gd name="T5" fmla="*/ 21 h 33"/>
                  <a:gd name="T6" fmla="*/ 4 w 41"/>
                  <a:gd name="T7" fmla="*/ 33 h 33"/>
                  <a:gd name="T8" fmla="*/ 1 w 41"/>
                  <a:gd name="T9" fmla="*/ 22 h 33"/>
                  <a:gd name="T10" fmla="*/ 13 w 41"/>
                  <a:gd name="T11" fmla="*/ 2 h 33"/>
                </a:gdLst>
                <a:ahLst/>
                <a:cxnLst>
                  <a:cxn ang="0">
                    <a:pos x="T0" y="T1"/>
                  </a:cxn>
                  <a:cxn ang="0">
                    <a:pos x="T2" y="T3"/>
                  </a:cxn>
                  <a:cxn ang="0">
                    <a:pos x="T4" y="T5"/>
                  </a:cxn>
                  <a:cxn ang="0">
                    <a:pos x="T6" y="T7"/>
                  </a:cxn>
                  <a:cxn ang="0">
                    <a:pos x="T8" y="T9"/>
                  </a:cxn>
                  <a:cxn ang="0">
                    <a:pos x="T10" y="T11"/>
                  </a:cxn>
                </a:cxnLst>
                <a:rect l="0" t="0" r="r" b="b"/>
                <a:pathLst>
                  <a:path w="41" h="33">
                    <a:moveTo>
                      <a:pt x="13" y="2"/>
                    </a:moveTo>
                    <a:cubicBezTo>
                      <a:pt x="22" y="4"/>
                      <a:pt x="34" y="20"/>
                      <a:pt x="41" y="31"/>
                    </a:cubicBezTo>
                    <a:cubicBezTo>
                      <a:pt x="35" y="24"/>
                      <a:pt x="28" y="19"/>
                      <a:pt x="16" y="21"/>
                    </a:cubicBezTo>
                    <a:cubicBezTo>
                      <a:pt x="11" y="22"/>
                      <a:pt x="7" y="27"/>
                      <a:pt x="4" y="33"/>
                    </a:cubicBezTo>
                    <a:cubicBezTo>
                      <a:pt x="3" y="28"/>
                      <a:pt x="2" y="24"/>
                      <a:pt x="1" y="22"/>
                    </a:cubicBezTo>
                    <a:cubicBezTo>
                      <a:pt x="0" y="11"/>
                      <a:pt x="1" y="0"/>
                      <a:pt x="13" y="2"/>
                    </a:cubicBezTo>
                    <a:close/>
                  </a:path>
                </a:pathLst>
              </a:custGeom>
              <a:solidFill>
                <a:srgbClr val="6B6F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Group 1"/>
            <p:cNvGrpSpPr/>
            <p:nvPr/>
          </p:nvGrpSpPr>
          <p:grpSpPr>
            <a:xfrm>
              <a:off x="719667" y="5221138"/>
              <a:ext cx="2866262" cy="841577"/>
              <a:chOff x="809160" y="4943488"/>
              <a:chExt cx="2675160" cy="841577"/>
            </a:xfrm>
          </p:grpSpPr>
          <p:sp>
            <p:nvSpPr>
              <p:cNvPr id="40" name="TextBox 146"/>
              <p:cNvSpPr txBox="1"/>
              <p:nvPr/>
            </p:nvSpPr>
            <p:spPr>
              <a:xfrm>
                <a:off x="809160" y="4943488"/>
                <a:ext cx="2675160" cy="337909"/>
              </a:xfrm>
              <a:prstGeom prst="rect">
                <a:avLst/>
              </a:prstGeom>
            </p:spPr>
            <p:txBody>
              <a:bodyPr vert="horz" wrap="none" lIns="192000" tIns="0" rIns="192000" bIns="0" anchor="ctr" anchorCtr="0">
                <a:normAutofit/>
              </a:bodyPr>
              <a:lstStyle/>
              <a:p>
                <a:pPr algn="r" defTabSz="914400">
                  <a:spcBef>
                    <a:spcPct val="0"/>
                  </a:spcBef>
                </a:pPr>
                <a:r>
                  <a:rPr lang="zh-CN" altLang="en-US" sz="1600" b="1">
                    <a:solidFill>
                      <a:srgbClr val="7F7F7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41" name="TextBox 147"/>
              <p:cNvSpPr txBox="1"/>
              <p:nvPr/>
            </p:nvSpPr>
            <p:spPr>
              <a:xfrm>
                <a:off x="809160" y="5281397"/>
                <a:ext cx="2675160" cy="503668"/>
              </a:xfrm>
              <a:prstGeom prst="rect">
                <a:avLst/>
              </a:prstGeom>
            </p:spPr>
            <p:txBody>
              <a:bodyPr vert="horz" wrap="square" lIns="192000" tIns="0" rIns="192000" bIns="0" anchor="t" anchorCtr="0">
                <a:normAutofit fontScale="92500"/>
              </a:bodyPr>
              <a:lstStyle/>
              <a:p>
                <a:pPr algn="r" defTabSz="1219200">
                  <a:lnSpc>
                    <a:spcPct val="120000"/>
                  </a:lnSpc>
                </a:pPr>
                <a:r>
                  <a:rPr lang="zh-CN" altLang="en-US" sz="1400" dirty="0">
                    <a:solidFill>
                      <a:prstClr val="black">
                        <a:lumMod val="100000"/>
                      </a:prst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0" dirty="0">
                    <a:solidFill>
                      <a:prstClr val="black">
                        <a:lumMod val="100000"/>
                      </a:prstClr>
                    </a:solidFill>
                    <a:latin typeface="Arial" panose="020B0604020202020204" pitchFamily="34" charset="0"/>
                    <a:ea typeface="微软雅黑" panose="020B0503020204020204" pitchFamily="34" charset="-122"/>
                    <a:sym typeface="Arial" panose="020B0604020202020204" pitchFamily="34" charset="0"/>
                  </a:rPr>
                </a:br>
                <a:endParaRPr lang="zh-CN" altLang="en-US" sz="1400" dirty="0">
                  <a:solidFill>
                    <a:prstClr val="black">
                      <a:lumMod val="100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TextBox 149"/>
            <p:cNvSpPr txBox="1"/>
            <p:nvPr/>
          </p:nvSpPr>
          <p:spPr>
            <a:xfrm>
              <a:off x="5222916" y="4548834"/>
              <a:ext cx="1537072" cy="337909"/>
            </a:xfrm>
            <a:prstGeom prst="rect">
              <a:avLst/>
            </a:prstGeom>
          </p:spPr>
          <p:txBody>
            <a:bodyPr vert="horz" wrap="none" lIns="192000" tIns="0" rIns="192000" bIns="0" anchor="ctr" anchorCtr="0">
              <a:normAutofit/>
            </a:bodyPr>
            <a:lstStyle/>
            <a:p>
              <a:pPr algn="r" defTabSz="914400">
                <a:spcBef>
                  <a:spcPct val="0"/>
                </a:spcBef>
              </a:pPr>
              <a:r>
                <a:rPr lang="zh-CN" altLang="en-US" sz="1600" b="1">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3" name="TextBox 157"/>
            <p:cNvSpPr txBox="1"/>
            <p:nvPr/>
          </p:nvSpPr>
          <p:spPr>
            <a:xfrm>
              <a:off x="6505301" y="3927978"/>
              <a:ext cx="1537072" cy="337909"/>
            </a:xfrm>
            <a:prstGeom prst="rect">
              <a:avLst/>
            </a:prstGeom>
          </p:spPr>
          <p:txBody>
            <a:bodyPr vert="horz" wrap="none" lIns="192000" tIns="0" rIns="192000" bIns="0" anchor="ctr" anchorCtr="0">
              <a:normAutofit/>
            </a:bodyPr>
            <a:lstStyle/>
            <a:p>
              <a:pPr algn="r" defTabSz="914400">
                <a:spcBef>
                  <a:spcPct val="0"/>
                </a:spcBef>
              </a:pPr>
              <a:r>
                <a:rPr lang="zh-CN" altLang="en-US" sz="1600" b="1">
                  <a:solidFill>
                    <a:srgbClr val="7F7F7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4" name="TextBox 158"/>
            <p:cNvSpPr txBox="1"/>
            <p:nvPr/>
          </p:nvSpPr>
          <p:spPr>
            <a:xfrm>
              <a:off x="7377417" y="3179430"/>
              <a:ext cx="1537072" cy="337909"/>
            </a:xfrm>
            <a:prstGeom prst="rect">
              <a:avLst/>
            </a:prstGeom>
          </p:spPr>
          <p:txBody>
            <a:bodyPr vert="horz" wrap="none" lIns="192000" tIns="0" rIns="192000" bIns="0" anchor="ctr" anchorCtr="0">
              <a:normAutofit/>
            </a:bodyPr>
            <a:lstStyle/>
            <a:p>
              <a:pPr algn="r" defTabSz="914400">
                <a:spcBef>
                  <a:spcPct val="0"/>
                </a:spcBef>
              </a:pPr>
              <a:r>
                <a:rPr lang="zh-CN" altLang="en-US" sz="1600" b="1">
                  <a:solidFill>
                    <a:srgbClr val="7F7F7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5" name="TextBox 159"/>
            <p:cNvSpPr txBox="1"/>
            <p:nvPr/>
          </p:nvSpPr>
          <p:spPr>
            <a:xfrm>
              <a:off x="8002776" y="2494311"/>
              <a:ext cx="1537072" cy="337909"/>
            </a:xfrm>
            <a:prstGeom prst="rect">
              <a:avLst/>
            </a:prstGeom>
          </p:spPr>
          <p:txBody>
            <a:bodyPr vert="horz" wrap="none" lIns="192000" tIns="0" rIns="192000" bIns="0" anchor="ctr" anchorCtr="0">
              <a:normAutofit/>
            </a:bodyPr>
            <a:lstStyle/>
            <a:p>
              <a:pPr algn="r" defTabSz="914400">
                <a:spcBef>
                  <a:spcPct val="0"/>
                </a:spcBef>
              </a:pPr>
              <a:r>
                <a:rPr lang="zh-CN" altLang="en-US" sz="1600" b="1">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6" name="TextBox 160"/>
            <p:cNvSpPr txBox="1"/>
            <p:nvPr/>
          </p:nvSpPr>
          <p:spPr>
            <a:xfrm>
              <a:off x="8361541" y="1843550"/>
              <a:ext cx="1537072" cy="337909"/>
            </a:xfrm>
            <a:prstGeom prst="rect">
              <a:avLst/>
            </a:prstGeom>
          </p:spPr>
          <p:txBody>
            <a:bodyPr vert="horz" wrap="none" lIns="192000" tIns="0" rIns="192000" bIns="0" anchor="ctr" anchorCtr="0">
              <a:normAutofit/>
            </a:bodyPr>
            <a:lstStyle/>
            <a:p>
              <a:pPr algn="r" defTabSz="914400">
                <a:spcBef>
                  <a:spcPct val="0"/>
                </a:spcBef>
              </a:pPr>
              <a:r>
                <a:rPr lang="zh-CN" altLang="en-US" sz="1600" b="1">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7" name="TextBox 161"/>
            <p:cNvSpPr txBox="1"/>
            <p:nvPr/>
          </p:nvSpPr>
          <p:spPr>
            <a:xfrm>
              <a:off x="8677454" y="1175879"/>
              <a:ext cx="1537072" cy="337909"/>
            </a:xfrm>
            <a:prstGeom prst="rect">
              <a:avLst/>
            </a:prstGeom>
          </p:spPr>
          <p:txBody>
            <a:bodyPr vert="horz" wrap="none" lIns="192000" tIns="0" rIns="192000" bIns="0" anchor="ctr" anchorCtr="0">
              <a:normAutofit/>
            </a:bodyPr>
            <a:lstStyle/>
            <a:p>
              <a:pPr algn="r" defTabSz="914400">
                <a:spcBef>
                  <a:spcPct val="0"/>
                </a:spcBef>
              </a:pPr>
              <a:r>
                <a:rPr lang="zh-CN" altLang="en-US" sz="1600" b="1">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8" name="TextBox 162"/>
            <p:cNvSpPr txBox="1"/>
            <p:nvPr/>
          </p:nvSpPr>
          <p:spPr>
            <a:xfrm>
              <a:off x="833630" y="1790812"/>
              <a:ext cx="2031289" cy="461647"/>
            </a:xfrm>
            <a:prstGeom prst="rect">
              <a:avLst/>
            </a:prstGeom>
            <a:noFill/>
          </p:spPr>
          <p:txBody>
            <a:bodyPr wrap="none" lIns="121896" tIns="60948" rIns="121896" bIns="60948">
              <a:normAutofit fontScale="85000" lnSpcReduction="20000"/>
            </a:bodyPr>
            <a:lstStyle/>
            <a:p>
              <a:pPr defTabSz="914400"/>
              <a:r>
                <a:rPr lang="zh-CN" altLang="en-US" sz="3200" b="1">
                  <a:solidFill>
                    <a:srgbClr val="7F7F7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9" name="TextBox 163"/>
            <p:cNvSpPr txBox="1"/>
            <p:nvPr/>
          </p:nvSpPr>
          <p:spPr>
            <a:xfrm>
              <a:off x="835863" y="2252459"/>
              <a:ext cx="5259442" cy="613676"/>
            </a:xfrm>
            <a:prstGeom prst="rect">
              <a:avLst/>
            </a:prstGeom>
            <a:noFill/>
          </p:spPr>
          <p:txBody>
            <a:bodyPr wrap="square" lIns="121896" tIns="60948" rIns="121896" bIns="60948">
              <a:normAutofit fontScale="92500" lnSpcReduction="20000"/>
            </a:bodyPr>
            <a:lstStyle/>
            <a:p>
              <a:pPr defTabSz="914400">
                <a:lnSpc>
                  <a:spcPct val="120000"/>
                </a:lnSpc>
              </a:pPr>
              <a:r>
                <a:rPr lang="zh-CN" altLang="en-US" sz="1600"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600" dirty="0">
                  <a:solidFill>
                    <a:prstClr val="black"/>
                  </a:solidFill>
                  <a:latin typeface="Arial" panose="020B0604020202020204" pitchFamily="34" charset="0"/>
                  <a:ea typeface="微软雅黑" panose="020B0503020204020204" pitchFamily="34" charset="-122"/>
                  <a:sym typeface="Arial" panose="020B0604020202020204" pitchFamily="34" charset="0"/>
                </a:rPr>
              </a:br>
              <a:r>
                <a:rPr lang="zh-CN" altLang="en-US" sz="1600" dirty="0">
                  <a:solidFill>
                    <a:prstClr val="black"/>
                  </a:solidFill>
                  <a:latin typeface="Arial" panose="020B0604020202020204" pitchFamily="34" charset="0"/>
                  <a:ea typeface="微软雅黑" panose="020B0503020204020204" pitchFamily="34" charset="-122"/>
                  <a:sym typeface="Arial" panose="020B0604020202020204" pitchFamily="34" charset="0"/>
                </a:rPr>
                <a:t>如需更改请在（设置形状格式）菜单下（文本选项）中调整</a:t>
              </a:r>
            </a:p>
          </p:txBody>
        </p:sp>
      </p:grpSp>
      <p:sp>
        <p:nvSpPr>
          <p:cNvPr id="158" name="矩形 157"/>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04cea730-73b1-438c-a9ad-1ff5f784b089"/>
          <p:cNvGrpSpPr>
            <a:grpSpLocks noChangeAspect="1"/>
          </p:cNvGrpSpPr>
          <p:nvPr/>
        </p:nvGrpSpPr>
        <p:grpSpPr>
          <a:xfrm>
            <a:off x="1492216" y="1556793"/>
            <a:ext cx="8991561" cy="4235415"/>
            <a:chOff x="1481245" y="1556792"/>
            <a:chExt cx="8991561" cy="4235414"/>
          </a:xfrm>
        </p:grpSpPr>
        <p:grpSp>
          <p:nvGrpSpPr>
            <p:cNvPr id="8" name="组合 7"/>
            <p:cNvGrpSpPr/>
            <p:nvPr/>
          </p:nvGrpSpPr>
          <p:grpSpPr>
            <a:xfrm>
              <a:off x="1481245" y="1556792"/>
              <a:ext cx="2604671" cy="2039170"/>
              <a:chOff x="1430114" y="2931616"/>
              <a:chExt cx="2604671" cy="2039170"/>
            </a:xfrm>
          </p:grpSpPr>
          <p:grpSp>
            <p:nvGrpSpPr>
              <p:cNvPr id="44" name="组合 43"/>
              <p:cNvGrpSpPr/>
              <p:nvPr/>
            </p:nvGrpSpPr>
            <p:grpSpPr>
              <a:xfrm>
                <a:off x="1430114" y="2931616"/>
                <a:ext cx="2604671" cy="1050002"/>
                <a:chOff x="1430114" y="2931616"/>
                <a:chExt cx="2604671" cy="1050002"/>
              </a:xfrm>
            </p:grpSpPr>
            <p:sp>
              <p:nvSpPr>
                <p:cNvPr id="48" name="五边形 28"/>
                <p:cNvSpPr/>
                <p:nvPr/>
              </p:nvSpPr>
              <p:spPr>
                <a:xfrm>
                  <a:off x="2276404" y="3044795"/>
                  <a:ext cx="1758381" cy="823643"/>
                </a:xfrm>
                <a:prstGeom prst="homePlate">
                  <a:avLst>
                    <a:gd name="adj" fmla="val 40279"/>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defTabSz="1219200">
                    <a:defRPr/>
                  </a:pPr>
                  <a:r>
                    <a:rPr lang="zh-CN" altLang="en-US" sz="1865"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    标题文本预设</a:t>
                  </a:r>
                </a:p>
              </p:txBody>
            </p:sp>
            <p:sp>
              <p:nvSpPr>
                <p:cNvPr id="49" name="椭圆 48"/>
                <p:cNvSpPr/>
                <p:nvPr/>
              </p:nvSpPr>
              <p:spPr>
                <a:xfrm>
                  <a:off x="1430114" y="2931616"/>
                  <a:ext cx="1050001" cy="1050002"/>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30" title="HBOw5gySgy"/>
                <p:cNvSpPr/>
                <p:nvPr/>
              </p:nvSpPr>
              <p:spPr bwMode="auto">
                <a:xfrm>
                  <a:off x="1732418" y="3168636"/>
                  <a:ext cx="481328" cy="606645"/>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bg1"/>
                </a:solidFill>
                <a:ln>
                  <a:noFill/>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1770323" y="4113526"/>
                <a:ext cx="2213143" cy="857260"/>
                <a:chOff x="1732858" y="5001250"/>
                <a:chExt cx="2213143" cy="857260"/>
              </a:xfrm>
            </p:grpSpPr>
            <p:sp>
              <p:nvSpPr>
                <p:cNvPr id="46" name="文本框 13"/>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defTabSz="914400"/>
                  <a:r>
                    <a:rPr lang="zh-CN" altLang="en-US" sz="1865" b="1">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865" b="1" dirty="0">
                    <a:solidFill>
                      <a:srgbClr val="6BA24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文本框 14"/>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defTabSz="914400">
                    <a:lnSpc>
                      <a:spcPct val="120000"/>
                    </a:lnSpc>
                    <a:defRPr/>
                  </a:pPr>
                  <a: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 name="组合 8"/>
            <p:cNvGrpSpPr/>
            <p:nvPr/>
          </p:nvGrpSpPr>
          <p:grpSpPr>
            <a:xfrm>
              <a:off x="4583832" y="1556792"/>
              <a:ext cx="2669869" cy="2039170"/>
              <a:chOff x="4532701" y="2931616"/>
              <a:chExt cx="2669869" cy="2039170"/>
            </a:xfrm>
          </p:grpSpPr>
          <p:grpSp>
            <p:nvGrpSpPr>
              <p:cNvPr id="37" name="组合 36"/>
              <p:cNvGrpSpPr/>
              <p:nvPr/>
            </p:nvGrpSpPr>
            <p:grpSpPr>
              <a:xfrm>
                <a:off x="4532701" y="2931616"/>
                <a:ext cx="2604671" cy="1050002"/>
                <a:chOff x="4532701" y="2931616"/>
                <a:chExt cx="2604671" cy="1050002"/>
              </a:xfrm>
            </p:grpSpPr>
            <p:sp>
              <p:nvSpPr>
                <p:cNvPr id="41" name="五边形 31"/>
                <p:cNvSpPr/>
                <p:nvPr/>
              </p:nvSpPr>
              <p:spPr>
                <a:xfrm>
                  <a:off x="5378991" y="3044795"/>
                  <a:ext cx="1758381" cy="823643"/>
                </a:xfrm>
                <a:prstGeom prst="homePlate">
                  <a:avLst>
                    <a:gd name="adj" fmla="val 40279"/>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defTabSz="1219200">
                    <a:defRPr/>
                  </a:pPr>
                  <a:r>
                    <a:rPr lang="zh-CN" altLang="en-US" sz="1865"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    标题文本预设</a:t>
                  </a:r>
                </a:p>
              </p:txBody>
            </p:sp>
            <p:sp>
              <p:nvSpPr>
                <p:cNvPr id="42" name="椭圆 41"/>
                <p:cNvSpPr/>
                <p:nvPr/>
              </p:nvSpPr>
              <p:spPr>
                <a:xfrm>
                  <a:off x="4532701" y="2931616"/>
                  <a:ext cx="1050001" cy="1050002"/>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33"/>
                <p:cNvSpPr>
                  <a:spLocks noChangeAspect="1"/>
                </p:cNvSpPr>
                <p:nvPr/>
              </p:nvSpPr>
              <p:spPr bwMode="auto">
                <a:xfrm>
                  <a:off x="4744435" y="3139671"/>
                  <a:ext cx="634556" cy="633890"/>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组合 37"/>
              <p:cNvGrpSpPr/>
              <p:nvPr/>
            </p:nvGrpSpPr>
            <p:grpSpPr>
              <a:xfrm>
                <a:off x="4989427" y="4113526"/>
                <a:ext cx="2213143" cy="857260"/>
                <a:chOff x="1732858" y="5001250"/>
                <a:chExt cx="2213143" cy="857260"/>
              </a:xfrm>
            </p:grpSpPr>
            <p:sp>
              <p:nvSpPr>
                <p:cNvPr id="39" name="文本框 1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defTabSz="914400"/>
                  <a:r>
                    <a:rPr lang="zh-CN" altLang="en-US" sz="1865" b="1">
                      <a:solidFill>
                        <a:srgbClr val="7F7F7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40" name="文本框 12"/>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defTabSz="914400">
                    <a:lnSpc>
                      <a:spcPct val="120000"/>
                    </a:lnSpc>
                    <a:defRPr/>
                  </a:pPr>
                  <a: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 name="组合 9"/>
            <p:cNvGrpSpPr/>
            <p:nvPr/>
          </p:nvGrpSpPr>
          <p:grpSpPr>
            <a:xfrm>
              <a:off x="7795147" y="1556792"/>
              <a:ext cx="2677659" cy="2039170"/>
              <a:chOff x="7744016" y="2931616"/>
              <a:chExt cx="2677659" cy="2039170"/>
            </a:xfrm>
          </p:grpSpPr>
          <p:grpSp>
            <p:nvGrpSpPr>
              <p:cNvPr id="30" name="组合 29"/>
              <p:cNvGrpSpPr/>
              <p:nvPr/>
            </p:nvGrpSpPr>
            <p:grpSpPr>
              <a:xfrm>
                <a:off x="7744016" y="2931616"/>
                <a:ext cx="2604671" cy="1050002"/>
                <a:chOff x="7744016" y="2931616"/>
                <a:chExt cx="2604671" cy="1050002"/>
              </a:xfrm>
            </p:grpSpPr>
            <p:sp>
              <p:nvSpPr>
                <p:cNvPr id="34" name="五边形 24"/>
                <p:cNvSpPr/>
                <p:nvPr/>
              </p:nvSpPr>
              <p:spPr>
                <a:xfrm>
                  <a:off x="8590306" y="3044795"/>
                  <a:ext cx="1758381" cy="823643"/>
                </a:xfrm>
                <a:prstGeom prst="homePlate">
                  <a:avLst>
                    <a:gd name="adj" fmla="val 40279"/>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defTabSz="1219200">
                    <a:defRPr/>
                  </a:pPr>
                  <a:r>
                    <a:rPr lang="zh-CN" altLang="en-US" sz="1865"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    标题文本预设</a:t>
                  </a:r>
                </a:p>
              </p:txBody>
            </p:sp>
            <p:sp>
              <p:nvSpPr>
                <p:cNvPr id="35" name="椭圆 34"/>
                <p:cNvSpPr/>
                <p:nvPr/>
              </p:nvSpPr>
              <p:spPr>
                <a:xfrm>
                  <a:off x="7744016" y="2931616"/>
                  <a:ext cx="1050001" cy="1050002"/>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27"/>
                <p:cNvSpPr/>
                <p:nvPr/>
              </p:nvSpPr>
              <p:spPr bwMode="auto">
                <a:xfrm>
                  <a:off x="7998442" y="3176704"/>
                  <a:ext cx="545571" cy="544559"/>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组合 30"/>
              <p:cNvGrpSpPr/>
              <p:nvPr/>
            </p:nvGrpSpPr>
            <p:grpSpPr>
              <a:xfrm>
                <a:off x="8208532" y="4113526"/>
                <a:ext cx="2213143" cy="857260"/>
                <a:chOff x="1732858" y="5001250"/>
                <a:chExt cx="2213143" cy="857260"/>
              </a:xfrm>
            </p:grpSpPr>
            <p:sp>
              <p:nvSpPr>
                <p:cNvPr id="32" name="文本框 9"/>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defTabSz="914400"/>
                  <a:r>
                    <a:rPr lang="zh-CN" altLang="en-US" sz="1865" b="1">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3" name="文本框 10"/>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defTabSz="914400">
                    <a:lnSpc>
                      <a:spcPct val="120000"/>
                    </a:lnSpc>
                    <a:defRPr/>
                  </a:pPr>
                  <a: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1" name="组合 10"/>
            <p:cNvGrpSpPr/>
            <p:nvPr/>
          </p:nvGrpSpPr>
          <p:grpSpPr>
            <a:xfrm>
              <a:off x="3004794" y="3753036"/>
              <a:ext cx="2669869" cy="2039170"/>
              <a:chOff x="4532701" y="2931616"/>
              <a:chExt cx="2669869" cy="2039170"/>
            </a:xfrm>
          </p:grpSpPr>
          <p:grpSp>
            <p:nvGrpSpPr>
              <p:cNvPr id="23" name="组合 22"/>
              <p:cNvGrpSpPr/>
              <p:nvPr/>
            </p:nvGrpSpPr>
            <p:grpSpPr>
              <a:xfrm>
                <a:off x="4532701" y="2931616"/>
                <a:ext cx="2604671" cy="1050002"/>
                <a:chOff x="4532701" y="2931616"/>
                <a:chExt cx="2604671" cy="1050002"/>
              </a:xfrm>
            </p:grpSpPr>
            <p:sp>
              <p:nvSpPr>
                <p:cNvPr id="27" name="五边形 53"/>
                <p:cNvSpPr/>
                <p:nvPr/>
              </p:nvSpPr>
              <p:spPr>
                <a:xfrm>
                  <a:off x="5378991" y="3044795"/>
                  <a:ext cx="1758381" cy="823643"/>
                </a:xfrm>
                <a:prstGeom prst="homePlate">
                  <a:avLst>
                    <a:gd name="adj" fmla="val 40279"/>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defTabSz="1219200">
                    <a:defRPr/>
                  </a:pPr>
                  <a:r>
                    <a:rPr lang="zh-CN" altLang="en-US" sz="1865"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    标题文本预设</a:t>
                  </a:r>
                </a:p>
              </p:txBody>
            </p:sp>
            <p:sp>
              <p:nvSpPr>
                <p:cNvPr id="28" name="椭圆 27"/>
                <p:cNvSpPr/>
                <p:nvPr/>
              </p:nvSpPr>
              <p:spPr>
                <a:xfrm>
                  <a:off x="4532701" y="2931616"/>
                  <a:ext cx="1050001" cy="1050002"/>
                </a:xfrm>
                <a:prstGeom prst="ellipse">
                  <a:avLst/>
                </a:prstGeom>
                <a:solidFill>
                  <a:schemeClr val="accent4">
                    <a:lumMod val="10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55"/>
                <p:cNvSpPr>
                  <a:spLocks noChangeAspect="1"/>
                </p:cNvSpPr>
                <p:nvPr/>
              </p:nvSpPr>
              <p:spPr bwMode="auto">
                <a:xfrm>
                  <a:off x="4744435" y="3139671"/>
                  <a:ext cx="634556" cy="633890"/>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a:off x="4989427" y="4113526"/>
                <a:ext cx="2213143" cy="857260"/>
                <a:chOff x="1732858" y="5001250"/>
                <a:chExt cx="2213143" cy="857260"/>
              </a:xfrm>
            </p:grpSpPr>
            <p:sp>
              <p:nvSpPr>
                <p:cNvPr id="25" name="文本框 5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defTabSz="914400"/>
                  <a:r>
                    <a:rPr lang="zh-CN" altLang="en-US" sz="1865" b="1">
                      <a:solidFill>
                        <a:srgbClr val="7F7F7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865" b="1" dirty="0">
                    <a:solidFill>
                      <a:srgbClr val="7F7F7F">
                        <a:lumMod val="10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52"/>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defTabSz="914400">
                    <a:lnSpc>
                      <a:spcPct val="120000"/>
                    </a:lnSpc>
                    <a:defRPr/>
                  </a:pPr>
                  <a: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2" name="组合 11"/>
            <p:cNvGrpSpPr/>
            <p:nvPr/>
          </p:nvGrpSpPr>
          <p:grpSpPr>
            <a:xfrm>
              <a:off x="6216109" y="3753036"/>
              <a:ext cx="2677659" cy="2039170"/>
              <a:chOff x="7744016" y="2931616"/>
              <a:chExt cx="2677659" cy="2039170"/>
            </a:xfrm>
          </p:grpSpPr>
          <p:grpSp>
            <p:nvGrpSpPr>
              <p:cNvPr id="13" name="组合 12"/>
              <p:cNvGrpSpPr/>
              <p:nvPr/>
            </p:nvGrpSpPr>
            <p:grpSpPr>
              <a:xfrm>
                <a:off x="7744016" y="2931616"/>
                <a:ext cx="2604671" cy="1050002"/>
                <a:chOff x="7744016" y="2931616"/>
                <a:chExt cx="2604671" cy="1050002"/>
              </a:xfrm>
            </p:grpSpPr>
            <p:sp>
              <p:nvSpPr>
                <p:cNvPr id="17" name="五边形 61"/>
                <p:cNvSpPr/>
                <p:nvPr/>
              </p:nvSpPr>
              <p:spPr>
                <a:xfrm>
                  <a:off x="8590306" y="3044795"/>
                  <a:ext cx="1758381" cy="823643"/>
                </a:xfrm>
                <a:prstGeom prst="homePlate">
                  <a:avLst>
                    <a:gd name="adj" fmla="val 40279"/>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defTabSz="1219200">
                    <a:defRPr/>
                  </a:pPr>
                  <a:r>
                    <a:rPr lang="zh-CN" altLang="en-US" sz="1865"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    标题文本预设</a:t>
                  </a:r>
                </a:p>
              </p:txBody>
            </p:sp>
            <p:sp>
              <p:nvSpPr>
                <p:cNvPr id="18" name="椭圆 17"/>
                <p:cNvSpPr/>
                <p:nvPr/>
              </p:nvSpPr>
              <p:spPr>
                <a:xfrm>
                  <a:off x="7744016" y="2931616"/>
                  <a:ext cx="1050001" cy="1050002"/>
                </a:xfrm>
                <a:prstGeom prst="ellipse">
                  <a:avLst/>
                </a:prstGeom>
                <a:solidFill>
                  <a:schemeClr val="accent5">
                    <a:lumMod val="10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任意多边形 63"/>
                <p:cNvSpPr/>
                <p:nvPr/>
              </p:nvSpPr>
              <p:spPr bwMode="auto">
                <a:xfrm>
                  <a:off x="7998442" y="3176704"/>
                  <a:ext cx="545571" cy="544559"/>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defTabSz="914400"/>
                  <a:endParaRPr>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p:cNvGrpSpPr/>
              <p:nvPr/>
            </p:nvGrpSpPr>
            <p:grpSpPr>
              <a:xfrm>
                <a:off x="8208532" y="4113526"/>
                <a:ext cx="2213143" cy="857260"/>
                <a:chOff x="1732858" y="5001250"/>
                <a:chExt cx="2213143" cy="857260"/>
              </a:xfrm>
            </p:grpSpPr>
            <p:sp>
              <p:nvSpPr>
                <p:cNvPr id="15" name="文本框 59"/>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defTabSz="914400"/>
                  <a:r>
                    <a:rPr lang="zh-CN" altLang="en-US" sz="1865" b="1">
                      <a:solidFill>
                        <a:srgbClr val="6BA24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865" b="1" dirty="0">
                    <a:solidFill>
                      <a:srgbClr val="6BA24F">
                        <a:lumMod val="10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60"/>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defTabSz="914400">
                    <a:lnSpc>
                      <a:spcPct val="120000"/>
                    </a:lnSpc>
                    <a:defRPr/>
                  </a:pPr>
                  <a: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 </a:t>
                  </a:r>
                  <a:br>
                    <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33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51" name="矩形 50"/>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63" presetClass="path" presetSubtype="0" accel="50000" decel="50000" fill="hold" nodeType="withEffect">
                                  <p:stCondLst>
                                    <p:cond delay="0"/>
                                  </p:stCondLst>
                                  <p:childTnLst>
                                    <p:animMotion origin="layout" path="M 0.005821 -0.861786 L 0 0 E" pathEditMode="relative" ptsTypes="">
                                      <p:cBhvr>
                                        <p:cTn id="12" dur="2000" fill="hold"/>
                                        <p:tgtEl>
                                          <p:spTgt spid="7"/>
                                        </p:tgtEl>
                                        <p:attrNameLst>
                                          <p:attrName>ppt_x</p:attrName>
                                          <p:attrName>ppt_y</p:attrName>
                                        </p:attrNameLst>
                                      </p:cBhvr>
                                    </p:animMotion>
                                  </p:childTnLst>
                                </p:cTn>
                              </p:par>
                              <p:par>
                                <p:cTn id="13" presetID="6" presetClass="emph" presetSubtype="0" accel="50000" decel="50000" fill="hold" nodeType="withEffect">
                                  <p:stCondLst>
                                    <p:cond delay="0"/>
                                  </p:stCondLst>
                                  <p:childTnLst>
                                    <p:animScale>
                                      <p:cBhvr>
                                        <p:cTn id="14" dur="2000" fill="hold"/>
                                        <p:tgtEl>
                                          <p:spTgt spid="7"/>
                                        </p:tgtEl>
                                      </p:cBhvr>
                                      <p:by x="150000" y="150000"/>
                                      <p:from x="5339" y="9067"/>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1"/>
          <p:cNvGrpSpPr/>
          <p:nvPr/>
        </p:nvGrpSpPr>
        <p:grpSpPr>
          <a:xfrm>
            <a:off x="4139393" y="2251404"/>
            <a:ext cx="3923793" cy="3131667"/>
            <a:chOff x="4139393" y="2251404"/>
            <a:chExt cx="3923793" cy="3131666"/>
          </a:xfrm>
        </p:grpSpPr>
        <p:sp>
          <p:nvSpPr>
            <p:cNvPr id="8" name="Freeform: Shape 5"/>
            <p:cNvSpPr/>
            <p:nvPr/>
          </p:nvSpPr>
          <p:spPr>
            <a:xfrm>
              <a:off x="5533345" y="3603424"/>
              <a:ext cx="856040" cy="9398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6302"/>
                  </a:lnTo>
                  <a:lnTo>
                    <a:pt x="9494" y="21358"/>
                  </a:lnTo>
                  <a:cubicBezTo>
                    <a:pt x="9594" y="21327"/>
                    <a:pt x="9697" y="21307"/>
                    <a:pt x="9796" y="21274"/>
                  </a:cubicBezTo>
                  <a:cubicBezTo>
                    <a:pt x="9853" y="21387"/>
                    <a:pt x="9929" y="21489"/>
                    <a:pt x="9990" y="21600"/>
                  </a:cubicBezTo>
                  <a:lnTo>
                    <a:pt x="21600" y="0"/>
                  </a:lnTo>
                  <a:close/>
                </a:path>
              </a:pathLst>
            </a:custGeom>
            <a:solidFill>
              <a:schemeClr val="accent3">
                <a:lumMod val="75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Shape 6"/>
            <p:cNvSpPr/>
            <p:nvPr/>
          </p:nvSpPr>
          <p:spPr>
            <a:xfrm>
              <a:off x="4741229" y="2638203"/>
              <a:ext cx="791088" cy="1243133"/>
            </a:xfrm>
            <a:custGeom>
              <a:avLst/>
              <a:gdLst/>
              <a:ahLst/>
              <a:cxnLst>
                <a:cxn ang="0">
                  <a:pos x="wd2" y="hd2"/>
                </a:cxn>
                <a:cxn ang="5400000">
                  <a:pos x="wd2" y="hd2"/>
                </a:cxn>
                <a:cxn ang="10800000">
                  <a:pos x="wd2" y="hd2"/>
                </a:cxn>
                <a:cxn ang="16200000">
                  <a:pos x="wd2" y="hd2"/>
                </a:cxn>
              </a:cxnLst>
              <a:rect l="0" t="0" r="r" b="b"/>
              <a:pathLst>
                <a:path w="21600" h="21600" extrusionOk="0">
                  <a:moveTo>
                    <a:pt x="0" y="17070"/>
                  </a:moveTo>
                  <a:lnTo>
                    <a:pt x="5757" y="0"/>
                  </a:lnTo>
                  <a:lnTo>
                    <a:pt x="21600" y="21600"/>
                  </a:lnTo>
                  <a:lnTo>
                    <a:pt x="0" y="17070"/>
                  </a:lnTo>
                  <a:close/>
                </a:path>
              </a:pathLst>
            </a:custGeom>
            <a:solidFill>
              <a:schemeClr val="accent4">
                <a:lumMod val="60000"/>
                <a:lumOff val="4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Shape 7"/>
            <p:cNvSpPr/>
            <p:nvPr/>
          </p:nvSpPr>
          <p:spPr>
            <a:xfrm>
              <a:off x="4733627" y="3618694"/>
              <a:ext cx="793329" cy="644640"/>
            </a:xfrm>
            <a:custGeom>
              <a:avLst/>
              <a:gdLst/>
              <a:ahLst/>
              <a:cxnLst>
                <a:cxn ang="0">
                  <a:pos x="wd2" y="hd2"/>
                </a:cxn>
                <a:cxn ang="5400000">
                  <a:pos x="wd2" y="hd2"/>
                </a:cxn>
                <a:cxn ang="10800000">
                  <a:pos x="wd2" y="hd2"/>
                </a:cxn>
                <a:cxn ang="16200000">
                  <a:pos x="wd2" y="hd2"/>
                </a:cxn>
              </a:cxnLst>
              <a:rect l="0" t="0" r="r" b="b"/>
              <a:pathLst>
                <a:path w="21600" h="21600" extrusionOk="0">
                  <a:moveTo>
                    <a:pt x="10290" y="21600"/>
                  </a:moveTo>
                  <a:lnTo>
                    <a:pt x="21600" y="8774"/>
                  </a:lnTo>
                  <a:lnTo>
                    <a:pt x="0" y="0"/>
                  </a:lnTo>
                  <a:lnTo>
                    <a:pt x="10290" y="21600"/>
                  </a:lnTo>
                  <a:close/>
                </a:path>
              </a:pathLst>
            </a:custGeom>
            <a:solidFill>
              <a:schemeClr val="accent3"/>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Shape 8"/>
            <p:cNvSpPr/>
            <p:nvPr/>
          </p:nvSpPr>
          <p:spPr>
            <a:xfrm>
              <a:off x="4947095" y="2640415"/>
              <a:ext cx="975587" cy="1245437"/>
            </a:xfrm>
            <a:custGeom>
              <a:avLst/>
              <a:gdLst/>
              <a:ahLst/>
              <a:cxnLst>
                <a:cxn ang="0">
                  <a:pos x="wd2" y="hd2"/>
                </a:cxn>
                <a:cxn ang="5400000">
                  <a:pos x="wd2" y="hd2"/>
                </a:cxn>
                <a:cxn ang="10800000">
                  <a:pos x="wd2" y="hd2"/>
                </a:cxn>
                <a:cxn ang="16200000">
                  <a:pos x="wd2" y="hd2"/>
                </a:cxn>
              </a:cxnLst>
              <a:rect l="0" t="0" r="r" b="b"/>
              <a:pathLst>
                <a:path w="21600" h="21600" extrusionOk="0">
                  <a:moveTo>
                    <a:pt x="21600" y="6635"/>
                  </a:moveTo>
                  <a:lnTo>
                    <a:pt x="12979" y="21600"/>
                  </a:lnTo>
                  <a:lnTo>
                    <a:pt x="0" y="0"/>
                  </a:lnTo>
                  <a:lnTo>
                    <a:pt x="21600" y="6635"/>
                  </a:lnTo>
                  <a:close/>
                </a:path>
              </a:pathLst>
            </a:custGeom>
            <a:solidFill>
              <a:schemeClr val="accent4">
                <a:lumMod val="40000"/>
                <a:lumOff val="6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Shape 9"/>
            <p:cNvSpPr/>
            <p:nvPr/>
          </p:nvSpPr>
          <p:spPr>
            <a:xfrm>
              <a:off x="5916661" y="3020528"/>
              <a:ext cx="683919" cy="5857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70" y="21600"/>
                  </a:lnTo>
                  <a:lnTo>
                    <a:pt x="21600" y="5863"/>
                  </a:lnTo>
                  <a:lnTo>
                    <a:pt x="0" y="0"/>
                  </a:lnTo>
                  <a:close/>
                </a:path>
              </a:pathLst>
            </a:custGeom>
            <a:solidFill>
              <a:schemeClr val="accent3">
                <a:lumMod val="75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Shape 10"/>
            <p:cNvSpPr/>
            <p:nvPr/>
          </p:nvSpPr>
          <p:spPr>
            <a:xfrm>
              <a:off x="5915663" y="2351306"/>
              <a:ext cx="675579" cy="8333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79" y="0"/>
                  </a:lnTo>
                  <a:lnTo>
                    <a:pt x="0" y="17347"/>
                  </a:lnTo>
                  <a:lnTo>
                    <a:pt x="21600" y="21600"/>
                  </a:lnTo>
                  <a:close/>
                </a:path>
              </a:pathLst>
            </a:custGeom>
            <a:solidFill>
              <a:schemeClr val="accent4">
                <a:lumMod val="60000"/>
                <a:lumOff val="4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Shape 11"/>
            <p:cNvSpPr/>
            <p:nvPr/>
          </p:nvSpPr>
          <p:spPr>
            <a:xfrm>
              <a:off x="6387662" y="3177163"/>
              <a:ext cx="1134586" cy="586750"/>
            </a:xfrm>
            <a:custGeom>
              <a:avLst/>
              <a:gdLst/>
              <a:ahLst/>
              <a:cxnLst>
                <a:cxn ang="0">
                  <a:pos x="wd2" y="hd2"/>
                </a:cxn>
                <a:cxn ang="5400000">
                  <a:pos x="wd2" y="hd2"/>
                </a:cxn>
                <a:cxn ang="10800000">
                  <a:pos x="wd2" y="hd2"/>
                </a:cxn>
                <a:cxn ang="16200000">
                  <a:pos x="wd2" y="hd2"/>
                </a:cxn>
              </a:cxnLst>
              <a:rect l="0" t="0" r="r" b="b"/>
              <a:pathLst>
                <a:path w="21600" h="21600" extrusionOk="0">
                  <a:moveTo>
                    <a:pt x="0" y="15893"/>
                  </a:moveTo>
                  <a:lnTo>
                    <a:pt x="21600" y="21600"/>
                  </a:lnTo>
                  <a:lnTo>
                    <a:pt x="3830" y="0"/>
                  </a:lnTo>
                  <a:lnTo>
                    <a:pt x="0" y="15893"/>
                  </a:lnTo>
                  <a:close/>
                </a:path>
              </a:pathLst>
            </a:custGeom>
            <a:solidFill>
              <a:schemeClr val="accent1">
                <a:lumMod val="75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Shape 12"/>
            <p:cNvSpPr/>
            <p:nvPr/>
          </p:nvSpPr>
          <p:spPr>
            <a:xfrm>
              <a:off x="6584139" y="3172494"/>
              <a:ext cx="1142639" cy="532542"/>
            </a:xfrm>
            <a:custGeom>
              <a:avLst/>
              <a:gdLst/>
              <a:ahLst/>
              <a:cxnLst>
                <a:cxn ang="0">
                  <a:pos x="wd2" y="hd2"/>
                </a:cxn>
                <a:cxn ang="5400000">
                  <a:pos x="wd2" y="hd2"/>
                </a:cxn>
                <a:cxn ang="10800000">
                  <a:pos x="wd2" y="hd2"/>
                </a:cxn>
                <a:cxn ang="16200000">
                  <a:pos x="wd2" y="hd2"/>
                </a:cxn>
              </a:cxnLst>
              <a:rect l="0" t="0" r="r" b="b"/>
              <a:pathLst>
                <a:path w="21600" h="21600" extrusionOk="0">
                  <a:moveTo>
                    <a:pt x="15830" y="21600"/>
                  </a:moveTo>
                  <a:lnTo>
                    <a:pt x="21600" y="0"/>
                  </a:lnTo>
                  <a:lnTo>
                    <a:pt x="0" y="160"/>
                  </a:lnTo>
                  <a:lnTo>
                    <a:pt x="15830" y="21600"/>
                  </a:lnTo>
                  <a:close/>
                </a:path>
              </a:pathLst>
            </a:custGeom>
            <a:solidFill>
              <a:schemeClr val="accent3">
                <a:lumMod val="75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Shape 13"/>
            <p:cNvSpPr/>
            <p:nvPr/>
          </p:nvSpPr>
          <p:spPr>
            <a:xfrm>
              <a:off x="6383299" y="3603149"/>
              <a:ext cx="1043355" cy="9996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271"/>
                  </a:lnTo>
                  <a:lnTo>
                    <a:pt x="12579" y="21600"/>
                  </a:lnTo>
                  <a:lnTo>
                    <a:pt x="0" y="0"/>
                  </a:lnTo>
                  <a:close/>
                </a:path>
              </a:pathLst>
            </a:custGeom>
            <a:solidFill>
              <a:schemeClr val="accent1">
                <a:lumMod val="5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Shape 14"/>
            <p:cNvSpPr/>
            <p:nvPr/>
          </p:nvSpPr>
          <p:spPr>
            <a:xfrm>
              <a:off x="6930119" y="3705291"/>
              <a:ext cx="762776" cy="9774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726"/>
                  </a:lnTo>
                  <a:lnTo>
                    <a:pt x="13988" y="0"/>
                  </a:lnTo>
                  <a:lnTo>
                    <a:pt x="0" y="21600"/>
                  </a:lnTo>
                  <a:close/>
                </a:path>
              </a:pathLst>
            </a:custGeom>
            <a:solidFill>
              <a:schemeClr val="accent1"/>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Shape 15"/>
            <p:cNvSpPr/>
            <p:nvPr/>
          </p:nvSpPr>
          <p:spPr>
            <a:xfrm>
              <a:off x="6383299" y="3600678"/>
              <a:ext cx="627803" cy="12159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7546"/>
                  </a:lnTo>
                  <a:lnTo>
                    <a:pt x="610" y="21600"/>
                  </a:lnTo>
                  <a:lnTo>
                    <a:pt x="0" y="0"/>
                  </a:lnTo>
                  <a:close/>
                </a:path>
              </a:pathLst>
            </a:custGeom>
            <a:solidFill>
              <a:schemeClr val="accent1">
                <a:lumMod val="75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Shape 16"/>
            <p:cNvSpPr/>
            <p:nvPr/>
          </p:nvSpPr>
          <p:spPr>
            <a:xfrm>
              <a:off x="6404274" y="4562279"/>
              <a:ext cx="587839" cy="456410"/>
            </a:xfrm>
            <a:custGeom>
              <a:avLst/>
              <a:gdLst/>
              <a:ahLst/>
              <a:cxnLst>
                <a:cxn ang="0">
                  <a:pos x="wd2" y="hd2"/>
                </a:cxn>
                <a:cxn ang="5400000">
                  <a:pos x="wd2" y="hd2"/>
                </a:cxn>
                <a:cxn ang="10800000">
                  <a:pos x="wd2" y="hd2"/>
                </a:cxn>
                <a:cxn ang="16200000">
                  <a:pos x="wd2" y="hd2"/>
                </a:cxn>
              </a:cxnLst>
              <a:rect l="0" t="0" r="r" b="b"/>
              <a:pathLst>
                <a:path w="21600" h="21600" extrusionOk="0">
                  <a:moveTo>
                    <a:pt x="0" y="12056"/>
                  </a:moveTo>
                  <a:lnTo>
                    <a:pt x="21600" y="0"/>
                  </a:lnTo>
                  <a:lnTo>
                    <a:pt x="18208" y="21600"/>
                  </a:lnTo>
                  <a:lnTo>
                    <a:pt x="0" y="12056"/>
                  </a:lnTo>
                  <a:close/>
                </a:path>
              </a:pathLst>
            </a:custGeom>
            <a:solidFill>
              <a:schemeClr val="accent1">
                <a:lumMod val="5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Shape 17"/>
            <p:cNvSpPr/>
            <p:nvPr/>
          </p:nvSpPr>
          <p:spPr>
            <a:xfrm>
              <a:off x="5530762" y="3018949"/>
              <a:ext cx="862480" cy="8614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4661"/>
                  </a:lnTo>
                  <a:lnTo>
                    <a:pt x="9707" y="0"/>
                  </a:lnTo>
                  <a:lnTo>
                    <a:pt x="0" y="21600"/>
                  </a:lnTo>
                  <a:close/>
                </a:path>
              </a:pathLst>
            </a:custGeom>
            <a:solidFill>
              <a:schemeClr val="accent3"/>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Shape 18"/>
            <p:cNvSpPr/>
            <p:nvPr/>
          </p:nvSpPr>
          <p:spPr>
            <a:xfrm>
              <a:off x="5926228" y="3593703"/>
              <a:ext cx="478751" cy="1225026"/>
            </a:xfrm>
            <a:custGeom>
              <a:avLst/>
              <a:gdLst/>
              <a:ahLst/>
              <a:cxnLst>
                <a:cxn ang="0">
                  <a:pos x="wd2" y="hd2"/>
                </a:cxn>
                <a:cxn ang="5400000">
                  <a:pos x="wd2" y="hd2"/>
                </a:cxn>
                <a:cxn ang="10800000">
                  <a:pos x="wd2" y="hd2"/>
                </a:cxn>
                <a:cxn ang="16200000">
                  <a:pos x="wd2" y="hd2"/>
                </a:cxn>
              </a:cxnLst>
              <a:rect l="0" t="0" r="r" b="b"/>
              <a:pathLst>
                <a:path w="21600" h="21536" extrusionOk="0">
                  <a:moveTo>
                    <a:pt x="21052" y="0"/>
                  </a:moveTo>
                  <a:lnTo>
                    <a:pt x="0" y="16662"/>
                  </a:lnTo>
                  <a:cubicBezTo>
                    <a:pt x="1830" y="18103"/>
                    <a:pt x="4623" y="19327"/>
                    <a:pt x="8132" y="20179"/>
                  </a:cubicBezTo>
                  <a:cubicBezTo>
                    <a:pt x="12121" y="21149"/>
                    <a:pt x="16792" y="21600"/>
                    <a:pt x="21481" y="21472"/>
                  </a:cubicBezTo>
                  <a:cubicBezTo>
                    <a:pt x="21520" y="21493"/>
                    <a:pt x="21561" y="21514"/>
                    <a:pt x="21600" y="21536"/>
                  </a:cubicBezTo>
                  <a:lnTo>
                    <a:pt x="21052" y="0"/>
                  </a:lnTo>
                  <a:close/>
                </a:path>
              </a:pathLst>
            </a:custGeom>
            <a:solidFill>
              <a:schemeClr val="accent1"/>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Shape 19"/>
            <p:cNvSpPr/>
            <p:nvPr/>
          </p:nvSpPr>
          <p:spPr>
            <a:xfrm>
              <a:off x="6898513" y="4325196"/>
              <a:ext cx="790019" cy="7033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464" y="7252"/>
                  </a:lnTo>
                  <a:lnTo>
                    <a:pt x="111" y="20642"/>
                  </a:lnTo>
                  <a:cubicBezTo>
                    <a:pt x="5506" y="20781"/>
                    <a:pt x="10749" y="18609"/>
                    <a:pt x="14767" y="14560"/>
                  </a:cubicBezTo>
                  <a:cubicBezTo>
                    <a:pt x="18523" y="10774"/>
                    <a:pt x="20934" y="5606"/>
                    <a:pt x="21600" y="0"/>
                  </a:cubicBezTo>
                  <a:close/>
                  <a:moveTo>
                    <a:pt x="94" y="20748"/>
                  </a:moveTo>
                  <a:lnTo>
                    <a:pt x="0" y="21277"/>
                  </a:lnTo>
                  <a:cubicBezTo>
                    <a:pt x="189" y="21393"/>
                    <a:pt x="384" y="21493"/>
                    <a:pt x="576" y="21600"/>
                  </a:cubicBezTo>
                  <a:cubicBezTo>
                    <a:pt x="412" y="21319"/>
                    <a:pt x="247" y="21037"/>
                    <a:pt x="94" y="20748"/>
                  </a:cubicBezTo>
                  <a:close/>
                </a:path>
              </a:pathLst>
            </a:custGeom>
            <a:solidFill>
              <a:schemeClr val="tx2">
                <a:lumMod val="5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Shape 20"/>
            <p:cNvSpPr/>
            <p:nvPr/>
          </p:nvSpPr>
          <p:spPr>
            <a:xfrm>
              <a:off x="7417565" y="3175910"/>
              <a:ext cx="645621" cy="1145843"/>
            </a:xfrm>
            <a:custGeom>
              <a:avLst/>
              <a:gdLst/>
              <a:ahLst/>
              <a:cxnLst>
                <a:cxn ang="0">
                  <a:pos x="wd2" y="hd2"/>
                </a:cxn>
                <a:cxn ang="5400000">
                  <a:pos x="wd2" y="hd2"/>
                </a:cxn>
                <a:cxn ang="10800000">
                  <a:pos x="wd2" y="hd2"/>
                </a:cxn>
                <a:cxn ang="16200000">
                  <a:pos x="wd2" y="hd2"/>
                </a:cxn>
              </a:cxnLst>
              <a:rect l="0" t="0" r="r" b="b"/>
              <a:pathLst>
                <a:path w="21151" h="21600" extrusionOk="0">
                  <a:moveTo>
                    <a:pt x="10496" y="0"/>
                  </a:moveTo>
                  <a:cubicBezTo>
                    <a:pt x="10329" y="19"/>
                    <a:pt x="10166" y="28"/>
                    <a:pt x="9999" y="50"/>
                  </a:cubicBezTo>
                  <a:lnTo>
                    <a:pt x="0" y="10086"/>
                  </a:lnTo>
                  <a:lnTo>
                    <a:pt x="8897" y="21600"/>
                  </a:lnTo>
                  <a:cubicBezTo>
                    <a:pt x="8916" y="21516"/>
                    <a:pt x="8947" y="21433"/>
                    <a:pt x="8964" y="21348"/>
                  </a:cubicBezTo>
                  <a:cubicBezTo>
                    <a:pt x="16783" y="19275"/>
                    <a:pt x="21600" y="14662"/>
                    <a:pt x="21118" y="9716"/>
                  </a:cubicBezTo>
                  <a:cubicBezTo>
                    <a:pt x="20721" y="5632"/>
                    <a:pt x="16690" y="1975"/>
                    <a:pt x="10496" y="0"/>
                  </a:cubicBezTo>
                  <a:close/>
                </a:path>
              </a:pathLst>
            </a:custGeom>
            <a:solidFill>
              <a:schemeClr val="accent1">
                <a:lumMod val="5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Shape 21"/>
            <p:cNvSpPr/>
            <p:nvPr/>
          </p:nvSpPr>
          <p:spPr>
            <a:xfrm>
              <a:off x="6251673" y="2263358"/>
              <a:ext cx="844497" cy="914376"/>
            </a:xfrm>
            <a:custGeom>
              <a:avLst/>
              <a:gdLst/>
              <a:ahLst/>
              <a:cxnLst>
                <a:cxn ang="0">
                  <a:pos x="wd2" y="hd2"/>
                </a:cxn>
                <a:cxn ang="5400000">
                  <a:pos x="wd2" y="hd2"/>
                </a:cxn>
                <a:cxn ang="10800000">
                  <a:pos x="wd2" y="hd2"/>
                </a:cxn>
                <a:cxn ang="16200000">
                  <a:pos x="wd2" y="hd2"/>
                </a:cxn>
              </a:cxnLst>
              <a:rect l="0" t="0" r="r" b="b"/>
              <a:pathLst>
                <a:path w="21600" h="21583" extrusionOk="0">
                  <a:moveTo>
                    <a:pt x="8024" y="5"/>
                  </a:moveTo>
                  <a:cubicBezTo>
                    <a:pt x="5222" y="69"/>
                    <a:pt x="2464" y="773"/>
                    <a:pt x="5" y="2070"/>
                  </a:cubicBezTo>
                  <a:cubicBezTo>
                    <a:pt x="3" y="2068"/>
                    <a:pt x="2" y="2066"/>
                    <a:pt x="0" y="2065"/>
                  </a:cubicBezTo>
                  <a:lnTo>
                    <a:pt x="8562" y="21583"/>
                  </a:lnTo>
                  <a:lnTo>
                    <a:pt x="21600" y="5712"/>
                  </a:lnTo>
                  <a:cubicBezTo>
                    <a:pt x="18884" y="2687"/>
                    <a:pt x="15048" y="703"/>
                    <a:pt x="10831" y="153"/>
                  </a:cubicBezTo>
                  <a:cubicBezTo>
                    <a:pt x="9897" y="31"/>
                    <a:pt x="8957" y="-17"/>
                    <a:pt x="8024" y="5"/>
                  </a:cubicBezTo>
                  <a:close/>
                </a:path>
              </a:pathLst>
            </a:custGeom>
            <a:solidFill>
              <a:schemeClr val="accent4">
                <a:lumMod val="20000"/>
                <a:lumOff val="8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Shape 22"/>
            <p:cNvSpPr/>
            <p:nvPr/>
          </p:nvSpPr>
          <p:spPr>
            <a:xfrm>
              <a:off x="6581372" y="2503756"/>
              <a:ext cx="1140983" cy="675598"/>
            </a:xfrm>
            <a:custGeom>
              <a:avLst/>
              <a:gdLst/>
              <a:ahLst/>
              <a:cxnLst>
                <a:cxn ang="0">
                  <a:pos x="wd2" y="hd2"/>
                </a:cxn>
                <a:cxn ang="5400000">
                  <a:pos x="wd2" y="hd2"/>
                </a:cxn>
                <a:cxn ang="10800000">
                  <a:pos x="wd2" y="hd2"/>
                </a:cxn>
                <a:cxn ang="16200000">
                  <a:pos x="wd2" y="hd2"/>
                </a:cxn>
              </a:cxnLst>
              <a:rect l="0" t="0" r="r" b="b"/>
              <a:pathLst>
                <a:path w="21600" h="21600" extrusionOk="0">
                  <a:moveTo>
                    <a:pt x="9719" y="0"/>
                  </a:moveTo>
                  <a:lnTo>
                    <a:pt x="0" y="21529"/>
                  </a:lnTo>
                  <a:lnTo>
                    <a:pt x="21577" y="21600"/>
                  </a:lnTo>
                  <a:lnTo>
                    <a:pt x="21600" y="21542"/>
                  </a:lnTo>
                  <a:cubicBezTo>
                    <a:pt x="21331" y="16110"/>
                    <a:pt x="19966" y="11003"/>
                    <a:pt x="17724" y="7077"/>
                  </a:cubicBezTo>
                  <a:cubicBezTo>
                    <a:pt x="15600" y="3357"/>
                    <a:pt x="12808" y="911"/>
                    <a:pt x="9784" y="123"/>
                  </a:cubicBezTo>
                  <a:cubicBezTo>
                    <a:pt x="9763" y="80"/>
                    <a:pt x="9740" y="42"/>
                    <a:pt x="9719" y="0"/>
                  </a:cubicBezTo>
                  <a:close/>
                </a:path>
              </a:pathLst>
            </a:custGeom>
            <a:solidFill>
              <a:schemeClr val="accent4">
                <a:lumMod val="40000"/>
                <a:lumOff val="6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Shape 23"/>
            <p:cNvSpPr/>
            <p:nvPr/>
          </p:nvSpPr>
          <p:spPr>
            <a:xfrm>
              <a:off x="5528282" y="2251404"/>
              <a:ext cx="725619" cy="770796"/>
            </a:xfrm>
            <a:custGeom>
              <a:avLst/>
              <a:gdLst/>
              <a:ahLst/>
              <a:cxnLst>
                <a:cxn ang="0">
                  <a:pos x="wd2" y="hd2"/>
                </a:cxn>
                <a:cxn ang="5400000">
                  <a:pos x="wd2" y="hd2"/>
                </a:cxn>
                <a:cxn ang="10800000">
                  <a:pos x="wd2" y="hd2"/>
                </a:cxn>
                <a:cxn ang="16200000">
                  <a:pos x="wd2" y="hd2"/>
                </a:cxn>
              </a:cxnLst>
              <a:rect l="0" t="0" r="r" b="b"/>
              <a:pathLst>
                <a:path w="21600" h="21597" extrusionOk="0">
                  <a:moveTo>
                    <a:pt x="11768" y="0"/>
                  </a:moveTo>
                  <a:cubicBezTo>
                    <a:pt x="11272" y="-3"/>
                    <a:pt x="10775" y="10"/>
                    <a:pt x="10279" y="45"/>
                  </a:cubicBezTo>
                  <a:cubicBezTo>
                    <a:pt x="6489" y="318"/>
                    <a:pt x="2891" y="1718"/>
                    <a:pt x="0" y="4040"/>
                  </a:cubicBezTo>
                  <a:lnTo>
                    <a:pt x="11532" y="21597"/>
                  </a:lnTo>
                  <a:lnTo>
                    <a:pt x="21600" y="2763"/>
                  </a:lnTo>
                  <a:cubicBezTo>
                    <a:pt x="21580" y="2774"/>
                    <a:pt x="21559" y="2781"/>
                    <a:pt x="21540" y="2792"/>
                  </a:cubicBezTo>
                  <a:cubicBezTo>
                    <a:pt x="18629" y="985"/>
                    <a:pt x="15233" y="21"/>
                    <a:pt x="11768" y="0"/>
                  </a:cubicBezTo>
                  <a:close/>
                </a:path>
              </a:pathLst>
            </a:custGeom>
            <a:solidFill>
              <a:schemeClr val="accent4">
                <a:lumMod val="40000"/>
                <a:lumOff val="6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Shape 24"/>
            <p:cNvSpPr/>
            <p:nvPr/>
          </p:nvSpPr>
          <p:spPr>
            <a:xfrm>
              <a:off x="4945033" y="2394367"/>
              <a:ext cx="970666" cy="627833"/>
            </a:xfrm>
            <a:custGeom>
              <a:avLst/>
              <a:gdLst/>
              <a:ahLst/>
              <a:cxnLst>
                <a:cxn ang="0">
                  <a:pos x="wd2" y="hd2"/>
                </a:cxn>
                <a:cxn ang="5400000">
                  <a:pos x="wd2" y="hd2"/>
                </a:cxn>
                <a:cxn ang="10800000">
                  <a:pos x="wd2" y="hd2"/>
                </a:cxn>
                <a:cxn ang="16200000">
                  <a:pos x="wd2" y="hd2"/>
                </a:cxn>
              </a:cxnLst>
              <a:rect l="0" t="0" r="r" b="b"/>
              <a:pathLst>
                <a:path w="21600" h="21415" extrusionOk="0">
                  <a:moveTo>
                    <a:pt x="12988" y="29"/>
                  </a:moveTo>
                  <a:cubicBezTo>
                    <a:pt x="12985" y="33"/>
                    <a:pt x="12982" y="39"/>
                    <a:pt x="12979" y="43"/>
                  </a:cubicBezTo>
                  <a:cubicBezTo>
                    <a:pt x="10473" y="-185"/>
                    <a:pt x="7966" y="507"/>
                    <a:pt x="5669" y="2060"/>
                  </a:cubicBezTo>
                  <a:cubicBezTo>
                    <a:pt x="3538" y="3501"/>
                    <a:pt x="1639" y="5648"/>
                    <a:pt x="113" y="8346"/>
                  </a:cubicBezTo>
                  <a:cubicBezTo>
                    <a:pt x="75" y="8353"/>
                    <a:pt x="38" y="8366"/>
                    <a:pt x="0" y="8373"/>
                  </a:cubicBezTo>
                  <a:lnTo>
                    <a:pt x="21600" y="21415"/>
                  </a:lnTo>
                  <a:lnTo>
                    <a:pt x="12988" y="29"/>
                  </a:lnTo>
                  <a:close/>
                </a:path>
              </a:pathLst>
            </a:custGeom>
            <a:solidFill>
              <a:schemeClr val="accent4">
                <a:lumMod val="20000"/>
                <a:lumOff val="8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Shape 25"/>
            <p:cNvSpPr/>
            <p:nvPr/>
          </p:nvSpPr>
          <p:spPr>
            <a:xfrm>
              <a:off x="4242905" y="2638025"/>
              <a:ext cx="708203" cy="9852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90" y="8"/>
                    <a:pt x="21579" y="14"/>
                    <a:pt x="21569" y="22"/>
                  </a:cubicBezTo>
                  <a:cubicBezTo>
                    <a:pt x="9364" y="1118"/>
                    <a:pt x="237" y="8497"/>
                    <a:pt x="0" y="17258"/>
                  </a:cubicBezTo>
                  <a:lnTo>
                    <a:pt x="15343" y="21600"/>
                  </a:lnTo>
                  <a:lnTo>
                    <a:pt x="21600" y="0"/>
                  </a:lnTo>
                  <a:close/>
                </a:path>
              </a:pathLst>
            </a:custGeom>
            <a:solidFill>
              <a:schemeClr val="accent4">
                <a:lumMod val="20000"/>
                <a:lumOff val="8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Shape 26"/>
            <p:cNvSpPr/>
            <p:nvPr/>
          </p:nvSpPr>
          <p:spPr>
            <a:xfrm>
              <a:off x="5117981" y="3878847"/>
              <a:ext cx="790627" cy="689846"/>
            </a:xfrm>
            <a:custGeom>
              <a:avLst/>
              <a:gdLst/>
              <a:ahLst/>
              <a:cxnLst>
                <a:cxn ang="0">
                  <a:pos x="wd2" y="hd2"/>
                </a:cxn>
                <a:cxn ang="5400000">
                  <a:pos x="wd2" y="hd2"/>
                </a:cxn>
                <a:cxn ang="10800000">
                  <a:pos x="wd2" y="hd2"/>
                </a:cxn>
                <a:cxn ang="16200000">
                  <a:pos x="wd2" y="hd2"/>
                </a:cxn>
              </a:cxnLst>
              <a:rect l="0" t="0" r="r" b="b"/>
              <a:pathLst>
                <a:path w="21600" h="21203" extrusionOk="0">
                  <a:moveTo>
                    <a:pt x="11320" y="0"/>
                  </a:moveTo>
                  <a:lnTo>
                    <a:pt x="0" y="11590"/>
                  </a:lnTo>
                  <a:cubicBezTo>
                    <a:pt x="2218" y="15474"/>
                    <a:pt x="5508" y="18439"/>
                    <a:pt x="9378" y="19993"/>
                  </a:cubicBezTo>
                  <a:cubicBezTo>
                    <a:pt x="13329" y="21580"/>
                    <a:pt x="17633" y="21600"/>
                    <a:pt x="21600" y="20086"/>
                  </a:cubicBezTo>
                  <a:lnTo>
                    <a:pt x="11320" y="0"/>
                  </a:lnTo>
                  <a:close/>
                </a:path>
              </a:pathLst>
            </a:custGeom>
            <a:solidFill>
              <a:schemeClr val="accent1">
                <a:lumMod val="75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Shape 27"/>
            <p:cNvSpPr/>
            <p:nvPr/>
          </p:nvSpPr>
          <p:spPr>
            <a:xfrm>
              <a:off x="4139393" y="3426713"/>
              <a:ext cx="610524" cy="771227"/>
            </a:xfrm>
            <a:custGeom>
              <a:avLst/>
              <a:gdLst/>
              <a:ahLst/>
              <a:cxnLst>
                <a:cxn ang="0">
                  <a:pos x="wd2" y="hd2"/>
                </a:cxn>
                <a:cxn ang="5400000">
                  <a:pos x="wd2" y="hd2"/>
                </a:cxn>
                <a:cxn ang="10800000">
                  <a:pos x="wd2" y="hd2"/>
                </a:cxn>
                <a:cxn ang="16200000">
                  <a:pos x="wd2" y="hd2"/>
                </a:cxn>
              </a:cxnLst>
              <a:rect l="0" t="0" r="r" b="b"/>
              <a:pathLst>
                <a:path w="20400" h="21600" extrusionOk="0">
                  <a:moveTo>
                    <a:pt x="3585" y="0"/>
                  </a:moveTo>
                  <a:lnTo>
                    <a:pt x="20400" y="5517"/>
                  </a:lnTo>
                  <a:lnTo>
                    <a:pt x="13510" y="21600"/>
                  </a:lnTo>
                  <a:cubicBezTo>
                    <a:pt x="9548" y="21176"/>
                    <a:pt x="5942" y="19468"/>
                    <a:pt x="3465" y="16842"/>
                  </a:cubicBezTo>
                  <a:cubicBezTo>
                    <a:pt x="-1200" y="11896"/>
                    <a:pt x="-1150" y="4900"/>
                    <a:pt x="3585" y="0"/>
                  </a:cubicBezTo>
                  <a:close/>
                </a:path>
              </a:pathLst>
            </a:custGeom>
            <a:solidFill>
              <a:schemeClr val="accent4">
                <a:lumMod val="40000"/>
                <a:lumOff val="6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Shape 28"/>
            <p:cNvSpPr/>
            <p:nvPr/>
          </p:nvSpPr>
          <p:spPr>
            <a:xfrm>
              <a:off x="6406834" y="4816641"/>
              <a:ext cx="836118" cy="5664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743" y="7679"/>
                  </a:lnTo>
                  <a:cubicBezTo>
                    <a:pt x="13941" y="9961"/>
                    <a:pt x="15320" y="12023"/>
                    <a:pt x="16851" y="13819"/>
                  </a:cubicBezTo>
                  <a:cubicBezTo>
                    <a:pt x="18315" y="15538"/>
                    <a:pt x="19909" y="17002"/>
                    <a:pt x="21600" y="18183"/>
                  </a:cubicBezTo>
                  <a:lnTo>
                    <a:pt x="17430" y="21600"/>
                  </a:lnTo>
                  <a:cubicBezTo>
                    <a:pt x="13999" y="19071"/>
                    <a:pt x="10783" y="15954"/>
                    <a:pt x="7846" y="12314"/>
                  </a:cubicBezTo>
                  <a:cubicBezTo>
                    <a:pt x="4913" y="8677"/>
                    <a:pt x="2279" y="4545"/>
                    <a:pt x="0" y="0"/>
                  </a:cubicBezTo>
                  <a:close/>
                </a:path>
              </a:pathLst>
            </a:custGeom>
            <a:solidFill>
              <a:schemeClr val="tx2">
                <a:lumMod val="5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Shape 29"/>
            <p:cNvSpPr/>
            <p:nvPr/>
          </p:nvSpPr>
          <p:spPr>
            <a:xfrm>
              <a:off x="4530814" y="3628917"/>
              <a:ext cx="578993" cy="763621"/>
            </a:xfrm>
            <a:custGeom>
              <a:avLst/>
              <a:gdLst/>
              <a:ahLst/>
              <a:cxnLst>
                <a:cxn ang="0">
                  <a:pos x="wd2" y="hd2"/>
                </a:cxn>
                <a:cxn ang="5400000">
                  <a:pos x="wd2" y="hd2"/>
                </a:cxn>
                <a:cxn ang="10800000">
                  <a:pos x="wd2" y="hd2"/>
                </a:cxn>
                <a:cxn ang="16200000">
                  <a:pos x="wd2" y="hd2"/>
                </a:cxn>
              </a:cxnLst>
              <a:rect l="0" t="0" r="r" b="b"/>
              <a:pathLst>
                <a:path w="21600" h="21405" extrusionOk="0">
                  <a:moveTo>
                    <a:pt x="0" y="15921"/>
                  </a:moveTo>
                  <a:lnTo>
                    <a:pt x="7669" y="0"/>
                  </a:lnTo>
                  <a:lnTo>
                    <a:pt x="21600" y="17825"/>
                  </a:lnTo>
                  <a:cubicBezTo>
                    <a:pt x="18969" y="20272"/>
                    <a:pt x="14913" y="21600"/>
                    <a:pt x="10736" y="21381"/>
                  </a:cubicBezTo>
                  <a:cubicBezTo>
                    <a:pt x="6113" y="21140"/>
                    <a:pt x="2016" y="19056"/>
                    <a:pt x="0" y="15921"/>
                  </a:cubicBezTo>
                  <a:close/>
                </a:path>
              </a:pathLst>
            </a:custGeom>
            <a:solidFill>
              <a:schemeClr val="accent4">
                <a:lumMod val="60000"/>
                <a:lumOff val="40000"/>
              </a:schemeClr>
            </a:solidFill>
            <a:ln w="12700">
              <a:miter lim="400000"/>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组合 35"/>
          <p:cNvGrpSpPr/>
          <p:nvPr/>
        </p:nvGrpSpPr>
        <p:grpSpPr>
          <a:xfrm>
            <a:off x="719666" y="1592797"/>
            <a:ext cx="10730757" cy="4532911"/>
            <a:chOff x="539750" y="1194597"/>
            <a:chExt cx="8048068" cy="3399683"/>
          </a:xfrm>
        </p:grpSpPr>
        <p:grpSp>
          <p:nvGrpSpPr>
            <p:cNvPr id="37" name="Group 53"/>
            <p:cNvGrpSpPr/>
            <p:nvPr/>
          </p:nvGrpSpPr>
          <p:grpSpPr>
            <a:xfrm>
              <a:off x="5855251" y="1194597"/>
              <a:ext cx="612862" cy="612862"/>
              <a:chOff x="7807001" y="1592796"/>
              <a:chExt cx="817149" cy="817149"/>
            </a:xfrm>
          </p:grpSpPr>
          <p:sp>
            <p:nvSpPr>
              <p:cNvPr id="71" name="Freeform: Shape 33"/>
              <p:cNvSpPr/>
              <p:nvPr/>
            </p:nvSpPr>
            <p:spPr bwMode="auto">
              <a:xfrm>
                <a:off x="8035496" y="1852750"/>
                <a:ext cx="366670" cy="297242"/>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accent4"/>
              </a:solidFill>
              <a:ln>
                <a:noFill/>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Oval 34"/>
              <p:cNvSpPr>
                <a:spLocks noChangeAspect="1"/>
              </p:cNvSpPr>
              <p:nvPr/>
            </p:nvSpPr>
            <p:spPr>
              <a:xfrm>
                <a:off x="7807001" y="1592796"/>
                <a:ext cx="817149" cy="817149"/>
              </a:xfrm>
              <a:prstGeom prst="ellipse">
                <a:avLst/>
              </a:prstGeom>
              <a:no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endParaRPr sz="4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52"/>
            <p:cNvGrpSpPr/>
            <p:nvPr/>
          </p:nvGrpSpPr>
          <p:grpSpPr>
            <a:xfrm>
              <a:off x="6354198" y="2417609"/>
              <a:ext cx="612862" cy="612862"/>
              <a:chOff x="8501430" y="3223479"/>
              <a:chExt cx="817149" cy="817149"/>
            </a:xfrm>
          </p:grpSpPr>
          <p:sp>
            <p:nvSpPr>
              <p:cNvPr id="69" name="Freeform: Shape 35"/>
              <p:cNvSpPr/>
              <p:nvPr/>
            </p:nvSpPr>
            <p:spPr bwMode="auto">
              <a:xfrm>
                <a:off x="8729925" y="3515978"/>
                <a:ext cx="367755" cy="232152"/>
              </a:xfrm>
              <a:custGeom>
                <a:avLst/>
                <a:gdLst>
                  <a:gd name="T0" fmla="*/ 118 w 186"/>
                  <a:gd name="T1" fmla="*/ 21 h 118"/>
                  <a:gd name="T2" fmla="*/ 127 w 186"/>
                  <a:gd name="T3" fmla="*/ 21 h 118"/>
                  <a:gd name="T4" fmla="*/ 182 w 186"/>
                  <a:gd name="T5" fmla="*/ 17 h 118"/>
                  <a:gd name="T6" fmla="*/ 180 w 186"/>
                  <a:gd name="T7" fmla="*/ 17 h 118"/>
                  <a:gd name="T8" fmla="*/ 144 w 186"/>
                  <a:gd name="T9" fmla="*/ 17 h 118"/>
                  <a:gd name="T10" fmla="*/ 17 w 186"/>
                  <a:gd name="T11" fmla="*/ 0 h 118"/>
                  <a:gd name="T12" fmla="*/ 0 w 186"/>
                  <a:gd name="T13" fmla="*/ 101 h 118"/>
                  <a:gd name="T14" fmla="*/ 127 w 186"/>
                  <a:gd name="T15" fmla="*/ 118 h 118"/>
                  <a:gd name="T16" fmla="*/ 144 w 186"/>
                  <a:gd name="T17" fmla="*/ 83 h 118"/>
                  <a:gd name="T18" fmla="*/ 180 w 186"/>
                  <a:gd name="T19" fmla="*/ 101 h 118"/>
                  <a:gd name="T20" fmla="*/ 186 w 186"/>
                  <a:gd name="T21" fmla="*/ 97 h 118"/>
                  <a:gd name="T22" fmla="*/ 182 w 186"/>
                  <a:gd name="T23" fmla="*/ 17 h 118"/>
                  <a:gd name="T24" fmla="*/ 127 w 186"/>
                  <a:gd name="T25" fmla="*/ 110 h 118"/>
                  <a:gd name="T26" fmla="*/ 9 w 186"/>
                  <a:gd name="T27" fmla="*/ 101 h 118"/>
                  <a:gd name="T28" fmla="*/ 135 w 186"/>
                  <a:gd name="T29" fmla="*/ 42 h 118"/>
                  <a:gd name="T30" fmla="*/ 135 w 186"/>
                  <a:gd name="T31" fmla="*/ 34 h 118"/>
                  <a:gd name="T32" fmla="*/ 9 w 186"/>
                  <a:gd name="T33" fmla="*/ 17 h 118"/>
                  <a:gd name="T34" fmla="*/ 127 w 186"/>
                  <a:gd name="T35" fmla="*/ 8 h 118"/>
                  <a:gd name="T36" fmla="*/ 135 w 186"/>
                  <a:gd name="T37" fmla="*/ 34 h 118"/>
                  <a:gd name="T38" fmla="*/ 144 w 186"/>
                  <a:gd name="T39" fmla="*/ 73 h 118"/>
                  <a:gd name="T40" fmla="*/ 161 w 186"/>
                  <a:gd name="T41" fmla="*/ 36 h 118"/>
                  <a:gd name="T42" fmla="*/ 177 w 186"/>
                  <a:gd name="T43" fmla="*/ 90 h 118"/>
                  <a:gd name="T44" fmla="*/ 169 w 186"/>
                  <a:gd name="T45" fmla="*/ 32 h 118"/>
                  <a:gd name="T46" fmla="*/ 177 w 186"/>
                  <a:gd name="T47" fmla="*/ 90 h 118"/>
                  <a:gd name="T48" fmla="*/ 97 w 186"/>
                  <a:gd name="T49" fmla="*/ 93 h 118"/>
                  <a:gd name="T50" fmla="*/ 97 w 186"/>
                  <a:gd name="T51" fmla="*/ 51 h 118"/>
                  <a:gd name="T52" fmla="*/ 81 w 186"/>
                  <a:gd name="T53" fmla="*/ 84 h 118"/>
                  <a:gd name="T54" fmla="*/ 68 w 186"/>
                  <a:gd name="T55" fmla="*/ 72 h 118"/>
                  <a:gd name="T56" fmla="*/ 26 w 186"/>
                  <a:gd name="T57" fmla="*/ 72 h 118"/>
                  <a:gd name="T58" fmla="*/ 97 w 186"/>
                  <a:gd name="T59" fmla="*/ 59 h 118"/>
                  <a:gd name="T60" fmla="*/ 97 w 186"/>
                  <a:gd name="T61" fmla="*/ 84 h 118"/>
                  <a:gd name="T62" fmla="*/ 97 w 186"/>
                  <a:gd name="T63" fmla="*/ 59 h 118"/>
                  <a:gd name="T64" fmla="*/ 59 w 186"/>
                  <a:gd name="T65" fmla="*/ 72 h 118"/>
                  <a:gd name="T66" fmla="*/ 34 w 186"/>
                  <a:gd name="T67" fmla="*/ 72 h 118"/>
                  <a:gd name="T68" fmla="*/ 106 w 186"/>
                  <a:gd name="T69" fmla="*/ 17 h 118"/>
                  <a:gd name="T70" fmla="*/ 106 w 186"/>
                  <a:gd name="T71" fmla="*/ 25 h 118"/>
                  <a:gd name="T72" fmla="*/ 106 w 186"/>
                  <a:gd name="T73" fmla="*/ 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18">
                    <a:moveTo>
                      <a:pt x="123" y="17"/>
                    </a:moveTo>
                    <a:cubicBezTo>
                      <a:pt x="120" y="17"/>
                      <a:pt x="118" y="19"/>
                      <a:pt x="118" y="21"/>
                    </a:cubicBezTo>
                    <a:cubicBezTo>
                      <a:pt x="118" y="23"/>
                      <a:pt x="120" y="25"/>
                      <a:pt x="123" y="25"/>
                    </a:cubicBezTo>
                    <a:cubicBezTo>
                      <a:pt x="125" y="25"/>
                      <a:pt x="127" y="23"/>
                      <a:pt x="127" y="21"/>
                    </a:cubicBezTo>
                    <a:cubicBezTo>
                      <a:pt x="127" y="19"/>
                      <a:pt x="125" y="17"/>
                      <a:pt x="123" y="17"/>
                    </a:cubicBezTo>
                    <a:close/>
                    <a:moveTo>
                      <a:pt x="182" y="17"/>
                    </a:moveTo>
                    <a:cubicBezTo>
                      <a:pt x="181" y="17"/>
                      <a:pt x="180" y="17"/>
                      <a:pt x="180" y="17"/>
                    </a:cubicBezTo>
                    <a:cubicBezTo>
                      <a:pt x="180" y="17"/>
                      <a:pt x="180" y="17"/>
                      <a:pt x="180" y="17"/>
                    </a:cubicBezTo>
                    <a:cubicBezTo>
                      <a:pt x="144" y="35"/>
                      <a:pt x="144" y="35"/>
                      <a:pt x="144" y="35"/>
                    </a:cubicBezTo>
                    <a:cubicBezTo>
                      <a:pt x="144" y="17"/>
                      <a:pt x="144" y="17"/>
                      <a:pt x="144" y="17"/>
                    </a:cubicBezTo>
                    <a:cubicBezTo>
                      <a:pt x="144" y="8"/>
                      <a:pt x="136" y="0"/>
                      <a:pt x="127" y="0"/>
                    </a:cubicBezTo>
                    <a:cubicBezTo>
                      <a:pt x="17" y="0"/>
                      <a:pt x="17" y="0"/>
                      <a:pt x="17" y="0"/>
                    </a:cubicBezTo>
                    <a:cubicBezTo>
                      <a:pt x="8" y="0"/>
                      <a:pt x="0" y="8"/>
                      <a:pt x="0" y="17"/>
                    </a:cubicBezTo>
                    <a:cubicBezTo>
                      <a:pt x="0" y="101"/>
                      <a:pt x="0" y="101"/>
                      <a:pt x="0" y="101"/>
                    </a:cubicBezTo>
                    <a:cubicBezTo>
                      <a:pt x="0" y="111"/>
                      <a:pt x="8" y="118"/>
                      <a:pt x="17" y="118"/>
                    </a:cubicBezTo>
                    <a:cubicBezTo>
                      <a:pt x="127" y="118"/>
                      <a:pt x="127" y="118"/>
                      <a:pt x="127" y="118"/>
                    </a:cubicBezTo>
                    <a:cubicBezTo>
                      <a:pt x="136" y="118"/>
                      <a:pt x="144" y="111"/>
                      <a:pt x="144" y="101"/>
                    </a:cubicBezTo>
                    <a:cubicBezTo>
                      <a:pt x="144" y="83"/>
                      <a:pt x="144" y="83"/>
                      <a:pt x="144" y="83"/>
                    </a:cubicBezTo>
                    <a:cubicBezTo>
                      <a:pt x="180" y="101"/>
                      <a:pt x="180" y="101"/>
                      <a:pt x="180" y="101"/>
                    </a:cubicBezTo>
                    <a:cubicBezTo>
                      <a:pt x="180" y="101"/>
                      <a:pt x="180" y="101"/>
                      <a:pt x="180" y="101"/>
                    </a:cubicBezTo>
                    <a:cubicBezTo>
                      <a:pt x="180" y="101"/>
                      <a:pt x="181" y="101"/>
                      <a:pt x="182" y="101"/>
                    </a:cubicBezTo>
                    <a:cubicBezTo>
                      <a:pt x="184" y="101"/>
                      <a:pt x="186" y="99"/>
                      <a:pt x="186" y="97"/>
                    </a:cubicBezTo>
                    <a:cubicBezTo>
                      <a:pt x="186" y="21"/>
                      <a:pt x="186" y="21"/>
                      <a:pt x="186" y="21"/>
                    </a:cubicBezTo>
                    <a:cubicBezTo>
                      <a:pt x="186" y="19"/>
                      <a:pt x="184" y="17"/>
                      <a:pt x="182" y="17"/>
                    </a:cubicBezTo>
                    <a:close/>
                    <a:moveTo>
                      <a:pt x="135" y="101"/>
                    </a:moveTo>
                    <a:cubicBezTo>
                      <a:pt x="135" y="106"/>
                      <a:pt x="132" y="110"/>
                      <a:pt x="127" y="110"/>
                    </a:cubicBezTo>
                    <a:cubicBezTo>
                      <a:pt x="17" y="110"/>
                      <a:pt x="17" y="110"/>
                      <a:pt x="17" y="110"/>
                    </a:cubicBezTo>
                    <a:cubicBezTo>
                      <a:pt x="13" y="110"/>
                      <a:pt x="9" y="106"/>
                      <a:pt x="9" y="101"/>
                    </a:cubicBezTo>
                    <a:cubicBezTo>
                      <a:pt x="9" y="42"/>
                      <a:pt x="9" y="42"/>
                      <a:pt x="9" y="42"/>
                    </a:cubicBezTo>
                    <a:cubicBezTo>
                      <a:pt x="135" y="42"/>
                      <a:pt x="135" y="42"/>
                      <a:pt x="135" y="42"/>
                    </a:cubicBezTo>
                    <a:lnTo>
                      <a:pt x="135" y="101"/>
                    </a:lnTo>
                    <a:close/>
                    <a:moveTo>
                      <a:pt x="135" y="34"/>
                    </a:moveTo>
                    <a:cubicBezTo>
                      <a:pt x="9" y="34"/>
                      <a:pt x="9" y="34"/>
                      <a:pt x="9" y="34"/>
                    </a:cubicBezTo>
                    <a:cubicBezTo>
                      <a:pt x="9" y="17"/>
                      <a:pt x="9" y="17"/>
                      <a:pt x="9" y="17"/>
                    </a:cubicBezTo>
                    <a:cubicBezTo>
                      <a:pt x="9" y="12"/>
                      <a:pt x="13" y="8"/>
                      <a:pt x="17" y="8"/>
                    </a:cubicBezTo>
                    <a:cubicBezTo>
                      <a:pt x="127" y="8"/>
                      <a:pt x="127" y="8"/>
                      <a:pt x="127" y="8"/>
                    </a:cubicBezTo>
                    <a:cubicBezTo>
                      <a:pt x="132" y="8"/>
                      <a:pt x="135" y="12"/>
                      <a:pt x="135" y="17"/>
                    </a:cubicBezTo>
                    <a:lnTo>
                      <a:pt x="135" y="34"/>
                    </a:lnTo>
                    <a:close/>
                    <a:moveTo>
                      <a:pt x="161" y="82"/>
                    </a:moveTo>
                    <a:cubicBezTo>
                      <a:pt x="144" y="73"/>
                      <a:pt x="144" y="73"/>
                      <a:pt x="144" y="73"/>
                    </a:cubicBezTo>
                    <a:cubicBezTo>
                      <a:pt x="144" y="45"/>
                      <a:pt x="144" y="45"/>
                      <a:pt x="144" y="45"/>
                    </a:cubicBezTo>
                    <a:cubicBezTo>
                      <a:pt x="161" y="36"/>
                      <a:pt x="161" y="36"/>
                      <a:pt x="161" y="36"/>
                    </a:cubicBezTo>
                    <a:lnTo>
                      <a:pt x="161" y="82"/>
                    </a:lnTo>
                    <a:close/>
                    <a:moveTo>
                      <a:pt x="177" y="90"/>
                    </a:moveTo>
                    <a:cubicBezTo>
                      <a:pt x="169" y="86"/>
                      <a:pt x="169" y="86"/>
                      <a:pt x="169" y="86"/>
                    </a:cubicBezTo>
                    <a:cubicBezTo>
                      <a:pt x="169" y="32"/>
                      <a:pt x="169" y="32"/>
                      <a:pt x="169" y="32"/>
                    </a:cubicBezTo>
                    <a:cubicBezTo>
                      <a:pt x="177" y="28"/>
                      <a:pt x="177" y="28"/>
                      <a:pt x="177" y="28"/>
                    </a:cubicBezTo>
                    <a:lnTo>
                      <a:pt x="177" y="90"/>
                    </a:lnTo>
                    <a:close/>
                    <a:moveTo>
                      <a:pt x="47" y="93"/>
                    </a:moveTo>
                    <a:cubicBezTo>
                      <a:pt x="97" y="93"/>
                      <a:pt x="97" y="93"/>
                      <a:pt x="97" y="93"/>
                    </a:cubicBezTo>
                    <a:cubicBezTo>
                      <a:pt x="109" y="93"/>
                      <a:pt x="118" y="83"/>
                      <a:pt x="118" y="72"/>
                    </a:cubicBezTo>
                    <a:cubicBezTo>
                      <a:pt x="118" y="60"/>
                      <a:pt x="109" y="51"/>
                      <a:pt x="97" y="51"/>
                    </a:cubicBezTo>
                    <a:cubicBezTo>
                      <a:pt x="86" y="51"/>
                      <a:pt x="76" y="60"/>
                      <a:pt x="76" y="72"/>
                    </a:cubicBezTo>
                    <a:cubicBezTo>
                      <a:pt x="76" y="77"/>
                      <a:pt x="78" y="81"/>
                      <a:pt x="81" y="84"/>
                    </a:cubicBezTo>
                    <a:cubicBezTo>
                      <a:pt x="63" y="84"/>
                      <a:pt x="63" y="84"/>
                      <a:pt x="63" y="84"/>
                    </a:cubicBezTo>
                    <a:cubicBezTo>
                      <a:pt x="66" y="81"/>
                      <a:pt x="68" y="77"/>
                      <a:pt x="68" y="72"/>
                    </a:cubicBezTo>
                    <a:cubicBezTo>
                      <a:pt x="68" y="60"/>
                      <a:pt x="58" y="51"/>
                      <a:pt x="47" y="51"/>
                    </a:cubicBezTo>
                    <a:cubicBezTo>
                      <a:pt x="35" y="51"/>
                      <a:pt x="26" y="60"/>
                      <a:pt x="26" y="72"/>
                    </a:cubicBezTo>
                    <a:cubicBezTo>
                      <a:pt x="26" y="83"/>
                      <a:pt x="35" y="93"/>
                      <a:pt x="47" y="93"/>
                    </a:cubicBezTo>
                    <a:close/>
                    <a:moveTo>
                      <a:pt x="97" y="59"/>
                    </a:moveTo>
                    <a:cubicBezTo>
                      <a:pt x="104" y="59"/>
                      <a:pt x="110" y="65"/>
                      <a:pt x="110" y="72"/>
                    </a:cubicBezTo>
                    <a:cubicBezTo>
                      <a:pt x="110" y="79"/>
                      <a:pt x="104" y="84"/>
                      <a:pt x="97" y="84"/>
                    </a:cubicBezTo>
                    <a:cubicBezTo>
                      <a:pt x="90" y="84"/>
                      <a:pt x="85" y="79"/>
                      <a:pt x="85" y="72"/>
                    </a:cubicBezTo>
                    <a:cubicBezTo>
                      <a:pt x="85" y="65"/>
                      <a:pt x="90" y="59"/>
                      <a:pt x="97" y="59"/>
                    </a:cubicBezTo>
                    <a:close/>
                    <a:moveTo>
                      <a:pt x="47" y="59"/>
                    </a:moveTo>
                    <a:cubicBezTo>
                      <a:pt x="54" y="59"/>
                      <a:pt x="59" y="65"/>
                      <a:pt x="59" y="72"/>
                    </a:cubicBezTo>
                    <a:cubicBezTo>
                      <a:pt x="59" y="79"/>
                      <a:pt x="54" y="84"/>
                      <a:pt x="47" y="84"/>
                    </a:cubicBezTo>
                    <a:cubicBezTo>
                      <a:pt x="40" y="84"/>
                      <a:pt x="34" y="79"/>
                      <a:pt x="34" y="72"/>
                    </a:cubicBezTo>
                    <a:cubicBezTo>
                      <a:pt x="34" y="65"/>
                      <a:pt x="40" y="59"/>
                      <a:pt x="47" y="59"/>
                    </a:cubicBezTo>
                    <a:close/>
                    <a:moveTo>
                      <a:pt x="106" y="17"/>
                    </a:moveTo>
                    <a:cubicBezTo>
                      <a:pt x="103" y="17"/>
                      <a:pt x="102" y="19"/>
                      <a:pt x="102" y="21"/>
                    </a:cubicBezTo>
                    <a:cubicBezTo>
                      <a:pt x="102" y="23"/>
                      <a:pt x="103" y="25"/>
                      <a:pt x="106" y="25"/>
                    </a:cubicBezTo>
                    <a:cubicBezTo>
                      <a:pt x="108" y="25"/>
                      <a:pt x="110" y="23"/>
                      <a:pt x="110" y="21"/>
                    </a:cubicBezTo>
                    <a:cubicBezTo>
                      <a:pt x="110" y="19"/>
                      <a:pt x="108" y="17"/>
                      <a:pt x="106" y="17"/>
                    </a:cubicBezTo>
                    <a:close/>
                  </a:path>
                </a:pathLst>
              </a:custGeom>
              <a:solidFill>
                <a:schemeClr val="accent5"/>
              </a:solidFill>
              <a:ln>
                <a:noFill/>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Oval 36"/>
              <p:cNvSpPr>
                <a:spLocks noChangeAspect="1"/>
              </p:cNvSpPr>
              <p:nvPr/>
            </p:nvSpPr>
            <p:spPr>
              <a:xfrm>
                <a:off x="8501430" y="3223479"/>
                <a:ext cx="817149" cy="81714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endParaRPr sz="4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51"/>
            <p:cNvGrpSpPr/>
            <p:nvPr/>
          </p:nvGrpSpPr>
          <p:grpSpPr>
            <a:xfrm>
              <a:off x="5895147" y="3637911"/>
              <a:ext cx="612862" cy="612862"/>
              <a:chOff x="8063186" y="4850548"/>
              <a:chExt cx="817149" cy="817149"/>
            </a:xfrm>
          </p:grpSpPr>
          <p:sp>
            <p:nvSpPr>
              <p:cNvPr id="67" name="Freeform: Shape 37"/>
              <p:cNvSpPr/>
              <p:nvPr/>
            </p:nvSpPr>
            <p:spPr bwMode="auto">
              <a:xfrm>
                <a:off x="8285171" y="5071451"/>
                <a:ext cx="373180" cy="375349"/>
              </a:xfrm>
              <a:custGeom>
                <a:avLst/>
                <a:gdLst>
                  <a:gd name="T0" fmla="*/ 173 w 189"/>
                  <a:gd name="T1" fmla="*/ 17 h 190"/>
                  <a:gd name="T2" fmla="*/ 113 w 189"/>
                  <a:gd name="T3" fmla="*/ 17 h 190"/>
                  <a:gd name="T4" fmla="*/ 101 w 189"/>
                  <a:gd name="T5" fmla="*/ 45 h 190"/>
                  <a:gd name="T6" fmla="*/ 37 w 189"/>
                  <a:gd name="T7" fmla="*/ 117 h 190"/>
                  <a:gd name="T8" fmla="*/ 29 w 189"/>
                  <a:gd name="T9" fmla="*/ 135 h 190"/>
                  <a:gd name="T10" fmla="*/ 33 w 189"/>
                  <a:gd name="T11" fmla="*/ 148 h 190"/>
                  <a:gd name="T12" fmla="*/ 21 w 189"/>
                  <a:gd name="T13" fmla="*/ 174 h 190"/>
                  <a:gd name="T14" fmla="*/ 21 w 189"/>
                  <a:gd name="T15" fmla="*/ 177 h 190"/>
                  <a:gd name="T16" fmla="*/ 4 w 189"/>
                  <a:gd name="T17" fmla="*/ 182 h 190"/>
                  <a:gd name="T18" fmla="*/ 4 w 189"/>
                  <a:gd name="T19" fmla="*/ 181 h 190"/>
                  <a:gd name="T20" fmla="*/ 0 w 189"/>
                  <a:gd name="T21" fmla="*/ 186 h 190"/>
                  <a:gd name="T22" fmla="*/ 4 w 189"/>
                  <a:gd name="T23" fmla="*/ 190 h 190"/>
                  <a:gd name="T24" fmla="*/ 4 w 189"/>
                  <a:gd name="T25" fmla="*/ 190 h 190"/>
                  <a:gd name="T26" fmla="*/ 28 w 189"/>
                  <a:gd name="T27" fmla="*/ 182 h 190"/>
                  <a:gd name="T28" fmla="*/ 29 w 189"/>
                  <a:gd name="T29" fmla="*/ 172 h 190"/>
                  <a:gd name="T30" fmla="*/ 38 w 189"/>
                  <a:gd name="T31" fmla="*/ 154 h 190"/>
                  <a:gd name="T32" fmla="*/ 54 w 189"/>
                  <a:gd name="T33" fmla="*/ 160 h 190"/>
                  <a:gd name="T34" fmla="*/ 72 w 189"/>
                  <a:gd name="T35" fmla="*/ 153 h 190"/>
                  <a:gd name="T36" fmla="*/ 144 w 189"/>
                  <a:gd name="T37" fmla="*/ 89 h 190"/>
                  <a:gd name="T38" fmla="*/ 173 w 189"/>
                  <a:gd name="T39" fmla="*/ 76 h 190"/>
                  <a:gd name="T40" fmla="*/ 173 w 189"/>
                  <a:gd name="T41" fmla="*/ 17 h 190"/>
                  <a:gd name="T42" fmla="*/ 66 w 189"/>
                  <a:gd name="T43" fmla="*/ 147 h 190"/>
                  <a:gd name="T44" fmla="*/ 54 w 189"/>
                  <a:gd name="T45" fmla="*/ 152 h 190"/>
                  <a:gd name="T46" fmla="*/ 38 w 189"/>
                  <a:gd name="T47" fmla="*/ 135 h 190"/>
                  <a:gd name="T48" fmla="*/ 42 w 189"/>
                  <a:gd name="T49" fmla="*/ 123 h 190"/>
                  <a:gd name="T50" fmla="*/ 102 w 189"/>
                  <a:gd name="T51" fmla="*/ 57 h 190"/>
                  <a:gd name="T52" fmla="*/ 113 w 189"/>
                  <a:gd name="T53" fmla="*/ 76 h 190"/>
                  <a:gd name="T54" fmla="*/ 133 w 189"/>
                  <a:gd name="T55" fmla="*/ 87 h 190"/>
                  <a:gd name="T56" fmla="*/ 66 w 189"/>
                  <a:gd name="T57" fmla="*/ 147 h 190"/>
                  <a:gd name="T58" fmla="*/ 167 w 189"/>
                  <a:gd name="T59" fmla="*/ 70 h 190"/>
                  <a:gd name="T60" fmla="*/ 119 w 189"/>
                  <a:gd name="T61" fmla="*/ 70 h 190"/>
                  <a:gd name="T62" fmla="*/ 119 w 189"/>
                  <a:gd name="T63" fmla="*/ 23 h 190"/>
                  <a:gd name="T64" fmla="*/ 167 w 189"/>
                  <a:gd name="T65" fmla="*/ 23 h 190"/>
                  <a:gd name="T66" fmla="*/ 167 w 189"/>
                  <a:gd name="T67" fmla="*/ 70 h 190"/>
                  <a:gd name="T68" fmla="*/ 78 w 189"/>
                  <a:gd name="T69" fmla="*/ 105 h 190"/>
                  <a:gd name="T70" fmla="*/ 84 w 189"/>
                  <a:gd name="T71" fmla="*/ 111 h 190"/>
                  <a:gd name="T72" fmla="*/ 111 w 189"/>
                  <a:gd name="T73" fmla="*/ 90 h 190"/>
                  <a:gd name="T74" fmla="*/ 99 w 189"/>
                  <a:gd name="T75" fmla="*/ 78 h 190"/>
                  <a:gd name="T76" fmla="*/ 78 w 189"/>
                  <a:gd name="T77" fmla="*/ 10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90">
                    <a:moveTo>
                      <a:pt x="173" y="17"/>
                    </a:moveTo>
                    <a:cubicBezTo>
                      <a:pt x="156" y="0"/>
                      <a:pt x="130" y="0"/>
                      <a:pt x="113" y="17"/>
                    </a:cubicBezTo>
                    <a:cubicBezTo>
                      <a:pt x="105" y="25"/>
                      <a:pt x="101" y="35"/>
                      <a:pt x="101" y="45"/>
                    </a:cubicBezTo>
                    <a:cubicBezTo>
                      <a:pt x="37" y="117"/>
                      <a:pt x="37" y="117"/>
                      <a:pt x="37" y="117"/>
                    </a:cubicBezTo>
                    <a:cubicBezTo>
                      <a:pt x="32" y="122"/>
                      <a:pt x="29" y="128"/>
                      <a:pt x="29" y="135"/>
                    </a:cubicBezTo>
                    <a:cubicBezTo>
                      <a:pt x="29" y="140"/>
                      <a:pt x="30" y="144"/>
                      <a:pt x="33" y="148"/>
                    </a:cubicBezTo>
                    <a:cubicBezTo>
                      <a:pt x="21" y="155"/>
                      <a:pt x="16" y="161"/>
                      <a:pt x="21" y="174"/>
                    </a:cubicBezTo>
                    <a:cubicBezTo>
                      <a:pt x="21" y="176"/>
                      <a:pt x="21" y="177"/>
                      <a:pt x="21" y="177"/>
                    </a:cubicBezTo>
                    <a:cubicBezTo>
                      <a:pt x="19" y="180"/>
                      <a:pt x="10" y="181"/>
                      <a:pt x="4" y="182"/>
                    </a:cubicBezTo>
                    <a:cubicBezTo>
                      <a:pt x="4" y="182"/>
                      <a:pt x="4" y="181"/>
                      <a:pt x="4" y="181"/>
                    </a:cubicBezTo>
                    <a:cubicBezTo>
                      <a:pt x="1" y="181"/>
                      <a:pt x="0" y="183"/>
                      <a:pt x="0" y="186"/>
                    </a:cubicBezTo>
                    <a:cubicBezTo>
                      <a:pt x="0" y="188"/>
                      <a:pt x="1" y="190"/>
                      <a:pt x="4" y="190"/>
                    </a:cubicBezTo>
                    <a:cubicBezTo>
                      <a:pt x="4" y="190"/>
                      <a:pt x="4" y="190"/>
                      <a:pt x="4" y="190"/>
                    </a:cubicBezTo>
                    <a:cubicBezTo>
                      <a:pt x="7" y="190"/>
                      <a:pt x="22" y="190"/>
                      <a:pt x="28" y="182"/>
                    </a:cubicBezTo>
                    <a:cubicBezTo>
                      <a:pt x="29" y="180"/>
                      <a:pt x="30" y="176"/>
                      <a:pt x="29" y="172"/>
                    </a:cubicBezTo>
                    <a:cubicBezTo>
                      <a:pt x="26" y="164"/>
                      <a:pt x="27" y="161"/>
                      <a:pt x="38" y="154"/>
                    </a:cubicBezTo>
                    <a:cubicBezTo>
                      <a:pt x="43" y="158"/>
                      <a:pt x="48" y="160"/>
                      <a:pt x="54" y="160"/>
                    </a:cubicBezTo>
                    <a:cubicBezTo>
                      <a:pt x="61" y="160"/>
                      <a:pt x="68" y="158"/>
                      <a:pt x="72" y="153"/>
                    </a:cubicBezTo>
                    <a:cubicBezTo>
                      <a:pt x="144" y="89"/>
                      <a:pt x="144" y="89"/>
                      <a:pt x="144" y="89"/>
                    </a:cubicBezTo>
                    <a:cubicBezTo>
                      <a:pt x="155" y="88"/>
                      <a:pt x="165" y="84"/>
                      <a:pt x="173" y="76"/>
                    </a:cubicBezTo>
                    <a:cubicBezTo>
                      <a:pt x="189" y="60"/>
                      <a:pt x="189" y="33"/>
                      <a:pt x="173" y="17"/>
                    </a:cubicBezTo>
                    <a:close/>
                    <a:moveTo>
                      <a:pt x="66" y="147"/>
                    </a:moveTo>
                    <a:cubicBezTo>
                      <a:pt x="63" y="150"/>
                      <a:pt x="59" y="152"/>
                      <a:pt x="54" y="152"/>
                    </a:cubicBezTo>
                    <a:cubicBezTo>
                      <a:pt x="45" y="152"/>
                      <a:pt x="38" y="144"/>
                      <a:pt x="38" y="135"/>
                    </a:cubicBezTo>
                    <a:cubicBezTo>
                      <a:pt x="38" y="130"/>
                      <a:pt x="39" y="126"/>
                      <a:pt x="42" y="123"/>
                    </a:cubicBezTo>
                    <a:cubicBezTo>
                      <a:pt x="102" y="57"/>
                      <a:pt x="102" y="57"/>
                      <a:pt x="102" y="57"/>
                    </a:cubicBezTo>
                    <a:cubicBezTo>
                      <a:pt x="104" y="64"/>
                      <a:pt x="108" y="71"/>
                      <a:pt x="113" y="76"/>
                    </a:cubicBezTo>
                    <a:cubicBezTo>
                      <a:pt x="119" y="82"/>
                      <a:pt x="126" y="86"/>
                      <a:pt x="133" y="87"/>
                    </a:cubicBezTo>
                    <a:lnTo>
                      <a:pt x="66" y="147"/>
                    </a:lnTo>
                    <a:close/>
                    <a:moveTo>
                      <a:pt x="167" y="70"/>
                    </a:moveTo>
                    <a:cubicBezTo>
                      <a:pt x="154" y="84"/>
                      <a:pt x="132" y="84"/>
                      <a:pt x="119" y="70"/>
                    </a:cubicBezTo>
                    <a:cubicBezTo>
                      <a:pt x="106" y="57"/>
                      <a:pt x="106" y="36"/>
                      <a:pt x="119" y="23"/>
                    </a:cubicBezTo>
                    <a:cubicBezTo>
                      <a:pt x="132" y="10"/>
                      <a:pt x="154" y="10"/>
                      <a:pt x="167" y="23"/>
                    </a:cubicBezTo>
                    <a:cubicBezTo>
                      <a:pt x="180" y="36"/>
                      <a:pt x="180" y="57"/>
                      <a:pt x="167" y="70"/>
                    </a:cubicBezTo>
                    <a:close/>
                    <a:moveTo>
                      <a:pt x="78" y="105"/>
                    </a:moveTo>
                    <a:cubicBezTo>
                      <a:pt x="84" y="111"/>
                      <a:pt x="84" y="111"/>
                      <a:pt x="84" y="111"/>
                    </a:cubicBezTo>
                    <a:cubicBezTo>
                      <a:pt x="111" y="90"/>
                      <a:pt x="111" y="90"/>
                      <a:pt x="111" y="90"/>
                    </a:cubicBezTo>
                    <a:cubicBezTo>
                      <a:pt x="99" y="78"/>
                      <a:pt x="99" y="78"/>
                      <a:pt x="99" y="78"/>
                    </a:cubicBezTo>
                    <a:lnTo>
                      <a:pt x="78" y="105"/>
                    </a:lnTo>
                    <a:close/>
                  </a:path>
                </a:pathLst>
              </a:custGeom>
              <a:solidFill>
                <a:schemeClr val="accent6"/>
              </a:solidFill>
              <a:ln>
                <a:noFill/>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Oval 38"/>
              <p:cNvSpPr>
                <a:spLocks noChangeAspect="1"/>
              </p:cNvSpPr>
              <p:nvPr/>
            </p:nvSpPr>
            <p:spPr>
              <a:xfrm>
                <a:off x="8063186" y="4850548"/>
                <a:ext cx="817149" cy="817149"/>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endParaRPr sz="4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Group 50"/>
            <p:cNvGrpSpPr/>
            <p:nvPr/>
          </p:nvGrpSpPr>
          <p:grpSpPr>
            <a:xfrm>
              <a:off x="3188201" y="3637911"/>
              <a:ext cx="612862" cy="612862"/>
              <a:chOff x="4250935" y="4850548"/>
              <a:chExt cx="817149" cy="817149"/>
            </a:xfrm>
          </p:grpSpPr>
          <p:sp>
            <p:nvSpPr>
              <p:cNvPr id="65" name="Oval 44"/>
              <p:cNvSpPr>
                <a:spLocks noChangeAspect="1"/>
              </p:cNvSpPr>
              <p:nvPr/>
            </p:nvSpPr>
            <p:spPr>
              <a:xfrm>
                <a:off x="4250935" y="4850548"/>
                <a:ext cx="817149" cy="817149"/>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endParaRPr sz="4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Shape 45"/>
              <p:cNvSpPr/>
              <p:nvPr/>
            </p:nvSpPr>
            <p:spPr bwMode="auto">
              <a:xfrm>
                <a:off x="4544228" y="5079182"/>
                <a:ext cx="230563" cy="360322"/>
              </a:xfrm>
              <a:custGeom>
                <a:avLst/>
                <a:gdLst>
                  <a:gd name="T0" fmla="*/ 55 w 118"/>
                  <a:gd name="T1" fmla="*/ 118 h 185"/>
                  <a:gd name="T2" fmla="*/ 51 w 118"/>
                  <a:gd name="T3" fmla="*/ 122 h 185"/>
                  <a:gd name="T4" fmla="*/ 55 w 118"/>
                  <a:gd name="T5" fmla="*/ 126 h 185"/>
                  <a:gd name="T6" fmla="*/ 59 w 118"/>
                  <a:gd name="T7" fmla="*/ 122 h 185"/>
                  <a:gd name="T8" fmla="*/ 55 w 118"/>
                  <a:gd name="T9" fmla="*/ 118 h 185"/>
                  <a:gd name="T10" fmla="*/ 46 w 118"/>
                  <a:gd name="T11" fmla="*/ 152 h 185"/>
                  <a:gd name="T12" fmla="*/ 42 w 118"/>
                  <a:gd name="T13" fmla="*/ 156 h 185"/>
                  <a:gd name="T14" fmla="*/ 46 w 118"/>
                  <a:gd name="T15" fmla="*/ 160 h 185"/>
                  <a:gd name="T16" fmla="*/ 51 w 118"/>
                  <a:gd name="T17" fmla="*/ 156 h 185"/>
                  <a:gd name="T18" fmla="*/ 46 w 118"/>
                  <a:gd name="T19" fmla="*/ 152 h 185"/>
                  <a:gd name="T20" fmla="*/ 51 w 118"/>
                  <a:gd name="T21" fmla="*/ 93 h 185"/>
                  <a:gd name="T22" fmla="*/ 42 w 118"/>
                  <a:gd name="T23" fmla="*/ 84 h 185"/>
                  <a:gd name="T24" fmla="*/ 34 w 118"/>
                  <a:gd name="T25" fmla="*/ 93 h 185"/>
                  <a:gd name="T26" fmla="*/ 42 w 118"/>
                  <a:gd name="T27" fmla="*/ 101 h 185"/>
                  <a:gd name="T28" fmla="*/ 51 w 118"/>
                  <a:gd name="T29" fmla="*/ 93 h 185"/>
                  <a:gd name="T30" fmla="*/ 110 w 118"/>
                  <a:gd name="T31" fmla="*/ 0 h 185"/>
                  <a:gd name="T32" fmla="*/ 8 w 118"/>
                  <a:gd name="T33" fmla="*/ 0 h 185"/>
                  <a:gd name="T34" fmla="*/ 0 w 118"/>
                  <a:gd name="T35" fmla="*/ 8 h 185"/>
                  <a:gd name="T36" fmla="*/ 0 w 118"/>
                  <a:gd name="T37" fmla="*/ 17 h 185"/>
                  <a:gd name="T38" fmla="*/ 8 w 118"/>
                  <a:gd name="T39" fmla="*/ 25 h 185"/>
                  <a:gd name="T40" fmla="*/ 17 w 118"/>
                  <a:gd name="T41" fmla="*/ 25 h 185"/>
                  <a:gd name="T42" fmla="*/ 17 w 118"/>
                  <a:gd name="T43" fmla="*/ 143 h 185"/>
                  <a:gd name="T44" fmla="*/ 59 w 118"/>
                  <a:gd name="T45" fmla="*/ 185 h 185"/>
                  <a:gd name="T46" fmla="*/ 101 w 118"/>
                  <a:gd name="T47" fmla="*/ 143 h 185"/>
                  <a:gd name="T48" fmla="*/ 101 w 118"/>
                  <a:gd name="T49" fmla="*/ 25 h 185"/>
                  <a:gd name="T50" fmla="*/ 110 w 118"/>
                  <a:gd name="T51" fmla="*/ 25 h 185"/>
                  <a:gd name="T52" fmla="*/ 118 w 118"/>
                  <a:gd name="T53" fmla="*/ 17 h 185"/>
                  <a:gd name="T54" fmla="*/ 118 w 118"/>
                  <a:gd name="T55" fmla="*/ 8 h 185"/>
                  <a:gd name="T56" fmla="*/ 110 w 118"/>
                  <a:gd name="T57" fmla="*/ 0 h 185"/>
                  <a:gd name="T58" fmla="*/ 93 w 118"/>
                  <a:gd name="T59" fmla="*/ 143 h 185"/>
                  <a:gd name="T60" fmla="*/ 59 w 118"/>
                  <a:gd name="T61" fmla="*/ 177 h 185"/>
                  <a:gd name="T62" fmla="*/ 25 w 118"/>
                  <a:gd name="T63" fmla="*/ 143 h 185"/>
                  <a:gd name="T64" fmla="*/ 25 w 118"/>
                  <a:gd name="T65" fmla="*/ 55 h 185"/>
                  <a:gd name="T66" fmla="*/ 45 w 118"/>
                  <a:gd name="T67" fmla="*/ 59 h 185"/>
                  <a:gd name="T68" fmla="*/ 57 w 118"/>
                  <a:gd name="T69" fmla="*/ 57 h 185"/>
                  <a:gd name="T70" fmla="*/ 82 w 118"/>
                  <a:gd name="T71" fmla="*/ 47 h 185"/>
                  <a:gd name="T72" fmla="*/ 93 w 118"/>
                  <a:gd name="T73" fmla="*/ 43 h 185"/>
                  <a:gd name="T74" fmla="*/ 93 w 118"/>
                  <a:gd name="T75" fmla="*/ 143 h 185"/>
                  <a:gd name="T76" fmla="*/ 93 w 118"/>
                  <a:gd name="T77" fmla="*/ 34 h 185"/>
                  <a:gd name="T78" fmla="*/ 79 w 118"/>
                  <a:gd name="T79" fmla="*/ 40 h 185"/>
                  <a:gd name="T80" fmla="*/ 55 w 118"/>
                  <a:gd name="T81" fmla="*/ 50 h 185"/>
                  <a:gd name="T82" fmla="*/ 25 w 118"/>
                  <a:gd name="T83" fmla="*/ 46 h 185"/>
                  <a:gd name="T84" fmla="*/ 25 w 118"/>
                  <a:gd name="T85" fmla="*/ 25 h 185"/>
                  <a:gd name="T86" fmla="*/ 93 w 118"/>
                  <a:gd name="T87" fmla="*/ 25 h 185"/>
                  <a:gd name="T88" fmla="*/ 93 w 118"/>
                  <a:gd name="T89" fmla="*/ 34 h 185"/>
                  <a:gd name="T90" fmla="*/ 110 w 118"/>
                  <a:gd name="T91" fmla="*/ 17 h 185"/>
                  <a:gd name="T92" fmla="*/ 8 w 118"/>
                  <a:gd name="T93" fmla="*/ 17 h 185"/>
                  <a:gd name="T94" fmla="*/ 8 w 118"/>
                  <a:gd name="T95" fmla="*/ 8 h 185"/>
                  <a:gd name="T96" fmla="*/ 110 w 118"/>
                  <a:gd name="T97" fmla="*/ 8 h 185"/>
                  <a:gd name="T98" fmla="*/ 110 w 118"/>
                  <a:gd name="T99" fmla="*/ 17 h 185"/>
                  <a:gd name="T100" fmla="*/ 72 w 118"/>
                  <a:gd name="T101" fmla="*/ 135 h 185"/>
                  <a:gd name="T102" fmla="*/ 68 w 118"/>
                  <a:gd name="T103" fmla="*/ 139 h 185"/>
                  <a:gd name="T104" fmla="*/ 72 w 118"/>
                  <a:gd name="T105" fmla="*/ 143 h 185"/>
                  <a:gd name="T106" fmla="*/ 76 w 118"/>
                  <a:gd name="T107" fmla="*/ 139 h 185"/>
                  <a:gd name="T108" fmla="*/ 72 w 118"/>
                  <a:gd name="T109" fmla="*/ 135 h 185"/>
                  <a:gd name="T110" fmla="*/ 76 w 118"/>
                  <a:gd name="T111" fmla="*/ 67 h 185"/>
                  <a:gd name="T112" fmla="*/ 68 w 118"/>
                  <a:gd name="T113" fmla="*/ 76 h 185"/>
                  <a:gd name="T114" fmla="*/ 76 w 118"/>
                  <a:gd name="T115" fmla="*/ 84 h 185"/>
                  <a:gd name="T116" fmla="*/ 84 w 118"/>
                  <a:gd name="T117" fmla="*/ 76 h 185"/>
                  <a:gd name="T118" fmla="*/ 76 w 118"/>
                  <a:gd name="T119" fmla="*/ 6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85">
                    <a:moveTo>
                      <a:pt x="55" y="118"/>
                    </a:moveTo>
                    <a:cubicBezTo>
                      <a:pt x="53" y="118"/>
                      <a:pt x="51" y="120"/>
                      <a:pt x="51" y="122"/>
                    </a:cubicBezTo>
                    <a:cubicBezTo>
                      <a:pt x="51" y="124"/>
                      <a:pt x="53" y="126"/>
                      <a:pt x="55" y="126"/>
                    </a:cubicBezTo>
                    <a:cubicBezTo>
                      <a:pt x="57" y="126"/>
                      <a:pt x="59" y="124"/>
                      <a:pt x="59" y="122"/>
                    </a:cubicBezTo>
                    <a:cubicBezTo>
                      <a:pt x="59" y="120"/>
                      <a:pt x="57" y="118"/>
                      <a:pt x="55" y="118"/>
                    </a:cubicBezTo>
                    <a:close/>
                    <a:moveTo>
                      <a:pt x="46" y="152"/>
                    </a:moveTo>
                    <a:cubicBezTo>
                      <a:pt x="44" y="152"/>
                      <a:pt x="42" y="154"/>
                      <a:pt x="42" y="156"/>
                    </a:cubicBezTo>
                    <a:cubicBezTo>
                      <a:pt x="42" y="158"/>
                      <a:pt x="44" y="160"/>
                      <a:pt x="46" y="160"/>
                    </a:cubicBezTo>
                    <a:cubicBezTo>
                      <a:pt x="49" y="160"/>
                      <a:pt x="51" y="158"/>
                      <a:pt x="51" y="156"/>
                    </a:cubicBezTo>
                    <a:cubicBezTo>
                      <a:pt x="51" y="154"/>
                      <a:pt x="49" y="152"/>
                      <a:pt x="46" y="152"/>
                    </a:cubicBezTo>
                    <a:close/>
                    <a:moveTo>
                      <a:pt x="51" y="93"/>
                    </a:moveTo>
                    <a:cubicBezTo>
                      <a:pt x="51" y="88"/>
                      <a:pt x="47" y="84"/>
                      <a:pt x="42" y="84"/>
                    </a:cubicBezTo>
                    <a:cubicBezTo>
                      <a:pt x="38" y="84"/>
                      <a:pt x="34" y="88"/>
                      <a:pt x="34" y="93"/>
                    </a:cubicBezTo>
                    <a:cubicBezTo>
                      <a:pt x="34" y="97"/>
                      <a:pt x="38" y="101"/>
                      <a:pt x="42" y="101"/>
                    </a:cubicBezTo>
                    <a:cubicBezTo>
                      <a:pt x="47" y="101"/>
                      <a:pt x="51" y="97"/>
                      <a:pt x="51" y="93"/>
                    </a:cubicBezTo>
                    <a:close/>
                    <a:moveTo>
                      <a:pt x="110" y="0"/>
                    </a:moveTo>
                    <a:cubicBezTo>
                      <a:pt x="8" y="0"/>
                      <a:pt x="8" y="0"/>
                      <a:pt x="8" y="0"/>
                    </a:cubicBezTo>
                    <a:cubicBezTo>
                      <a:pt x="4" y="0"/>
                      <a:pt x="0" y="4"/>
                      <a:pt x="0" y="8"/>
                    </a:cubicBezTo>
                    <a:cubicBezTo>
                      <a:pt x="0" y="17"/>
                      <a:pt x="0" y="17"/>
                      <a:pt x="0" y="17"/>
                    </a:cubicBezTo>
                    <a:cubicBezTo>
                      <a:pt x="0" y="21"/>
                      <a:pt x="4" y="25"/>
                      <a:pt x="8" y="25"/>
                    </a:cubicBezTo>
                    <a:cubicBezTo>
                      <a:pt x="17" y="25"/>
                      <a:pt x="17" y="25"/>
                      <a:pt x="17" y="25"/>
                    </a:cubicBezTo>
                    <a:cubicBezTo>
                      <a:pt x="17" y="143"/>
                      <a:pt x="17" y="143"/>
                      <a:pt x="17" y="143"/>
                    </a:cubicBezTo>
                    <a:cubicBezTo>
                      <a:pt x="17" y="166"/>
                      <a:pt x="36" y="185"/>
                      <a:pt x="59" y="185"/>
                    </a:cubicBezTo>
                    <a:cubicBezTo>
                      <a:pt x="82" y="185"/>
                      <a:pt x="101" y="166"/>
                      <a:pt x="101" y="143"/>
                    </a:cubicBezTo>
                    <a:cubicBezTo>
                      <a:pt x="101" y="25"/>
                      <a:pt x="101" y="25"/>
                      <a:pt x="101" y="25"/>
                    </a:cubicBezTo>
                    <a:cubicBezTo>
                      <a:pt x="110" y="25"/>
                      <a:pt x="110" y="25"/>
                      <a:pt x="110" y="25"/>
                    </a:cubicBezTo>
                    <a:cubicBezTo>
                      <a:pt x="114" y="25"/>
                      <a:pt x="118" y="21"/>
                      <a:pt x="118" y="17"/>
                    </a:cubicBezTo>
                    <a:cubicBezTo>
                      <a:pt x="118" y="8"/>
                      <a:pt x="118" y="8"/>
                      <a:pt x="118" y="8"/>
                    </a:cubicBezTo>
                    <a:cubicBezTo>
                      <a:pt x="118" y="4"/>
                      <a:pt x="114" y="0"/>
                      <a:pt x="110" y="0"/>
                    </a:cubicBezTo>
                    <a:close/>
                    <a:moveTo>
                      <a:pt x="93" y="143"/>
                    </a:moveTo>
                    <a:cubicBezTo>
                      <a:pt x="93" y="162"/>
                      <a:pt x="78" y="177"/>
                      <a:pt x="59" y="177"/>
                    </a:cubicBezTo>
                    <a:cubicBezTo>
                      <a:pt x="40" y="177"/>
                      <a:pt x="25" y="162"/>
                      <a:pt x="25" y="143"/>
                    </a:cubicBezTo>
                    <a:cubicBezTo>
                      <a:pt x="25" y="55"/>
                      <a:pt x="25" y="55"/>
                      <a:pt x="25" y="55"/>
                    </a:cubicBezTo>
                    <a:cubicBezTo>
                      <a:pt x="31" y="57"/>
                      <a:pt x="38" y="59"/>
                      <a:pt x="45" y="59"/>
                    </a:cubicBezTo>
                    <a:cubicBezTo>
                      <a:pt x="49" y="59"/>
                      <a:pt x="53" y="58"/>
                      <a:pt x="57" y="57"/>
                    </a:cubicBezTo>
                    <a:cubicBezTo>
                      <a:pt x="68" y="54"/>
                      <a:pt x="76" y="50"/>
                      <a:pt x="82" y="47"/>
                    </a:cubicBezTo>
                    <a:cubicBezTo>
                      <a:pt x="86" y="45"/>
                      <a:pt x="90" y="44"/>
                      <a:pt x="93" y="43"/>
                    </a:cubicBezTo>
                    <a:lnTo>
                      <a:pt x="93" y="143"/>
                    </a:lnTo>
                    <a:close/>
                    <a:moveTo>
                      <a:pt x="93" y="34"/>
                    </a:moveTo>
                    <a:cubicBezTo>
                      <a:pt x="88" y="36"/>
                      <a:pt x="84" y="38"/>
                      <a:pt x="79" y="40"/>
                    </a:cubicBezTo>
                    <a:cubicBezTo>
                      <a:pt x="72" y="43"/>
                      <a:pt x="65" y="46"/>
                      <a:pt x="55" y="50"/>
                    </a:cubicBezTo>
                    <a:cubicBezTo>
                      <a:pt x="44" y="53"/>
                      <a:pt x="34" y="50"/>
                      <a:pt x="25" y="46"/>
                    </a:cubicBezTo>
                    <a:cubicBezTo>
                      <a:pt x="25" y="25"/>
                      <a:pt x="25" y="25"/>
                      <a:pt x="25" y="25"/>
                    </a:cubicBezTo>
                    <a:cubicBezTo>
                      <a:pt x="93" y="25"/>
                      <a:pt x="93" y="25"/>
                      <a:pt x="93" y="25"/>
                    </a:cubicBezTo>
                    <a:lnTo>
                      <a:pt x="93" y="34"/>
                    </a:lnTo>
                    <a:close/>
                    <a:moveTo>
                      <a:pt x="110" y="17"/>
                    </a:moveTo>
                    <a:cubicBezTo>
                      <a:pt x="8" y="17"/>
                      <a:pt x="8" y="17"/>
                      <a:pt x="8" y="17"/>
                    </a:cubicBezTo>
                    <a:cubicBezTo>
                      <a:pt x="8" y="8"/>
                      <a:pt x="8" y="8"/>
                      <a:pt x="8" y="8"/>
                    </a:cubicBezTo>
                    <a:cubicBezTo>
                      <a:pt x="110" y="8"/>
                      <a:pt x="110" y="8"/>
                      <a:pt x="110" y="8"/>
                    </a:cubicBezTo>
                    <a:lnTo>
                      <a:pt x="110" y="17"/>
                    </a:lnTo>
                    <a:close/>
                    <a:moveTo>
                      <a:pt x="72" y="135"/>
                    </a:moveTo>
                    <a:cubicBezTo>
                      <a:pt x="69" y="135"/>
                      <a:pt x="68" y="137"/>
                      <a:pt x="68" y="139"/>
                    </a:cubicBezTo>
                    <a:cubicBezTo>
                      <a:pt x="68" y="141"/>
                      <a:pt x="69" y="143"/>
                      <a:pt x="72" y="143"/>
                    </a:cubicBezTo>
                    <a:cubicBezTo>
                      <a:pt x="74" y="143"/>
                      <a:pt x="76" y="141"/>
                      <a:pt x="76" y="139"/>
                    </a:cubicBezTo>
                    <a:cubicBezTo>
                      <a:pt x="76" y="137"/>
                      <a:pt x="74" y="135"/>
                      <a:pt x="72" y="135"/>
                    </a:cubicBezTo>
                    <a:close/>
                    <a:moveTo>
                      <a:pt x="76" y="67"/>
                    </a:moveTo>
                    <a:cubicBezTo>
                      <a:pt x="71" y="67"/>
                      <a:pt x="68" y="71"/>
                      <a:pt x="68" y="76"/>
                    </a:cubicBezTo>
                    <a:cubicBezTo>
                      <a:pt x="68" y="80"/>
                      <a:pt x="71" y="84"/>
                      <a:pt x="76" y="84"/>
                    </a:cubicBezTo>
                    <a:cubicBezTo>
                      <a:pt x="81" y="84"/>
                      <a:pt x="84" y="80"/>
                      <a:pt x="84" y="76"/>
                    </a:cubicBezTo>
                    <a:cubicBezTo>
                      <a:pt x="84" y="71"/>
                      <a:pt x="81" y="67"/>
                      <a:pt x="76" y="67"/>
                    </a:cubicBezTo>
                    <a:close/>
                  </a:path>
                </a:pathLst>
              </a:custGeom>
              <a:solidFill>
                <a:schemeClr val="accent3"/>
              </a:solidFill>
              <a:ln>
                <a:noFill/>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49"/>
            <p:cNvGrpSpPr/>
            <p:nvPr/>
          </p:nvGrpSpPr>
          <p:grpSpPr>
            <a:xfrm>
              <a:off x="2160508" y="2417609"/>
              <a:ext cx="612862" cy="612862"/>
              <a:chOff x="2880678" y="3223479"/>
              <a:chExt cx="817149" cy="817149"/>
            </a:xfrm>
          </p:grpSpPr>
          <p:sp>
            <p:nvSpPr>
              <p:cNvPr id="63" name="Oval 43"/>
              <p:cNvSpPr>
                <a:spLocks noChangeAspect="1"/>
              </p:cNvSpPr>
              <p:nvPr/>
            </p:nvSpPr>
            <p:spPr>
              <a:xfrm>
                <a:off x="2880678" y="3223479"/>
                <a:ext cx="817149" cy="81714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endParaRPr sz="4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Shape 46"/>
              <p:cNvSpPr/>
              <p:nvPr/>
            </p:nvSpPr>
            <p:spPr bwMode="auto">
              <a:xfrm>
                <a:off x="3106919" y="3486347"/>
                <a:ext cx="361394" cy="297050"/>
              </a:xfrm>
              <a:custGeom>
                <a:avLst/>
                <a:gdLst>
                  <a:gd name="T0" fmla="*/ 17 w 185"/>
                  <a:gd name="T1" fmla="*/ 109 h 152"/>
                  <a:gd name="T2" fmla="*/ 25 w 185"/>
                  <a:gd name="T3" fmla="*/ 109 h 152"/>
                  <a:gd name="T4" fmla="*/ 46 w 185"/>
                  <a:gd name="T5" fmla="*/ 88 h 152"/>
                  <a:gd name="T6" fmla="*/ 181 w 185"/>
                  <a:gd name="T7" fmla="*/ 91 h 152"/>
                  <a:gd name="T8" fmla="*/ 150 w 185"/>
                  <a:gd name="T9" fmla="*/ 17 h 152"/>
                  <a:gd name="T10" fmla="*/ 101 w 185"/>
                  <a:gd name="T11" fmla="*/ 25 h 152"/>
                  <a:gd name="T12" fmla="*/ 59 w 185"/>
                  <a:gd name="T13" fmla="*/ 0 h 152"/>
                  <a:gd name="T14" fmla="*/ 35 w 185"/>
                  <a:gd name="T15" fmla="*/ 17 h 152"/>
                  <a:gd name="T16" fmla="*/ 0 w 185"/>
                  <a:gd name="T17" fmla="*/ 109 h 152"/>
                  <a:gd name="T18" fmla="*/ 83 w 185"/>
                  <a:gd name="T19" fmla="*/ 118 h 152"/>
                  <a:gd name="T20" fmla="*/ 143 w 185"/>
                  <a:gd name="T21" fmla="*/ 152 h 152"/>
                  <a:gd name="T22" fmla="*/ 181 w 185"/>
                  <a:gd name="T23" fmla="*/ 91 h 152"/>
                  <a:gd name="T24" fmla="*/ 8 w 185"/>
                  <a:gd name="T25" fmla="*/ 109 h 152"/>
                  <a:gd name="T26" fmla="*/ 76 w 185"/>
                  <a:gd name="T27" fmla="*/ 109 h 152"/>
                  <a:gd name="T28" fmla="*/ 76 w 185"/>
                  <a:gd name="T29" fmla="*/ 84 h 152"/>
                  <a:gd name="T30" fmla="*/ 21 w 185"/>
                  <a:gd name="T31" fmla="*/ 73 h 152"/>
                  <a:gd name="T32" fmla="*/ 44 w 185"/>
                  <a:gd name="T33" fmla="*/ 18 h 152"/>
                  <a:gd name="T34" fmla="*/ 76 w 185"/>
                  <a:gd name="T35" fmla="*/ 24 h 152"/>
                  <a:gd name="T36" fmla="*/ 76 w 185"/>
                  <a:gd name="T37" fmla="*/ 84 h 152"/>
                  <a:gd name="T38" fmla="*/ 84 w 185"/>
                  <a:gd name="T39" fmla="*/ 109 h 152"/>
                  <a:gd name="T40" fmla="*/ 101 w 185"/>
                  <a:gd name="T41" fmla="*/ 101 h 152"/>
                  <a:gd name="T42" fmla="*/ 101 w 185"/>
                  <a:gd name="T43" fmla="*/ 93 h 152"/>
                  <a:gd name="T44" fmla="*/ 84 w 185"/>
                  <a:gd name="T45" fmla="*/ 33 h 152"/>
                  <a:gd name="T46" fmla="*/ 101 w 185"/>
                  <a:gd name="T47" fmla="*/ 93 h 152"/>
                  <a:gd name="T48" fmla="*/ 110 w 185"/>
                  <a:gd name="T49" fmla="*/ 24 h 152"/>
                  <a:gd name="T50" fmla="*/ 142 w 185"/>
                  <a:gd name="T51" fmla="*/ 18 h 152"/>
                  <a:gd name="T52" fmla="*/ 164 w 185"/>
                  <a:gd name="T53" fmla="*/ 73 h 152"/>
                  <a:gd name="T54" fmla="*/ 109 w 185"/>
                  <a:gd name="T55" fmla="*/ 84 h 152"/>
                  <a:gd name="T56" fmla="*/ 143 w 185"/>
                  <a:gd name="T57" fmla="*/ 143 h 152"/>
                  <a:gd name="T58" fmla="*/ 143 w 185"/>
                  <a:gd name="T59" fmla="*/ 76 h 152"/>
                  <a:gd name="T60" fmla="*/ 143 w 185"/>
                  <a:gd name="T61" fmla="*/ 143 h 152"/>
                  <a:gd name="T62" fmla="*/ 118 w 185"/>
                  <a:gd name="T63" fmla="*/ 109 h 152"/>
                  <a:gd name="T64" fmla="*/ 126 w 185"/>
                  <a:gd name="T65" fmla="*/ 109 h 152"/>
                  <a:gd name="T66" fmla="*/ 147 w 185"/>
                  <a:gd name="T67" fmla="*/ 8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 h="152">
                    <a:moveTo>
                      <a:pt x="42" y="84"/>
                    </a:moveTo>
                    <a:cubicBezTo>
                      <a:pt x="28" y="84"/>
                      <a:pt x="17" y="95"/>
                      <a:pt x="17" y="109"/>
                    </a:cubicBezTo>
                    <a:cubicBezTo>
                      <a:pt x="17" y="112"/>
                      <a:pt x="19" y="114"/>
                      <a:pt x="21" y="114"/>
                    </a:cubicBezTo>
                    <a:cubicBezTo>
                      <a:pt x="23" y="114"/>
                      <a:pt x="25" y="112"/>
                      <a:pt x="25" y="109"/>
                    </a:cubicBezTo>
                    <a:cubicBezTo>
                      <a:pt x="25" y="100"/>
                      <a:pt x="33" y="93"/>
                      <a:pt x="42" y="93"/>
                    </a:cubicBezTo>
                    <a:cubicBezTo>
                      <a:pt x="44" y="93"/>
                      <a:pt x="46" y="91"/>
                      <a:pt x="46" y="88"/>
                    </a:cubicBezTo>
                    <a:cubicBezTo>
                      <a:pt x="46" y="86"/>
                      <a:pt x="44" y="84"/>
                      <a:pt x="42" y="84"/>
                    </a:cubicBezTo>
                    <a:close/>
                    <a:moveTo>
                      <a:pt x="181" y="91"/>
                    </a:moveTo>
                    <a:cubicBezTo>
                      <a:pt x="150" y="17"/>
                      <a:pt x="150" y="17"/>
                      <a:pt x="150" y="17"/>
                    </a:cubicBezTo>
                    <a:cubicBezTo>
                      <a:pt x="150" y="17"/>
                      <a:pt x="150" y="17"/>
                      <a:pt x="150" y="17"/>
                    </a:cubicBezTo>
                    <a:cubicBezTo>
                      <a:pt x="147" y="7"/>
                      <a:pt x="137" y="0"/>
                      <a:pt x="126" y="0"/>
                    </a:cubicBezTo>
                    <a:cubicBezTo>
                      <a:pt x="112" y="0"/>
                      <a:pt x="101" y="11"/>
                      <a:pt x="101" y="25"/>
                    </a:cubicBezTo>
                    <a:cubicBezTo>
                      <a:pt x="84" y="25"/>
                      <a:pt x="84" y="25"/>
                      <a:pt x="84" y="25"/>
                    </a:cubicBezTo>
                    <a:cubicBezTo>
                      <a:pt x="84" y="11"/>
                      <a:pt x="73" y="0"/>
                      <a:pt x="59" y="0"/>
                    </a:cubicBezTo>
                    <a:cubicBezTo>
                      <a:pt x="48" y="0"/>
                      <a:pt x="39" y="7"/>
                      <a:pt x="35" y="17"/>
                    </a:cubicBezTo>
                    <a:cubicBezTo>
                      <a:pt x="35" y="17"/>
                      <a:pt x="35" y="17"/>
                      <a:pt x="35" y="17"/>
                    </a:cubicBezTo>
                    <a:cubicBezTo>
                      <a:pt x="4" y="91"/>
                      <a:pt x="4" y="91"/>
                      <a:pt x="4" y="91"/>
                    </a:cubicBezTo>
                    <a:cubicBezTo>
                      <a:pt x="1" y="97"/>
                      <a:pt x="0" y="103"/>
                      <a:pt x="0" y="109"/>
                    </a:cubicBezTo>
                    <a:cubicBezTo>
                      <a:pt x="0" y="133"/>
                      <a:pt x="19" y="152"/>
                      <a:pt x="42" y="152"/>
                    </a:cubicBezTo>
                    <a:cubicBezTo>
                      <a:pt x="62" y="152"/>
                      <a:pt x="79" y="137"/>
                      <a:pt x="83" y="118"/>
                    </a:cubicBezTo>
                    <a:cubicBezTo>
                      <a:pt x="102" y="118"/>
                      <a:pt x="102" y="118"/>
                      <a:pt x="102" y="118"/>
                    </a:cubicBezTo>
                    <a:cubicBezTo>
                      <a:pt x="106" y="137"/>
                      <a:pt x="123" y="152"/>
                      <a:pt x="143" y="152"/>
                    </a:cubicBezTo>
                    <a:cubicBezTo>
                      <a:pt x="167" y="152"/>
                      <a:pt x="185" y="133"/>
                      <a:pt x="185" y="109"/>
                    </a:cubicBezTo>
                    <a:cubicBezTo>
                      <a:pt x="185" y="103"/>
                      <a:pt x="184" y="97"/>
                      <a:pt x="181" y="91"/>
                    </a:cubicBezTo>
                    <a:close/>
                    <a:moveTo>
                      <a:pt x="42" y="143"/>
                    </a:moveTo>
                    <a:cubicBezTo>
                      <a:pt x="23" y="143"/>
                      <a:pt x="8" y="128"/>
                      <a:pt x="8" y="109"/>
                    </a:cubicBezTo>
                    <a:cubicBezTo>
                      <a:pt x="8" y="91"/>
                      <a:pt x="23" y="76"/>
                      <a:pt x="42" y="76"/>
                    </a:cubicBezTo>
                    <a:cubicBezTo>
                      <a:pt x="61" y="76"/>
                      <a:pt x="76" y="91"/>
                      <a:pt x="76" y="109"/>
                    </a:cubicBezTo>
                    <a:cubicBezTo>
                      <a:pt x="76" y="128"/>
                      <a:pt x="61" y="143"/>
                      <a:pt x="42" y="143"/>
                    </a:cubicBezTo>
                    <a:close/>
                    <a:moveTo>
                      <a:pt x="76" y="84"/>
                    </a:moveTo>
                    <a:cubicBezTo>
                      <a:pt x="68" y="74"/>
                      <a:pt x="56" y="67"/>
                      <a:pt x="42" y="67"/>
                    </a:cubicBezTo>
                    <a:cubicBezTo>
                      <a:pt x="34" y="67"/>
                      <a:pt x="27" y="69"/>
                      <a:pt x="21" y="73"/>
                    </a:cubicBezTo>
                    <a:cubicBezTo>
                      <a:pt x="44" y="18"/>
                      <a:pt x="44" y="18"/>
                      <a:pt x="44" y="18"/>
                    </a:cubicBezTo>
                    <a:cubicBezTo>
                      <a:pt x="44" y="18"/>
                      <a:pt x="44" y="18"/>
                      <a:pt x="44" y="18"/>
                    </a:cubicBezTo>
                    <a:cubicBezTo>
                      <a:pt x="46" y="12"/>
                      <a:pt x="52" y="8"/>
                      <a:pt x="59" y="8"/>
                    </a:cubicBezTo>
                    <a:cubicBezTo>
                      <a:pt x="68" y="8"/>
                      <a:pt x="75" y="15"/>
                      <a:pt x="76" y="24"/>
                    </a:cubicBezTo>
                    <a:cubicBezTo>
                      <a:pt x="76" y="24"/>
                      <a:pt x="76" y="24"/>
                      <a:pt x="76" y="24"/>
                    </a:cubicBezTo>
                    <a:lnTo>
                      <a:pt x="76" y="84"/>
                    </a:lnTo>
                    <a:close/>
                    <a:moveTo>
                      <a:pt x="101" y="109"/>
                    </a:moveTo>
                    <a:cubicBezTo>
                      <a:pt x="84" y="109"/>
                      <a:pt x="84" y="109"/>
                      <a:pt x="84" y="109"/>
                    </a:cubicBezTo>
                    <a:cubicBezTo>
                      <a:pt x="84" y="101"/>
                      <a:pt x="84" y="101"/>
                      <a:pt x="84" y="101"/>
                    </a:cubicBezTo>
                    <a:cubicBezTo>
                      <a:pt x="101" y="101"/>
                      <a:pt x="101" y="101"/>
                      <a:pt x="101" y="101"/>
                    </a:cubicBezTo>
                    <a:lnTo>
                      <a:pt x="101" y="109"/>
                    </a:lnTo>
                    <a:close/>
                    <a:moveTo>
                      <a:pt x="101" y="93"/>
                    </a:moveTo>
                    <a:cubicBezTo>
                      <a:pt x="84" y="93"/>
                      <a:pt x="84" y="93"/>
                      <a:pt x="84" y="93"/>
                    </a:cubicBezTo>
                    <a:cubicBezTo>
                      <a:pt x="84" y="33"/>
                      <a:pt x="84" y="33"/>
                      <a:pt x="84" y="33"/>
                    </a:cubicBezTo>
                    <a:cubicBezTo>
                      <a:pt x="101" y="33"/>
                      <a:pt x="101" y="33"/>
                      <a:pt x="101" y="33"/>
                    </a:cubicBezTo>
                    <a:lnTo>
                      <a:pt x="101" y="93"/>
                    </a:lnTo>
                    <a:close/>
                    <a:moveTo>
                      <a:pt x="109" y="24"/>
                    </a:moveTo>
                    <a:cubicBezTo>
                      <a:pt x="110" y="24"/>
                      <a:pt x="110" y="24"/>
                      <a:pt x="110" y="24"/>
                    </a:cubicBezTo>
                    <a:cubicBezTo>
                      <a:pt x="110" y="15"/>
                      <a:pt x="118" y="8"/>
                      <a:pt x="126" y="8"/>
                    </a:cubicBezTo>
                    <a:cubicBezTo>
                      <a:pt x="133" y="8"/>
                      <a:pt x="139" y="12"/>
                      <a:pt x="142" y="18"/>
                    </a:cubicBezTo>
                    <a:cubicBezTo>
                      <a:pt x="142" y="18"/>
                      <a:pt x="142" y="18"/>
                      <a:pt x="142" y="18"/>
                    </a:cubicBezTo>
                    <a:cubicBezTo>
                      <a:pt x="164" y="73"/>
                      <a:pt x="164" y="73"/>
                      <a:pt x="164" y="73"/>
                    </a:cubicBezTo>
                    <a:cubicBezTo>
                      <a:pt x="158" y="69"/>
                      <a:pt x="151" y="67"/>
                      <a:pt x="143" y="67"/>
                    </a:cubicBezTo>
                    <a:cubicBezTo>
                      <a:pt x="129" y="67"/>
                      <a:pt x="117" y="74"/>
                      <a:pt x="109" y="84"/>
                    </a:cubicBezTo>
                    <a:lnTo>
                      <a:pt x="109" y="24"/>
                    </a:lnTo>
                    <a:close/>
                    <a:moveTo>
                      <a:pt x="143" y="143"/>
                    </a:moveTo>
                    <a:cubicBezTo>
                      <a:pt x="125" y="143"/>
                      <a:pt x="109" y="128"/>
                      <a:pt x="109" y="109"/>
                    </a:cubicBezTo>
                    <a:cubicBezTo>
                      <a:pt x="109" y="91"/>
                      <a:pt x="125" y="76"/>
                      <a:pt x="143" y="76"/>
                    </a:cubicBezTo>
                    <a:cubicBezTo>
                      <a:pt x="162" y="76"/>
                      <a:pt x="177" y="91"/>
                      <a:pt x="177" y="109"/>
                    </a:cubicBezTo>
                    <a:cubicBezTo>
                      <a:pt x="177" y="128"/>
                      <a:pt x="162" y="143"/>
                      <a:pt x="143" y="143"/>
                    </a:cubicBezTo>
                    <a:close/>
                    <a:moveTo>
                      <a:pt x="143" y="84"/>
                    </a:moveTo>
                    <a:cubicBezTo>
                      <a:pt x="129" y="84"/>
                      <a:pt x="118" y="95"/>
                      <a:pt x="118" y="109"/>
                    </a:cubicBezTo>
                    <a:cubicBezTo>
                      <a:pt x="118" y="112"/>
                      <a:pt x="120" y="114"/>
                      <a:pt x="122" y="114"/>
                    </a:cubicBezTo>
                    <a:cubicBezTo>
                      <a:pt x="124" y="114"/>
                      <a:pt x="126" y="112"/>
                      <a:pt x="126" y="109"/>
                    </a:cubicBezTo>
                    <a:cubicBezTo>
                      <a:pt x="126" y="100"/>
                      <a:pt x="134" y="93"/>
                      <a:pt x="143" y="93"/>
                    </a:cubicBezTo>
                    <a:cubicBezTo>
                      <a:pt x="146" y="93"/>
                      <a:pt x="147" y="91"/>
                      <a:pt x="147" y="88"/>
                    </a:cubicBezTo>
                    <a:cubicBezTo>
                      <a:pt x="147" y="86"/>
                      <a:pt x="146" y="84"/>
                      <a:pt x="143" y="84"/>
                    </a:cubicBezTo>
                    <a:close/>
                  </a:path>
                </a:pathLst>
              </a:custGeom>
              <a:solidFill>
                <a:schemeClr val="accent2"/>
              </a:solidFill>
              <a:ln>
                <a:noFill/>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8"/>
            <p:cNvGrpSpPr/>
            <p:nvPr/>
          </p:nvGrpSpPr>
          <p:grpSpPr>
            <a:xfrm>
              <a:off x="2667380" y="1194597"/>
              <a:ext cx="612862" cy="612862"/>
              <a:chOff x="3556507" y="1592796"/>
              <a:chExt cx="817149" cy="817149"/>
            </a:xfrm>
          </p:grpSpPr>
          <p:sp>
            <p:nvSpPr>
              <p:cNvPr id="61" name="Oval 42"/>
              <p:cNvSpPr>
                <a:spLocks noChangeAspect="1"/>
              </p:cNvSpPr>
              <p:nvPr/>
            </p:nvSpPr>
            <p:spPr>
              <a:xfrm>
                <a:off x="3556507" y="1592796"/>
                <a:ext cx="817149" cy="81714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endParaRPr sz="4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Shape 47"/>
              <p:cNvSpPr/>
              <p:nvPr/>
            </p:nvSpPr>
            <p:spPr bwMode="auto">
              <a:xfrm>
                <a:off x="3783311" y="1837283"/>
                <a:ext cx="363539" cy="361394"/>
              </a:xfrm>
              <a:custGeom>
                <a:avLst/>
                <a:gdLst>
                  <a:gd name="T0" fmla="*/ 85 w 186"/>
                  <a:gd name="T1" fmla="*/ 93 h 185"/>
                  <a:gd name="T2" fmla="*/ 101 w 186"/>
                  <a:gd name="T3" fmla="*/ 93 h 185"/>
                  <a:gd name="T4" fmla="*/ 186 w 186"/>
                  <a:gd name="T5" fmla="*/ 93 h 185"/>
                  <a:gd name="T6" fmla="*/ 159 w 186"/>
                  <a:gd name="T7" fmla="*/ 27 h 185"/>
                  <a:gd name="T8" fmla="*/ 93 w 186"/>
                  <a:gd name="T9" fmla="*/ 0 h 185"/>
                  <a:gd name="T10" fmla="*/ 27 w 186"/>
                  <a:gd name="T11" fmla="*/ 27 h 185"/>
                  <a:gd name="T12" fmla="*/ 0 w 186"/>
                  <a:gd name="T13" fmla="*/ 93 h 185"/>
                  <a:gd name="T14" fmla="*/ 27 w 186"/>
                  <a:gd name="T15" fmla="*/ 158 h 185"/>
                  <a:gd name="T16" fmla="*/ 93 w 186"/>
                  <a:gd name="T17" fmla="*/ 185 h 185"/>
                  <a:gd name="T18" fmla="*/ 159 w 186"/>
                  <a:gd name="T19" fmla="*/ 158 h 185"/>
                  <a:gd name="T20" fmla="*/ 186 w 186"/>
                  <a:gd name="T21" fmla="*/ 93 h 185"/>
                  <a:gd name="T22" fmla="*/ 36 w 186"/>
                  <a:gd name="T23" fmla="*/ 74 h 185"/>
                  <a:gd name="T24" fmla="*/ 36 w 186"/>
                  <a:gd name="T25" fmla="*/ 111 h 185"/>
                  <a:gd name="T26" fmla="*/ 60 w 186"/>
                  <a:gd name="T27" fmla="*/ 79 h 185"/>
                  <a:gd name="T28" fmla="*/ 44 w 186"/>
                  <a:gd name="T29" fmla="*/ 72 h 185"/>
                  <a:gd name="T30" fmla="*/ 60 w 186"/>
                  <a:gd name="T31" fmla="*/ 79 h 185"/>
                  <a:gd name="T32" fmla="*/ 44 w 186"/>
                  <a:gd name="T33" fmla="*/ 113 h 185"/>
                  <a:gd name="T34" fmla="*/ 60 w 186"/>
                  <a:gd name="T35" fmla="*/ 107 h 185"/>
                  <a:gd name="T36" fmla="*/ 33 w 186"/>
                  <a:gd name="T37" fmla="*/ 152 h 185"/>
                  <a:gd name="T38" fmla="*/ 61 w 186"/>
                  <a:gd name="T39" fmla="*/ 124 h 185"/>
                  <a:gd name="T40" fmla="*/ 33 w 186"/>
                  <a:gd name="T41" fmla="*/ 152 h 185"/>
                  <a:gd name="T42" fmla="*/ 39 w 186"/>
                  <a:gd name="T43" fmla="*/ 65 h 185"/>
                  <a:gd name="T44" fmla="*/ 66 w 186"/>
                  <a:gd name="T45" fmla="*/ 39 h 185"/>
                  <a:gd name="T46" fmla="*/ 116 w 186"/>
                  <a:gd name="T47" fmla="*/ 60 h 185"/>
                  <a:gd name="T48" fmla="*/ 100 w 186"/>
                  <a:gd name="T49" fmla="*/ 53 h 185"/>
                  <a:gd name="T50" fmla="*/ 116 w 186"/>
                  <a:gd name="T51" fmla="*/ 60 h 185"/>
                  <a:gd name="T52" fmla="*/ 112 w 186"/>
                  <a:gd name="T53" fmla="*/ 35 h 185"/>
                  <a:gd name="T54" fmla="*/ 74 w 186"/>
                  <a:gd name="T55" fmla="*/ 35 h 185"/>
                  <a:gd name="T56" fmla="*/ 73 w 186"/>
                  <a:gd name="T57" fmla="*/ 43 h 185"/>
                  <a:gd name="T58" fmla="*/ 79 w 186"/>
                  <a:gd name="T59" fmla="*/ 59 h 185"/>
                  <a:gd name="T60" fmla="*/ 73 w 186"/>
                  <a:gd name="T61" fmla="*/ 43 h 185"/>
                  <a:gd name="T62" fmla="*/ 79 w 186"/>
                  <a:gd name="T63" fmla="*/ 126 h 185"/>
                  <a:gd name="T64" fmla="*/ 73 w 186"/>
                  <a:gd name="T65" fmla="*/ 142 h 185"/>
                  <a:gd name="T66" fmla="*/ 93 w 186"/>
                  <a:gd name="T67" fmla="*/ 177 h 185"/>
                  <a:gd name="T68" fmla="*/ 93 w 186"/>
                  <a:gd name="T69" fmla="*/ 137 h 185"/>
                  <a:gd name="T70" fmla="*/ 93 w 186"/>
                  <a:gd name="T71" fmla="*/ 177 h 185"/>
                  <a:gd name="T72" fmla="*/ 100 w 186"/>
                  <a:gd name="T73" fmla="*/ 132 h 185"/>
                  <a:gd name="T74" fmla="*/ 116 w 186"/>
                  <a:gd name="T75" fmla="*/ 125 h 185"/>
                  <a:gd name="T76" fmla="*/ 118 w 186"/>
                  <a:gd name="T77" fmla="*/ 103 h 185"/>
                  <a:gd name="T78" fmla="*/ 103 w 186"/>
                  <a:gd name="T79" fmla="*/ 118 h 185"/>
                  <a:gd name="T80" fmla="*/ 83 w 186"/>
                  <a:gd name="T81" fmla="*/ 118 h 185"/>
                  <a:gd name="T82" fmla="*/ 68 w 186"/>
                  <a:gd name="T83" fmla="*/ 103 h 185"/>
                  <a:gd name="T84" fmla="*/ 68 w 186"/>
                  <a:gd name="T85" fmla="*/ 82 h 185"/>
                  <a:gd name="T86" fmla="*/ 83 w 186"/>
                  <a:gd name="T87" fmla="*/ 68 h 185"/>
                  <a:gd name="T88" fmla="*/ 103 w 186"/>
                  <a:gd name="T89" fmla="*/ 68 h 185"/>
                  <a:gd name="T90" fmla="*/ 118 w 186"/>
                  <a:gd name="T91" fmla="*/ 82 h 185"/>
                  <a:gd name="T92" fmla="*/ 118 w 186"/>
                  <a:gd name="T93" fmla="*/ 103 h 185"/>
                  <a:gd name="T94" fmla="*/ 147 w 186"/>
                  <a:gd name="T95" fmla="*/ 65 h 185"/>
                  <a:gd name="T96" fmla="*/ 120 w 186"/>
                  <a:gd name="T97" fmla="*/ 39 h 185"/>
                  <a:gd name="T98" fmla="*/ 133 w 186"/>
                  <a:gd name="T99" fmla="*/ 86 h 185"/>
                  <a:gd name="T100" fmla="*/ 126 w 186"/>
                  <a:gd name="T101" fmla="*/ 69 h 185"/>
                  <a:gd name="T102" fmla="*/ 133 w 186"/>
                  <a:gd name="T103" fmla="*/ 86 h 185"/>
                  <a:gd name="T104" fmla="*/ 142 w 186"/>
                  <a:gd name="T105" fmla="*/ 113 h 185"/>
                  <a:gd name="T106" fmla="*/ 126 w 186"/>
                  <a:gd name="T107" fmla="*/ 107 h 185"/>
                  <a:gd name="T108" fmla="*/ 153 w 186"/>
                  <a:gd name="T109" fmla="*/ 152 h 185"/>
                  <a:gd name="T110" fmla="*/ 125 w 186"/>
                  <a:gd name="T111" fmla="*/ 124 h 185"/>
                  <a:gd name="T112" fmla="*/ 153 w 186"/>
                  <a:gd name="T113" fmla="*/ 152 h 185"/>
                  <a:gd name="T114" fmla="*/ 138 w 186"/>
                  <a:gd name="T115" fmla="*/ 93 h 185"/>
                  <a:gd name="T116" fmla="*/ 177 w 186"/>
                  <a:gd name="T1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accent1"/>
              </a:solidFill>
              <a:ln>
                <a:noFill/>
              </a:ln>
            </p:spPr>
            <p:txBody>
              <a:bodyPr anchor="ctr"/>
              <a:lstStyle/>
              <a:p>
                <a:pPr algn="ctr" defTabSz="914400"/>
                <a:endParaRPr sz="4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Group 77"/>
            <p:cNvGrpSpPr/>
            <p:nvPr/>
          </p:nvGrpSpPr>
          <p:grpSpPr>
            <a:xfrm>
              <a:off x="644098" y="1258653"/>
              <a:ext cx="2023282" cy="792684"/>
              <a:chOff x="858798" y="1678205"/>
              <a:chExt cx="2697709" cy="1056913"/>
            </a:xfrm>
          </p:grpSpPr>
          <p:sp>
            <p:nvSpPr>
              <p:cNvPr id="59" name="TextBox 41"/>
              <p:cNvSpPr txBox="1"/>
              <p:nvPr/>
            </p:nvSpPr>
            <p:spPr>
              <a:xfrm>
                <a:off x="858798" y="1678205"/>
                <a:ext cx="2697709" cy="161583"/>
              </a:xfrm>
              <a:prstGeom prst="rect">
                <a:avLst/>
              </a:prstGeom>
              <a:noFill/>
            </p:spPr>
            <p:txBody>
              <a:bodyPr wrap="none" lIns="0" tIns="0" rIns="192000" bIns="0" anchor="b" anchorCtr="0">
                <a:noAutofit/>
              </a:bodyPr>
              <a:lstStyle/>
              <a:p>
                <a:pPr algn="r" defTabSz="914400"/>
                <a:r>
                  <a:rPr lang="zh-CN" altLang="en-US" sz="1600" b="1" dirty="0">
                    <a:solidFill>
                      <a:srgbClr val="6BA24F"/>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60" name="Rectangle 4"/>
              <p:cNvSpPr/>
              <p:nvPr/>
            </p:nvSpPr>
            <p:spPr>
              <a:xfrm>
                <a:off x="1295467" y="1839788"/>
                <a:ext cx="2261040" cy="895330"/>
              </a:xfrm>
              <a:prstGeom prst="rect">
                <a:avLst/>
              </a:prstGeom>
            </p:spPr>
            <p:txBody>
              <a:bodyPr wrap="square" lIns="0" tIns="0" rIns="192000" bIns="0" anchor="t" anchorCtr="0">
                <a:noAutofit/>
              </a:bodyPr>
              <a:lstStyle/>
              <a:p>
                <a:pPr algn="r" defTabSz="914400">
                  <a:lnSpc>
                    <a:spcPct val="120000"/>
                  </a:lnSpc>
                </a:pPr>
                <a: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55"/>
            <p:cNvGrpSpPr/>
            <p:nvPr/>
          </p:nvGrpSpPr>
          <p:grpSpPr>
            <a:xfrm>
              <a:off x="539750" y="2481666"/>
              <a:ext cx="1620758" cy="484748"/>
              <a:chOff x="711509" y="1736151"/>
              <a:chExt cx="2697709" cy="646331"/>
            </a:xfrm>
          </p:grpSpPr>
          <p:sp>
            <p:nvSpPr>
              <p:cNvPr id="57" name="TextBox 56"/>
              <p:cNvSpPr txBox="1"/>
              <p:nvPr/>
            </p:nvSpPr>
            <p:spPr>
              <a:xfrm>
                <a:off x="711509" y="1736151"/>
                <a:ext cx="2697709" cy="161583"/>
              </a:xfrm>
              <a:prstGeom prst="rect">
                <a:avLst/>
              </a:prstGeom>
              <a:noFill/>
            </p:spPr>
            <p:txBody>
              <a:bodyPr wrap="none" lIns="0" tIns="0" rIns="192000" bIns="0" anchor="b" anchorCtr="0">
                <a:noAutofit/>
              </a:bodyPr>
              <a:lstStyle/>
              <a:p>
                <a:pPr algn="r" defTabSz="914400"/>
                <a:r>
                  <a:rPr lang="zh-CN" altLang="en-US" sz="1600" b="1" dirty="0">
                    <a:solidFill>
                      <a:srgbClr val="7F7F7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58" name="Rectangle 57"/>
              <p:cNvSpPr/>
              <p:nvPr/>
            </p:nvSpPr>
            <p:spPr>
              <a:xfrm>
                <a:off x="711509" y="1897734"/>
                <a:ext cx="2697709" cy="484748"/>
              </a:xfrm>
              <a:prstGeom prst="rect">
                <a:avLst/>
              </a:prstGeom>
            </p:spPr>
            <p:txBody>
              <a:bodyPr wrap="square" lIns="0" tIns="0" rIns="192000" bIns="0" anchor="t" anchorCtr="0">
                <a:noAutofit/>
              </a:bodyPr>
              <a:lstStyle/>
              <a:p>
                <a:pPr algn="r" defTabSz="914400">
                  <a:lnSpc>
                    <a:spcPct val="120000"/>
                  </a:lnSpc>
                </a:pPr>
                <a: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Group 58"/>
            <p:cNvGrpSpPr/>
            <p:nvPr/>
          </p:nvGrpSpPr>
          <p:grpSpPr>
            <a:xfrm>
              <a:off x="539751" y="3701968"/>
              <a:ext cx="2648451" cy="892312"/>
              <a:chOff x="711509" y="1736151"/>
              <a:chExt cx="2697709" cy="1189749"/>
            </a:xfrm>
          </p:grpSpPr>
          <p:sp>
            <p:nvSpPr>
              <p:cNvPr id="55" name="TextBox 59"/>
              <p:cNvSpPr txBox="1"/>
              <p:nvPr/>
            </p:nvSpPr>
            <p:spPr>
              <a:xfrm>
                <a:off x="711509" y="1736151"/>
                <a:ext cx="2697709" cy="161583"/>
              </a:xfrm>
              <a:prstGeom prst="rect">
                <a:avLst/>
              </a:prstGeom>
              <a:noFill/>
            </p:spPr>
            <p:txBody>
              <a:bodyPr wrap="none" lIns="0" tIns="0" rIns="192000" bIns="0" anchor="b" anchorCtr="0">
                <a:noAutofit/>
              </a:bodyPr>
              <a:lstStyle/>
              <a:p>
                <a:pPr algn="r" defTabSz="914400"/>
                <a:r>
                  <a:rPr lang="zh-CN" altLang="en-US" sz="1600" b="1" dirty="0">
                    <a:solidFill>
                      <a:srgbClr val="6BA24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56" name="Rectangle 60"/>
              <p:cNvSpPr/>
              <p:nvPr/>
            </p:nvSpPr>
            <p:spPr>
              <a:xfrm>
                <a:off x="711509" y="1897733"/>
                <a:ext cx="2697709" cy="1028167"/>
              </a:xfrm>
              <a:prstGeom prst="rect">
                <a:avLst/>
              </a:prstGeom>
            </p:spPr>
            <p:txBody>
              <a:bodyPr wrap="square" lIns="0" tIns="0" rIns="192000" bIns="0" anchor="t" anchorCtr="0">
                <a:noAutofit/>
              </a:bodyPr>
              <a:lstStyle/>
              <a:p>
                <a:pPr algn="r" defTabSz="914400">
                  <a:lnSpc>
                    <a:spcPct val="120000"/>
                  </a:lnSpc>
                </a:pPr>
                <a: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Group 76"/>
            <p:cNvGrpSpPr/>
            <p:nvPr/>
          </p:nvGrpSpPr>
          <p:grpSpPr>
            <a:xfrm>
              <a:off x="6468112" y="1203805"/>
              <a:ext cx="2021781" cy="484748"/>
              <a:chOff x="8624150" y="1605073"/>
              <a:chExt cx="2695708" cy="646331"/>
            </a:xfrm>
          </p:grpSpPr>
          <p:sp>
            <p:nvSpPr>
              <p:cNvPr id="53" name="TextBox 62"/>
              <p:cNvSpPr txBox="1"/>
              <p:nvPr/>
            </p:nvSpPr>
            <p:spPr>
              <a:xfrm>
                <a:off x="8624150" y="1605073"/>
                <a:ext cx="2695708" cy="161583"/>
              </a:xfrm>
              <a:prstGeom prst="rect">
                <a:avLst/>
              </a:prstGeom>
              <a:noFill/>
            </p:spPr>
            <p:txBody>
              <a:bodyPr wrap="none" lIns="192000" tIns="0" rIns="192000" bIns="0" anchor="b" anchorCtr="0">
                <a:noAutofit/>
              </a:bodyPr>
              <a:lstStyle/>
              <a:p>
                <a:pPr defTabSz="914400"/>
                <a:r>
                  <a:rPr lang="zh-CN" altLang="en-US" sz="1600" b="1" dirty="0">
                    <a:solidFill>
                      <a:srgbClr val="7F7F7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54" name="Rectangle 63"/>
              <p:cNvSpPr/>
              <p:nvPr/>
            </p:nvSpPr>
            <p:spPr>
              <a:xfrm>
                <a:off x="8624150" y="1766656"/>
                <a:ext cx="2695708" cy="484748"/>
              </a:xfrm>
              <a:prstGeom prst="rect">
                <a:avLst/>
              </a:prstGeom>
            </p:spPr>
            <p:txBody>
              <a:bodyPr wrap="square" lIns="192000" tIns="0" rIns="0" bIns="0" anchor="t" anchorCtr="0">
                <a:noAutofit/>
              </a:bodyPr>
              <a:lstStyle/>
              <a:p>
                <a:pPr defTabSz="914400">
                  <a:lnSpc>
                    <a:spcPct val="120000"/>
                  </a:lnSpc>
                </a:pPr>
                <a:r>
                  <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Group 70"/>
            <p:cNvGrpSpPr/>
            <p:nvPr/>
          </p:nvGrpSpPr>
          <p:grpSpPr>
            <a:xfrm>
              <a:off x="6967060" y="2481666"/>
              <a:ext cx="1620758" cy="484748"/>
              <a:chOff x="711509" y="1736151"/>
              <a:chExt cx="2697709" cy="646331"/>
            </a:xfrm>
          </p:grpSpPr>
          <p:sp>
            <p:nvSpPr>
              <p:cNvPr id="51" name="TextBox 71"/>
              <p:cNvSpPr txBox="1"/>
              <p:nvPr/>
            </p:nvSpPr>
            <p:spPr>
              <a:xfrm>
                <a:off x="711509" y="1736151"/>
                <a:ext cx="2697709" cy="161583"/>
              </a:xfrm>
              <a:prstGeom prst="rect">
                <a:avLst/>
              </a:prstGeom>
              <a:noFill/>
            </p:spPr>
            <p:txBody>
              <a:bodyPr wrap="none" lIns="192000" tIns="0" rIns="192000" bIns="0" anchor="b" anchorCtr="0">
                <a:noAutofit/>
              </a:bodyPr>
              <a:lstStyle/>
              <a:p>
                <a:pPr defTabSz="914400"/>
                <a:r>
                  <a:rPr lang="zh-CN" altLang="en-US" sz="1600" b="1">
                    <a:solidFill>
                      <a:srgbClr val="6BA24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52" name="Rectangle 72"/>
              <p:cNvSpPr/>
              <p:nvPr/>
            </p:nvSpPr>
            <p:spPr>
              <a:xfrm>
                <a:off x="711509" y="1897734"/>
                <a:ext cx="2697709" cy="484748"/>
              </a:xfrm>
              <a:prstGeom prst="rect">
                <a:avLst/>
              </a:prstGeom>
            </p:spPr>
            <p:txBody>
              <a:bodyPr wrap="square" lIns="192000" tIns="0" rIns="0" bIns="0" anchor="t" anchorCtr="0">
                <a:noAutofit/>
              </a:bodyPr>
              <a:lstStyle/>
              <a:p>
                <a:pPr defTabSz="914400">
                  <a:lnSpc>
                    <a:spcPct val="120000"/>
                  </a:lnSpc>
                </a:pPr>
                <a: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Group 73"/>
            <p:cNvGrpSpPr/>
            <p:nvPr/>
          </p:nvGrpSpPr>
          <p:grpSpPr>
            <a:xfrm>
              <a:off x="6508009" y="3701968"/>
              <a:ext cx="2065835" cy="885511"/>
              <a:chOff x="711509" y="1736151"/>
              <a:chExt cx="2697709" cy="1180681"/>
            </a:xfrm>
          </p:grpSpPr>
          <p:sp>
            <p:nvSpPr>
              <p:cNvPr id="49" name="TextBox 74"/>
              <p:cNvSpPr txBox="1"/>
              <p:nvPr/>
            </p:nvSpPr>
            <p:spPr>
              <a:xfrm>
                <a:off x="711509" y="1736151"/>
                <a:ext cx="2697709" cy="161583"/>
              </a:xfrm>
              <a:prstGeom prst="rect">
                <a:avLst/>
              </a:prstGeom>
              <a:noFill/>
            </p:spPr>
            <p:txBody>
              <a:bodyPr wrap="none" lIns="192000" tIns="0" rIns="0" bIns="0" anchor="b" anchorCtr="0">
                <a:noAutofit/>
              </a:bodyPr>
              <a:lstStyle/>
              <a:p>
                <a:pPr defTabSz="914400"/>
                <a:r>
                  <a:rPr lang="zh-CN" altLang="en-US" sz="1600" b="1">
                    <a:solidFill>
                      <a:srgbClr val="7F7F7F">
                        <a:lumMod val="100000"/>
                      </a:srgbClr>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50" name="Rectangle 75"/>
              <p:cNvSpPr/>
              <p:nvPr/>
            </p:nvSpPr>
            <p:spPr>
              <a:xfrm>
                <a:off x="711509" y="1897734"/>
                <a:ext cx="2697709" cy="1019098"/>
              </a:xfrm>
              <a:prstGeom prst="rect">
                <a:avLst/>
              </a:prstGeom>
            </p:spPr>
            <p:txBody>
              <a:bodyPr wrap="square" lIns="192000" tIns="0" rIns="0" bIns="0" anchor="t" anchorCtr="0">
                <a:noAutofit/>
              </a:bodyPr>
              <a:lstStyle/>
              <a:p>
                <a:pPr defTabSz="914400">
                  <a:lnSpc>
                    <a:spcPct val="120000"/>
                  </a:lnSpc>
                </a:pPr>
                <a: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rPr>
                </a:br>
                <a:endParaRPr lang="zh-CN" altLang="en-US" sz="146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3" name="矩形 72"/>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a:off x="3031351" y="2699829"/>
            <a:ext cx="2128784" cy="212955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976820" y="2699832"/>
            <a:ext cx="1064393" cy="106477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9378866" y="3764609"/>
            <a:ext cx="1064393" cy="106477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147567" y="2699829"/>
            <a:ext cx="2128784" cy="212955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262771" y="2699829"/>
            <a:ext cx="2128784" cy="212955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991089" y="3092706"/>
            <a:ext cx="2110921" cy="2111685"/>
            <a:chOff x="1991089" y="3089496"/>
            <a:chExt cx="2110921" cy="2111685"/>
          </a:xfrm>
        </p:grpSpPr>
        <p:sp>
          <p:nvSpPr>
            <p:cNvPr id="13" name="菱形 12"/>
            <p:cNvSpPr/>
            <p:nvPr/>
          </p:nvSpPr>
          <p:spPr>
            <a:xfrm>
              <a:off x="1991089" y="3089496"/>
              <a:ext cx="2110921" cy="211168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32"/>
            <p:cNvSpPr txBox="1"/>
            <p:nvPr/>
          </p:nvSpPr>
          <p:spPr>
            <a:xfrm flipH="1">
              <a:off x="2308345" y="3960721"/>
              <a:ext cx="1223412" cy="300210"/>
            </a:xfrm>
            <a:prstGeom prst="rect">
              <a:avLst/>
            </a:prstGeom>
            <a:noFill/>
          </p:spPr>
          <p:txBody>
            <a:bodyPr wrap="none" rtlCol="0">
              <a:spAutoFit/>
            </a:bodyPr>
            <a:lstStyle/>
            <a:p>
              <a:pPr defTabSz="914400"/>
              <a:r>
                <a:rPr lang="zh-CN" altLang="en-US" sz="1350" b="1" dirty="0">
                  <a:solidFill>
                    <a:prstClr val="white"/>
                  </a:solidFill>
                  <a:latin typeface="Arial" panose="020B0604020202020204" pitchFamily="34" charset="0"/>
                  <a:ea typeface="微软雅黑" panose="020B0503020204020204" pitchFamily="34" charset="-122"/>
                  <a:sym typeface="Arial" panose="020B0604020202020204" pitchFamily="34" charset="0"/>
                </a:rPr>
                <a:t>点击输入标题</a:t>
              </a:r>
            </a:p>
          </p:txBody>
        </p:sp>
      </p:grpSp>
      <p:grpSp>
        <p:nvGrpSpPr>
          <p:cNvPr id="15" name="组合 14"/>
          <p:cNvGrpSpPr/>
          <p:nvPr/>
        </p:nvGrpSpPr>
        <p:grpSpPr>
          <a:xfrm>
            <a:off x="4080108" y="2324822"/>
            <a:ext cx="2110921" cy="2111685"/>
            <a:chOff x="4080107" y="2321612"/>
            <a:chExt cx="2110921" cy="2111685"/>
          </a:xfrm>
        </p:grpSpPr>
        <p:sp>
          <p:nvSpPr>
            <p:cNvPr id="16" name="菱形 15"/>
            <p:cNvSpPr/>
            <p:nvPr/>
          </p:nvSpPr>
          <p:spPr>
            <a:xfrm>
              <a:off x="4080107" y="2321612"/>
              <a:ext cx="2110921" cy="211168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35"/>
            <p:cNvSpPr txBox="1"/>
            <p:nvPr/>
          </p:nvSpPr>
          <p:spPr>
            <a:xfrm flipH="1">
              <a:off x="4426391" y="3192837"/>
              <a:ext cx="1223412" cy="300210"/>
            </a:xfrm>
            <a:prstGeom prst="rect">
              <a:avLst/>
            </a:prstGeom>
            <a:noFill/>
          </p:spPr>
          <p:txBody>
            <a:bodyPr wrap="none" rtlCol="0">
              <a:spAutoFit/>
            </a:bodyPr>
            <a:lstStyle/>
            <a:p>
              <a:pPr defTabSz="914400"/>
              <a:r>
                <a:rPr lang="zh-CN" altLang="en-US" sz="1350" b="1" dirty="0">
                  <a:solidFill>
                    <a:prstClr val="white"/>
                  </a:solidFill>
                  <a:latin typeface="Arial" panose="020B0604020202020204" pitchFamily="34" charset="0"/>
                  <a:ea typeface="微软雅黑" panose="020B0503020204020204" pitchFamily="34" charset="-122"/>
                  <a:sym typeface="Arial" panose="020B0604020202020204" pitchFamily="34" charset="0"/>
                </a:rPr>
                <a:t>点击输入标题</a:t>
              </a:r>
            </a:p>
          </p:txBody>
        </p:sp>
      </p:grpSp>
      <p:grpSp>
        <p:nvGrpSpPr>
          <p:cNvPr id="18" name="组合 17"/>
          <p:cNvGrpSpPr/>
          <p:nvPr/>
        </p:nvGrpSpPr>
        <p:grpSpPr>
          <a:xfrm>
            <a:off x="6221368" y="3092706"/>
            <a:ext cx="2110921" cy="2111685"/>
            <a:chOff x="6221368" y="3089496"/>
            <a:chExt cx="2110921" cy="2111685"/>
          </a:xfrm>
        </p:grpSpPr>
        <p:sp>
          <p:nvSpPr>
            <p:cNvPr id="22" name="菱形 21"/>
            <p:cNvSpPr/>
            <p:nvPr/>
          </p:nvSpPr>
          <p:spPr>
            <a:xfrm>
              <a:off x="6221368" y="3089496"/>
              <a:ext cx="2110921" cy="211168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38"/>
            <p:cNvSpPr txBox="1"/>
            <p:nvPr/>
          </p:nvSpPr>
          <p:spPr>
            <a:xfrm flipH="1">
              <a:off x="6538624" y="3960721"/>
              <a:ext cx="1223412" cy="300210"/>
            </a:xfrm>
            <a:prstGeom prst="rect">
              <a:avLst/>
            </a:prstGeom>
            <a:noFill/>
          </p:spPr>
          <p:txBody>
            <a:bodyPr wrap="none" rtlCol="0">
              <a:spAutoFit/>
            </a:bodyPr>
            <a:lstStyle/>
            <a:p>
              <a:pPr defTabSz="914400"/>
              <a:r>
                <a:rPr lang="zh-CN" altLang="en-US" sz="1350" b="1" dirty="0">
                  <a:solidFill>
                    <a:prstClr val="white"/>
                  </a:solidFill>
                  <a:latin typeface="Arial" panose="020B0604020202020204" pitchFamily="34" charset="0"/>
                  <a:ea typeface="微软雅黑" panose="020B0503020204020204" pitchFamily="34" charset="-122"/>
                  <a:sym typeface="Arial" panose="020B0604020202020204" pitchFamily="34" charset="0"/>
                </a:rPr>
                <a:t>点击输入标题</a:t>
              </a:r>
            </a:p>
          </p:txBody>
        </p:sp>
      </p:grpSp>
      <p:grpSp>
        <p:nvGrpSpPr>
          <p:cNvPr id="24" name="组合 23"/>
          <p:cNvGrpSpPr/>
          <p:nvPr/>
        </p:nvGrpSpPr>
        <p:grpSpPr>
          <a:xfrm>
            <a:off x="8333604" y="2324822"/>
            <a:ext cx="2110921" cy="2111685"/>
            <a:chOff x="8333603" y="2321612"/>
            <a:chExt cx="2110921" cy="2111685"/>
          </a:xfrm>
        </p:grpSpPr>
        <p:sp>
          <p:nvSpPr>
            <p:cNvPr id="25" name="菱形 24"/>
            <p:cNvSpPr/>
            <p:nvPr/>
          </p:nvSpPr>
          <p:spPr>
            <a:xfrm>
              <a:off x="8333603" y="2321612"/>
              <a:ext cx="2110921" cy="2111685"/>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41"/>
            <p:cNvSpPr txBox="1"/>
            <p:nvPr/>
          </p:nvSpPr>
          <p:spPr>
            <a:xfrm flipH="1">
              <a:off x="8636346" y="3192837"/>
              <a:ext cx="1223412" cy="300210"/>
            </a:xfrm>
            <a:prstGeom prst="rect">
              <a:avLst/>
            </a:prstGeom>
            <a:noFill/>
          </p:spPr>
          <p:txBody>
            <a:bodyPr wrap="none" rtlCol="0">
              <a:spAutoFit/>
            </a:bodyPr>
            <a:lstStyle/>
            <a:p>
              <a:pPr defTabSz="914400"/>
              <a:r>
                <a:rPr lang="zh-CN" altLang="en-US" sz="1350" b="1" dirty="0">
                  <a:solidFill>
                    <a:prstClr val="white"/>
                  </a:solidFill>
                  <a:latin typeface="Arial" panose="020B0604020202020204" pitchFamily="34" charset="0"/>
                  <a:ea typeface="微软雅黑" panose="020B0503020204020204" pitchFamily="34" charset="-122"/>
                  <a:sym typeface="Arial" panose="020B0604020202020204" pitchFamily="34" charset="0"/>
                </a:rPr>
                <a:t>点击输入标题</a:t>
              </a:r>
            </a:p>
          </p:txBody>
        </p:sp>
      </p:grpSp>
      <p:grpSp>
        <p:nvGrpSpPr>
          <p:cNvPr id="27" name="组合 26"/>
          <p:cNvGrpSpPr/>
          <p:nvPr/>
        </p:nvGrpSpPr>
        <p:grpSpPr>
          <a:xfrm>
            <a:off x="6052953" y="5247930"/>
            <a:ext cx="2395863" cy="976283"/>
            <a:chOff x="1742396" y="4532321"/>
            <a:chExt cx="2395863" cy="976284"/>
          </a:xfrm>
        </p:grpSpPr>
        <p:sp>
          <p:nvSpPr>
            <p:cNvPr id="28" name="文本框 27"/>
            <p:cNvSpPr txBox="1"/>
            <p:nvPr/>
          </p:nvSpPr>
          <p:spPr>
            <a:xfrm>
              <a:off x="1822073" y="4532321"/>
              <a:ext cx="2236510" cy="400110"/>
            </a:xfrm>
            <a:prstGeom prst="rect">
              <a:avLst/>
            </a:prstGeom>
            <a:noFill/>
          </p:spPr>
          <p:txBody>
            <a:bodyPr wrap="none" rtlCol="0">
              <a:spAutoFit/>
            </a:bodyPr>
            <a:lstStyle/>
            <a:p>
              <a:pPr algn="ctr" defTabSz="914400"/>
              <a:r>
                <a:rPr lang="zh-CN" altLang="en-US" sz="200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单击此处添加标题</a:t>
              </a:r>
            </a:p>
          </p:txBody>
        </p:sp>
        <p:sp>
          <p:nvSpPr>
            <p:cNvPr id="29" name="矩形 28"/>
            <p:cNvSpPr/>
            <p:nvPr/>
          </p:nvSpPr>
          <p:spPr>
            <a:xfrm>
              <a:off x="1742396" y="4923830"/>
              <a:ext cx="2395863" cy="584775"/>
            </a:xfrm>
            <a:prstGeom prst="rect">
              <a:avLst/>
            </a:prstGeom>
          </p:spPr>
          <p:txBody>
            <a:bodyPr wrap="square">
              <a:spAutoFit/>
            </a:bodyPr>
            <a:lstStyle/>
            <a:p>
              <a:pPr algn="ctr" defTabSz="914400"/>
              <a:r>
                <a:rPr lang="zh-CN" altLang="en-US" sz="16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单击此处添加文字内容建议使用微软雅黑</a:t>
              </a:r>
            </a:p>
          </p:txBody>
        </p:sp>
      </p:grpSp>
      <p:grpSp>
        <p:nvGrpSpPr>
          <p:cNvPr id="30" name="组合 29"/>
          <p:cNvGrpSpPr/>
          <p:nvPr/>
        </p:nvGrpSpPr>
        <p:grpSpPr>
          <a:xfrm>
            <a:off x="1822673" y="5247930"/>
            <a:ext cx="2395863" cy="976283"/>
            <a:chOff x="1742396" y="4532321"/>
            <a:chExt cx="2395863" cy="976284"/>
          </a:xfrm>
        </p:grpSpPr>
        <p:sp>
          <p:nvSpPr>
            <p:cNvPr id="31" name="文本框 30"/>
            <p:cNvSpPr txBox="1"/>
            <p:nvPr/>
          </p:nvSpPr>
          <p:spPr>
            <a:xfrm>
              <a:off x="1822073" y="4532321"/>
              <a:ext cx="2236510" cy="400110"/>
            </a:xfrm>
            <a:prstGeom prst="rect">
              <a:avLst/>
            </a:prstGeom>
            <a:noFill/>
          </p:spPr>
          <p:txBody>
            <a:bodyPr wrap="none" rtlCol="0">
              <a:spAutoFit/>
            </a:bodyPr>
            <a:lstStyle/>
            <a:p>
              <a:pPr algn="ctr" defTabSz="914400"/>
              <a:r>
                <a:rPr lang="zh-CN" altLang="en-US" sz="200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单击此处添加标题</a:t>
              </a:r>
            </a:p>
          </p:txBody>
        </p:sp>
        <p:sp>
          <p:nvSpPr>
            <p:cNvPr id="32" name="矩形 31"/>
            <p:cNvSpPr/>
            <p:nvPr/>
          </p:nvSpPr>
          <p:spPr>
            <a:xfrm>
              <a:off x="1742396" y="4923830"/>
              <a:ext cx="2395863" cy="584775"/>
            </a:xfrm>
            <a:prstGeom prst="rect">
              <a:avLst/>
            </a:prstGeom>
          </p:spPr>
          <p:txBody>
            <a:bodyPr wrap="square">
              <a:spAutoFit/>
            </a:bodyPr>
            <a:lstStyle/>
            <a:p>
              <a:pPr algn="ctr" defTabSz="914400"/>
              <a:r>
                <a:rPr lang="zh-CN" altLang="en-US" sz="16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单击此处添加文字内容建议使用微软雅黑</a:t>
              </a:r>
            </a:p>
          </p:txBody>
        </p:sp>
      </p:grpSp>
      <p:grpSp>
        <p:nvGrpSpPr>
          <p:cNvPr id="33" name="组合 32"/>
          <p:cNvGrpSpPr/>
          <p:nvPr/>
        </p:nvGrpSpPr>
        <p:grpSpPr>
          <a:xfrm>
            <a:off x="8180934" y="1259737"/>
            <a:ext cx="2395863" cy="912983"/>
            <a:chOff x="8180934" y="1256528"/>
            <a:chExt cx="2395863" cy="912985"/>
          </a:xfrm>
        </p:grpSpPr>
        <p:sp>
          <p:nvSpPr>
            <p:cNvPr id="34" name="文本框 33"/>
            <p:cNvSpPr txBox="1"/>
            <p:nvPr/>
          </p:nvSpPr>
          <p:spPr>
            <a:xfrm>
              <a:off x="8302919" y="1769402"/>
              <a:ext cx="2236510" cy="400111"/>
            </a:xfrm>
            <a:prstGeom prst="rect">
              <a:avLst/>
            </a:prstGeom>
          </p:spPr>
          <p:txBody>
            <a:bodyPr wrap="none" rtlCol="0">
              <a:spAutoFit/>
            </a:bodyPr>
            <a:lstStyle/>
            <a:p>
              <a:pPr algn="ctr" defTabSz="914400"/>
              <a:r>
                <a:rPr lang="zh-CN" altLang="en-US" sz="200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单击此处添加标题</a:t>
              </a:r>
            </a:p>
          </p:txBody>
        </p:sp>
        <p:sp>
          <p:nvSpPr>
            <p:cNvPr id="35" name="矩形 34"/>
            <p:cNvSpPr/>
            <p:nvPr/>
          </p:nvSpPr>
          <p:spPr>
            <a:xfrm>
              <a:off x="8180934" y="1256528"/>
              <a:ext cx="2395863" cy="584776"/>
            </a:xfrm>
            <a:prstGeom prst="rect">
              <a:avLst/>
            </a:prstGeom>
          </p:spPr>
          <p:txBody>
            <a:bodyPr wrap="square">
              <a:spAutoFit/>
            </a:bodyPr>
            <a:lstStyle/>
            <a:p>
              <a:pPr algn="ctr" defTabSz="914400"/>
              <a:r>
                <a:rPr lang="zh-CN" altLang="en-US" sz="16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单击此处添加文字内容建议使用微软雅黑</a:t>
              </a:r>
            </a:p>
          </p:txBody>
        </p:sp>
      </p:grpSp>
      <p:grpSp>
        <p:nvGrpSpPr>
          <p:cNvPr id="36" name="组合 35"/>
          <p:cNvGrpSpPr/>
          <p:nvPr/>
        </p:nvGrpSpPr>
        <p:grpSpPr>
          <a:xfrm>
            <a:off x="3949637" y="1259737"/>
            <a:ext cx="2395863" cy="912983"/>
            <a:chOff x="3949636" y="1256528"/>
            <a:chExt cx="2395863" cy="912985"/>
          </a:xfrm>
        </p:grpSpPr>
        <p:sp>
          <p:nvSpPr>
            <p:cNvPr id="37" name="文本框 36"/>
            <p:cNvSpPr txBox="1"/>
            <p:nvPr/>
          </p:nvSpPr>
          <p:spPr>
            <a:xfrm>
              <a:off x="4071621" y="1769402"/>
              <a:ext cx="2236510" cy="400111"/>
            </a:xfrm>
            <a:prstGeom prst="rect">
              <a:avLst/>
            </a:prstGeom>
          </p:spPr>
          <p:txBody>
            <a:bodyPr wrap="none" rtlCol="0">
              <a:spAutoFit/>
            </a:bodyPr>
            <a:lstStyle/>
            <a:p>
              <a:pPr algn="ctr" defTabSz="914400"/>
              <a:r>
                <a:rPr lang="zh-CN" altLang="en-US" sz="200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单击此处添加标题</a:t>
              </a:r>
            </a:p>
          </p:txBody>
        </p:sp>
        <p:sp>
          <p:nvSpPr>
            <p:cNvPr id="38" name="矩形 37"/>
            <p:cNvSpPr/>
            <p:nvPr/>
          </p:nvSpPr>
          <p:spPr>
            <a:xfrm>
              <a:off x="3949636" y="1256528"/>
              <a:ext cx="2395863" cy="584776"/>
            </a:xfrm>
            <a:prstGeom prst="rect">
              <a:avLst/>
            </a:prstGeom>
          </p:spPr>
          <p:txBody>
            <a:bodyPr wrap="square">
              <a:spAutoFit/>
            </a:bodyPr>
            <a:lstStyle/>
            <a:p>
              <a:pPr algn="ctr" defTabSz="914400"/>
              <a:r>
                <a:rPr lang="zh-CN" altLang="en-US" sz="16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单击此处添加文字内容建议使用微软雅黑</a:t>
              </a:r>
            </a:p>
          </p:txBody>
        </p:sp>
      </p:grpSp>
      <p:sp>
        <p:nvSpPr>
          <p:cNvPr id="39" name="矩形 38"/>
          <p:cNvSpPr/>
          <p:nvPr/>
        </p:nvSpPr>
        <p:spPr>
          <a:xfrm>
            <a:off x="-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300"/>
                                        <p:tgtEl>
                                          <p:spTgt spid="8"/>
                                        </p:tgtEl>
                                      </p:cBhvr>
                                    </p:animEffect>
                                  </p:childTnLst>
                                </p:cTn>
                              </p:par>
                              <p:par>
                                <p:cTn id="12" presetID="3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300"/>
                                        <p:tgtEl>
                                          <p:spTgt spid="7"/>
                                        </p:tgtEl>
                                      </p:cBhvr>
                                    </p:animEffect>
                                  </p:childTnLst>
                                </p:cTn>
                              </p:par>
                              <p:par>
                                <p:cTn id="25" presetID="3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par>
                                <p:cTn id="31" presetID="16" presetClass="entr" presetSubtype="21"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arn(inVertical)">
                                      <p:cBhvr>
                                        <p:cTn id="33" dur="500"/>
                                        <p:tgtEl>
                                          <p:spTgt spid="36"/>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300"/>
                                        <p:tgtEl>
                                          <p:spTgt spid="10"/>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300"/>
                                        <p:tgtEl>
                                          <p:spTgt spid="11"/>
                                        </p:tgtEl>
                                      </p:cBhvr>
                                    </p:animEffect>
                                  </p:childTnLst>
                                </p:cTn>
                              </p:par>
                              <p:par>
                                <p:cTn id="42" presetID="31"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 calcmode="lin" valueType="num">
                                      <p:cBhvr>
                                        <p:cTn id="46" dur="1000" fill="hold"/>
                                        <p:tgtEl>
                                          <p:spTgt spid="18"/>
                                        </p:tgtEl>
                                        <p:attrNameLst>
                                          <p:attrName>style.rotation</p:attrName>
                                        </p:attrNameLst>
                                      </p:cBhvr>
                                      <p:tavLst>
                                        <p:tav tm="0">
                                          <p:val>
                                            <p:fltVal val="90"/>
                                          </p:val>
                                        </p:tav>
                                        <p:tav tm="100000">
                                          <p:val>
                                            <p:fltVal val="0"/>
                                          </p:val>
                                        </p:tav>
                                      </p:tavLst>
                                    </p:anim>
                                    <p:animEffect transition="in" filter="fade">
                                      <p:cBhvr>
                                        <p:cTn id="47" dur="10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arn(inVertical)">
                                      <p:cBhvr>
                                        <p:cTn id="50" dur="500"/>
                                        <p:tgtEl>
                                          <p:spTgt spid="27"/>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300"/>
                                        <p:tgtEl>
                                          <p:spTgt spid="9"/>
                                        </p:tgtEl>
                                      </p:cBhvr>
                                    </p:animEffect>
                                  </p:childTnLst>
                                </p:cTn>
                              </p:par>
                              <p:par>
                                <p:cTn id="55" presetID="3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1000" fill="hold"/>
                                        <p:tgtEl>
                                          <p:spTgt spid="24"/>
                                        </p:tgtEl>
                                        <p:attrNameLst>
                                          <p:attrName>ppt_w</p:attrName>
                                        </p:attrNameLst>
                                      </p:cBhvr>
                                      <p:tavLst>
                                        <p:tav tm="0">
                                          <p:val>
                                            <p:fltVal val="0"/>
                                          </p:val>
                                        </p:tav>
                                        <p:tav tm="100000">
                                          <p:val>
                                            <p:strVal val="#ppt_w"/>
                                          </p:val>
                                        </p:tav>
                                      </p:tavLst>
                                    </p:anim>
                                    <p:anim calcmode="lin" valueType="num">
                                      <p:cBhvr>
                                        <p:cTn id="58" dur="1000" fill="hold"/>
                                        <p:tgtEl>
                                          <p:spTgt spid="24"/>
                                        </p:tgtEl>
                                        <p:attrNameLst>
                                          <p:attrName>ppt_h</p:attrName>
                                        </p:attrNameLst>
                                      </p:cBhvr>
                                      <p:tavLst>
                                        <p:tav tm="0">
                                          <p:val>
                                            <p:fltVal val="0"/>
                                          </p:val>
                                        </p:tav>
                                        <p:tav tm="100000">
                                          <p:val>
                                            <p:strVal val="#ppt_h"/>
                                          </p:val>
                                        </p:tav>
                                      </p:tavLst>
                                    </p:anim>
                                    <p:anim calcmode="lin" valueType="num">
                                      <p:cBhvr>
                                        <p:cTn id="59" dur="1000" fill="hold"/>
                                        <p:tgtEl>
                                          <p:spTgt spid="24"/>
                                        </p:tgtEl>
                                        <p:attrNameLst>
                                          <p:attrName>style.rotation</p:attrName>
                                        </p:attrNameLst>
                                      </p:cBhvr>
                                      <p:tavLst>
                                        <p:tav tm="0">
                                          <p:val>
                                            <p:fltVal val="90"/>
                                          </p:val>
                                        </p:tav>
                                        <p:tav tm="100000">
                                          <p:val>
                                            <p:fltVal val="0"/>
                                          </p:val>
                                        </p:tav>
                                      </p:tavLst>
                                    </p:anim>
                                    <p:animEffect transition="in" filter="fade">
                                      <p:cBhvr>
                                        <p:cTn id="60" dur="1000"/>
                                        <p:tgtEl>
                                          <p:spTgt spid="24"/>
                                        </p:tgtEl>
                                      </p:cBhvr>
                                    </p:animEffect>
                                  </p:childTnLst>
                                </p:cTn>
                              </p:par>
                              <p:par>
                                <p:cTn id="61" presetID="16" presetClass="entr" presetSubtype="21"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arn(inVertical)">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nvSpPr>
        <p:spPr>
          <a:xfrm>
            <a:off x="-582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9" name="Straight Arrow Connector 48"/>
          <p:cNvCxnSpPr/>
          <p:nvPr/>
        </p:nvCxnSpPr>
        <p:spPr>
          <a:xfrm>
            <a:off x="797315" y="3654927"/>
            <a:ext cx="10366276" cy="0"/>
          </a:xfrm>
          <a:prstGeom prst="straightConnector1">
            <a:avLst/>
          </a:prstGeom>
          <a:ln w="1143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11"/>
          <p:cNvGrpSpPr/>
          <p:nvPr/>
        </p:nvGrpSpPr>
        <p:grpSpPr>
          <a:xfrm>
            <a:off x="7145281" y="3236864"/>
            <a:ext cx="2262055" cy="254635"/>
            <a:chOff x="7163516" y="3227357"/>
            <a:chExt cx="2262348" cy="254634"/>
          </a:xfrm>
        </p:grpSpPr>
        <p:sp>
          <p:nvSpPr>
            <p:cNvPr id="51" name="Rectangle 51"/>
            <p:cNvSpPr/>
            <p:nvPr/>
          </p:nvSpPr>
          <p:spPr>
            <a:xfrm>
              <a:off x="7163516" y="3300674"/>
              <a:ext cx="209777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Oval 57"/>
            <p:cNvSpPr/>
            <p:nvPr/>
          </p:nvSpPr>
          <p:spPr>
            <a:xfrm>
              <a:off x="9171230" y="3227357"/>
              <a:ext cx="254634" cy="2546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Text Placeholder 32"/>
          <p:cNvSpPr txBox="1"/>
          <p:nvPr/>
        </p:nvSpPr>
        <p:spPr>
          <a:xfrm>
            <a:off x="2044231" y="2568714"/>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40000"/>
              </a:lnSpc>
              <a:spcBef>
                <a:spcPts val="0"/>
              </a:spcBef>
              <a:buNone/>
            </a:pPr>
            <a:r>
              <a:rPr lang="zh-CN" altLang="en-US" sz="9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9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 Placeholder 33"/>
          <p:cNvSpPr txBox="1"/>
          <p:nvPr/>
        </p:nvSpPr>
        <p:spPr>
          <a:xfrm>
            <a:off x="2044232" y="2366681"/>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spcBef>
                <a:spcPts val="1000"/>
              </a:spcBef>
              <a:buNone/>
            </a:pPr>
            <a:r>
              <a:rPr lang="zh-CN" altLang="en-US" sz="12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12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Oval 60"/>
          <p:cNvSpPr>
            <a:spLocks noChangeAspect="1"/>
          </p:cNvSpPr>
          <p:nvPr/>
        </p:nvSpPr>
        <p:spPr>
          <a:xfrm>
            <a:off x="2593332" y="1686059"/>
            <a:ext cx="551920"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r>
              <a:rPr lang="en-AU" dirty="0">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32"/>
          <p:cNvSpPr txBox="1"/>
          <p:nvPr/>
        </p:nvSpPr>
        <p:spPr>
          <a:xfrm>
            <a:off x="4185467" y="2568714"/>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40000"/>
              </a:lnSpc>
              <a:spcBef>
                <a:spcPts val="0"/>
              </a:spcBef>
              <a:buNone/>
            </a:pPr>
            <a:r>
              <a:rPr lang="zh-CN" altLang="en-US" sz="9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9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33"/>
          <p:cNvSpPr txBox="1"/>
          <p:nvPr/>
        </p:nvSpPr>
        <p:spPr>
          <a:xfrm>
            <a:off x="4185468" y="2366681"/>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spcBef>
                <a:spcPts val="1000"/>
              </a:spcBef>
              <a:buNone/>
            </a:pPr>
            <a:r>
              <a:rPr lang="zh-CN" altLang="en-US" sz="12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12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Oval 63"/>
          <p:cNvSpPr>
            <a:spLocks noChangeAspect="1"/>
          </p:cNvSpPr>
          <p:nvPr/>
        </p:nvSpPr>
        <p:spPr>
          <a:xfrm>
            <a:off x="4734567" y="1686059"/>
            <a:ext cx="551920"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r>
              <a:rPr lang="en-AU" dirty="0">
                <a:solidFill>
                  <a:prstClr val="white"/>
                </a:solidFill>
                <a:latin typeface="Arial" panose="020B0604020202020204" pitchFamily="34" charset="0"/>
                <a:ea typeface="微软雅黑" panose="020B0503020204020204" pitchFamily="34" charset="-122"/>
                <a:sym typeface="Arial" panose="020B0604020202020204" pitchFamily="34" charset="0"/>
              </a:rPr>
              <a:t>2</a:t>
            </a:r>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32"/>
          <p:cNvSpPr txBox="1"/>
          <p:nvPr/>
        </p:nvSpPr>
        <p:spPr>
          <a:xfrm>
            <a:off x="6311714" y="2568714"/>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40000"/>
              </a:lnSpc>
              <a:spcBef>
                <a:spcPts val="0"/>
              </a:spcBef>
              <a:buNone/>
            </a:pPr>
            <a:r>
              <a:rPr lang="zh-CN" altLang="en-US" sz="9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9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3"/>
          <p:cNvSpPr txBox="1"/>
          <p:nvPr/>
        </p:nvSpPr>
        <p:spPr>
          <a:xfrm>
            <a:off x="6311715" y="2366681"/>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spcBef>
                <a:spcPts val="1000"/>
              </a:spcBef>
              <a:buNone/>
            </a:pPr>
            <a:r>
              <a:rPr lang="zh-CN" altLang="en-US" sz="12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12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Oval 66"/>
          <p:cNvSpPr>
            <a:spLocks noChangeAspect="1"/>
          </p:cNvSpPr>
          <p:nvPr/>
        </p:nvSpPr>
        <p:spPr>
          <a:xfrm>
            <a:off x="6860815" y="1686059"/>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r>
              <a:rPr lang="en-AU" dirty="0">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 Placeholder 32"/>
          <p:cNvSpPr txBox="1"/>
          <p:nvPr/>
        </p:nvSpPr>
        <p:spPr>
          <a:xfrm>
            <a:off x="8452948" y="2568714"/>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40000"/>
              </a:lnSpc>
              <a:spcBef>
                <a:spcPts val="0"/>
              </a:spcBef>
              <a:buNone/>
            </a:pPr>
            <a:r>
              <a:rPr lang="zh-CN" altLang="en-US" sz="9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9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33"/>
          <p:cNvSpPr txBox="1"/>
          <p:nvPr/>
        </p:nvSpPr>
        <p:spPr>
          <a:xfrm>
            <a:off x="8452949" y="2366681"/>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spcBef>
                <a:spcPts val="1000"/>
              </a:spcBef>
              <a:buNone/>
            </a:pPr>
            <a:r>
              <a:rPr lang="zh-CN" altLang="en-US" sz="12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12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Oval 69"/>
          <p:cNvSpPr>
            <a:spLocks noChangeAspect="1"/>
          </p:cNvSpPr>
          <p:nvPr/>
        </p:nvSpPr>
        <p:spPr>
          <a:xfrm>
            <a:off x="9002049" y="1686059"/>
            <a:ext cx="551920"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r>
              <a:rPr lang="en-AU" dirty="0">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5" name="Group 10"/>
          <p:cNvGrpSpPr/>
          <p:nvPr/>
        </p:nvGrpSpPr>
        <p:grpSpPr>
          <a:xfrm>
            <a:off x="7145281" y="3844448"/>
            <a:ext cx="2262055" cy="254635"/>
            <a:chOff x="7163516" y="3834942"/>
            <a:chExt cx="2262348" cy="254634"/>
          </a:xfrm>
        </p:grpSpPr>
        <p:sp>
          <p:nvSpPr>
            <p:cNvPr id="66" name="Rectangle 72"/>
            <p:cNvSpPr/>
            <p:nvPr/>
          </p:nvSpPr>
          <p:spPr>
            <a:xfrm>
              <a:off x="7163516" y="3908259"/>
              <a:ext cx="209777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Oval 78"/>
            <p:cNvSpPr/>
            <p:nvPr/>
          </p:nvSpPr>
          <p:spPr>
            <a:xfrm>
              <a:off x="9171230" y="3834942"/>
              <a:ext cx="254634" cy="2546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8" name="Text Placeholder 32"/>
          <p:cNvSpPr txBox="1"/>
          <p:nvPr/>
        </p:nvSpPr>
        <p:spPr>
          <a:xfrm>
            <a:off x="2044231" y="5326045"/>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40000"/>
              </a:lnSpc>
              <a:spcBef>
                <a:spcPts val="0"/>
              </a:spcBef>
              <a:buNone/>
            </a:pPr>
            <a:r>
              <a:rPr lang="zh-CN" altLang="en-US" sz="9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9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 Placeholder 33"/>
          <p:cNvSpPr txBox="1"/>
          <p:nvPr/>
        </p:nvSpPr>
        <p:spPr>
          <a:xfrm>
            <a:off x="2044232" y="5124012"/>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spcBef>
                <a:spcPts val="1000"/>
              </a:spcBef>
              <a:buNone/>
            </a:pPr>
            <a:r>
              <a:rPr lang="zh-CN" altLang="en-US" sz="12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12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Oval 81"/>
          <p:cNvSpPr>
            <a:spLocks noChangeAspect="1"/>
          </p:cNvSpPr>
          <p:nvPr/>
        </p:nvSpPr>
        <p:spPr>
          <a:xfrm>
            <a:off x="2593332" y="4443389"/>
            <a:ext cx="551920"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r>
              <a:rPr lang="en-AU" dirty="0">
                <a:solidFill>
                  <a:srgbClr val="FFFFFF"/>
                </a:solidFill>
                <a:latin typeface="Arial" panose="020B0604020202020204" pitchFamily="34" charset="0"/>
                <a:ea typeface="微软雅黑" panose="020B0503020204020204" pitchFamily="34" charset="-122"/>
                <a:sym typeface="Arial" panose="020B0604020202020204" pitchFamily="34" charset="0"/>
              </a:rPr>
              <a:t>5</a:t>
            </a:r>
          </a:p>
        </p:txBody>
      </p:sp>
      <p:sp>
        <p:nvSpPr>
          <p:cNvPr id="71" name="Text Placeholder 32"/>
          <p:cNvSpPr txBox="1"/>
          <p:nvPr/>
        </p:nvSpPr>
        <p:spPr>
          <a:xfrm>
            <a:off x="4185467" y="5326045"/>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40000"/>
              </a:lnSpc>
              <a:spcBef>
                <a:spcPts val="0"/>
              </a:spcBef>
              <a:buNone/>
            </a:pPr>
            <a:r>
              <a:rPr lang="zh-CN" altLang="en-US" sz="9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9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 Placeholder 33"/>
          <p:cNvSpPr txBox="1"/>
          <p:nvPr/>
        </p:nvSpPr>
        <p:spPr>
          <a:xfrm>
            <a:off x="4185468" y="5124012"/>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spcBef>
                <a:spcPts val="1000"/>
              </a:spcBef>
              <a:buNone/>
            </a:pPr>
            <a:r>
              <a:rPr lang="zh-CN" altLang="en-US" sz="12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12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Oval 84"/>
          <p:cNvSpPr>
            <a:spLocks noChangeAspect="1"/>
          </p:cNvSpPr>
          <p:nvPr/>
        </p:nvSpPr>
        <p:spPr>
          <a:xfrm>
            <a:off x="4734567" y="4443389"/>
            <a:ext cx="551920"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r>
              <a:rPr lang="en-AU" dirty="0">
                <a:solidFill>
                  <a:srgbClr val="FFFFFF"/>
                </a:solidFill>
                <a:latin typeface="Arial" panose="020B0604020202020204" pitchFamily="34" charset="0"/>
                <a:ea typeface="微软雅黑" panose="020B0503020204020204" pitchFamily="34" charset="-122"/>
                <a:sym typeface="Arial" panose="020B0604020202020204" pitchFamily="34" charset="0"/>
              </a:rPr>
              <a:t>6</a:t>
            </a:r>
            <a:endParaRPr 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 Placeholder 32"/>
          <p:cNvSpPr txBox="1"/>
          <p:nvPr/>
        </p:nvSpPr>
        <p:spPr>
          <a:xfrm>
            <a:off x="6311714" y="5326045"/>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40000"/>
              </a:lnSpc>
              <a:spcBef>
                <a:spcPts val="0"/>
              </a:spcBef>
              <a:buNone/>
            </a:pPr>
            <a:r>
              <a:rPr lang="zh-CN" altLang="en-US" sz="9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9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 Placeholder 33"/>
          <p:cNvSpPr txBox="1"/>
          <p:nvPr/>
        </p:nvSpPr>
        <p:spPr>
          <a:xfrm>
            <a:off x="6311715" y="5124012"/>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spcBef>
                <a:spcPts val="1000"/>
              </a:spcBef>
              <a:buNone/>
            </a:pPr>
            <a:r>
              <a:rPr lang="zh-CN" altLang="en-US" sz="12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12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Oval 87"/>
          <p:cNvSpPr>
            <a:spLocks noChangeAspect="1"/>
          </p:cNvSpPr>
          <p:nvPr/>
        </p:nvSpPr>
        <p:spPr>
          <a:xfrm>
            <a:off x="6860815" y="4443389"/>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r>
              <a:rPr lang="en-AU" dirty="0">
                <a:solidFill>
                  <a:srgbClr val="FFFFFF"/>
                </a:solidFill>
                <a:latin typeface="Arial" panose="020B0604020202020204" pitchFamily="34" charset="0"/>
                <a:ea typeface="微软雅黑" panose="020B0503020204020204" pitchFamily="34" charset="-122"/>
                <a:sym typeface="Arial" panose="020B0604020202020204" pitchFamily="34" charset="0"/>
              </a:rPr>
              <a:t>7</a:t>
            </a:r>
            <a:endParaRPr 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 Placeholder 32"/>
          <p:cNvSpPr txBox="1"/>
          <p:nvPr/>
        </p:nvSpPr>
        <p:spPr>
          <a:xfrm>
            <a:off x="8452948" y="5326045"/>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40000"/>
              </a:lnSpc>
              <a:spcBef>
                <a:spcPts val="0"/>
              </a:spcBef>
              <a:buNone/>
            </a:pPr>
            <a:r>
              <a:rPr lang="zh-CN" altLang="en-US" sz="90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9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 Placeholder 33"/>
          <p:cNvSpPr txBox="1"/>
          <p:nvPr/>
        </p:nvSpPr>
        <p:spPr>
          <a:xfrm>
            <a:off x="8452949" y="5124012"/>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spcBef>
                <a:spcPts val="1000"/>
              </a:spcBef>
              <a:buNone/>
            </a:pPr>
            <a:r>
              <a:rPr lang="zh-CN" altLang="en-US" sz="120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AU" sz="12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Oval 90"/>
          <p:cNvSpPr>
            <a:spLocks noChangeAspect="1"/>
          </p:cNvSpPr>
          <p:nvPr/>
        </p:nvSpPr>
        <p:spPr>
          <a:xfrm>
            <a:off x="9002049" y="4443389"/>
            <a:ext cx="551920"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r>
              <a:rPr lang="en-AU" dirty="0">
                <a:solidFill>
                  <a:prstClr val="white"/>
                </a:solidFill>
                <a:latin typeface="Arial" panose="020B0604020202020204" pitchFamily="34" charset="0"/>
                <a:ea typeface="微软雅黑" panose="020B0503020204020204" pitchFamily="34" charset="-122"/>
                <a:sym typeface="Arial" panose="020B0604020202020204" pitchFamily="34" charset="0"/>
              </a:rPr>
              <a:t>8</a:t>
            </a:r>
            <a:endParaRPr 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0" name="Group 6"/>
          <p:cNvGrpSpPr/>
          <p:nvPr/>
        </p:nvGrpSpPr>
        <p:grpSpPr>
          <a:xfrm>
            <a:off x="5010527" y="3236864"/>
            <a:ext cx="2262055" cy="254635"/>
            <a:chOff x="5028485" y="3227357"/>
            <a:chExt cx="2262348" cy="254634"/>
          </a:xfrm>
        </p:grpSpPr>
        <p:sp>
          <p:nvSpPr>
            <p:cNvPr id="81" name="Rectangle 50"/>
            <p:cNvSpPr/>
            <p:nvPr/>
          </p:nvSpPr>
          <p:spPr>
            <a:xfrm>
              <a:off x="5028485" y="3300674"/>
              <a:ext cx="209777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Oval 56"/>
            <p:cNvSpPr/>
            <p:nvPr/>
          </p:nvSpPr>
          <p:spPr>
            <a:xfrm>
              <a:off x="7036199" y="3227357"/>
              <a:ext cx="254634" cy="2546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 name="Group 9"/>
          <p:cNvGrpSpPr/>
          <p:nvPr/>
        </p:nvGrpSpPr>
        <p:grpSpPr>
          <a:xfrm>
            <a:off x="5010527" y="3844448"/>
            <a:ext cx="2262055" cy="254635"/>
            <a:chOff x="5028485" y="3834942"/>
            <a:chExt cx="2262348" cy="254634"/>
          </a:xfrm>
        </p:grpSpPr>
        <p:sp>
          <p:nvSpPr>
            <p:cNvPr id="84" name="Rectangle 71"/>
            <p:cNvSpPr/>
            <p:nvPr/>
          </p:nvSpPr>
          <p:spPr>
            <a:xfrm>
              <a:off x="5028485" y="3908259"/>
              <a:ext cx="209777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Oval 77"/>
            <p:cNvSpPr/>
            <p:nvPr/>
          </p:nvSpPr>
          <p:spPr>
            <a:xfrm>
              <a:off x="7036199" y="3834942"/>
              <a:ext cx="254634" cy="2546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Group 4"/>
          <p:cNvGrpSpPr/>
          <p:nvPr/>
        </p:nvGrpSpPr>
        <p:grpSpPr>
          <a:xfrm>
            <a:off x="2955009" y="3236864"/>
            <a:ext cx="2182820" cy="254635"/>
            <a:chOff x="2972698" y="3227357"/>
            <a:chExt cx="2183104" cy="254634"/>
          </a:xfrm>
        </p:grpSpPr>
        <p:sp>
          <p:nvSpPr>
            <p:cNvPr id="87" name="Rectangle 53"/>
            <p:cNvSpPr/>
            <p:nvPr/>
          </p:nvSpPr>
          <p:spPr>
            <a:xfrm>
              <a:off x="2972698" y="3300674"/>
              <a:ext cx="2097777"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Oval 54"/>
            <p:cNvSpPr/>
            <p:nvPr/>
          </p:nvSpPr>
          <p:spPr>
            <a:xfrm>
              <a:off x="4901168" y="3227357"/>
              <a:ext cx="254634" cy="254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9" name="Group 1"/>
          <p:cNvGrpSpPr/>
          <p:nvPr/>
        </p:nvGrpSpPr>
        <p:grpSpPr>
          <a:xfrm>
            <a:off x="797315" y="3236864"/>
            <a:ext cx="2205759" cy="254635"/>
            <a:chOff x="0" y="3227357"/>
            <a:chExt cx="3020771" cy="254634"/>
          </a:xfrm>
        </p:grpSpPr>
        <p:sp>
          <p:nvSpPr>
            <p:cNvPr id="90" name="Rectangle 52"/>
            <p:cNvSpPr/>
            <p:nvPr/>
          </p:nvSpPr>
          <p:spPr>
            <a:xfrm>
              <a:off x="0" y="3300674"/>
              <a:ext cx="28829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Oval 55"/>
            <p:cNvSpPr/>
            <p:nvPr/>
          </p:nvSpPr>
          <p:spPr>
            <a:xfrm>
              <a:off x="2766137" y="3227357"/>
              <a:ext cx="254634" cy="254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2" name="Group 5"/>
          <p:cNvGrpSpPr/>
          <p:nvPr/>
        </p:nvGrpSpPr>
        <p:grpSpPr>
          <a:xfrm>
            <a:off x="2955009" y="3844448"/>
            <a:ext cx="2182820" cy="254635"/>
            <a:chOff x="2972698" y="3834942"/>
            <a:chExt cx="2183104" cy="254634"/>
          </a:xfrm>
        </p:grpSpPr>
        <p:sp>
          <p:nvSpPr>
            <p:cNvPr id="93" name="Rectangle 74"/>
            <p:cNvSpPr/>
            <p:nvPr/>
          </p:nvSpPr>
          <p:spPr>
            <a:xfrm>
              <a:off x="2972698" y="3908259"/>
              <a:ext cx="2097777"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Oval 75"/>
            <p:cNvSpPr/>
            <p:nvPr/>
          </p:nvSpPr>
          <p:spPr>
            <a:xfrm>
              <a:off x="4901168" y="3834942"/>
              <a:ext cx="254634" cy="254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5" name="Group 2"/>
          <p:cNvGrpSpPr/>
          <p:nvPr/>
        </p:nvGrpSpPr>
        <p:grpSpPr>
          <a:xfrm>
            <a:off x="797315" y="3844448"/>
            <a:ext cx="2205759" cy="254635"/>
            <a:chOff x="0" y="3834942"/>
            <a:chExt cx="3020771" cy="254634"/>
          </a:xfrm>
        </p:grpSpPr>
        <p:sp>
          <p:nvSpPr>
            <p:cNvPr id="96" name="Rectangle 73"/>
            <p:cNvSpPr/>
            <p:nvPr/>
          </p:nvSpPr>
          <p:spPr>
            <a:xfrm>
              <a:off x="0" y="3908259"/>
              <a:ext cx="2924175"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Oval 76"/>
            <p:cNvSpPr/>
            <p:nvPr/>
          </p:nvSpPr>
          <p:spPr>
            <a:xfrm>
              <a:off x="2766137" y="3834942"/>
              <a:ext cx="254634" cy="254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par>
                                <p:cTn id="13" presetID="22" presetClass="entr" presetSubtype="8"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left)">
                                      <p:cBhvr>
                                        <p:cTn id="15" dur="500"/>
                                        <p:tgtEl>
                                          <p:spTgt spid="9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left)">
                                      <p:cBhvr>
                                        <p:cTn id="40" dur="500"/>
                                        <p:tgtEl>
                                          <p:spTgt spid="86"/>
                                        </p:tgtEl>
                                      </p:cBhvr>
                                    </p:animEffect>
                                  </p:childTnLst>
                                </p:cTn>
                              </p:par>
                              <p:par>
                                <p:cTn id="41" presetID="22" presetClass="entr" presetSubtype="8" fill="hold"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wipe(left)">
                                      <p:cBhvr>
                                        <p:cTn id="43" dur="500"/>
                                        <p:tgtEl>
                                          <p:spTgt spid="9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fade">
                                      <p:cBhvr>
                                        <p:cTn id="60" dur="500"/>
                                        <p:tgtEl>
                                          <p:spTgt spid="7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wipe(left)">
                                      <p:cBhvr>
                                        <p:cTn id="68" dur="500"/>
                                        <p:tgtEl>
                                          <p:spTgt spid="80"/>
                                        </p:tgtEl>
                                      </p:cBhvr>
                                    </p:animEffect>
                                  </p:childTnLst>
                                </p:cTn>
                              </p:par>
                              <p:par>
                                <p:cTn id="69" presetID="22" presetClass="entr" presetSubtype="8"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wipe(left)">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500"/>
                                        <p:tgtEl>
                                          <p:spTgt spid="6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left)">
                                      <p:cBhvr>
                                        <p:cTn id="96" dur="500"/>
                                        <p:tgtEl>
                                          <p:spTgt spid="50"/>
                                        </p:tgtEl>
                                      </p:cBhvr>
                                    </p:animEffect>
                                  </p:childTnLst>
                                </p:cTn>
                              </p:par>
                              <p:par>
                                <p:cTn id="97" presetID="22" presetClass="entr" presetSubtype="8" fill="hold" nodeType="with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wipe(left)">
                                      <p:cBhvr>
                                        <p:cTn id="99" dur="500"/>
                                        <p:tgtEl>
                                          <p:spTgt spid="6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2"/>
                                        </p:tgtEl>
                                        <p:attrNameLst>
                                          <p:attrName>style.visibility</p:attrName>
                                        </p:attrNameLst>
                                      </p:cBhvr>
                                      <p:to>
                                        <p:strVal val="visible"/>
                                      </p:to>
                                    </p:set>
                                    <p:animEffect transition="in" filter="fade">
                                      <p:cBhvr>
                                        <p:cTn id="104" dur="500"/>
                                        <p:tgtEl>
                                          <p:spTgt spid="6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500"/>
                                        <p:tgtEl>
                                          <p:spTgt spid="6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500"/>
                                        <p:tgtEl>
                                          <p:spTgt spid="6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500"/>
                                        <p:tgtEl>
                                          <p:spTgt spid="7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fade">
                                      <p:cBhvr>
                                        <p:cTn id="116" dur="500"/>
                                        <p:tgtEl>
                                          <p:spTgt spid="7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9"/>
                                        </p:tgtEl>
                                        <p:attrNameLst>
                                          <p:attrName>style.visibility</p:attrName>
                                        </p:attrNameLst>
                                      </p:cBhvr>
                                      <p:to>
                                        <p:strVal val="visible"/>
                                      </p:to>
                                    </p:set>
                                    <p:animEffect transition="in" filter="fade">
                                      <p:cBhvr>
                                        <p:cTn id="119" dur="500"/>
                                        <p:tgtEl>
                                          <p:spTgt spid="79"/>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left)">
                                      <p:cBhvr>
                                        <p:cTn id="12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3" grpId="0"/>
      <p:bldP spid="54" grpId="0"/>
      <p:bldP spid="55" grpId="0" animBg="1"/>
      <p:bldP spid="56" grpId="0"/>
      <p:bldP spid="57" grpId="0"/>
      <p:bldP spid="58" grpId="0" animBg="1"/>
      <p:bldP spid="59" grpId="0"/>
      <p:bldP spid="60" grpId="0"/>
      <p:bldP spid="61" grpId="0" animBg="1"/>
      <p:bldP spid="62" grpId="0"/>
      <p:bldP spid="63" grpId="0"/>
      <p:bldP spid="64" grpId="0" animBg="1"/>
      <p:bldP spid="68" grpId="0"/>
      <p:bldP spid="69" grpId="0"/>
      <p:bldP spid="70" grpId="0" animBg="1"/>
      <p:bldP spid="71" grpId="0"/>
      <p:bldP spid="72" grpId="0"/>
      <p:bldP spid="73" grpId="0" animBg="1"/>
      <p:bldP spid="74" grpId="0"/>
      <p:bldP spid="75" grpId="0"/>
      <p:bldP spid="76" grpId="0" animBg="1"/>
      <p:bldP spid="77" grpId="0"/>
      <p:bldP spid="78" grpId="0"/>
      <p:bldP spid="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5413" y="410529"/>
            <a:ext cx="297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zh-CN" altLang="en-US" b="1"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点击添加小标题</a:t>
            </a:r>
          </a:p>
        </p:txBody>
      </p:sp>
      <p:sp>
        <p:nvSpPr>
          <p:cNvPr id="19" name="矩形 18"/>
          <p:cNvSpPr/>
          <p:nvPr/>
        </p:nvSpPr>
        <p:spPr>
          <a:xfrm>
            <a:off x="-1" y="6693363"/>
            <a:ext cx="9408545" cy="16463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880309" y="6693363"/>
            <a:ext cx="3322663" cy="164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452669"/>
            <a:ext cx="623392"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1568608" y="452669"/>
            <a:ext cx="623392" cy="2880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1109684" y="2274784"/>
            <a:ext cx="1745944" cy="3594433"/>
            <a:chOff x="809521" y="1384366"/>
            <a:chExt cx="1309458" cy="2695825"/>
          </a:xfrm>
        </p:grpSpPr>
        <p:sp>
          <p:nvSpPr>
            <p:cNvPr id="8" name="Shape 1295"/>
            <p:cNvSpPr/>
            <p:nvPr/>
          </p:nvSpPr>
          <p:spPr>
            <a:xfrm rot="-5400000">
              <a:off x="827429" y="1494379"/>
              <a:ext cx="1267778" cy="1047751"/>
            </a:xfrm>
            <a:prstGeom prst="hexagon">
              <a:avLst>
                <a:gd name="adj" fmla="val 25000"/>
                <a:gd name="vf" fmla="val 115470"/>
              </a:avLst>
            </a:prstGeom>
            <a:solidFill>
              <a:schemeClr val="accent1"/>
            </a:solidFill>
            <a:ln>
              <a:noFill/>
            </a:ln>
          </p:spPr>
          <p:txBody>
            <a:bodyPr lIns="0" tIns="0" rIns="0" bIns="0" anchor="ctr" anchorCtr="0">
              <a:noAutofit/>
            </a:bodyPr>
            <a:lstStyle/>
            <a:p>
              <a:pPr algn="ctr" defTabSz="914400"/>
              <a:endParaRPr sz="1400">
                <a:solidFill>
                  <a:srgbClr val="FFFFF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9" name="Shape 1302"/>
            <p:cNvSpPr/>
            <p:nvPr/>
          </p:nvSpPr>
          <p:spPr>
            <a:xfrm>
              <a:off x="1327231" y="1845419"/>
              <a:ext cx="282837" cy="388901"/>
            </a:xfrm>
            <a:custGeom>
              <a:avLst/>
              <a:gdLst/>
              <a:ahLst/>
              <a:cxnLst/>
              <a:rect l="0" t="0" r="0" b="0"/>
              <a:pathLst>
                <a:path w="120000" h="120000" extrusionOk="0">
                  <a:moveTo>
                    <a:pt x="60000" y="60000"/>
                  </a:moveTo>
                  <a:cubicBezTo>
                    <a:pt x="47572" y="60000"/>
                    <a:pt x="37500" y="52672"/>
                    <a:pt x="37500" y="43638"/>
                  </a:cubicBezTo>
                  <a:cubicBezTo>
                    <a:pt x="37500" y="34600"/>
                    <a:pt x="47572" y="27272"/>
                    <a:pt x="60000" y="27272"/>
                  </a:cubicBezTo>
                  <a:cubicBezTo>
                    <a:pt x="72427" y="27272"/>
                    <a:pt x="82500" y="34600"/>
                    <a:pt x="82500" y="43638"/>
                  </a:cubicBezTo>
                  <a:cubicBezTo>
                    <a:pt x="82500" y="52672"/>
                    <a:pt x="72427" y="60000"/>
                    <a:pt x="60000" y="60000"/>
                  </a:cubicBezTo>
                  <a:moveTo>
                    <a:pt x="60000" y="21816"/>
                  </a:moveTo>
                  <a:cubicBezTo>
                    <a:pt x="43427" y="21816"/>
                    <a:pt x="30000" y="31588"/>
                    <a:pt x="30000" y="43638"/>
                  </a:cubicBezTo>
                  <a:cubicBezTo>
                    <a:pt x="30000" y="55683"/>
                    <a:pt x="43427" y="65455"/>
                    <a:pt x="60000" y="65455"/>
                  </a:cubicBezTo>
                  <a:cubicBezTo>
                    <a:pt x="76572" y="65455"/>
                    <a:pt x="90000" y="55683"/>
                    <a:pt x="90000" y="43638"/>
                  </a:cubicBezTo>
                  <a:cubicBezTo>
                    <a:pt x="90000" y="31588"/>
                    <a:pt x="76572" y="21816"/>
                    <a:pt x="60000" y="21816"/>
                  </a:cubicBezTo>
                  <a:moveTo>
                    <a:pt x="60000" y="111816"/>
                  </a:moveTo>
                  <a:cubicBezTo>
                    <a:pt x="60000" y="111816"/>
                    <a:pt x="7500" y="76361"/>
                    <a:pt x="7500" y="43638"/>
                  </a:cubicBezTo>
                  <a:cubicBezTo>
                    <a:pt x="7500" y="22550"/>
                    <a:pt x="31005" y="5455"/>
                    <a:pt x="60000" y="5455"/>
                  </a:cubicBezTo>
                  <a:cubicBezTo>
                    <a:pt x="88994" y="5455"/>
                    <a:pt x="112500" y="22550"/>
                    <a:pt x="112500" y="43638"/>
                  </a:cubicBezTo>
                  <a:cubicBezTo>
                    <a:pt x="112500" y="76361"/>
                    <a:pt x="60000" y="111816"/>
                    <a:pt x="60000" y="111816"/>
                  </a:cubicBezTo>
                  <a:moveTo>
                    <a:pt x="60000" y="0"/>
                  </a:moveTo>
                  <a:cubicBezTo>
                    <a:pt x="26866" y="0"/>
                    <a:pt x="0" y="19538"/>
                    <a:pt x="0" y="43638"/>
                  </a:cubicBezTo>
                  <a:cubicBezTo>
                    <a:pt x="0" y="79088"/>
                    <a:pt x="60000" y="120000"/>
                    <a:pt x="60000" y="120000"/>
                  </a:cubicBezTo>
                  <a:cubicBezTo>
                    <a:pt x="60000" y="120000"/>
                    <a:pt x="120000" y="79088"/>
                    <a:pt x="120000" y="43638"/>
                  </a:cubicBezTo>
                  <a:cubicBezTo>
                    <a:pt x="120000" y="19538"/>
                    <a:pt x="93133" y="0"/>
                    <a:pt x="60000" y="0"/>
                  </a:cubicBezTo>
                </a:path>
              </a:pathLst>
            </a:custGeom>
            <a:solidFill>
              <a:schemeClr val="lt1"/>
            </a:solidFill>
            <a:ln>
              <a:noFill/>
            </a:ln>
          </p:spPr>
          <p:txBody>
            <a:bodyPr lIns="19037" tIns="19037" rIns="19037" bIns="19037" anchor="ctr" anchorCtr="0">
              <a:noAutofit/>
            </a:bodyPr>
            <a:lstStyle/>
            <a:p>
              <a:pPr defTabSz="914400"/>
              <a:endParaRPr sz="1500">
                <a:solidFill>
                  <a:prstClr val="black"/>
                </a:solidFill>
                <a:latin typeface="Arial" panose="020B0604020202020204" pitchFamily="34" charset="0"/>
                <a:ea typeface="微软雅黑" panose="020B0503020204020204" pitchFamily="34" charset="-122"/>
                <a:cs typeface="Lato" panose="020F0502020204030203"/>
                <a:sym typeface="Arial" panose="020B0604020202020204" pitchFamily="34" charset="0"/>
              </a:endParaRPr>
            </a:p>
          </p:txBody>
        </p:sp>
        <p:sp>
          <p:nvSpPr>
            <p:cNvPr id="10" name="Shape 1305"/>
            <p:cNvSpPr txBox="1"/>
            <p:nvPr/>
          </p:nvSpPr>
          <p:spPr>
            <a:xfrm>
              <a:off x="809521" y="3179945"/>
              <a:ext cx="1309458" cy="900246"/>
            </a:xfrm>
            <a:prstGeom prst="rect">
              <a:avLst/>
            </a:prstGeom>
            <a:noFill/>
            <a:ln>
              <a:noFill/>
            </a:ln>
          </p:spPr>
          <p:txBody>
            <a:bodyPr lIns="45712" tIns="22851" rIns="45712" bIns="22851" anchor="t" anchorCtr="0">
              <a:noAutofit/>
            </a:bodyPr>
            <a:lstStyle/>
            <a:p>
              <a:pPr algn="ctr" defTabSz="914400">
                <a:lnSpc>
                  <a:spcPct val="202000"/>
                </a:lnSpc>
                <a:buSzPct val="25000"/>
              </a:pPr>
              <a:r>
                <a:rPr lang="zh-CN" altLang="en-US" sz="1065"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a:t>
              </a:r>
              <a:endParaRPr lang="en-US" altLang="zh-CN" sz="1065" dirty="0">
                <a:solidFill>
                  <a:prstClr val="black"/>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11" name="Shape 1306"/>
            <p:cNvSpPr txBox="1"/>
            <p:nvPr/>
          </p:nvSpPr>
          <p:spPr>
            <a:xfrm>
              <a:off x="872261" y="2905347"/>
              <a:ext cx="1205378" cy="219290"/>
            </a:xfrm>
            <a:prstGeom prst="rect">
              <a:avLst/>
            </a:prstGeom>
            <a:noFill/>
            <a:ln>
              <a:noFill/>
            </a:ln>
          </p:spPr>
          <p:txBody>
            <a:bodyPr lIns="45712" tIns="22851" rIns="45712" bIns="22851" anchor="t" anchorCtr="0">
              <a:noAutofit/>
            </a:bodyPr>
            <a:lstStyle/>
            <a:p>
              <a:pPr algn="ctr" defTabSz="914400">
                <a:buSzPct val="25000"/>
              </a:pPr>
              <a:r>
                <a:rPr lang="zh-CN" altLang="en-US" sz="1600" dirty="0">
                  <a:solidFill>
                    <a:srgbClr val="6BA24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rPr>
                <a:t>添加文字标题</a:t>
              </a:r>
              <a:endParaRPr lang="en-US" sz="1600" dirty="0">
                <a:solidFill>
                  <a:srgbClr val="6BA24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grpSp>
      <p:grpSp>
        <p:nvGrpSpPr>
          <p:cNvPr id="12" name="组合 11"/>
          <p:cNvGrpSpPr/>
          <p:nvPr/>
        </p:nvGrpSpPr>
        <p:grpSpPr>
          <a:xfrm>
            <a:off x="3830123" y="2274784"/>
            <a:ext cx="1745944" cy="3594433"/>
            <a:chOff x="2849850" y="1384366"/>
            <a:chExt cx="1309458" cy="2695825"/>
          </a:xfrm>
        </p:grpSpPr>
        <p:sp>
          <p:nvSpPr>
            <p:cNvPr id="13" name="Shape 1297"/>
            <p:cNvSpPr/>
            <p:nvPr/>
          </p:nvSpPr>
          <p:spPr>
            <a:xfrm rot="-5400000">
              <a:off x="2864046" y="1494379"/>
              <a:ext cx="1267778" cy="1047751"/>
            </a:xfrm>
            <a:prstGeom prst="hexagon">
              <a:avLst>
                <a:gd name="adj" fmla="val 25000"/>
                <a:gd name="vf" fmla="val 115470"/>
              </a:avLst>
            </a:prstGeom>
            <a:solidFill>
              <a:schemeClr val="accent3"/>
            </a:solidFill>
            <a:ln>
              <a:noFill/>
            </a:ln>
          </p:spPr>
          <p:txBody>
            <a:bodyPr lIns="0" tIns="0" rIns="0" bIns="0" anchor="ctr" anchorCtr="0">
              <a:noAutofit/>
            </a:bodyPr>
            <a:lstStyle/>
            <a:p>
              <a:pPr algn="ctr" defTabSz="914400"/>
              <a:endParaRPr sz="1400">
                <a:solidFill>
                  <a:srgbClr val="FFFFF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14" name="Shape 1303"/>
            <p:cNvSpPr/>
            <p:nvPr/>
          </p:nvSpPr>
          <p:spPr>
            <a:xfrm>
              <a:off x="3297072" y="1839770"/>
              <a:ext cx="388901" cy="388901"/>
            </a:xfrm>
            <a:custGeom>
              <a:avLst/>
              <a:gdLst/>
              <a:ahLst/>
              <a:cxnLst/>
              <a:rect l="0" t="0" r="0" b="0"/>
              <a:pathLst>
                <a:path w="120000" h="120000" extrusionOk="0">
                  <a:moveTo>
                    <a:pt x="61927" y="38983"/>
                  </a:moveTo>
                  <a:cubicBezTo>
                    <a:pt x="61433" y="38483"/>
                    <a:pt x="60750" y="38183"/>
                    <a:pt x="60000" y="38183"/>
                  </a:cubicBezTo>
                  <a:cubicBezTo>
                    <a:pt x="59250" y="38183"/>
                    <a:pt x="58566" y="38483"/>
                    <a:pt x="58072" y="38983"/>
                  </a:cubicBezTo>
                  <a:lnTo>
                    <a:pt x="28072" y="66255"/>
                  </a:lnTo>
                  <a:cubicBezTo>
                    <a:pt x="27577" y="66750"/>
                    <a:pt x="27272" y="67433"/>
                    <a:pt x="27272" y="68183"/>
                  </a:cubicBezTo>
                  <a:cubicBezTo>
                    <a:pt x="27272" y="69688"/>
                    <a:pt x="28494" y="70911"/>
                    <a:pt x="30000" y="70911"/>
                  </a:cubicBezTo>
                  <a:cubicBezTo>
                    <a:pt x="30750" y="70911"/>
                    <a:pt x="31433" y="70605"/>
                    <a:pt x="31927" y="70111"/>
                  </a:cubicBezTo>
                  <a:lnTo>
                    <a:pt x="60000" y="44588"/>
                  </a:lnTo>
                  <a:lnTo>
                    <a:pt x="88072" y="70111"/>
                  </a:lnTo>
                  <a:cubicBezTo>
                    <a:pt x="88566" y="70605"/>
                    <a:pt x="89250" y="70911"/>
                    <a:pt x="90000" y="70911"/>
                  </a:cubicBezTo>
                  <a:cubicBezTo>
                    <a:pt x="91505" y="70911"/>
                    <a:pt x="92727" y="69688"/>
                    <a:pt x="92727" y="68183"/>
                  </a:cubicBezTo>
                  <a:cubicBezTo>
                    <a:pt x="92727" y="67433"/>
                    <a:pt x="92422" y="66750"/>
                    <a:pt x="91927" y="66255"/>
                  </a:cubicBezTo>
                  <a:cubicBezTo>
                    <a:pt x="91927" y="66255"/>
                    <a:pt x="61927" y="38983"/>
                    <a:pt x="61927" y="38983"/>
                  </a:cubicBezTo>
                  <a:close/>
                  <a:moveTo>
                    <a:pt x="60000" y="114544"/>
                  </a:moveTo>
                  <a:cubicBezTo>
                    <a:pt x="29872" y="114544"/>
                    <a:pt x="5455" y="90127"/>
                    <a:pt x="5455" y="60000"/>
                  </a:cubicBezTo>
                  <a:cubicBezTo>
                    <a:pt x="5455" y="29872"/>
                    <a:pt x="29872" y="5455"/>
                    <a:pt x="60000" y="5455"/>
                  </a:cubicBezTo>
                  <a:cubicBezTo>
                    <a:pt x="90122" y="5455"/>
                    <a:pt x="114544" y="29872"/>
                    <a:pt x="114544" y="60000"/>
                  </a:cubicBezTo>
                  <a:cubicBezTo>
                    <a:pt x="114544" y="90127"/>
                    <a:pt x="90122"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chemeClr val="lt1"/>
            </a:solidFill>
            <a:ln>
              <a:noFill/>
            </a:ln>
          </p:spPr>
          <p:txBody>
            <a:bodyPr lIns="19037" tIns="19037" rIns="19037" bIns="19037" anchor="ctr" anchorCtr="0">
              <a:noAutofit/>
            </a:bodyPr>
            <a:lstStyle/>
            <a:p>
              <a:pPr defTabSz="914400"/>
              <a:endParaRPr sz="1500">
                <a:solidFill>
                  <a:prstClr val="black"/>
                </a:solidFill>
                <a:latin typeface="Arial" panose="020B0604020202020204" pitchFamily="34" charset="0"/>
                <a:ea typeface="微软雅黑" panose="020B0503020204020204" pitchFamily="34" charset="-122"/>
                <a:cs typeface="Lato" panose="020F0502020204030203"/>
                <a:sym typeface="Arial" panose="020B0604020202020204" pitchFamily="34" charset="0"/>
              </a:endParaRPr>
            </a:p>
          </p:txBody>
        </p:sp>
        <p:sp>
          <p:nvSpPr>
            <p:cNvPr id="15" name="Shape 1307"/>
            <p:cNvSpPr txBox="1"/>
            <p:nvPr/>
          </p:nvSpPr>
          <p:spPr>
            <a:xfrm>
              <a:off x="2849850" y="3179945"/>
              <a:ext cx="1309458" cy="900246"/>
            </a:xfrm>
            <a:prstGeom prst="rect">
              <a:avLst/>
            </a:prstGeom>
            <a:noFill/>
            <a:ln>
              <a:noFill/>
            </a:ln>
          </p:spPr>
          <p:txBody>
            <a:bodyPr lIns="45712" tIns="22851" rIns="45712" bIns="22851" anchor="t" anchorCtr="0">
              <a:noAutofit/>
            </a:bodyPr>
            <a:lstStyle/>
            <a:p>
              <a:pPr algn="ctr" defTabSz="914400">
                <a:lnSpc>
                  <a:spcPct val="202000"/>
                </a:lnSpc>
                <a:buSzPct val="25000"/>
              </a:pPr>
              <a:r>
                <a:rPr lang="zh-CN" altLang="en-US" sz="1065"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a:t>
              </a:r>
              <a:endParaRPr lang="en-US" altLang="zh-CN" sz="1065" dirty="0">
                <a:solidFill>
                  <a:prstClr val="black"/>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16" name="Shape 1308"/>
            <p:cNvSpPr txBox="1"/>
            <p:nvPr/>
          </p:nvSpPr>
          <p:spPr>
            <a:xfrm>
              <a:off x="2912590" y="2905347"/>
              <a:ext cx="1205378" cy="219290"/>
            </a:xfrm>
            <a:prstGeom prst="rect">
              <a:avLst/>
            </a:prstGeom>
            <a:noFill/>
            <a:ln>
              <a:noFill/>
            </a:ln>
          </p:spPr>
          <p:txBody>
            <a:bodyPr lIns="45712" tIns="22851" rIns="45712" bIns="22851" anchor="t" anchorCtr="0">
              <a:noAutofit/>
            </a:bodyPr>
            <a:lstStyle/>
            <a:p>
              <a:pPr algn="ctr" defTabSz="914400">
                <a:buSzPct val="25000"/>
              </a:pPr>
              <a:r>
                <a:rPr lang="zh-CN" altLang="en-US" sz="1600" dirty="0">
                  <a:solidFill>
                    <a:srgbClr val="6BA24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rPr>
                <a:t>添加文字标题</a:t>
              </a:r>
              <a:endParaRPr lang="en-US" altLang="zh-CN" sz="1600" dirty="0">
                <a:solidFill>
                  <a:srgbClr val="6BA24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grpSp>
      <p:grpSp>
        <p:nvGrpSpPr>
          <p:cNvPr id="17" name="组合 16"/>
          <p:cNvGrpSpPr/>
          <p:nvPr/>
        </p:nvGrpSpPr>
        <p:grpSpPr>
          <a:xfrm>
            <a:off x="6532631" y="2274784"/>
            <a:ext cx="1745944" cy="3594433"/>
            <a:chOff x="4876731" y="1384366"/>
            <a:chExt cx="1309458" cy="2695825"/>
          </a:xfrm>
        </p:grpSpPr>
        <p:sp>
          <p:nvSpPr>
            <p:cNvPr id="18" name="Shape 1296"/>
            <p:cNvSpPr/>
            <p:nvPr/>
          </p:nvSpPr>
          <p:spPr>
            <a:xfrm rot="-5400000">
              <a:off x="4900664" y="1494379"/>
              <a:ext cx="1267778" cy="1047751"/>
            </a:xfrm>
            <a:prstGeom prst="hexagon">
              <a:avLst>
                <a:gd name="adj" fmla="val 25000"/>
                <a:gd name="vf" fmla="val 115470"/>
              </a:avLst>
            </a:prstGeom>
            <a:solidFill>
              <a:schemeClr val="accent2"/>
            </a:solidFill>
            <a:ln>
              <a:noFill/>
            </a:ln>
          </p:spPr>
          <p:txBody>
            <a:bodyPr lIns="0" tIns="0" rIns="0" bIns="0" anchor="ctr" anchorCtr="0">
              <a:noAutofit/>
            </a:bodyPr>
            <a:lstStyle/>
            <a:p>
              <a:pPr algn="ctr" defTabSz="914400"/>
              <a:endParaRPr sz="1400">
                <a:solidFill>
                  <a:srgbClr val="FFFFF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22" name="Shape 1304"/>
            <p:cNvSpPr/>
            <p:nvPr/>
          </p:nvSpPr>
          <p:spPr>
            <a:xfrm>
              <a:off x="5374742" y="1833989"/>
              <a:ext cx="318192" cy="388901"/>
            </a:xfrm>
            <a:custGeom>
              <a:avLst/>
              <a:gdLst/>
              <a:ahLst/>
              <a:cxnLst/>
              <a:rect l="0" t="0" r="0" b="0"/>
              <a:pathLst>
                <a:path w="120000" h="120000" extrusionOk="0">
                  <a:moveTo>
                    <a:pt x="53333" y="65455"/>
                  </a:moveTo>
                  <a:lnTo>
                    <a:pt x="53333" y="60000"/>
                  </a:lnTo>
                  <a:lnTo>
                    <a:pt x="63333" y="60000"/>
                  </a:lnTo>
                  <a:cubicBezTo>
                    <a:pt x="65177" y="60000"/>
                    <a:pt x="66666" y="58777"/>
                    <a:pt x="66666" y="57272"/>
                  </a:cubicBezTo>
                  <a:lnTo>
                    <a:pt x="66666" y="16361"/>
                  </a:lnTo>
                  <a:lnTo>
                    <a:pt x="110777" y="16361"/>
                  </a:lnTo>
                  <a:lnTo>
                    <a:pt x="93811" y="39505"/>
                  </a:lnTo>
                  <a:lnTo>
                    <a:pt x="93855" y="39527"/>
                  </a:lnTo>
                  <a:cubicBezTo>
                    <a:pt x="93555" y="39938"/>
                    <a:pt x="93333" y="40400"/>
                    <a:pt x="93333" y="40911"/>
                  </a:cubicBezTo>
                  <a:cubicBezTo>
                    <a:pt x="93333" y="41427"/>
                    <a:pt x="93555" y="41877"/>
                    <a:pt x="93855" y="42288"/>
                  </a:cubicBezTo>
                  <a:lnTo>
                    <a:pt x="93811" y="42311"/>
                  </a:lnTo>
                  <a:lnTo>
                    <a:pt x="110777" y="65455"/>
                  </a:lnTo>
                  <a:cubicBezTo>
                    <a:pt x="110777" y="65455"/>
                    <a:pt x="53333" y="65455"/>
                    <a:pt x="53333" y="65455"/>
                  </a:cubicBezTo>
                  <a:close/>
                  <a:moveTo>
                    <a:pt x="6666" y="5455"/>
                  </a:moveTo>
                  <a:lnTo>
                    <a:pt x="60000" y="5455"/>
                  </a:lnTo>
                  <a:lnTo>
                    <a:pt x="60000" y="54544"/>
                  </a:lnTo>
                  <a:lnTo>
                    <a:pt x="6666" y="54544"/>
                  </a:lnTo>
                  <a:cubicBezTo>
                    <a:pt x="6666" y="54544"/>
                    <a:pt x="6666" y="5455"/>
                    <a:pt x="6666" y="5455"/>
                  </a:cubicBezTo>
                  <a:close/>
                  <a:moveTo>
                    <a:pt x="119522" y="66777"/>
                  </a:moveTo>
                  <a:lnTo>
                    <a:pt x="100555" y="40911"/>
                  </a:lnTo>
                  <a:lnTo>
                    <a:pt x="119522" y="15038"/>
                  </a:lnTo>
                  <a:lnTo>
                    <a:pt x="119477" y="15016"/>
                  </a:lnTo>
                  <a:cubicBezTo>
                    <a:pt x="119777" y="14605"/>
                    <a:pt x="120000" y="14150"/>
                    <a:pt x="120000" y="13638"/>
                  </a:cubicBezTo>
                  <a:cubicBezTo>
                    <a:pt x="120000" y="12127"/>
                    <a:pt x="118511" y="10911"/>
                    <a:pt x="116666" y="10911"/>
                  </a:cubicBezTo>
                  <a:lnTo>
                    <a:pt x="66666" y="10911"/>
                  </a:lnTo>
                  <a:lnTo>
                    <a:pt x="66666" y="2727"/>
                  </a:lnTo>
                  <a:cubicBezTo>
                    <a:pt x="66666" y="1222"/>
                    <a:pt x="65177" y="0"/>
                    <a:pt x="63333" y="0"/>
                  </a:cubicBezTo>
                  <a:lnTo>
                    <a:pt x="3333" y="0"/>
                  </a:lnTo>
                  <a:cubicBezTo>
                    <a:pt x="1488" y="0"/>
                    <a:pt x="0" y="1222"/>
                    <a:pt x="0" y="2727"/>
                  </a:cubicBezTo>
                  <a:lnTo>
                    <a:pt x="0" y="117272"/>
                  </a:lnTo>
                  <a:cubicBezTo>
                    <a:pt x="0" y="118777"/>
                    <a:pt x="1488" y="120000"/>
                    <a:pt x="3333" y="120000"/>
                  </a:cubicBezTo>
                  <a:cubicBezTo>
                    <a:pt x="5177" y="120000"/>
                    <a:pt x="6666" y="118777"/>
                    <a:pt x="6666" y="117272"/>
                  </a:cubicBezTo>
                  <a:lnTo>
                    <a:pt x="6666" y="60000"/>
                  </a:lnTo>
                  <a:lnTo>
                    <a:pt x="46666" y="60000"/>
                  </a:lnTo>
                  <a:lnTo>
                    <a:pt x="46666" y="68183"/>
                  </a:lnTo>
                  <a:cubicBezTo>
                    <a:pt x="46666" y="69688"/>
                    <a:pt x="48155" y="70911"/>
                    <a:pt x="50000" y="70911"/>
                  </a:cubicBezTo>
                  <a:lnTo>
                    <a:pt x="116666" y="70911"/>
                  </a:lnTo>
                  <a:cubicBezTo>
                    <a:pt x="118511" y="70911"/>
                    <a:pt x="120000" y="69688"/>
                    <a:pt x="120000" y="68183"/>
                  </a:cubicBezTo>
                  <a:cubicBezTo>
                    <a:pt x="120000" y="67672"/>
                    <a:pt x="119777" y="67211"/>
                    <a:pt x="119477" y="66800"/>
                  </a:cubicBezTo>
                  <a:cubicBezTo>
                    <a:pt x="119477" y="66800"/>
                    <a:pt x="119522" y="66777"/>
                    <a:pt x="119522" y="66777"/>
                  </a:cubicBezTo>
                  <a:close/>
                </a:path>
              </a:pathLst>
            </a:custGeom>
            <a:solidFill>
              <a:schemeClr val="lt1"/>
            </a:solidFill>
            <a:ln>
              <a:noFill/>
            </a:ln>
          </p:spPr>
          <p:txBody>
            <a:bodyPr lIns="19037" tIns="19037" rIns="19037" bIns="19037" anchor="ctr" anchorCtr="0">
              <a:noAutofit/>
            </a:bodyPr>
            <a:lstStyle/>
            <a:p>
              <a:pPr defTabSz="914400"/>
              <a:endParaRPr sz="1500">
                <a:solidFill>
                  <a:prstClr val="black"/>
                </a:solidFill>
                <a:latin typeface="Arial" panose="020B0604020202020204" pitchFamily="34" charset="0"/>
                <a:ea typeface="微软雅黑" panose="020B0503020204020204" pitchFamily="34" charset="-122"/>
                <a:cs typeface="Lato" panose="020F0502020204030203"/>
                <a:sym typeface="Arial" panose="020B0604020202020204" pitchFamily="34" charset="0"/>
              </a:endParaRPr>
            </a:p>
          </p:txBody>
        </p:sp>
        <p:sp>
          <p:nvSpPr>
            <p:cNvPr id="23" name="Shape 1309"/>
            <p:cNvSpPr txBox="1"/>
            <p:nvPr/>
          </p:nvSpPr>
          <p:spPr>
            <a:xfrm>
              <a:off x="4876731" y="3179945"/>
              <a:ext cx="1309458" cy="900246"/>
            </a:xfrm>
            <a:prstGeom prst="rect">
              <a:avLst/>
            </a:prstGeom>
            <a:noFill/>
            <a:ln>
              <a:noFill/>
            </a:ln>
          </p:spPr>
          <p:txBody>
            <a:bodyPr lIns="45712" tIns="22851" rIns="45712" bIns="22851" anchor="t" anchorCtr="0">
              <a:noAutofit/>
            </a:bodyPr>
            <a:lstStyle/>
            <a:p>
              <a:pPr algn="ctr" defTabSz="914400">
                <a:lnSpc>
                  <a:spcPct val="202000"/>
                </a:lnSpc>
                <a:buSzPct val="25000"/>
              </a:pPr>
              <a:r>
                <a:rPr lang="zh-CN" altLang="en-US" sz="1065"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a:t>
              </a:r>
              <a:endParaRPr lang="en-US" altLang="zh-CN" sz="1065" dirty="0">
                <a:solidFill>
                  <a:prstClr val="black"/>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24" name="Shape 1310"/>
            <p:cNvSpPr txBox="1"/>
            <p:nvPr/>
          </p:nvSpPr>
          <p:spPr>
            <a:xfrm>
              <a:off x="4939472" y="2905347"/>
              <a:ext cx="1205378" cy="219290"/>
            </a:xfrm>
            <a:prstGeom prst="rect">
              <a:avLst/>
            </a:prstGeom>
            <a:noFill/>
            <a:ln>
              <a:noFill/>
            </a:ln>
          </p:spPr>
          <p:txBody>
            <a:bodyPr lIns="45712" tIns="22851" rIns="45712" bIns="22851" anchor="t" anchorCtr="0">
              <a:noAutofit/>
            </a:bodyPr>
            <a:lstStyle/>
            <a:p>
              <a:pPr algn="ctr" defTabSz="914400">
                <a:buSzPct val="25000"/>
              </a:pPr>
              <a:r>
                <a:rPr lang="zh-CN" altLang="en-US" sz="1600" dirty="0">
                  <a:solidFill>
                    <a:srgbClr val="6BA24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rPr>
                <a:t>添加文字标题</a:t>
              </a:r>
              <a:endParaRPr lang="en-US" altLang="zh-CN" sz="1600" dirty="0">
                <a:solidFill>
                  <a:srgbClr val="6BA24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grpSp>
      <p:grpSp>
        <p:nvGrpSpPr>
          <p:cNvPr id="25" name="组合 24"/>
          <p:cNvGrpSpPr/>
          <p:nvPr/>
        </p:nvGrpSpPr>
        <p:grpSpPr>
          <a:xfrm>
            <a:off x="9253069" y="2274784"/>
            <a:ext cx="1745944" cy="3594433"/>
            <a:chOff x="6917060" y="1384366"/>
            <a:chExt cx="1309458" cy="2695825"/>
          </a:xfrm>
        </p:grpSpPr>
        <p:sp>
          <p:nvSpPr>
            <p:cNvPr id="26" name="Shape 1298"/>
            <p:cNvSpPr/>
            <p:nvPr/>
          </p:nvSpPr>
          <p:spPr>
            <a:xfrm rot="-5400000">
              <a:off x="6937282" y="1494379"/>
              <a:ext cx="1267778" cy="1047751"/>
            </a:xfrm>
            <a:prstGeom prst="hexagon">
              <a:avLst>
                <a:gd name="adj" fmla="val 25000"/>
                <a:gd name="vf" fmla="val 115470"/>
              </a:avLst>
            </a:prstGeom>
            <a:solidFill>
              <a:schemeClr val="accent4"/>
            </a:solidFill>
            <a:ln>
              <a:noFill/>
            </a:ln>
          </p:spPr>
          <p:txBody>
            <a:bodyPr lIns="0" tIns="0" rIns="0" bIns="0" anchor="ctr" anchorCtr="0">
              <a:noAutofit/>
            </a:bodyPr>
            <a:lstStyle/>
            <a:p>
              <a:pPr algn="ctr" defTabSz="914400"/>
              <a:endParaRPr sz="1400">
                <a:solidFill>
                  <a:srgbClr val="FFFFF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27" name="Shape 1311"/>
            <p:cNvSpPr txBox="1"/>
            <p:nvPr/>
          </p:nvSpPr>
          <p:spPr>
            <a:xfrm>
              <a:off x="6917060" y="3179945"/>
              <a:ext cx="1309458" cy="900246"/>
            </a:xfrm>
            <a:prstGeom prst="rect">
              <a:avLst/>
            </a:prstGeom>
            <a:noFill/>
            <a:ln>
              <a:noFill/>
            </a:ln>
          </p:spPr>
          <p:txBody>
            <a:bodyPr lIns="45712" tIns="22851" rIns="45712" bIns="22851" anchor="t" anchorCtr="0">
              <a:noAutofit/>
            </a:bodyPr>
            <a:lstStyle/>
            <a:p>
              <a:pPr algn="ctr" defTabSz="914400">
                <a:lnSpc>
                  <a:spcPct val="202000"/>
                </a:lnSpc>
                <a:buSzPct val="25000"/>
              </a:pPr>
              <a:r>
                <a:rPr lang="zh-CN" altLang="en-US" sz="1065"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a:t>
              </a:r>
              <a:endParaRPr lang="en-US" altLang="zh-CN" sz="1065" dirty="0">
                <a:solidFill>
                  <a:prstClr val="black"/>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28" name="Shape 1312"/>
            <p:cNvSpPr txBox="1"/>
            <p:nvPr/>
          </p:nvSpPr>
          <p:spPr>
            <a:xfrm>
              <a:off x="6979801" y="2905347"/>
              <a:ext cx="1205378" cy="219290"/>
            </a:xfrm>
            <a:prstGeom prst="rect">
              <a:avLst/>
            </a:prstGeom>
            <a:noFill/>
            <a:ln>
              <a:noFill/>
            </a:ln>
          </p:spPr>
          <p:txBody>
            <a:bodyPr lIns="45712" tIns="22851" rIns="45712" bIns="22851" anchor="t" anchorCtr="0">
              <a:noAutofit/>
            </a:bodyPr>
            <a:lstStyle/>
            <a:p>
              <a:pPr algn="ctr" defTabSz="914400">
                <a:buSzPct val="25000"/>
              </a:pPr>
              <a:r>
                <a:rPr lang="zh-CN" altLang="en-US" sz="1600" dirty="0">
                  <a:solidFill>
                    <a:srgbClr val="6BA24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rPr>
                <a:t>添加文字标题</a:t>
              </a:r>
              <a:endParaRPr lang="en-US" altLang="zh-CN" sz="1600" dirty="0">
                <a:solidFill>
                  <a:srgbClr val="6BA24F"/>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sp>
          <p:nvSpPr>
            <p:cNvPr id="29" name="Shape 1313"/>
            <p:cNvSpPr/>
            <p:nvPr/>
          </p:nvSpPr>
          <p:spPr>
            <a:xfrm>
              <a:off x="7386763" y="1848409"/>
              <a:ext cx="387476" cy="387477"/>
            </a:xfrm>
            <a:custGeom>
              <a:avLst/>
              <a:gdLst/>
              <a:ahLst/>
              <a:cxnLst/>
              <a:rect l="0" t="0" r="0" b="0"/>
              <a:pathLst>
                <a:path w="120000" h="120000" extrusionOk="0">
                  <a:moveTo>
                    <a:pt x="59403" y="0"/>
                  </a:moveTo>
                  <a:lnTo>
                    <a:pt x="0" y="60398"/>
                  </a:lnTo>
                  <a:lnTo>
                    <a:pt x="17900" y="60398"/>
                  </a:lnTo>
                  <a:lnTo>
                    <a:pt x="17900" y="119867"/>
                  </a:lnTo>
                  <a:lnTo>
                    <a:pt x="41635" y="119867"/>
                  </a:lnTo>
                  <a:lnTo>
                    <a:pt x="41635" y="88141"/>
                  </a:lnTo>
                  <a:lnTo>
                    <a:pt x="73325" y="88141"/>
                  </a:lnTo>
                  <a:lnTo>
                    <a:pt x="73325" y="119867"/>
                  </a:lnTo>
                  <a:lnTo>
                    <a:pt x="97060" y="119867"/>
                  </a:lnTo>
                  <a:lnTo>
                    <a:pt x="97060" y="60398"/>
                  </a:lnTo>
                  <a:lnTo>
                    <a:pt x="119867" y="60398"/>
                  </a:lnTo>
                  <a:lnTo>
                    <a:pt x="59403" y="0"/>
                  </a:lnTo>
                </a:path>
              </a:pathLst>
            </a:custGeom>
            <a:noFill/>
            <a:ln w="34275" cap="flat" cmpd="sng">
              <a:solidFill>
                <a:schemeClr val="lt1"/>
              </a:solidFill>
              <a:prstDash val="solid"/>
              <a:bevel/>
              <a:headEnd type="none" w="med" len="med"/>
              <a:tailEnd type="none" w="med" len="med"/>
            </a:ln>
          </p:spPr>
          <p:txBody>
            <a:bodyPr lIns="45712" tIns="22851" rIns="45712" bIns="22851" anchor="ctr" anchorCtr="0">
              <a:noAutofit/>
            </a:bodyPr>
            <a:lstStyle/>
            <a:p>
              <a:pPr defTabSz="914400"/>
              <a:endParaRPr>
                <a:solidFill>
                  <a:prstClr val="black"/>
                </a:solidFill>
                <a:latin typeface="Arial" panose="020B0604020202020204" pitchFamily="34" charset="0"/>
                <a:ea typeface="微软雅黑" panose="020B0503020204020204" pitchFamily="34" charset="-122"/>
                <a:cs typeface="Montserrat" panose="02000505000000020004"/>
                <a:sym typeface="Arial" panose="020B0604020202020204" pitchFamily="34" charset="0"/>
              </a:endParaRPr>
            </a:p>
          </p:txBody>
        </p:sp>
      </p:grpSp>
      <p:sp>
        <p:nvSpPr>
          <p:cNvPr id="30" name="矩形 29"/>
          <p:cNvSpPr/>
          <p:nvPr/>
        </p:nvSpPr>
        <p:spPr>
          <a:xfrm>
            <a:off x="109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900" decel="100000" fill="hold"/>
                                        <p:tgtEl>
                                          <p:spTgt spid="12"/>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37"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900" decel="100000" fill="hold"/>
                                        <p:tgtEl>
                                          <p:spTgt spid="1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29" fill="hold">
                            <p:stCondLst>
                              <p:cond delay="3500"/>
                            </p:stCondLst>
                            <p:childTnLst>
                              <p:par>
                                <p:cTn id="30" presetID="37"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ags/tag10.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Oval 14"/>
</p:tagLst>
</file>

<file path=ppt/tags/tag11.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Oval 15"/>
</p:tagLst>
</file>

<file path=ppt/tags/tag12.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直接连接符 16"/>
</p:tagLst>
</file>

<file path=ppt/tags/tag13.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TextBox 3"/>
</p:tagLst>
</file>

<file path=ppt/tags/tag14.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矩形 48"/>
</p:tagLst>
</file>

<file path=ppt/tags/tag15.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Oval 14"/>
</p:tagLst>
</file>

<file path=ppt/tags/tag16.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Oval 15"/>
</p:tagLst>
</file>

<file path=ppt/tags/tag17.xml><?xml version="1.0" encoding="utf-8"?>
<p:tagLst xmlns:a="http://schemas.openxmlformats.org/drawingml/2006/main" xmlns:r="http://schemas.openxmlformats.org/officeDocument/2006/relationships" xmlns:p="http://schemas.openxmlformats.org/presentationml/2006/main">
  <p:tag name="MH" val="20170630091129"/>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630091129"/>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70630091129"/>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直接连接符 16"/>
</p:tagLst>
</file>

<file path=ppt/tags/tag20.xml><?xml version="1.0" encoding="utf-8"?>
<p:tagLst xmlns:a="http://schemas.openxmlformats.org/drawingml/2006/main" xmlns:r="http://schemas.openxmlformats.org/officeDocument/2006/relationships" xmlns:p="http://schemas.openxmlformats.org/presentationml/2006/main">
  <p:tag name="MH" val="20170630091129"/>
  <p:tag name="MH_LIBRARY" val="GRAPHIC"/>
  <p:tag name="MH_TYPE" val="Picture"/>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直接连接符 16"/>
</p:tagLst>
</file>

<file path=ppt/tags/tag22.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TextBox 3"/>
</p:tagLst>
</file>

<file path=ppt/tags/tag23.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矩形 48"/>
</p:tagLst>
</file>

<file path=ppt/tags/tag24.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Oval 14"/>
</p:tagLst>
</file>

<file path=ppt/tags/tag25.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Oval 15"/>
</p:tagLst>
</file>

<file path=ppt/tags/tag26.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TextBox 3"/>
</p:tagLst>
</file>

<file path=ppt/tags/tag4.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矩形 48"/>
</p:tagLst>
</file>

<file path=ppt/tags/tag5.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Oval 14"/>
</p:tagLst>
</file>

<file path=ppt/tags/tag6.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Oval 15"/>
</p:tagLst>
</file>

<file path=ppt/tags/tag7.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直接连接符 16"/>
</p:tagLst>
</file>

<file path=ppt/tags/tag8.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TextBox 3"/>
</p:tagLst>
</file>

<file path=ppt/tags/tag9.xml><?xml version="1.0" encoding="utf-8"?>
<p:tagLst xmlns:a="http://schemas.openxmlformats.org/drawingml/2006/main" xmlns:r="http://schemas.openxmlformats.org/officeDocument/2006/relationships" xmlns:p="http://schemas.openxmlformats.org/presentationml/2006/main">
  <p:tag name="MH" val="20170616104411"/>
  <p:tag name="MH_LIBRARY" val="GRAPHIC"/>
  <p:tag name="MH_ORDER" val="矩形 4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188">
      <a:dk1>
        <a:sysClr val="windowText" lastClr="000000"/>
      </a:dk1>
      <a:lt1>
        <a:sysClr val="window" lastClr="FFFFFF"/>
      </a:lt1>
      <a:dk2>
        <a:srgbClr val="6BA24F"/>
      </a:dk2>
      <a:lt2>
        <a:srgbClr val="A5A5A5"/>
      </a:lt2>
      <a:accent1>
        <a:srgbClr val="6BA24F"/>
      </a:accent1>
      <a:accent2>
        <a:srgbClr val="7F7F7F"/>
      </a:accent2>
      <a:accent3>
        <a:srgbClr val="6BA24F"/>
      </a:accent3>
      <a:accent4>
        <a:srgbClr val="7F7F7F"/>
      </a:accent4>
      <a:accent5>
        <a:srgbClr val="6BA24F"/>
      </a:accent5>
      <a:accent6>
        <a:srgbClr val="7F7F7F"/>
      </a:accent6>
      <a:hlink>
        <a:srgbClr val="6BA24F"/>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2149</Words>
  <Application>Microsoft Office PowerPoint</Application>
  <PresentationFormat>宽屏</PresentationFormat>
  <Paragraphs>313</Paragraphs>
  <Slides>30</Slides>
  <Notes>30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30</vt:i4>
      </vt:variant>
    </vt:vector>
  </HeadingPairs>
  <TitlesOfParts>
    <vt:vector size="36" baseType="lpstr">
      <vt:lpstr>Calibri</vt:lpstr>
      <vt:lpstr>等线</vt:lpstr>
      <vt:lpstr>等线 Light</vt:lpstr>
      <vt:lpstr>Arial</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2018-04-04T10:51:00Z</dcterms:created>
  <dcterms:modified xsi:type="dcterms:W3CDTF">2021-01-04T13:47:31Z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