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12192000" cy="6858000"/>
  <p:notesSz cx="6858000" cy="9144000"/>
  <p:embeddedFontLst>
    <p:embeddedFont>
      <p:font typeface="等线" panose="02010600030101010101" pitchFamily="2" charset="-122"/>
      <p:regular r:id="rId26"/>
      <p:bold r:id="rId27"/>
    </p:embeddedFont>
    <p:embeddedFont>
      <p:font typeface="等线 Light" panose="02010600030101010101" pitchFamily="2" charset="-122"/>
      <p:regular r:id="rId28"/>
    </p:embeddedFont>
    <p:embeddedFont>
      <p:font typeface="黑体" panose="02010609060101010101" pitchFamily="49" charset="-122"/>
      <p:regular r:id="rId29"/>
    </p:embeddedFont>
    <p:embeddedFont>
      <p:font typeface="华文中宋" panose="02010600040101010101" pitchFamily="2" charset="-122"/>
      <p:regular r:id="rId30"/>
    </p:embeddedFont>
    <p:embeddedFont>
      <p:font typeface="微软雅黑" panose="020B0503020204020204" pitchFamily="34" charset="-122"/>
      <p:regular r:id="rId31"/>
      <p:bold r:id="rId32"/>
    </p:embeddedFont>
    <p:embeddedFont>
      <p:font typeface="Agency FB" panose="020B0503020202020204" pitchFamily="34" charset="0"/>
      <p:regular r:id="rId33"/>
      <p:bold r:id="rId34"/>
    </p:embeddedFont>
    <p:embeddedFont>
      <p:font typeface="Open Sans" panose="02010600030101010101" charset="0"/>
      <p:regular r:id="rId35"/>
      <p:bold r:id="rId36"/>
      <p:italic r:id="rId37"/>
      <p:boldItalic r:id="rId38"/>
    </p:embeddedFont>
    <p:embeddedFont>
      <p:font typeface="Open Sans Light" panose="02010600030101010101" charset="0"/>
      <p:regular r:id="rId39"/>
      <p:italic r:id="rId4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2E2A7-358B-4332-A62A-8A529E2AE1D0}"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C6B41-4B97-4F2F-8E8D-BF81F0B21F9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13315" name="备注占位符 2"/>
          <p:cNvSpPr>
            <a:spLocks noGrp="1" noChangeArrowheads="1"/>
          </p:cNvSpPr>
          <p:nvPr>
            <p:ph type="body" idx="4294967295"/>
          </p:nvPr>
        </p:nvSpPr>
        <p:spPr/>
        <p:txBody>
          <a:bodyPr/>
          <a:lstStyle/>
          <a:p>
            <a:endParaRPr lang="zh-CN" altLang="en-US"/>
          </a:p>
        </p:txBody>
      </p:sp>
      <p:sp>
        <p:nvSpPr>
          <p:cNvPr id="133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6A9045-8EEF-42EC-B306-3451D5A561AC}" type="slidenum">
              <a:rPr altLang="en-US"/>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DE43C7-BEB6-426A-BE16-2C91E01EB2D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30AC4D8-09D6-4ECB-9450-D159130E11C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238C10-1828-4CF5-AC71-2E05FE8F8D3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0AC4D8-09D6-4ECB-9450-D159130E11C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238C10-1828-4CF5-AC71-2E05FE8F8D3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0AC4D8-09D6-4ECB-9450-D159130E11C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238C10-1828-4CF5-AC71-2E05FE8F8D3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0AC4D8-09D6-4ECB-9450-D159130E11C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238C10-1828-4CF5-AC71-2E05FE8F8D3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30AC4D8-09D6-4ECB-9450-D159130E11C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238C10-1828-4CF5-AC71-2E05FE8F8D3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30AC4D8-09D6-4ECB-9450-D159130E11CA}"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238C10-1828-4CF5-AC71-2E05FE8F8D3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30AC4D8-09D6-4ECB-9450-D159130E11CA}"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238C10-1828-4CF5-AC71-2E05FE8F8D3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30AC4D8-09D6-4ECB-9450-D159130E11CA}"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238C10-1828-4CF5-AC71-2E05FE8F8D3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0AC4D8-09D6-4ECB-9450-D159130E11CA}"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238C10-1828-4CF5-AC71-2E05FE8F8D3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30AC4D8-09D6-4ECB-9450-D159130E11CA}"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238C10-1828-4CF5-AC71-2E05FE8F8D3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30AC4D8-09D6-4ECB-9450-D159130E11CA}"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238C10-1828-4CF5-AC71-2E05FE8F8D3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AC4D8-09D6-4ECB-9450-D159130E11CA}"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38C10-1828-4CF5-AC71-2E05FE8F8D3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notesSlide" Target="../notesSlides/notesSlide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slideLayout" Target="../slideLayouts/slideLayout1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7" name="TextBox 26"/>
          <p:cNvSpPr txBox="1"/>
          <p:nvPr/>
        </p:nvSpPr>
        <p:spPr>
          <a:xfrm>
            <a:off x="3554084" y="2817267"/>
            <a:ext cx="8925576" cy="1077218"/>
          </a:xfrm>
          <a:prstGeom prst="rect">
            <a:avLst/>
          </a:prstGeom>
          <a:noFill/>
        </p:spPr>
        <p:txBody>
          <a:bodyPr wrap="square" rtlCol="0">
            <a:spAutoFit/>
          </a:bodyPr>
          <a:lstStyle/>
          <a:p>
            <a:r>
              <a:rPr lang="zh-CN" altLang="en-US" sz="6400" b="1" dirty="0">
                <a:solidFill>
                  <a:schemeClr val="tx1">
                    <a:lumMod val="65000"/>
                    <a:lumOff val="35000"/>
                  </a:schemeClr>
                </a:solidFill>
                <a:latin typeface="微软雅黑" panose="020B0503020204020204" pitchFamily="34" charset="-122"/>
                <a:ea typeface="微软雅黑" panose="020B0503020204020204" pitchFamily="34" charset="-122"/>
              </a:rPr>
              <a:t>休闲健身美体</a:t>
            </a:r>
            <a:r>
              <a:rPr lang="en-US" altLang="zh-CN" sz="6400" b="1"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6400" b="1">
                <a:solidFill>
                  <a:schemeClr val="tx1">
                    <a:lumMod val="65000"/>
                    <a:lumOff val="35000"/>
                  </a:schemeClr>
                </a:solidFill>
                <a:latin typeface="微软雅黑" panose="020B0503020204020204" pitchFamily="34" charset="-122"/>
                <a:ea typeface="微软雅黑" panose="020B0503020204020204" pitchFamily="34" charset="-122"/>
              </a:rPr>
              <a:t>模板</a:t>
            </a:r>
            <a:endParaRPr lang="zh-CN" altLang="en-US" sz="6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5098415" y="3745680"/>
            <a:ext cx="4530406" cy="420564"/>
          </a:xfrm>
          <a:prstGeom prst="rect">
            <a:avLst/>
          </a:prstGeom>
          <a:noFill/>
        </p:spPr>
        <p:txBody>
          <a:bodyPr wrap="none" rtlCol="0">
            <a:spAutoFit/>
          </a:bodyPr>
          <a:lstStyle/>
          <a:p>
            <a:pPr algn="ctr" eaLnBrk="1" hangingPunct="1">
              <a:buFont typeface="Arial" panose="020B0604020202020204" pitchFamily="34" charset="0"/>
              <a:buNone/>
            </a:pPr>
            <a:r>
              <a:rPr lang="zh-CN" altLang="en-US" sz="213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213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13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213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13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34" name="TextBox 33"/>
          <p:cNvSpPr txBox="1"/>
          <p:nvPr/>
        </p:nvSpPr>
        <p:spPr>
          <a:xfrm>
            <a:off x="4680161" y="4266770"/>
            <a:ext cx="5290272" cy="378460"/>
          </a:xfrm>
          <a:prstGeom prst="rect">
            <a:avLst/>
          </a:prstGeom>
          <a:noFill/>
        </p:spPr>
        <p:txBody>
          <a:bodyPr wrap="square" rtlCol="0">
            <a:spAutoFit/>
          </a:bodyPr>
          <a:lstStyle/>
          <a:p>
            <a:pPr algn="ctr"/>
            <a:r>
              <a:rPr lang="zh-CN" altLang="en-US" sz="1865">
                <a:solidFill>
                  <a:schemeClr val="tx1">
                    <a:lumMod val="65000"/>
                    <a:lumOff val="35000"/>
                  </a:schemeClr>
                </a:solidFill>
                <a:latin typeface="微软雅黑" panose="020B0503020204020204" pitchFamily="34" charset="-122"/>
                <a:ea typeface="微软雅黑" panose="020B0503020204020204" pitchFamily="34" charset="-122"/>
              </a:rPr>
              <a:t>汇报人：</a:t>
            </a:r>
            <a:r>
              <a:rPr lang="en-US" altLang="zh-CN" sz="1865">
                <a:solidFill>
                  <a:schemeClr val="tx1">
                    <a:lumMod val="65000"/>
                    <a:lumOff val="35000"/>
                  </a:schemeClr>
                </a:solidFill>
                <a:latin typeface="微软雅黑" panose="020B0503020204020204" pitchFamily="34" charset="-122"/>
                <a:ea typeface="微软雅黑" panose="020B0503020204020204" pitchFamily="34" charset="-122"/>
              </a:rPr>
              <a:t>xiazaii         </a:t>
            </a:r>
            <a:r>
              <a:rPr lang="zh-CN" altLang="en-US" sz="1865">
                <a:solidFill>
                  <a:schemeClr val="tx1">
                    <a:lumMod val="65000"/>
                    <a:lumOff val="35000"/>
                  </a:schemeClr>
                </a:solidFill>
                <a:latin typeface="微软雅黑" panose="020B0503020204020204" pitchFamily="34" charset="-122"/>
                <a:ea typeface="微软雅黑" panose="020B0503020204020204" pitchFamily="34" charset="-122"/>
              </a:rPr>
              <a:t>时间：</a:t>
            </a:r>
            <a:r>
              <a:rPr lang="en-US" altLang="zh-CN" sz="1865">
                <a:solidFill>
                  <a:schemeClr val="tx1">
                    <a:lumMod val="65000"/>
                    <a:lumOff val="35000"/>
                  </a:schemeClr>
                </a:solidFill>
                <a:latin typeface="微软雅黑" panose="020B0503020204020204" pitchFamily="34" charset="-122"/>
                <a:ea typeface="微软雅黑" panose="020B0503020204020204" pitchFamily="34" charset="-122"/>
              </a:rPr>
              <a:t>202x</a:t>
            </a:r>
            <a:r>
              <a:rPr lang="zh-CN" altLang="en-US" sz="1865">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865">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865">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865">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865">
                <a:solidFill>
                  <a:schemeClr val="tx1">
                    <a:lumMod val="65000"/>
                    <a:lumOff val="35000"/>
                  </a:schemeClr>
                </a:solidFill>
                <a:latin typeface="微软雅黑" panose="020B0503020204020204" pitchFamily="34" charset="-122"/>
                <a:ea typeface="微软雅黑" panose="020B0503020204020204" pitchFamily="34" charset="-122"/>
              </a:rPr>
              <a:t>日</a:t>
            </a:r>
            <a:endPar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987792" y="1498719"/>
            <a:ext cx="2604485" cy="1568450"/>
          </a:xfrm>
          <a:prstGeom prst="rect">
            <a:avLst/>
          </a:prstGeom>
          <a:noFill/>
        </p:spPr>
        <p:txBody>
          <a:bodyPr wrap="square" rtlCol="0">
            <a:spAutoFit/>
          </a:bodyPr>
          <a:lstStyle/>
          <a:p>
            <a:r>
              <a:rPr lang="en-US" altLang="zh-CN" sz="9600" b="1" spc="-400" dirty="0">
                <a:solidFill>
                  <a:schemeClr val="accent1"/>
                </a:solidFill>
                <a:latin typeface="Agency FB" panose="020B0503020202020204" pitchFamily="34" charset="0"/>
              </a:rPr>
              <a:t>2 0 2X</a:t>
            </a:r>
            <a:endParaRPr lang="zh-CN" altLang="en-US" sz="9600" b="1" spc="-400" dirty="0">
              <a:solidFill>
                <a:schemeClr val="accent1"/>
              </a:solidFill>
              <a:latin typeface="Agency FB" panose="020B0503020202020204" pitchFamily="34" charset="0"/>
            </a:endParaRPr>
          </a:p>
        </p:txBody>
      </p:sp>
      <p:pic>
        <p:nvPicPr>
          <p:cNvPr id="5" name="纯音乐 - 情书 - loveletter to you">
            <a:hlinkClick r:id="" action="ppaction://media"/>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6"/>
          <a:stretch>
            <a:fillRect/>
          </a:stretch>
        </p:blipFill>
        <p:spPr>
          <a:xfrm>
            <a:off x="-1104800" y="70565"/>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14:flash/>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ppt_w</p:attrName>
                                        </p:attrNameLst>
                                      </p:cBhvr>
                                      <p:tavLst>
                                        <p:tav tm="0" fmla="#ppt_w*sin(2.5*pi*$)">
                                          <p:val>
                                            <p:fltVal val="0"/>
                                          </p:val>
                                        </p:tav>
                                        <p:tav tm="100000">
                                          <p:val>
                                            <p:fltVal val="1"/>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childTnLst>
                                </p:cTn>
                              </p:par>
                            </p:childTnLst>
                          </p:cTn>
                        </p:par>
                        <p:par>
                          <p:cTn id="20" fill="hold">
                            <p:stCondLst>
                              <p:cond delay="2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7"/>
                                        </p:tgtEl>
                                        <p:attrNameLst>
                                          <p:attrName>style.visibility</p:attrName>
                                        </p:attrNameLst>
                                      </p:cBhvr>
                                      <p:to>
                                        <p:strVal val="visible"/>
                                      </p:to>
                                    </p:set>
                                    <p:anim by="(-#ppt_w*2)" calcmode="lin" valueType="num">
                                      <p:cBhvr rctx="PPT">
                                        <p:cTn id="23" dur="500" autoRev="1" fill="hold">
                                          <p:stCondLst>
                                            <p:cond delay="0"/>
                                          </p:stCondLst>
                                        </p:cTn>
                                        <p:tgtEl>
                                          <p:spTgt spid="27"/>
                                        </p:tgtEl>
                                        <p:attrNameLst>
                                          <p:attrName>ppt_w</p:attrName>
                                        </p:attrNameLst>
                                      </p:cBhvr>
                                    </p:anim>
                                    <p:anim by="(#ppt_w*0.50)" calcmode="lin" valueType="num">
                                      <p:cBhvr>
                                        <p:cTn id="24" dur="500" decel="50000" autoRev="1" fill="hold">
                                          <p:stCondLst>
                                            <p:cond delay="0"/>
                                          </p:stCondLst>
                                        </p:cTn>
                                        <p:tgtEl>
                                          <p:spTgt spid="27"/>
                                        </p:tgtEl>
                                        <p:attrNameLst>
                                          <p:attrName>ppt_x</p:attrName>
                                        </p:attrNameLst>
                                      </p:cBhvr>
                                    </p:anim>
                                    <p:anim from="(-#ppt_h/2)" to="(#ppt_y)" calcmode="lin" valueType="num">
                                      <p:cBhvr>
                                        <p:cTn id="25" dur="1000" fill="hold">
                                          <p:stCondLst>
                                            <p:cond delay="0"/>
                                          </p:stCondLst>
                                        </p:cTn>
                                        <p:tgtEl>
                                          <p:spTgt spid="27"/>
                                        </p:tgtEl>
                                        <p:attrNameLst>
                                          <p:attrName>ppt_y</p:attrName>
                                        </p:attrNameLst>
                                      </p:cBhvr>
                                    </p:anim>
                                    <p:animRot by="21600000">
                                      <p:cBhvr>
                                        <p:cTn id="26" dur="1000" fill="hold">
                                          <p:stCondLst>
                                            <p:cond delay="0"/>
                                          </p:stCondLst>
                                        </p:cTn>
                                        <p:tgtEl>
                                          <p:spTgt spid="27"/>
                                        </p:tgtEl>
                                        <p:attrNameLst>
                                          <p:attrName>r</p:attrName>
                                        </p:attrNameLst>
                                      </p:cBhvr>
                                    </p:animRot>
                                  </p:childTnLst>
                                </p:cTn>
                              </p:par>
                            </p:childTnLst>
                          </p:cTn>
                        </p:par>
                        <p:par>
                          <p:cTn id="27" fill="hold">
                            <p:stCondLst>
                              <p:cond delay="450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1"/>
                                          </p:val>
                                        </p:tav>
                                        <p:tav tm="100000">
                                          <p:val>
                                            <p:strVal val="#ppt_x"/>
                                          </p:val>
                                        </p:tav>
                                      </p:tavLst>
                                    </p:anim>
                                    <p:anim calcmode="lin" valueType="num">
                                      <p:cBhvr>
                                        <p:cTn id="32" dur="1000" fill="hold"/>
                                        <p:tgtEl>
                                          <p:spTgt spid="33"/>
                                        </p:tgtEl>
                                        <p:attrNameLst>
                                          <p:attrName>ppt_y</p:attrName>
                                        </p:attrNameLst>
                                      </p:cBhvr>
                                      <p:tavLst>
                                        <p:tav tm="0">
                                          <p:val>
                                            <p:strVal val="#ppt_y"/>
                                          </p:val>
                                        </p:tav>
                                        <p:tav tm="100000">
                                          <p:val>
                                            <p:strVal val="#ppt_y"/>
                                          </p:val>
                                        </p:tav>
                                      </p:tavLst>
                                    </p:anim>
                                  </p:childTnLst>
                                </p:cTn>
                              </p:par>
                            </p:childTnLst>
                          </p:cTn>
                        </p:par>
                        <p:par>
                          <p:cTn id="33" fill="hold">
                            <p:stCondLst>
                              <p:cond delay="7099"/>
                            </p:stCondLst>
                            <p:childTnLst>
                              <p:par>
                                <p:cTn id="34" presetID="42" presetClass="entr" presetSubtype="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repeatCount="indefinite" fill="hold" display="0">
                  <p:stCondLst>
                    <p:cond delay="indefinite"/>
                  </p:stCondLst>
                  <p:endCondLst>
                    <p:cond evt="onStopAudio" delay="0">
                      <p:tgtEl>
                        <p:sldTgt/>
                      </p:tgtEl>
                    </p:cond>
                  </p:endCondLst>
                </p:cTn>
                <p:tgtEl>
                  <p:spTgt spid="5"/>
                </p:tgtEl>
              </p:cMediaNode>
            </p:audio>
          </p:childTnLst>
        </p:cTn>
      </p:par>
    </p:tnLst>
    <p:bldLst>
      <p:bldP spid="27" grpId="0"/>
      <p:bldP spid="33" grpId="0"/>
      <p:bldP spid="34"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flipV="1">
            <a:off x="5599077" y="1107548"/>
            <a:ext cx="755772" cy="1993509"/>
          </a:xfrm>
          <a:custGeom>
            <a:avLst/>
            <a:gdLst>
              <a:gd name="connsiteX0" fmla="*/ 0 w 870318"/>
              <a:gd name="connsiteY0" fmla="*/ 2295525 h 2295525"/>
              <a:gd name="connsiteX1" fmla="*/ 752475 w 870318"/>
              <a:gd name="connsiteY1" fmla="*/ 1295400 h 2295525"/>
              <a:gd name="connsiteX2" fmla="*/ 857250 w 870318"/>
              <a:gd name="connsiteY2" fmla="*/ 0 h 2295525"/>
            </a:gdLst>
            <a:ahLst/>
            <a:cxnLst>
              <a:cxn ang="0">
                <a:pos x="connsiteX0" y="connsiteY0"/>
              </a:cxn>
              <a:cxn ang="0">
                <a:pos x="connsiteX1" y="connsiteY1"/>
              </a:cxn>
              <a:cxn ang="0">
                <a:pos x="connsiteX2" y="connsiteY2"/>
              </a:cxn>
            </a:cxnLst>
            <a:rect l="l" t="t" r="r" b="b"/>
            <a:pathLst>
              <a:path w="870318" h="2295525">
                <a:moveTo>
                  <a:pt x="0" y="2295525"/>
                </a:moveTo>
                <a:cubicBezTo>
                  <a:pt x="304800" y="1986756"/>
                  <a:pt x="609600" y="1677987"/>
                  <a:pt x="752475" y="1295400"/>
                </a:cubicBezTo>
                <a:cubicBezTo>
                  <a:pt x="895350" y="912813"/>
                  <a:pt x="876300" y="456406"/>
                  <a:pt x="857250" y="0"/>
                </a:cubicBezTo>
              </a:path>
            </a:pathLst>
          </a:cu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4"/>
          <p:cNvGrpSpPr>
            <a:grpSpLocks noChangeAspect="1"/>
          </p:cNvGrpSpPr>
          <p:nvPr/>
        </p:nvGrpSpPr>
        <p:grpSpPr bwMode="auto">
          <a:xfrm>
            <a:off x="5426052" y="4374094"/>
            <a:ext cx="2045787" cy="2270001"/>
            <a:chOff x="1538" y="671"/>
            <a:chExt cx="2684" cy="2978"/>
          </a:xfrm>
          <a:solidFill>
            <a:schemeClr val="accent3"/>
          </a:solidFill>
          <a:effectLst/>
        </p:grpSpPr>
        <p:sp>
          <p:nvSpPr>
            <p:cNvPr id="7" name="Freeform 6"/>
            <p:cNvSpPr>
              <a:spLocks noEditPoints="1"/>
            </p:cNvSpPr>
            <p:nvPr/>
          </p:nvSpPr>
          <p:spPr bwMode="auto">
            <a:xfrm>
              <a:off x="2191" y="1042"/>
              <a:ext cx="1416" cy="1838"/>
            </a:xfrm>
            <a:custGeom>
              <a:avLst/>
              <a:gdLst>
                <a:gd name="T0" fmla="*/ 1860 w 3667"/>
                <a:gd name="T1" fmla="*/ 0 h 4758"/>
                <a:gd name="T2" fmla="*/ 2373 w 3667"/>
                <a:gd name="T3" fmla="*/ 56 h 4758"/>
                <a:gd name="T4" fmla="*/ 2532 w 3667"/>
                <a:gd name="T5" fmla="*/ 231 h 4758"/>
                <a:gd name="T6" fmla="*/ 2580 w 3667"/>
                <a:gd name="T7" fmla="*/ 802 h 4758"/>
                <a:gd name="T8" fmla="*/ 3099 w 3667"/>
                <a:gd name="T9" fmla="*/ 1905 h 4758"/>
                <a:gd name="T10" fmla="*/ 3529 w 3667"/>
                <a:gd name="T11" fmla="*/ 2674 h 4758"/>
                <a:gd name="T12" fmla="*/ 2104 w 3667"/>
                <a:gd name="T13" fmla="*/ 4696 h 4758"/>
                <a:gd name="T14" fmla="*/ 695 w 3667"/>
                <a:gd name="T15" fmla="*/ 4349 h 4758"/>
                <a:gd name="T16" fmla="*/ 169 w 3667"/>
                <a:gd name="T17" fmla="*/ 2730 h 4758"/>
                <a:gd name="T18" fmla="*/ 679 w 3667"/>
                <a:gd name="T19" fmla="*/ 1619 h 4758"/>
                <a:gd name="T20" fmla="*/ 1130 w 3667"/>
                <a:gd name="T21" fmla="*/ 247 h 4758"/>
                <a:gd name="T22" fmla="*/ 1306 w 3667"/>
                <a:gd name="T23" fmla="*/ 52 h 4758"/>
                <a:gd name="T24" fmla="*/ 1860 w 3667"/>
                <a:gd name="T25" fmla="*/ 0 h 4758"/>
                <a:gd name="T26" fmla="*/ 1864 w 3667"/>
                <a:gd name="T27" fmla="*/ 538 h 4758"/>
                <a:gd name="T28" fmla="*/ 1414 w 3667"/>
                <a:gd name="T29" fmla="*/ 575 h 4758"/>
                <a:gd name="T30" fmla="*/ 1262 w 3667"/>
                <a:gd name="T31" fmla="*/ 745 h 4758"/>
                <a:gd name="T32" fmla="*/ 930 w 3667"/>
                <a:gd name="T33" fmla="*/ 1797 h 4758"/>
                <a:gd name="T34" fmla="*/ 493 w 3667"/>
                <a:gd name="T35" fmla="*/ 2720 h 4758"/>
                <a:gd name="T36" fmla="*/ 1226 w 3667"/>
                <a:gd name="T37" fmla="*/ 4217 h 4758"/>
                <a:gd name="T38" fmla="*/ 2684 w 3667"/>
                <a:gd name="T39" fmla="*/ 4088 h 4758"/>
                <a:gd name="T40" fmla="*/ 2929 w 3667"/>
                <a:gd name="T41" fmla="*/ 2179 h 4758"/>
                <a:gd name="T42" fmla="*/ 2393 w 3667"/>
                <a:gd name="T43" fmla="*/ 728 h 4758"/>
                <a:gd name="T44" fmla="*/ 2270 w 3667"/>
                <a:gd name="T45" fmla="*/ 585 h 4758"/>
                <a:gd name="T46" fmla="*/ 1864 w 3667"/>
                <a:gd name="T47" fmla="*/ 538 h 4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7" h="4758">
                  <a:moveTo>
                    <a:pt x="1860" y="0"/>
                  </a:moveTo>
                  <a:cubicBezTo>
                    <a:pt x="2022" y="18"/>
                    <a:pt x="2197" y="39"/>
                    <a:pt x="2373" y="56"/>
                  </a:cubicBezTo>
                  <a:cubicBezTo>
                    <a:pt x="2483" y="66"/>
                    <a:pt x="2525" y="130"/>
                    <a:pt x="2532" y="231"/>
                  </a:cubicBezTo>
                  <a:cubicBezTo>
                    <a:pt x="2546" y="422"/>
                    <a:pt x="2549" y="614"/>
                    <a:pt x="2580" y="802"/>
                  </a:cubicBezTo>
                  <a:cubicBezTo>
                    <a:pt x="2650" y="1216"/>
                    <a:pt x="2871" y="1564"/>
                    <a:pt x="3099" y="1905"/>
                  </a:cubicBezTo>
                  <a:cubicBezTo>
                    <a:pt x="3263" y="2151"/>
                    <a:pt x="3476" y="2369"/>
                    <a:pt x="3529" y="2674"/>
                  </a:cubicBezTo>
                  <a:cubicBezTo>
                    <a:pt x="3667" y="3478"/>
                    <a:pt x="3304" y="4551"/>
                    <a:pt x="2104" y="4696"/>
                  </a:cubicBezTo>
                  <a:cubicBezTo>
                    <a:pt x="1592" y="4758"/>
                    <a:pt x="1118" y="4641"/>
                    <a:pt x="695" y="4349"/>
                  </a:cubicBezTo>
                  <a:cubicBezTo>
                    <a:pt x="203" y="4010"/>
                    <a:pt x="0" y="3366"/>
                    <a:pt x="169" y="2730"/>
                  </a:cubicBezTo>
                  <a:cubicBezTo>
                    <a:pt x="276" y="2330"/>
                    <a:pt x="431" y="1949"/>
                    <a:pt x="679" y="1619"/>
                  </a:cubicBezTo>
                  <a:cubicBezTo>
                    <a:pt x="988" y="1209"/>
                    <a:pt x="1136" y="757"/>
                    <a:pt x="1130" y="247"/>
                  </a:cubicBezTo>
                  <a:cubicBezTo>
                    <a:pt x="1129" y="93"/>
                    <a:pt x="1152" y="71"/>
                    <a:pt x="1306" y="52"/>
                  </a:cubicBezTo>
                  <a:cubicBezTo>
                    <a:pt x="1485" y="30"/>
                    <a:pt x="1665" y="18"/>
                    <a:pt x="1860" y="0"/>
                  </a:cubicBezTo>
                  <a:close/>
                  <a:moveTo>
                    <a:pt x="1864" y="538"/>
                  </a:moveTo>
                  <a:cubicBezTo>
                    <a:pt x="1696" y="552"/>
                    <a:pt x="1555" y="563"/>
                    <a:pt x="1414" y="575"/>
                  </a:cubicBezTo>
                  <a:cubicBezTo>
                    <a:pt x="1309" y="583"/>
                    <a:pt x="1261" y="631"/>
                    <a:pt x="1262" y="745"/>
                  </a:cubicBezTo>
                  <a:cubicBezTo>
                    <a:pt x="1263" y="1129"/>
                    <a:pt x="1167" y="1481"/>
                    <a:pt x="930" y="1797"/>
                  </a:cubicBezTo>
                  <a:cubicBezTo>
                    <a:pt x="724" y="2072"/>
                    <a:pt x="585" y="2385"/>
                    <a:pt x="493" y="2720"/>
                  </a:cubicBezTo>
                  <a:cubicBezTo>
                    <a:pt x="311" y="3380"/>
                    <a:pt x="593" y="3975"/>
                    <a:pt x="1226" y="4217"/>
                  </a:cubicBezTo>
                  <a:cubicBezTo>
                    <a:pt x="1729" y="4409"/>
                    <a:pt x="2228" y="4407"/>
                    <a:pt x="2684" y="4088"/>
                  </a:cubicBezTo>
                  <a:cubicBezTo>
                    <a:pt x="3280" y="3670"/>
                    <a:pt x="3388" y="2790"/>
                    <a:pt x="2929" y="2179"/>
                  </a:cubicBezTo>
                  <a:cubicBezTo>
                    <a:pt x="2605" y="1749"/>
                    <a:pt x="2370" y="1287"/>
                    <a:pt x="2393" y="728"/>
                  </a:cubicBezTo>
                  <a:cubicBezTo>
                    <a:pt x="2396" y="646"/>
                    <a:pt x="2356" y="595"/>
                    <a:pt x="2270" y="585"/>
                  </a:cubicBezTo>
                  <a:cubicBezTo>
                    <a:pt x="2126" y="569"/>
                    <a:pt x="1983" y="552"/>
                    <a:pt x="1864" y="5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6"/>
            <p:cNvSpPr/>
            <p:nvPr/>
          </p:nvSpPr>
          <p:spPr bwMode="auto">
            <a:xfrm>
              <a:off x="2673" y="671"/>
              <a:ext cx="459" cy="189"/>
            </a:xfrm>
            <a:custGeom>
              <a:avLst/>
              <a:gdLst>
                <a:gd name="T0" fmla="*/ 0 w 1188"/>
                <a:gd name="T1" fmla="*/ 489 h 489"/>
                <a:gd name="T2" fmla="*/ 596 w 1188"/>
                <a:gd name="T3" fmla="*/ 1 h 489"/>
                <a:gd name="T4" fmla="*/ 1188 w 1188"/>
                <a:gd name="T5" fmla="*/ 489 h 489"/>
                <a:gd name="T6" fmla="*/ 0 w 1188"/>
                <a:gd name="T7" fmla="*/ 489 h 489"/>
              </a:gdLst>
              <a:ahLst/>
              <a:cxnLst>
                <a:cxn ang="0">
                  <a:pos x="T0" y="T1"/>
                </a:cxn>
                <a:cxn ang="0">
                  <a:pos x="T2" y="T3"/>
                </a:cxn>
                <a:cxn ang="0">
                  <a:pos x="T4" y="T5"/>
                </a:cxn>
                <a:cxn ang="0">
                  <a:pos x="T6" y="T7"/>
                </a:cxn>
              </a:cxnLst>
              <a:rect l="0" t="0" r="r" b="b"/>
              <a:pathLst>
                <a:path w="1188" h="489">
                  <a:moveTo>
                    <a:pt x="0" y="489"/>
                  </a:moveTo>
                  <a:cubicBezTo>
                    <a:pt x="44" y="214"/>
                    <a:pt x="306" y="0"/>
                    <a:pt x="596" y="1"/>
                  </a:cubicBezTo>
                  <a:cubicBezTo>
                    <a:pt x="883" y="2"/>
                    <a:pt x="1144" y="214"/>
                    <a:pt x="1188" y="489"/>
                  </a:cubicBezTo>
                  <a:cubicBezTo>
                    <a:pt x="792" y="489"/>
                    <a:pt x="396" y="489"/>
                    <a:pt x="0" y="4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7"/>
            <p:cNvSpPr/>
            <p:nvPr/>
          </p:nvSpPr>
          <p:spPr bwMode="auto">
            <a:xfrm>
              <a:off x="2655" y="891"/>
              <a:ext cx="496" cy="33"/>
            </a:xfrm>
            <a:custGeom>
              <a:avLst/>
              <a:gdLst>
                <a:gd name="T0" fmla="*/ 637 w 1284"/>
                <a:gd name="T1" fmla="*/ 1 h 85"/>
                <a:gd name="T2" fmla="*/ 1209 w 1284"/>
                <a:gd name="T3" fmla="*/ 3 h 85"/>
                <a:gd name="T4" fmla="*/ 1284 w 1284"/>
                <a:gd name="T5" fmla="*/ 38 h 85"/>
                <a:gd name="T6" fmla="*/ 1214 w 1284"/>
                <a:gd name="T7" fmla="*/ 82 h 85"/>
                <a:gd name="T8" fmla="*/ 69 w 1284"/>
                <a:gd name="T9" fmla="*/ 82 h 85"/>
                <a:gd name="T10" fmla="*/ 0 w 1284"/>
                <a:gd name="T11" fmla="*/ 37 h 85"/>
                <a:gd name="T12" fmla="*/ 75 w 1284"/>
                <a:gd name="T13" fmla="*/ 3 h 85"/>
                <a:gd name="T14" fmla="*/ 637 w 1284"/>
                <a:gd name="T15" fmla="*/ 1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4" h="85">
                  <a:moveTo>
                    <a:pt x="637" y="1"/>
                  </a:moveTo>
                  <a:cubicBezTo>
                    <a:pt x="828" y="1"/>
                    <a:pt x="1018" y="0"/>
                    <a:pt x="1209" y="3"/>
                  </a:cubicBezTo>
                  <a:cubicBezTo>
                    <a:pt x="1234" y="3"/>
                    <a:pt x="1259" y="26"/>
                    <a:pt x="1284" y="38"/>
                  </a:cubicBezTo>
                  <a:cubicBezTo>
                    <a:pt x="1261" y="54"/>
                    <a:pt x="1237" y="82"/>
                    <a:pt x="1214" y="82"/>
                  </a:cubicBezTo>
                  <a:cubicBezTo>
                    <a:pt x="832" y="85"/>
                    <a:pt x="451" y="85"/>
                    <a:pt x="69" y="82"/>
                  </a:cubicBezTo>
                  <a:cubicBezTo>
                    <a:pt x="46" y="82"/>
                    <a:pt x="23" y="53"/>
                    <a:pt x="0" y="37"/>
                  </a:cubicBezTo>
                  <a:cubicBezTo>
                    <a:pt x="25" y="25"/>
                    <a:pt x="50" y="3"/>
                    <a:pt x="75" y="3"/>
                  </a:cubicBezTo>
                  <a:cubicBezTo>
                    <a:pt x="263" y="0"/>
                    <a:pt x="450" y="1"/>
                    <a:pt x="6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8"/>
            <p:cNvSpPr/>
            <p:nvPr/>
          </p:nvSpPr>
          <p:spPr bwMode="auto">
            <a:xfrm>
              <a:off x="2656" y="943"/>
              <a:ext cx="495" cy="33"/>
            </a:xfrm>
            <a:custGeom>
              <a:avLst/>
              <a:gdLst>
                <a:gd name="T0" fmla="*/ 636 w 1283"/>
                <a:gd name="T1" fmla="*/ 2 h 85"/>
                <a:gd name="T2" fmla="*/ 1199 w 1283"/>
                <a:gd name="T3" fmla="*/ 4 h 85"/>
                <a:gd name="T4" fmla="*/ 1283 w 1283"/>
                <a:gd name="T5" fmla="*/ 47 h 85"/>
                <a:gd name="T6" fmla="*/ 1197 w 1283"/>
                <a:gd name="T7" fmla="*/ 83 h 85"/>
                <a:gd name="T8" fmla="*/ 82 w 1283"/>
                <a:gd name="T9" fmla="*/ 83 h 85"/>
                <a:gd name="T10" fmla="*/ 0 w 1283"/>
                <a:gd name="T11" fmla="*/ 44 h 85"/>
                <a:gd name="T12" fmla="*/ 84 w 1283"/>
                <a:gd name="T13" fmla="*/ 4 h 85"/>
                <a:gd name="T14" fmla="*/ 636 w 1283"/>
                <a:gd name="T15" fmla="*/ 2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3" h="85">
                  <a:moveTo>
                    <a:pt x="636" y="2"/>
                  </a:moveTo>
                  <a:cubicBezTo>
                    <a:pt x="824" y="2"/>
                    <a:pt x="1012" y="0"/>
                    <a:pt x="1199" y="4"/>
                  </a:cubicBezTo>
                  <a:cubicBezTo>
                    <a:pt x="1228" y="5"/>
                    <a:pt x="1255" y="32"/>
                    <a:pt x="1283" y="47"/>
                  </a:cubicBezTo>
                  <a:cubicBezTo>
                    <a:pt x="1255" y="59"/>
                    <a:pt x="1226" y="82"/>
                    <a:pt x="1197" y="83"/>
                  </a:cubicBezTo>
                  <a:cubicBezTo>
                    <a:pt x="826" y="85"/>
                    <a:pt x="454" y="85"/>
                    <a:pt x="82" y="83"/>
                  </a:cubicBezTo>
                  <a:cubicBezTo>
                    <a:pt x="55" y="82"/>
                    <a:pt x="27" y="58"/>
                    <a:pt x="0" y="44"/>
                  </a:cubicBezTo>
                  <a:cubicBezTo>
                    <a:pt x="28" y="30"/>
                    <a:pt x="56" y="5"/>
                    <a:pt x="84" y="4"/>
                  </a:cubicBezTo>
                  <a:cubicBezTo>
                    <a:pt x="268" y="0"/>
                    <a:pt x="452" y="2"/>
                    <a:pt x="6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9"/>
            <p:cNvSpPr/>
            <p:nvPr/>
          </p:nvSpPr>
          <p:spPr bwMode="auto">
            <a:xfrm>
              <a:off x="2904" y="3253"/>
              <a:ext cx="45" cy="396"/>
            </a:xfrm>
            <a:custGeom>
              <a:avLst/>
              <a:gdLst>
                <a:gd name="T0" fmla="*/ 18 w 118"/>
                <a:gd name="T1" fmla="*/ 491 h 1025"/>
                <a:gd name="T2" fmla="*/ 0 w 118"/>
                <a:gd name="T3" fmla="*/ 88 h 1025"/>
                <a:gd name="T4" fmla="*/ 36 w 118"/>
                <a:gd name="T5" fmla="*/ 0 h 1025"/>
                <a:gd name="T6" fmla="*/ 82 w 118"/>
                <a:gd name="T7" fmla="*/ 78 h 1025"/>
                <a:gd name="T8" fmla="*/ 117 w 118"/>
                <a:gd name="T9" fmla="*/ 936 h 1025"/>
                <a:gd name="T10" fmla="*/ 81 w 118"/>
                <a:gd name="T11" fmla="*/ 1025 h 1025"/>
                <a:gd name="T12" fmla="*/ 35 w 118"/>
                <a:gd name="T13" fmla="*/ 936 h 1025"/>
                <a:gd name="T14" fmla="*/ 12 w 118"/>
                <a:gd name="T15" fmla="*/ 491 h 1025"/>
                <a:gd name="T16" fmla="*/ 18 w 118"/>
                <a:gd name="T17" fmla="*/ 491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025">
                  <a:moveTo>
                    <a:pt x="18" y="491"/>
                  </a:moveTo>
                  <a:cubicBezTo>
                    <a:pt x="11" y="357"/>
                    <a:pt x="2" y="223"/>
                    <a:pt x="0" y="88"/>
                  </a:cubicBezTo>
                  <a:cubicBezTo>
                    <a:pt x="0" y="59"/>
                    <a:pt x="23" y="29"/>
                    <a:pt x="36" y="0"/>
                  </a:cubicBezTo>
                  <a:cubicBezTo>
                    <a:pt x="52" y="26"/>
                    <a:pt x="80" y="51"/>
                    <a:pt x="82" y="78"/>
                  </a:cubicBezTo>
                  <a:cubicBezTo>
                    <a:pt x="97" y="364"/>
                    <a:pt x="108" y="650"/>
                    <a:pt x="117" y="936"/>
                  </a:cubicBezTo>
                  <a:cubicBezTo>
                    <a:pt x="118" y="965"/>
                    <a:pt x="94" y="995"/>
                    <a:pt x="81" y="1025"/>
                  </a:cubicBezTo>
                  <a:cubicBezTo>
                    <a:pt x="65" y="995"/>
                    <a:pt x="37" y="967"/>
                    <a:pt x="35" y="936"/>
                  </a:cubicBezTo>
                  <a:cubicBezTo>
                    <a:pt x="23" y="788"/>
                    <a:pt x="19" y="640"/>
                    <a:pt x="12" y="491"/>
                  </a:cubicBezTo>
                  <a:cubicBezTo>
                    <a:pt x="14" y="491"/>
                    <a:pt x="16" y="491"/>
                    <a:pt x="18" y="4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0"/>
            <p:cNvSpPr/>
            <p:nvPr/>
          </p:nvSpPr>
          <p:spPr bwMode="auto">
            <a:xfrm>
              <a:off x="3846" y="2352"/>
              <a:ext cx="376" cy="143"/>
            </a:xfrm>
            <a:custGeom>
              <a:avLst/>
              <a:gdLst>
                <a:gd name="T0" fmla="*/ 929 w 973"/>
                <a:gd name="T1" fmla="*/ 370 h 370"/>
                <a:gd name="T2" fmla="*/ 863 w 973"/>
                <a:gd name="T3" fmla="*/ 348 h 370"/>
                <a:gd name="T4" fmla="*/ 79 w 973"/>
                <a:gd name="T5" fmla="*/ 90 h 370"/>
                <a:gd name="T6" fmla="*/ 0 w 973"/>
                <a:gd name="T7" fmla="*/ 25 h 370"/>
                <a:gd name="T8" fmla="*/ 97 w 973"/>
                <a:gd name="T9" fmla="*/ 9 h 370"/>
                <a:gd name="T10" fmla="*/ 911 w 973"/>
                <a:gd name="T11" fmla="*/ 277 h 370"/>
                <a:gd name="T12" fmla="*/ 973 w 973"/>
                <a:gd name="T13" fmla="*/ 335 h 370"/>
                <a:gd name="T14" fmla="*/ 929 w 973"/>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3" h="370">
                  <a:moveTo>
                    <a:pt x="929" y="370"/>
                  </a:moveTo>
                  <a:cubicBezTo>
                    <a:pt x="903" y="361"/>
                    <a:pt x="883" y="355"/>
                    <a:pt x="863" y="348"/>
                  </a:cubicBezTo>
                  <a:cubicBezTo>
                    <a:pt x="601" y="263"/>
                    <a:pt x="340" y="179"/>
                    <a:pt x="79" y="90"/>
                  </a:cubicBezTo>
                  <a:cubicBezTo>
                    <a:pt x="49" y="80"/>
                    <a:pt x="26" y="47"/>
                    <a:pt x="0" y="25"/>
                  </a:cubicBezTo>
                  <a:cubicBezTo>
                    <a:pt x="33" y="19"/>
                    <a:pt x="69" y="0"/>
                    <a:pt x="97" y="9"/>
                  </a:cubicBezTo>
                  <a:cubicBezTo>
                    <a:pt x="370" y="95"/>
                    <a:pt x="641" y="185"/>
                    <a:pt x="911" y="277"/>
                  </a:cubicBezTo>
                  <a:cubicBezTo>
                    <a:pt x="935" y="285"/>
                    <a:pt x="953" y="315"/>
                    <a:pt x="973" y="335"/>
                  </a:cubicBezTo>
                  <a:cubicBezTo>
                    <a:pt x="958" y="347"/>
                    <a:pt x="943" y="359"/>
                    <a:pt x="929" y="3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1"/>
            <p:cNvSpPr/>
            <p:nvPr/>
          </p:nvSpPr>
          <p:spPr bwMode="auto">
            <a:xfrm>
              <a:off x="3737" y="1439"/>
              <a:ext cx="338" cy="216"/>
            </a:xfrm>
            <a:custGeom>
              <a:avLst/>
              <a:gdLst>
                <a:gd name="T0" fmla="*/ 833 w 875"/>
                <a:gd name="T1" fmla="*/ 0 h 559"/>
                <a:gd name="T2" fmla="*/ 868 w 875"/>
                <a:gd name="T3" fmla="*/ 19 h 559"/>
                <a:gd name="T4" fmla="*/ 866 w 875"/>
                <a:gd name="T5" fmla="*/ 67 h 559"/>
                <a:gd name="T6" fmla="*/ 807 w 875"/>
                <a:gd name="T7" fmla="*/ 110 h 559"/>
                <a:gd name="T8" fmla="*/ 101 w 875"/>
                <a:gd name="T9" fmla="*/ 541 h 559"/>
                <a:gd name="T10" fmla="*/ 0 w 875"/>
                <a:gd name="T11" fmla="*/ 559 h 559"/>
                <a:gd name="T12" fmla="*/ 52 w 875"/>
                <a:gd name="T13" fmla="*/ 475 h 559"/>
                <a:gd name="T14" fmla="*/ 774 w 875"/>
                <a:gd name="T15" fmla="*/ 30 h 559"/>
                <a:gd name="T16" fmla="*/ 833 w 875"/>
                <a:gd name="T1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5" h="559">
                  <a:moveTo>
                    <a:pt x="833" y="0"/>
                  </a:moveTo>
                  <a:cubicBezTo>
                    <a:pt x="846" y="6"/>
                    <a:pt x="864" y="10"/>
                    <a:pt x="868" y="19"/>
                  </a:cubicBezTo>
                  <a:cubicBezTo>
                    <a:pt x="874" y="33"/>
                    <a:pt x="875" y="57"/>
                    <a:pt x="866" y="67"/>
                  </a:cubicBezTo>
                  <a:cubicBezTo>
                    <a:pt x="851" y="85"/>
                    <a:pt x="828" y="97"/>
                    <a:pt x="807" y="110"/>
                  </a:cubicBezTo>
                  <a:cubicBezTo>
                    <a:pt x="572" y="255"/>
                    <a:pt x="338" y="400"/>
                    <a:pt x="101" y="541"/>
                  </a:cubicBezTo>
                  <a:cubicBezTo>
                    <a:pt x="74" y="558"/>
                    <a:pt x="34" y="553"/>
                    <a:pt x="0" y="559"/>
                  </a:cubicBezTo>
                  <a:cubicBezTo>
                    <a:pt x="17" y="530"/>
                    <a:pt x="27" y="491"/>
                    <a:pt x="52" y="475"/>
                  </a:cubicBezTo>
                  <a:cubicBezTo>
                    <a:pt x="291" y="324"/>
                    <a:pt x="533" y="178"/>
                    <a:pt x="774" y="30"/>
                  </a:cubicBezTo>
                  <a:cubicBezTo>
                    <a:pt x="792" y="19"/>
                    <a:pt x="811" y="11"/>
                    <a:pt x="8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2"/>
            <p:cNvSpPr/>
            <p:nvPr/>
          </p:nvSpPr>
          <p:spPr bwMode="auto">
            <a:xfrm>
              <a:off x="2009" y="2999"/>
              <a:ext cx="190" cy="356"/>
            </a:xfrm>
            <a:custGeom>
              <a:avLst/>
              <a:gdLst>
                <a:gd name="T0" fmla="*/ 484 w 494"/>
                <a:gd name="T1" fmla="*/ 4 h 920"/>
                <a:gd name="T2" fmla="*/ 483 w 494"/>
                <a:gd name="T3" fmla="*/ 86 h 920"/>
                <a:gd name="T4" fmla="*/ 296 w 494"/>
                <a:gd name="T5" fmla="*/ 454 h 920"/>
                <a:gd name="T6" fmla="*/ 82 w 494"/>
                <a:gd name="T7" fmla="*/ 868 h 920"/>
                <a:gd name="T8" fmla="*/ 15 w 494"/>
                <a:gd name="T9" fmla="*/ 920 h 920"/>
                <a:gd name="T10" fmla="*/ 11 w 494"/>
                <a:gd name="T11" fmla="*/ 829 h 920"/>
                <a:gd name="T12" fmla="*/ 405 w 494"/>
                <a:gd name="T13" fmla="*/ 55 h 920"/>
                <a:gd name="T14" fmla="*/ 448 w 494"/>
                <a:gd name="T15" fmla="*/ 0 h 920"/>
                <a:gd name="T16" fmla="*/ 484 w 494"/>
                <a:gd name="T17" fmla="*/ 4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4" h="920">
                  <a:moveTo>
                    <a:pt x="484" y="4"/>
                  </a:moveTo>
                  <a:cubicBezTo>
                    <a:pt x="484" y="31"/>
                    <a:pt x="494" y="63"/>
                    <a:pt x="483" y="86"/>
                  </a:cubicBezTo>
                  <a:cubicBezTo>
                    <a:pt x="423" y="210"/>
                    <a:pt x="359" y="332"/>
                    <a:pt x="296" y="454"/>
                  </a:cubicBezTo>
                  <a:cubicBezTo>
                    <a:pt x="225" y="592"/>
                    <a:pt x="156" y="731"/>
                    <a:pt x="82" y="868"/>
                  </a:cubicBezTo>
                  <a:cubicBezTo>
                    <a:pt x="70" y="890"/>
                    <a:pt x="38" y="902"/>
                    <a:pt x="15" y="920"/>
                  </a:cubicBezTo>
                  <a:cubicBezTo>
                    <a:pt x="13" y="889"/>
                    <a:pt x="0" y="853"/>
                    <a:pt x="11" y="829"/>
                  </a:cubicBezTo>
                  <a:cubicBezTo>
                    <a:pt x="140" y="570"/>
                    <a:pt x="272" y="313"/>
                    <a:pt x="405" y="55"/>
                  </a:cubicBezTo>
                  <a:cubicBezTo>
                    <a:pt x="415" y="35"/>
                    <a:pt x="433" y="18"/>
                    <a:pt x="448" y="0"/>
                  </a:cubicBezTo>
                  <a:cubicBezTo>
                    <a:pt x="460" y="1"/>
                    <a:pt x="472" y="2"/>
                    <a:pt x="48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3"/>
            <p:cNvSpPr/>
            <p:nvPr/>
          </p:nvSpPr>
          <p:spPr bwMode="auto">
            <a:xfrm>
              <a:off x="3597" y="2924"/>
              <a:ext cx="255" cy="314"/>
            </a:xfrm>
            <a:custGeom>
              <a:avLst/>
              <a:gdLst>
                <a:gd name="T0" fmla="*/ 0 w 660"/>
                <a:gd name="T1" fmla="*/ 38 h 814"/>
                <a:gd name="T2" fmla="*/ 33 w 660"/>
                <a:gd name="T3" fmla="*/ 2 h 814"/>
                <a:gd name="T4" fmla="*/ 93 w 660"/>
                <a:gd name="T5" fmla="*/ 33 h 814"/>
                <a:gd name="T6" fmla="*/ 338 w 660"/>
                <a:gd name="T7" fmla="*/ 340 h 814"/>
                <a:gd name="T8" fmla="*/ 646 w 660"/>
                <a:gd name="T9" fmla="*/ 731 h 814"/>
                <a:gd name="T10" fmla="*/ 652 w 660"/>
                <a:gd name="T11" fmla="*/ 814 h 814"/>
                <a:gd name="T12" fmla="*/ 582 w 660"/>
                <a:gd name="T13" fmla="*/ 784 h 814"/>
                <a:gd name="T14" fmla="*/ 28 w 660"/>
                <a:gd name="T15" fmla="*/ 88 h 814"/>
                <a:gd name="T16" fmla="*/ 0 w 660"/>
                <a:gd name="T17" fmla="*/ 3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 h="814">
                  <a:moveTo>
                    <a:pt x="0" y="38"/>
                  </a:moveTo>
                  <a:cubicBezTo>
                    <a:pt x="12" y="25"/>
                    <a:pt x="25" y="0"/>
                    <a:pt x="33" y="2"/>
                  </a:cubicBezTo>
                  <a:cubicBezTo>
                    <a:pt x="55" y="6"/>
                    <a:pt x="80" y="17"/>
                    <a:pt x="93" y="33"/>
                  </a:cubicBezTo>
                  <a:cubicBezTo>
                    <a:pt x="176" y="134"/>
                    <a:pt x="257" y="237"/>
                    <a:pt x="338" y="340"/>
                  </a:cubicBezTo>
                  <a:cubicBezTo>
                    <a:pt x="441" y="470"/>
                    <a:pt x="546" y="599"/>
                    <a:pt x="646" y="731"/>
                  </a:cubicBezTo>
                  <a:cubicBezTo>
                    <a:pt x="660" y="750"/>
                    <a:pt x="650" y="786"/>
                    <a:pt x="652" y="814"/>
                  </a:cubicBezTo>
                  <a:cubicBezTo>
                    <a:pt x="628" y="805"/>
                    <a:pt x="596" y="802"/>
                    <a:pt x="582" y="784"/>
                  </a:cubicBezTo>
                  <a:cubicBezTo>
                    <a:pt x="395" y="554"/>
                    <a:pt x="212" y="321"/>
                    <a:pt x="28" y="88"/>
                  </a:cubicBezTo>
                  <a:cubicBezTo>
                    <a:pt x="17" y="75"/>
                    <a:pt x="11" y="58"/>
                    <a:pt x="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4"/>
            <p:cNvSpPr/>
            <p:nvPr/>
          </p:nvSpPr>
          <p:spPr bwMode="auto">
            <a:xfrm>
              <a:off x="1765" y="1406"/>
              <a:ext cx="309" cy="263"/>
            </a:xfrm>
            <a:custGeom>
              <a:avLst/>
              <a:gdLst>
                <a:gd name="T0" fmla="*/ 780 w 800"/>
                <a:gd name="T1" fmla="*/ 680 h 680"/>
                <a:gd name="T2" fmla="*/ 698 w 800"/>
                <a:gd name="T3" fmla="*/ 623 h 680"/>
                <a:gd name="T4" fmla="*/ 46 w 800"/>
                <a:gd name="T5" fmla="*/ 83 h 680"/>
                <a:gd name="T6" fmla="*/ 0 w 800"/>
                <a:gd name="T7" fmla="*/ 0 h 680"/>
                <a:gd name="T8" fmla="*/ 98 w 800"/>
                <a:gd name="T9" fmla="*/ 19 h 680"/>
                <a:gd name="T10" fmla="*/ 760 w 800"/>
                <a:gd name="T11" fmla="*/ 563 h 680"/>
                <a:gd name="T12" fmla="*/ 797 w 800"/>
                <a:gd name="T13" fmla="*/ 632 h 680"/>
                <a:gd name="T14" fmla="*/ 780 w 800"/>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0" h="680">
                  <a:moveTo>
                    <a:pt x="780" y="680"/>
                  </a:moveTo>
                  <a:cubicBezTo>
                    <a:pt x="738" y="651"/>
                    <a:pt x="717" y="638"/>
                    <a:pt x="698" y="623"/>
                  </a:cubicBezTo>
                  <a:cubicBezTo>
                    <a:pt x="480" y="443"/>
                    <a:pt x="262" y="264"/>
                    <a:pt x="46" y="83"/>
                  </a:cubicBezTo>
                  <a:cubicBezTo>
                    <a:pt x="24" y="64"/>
                    <a:pt x="15" y="28"/>
                    <a:pt x="0" y="0"/>
                  </a:cubicBezTo>
                  <a:cubicBezTo>
                    <a:pt x="33" y="6"/>
                    <a:pt x="75" y="1"/>
                    <a:pt x="98" y="19"/>
                  </a:cubicBezTo>
                  <a:cubicBezTo>
                    <a:pt x="321" y="198"/>
                    <a:pt x="541" y="380"/>
                    <a:pt x="760" y="563"/>
                  </a:cubicBezTo>
                  <a:cubicBezTo>
                    <a:pt x="779" y="579"/>
                    <a:pt x="791" y="607"/>
                    <a:pt x="797" y="632"/>
                  </a:cubicBezTo>
                  <a:cubicBezTo>
                    <a:pt x="800" y="646"/>
                    <a:pt x="786" y="664"/>
                    <a:pt x="780" y="6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5"/>
            <p:cNvSpPr/>
            <p:nvPr/>
          </p:nvSpPr>
          <p:spPr bwMode="auto">
            <a:xfrm>
              <a:off x="1538" y="2321"/>
              <a:ext cx="395" cy="59"/>
            </a:xfrm>
            <a:custGeom>
              <a:avLst/>
              <a:gdLst>
                <a:gd name="T0" fmla="*/ 0 w 1023"/>
                <a:gd name="T1" fmla="*/ 104 h 153"/>
                <a:gd name="T2" fmla="*/ 85 w 1023"/>
                <a:gd name="T3" fmla="*/ 68 h 153"/>
                <a:gd name="T4" fmla="*/ 930 w 1023"/>
                <a:gd name="T5" fmla="*/ 2 h 153"/>
                <a:gd name="T6" fmla="*/ 1023 w 1023"/>
                <a:gd name="T7" fmla="*/ 36 h 153"/>
                <a:gd name="T8" fmla="*/ 932 w 1023"/>
                <a:gd name="T9" fmla="*/ 83 h 153"/>
                <a:gd name="T10" fmla="*/ 119 w 1023"/>
                <a:gd name="T11" fmla="*/ 150 h 153"/>
                <a:gd name="T12" fmla="*/ 10 w 1023"/>
                <a:gd name="T13" fmla="*/ 144 h 153"/>
                <a:gd name="T14" fmla="*/ 0 w 1023"/>
                <a:gd name="T15" fmla="*/ 104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 h="153">
                  <a:moveTo>
                    <a:pt x="0" y="104"/>
                  </a:moveTo>
                  <a:cubicBezTo>
                    <a:pt x="28" y="91"/>
                    <a:pt x="56" y="70"/>
                    <a:pt x="85" y="68"/>
                  </a:cubicBezTo>
                  <a:cubicBezTo>
                    <a:pt x="367" y="43"/>
                    <a:pt x="648" y="21"/>
                    <a:pt x="930" y="2"/>
                  </a:cubicBezTo>
                  <a:cubicBezTo>
                    <a:pt x="960" y="0"/>
                    <a:pt x="992" y="24"/>
                    <a:pt x="1023" y="36"/>
                  </a:cubicBezTo>
                  <a:cubicBezTo>
                    <a:pt x="993" y="52"/>
                    <a:pt x="964" y="80"/>
                    <a:pt x="932" y="83"/>
                  </a:cubicBezTo>
                  <a:cubicBezTo>
                    <a:pt x="661" y="108"/>
                    <a:pt x="390" y="129"/>
                    <a:pt x="119" y="150"/>
                  </a:cubicBezTo>
                  <a:cubicBezTo>
                    <a:pt x="83" y="153"/>
                    <a:pt x="46" y="146"/>
                    <a:pt x="10" y="144"/>
                  </a:cubicBezTo>
                  <a:cubicBezTo>
                    <a:pt x="7" y="131"/>
                    <a:pt x="3" y="117"/>
                    <a:pt x="0"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4"/>
          <p:cNvGrpSpPr>
            <a:grpSpLocks noChangeAspect="1"/>
          </p:cNvGrpSpPr>
          <p:nvPr/>
        </p:nvGrpSpPr>
        <p:grpSpPr bwMode="auto">
          <a:xfrm>
            <a:off x="6055765" y="3129181"/>
            <a:ext cx="603305" cy="941223"/>
            <a:chOff x="2191" y="671"/>
            <a:chExt cx="1416" cy="2209"/>
          </a:xfrm>
          <a:solidFill>
            <a:schemeClr val="accent1"/>
          </a:solidFill>
        </p:grpSpPr>
        <p:sp>
          <p:nvSpPr>
            <p:cNvPr id="20" name="Freeform 19"/>
            <p:cNvSpPr>
              <a:spLocks noEditPoints="1"/>
            </p:cNvSpPr>
            <p:nvPr/>
          </p:nvSpPr>
          <p:spPr bwMode="auto">
            <a:xfrm>
              <a:off x="2191" y="1042"/>
              <a:ext cx="1416" cy="1838"/>
            </a:xfrm>
            <a:custGeom>
              <a:avLst/>
              <a:gdLst>
                <a:gd name="T0" fmla="*/ 1860 w 3667"/>
                <a:gd name="T1" fmla="*/ 0 h 4758"/>
                <a:gd name="T2" fmla="*/ 2373 w 3667"/>
                <a:gd name="T3" fmla="*/ 56 h 4758"/>
                <a:gd name="T4" fmla="*/ 2532 w 3667"/>
                <a:gd name="T5" fmla="*/ 231 h 4758"/>
                <a:gd name="T6" fmla="*/ 2580 w 3667"/>
                <a:gd name="T7" fmla="*/ 802 h 4758"/>
                <a:gd name="T8" fmla="*/ 3099 w 3667"/>
                <a:gd name="T9" fmla="*/ 1905 h 4758"/>
                <a:gd name="T10" fmla="*/ 3529 w 3667"/>
                <a:gd name="T11" fmla="*/ 2674 h 4758"/>
                <a:gd name="T12" fmla="*/ 2104 w 3667"/>
                <a:gd name="T13" fmla="*/ 4696 h 4758"/>
                <a:gd name="T14" fmla="*/ 695 w 3667"/>
                <a:gd name="T15" fmla="*/ 4349 h 4758"/>
                <a:gd name="T16" fmla="*/ 169 w 3667"/>
                <a:gd name="T17" fmla="*/ 2730 h 4758"/>
                <a:gd name="T18" fmla="*/ 679 w 3667"/>
                <a:gd name="T19" fmla="*/ 1619 h 4758"/>
                <a:gd name="T20" fmla="*/ 1130 w 3667"/>
                <a:gd name="T21" fmla="*/ 247 h 4758"/>
                <a:gd name="T22" fmla="*/ 1306 w 3667"/>
                <a:gd name="T23" fmla="*/ 52 h 4758"/>
                <a:gd name="T24" fmla="*/ 1860 w 3667"/>
                <a:gd name="T25" fmla="*/ 0 h 4758"/>
                <a:gd name="T26" fmla="*/ 1864 w 3667"/>
                <a:gd name="T27" fmla="*/ 538 h 4758"/>
                <a:gd name="T28" fmla="*/ 1414 w 3667"/>
                <a:gd name="T29" fmla="*/ 575 h 4758"/>
                <a:gd name="T30" fmla="*/ 1262 w 3667"/>
                <a:gd name="T31" fmla="*/ 745 h 4758"/>
                <a:gd name="T32" fmla="*/ 930 w 3667"/>
                <a:gd name="T33" fmla="*/ 1797 h 4758"/>
                <a:gd name="T34" fmla="*/ 493 w 3667"/>
                <a:gd name="T35" fmla="*/ 2720 h 4758"/>
                <a:gd name="T36" fmla="*/ 1226 w 3667"/>
                <a:gd name="T37" fmla="*/ 4217 h 4758"/>
                <a:gd name="T38" fmla="*/ 2684 w 3667"/>
                <a:gd name="T39" fmla="*/ 4088 h 4758"/>
                <a:gd name="T40" fmla="*/ 2929 w 3667"/>
                <a:gd name="T41" fmla="*/ 2179 h 4758"/>
                <a:gd name="T42" fmla="*/ 2393 w 3667"/>
                <a:gd name="T43" fmla="*/ 728 h 4758"/>
                <a:gd name="T44" fmla="*/ 2270 w 3667"/>
                <a:gd name="T45" fmla="*/ 585 h 4758"/>
                <a:gd name="T46" fmla="*/ 1864 w 3667"/>
                <a:gd name="T47" fmla="*/ 538 h 4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7" h="4758">
                  <a:moveTo>
                    <a:pt x="1860" y="0"/>
                  </a:moveTo>
                  <a:cubicBezTo>
                    <a:pt x="2022" y="18"/>
                    <a:pt x="2197" y="39"/>
                    <a:pt x="2373" y="56"/>
                  </a:cubicBezTo>
                  <a:cubicBezTo>
                    <a:pt x="2483" y="66"/>
                    <a:pt x="2525" y="130"/>
                    <a:pt x="2532" y="231"/>
                  </a:cubicBezTo>
                  <a:cubicBezTo>
                    <a:pt x="2546" y="422"/>
                    <a:pt x="2549" y="614"/>
                    <a:pt x="2580" y="802"/>
                  </a:cubicBezTo>
                  <a:cubicBezTo>
                    <a:pt x="2650" y="1216"/>
                    <a:pt x="2871" y="1564"/>
                    <a:pt x="3099" y="1905"/>
                  </a:cubicBezTo>
                  <a:cubicBezTo>
                    <a:pt x="3263" y="2151"/>
                    <a:pt x="3476" y="2369"/>
                    <a:pt x="3529" y="2674"/>
                  </a:cubicBezTo>
                  <a:cubicBezTo>
                    <a:pt x="3667" y="3478"/>
                    <a:pt x="3304" y="4551"/>
                    <a:pt x="2104" y="4696"/>
                  </a:cubicBezTo>
                  <a:cubicBezTo>
                    <a:pt x="1592" y="4758"/>
                    <a:pt x="1118" y="4641"/>
                    <a:pt x="695" y="4349"/>
                  </a:cubicBezTo>
                  <a:cubicBezTo>
                    <a:pt x="203" y="4010"/>
                    <a:pt x="0" y="3366"/>
                    <a:pt x="169" y="2730"/>
                  </a:cubicBezTo>
                  <a:cubicBezTo>
                    <a:pt x="276" y="2330"/>
                    <a:pt x="431" y="1949"/>
                    <a:pt x="679" y="1619"/>
                  </a:cubicBezTo>
                  <a:cubicBezTo>
                    <a:pt x="988" y="1209"/>
                    <a:pt x="1136" y="757"/>
                    <a:pt x="1130" y="247"/>
                  </a:cubicBezTo>
                  <a:cubicBezTo>
                    <a:pt x="1129" y="93"/>
                    <a:pt x="1152" y="71"/>
                    <a:pt x="1306" y="52"/>
                  </a:cubicBezTo>
                  <a:cubicBezTo>
                    <a:pt x="1485" y="30"/>
                    <a:pt x="1665" y="18"/>
                    <a:pt x="1860" y="0"/>
                  </a:cubicBezTo>
                  <a:close/>
                  <a:moveTo>
                    <a:pt x="1864" y="538"/>
                  </a:moveTo>
                  <a:cubicBezTo>
                    <a:pt x="1696" y="552"/>
                    <a:pt x="1555" y="563"/>
                    <a:pt x="1414" y="575"/>
                  </a:cubicBezTo>
                  <a:cubicBezTo>
                    <a:pt x="1309" y="583"/>
                    <a:pt x="1261" y="631"/>
                    <a:pt x="1262" y="745"/>
                  </a:cubicBezTo>
                  <a:cubicBezTo>
                    <a:pt x="1263" y="1129"/>
                    <a:pt x="1167" y="1481"/>
                    <a:pt x="930" y="1797"/>
                  </a:cubicBezTo>
                  <a:cubicBezTo>
                    <a:pt x="724" y="2072"/>
                    <a:pt x="585" y="2385"/>
                    <a:pt x="493" y="2720"/>
                  </a:cubicBezTo>
                  <a:cubicBezTo>
                    <a:pt x="311" y="3380"/>
                    <a:pt x="593" y="3975"/>
                    <a:pt x="1226" y="4217"/>
                  </a:cubicBezTo>
                  <a:cubicBezTo>
                    <a:pt x="1729" y="4409"/>
                    <a:pt x="2228" y="4407"/>
                    <a:pt x="2684" y="4088"/>
                  </a:cubicBezTo>
                  <a:cubicBezTo>
                    <a:pt x="3280" y="3670"/>
                    <a:pt x="3388" y="2790"/>
                    <a:pt x="2929" y="2179"/>
                  </a:cubicBezTo>
                  <a:cubicBezTo>
                    <a:pt x="2605" y="1749"/>
                    <a:pt x="2370" y="1287"/>
                    <a:pt x="2393" y="728"/>
                  </a:cubicBezTo>
                  <a:cubicBezTo>
                    <a:pt x="2396" y="646"/>
                    <a:pt x="2356" y="595"/>
                    <a:pt x="2270" y="585"/>
                  </a:cubicBezTo>
                  <a:cubicBezTo>
                    <a:pt x="2126" y="569"/>
                    <a:pt x="1983" y="552"/>
                    <a:pt x="1864" y="5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6"/>
            <p:cNvSpPr/>
            <p:nvPr/>
          </p:nvSpPr>
          <p:spPr bwMode="auto">
            <a:xfrm>
              <a:off x="2673" y="671"/>
              <a:ext cx="459" cy="189"/>
            </a:xfrm>
            <a:custGeom>
              <a:avLst/>
              <a:gdLst>
                <a:gd name="T0" fmla="*/ 0 w 1188"/>
                <a:gd name="T1" fmla="*/ 489 h 489"/>
                <a:gd name="T2" fmla="*/ 596 w 1188"/>
                <a:gd name="T3" fmla="*/ 1 h 489"/>
                <a:gd name="T4" fmla="*/ 1188 w 1188"/>
                <a:gd name="T5" fmla="*/ 489 h 489"/>
                <a:gd name="T6" fmla="*/ 0 w 1188"/>
                <a:gd name="T7" fmla="*/ 489 h 489"/>
              </a:gdLst>
              <a:ahLst/>
              <a:cxnLst>
                <a:cxn ang="0">
                  <a:pos x="T0" y="T1"/>
                </a:cxn>
                <a:cxn ang="0">
                  <a:pos x="T2" y="T3"/>
                </a:cxn>
                <a:cxn ang="0">
                  <a:pos x="T4" y="T5"/>
                </a:cxn>
                <a:cxn ang="0">
                  <a:pos x="T6" y="T7"/>
                </a:cxn>
              </a:cxnLst>
              <a:rect l="0" t="0" r="r" b="b"/>
              <a:pathLst>
                <a:path w="1188" h="489">
                  <a:moveTo>
                    <a:pt x="0" y="489"/>
                  </a:moveTo>
                  <a:cubicBezTo>
                    <a:pt x="44" y="214"/>
                    <a:pt x="306" y="0"/>
                    <a:pt x="596" y="1"/>
                  </a:cubicBezTo>
                  <a:cubicBezTo>
                    <a:pt x="883" y="2"/>
                    <a:pt x="1144" y="214"/>
                    <a:pt x="1188" y="489"/>
                  </a:cubicBezTo>
                  <a:cubicBezTo>
                    <a:pt x="792" y="489"/>
                    <a:pt x="396" y="489"/>
                    <a:pt x="0" y="4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7"/>
            <p:cNvSpPr/>
            <p:nvPr/>
          </p:nvSpPr>
          <p:spPr bwMode="auto">
            <a:xfrm>
              <a:off x="2655" y="891"/>
              <a:ext cx="496" cy="33"/>
            </a:xfrm>
            <a:custGeom>
              <a:avLst/>
              <a:gdLst>
                <a:gd name="T0" fmla="*/ 637 w 1284"/>
                <a:gd name="T1" fmla="*/ 1 h 85"/>
                <a:gd name="T2" fmla="*/ 1209 w 1284"/>
                <a:gd name="T3" fmla="*/ 3 h 85"/>
                <a:gd name="T4" fmla="*/ 1284 w 1284"/>
                <a:gd name="T5" fmla="*/ 38 h 85"/>
                <a:gd name="T6" fmla="*/ 1214 w 1284"/>
                <a:gd name="T7" fmla="*/ 82 h 85"/>
                <a:gd name="T8" fmla="*/ 69 w 1284"/>
                <a:gd name="T9" fmla="*/ 82 h 85"/>
                <a:gd name="T10" fmla="*/ 0 w 1284"/>
                <a:gd name="T11" fmla="*/ 37 h 85"/>
                <a:gd name="T12" fmla="*/ 75 w 1284"/>
                <a:gd name="T13" fmla="*/ 3 h 85"/>
                <a:gd name="T14" fmla="*/ 637 w 1284"/>
                <a:gd name="T15" fmla="*/ 1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4" h="85">
                  <a:moveTo>
                    <a:pt x="637" y="1"/>
                  </a:moveTo>
                  <a:cubicBezTo>
                    <a:pt x="828" y="1"/>
                    <a:pt x="1018" y="0"/>
                    <a:pt x="1209" y="3"/>
                  </a:cubicBezTo>
                  <a:cubicBezTo>
                    <a:pt x="1234" y="3"/>
                    <a:pt x="1259" y="26"/>
                    <a:pt x="1284" y="38"/>
                  </a:cubicBezTo>
                  <a:cubicBezTo>
                    <a:pt x="1261" y="54"/>
                    <a:pt x="1237" y="82"/>
                    <a:pt x="1214" y="82"/>
                  </a:cubicBezTo>
                  <a:cubicBezTo>
                    <a:pt x="832" y="85"/>
                    <a:pt x="451" y="85"/>
                    <a:pt x="69" y="82"/>
                  </a:cubicBezTo>
                  <a:cubicBezTo>
                    <a:pt x="46" y="82"/>
                    <a:pt x="23" y="53"/>
                    <a:pt x="0" y="37"/>
                  </a:cubicBezTo>
                  <a:cubicBezTo>
                    <a:pt x="25" y="25"/>
                    <a:pt x="50" y="3"/>
                    <a:pt x="75" y="3"/>
                  </a:cubicBezTo>
                  <a:cubicBezTo>
                    <a:pt x="263" y="0"/>
                    <a:pt x="450" y="1"/>
                    <a:pt x="6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8"/>
            <p:cNvSpPr/>
            <p:nvPr/>
          </p:nvSpPr>
          <p:spPr bwMode="auto">
            <a:xfrm>
              <a:off x="2656" y="943"/>
              <a:ext cx="495" cy="33"/>
            </a:xfrm>
            <a:custGeom>
              <a:avLst/>
              <a:gdLst>
                <a:gd name="T0" fmla="*/ 636 w 1283"/>
                <a:gd name="T1" fmla="*/ 2 h 85"/>
                <a:gd name="T2" fmla="*/ 1199 w 1283"/>
                <a:gd name="T3" fmla="*/ 4 h 85"/>
                <a:gd name="T4" fmla="*/ 1283 w 1283"/>
                <a:gd name="T5" fmla="*/ 47 h 85"/>
                <a:gd name="T6" fmla="*/ 1197 w 1283"/>
                <a:gd name="T7" fmla="*/ 83 h 85"/>
                <a:gd name="T8" fmla="*/ 82 w 1283"/>
                <a:gd name="T9" fmla="*/ 83 h 85"/>
                <a:gd name="T10" fmla="*/ 0 w 1283"/>
                <a:gd name="T11" fmla="*/ 44 h 85"/>
                <a:gd name="T12" fmla="*/ 84 w 1283"/>
                <a:gd name="T13" fmla="*/ 4 h 85"/>
                <a:gd name="T14" fmla="*/ 636 w 1283"/>
                <a:gd name="T15" fmla="*/ 2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3" h="85">
                  <a:moveTo>
                    <a:pt x="636" y="2"/>
                  </a:moveTo>
                  <a:cubicBezTo>
                    <a:pt x="824" y="2"/>
                    <a:pt x="1012" y="0"/>
                    <a:pt x="1199" y="4"/>
                  </a:cubicBezTo>
                  <a:cubicBezTo>
                    <a:pt x="1228" y="5"/>
                    <a:pt x="1255" y="32"/>
                    <a:pt x="1283" y="47"/>
                  </a:cubicBezTo>
                  <a:cubicBezTo>
                    <a:pt x="1255" y="59"/>
                    <a:pt x="1226" y="82"/>
                    <a:pt x="1197" y="83"/>
                  </a:cubicBezTo>
                  <a:cubicBezTo>
                    <a:pt x="826" y="85"/>
                    <a:pt x="454" y="85"/>
                    <a:pt x="82" y="83"/>
                  </a:cubicBezTo>
                  <a:cubicBezTo>
                    <a:pt x="55" y="82"/>
                    <a:pt x="27" y="58"/>
                    <a:pt x="0" y="44"/>
                  </a:cubicBezTo>
                  <a:cubicBezTo>
                    <a:pt x="28" y="30"/>
                    <a:pt x="56" y="5"/>
                    <a:pt x="84" y="4"/>
                  </a:cubicBezTo>
                  <a:cubicBezTo>
                    <a:pt x="268" y="0"/>
                    <a:pt x="452" y="2"/>
                    <a:pt x="6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Freeform 23"/>
          <p:cNvSpPr/>
          <p:nvPr/>
        </p:nvSpPr>
        <p:spPr>
          <a:xfrm>
            <a:off x="5500342" y="1074010"/>
            <a:ext cx="755772" cy="2206876"/>
          </a:xfrm>
          <a:custGeom>
            <a:avLst/>
            <a:gdLst>
              <a:gd name="connsiteX0" fmla="*/ 0 w 870318"/>
              <a:gd name="connsiteY0" fmla="*/ 2295525 h 2295525"/>
              <a:gd name="connsiteX1" fmla="*/ 752475 w 870318"/>
              <a:gd name="connsiteY1" fmla="*/ 1295400 h 2295525"/>
              <a:gd name="connsiteX2" fmla="*/ 857250 w 870318"/>
              <a:gd name="connsiteY2" fmla="*/ 0 h 2295525"/>
            </a:gdLst>
            <a:ahLst/>
            <a:cxnLst>
              <a:cxn ang="0">
                <a:pos x="connsiteX0" y="connsiteY0"/>
              </a:cxn>
              <a:cxn ang="0">
                <a:pos x="connsiteX1" y="connsiteY1"/>
              </a:cxn>
              <a:cxn ang="0">
                <a:pos x="connsiteX2" y="connsiteY2"/>
              </a:cxn>
            </a:cxnLst>
            <a:rect l="l" t="t" r="r" b="b"/>
            <a:pathLst>
              <a:path w="870318" h="2295525">
                <a:moveTo>
                  <a:pt x="0" y="2295525"/>
                </a:moveTo>
                <a:cubicBezTo>
                  <a:pt x="304800" y="1986756"/>
                  <a:pt x="609600" y="1677987"/>
                  <a:pt x="752475" y="1295400"/>
                </a:cubicBezTo>
                <a:cubicBezTo>
                  <a:pt x="895350" y="912813"/>
                  <a:pt x="876300" y="456406"/>
                  <a:pt x="857250" y="0"/>
                </a:cubicBezTo>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4"/>
          <p:cNvSpPr/>
          <p:nvPr/>
        </p:nvSpPr>
        <p:spPr>
          <a:xfrm flipH="1">
            <a:off x="5707657" y="1107549"/>
            <a:ext cx="755772" cy="3274817"/>
          </a:xfrm>
          <a:custGeom>
            <a:avLst/>
            <a:gdLst>
              <a:gd name="connsiteX0" fmla="*/ 0 w 870318"/>
              <a:gd name="connsiteY0" fmla="*/ 2295525 h 2295525"/>
              <a:gd name="connsiteX1" fmla="*/ 752475 w 870318"/>
              <a:gd name="connsiteY1" fmla="*/ 1295400 h 2295525"/>
              <a:gd name="connsiteX2" fmla="*/ 857250 w 870318"/>
              <a:gd name="connsiteY2" fmla="*/ 0 h 2295525"/>
            </a:gdLst>
            <a:ahLst/>
            <a:cxnLst>
              <a:cxn ang="0">
                <a:pos x="connsiteX0" y="connsiteY0"/>
              </a:cxn>
              <a:cxn ang="0">
                <a:pos x="connsiteX1" y="connsiteY1"/>
              </a:cxn>
              <a:cxn ang="0">
                <a:pos x="connsiteX2" y="connsiteY2"/>
              </a:cxn>
            </a:cxnLst>
            <a:rect l="l" t="t" r="r" b="b"/>
            <a:pathLst>
              <a:path w="870318" h="2295525">
                <a:moveTo>
                  <a:pt x="0" y="2295525"/>
                </a:moveTo>
                <a:cubicBezTo>
                  <a:pt x="304800" y="1986756"/>
                  <a:pt x="609600" y="1677987"/>
                  <a:pt x="752475" y="1295400"/>
                </a:cubicBezTo>
                <a:cubicBezTo>
                  <a:pt x="895350" y="912813"/>
                  <a:pt x="876300" y="456406"/>
                  <a:pt x="857250" y="0"/>
                </a:cubicBezTo>
              </a:path>
            </a:pathLst>
          </a:cu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4"/>
          <p:cNvGrpSpPr>
            <a:grpSpLocks noChangeAspect="1"/>
          </p:cNvGrpSpPr>
          <p:nvPr/>
        </p:nvGrpSpPr>
        <p:grpSpPr bwMode="auto">
          <a:xfrm>
            <a:off x="5136690" y="3257835"/>
            <a:ext cx="737173" cy="1150076"/>
            <a:chOff x="2191" y="671"/>
            <a:chExt cx="1416" cy="2209"/>
          </a:xfrm>
          <a:solidFill>
            <a:schemeClr val="accent2"/>
          </a:solidFill>
        </p:grpSpPr>
        <p:sp>
          <p:nvSpPr>
            <p:cNvPr id="27" name="Freeform 26"/>
            <p:cNvSpPr>
              <a:spLocks noEditPoints="1"/>
            </p:cNvSpPr>
            <p:nvPr/>
          </p:nvSpPr>
          <p:spPr bwMode="auto">
            <a:xfrm>
              <a:off x="2191" y="1042"/>
              <a:ext cx="1416" cy="1838"/>
            </a:xfrm>
            <a:custGeom>
              <a:avLst/>
              <a:gdLst>
                <a:gd name="T0" fmla="*/ 1860 w 3667"/>
                <a:gd name="T1" fmla="*/ 0 h 4758"/>
                <a:gd name="T2" fmla="*/ 2373 w 3667"/>
                <a:gd name="T3" fmla="*/ 56 h 4758"/>
                <a:gd name="T4" fmla="*/ 2532 w 3667"/>
                <a:gd name="T5" fmla="*/ 231 h 4758"/>
                <a:gd name="T6" fmla="*/ 2580 w 3667"/>
                <a:gd name="T7" fmla="*/ 802 h 4758"/>
                <a:gd name="T8" fmla="*/ 3099 w 3667"/>
                <a:gd name="T9" fmla="*/ 1905 h 4758"/>
                <a:gd name="T10" fmla="*/ 3529 w 3667"/>
                <a:gd name="T11" fmla="*/ 2674 h 4758"/>
                <a:gd name="T12" fmla="*/ 2104 w 3667"/>
                <a:gd name="T13" fmla="*/ 4696 h 4758"/>
                <a:gd name="T14" fmla="*/ 695 w 3667"/>
                <a:gd name="T15" fmla="*/ 4349 h 4758"/>
                <a:gd name="T16" fmla="*/ 169 w 3667"/>
                <a:gd name="T17" fmla="*/ 2730 h 4758"/>
                <a:gd name="T18" fmla="*/ 679 w 3667"/>
                <a:gd name="T19" fmla="*/ 1619 h 4758"/>
                <a:gd name="T20" fmla="*/ 1130 w 3667"/>
                <a:gd name="T21" fmla="*/ 247 h 4758"/>
                <a:gd name="T22" fmla="*/ 1306 w 3667"/>
                <a:gd name="T23" fmla="*/ 52 h 4758"/>
                <a:gd name="T24" fmla="*/ 1860 w 3667"/>
                <a:gd name="T25" fmla="*/ 0 h 4758"/>
                <a:gd name="T26" fmla="*/ 1864 w 3667"/>
                <a:gd name="T27" fmla="*/ 538 h 4758"/>
                <a:gd name="T28" fmla="*/ 1414 w 3667"/>
                <a:gd name="T29" fmla="*/ 575 h 4758"/>
                <a:gd name="T30" fmla="*/ 1262 w 3667"/>
                <a:gd name="T31" fmla="*/ 745 h 4758"/>
                <a:gd name="T32" fmla="*/ 930 w 3667"/>
                <a:gd name="T33" fmla="*/ 1797 h 4758"/>
                <a:gd name="T34" fmla="*/ 493 w 3667"/>
                <a:gd name="T35" fmla="*/ 2720 h 4758"/>
                <a:gd name="T36" fmla="*/ 1226 w 3667"/>
                <a:gd name="T37" fmla="*/ 4217 h 4758"/>
                <a:gd name="T38" fmla="*/ 2684 w 3667"/>
                <a:gd name="T39" fmla="*/ 4088 h 4758"/>
                <a:gd name="T40" fmla="*/ 2929 w 3667"/>
                <a:gd name="T41" fmla="*/ 2179 h 4758"/>
                <a:gd name="T42" fmla="*/ 2393 w 3667"/>
                <a:gd name="T43" fmla="*/ 728 h 4758"/>
                <a:gd name="T44" fmla="*/ 2270 w 3667"/>
                <a:gd name="T45" fmla="*/ 585 h 4758"/>
                <a:gd name="T46" fmla="*/ 1864 w 3667"/>
                <a:gd name="T47" fmla="*/ 538 h 4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7" h="4758">
                  <a:moveTo>
                    <a:pt x="1860" y="0"/>
                  </a:moveTo>
                  <a:cubicBezTo>
                    <a:pt x="2022" y="18"/>
                    <a:pt x="2197" y="39"/>
                    <a:pt x="2373" y="56"/>
                  </a:cubicBezTo>
                  <a:cubicBezTo>
                    <a:pt x="2483" y="66"/>
                    <a:pt x="2525" y="130"/>
                    <a:pt x="2532" y="231"/>
                  </a:cubicBezTo>
                  <a:cubicBezTo>
                    <a:pt x="2546" y="422"/>
                    <a:pt x="2549" y="614"/>
                    <a:pt x="2580" y="802"/>
                  </a:cubicBezTo>
                  <a:cubicBezTo>
                    <a:pt x="2650" y="1216"/>
                    <a:pt x="2871" y="1564"/>
                    <a:pt x="3099" y="1905"/>
                  </a:cubicBezTo>
                  <a:cubicBezTo>
                    <a:pt x="3263" y="2151"/>
                    <a:pt x="3476" y="2369"/>
                    <a:pt x="3529" y="2674"/>
                  </a:cubicBezTo>
                  <a:cubicBezTo>
                    <a:pt x="3667" y="3478"/>
                    <a:pt x="3304" y="4551"/>
                    <a:pt x="2104" y="4696"/>
                  </a:cubicBezTo>
                  <a:cubicBezTo>
                    <a:pt x="1592" y="4758"/>
                    <a:pt x="1118" y="4641"/>
                    <a:pt x="695" y="4349"/>
                  </a:cubicBezTo>
                  <a:cubicBezTo>
                    <a:pt x="203" y="4010"/>
                    <a:pt x="0" y="3366"/>
                    <a:pt x="169" y="2730"/>
                  </a:cubicBezTo>
                  <a:cubicBezTo>
                    <a:pt x="276" y="2330"/>
                    <a:pt x="431" y="1949"/>
                    <a:pt x="679" y="1619"/>
                  </a:cubicBezTo>
                  <a:cubicBezTo>
                    <a:pt x="988" y="1209"/>
                    <a:pt x="1136" y="757"/>
                    <a:pt x="1130" y="247"/>
                  </a:cubicBezTo>
                  <a:cubicBezTo>
                    <a:pt x="1129" y="93"/>
                    <a:pt x="1152" y="71"/>
                    <a:pt x="1306" y="52"/>
                  </a:cubicBezTo>
                  <a:cubicBezTo>
                    <a:pt x="1485" y="30"/>
                    <a:pt x="1665" y="18"/>
                    <a:pt x="1860" y="0"/>
                  </a:cubicBezTo>
                  <a:close/>
                  <a:moveTo>
                    <a:pt x="1864" y="538"/>
                  </a:moveTo>
                  <a:cubicBezTo>
                    <a:pt x="1696" y="552"/>
                    <a:pt x="1555" y="563"/>
                    <a:pt x="1414" y="575"/>
                  </a:cubicBezTo>
                  <a:cubicBezTo>
                    <a:pt x="1309" y="583"/>
                    <a:pt x="1261" y="631"/>
                    <a:pt x="1262" y="745"/>
                  </a:cubicBezTo>
                  <a:cubicBezTo>
                    <a:pt x="1263" y="1129"/>
                    <a:pt x="1167" y="1481"/>
                    <a:pt x="930" y="1797"/>
                  </a:cubicBezTo>
                  <a:cubicBezTo>
                    <a:pt x="724" y="2072"/>
                    <a:pt x="585" y="2385"/>
                    <a:pt x="493" y="2720"/>
                  </a:cubicBezTo>
                  <a:cubicBezTo>
                    <a:pt x="311" y="3380"/>
                    <a:pt x="593" y="3975"/>
                    <a:pt x="1226" y="4217"/>
                  </a:cubicBezTo>
                  <a:cubicBezTo>
                    <a:pt x="1729" y="4409"/>
                    <a:pt x="2228" y="4407"/>
                    <a:pt x="2684" y="4088"/>
                  </a:cubicBezTo>
                  <a:cubicBezTo>
                    <a:pt x="3280" y="3670"/>
                    <a:pt x="3388" y="2790"/>
                    <a:pt x="2929" y="2179"/>
                  </a:cubicBezTo>
                  <a:cubicBezTo>
                    <a:pt x="2605" y="1749"/>
                    <a:pt x="2370" y="1287"/>
                    <a:pt x="2393" y="728"/>
                  </a:cubicBezTo>
                  <a:cubicBezTo>
                    <a:pt x="2396" y="646"/>
                    <a:pt x="2356" y="595"/>
                    <a:pt x="2270" y="585"/>
                  </a:cubicBezTo>
                  <a:cubicBezTo>
                    <a:pt x="2126" y="569"/>
                    <a:pt x="1983" y="552"/>
                    <a:pt x="1864" y="5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6"/>
            <p:cNvSpPr/>
            <p:nvPr/>
          </p:nvSpPr>
          <p:spPr bwMode="auto">
            <a:xfrm>
              <a:off x="2673" y="671"/>
              <a:ext cx="459" cy="189"/>
            </a:xfrm>
            <a:custGeom>
              <a:avLst/>
              <a:gdLst>
                <a:gd name="T0" fmla="*/ 0 w 1188"/>
                <a:gd name="T1" fmla="*/ 489 h 489"/>
                <a:gd name="T2" fmla="*/ 596 w 1188"/>
                <a:gd name="T3" fmla="*/ 1 h 489"/>
                <a:gd name="T4" fmla="*/ 1188 w 1188"/>
                <a:gd name="T5" fmla="*/ 489 h 489"/>
                <a:gd name="T6" fmla="*/ 0 w 1188"/>
                <a:gd name="T7" fmla="*/ 489 h 489"/>
              </a:gdLst>
              <a:ahLst/>
              <a:cxnLst>
                <a:cxn ang="0">
                  <a:pos x="T0" y="T1"/>
                </a:cxn>
                <a:cxn ang="0">
                  <a:pos x="T2" y="T3"/>
                </a:cxn>
                <a:cxn ang="0">
                  <a:pos x="T4" y="T5"/>
                </a:cxn>
                <a:cxn ang="0">
                  <a:pos x="T6" y="T7"/>
                </a:cxn>
              </a:cxnLst>
              <a:rect l="0" t="0" r="r" b="b"/>
              <a:pathLst>
                <a:path w="1188" h="489">
                  <a:moveTo>
                    <a:pt x="0" y="489"/>
                  </a:moveTo>
                  <a:cubicBezTo>
                    <a:pt x="44" y="214"/>
                    <a:pt x="306" y="0"/>
                    <a:pt x="596" y="1"/>
                  </a:cubicBezTo>
                  <a:cubicBezTo>
                    <a:pt x="883" y="2"/>
                    <a:pt x="1144" y="214"/>
                    <a:pt x="1188" y="489"/>
                  </a:cubicBezTo>
                  <a:cubicBezTo>
                    <a:pt x="792" y="489"/>
                    <a:pt x="396" y="489"/>
                    <a:pt x="0" y="4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7"/>
            <p:cNvSpPr/>
            <p:nvPr/>
          </p:nvSpPr>
          <p:spPr bwMode="auto">
            <a:xfrm>
              <a:off x="2655" y="891"/>
              <a:ext cx="496" cy="33"/>
            </a:xfrm>
            <a:custGeom>
              <a:avLst/>
              <a:gdLst>
                <a:gd name="T0" fmla="*/ 637 w 1284"/>
                <a:gd name="T1" fmla="*/ 1 h 85"/>
                <a:gd name="T2" fmla="*/ 1209 w 1284"/>
                <a:gd name="T3" fmla="*/ 3 h 85"/>
                <a:gd name="T4" fmla="*/ 1284 w 1284"/>
                <a:gd name="T5" fmla="*/ 38 h 85"/>
                <a:gd name="T6" fmla="*/ 1214 w 1284"/>
                <a:gd name="T7" fmla="*/ 82 h 85"/>
                <a:gd name="T8" fmla="*/ 69 w 1284"/>
                <a:gd name="T9" fmla="*/ 82 h 85"/>
                <a:gd name="T10" fmla="*/ 0 w 1284"/>
                <a:gd name="T11" fmla="*/ 37 h 85"/>
                <a:gd name="T12" fmla="*/ 75 w 1284"/>
                <a:gd name="T13" fmla="*/ 3 h 85"/>
                <a:gd name="T14" fmla="*/ 637 w 1284"/>
                <a:gd name="T15" fmla="*/ 1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4" h="85">
                  <a:moveTo>
                    <a:pt x="637" y="1"/>
                  </a:moveTo>
                  <a:cubicBezTo>
                    <a:pt x="828" y="1"/>
                    <a:pt x="1018" y="0"/>
                    <a:pt x="1209" y="3"/>
                  </a:cubicBezTo>
                  <a:cubicBezTo>
                    <a:pt x="1234" y="3"/>
                    <a:pt x="1259" y="26"/>
                    <a:pt x="1284" y="38"/>
                  </a:cubicBezTo>
                  <a:cubicBezTo>
                    <a:pt x="1261" y="54"/>
                    <a:pt x="1237" y="82"/>
                    <a:pt x="1214" y="82"/>
                  </a:cubicBezTo>
                  <a:cubicBezTo>
                    <a:pt x="832" y="85"/>
                    <a:pt x="451" y="85"/>
                    <a:pt x="69" y="82"/>
                  </a:cubicBezTo>
                  <a:cubicBezTo>
                    <a:pt x="46" y="82"/>
                    <a:pt x="23" y="53"/>
                    <a:pt x="0" y="37"/>
                  </a:cubicBezTo>
                  <a:cubicBezTo>
                    <a:pt x="25" y="25"/>
                    <a:pt x="50" y="3"/>
                    <a:pt x="75" y="3"/>
                  </a:cubicBezTo>
                  <a:cubicBezTo>
                    <a:pt x="263" y="0"/>
                    <a:pt x="450" y="1"/>
                    <a:pt x="6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8"/>
            <p:cNvSpPr/>
            <p:nvPr/>
          </p:nvSpPr>
          <p:spPr bwMode="auto">
            <a:xfrm>
              <a:off x="2656" y="943"/>
              <a:ext cx="495" cy="33"/>
            </a:xfrm>
            <a:custGeom>
              <a:avLst/>
              <a:gdLst>
                <a:gd name="T0" fmla="*/ 636 w 1283"/>
                <a:gd name="T1" fmla="*/ 2 h 85"/>
                <a:gd name="T2" fmla="*/ 1199 w 1283"/>
                <a:gd name="T3" fmla="*/ 4 h 85"/>
                <a:gd name="T4" fmla="*/ 1283 w 1283"/>
                <a:gd name="T5" fmla="*/ 47 h 85"/>
                <a:gd name="T6" fmla="*/ 1197 w 1283"/>
                <a:gd name="T7" fmla="*/ 83 h 85"/>
                <a:gd name="T8" fmla="*/ 82 w 1283"/>
                <a:gd name="T9" fmla="*/ 83 h 85"/>
                <a:gd name="T10" fmla="*/ 0 w 1283"/>
                <a:gd name="T11" fmla="*/ 44 h 85"/>
                <a:gd name="T12" fmla="*/ 84 w 1283"/>
                <a:gd name="T13" fmla="*/ 4 h 85"/>
                <a:gd name="T14" fmla="*/ 636 w 1283"/>
                <a:gd name="T15" fmla="*/ 2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3" h="85">
                  <a:moveTo>
                    <a:pt x="636" y="2"/>
                  </a:moveTo>
                  <a:cubicBezTo>
                    <a:pt x="824" y="2"/>
                    <a:pt x="1012" y="0"/>
                    <a:pt x="1199" y="4"/>
                  </a:cubicBezTo>
                  <a:cubicBezTo>
                    <a:pt x="1228" y="5"/>
                    <a:pt x="1255" y="32"/>
                    <a:pt x="1283" y="47"/>
                  </a:cubicBezTo>
                  <a:cubicBezTo>
                    <a:pt x="1255" y="59"/>
                    <a:pt x="1226" y="82"/>
                    <a:pt x="1197" y="83"/>
                  </a:cubicBezTo>
                  <a:cubicBezTo>
                    <a:pt x="826" y="85"/>
                    <a:pt x="454" y="85"/>
                    <a:pt x="82" y="83"/>
                  </a:cubicBezTo>
                  <a:cubicBezTo>
                    <a:pt x="55" y="82"/>
                    <a:pt x="27" y="58"/>
                    <a:pt x="0" y="44"/>
                  </a:cubicBezTo>
                  <a:cubicBezTo>
                    <a:pt x="28" y="30"/>
                    <a:pt x="56" y="5"/>
                    <a:pt x="84" y="4"/>
                  </a:cubicBezTo>
                  <a:cubicBezTo>
                    <a:pt x="268" y="0"/>
                    <a:pt x="452" y="2"/>
                    <a:pt x="6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nSpc>
                  <a:spcPct val="120000"/>
                </a:lnSpc>
              </a:pPr>
              <a:endParaRPr lang="en-IN" sz="146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TextBox 30"/>
          <p:cNvSpPr txBox="1"/>
          <p:nvPr/>
        </p:nvSpPr>
        <p:spPr>
          <a:xfrm>
            <a:off x="6934165" y="3003772"/>
            <a:ext cx="556602" cy="580050"/>
          </a:xfrm>
          <a:prstGeom prst="rect">
            <a:avLst/>
          </a:prstGeom>
          <a:noFill/>
        </p:spPr>
        <p:txBody>
          <a:bodyPr wrap="none" lIns="86697" tIns="43348" rIns="86697" bIns="43348" rtlCol="0">
            <a:spAutoFit/>
          </a:bodyPr>
          <a:lstStyle/>
          <a:p>
            <a:pPr>
              <a:lnSpc>
                <a:spcPct val="120000"/>
              </a:lnSpc>
            </a:pPr>
            <a:r>
              <a:rPr lang="en-US" sz="26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32" name="Rectangle 31"/>
          <p:cNvSpPr/>
          <p:nvPr/>
        </p:nvSpPr>
        <p:spPr>
          <a:xfrm>
            <a:off x="7414554" y="3097598"/>
            <a:ext cx="1321365" cy="738664"/>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7410472" y="2851053"/>
            <a:ext cx="1200650" cy="246158"/>
          </a:xfrm>
          <a:prstGeom prst="rect">
            <a:avLst/>
          </a:prstGeom>
          <a:noFill/>
        </p:spPr>
        <p:txBody>
          <a:bodyPr wrap="none" lIns="0" tIns="0" rIns="0" bIns="0" rtlCol="0">
            <a:spAutoFit/>
          </a:bodyPr>
          <a:lstStyle/>
          <a:p>
            <a:pPr>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33"/>
          <p:cNvSpPr txBox="1"/>
          <p:nvPr/>
        </p:nvSpPr>
        <p:spPr>
          <a:xfrm>
            <a:off x="2654203" y="3584503"/>
            <a:ext cx="556602" cy="580050"/>
          </a:xfrm>
          <a:prstGeom prst="rect">
            <a:avLst/>
          </a:prstGeom>
          <a:noFill/>
        </p:spPr>
        <p:txBody>
          <a:bodyPr wrap="none" lIns="86697" tIns="43348" rIns="86697" bIns="43348" rtlCol="0">
            <a:spAutoFit/>
          </a:bodyPr>
          <a:lstStyle/>
          <a:p>
            <a:pPr>
              <a:lnSpc>
                <a:spcPct val="120000"/>
              </a:lnSpc>
            </a:pPr>
            <a:r>
              <a:rPr lang="en-US" sz="26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35" name="Rectangle 34"/>
          <p:cNvSpPr/>
          <p:nvPr/>
        </p:nvSpPr>
        <p:spPr>
          <a:xfrm>
            <a:off x="3160356" y="3678327"/>
            <a:ext cx="1235336" cy="738664"/>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5"/>
          <p:cNvSpPr txBox="1"/>
          <p:nvPr/>
        </p:nvSpPr>
        <p:spPr>
          <a:xfrm>
            <a:off x="2994522" y="3431784"/>
            <a:ext cx="1200649" cy="246158"/>
          </a:xfrm>
          <a:prstGeom prst="rect">
            <a:avLst/>
          </a:prstGeom>
          <a:noFill/>
        </p:spPr>
        <p:txBody>
          <a:bodyPr wrap="none" lIns="0" tIns="0" rIns="0" bIns="0" rtlCol="0">
            <a:spAutoFit/>
          </a:bodyPr>
          <a:lstStyle/>
          <a:p>
            <a:pPr algn="r">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6"/>
          <p:cNvSpPr txBox="1"/>
          <p:nvPr/>
        </p:nvSpPr>
        <p:spPr>
          <a:xfrm>
            <a:off x="3135993" y="5380247"/>
            <a:ext cx="556602" cy="580050"/>
          </a:xfrm>
          <a:prstGeom prst="rect">
            <a:avLst/>
          </a:prstGeom>
          <a:noFill/>
        </p:spPr>
        <p:txBody>
          <a:bodyPr wrap="none" lIns="86697" tIns="43348" rIns="86697" bIns="43348" rtlCol="0">
            <a:spAutoFit/>
          </a:bodyPr>
          <a:lstStyle/>
          <a:p>
            <a:pPr>
              <a:lnSpc>
                <a:spcPct val="120000"/>
              </a:lnSpc>
            </a:pPr>
            <a:r>
              <a:rPr lang="en-US" sz="26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38" name="Rectangle 37"/>
          <p:cNvSpPr/>
          <p:nvPr/>
        </p:nvSpPr>
        <p:spPr>
          <a:xfrm>
            <a:off x="3642145" y="5474071"/>
            <a:ext cx="1235336" cy="738664"/>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3476313" y="5227527"/>
            <a:ext cx="1200649" cy="246158"/>
          </a:xfrm>
          <a:prstGeom prst="rect">
            <a:avLst/>
          </a:prstGeom>
          <a:noFill/>
        </p:spPr>
        <p:txBody>
          <a:bodyPr wrap="none" lIns="0" tIns="0" rIns="0" bIns="0" rtlCol="0">
            <a:spAutoFit/>
          </a:bodyPr>
          <a:lstStyle/>
          <a:p>
            <a:pPr algn="r">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48"/>
          <p:cNvSpPr>
            <a:spLocks noEditPoints="1"/>
          </p:cNvSpPr>
          <p:nvPr/>
        </p:nvSpPr>
        <p:spPr bwMode="auto">
          <a:xfrm>
            <a:off x="2265491" y="3641012"/>
            <a:ext cx="381983" cy="39054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2"/>
          </a:solidFill>
          <a:ln>
            <a:noFill/>
          </a:ln>
        </p:spPr>
        <p:txBody>
          <a:bodyPr vert="horz" wrap="square" lIns="79404" tIns="39703" rIns="79404" bIns="39703"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49"/>
          <p:cNvSpPr>
            <a:spLocks noEditPoints="1"/>
          </p:cNvSpPr>
          <p:nvPr/>
        </p:nvSpPr>
        <p:spPr bwMode="auto">
          <a:xfrm>
            <a:off x="2758687" y="5416316"/>
            <a:ext cx="381983" cy="39054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3"/>
          </a:solidFill>
          <a:ln>
            <a:noFill/>
          </a:ln>
        </p:spPr>
        <p:txBody>
          <a:bodyPr vert="horz" wrap="square" lIns="79404" tIns="39703" rIns="79404" bIns="39703"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50"/>
          <p:cNvSpPr>
            <a:spLocks noEditPoints="1"/>
          </p:cNvSpPr>
          <p:nvPr/>
        </p:nvSpPr>
        <p:spPr bwMode="auto">
          <a:xfrm>
            <a:off x="8931558" y="3044120"/>
            <a:ext cx="381983" cy="39054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1"/>
          </a:solidFill>
          <a:ln>
            <a:noFill/>
          </a:ln>
        </p:spPr>
        <p:txBody>
          <a:bodyPr vert="horz" wrap="square" lIns="79404" tIns="39703" rIns="79404" bIns="39703"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up)">
                                      <p:cBhvr>
                                        <p:cTn id="55" dur="500"/>
                                        <p:tgtEl>
                                          <p:spTgt spid="25"/>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5" grpId="0" animBg="1"/>
      <p:bldP spid="31" grpId="0"/>
      <p:bldP spid="32" grpId="0"/>
      <p:bldP spid="33" grpId="0"/>
      <p:bldP spid="34" grpId="0"/>
      <p:bldP spid="35" grpId="0"/>
      <p:bldP spid="36" grpId="0"/>
      <p:bldP spid="37" grpId="0"/>
      <p:bldP spid="38" grpId="0"/>
      <p:bldP spid="39" grpId="0"/>
      <p:bldP spid="49" grpId="0" animBg="1"/>
      <p:bldP spid="50"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3701115" y="1665478"/>
            <a:ext cx="2633016" cy="42309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zh-CN" altLang="en-US" sz="2400"/>
          </a:p>
        </p:txBody>
      </p:sp>
      <p:sp>
        <p:nvSpPr>
          <p:cNvPr id="51" name="矩形 50"/>
          <p:cNvSpPr/>
          <p:nvPr/>
        </p:nvSpPr>
        <p:spPr>
          <a:xfrm>
            <a:off x="6312944" y="1665478"/>
            <a:ext cx="2633016" cy="4230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zh-CN" altLang="en-US" sz="2400"/>
          </a:p>
        </p:txBody>
      </p:sp>
      <p:sp>
        <p:nvSpPr>
          <p:cNvPr id="52" name="矩形 51"/>
          <p:cNvSpPr/>
          <p:nvPr/>
        </p:nvSpPr>
        <p:spPr>
          <a:xfrm>
            <a:off x="8924772" y="1665478"/>
            <a:ext cx="2633016" cy="4230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zh-CN" altLang="en-US" sz="2400"/>
          </a:p>
        </p:txBody>
      </p:sp>
      <p:grpSp>
        <p:nvGrpSpPr>
          <p:cNvPr id="2" name="组合 52"/>
          <p:cNvGrpSpPr/>
          <p:nvPr/>
        </p:nvGrpSpPr>
        <p:grpSpPr>
          <a:xfrm>
            <a:off x="4394168" y="2037937"/>
            <a:ext cx="1246909" cy="1246908"/>
            <a:chOff x="4155544" y="2182091"/>
            <a:chExt cx="1246909" cy="1246909"/>
          </a:xfrm>
        </p:grpSpPr>
        <p:sp>
          <p:nvSpPr>
            <p:cNvPr id="54" name="矩形 53"/>
            <p:cNvSpPr/>
            <p:nvPr/>
          </p:nvSpPr>
          <p:spPr>
            <a:xfrm>
              <a:off x="4155544" y="2182091"/>
              <a:ext cx="1246909" cy="1246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 name="Freeform 82"/>
            <p:cNvSpPr>
              <a:spLocks noEditPoints="1"/>
            </p:cNvSpPr>
            <p:nvPr/>
          </p:nvSpPr>
          <p:spPr bwMode="auto">
            <a:xfrm>
              <a:off x="4460418" y="2538965"/>
              <a:ext cx="637160" cy="533161"/>
            </a:xfrm>
            <a:custGeom>
              <a:avLst/>
              <a:gdLst>
                <a:gd name="T0" fmla="*/ 150 w 184"/>
                <a:gd name="T1" fmla="*/ 0 h 154"/>
                <a:gd name="T2" fmla="*/ 184 w 184"/>
                <a:gd name="T3" fmla="*/ 33 h 154"/>
                <a:gd name="T4" fmla="*/ 174 w 184"/>
                <a:gd name="T5" fmla="*/ 145 h 154"/>
                <a:gd name="T6" fmla="*/ 150 w 184"/>
                <a:gd name="T7" fmla="*/ 154 h 154"/>
                <a:gd name="T8" fmla="*/ 10 w 184"/>
                <a:gd name="T9" fmla="*/ 145 h 154"/>
                <a:gd name="T10" fmla="*/ 10 w 184"/>
                <a:gd name="T11" fmla="*/ 144 h 154"/>
                <a:gd name="T12" fmla="*/ 0 w 184"/>
                <a:gd name="T13" fmla="*/ 33 h 154"/>
                <a:gd name="T14" fmla="*/ 10 w 184"/>
                <a:gd name="T15" fmla="*/ 9 h 154"/>
                <a:gd name="T16" fmla="*/ 34 w 184"/>
                <a:gd name="T17" fmla="*/ 0 h 154"/>
                <a:gd name="T18" fmla="*/ 47 w 184"/>
                <a:gd name="T19" fmla="*/ 119 h 154"/>
                <a:gd name="T20" fmla="*/ 59 w 184"/>
                <a:gd name="T21" fmla="*/ 92 h 154"/>
                <a:gd name="T22" fmla="*/ 73 w 184"/>
                <a:gd name="T23" fmla="*/ 92 h 154"/>
                <a:gd name="T24" fmla="*/ 85 w 184"/>
                <a:gd name="T25" fmla="*/ 119 h 154"/>
                <a:gd name="T26" fmla="*/ 92 w 184"/>
                <a:gd name="T27" fmla="*/ 61 h 154"/>
                <a:gd name="T28" fmla="*/ 99 w 184"/>
                <a:gd name="T29" fmla="*/ 119 h 154"/>
                <a:gd name="T30" fmla="*/ 111 w 184"/>
                <a:gd name="T31" fmla="*/ 33 h 154"/>
                <a:gd name="T32" fmla="*/ 125 w 184"/>
                <a:gd name="T33" fmla="*/ 33 h 154"/>
                <a:gd name="T34" fmla="*/ 137 w 184"/>
                <a:gd name="T35" fmla="*/ 119 h 154"/>
                <a:gd name="T36" fmla="*/ 144 w 184"/>
                <a:gd name="T37" fmla="*/ 42 h 154"/>
                <a:gd name="T38" fmla="*/ 151 w 184"/>
                <a:gd name="T39" fmla="*/ 121 h 154"/>
                <a:gd name="T40" fmla="*/ 144 w 184"/>
                <a:gd name="T41" fmla="*/ 128 h 154"/>
                <a:gd name="T42" fmla="*/ 144 w 184"/>
                <a:gd name="T43" fmla="*/ 128 h 154"/>
                <a:gd name="T44" fmla="*/ 144 w 184"/>
                <a:gd name="T45" fmla="*/ 128 h 154"/>
                <a:gd name="T46" fmla="*/ 40 w 184"/>
                <a:gd name="T47" fmla="*/ 128 h 154"/>
                <a:gd name="T48" fmla="*/ 40 w 184"/>
                <a:gd name="T49" fmla="*/ 128 h 154"/>
                <a:gd name="T50" fmla="*/ 40 w 184"/>
                <a:gd name="T51" fmla="*/ 128 h 154"/>
                <a:gd name="T52" fmla="*/ 33 w 184"/>
                <a:gd name="T53" fmla="*/ 121 h 154"/>
                <a:gd name="T54" fmla="*/ 40 w 184"/>
                <a:gd name="T55" fmla="*/ 53 h 154"/>
                <a:gd name="T56" fmla="*/ 47 w 184"/>
                <a:gd name="T57" fmla="*/ 119 h 154"/>
                <a:gd name="T58" fmla="*/ 150 w 184"/>
                <a:gd name="T59" fmla="*/ 14 h 154"/>
                <a:gd name="T60" fmla="*/ 20 w 184"/>
                <a:gd name="T61" fmla="*/ 19 h 154"/>
                <a:gd name="T62" fmla="*/ 14 w 184"/>
                <a:gd name="T63" fmla="*/ 33 h 154"/>
                <a:gd name="T64" fmla="*/ 20 w 184"/>
                <a:gd name="T65" fmla="*/ 135 h 154"/>
                <a:gd name="T66" fmla="*/ 34 w 184"/>
                <a:gd name="T67" fmla="*/ 140 h 154"/>
                <a:gd name="T68" fmla="*/ 164 w 184"/>
                <a:gd name="T69" fmla="*/ 135 h 154"/>
                <a:gd name="T70" fmla="*/ 170 w 184"/>
                <a:gd name="T71" fmla="*/ 121 h 154"/>
                <a:gd name="T72" fmla="*/ 164 w 184"/>
                <a:gd name="T73"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54">
                  <a:moveTo>
                    <a:pt x="34" y="0"/>
                  </a:moveTo>
                  <a:cubicBezTo>
                    <a:pt x="150" y="0"/>
                    <a:pt x="150" y="0"/>
                    <a:pt x="150" y="0"/>
                  </a:cubicBezTo>
                  <a:cubicBezTo>
                    <a:pt x="160" y="0"/>
                    <a:pt x="168" y="3"/>
                    <a:pt x="174" y="9"/>
                  </a:cubicBezTo>
                  <a:cubicBezTo>
                    <a:pt x="180" y="15"/>
                    <a:pt x="184" y="24"/>
                    <a:pt x="184" y="33"/>
                  </a:cubicBezTo>
                  <a:cubicBezTo>
                    <a:pt x="184" y="121"/>
                    <a:pt x="184" y="121"/>
                    <a:pt x="184" y="121"/>
                  </a:cubicBezTo>
                  <a:cubicBezTo>
                    <a:pt x="184" y="130"/>
                    <a:pt x="180" y="138"/>
                    <a:pt x="174" y="145"/>
                  </a:cubicBezTo>
                  <a:cubicBezTo>
                    <a:pt x="174" y="145"/>
                    <a:pt x="174" y="145"/>
                    <a:pt x="174" y="145"/>
                  </a:cubicBezTo>
                  <a:cubicBezTo>
                    <a:pt x="167" y="151"/>
                    <a:pt x="159" y="154"/>
                    <a:pt x="150" y="154"/>
                  </a:cubicBezTo>
                  <a:cubicBezTo>
                    <a:pt x="34" y="154"/>
                    <a:pt x="34" y="154"/>
                    <a:pt x="34" y="154"/>
                  </a:cubicBezTo>
                  <a:cubicBezTo>
                    <a:pt x="25" y="154"/>
                    <a:pt x="16" y="151"/>
                    <a:pt x="10" y="145"/>
                  </a:cubicBezTo>
                  <a:cubicBezTo>
                    <a:pt x="10" y="145"/>
                    <a:pt x="10" y="145"/>
                    <a:pt x="10" y="145"/>
                  </a:cubicBezTo>
                  <a:cubicBezTo>
                    <a:pt x="10" y="144"/>
                    <a:pt x="10" y="144"/>
                    <a:pt x="10" y="144"/>
                  </a:cubicBezTo>
                  <a:cubicBezTo>
                    <a:pt x="4" y="138"/>
                    <a:pt x="0" y="130"/>
                    <a:pt x="0" y="121"/>
                  </a:cubicBezTo>
                  <a:cubicBezTo>
                    <a:pt x="0" y="33"/>
                    <a:pt x="0" y="33"/>
                    <a:pt x="0" y="33"/>
                  </a:cubicBezTo>
                  <a:cubicBezTo>
                    <a:pt x="0" y="24"/>
                    <a:pt x="4" y="15"/>
                    <a:pt x="10" y="9"/>
                  </a:cubicBezTo>
                  <a:cubicBezTo>
                    <a:pt x="10" y="9"/>
                    <a:pt x="10" y="9"/>
                    <a:pt x="10" y="9"/>
                  </a:cubicBezTo>
                  <a:cubicBezTo>
                    <a:pt x="10" y="9"/>
                    <a:pt x="10" y="9"/>
                    <a:pt x="10" y="9"/>
                  </a:cubicBezTo>
                  <a:cubicBezTo>
                    <a:pt x="16" y="3"/>
                    <a:pt x="25" y="0"/>
                    <a:pt x="34" y="0"/>
                  </a:cubicBezTo>
                  <a:close/>
                  <a:moveTo>
                    <a:pt x="47" y="119"/>
                  </a:moveTo>
                  <a:cubicBezTo>
                    <a:pt x="47" y="119"/>
                    <a:pt x="47" y="119"/>
                    <a:pt x="47" y="119"/>
                  </a:cubicBezTo>
                  <a:cubicBezTo>
                    <a:pt x="59" y="119"/>
                    <a:pt x="59" y="119"/>
                    <a:pt x="59" y="119"/>
                  </a:cubicBezTo>
                  <a:cubicBezTo>
                    <a:pt x="59" y="92"/>
                    <a:pt x="59" y="92"/>
                    <a:pt x="59" y="92"/>
                  </a:cubicBezTo>
                  <a:cubicBezTo>
                    <a:pt x="59" y="88"/>
                    <a:pt x="62" y="84"/>
                    <a:pt x="66" y="84"/>
                  </a:cubicBezTo>
                  <a:cubicBezTo>
                    <a:pt x="70" y="84"/>
                    <a:pt x="73" y="88"/>
                    <a:pt x="73" y="92"/>
                  </a:cubicBezTo>
                  <a:cubicBezTo>
                    <a:pt x="73" y="119"/>
                    <a:pt x="73" y="119"/>
                    <a:pt x="73" y="119"/>
                  </a:cubicBezTo>
                  <a:cubicBezTo>
                    <a:pt x="85" y="119"/>
                    <a:pt x="85" y="119"/>
                    <a:pt x="85" y="119"/>
                  </a:cubicBezTo>
                  <a:cubicBezTo>
                    <a:pt x="85" y="69"/>
                    <a:pt x="85" y="69"/>
                    <a:pt x="85" y="69"/>
                  </a:cubicBezTo>
                  <a:cubicBezTo>
                    <a:pt x="85" y="65"/>
                    <a:pt x="88" y="61"/>
                    <a:pt x="92" y="61"/>
                  </a:cubicBezTo>
                  <a:cubicBezTo>
                    <a:pt x="96" y="61"/>
                    <a:pt x="99" y="65"/>
                    <a:pt x="99" y="69"/>
                  </a:cubicBezTo>
                  <a:cubicBezTo>
                    <a:pt x="99" y="119"/>
                    <a:pt x="99" y="119"/>
                    <a:pt x="99" y="119"/>
                  </a:cubicBezTo>
                  <a:cubicBezTo>
                    <a:pt x="111" y="119"/>
                    <a:pt x="111" y="119"/>
                    <a:pt x="111" y="119"/>
                  </a:cubicBezTo>
                  <a:cubicBezTo>
                    <a:pt x="111" y="33"/>
                    <a:pt x="111" y="33"/>
                    <a:pt x="111" y="33"/>
                  </a:cubicBezTo>
                  <a:cubicBezTo>
                    <a:pt x="111" y="29"/>
                    <a:pt x="114" y="26"/>
                    <a:pt x="118" y="26"/>
                  </a:cubicBezTo>
                  <a:cubicBezTo>
                    <a:pt x="122" y="26"/>
                    <a:pt x="125" y="29"/>
                    <a:pt x="125" y="33"/>
                  </a:cubicBezTo>
                  <a:cubicBezTo>
                    <a:pt x="125" y="119"/>
                    <a:pt x="125" y="119"/>
                    <a:pt x="125" y="119"/>
                  </a:cubicBezTo>
                  <a:cubicBezTo>
                    <a:pt x="137" y="119"/>
                    <a:pt x="137" y="119"/>
                    <a:pt x="137" y="119"/>
                  </a:cubicBezTo>
                  <a:cubicBezTo>
                    <a:pt x="137" y="49"/>
                    <a:pt x="137" y="49"/>
                    <a:pt x="137" y="49"/>
                  </a:cubicBezTo>
                  <a:cubicBezTo>
                    <a:pt x="137" y="45"/>
                    <a:pt x="140" y="42"/>
                    <a:pt x="144" y="42"/>
                  </a:cubicBezTo>
                  <a:cubicBezTo>
                    <a:pt x="148" y="42"/>
                    <a:pt x="151" y="45"/>
                    <a:pt x="151" y="49"/>
                  </a:cubicBezTo>
                  <a:cubicBezTo>
                    <a:pt x="151" y="121"/>
                    <a:pt x="151" y="121"/>
                    <a:pt x="151" y="121"/>
                  </a:cubicBezTo>
                  <a:cubicBezTo>
                    <a:pt x="151" y="124"/>
                    <a:pt x="148" y="127"/>
                    <a:pt x="144" y="128"/>
                  </a:cubicBezTo>
                  <a:cubicBezTo>
                    <a:pt x="144" y="128"/>
                    <a:pt x="144" y="128"/>
                    <a:pt x="144" y="128"/>
                  </a:cubicBezTo>
                  <a:cubicBezTo>
                    <a:pt x="144" y="128"/>
                    <a:pt x="144" y="128"/>
                    <a:pt x="144" y="128"/>
                  </a:cubicBezTo>
                  <a:cubicBezTo>
                    <a:pt x="144" y="128"/>
                    <a:pt x="144" y="128"/>
                    <a:pt x="144" y="128"/>
                  </a:cubicBezTo>
                  <a:cubicBezTo>
                    <a:pt x="144" y="128"/>
                    <a:pt x="144" y="128"/>
                    <a:pt x="144" y="128"/>
                  </a:cubicBezTo>
                  <a:cubicBezTo>
                    <a:pt x="144" y="128"/>
                    <a:pt x="144" y="128"/>
                    <a:pt x="144" y="128"/>
                  </a:cubicBezTo>
                  <a:cubicBezTo>
                    <a:pt x="144" y="128"/>
                    <a:pt x="144" y="128"/>
                    <a:pt x="144" y="128"/>
                  </a:cubicBezTo>
                  <a:cubicBezTo>
                    <a:pt x="109" y="128"/>
                    <a:pt x="75" y="128"/>
                    <a:pt x="40" y="128"/>
                  </a:cubicBezTo>
                  <a:cubicBezTo>
                    <a:pt x="40" y="128"/>
                    <a:pt x="40" y="128"/>
                    <a:pt x="40" y="128"/>
                  </a:cubicBezTo>
                  <a:cubicBezTo>
                    <a:pt x="40" y="128"/>
                    <a:pt x="40" y="128"/>
                    <a:pt x="40" y="128"/>
                  </a:cubicBezTo>
                  <a:cubicBezTo>
                    <a:pt x="40" y="128"/>
                    <a:pt x="40" y="128"/>
                    <a:pt x="40" y="128"/>
                  </a:cubicBezTo>
                  <a:cubicBezTo>
                    <a:pt x="40" y="128"/>
                    <a:pt x="40" y="128"/>
                    <a:pt x="40" y="128"/>
                  </a:cubicBezTo>
                  <a:cubicBezTo>
                    <a:pt x="40" y="128"/>
                    <a:pt x="40" y="128"/>
                    <a:pt x="40" y="128"/>
                  </a:cubicBezTo>
                  <a:cubicBezTo>
                    <a:pt x="36" y="128"/>
                    <a:pt x="33" y="124"/>
                    <a:pt x="33" y="121"/>
                  </a:cubicBezTo>
                  <a:cubicBezTo>
                    <a:pt x="33" y="60"/>
                    <a:pt x="33" y="60"/>
                    <a:pt x="33" y="60"/>
                  </a:cubicBezTo>
                  <a:cubicBezTo>
                    <a:pt x="33" y="56"/>
                    <a:pt x="36" y="53"/>
                    <a:pt x="40" y="53"/>
                  </a:cubicBezTo>
                  <a:cubicBezTo>
                    <a:pt x="44" y="53"/>
                    <a:pt x="47" y="56"/>
                    <a:pt x="47" y="60"/>
                  </a:cubicBezTo>
                  <a:cubicBezTo>
                    <a:pt x="47" y="119"/>
                    <a:pt x="47" y="119"/>
                    <a:pt x="47" y="119"/>
                  </a:cubicBezTo>
                  <a:close/>
                  <a:moveTo>
                    <a:pt x="150" y="14"/>
                  </a:moveTo>
                  <a:cubicBezTo>
                    <a:pt x="150" y="14"/>
                    <a:pt x="150" y="14"/>
                    <a:pt x="150" y="14"/>
                  </a:cubicBezTo>
                  <a:cubicBezTo>
                    <a:pt x="34" y="14"/>
                    <a:pt x="34" y="14"/>
                    <a:pt x="34" y="14"/>
                  </a:cubicBezTo>
                  <a:cubicBezTo>
                    <a:pt x="29" y="14"/>
                    <a:pt x="24" y="16"/>
                    <a:pt x="20" y="19"/>
                  </a:cubicBezTo>
                  <a:cubicBezTo>
                    <a:pt x="20" y="19"/>
                    <a:pt x="20" y="19"/>
                    <a:pt x="20" y="19"/>
                  </a:cubicBezTo>
                  <a:cubicBezTo>
                    <a:pt x="17" y="23"/>
                    <a:pt x="14" y="28"/>
                    <a:pt x="14" y="33"/>
                  </a:cubicBezTo>
                  <a:cubicBezTo>
                    <a:pt x="14" y="121"/>
                    <a:pt x="14" y="121"/>
                    <a:pt x="14" y="121"/>
                  </a:cubicBezTo>
                  <a:cubicBezTo>
                    <a:pt x="14" y="126"/>
                    <a:pt x="17" y="131"/>
                    <a:pt x="20" y="135"/>
                  </a:cubicBezTo>
                  <a:cubicBezTo>
                    <a:pt x="20" y="135"/>
                    <a:pt x="20" y="135"/>
                    <a:pt x="20" y="135"/>
                  </a:cubicBezTo>
                  <a:cubicBezTo>
                    <a:pt x="24" y="138"/>
                    <a:pt x="29" y="140"/>
                    <a:pt x="34" y="140"/>
                  </a:cubicBezTo>
                  <a:cubicBezTo>
                    <a:pt x="150" y="140"/>
                    <a:pt x="150" y="140"/>
                    <a:pt x="150" y="140"/>
                  </a:cubicBezTo>
                  <a:cubicBezTo>
                    <a:pt x="155" y="140"/>
                    <a:pt x="160" y="138"/>
                    <a:pt x="164" y="135"/>
                  </a:cubicBezTo>
                  <a:cubicBezTo>
                    <a:pt x="164" y="135"/>
                    <a:pt x="164" y="135"/>
                    <a:pt x="164" y="135"/>
                  </a:cubicBezTo>
                  <a:cubicBezTo>
                    <a:pt x="167" y="131"/>
                    <a:pt x="170" y="126"/>
                    <a:pt x="170" y="121"/>
                  </a:cubicBezTo>
                  <a:cubicBezTo>
                    <a:pt x="170" y="33"/>
                    <a:pt x="170" y="33"/>
                    <a:pt x="170" y="33"/>
                  </a:cubicBezTo>
                  <a:cubicBezTo>
                    <a:pt x="170" y="28"/>
                    <a:pt x="167" y="23"/>
                    <a:pt x="164" y="19"/>
                  </a:cubicBezTo>
                  <a:cubicBezTo>
                    <a:pt x="160" y="16"/>
                    <a:pt x="156" y="14"/>
                    <a:pt x="150" y="14"/>
                  </a:cubicBezTo>
                  <a:close/>
                </a:path>
              </a:pathLst>
            </a:custGeom>
            <a:solidFill>
              <a:schemeClr val="accent2"/>
            </a:solidFill>
            <a:ln>
              <a:noFill/>
            </a:ln>
          </p:spPr>
          <p:txBody>
            <a:bodyPr vert="horz" wrap="square" lIns="121920" tIns="60960" rIns="121920" bIns="60960" numCol="1" anchor="t" anchorCtr="0" compatLnSpc="1"/>
            <a:lstStyle/>
            <a:p>
              <a:endParaRPr lang="zh-CN" altLang="en-US" sz="2400"/>
            </a:p>
          </p:txBody>
        </p:sp>
      </p:grpSp>
      <p:grpSp>
        <p:nvGrpSpPr>
          <p:cNvPr id="3" name="组合 55"/>
          <p:cNvGrpSpPr/>
          <p:nvPr/>
        </p:nvGrpSpPr>
        <p:grpSpPr>
          <a:xfrm>
            <a:off x="7005999" y="2037937"/>
            <a:ext cx="1246909" cy="1246908"/>
            <a:chOff x="6767373" y="2182091"/>
            <a:chExt cx="1246909" cy="1246909"/>
          </a:xfrm>
        </p:grpSpPr>
        <p:sp>
          <p:nvSpPr>
            <p:cNvPr id="57" name="矩形 56"/>
            <p:cNvSpPr/>
            <p:nvPr/>
          </p:nvSpPr>
          <p:spPr>
            <a:xfrm>
              <a:off x="6767373" y="2182091"/>
              <a:ext cx="1246909" cy="1246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Freeform 105"/>
            <p:cNvSpPr>
              <a:spLocks noEditPoints="1"/>
            </p:cNvSpPr>
            <p:nvPr/>
          </p:nvSpPr>
          <p:spPr bwMode="auto">
            <a:xfrm>
              <a:off x="7067123" y="2566794"/>
              <a:ext cx="647409" cy="477502"/>
            </a:xfrm>
            <a:custGeom>
              <a:avLst/>
              <a:gdLst>
                <a:gd name="T0" fmla="*/ 187 w 187"/>
                <a:gd name="T1" fmla="*/ 45 h 138"/>
                <a:gd name="T2" fmla="*/ 160 w 187"/>
                <a:gd name="T3" fmla="*/ 87 h 138"/>
                <a:gd name="T4" fmla="*/ 136 w 187"/>
                <a:gd name="T5" fmla="*/ 138 h 138"/>
                <a:gd name="T6" fmla="*/ 27 w 187"/>
                <a:gd name="T7" fmla="*/ 114 h 138"/>
                <a:gd name="T8" fmla="*/ 0 w 187"/>
                <a:gd name="T9" fmla="*/ 45 h 138"/>
                <a:gd name="T10" fmla="*/ 84 w 187"/>
                <a:gd name="T11" fmla="*/ 22 h 138"/>
                <a:gd name="T12" fmla="*/ 142 w 187"/>
                <a:gd name="T13" fmla="*/ 0 h 138"/>
                <a:gd name="T14" fmla="*/ 77 w 187"/>
                <a:gd name="T15" fmla="*/ 94 h 138"/>
                <a:gd name="T16" fmla="*/ 117 w 187"/>
                <a:gd name="T17" fmla="*/ 98 h 138"/>
                <a:gd name="T18" fmla="*/ 96 w 187"/>
                <a:gd name="T19" fmla="*/ 45 h 138"/>
                <a:gd name="T20" fmla="*/ 90 w 187"/>
                <a:gd name="T21" fmla="*/ 36 h 138"/>
                <a:gd name="T22" fmla="*/ 60 w 187"/>
                <a:gd name="T23" fmla="*/ 88 h 138"/>
                <a:gd name="T24" fmla="*/ 77 w 187"/>
                <a:gd name="T25" fmla="*/ 94 h 138"/>
                <a:gd name="T26" fmla="*/ 118 w 187"/>
                <a:gd name="T27" fmla="*/ 108 h 138"/>
                <a:gd name="T28" fmla="*/ 110 w 187"/>
                <a:gd name="T29" fmla="*/ 118 h 138"/>
                <a:gd name="T30" fmla="*/ 69 w 187"/>
                <a:gd name="T31" fmla="*/ 111 h 138"/>
                <a:gd name="T32" fmla="*/ 51 w 187"/>
                <a:gd name="T33" fmla="*/ 91 h 138"/>
                <a:gd name="T34" fmla="*/ 41 w 187"/>
                <a:gd name="T35" fmla="*/ 114 h 138"/>
                <a:gd name="T36" fmla="*/ 136 w 187"/>
                <a:gd name="T37" fmla="*/ 124 h 138"/>
                <a:gd name="T38" fmla="*/ 146 w 187"/>
                <a:gd name="T39" fmla="*/ 91 h 138"/>
                <a:gd name="T40" fmla="*/ 118 w 187"/>
                <a:gd name="T41" fmla="*/ 108 h 138"/>
                <a:gd name="T42" fmla="*/ 78 w 187"/>
                <a:gd name="T43" fmla="*/ 103 h 138"/>
                <a:gd name="T44" fmla="*/ 109 w 187"/>
                <a:gd name="T45" fmla="*/ 110 h 138"/>
                <a:gd name="T46" fmla="*/ 78 w 187"/>
                <a:gd name="T47" fmla="*/ 103 h 138"/>
                <a:gd name="T48" fmla="*/ 45 w 187"/>
                <a:gd name="T49" fmla="*/ 38 h 138"/>
                <a:gd name="T50" fmla="*/ 45 w 187"/>
                <a:gd name="T51" fmla="*/ 53 h 138"/>
                <a:gd name="T52" fmla="*/ 45 w 187"/>
                <a:gd name="T53" fmla="*/ 38 h 138"/>
                <a:gd name="T54" fmla="*/ 142 w 187"/>
                <a:gd name="T55" fmla="*/ 38 h 138"/>
                <a:gd name="T56" fmla="*/ 142 w 187"/>
                <a:gd name="T57" fmla="*/ 53 h 138"/>
                <a:gd name="T58" fmla="*/ 142 w 187"/>
                <a:gd name="T59" fmla="*/ 38 h 138"/>
                <a:gd name="T60" fmla="*/ 45 w 187"/>
                <a:gd name="T61" fmla="*/ 77 h 138"/>
                <a:gd name="T62" fmla="*/ 45 w 187"/>
                <a:gd name="T63" fmla="*/ 14 h 138"/>
                <a:gd name="T64" fmla="*/ 45 w 187"/>
                <a:gd name="T65" fmla="*/ 77 h 138"/>
                <a:gd name="T66" fmla="*/ 142 w 187"/>
                <a:gd name="T67" fmla="*/ 14 h 138"/>
                <a:gd name="T68" fmla="*/ 142 w 187"/>
                <a:gd name="T69" fmla="*/ 77 h 138"/>
                <a:gd name="T70" fmla="*/ 173 w 187"/>
                <a:gd name="T71" fmla="*/ 4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7" h="138">
                  <a:moveTo>
                    <a:pt x="142" y="0"/>
                  </a:moveTo>
                  <a:cubicBezTo>
                    <a:pt x="167" y="0"/>
                    <a:pt x="187" y="21"/>
                    <a:pt x="187" y="45"/>
                  </a:cubicBezTo>
                  <a:cubicBezTo>
                    <a:pt x="187" y="58"/>
                    <a:pt x="182" y="69"/>
                    <a:pt x="174" y="78"/>
                  </a:cubicBezTo>
                  <a:cubicBezTo>
                    <a:pt x="170" y="82"/>
                    <a:pt x="165" y="85"/>
                    <a:pt x="160" y="87"/>
                  </a:cubicBezTo>
                  <a:cubicBezTo>
                    <a:pt x="160" y="114"/>
                    <a:pt x="160" y="114"/>
                    <a:pt x="160" y="114"/>
                  </a:cubicBezTo>
                  <a:cubicBezTo>
                    <a:pt x="160" y="127"/>
                    <a:pt x="149" y="138"/>
                    <a:pt x="136" y="138"/>
                  </a:cubicBezTo>
                  <a:cubicBezTo>
                    <a:pt x="51" y="138"/>
                    <a:pt x="51" y="138"/>
                    <a:pt x="51" y="138"/>
                  </a:cubicBezTo>
                  <a:cubicBezTo>
                    <a:pt x="38" y="138"/>
                    <a:pt x="27" y="127"/>
                    <a:pt x="27" y="114"/>
                  </a:cubicBezTo>
                  <a:cubicBezTo>
                    <a:pt x="27" y="87"/>
                    <a:pt x="27" y="87"/>
                    <a:pt x="27" y="87"/>
                  </a:cubicBezTo>
                  <a:cubicBezTo>
                    <a:pt x="10" y="80"/>
                    <a:pt x="0" y="64"/>
                    <a:pt x="0" y="45"/>
                  </a:cubicBezTo>
                  <a:cubicBezTo>
                    <a:pt x="0" y="21"/>
                    <a:pt x="20" y="0"/>
                    <a:pt x="45" y="0"/>
                  </a:cubicBezTo>
                  <a:cubicBezTo>
                    <a:pt x="61" y="0"/>
                    <a:pt x="76" y="9"/>
                    <a:pt x="84" y="22"/>
                  </a:cubicBezTo>
                  <a:cubicBezTo>
                    <a:pt x="103" y="22"/>
                    <a:pt x="103" y="22"/>
                    <a:pt x="103" y="22"/>
                  </a:cubicBezTo>
                  <a:cubicBezTo>
                    <a:pt x="111" y="9"/>
                    <a:pt x="126" y="0"/>
                    <a:pt x="142" y="0"/>
                  </a:cubicBezTo>
                  <a:close/>
                  <a:moveTo>
                    <a:pt x="77" y="94"/>
                  </a:moveTo>
                  <a:cubicBezTo>
                    <a:pt x="77" y="94"/>
                    <a:pt x="77" y="94"/>
                    <a:pt x="77" y="94"/>
                  </a:cubicBezTo>
                  <a:cubicBezTo>
                    <a:pt x="110" y="94"/>
                    <a:pt x="110" y="94"/>
                    <a:pt x="110" y="94"/>
                  </a:cubicBezTo>
                  <a:cubicBezTo>
                    <a:pt x="113" y="94"/>
                    <a:pt x="115" y="96"/>
                    <a:pt x="117" y="98"/>
                  </a:cubicBezTo>
                  <a:cubicBezTo>
                    <a:pt x="126" y="88"/>
                    <a:pt x="126" y="88"/>
                    <a:pt x="126" y="88"/>
                  </a:cubicBezTo>
                  <a:cubicBezTo>
                    <a:pt x="109" y="82"/>
                    <a:pt x="96" y="65"/>
                    <a:pt x="96" y="45"/>
                  </a:cubicBezTo>
                  <a:cubicBezTo>
                    <a:pt x="96" y="42"/>
                    <a:pt x="97" y="39"/>
                    <a:pt x="97" y="36"/>
                  </a:cubicBezTo>
                  <a:cubicBezTo>
                    <a:pt x="90" y="36"/>
                    <a:pt x="90" y="36"/>
                    <a:pt x="90" y="36"/>
                  </a:cubicBezTo>
                  <a:cubicBezTo>
                    <a:pt x="90" y="39"/>
                    <a:pt x="91" y="42"/>
                    <a:pt x="91" y="45"/>
                  </a:cubicBezTo>
                  <a:cubicBezTo>
                    <a:pt x="91" y="65"/>
                    <a:pt x="78" y="82"/>
                    <a:pt x="60" y="88"/>
                  </a:cubicBezTo>
                  <a:cubicBezTo>
                    <a:pt x="70" y="98"/>
                    <a:pt x="70" y="98"/>
                    <a:pt x="70" y="98"/>
                  </a:cubicBezTo>
                  <a:cubicBezTo>
                    <a:pt x="72" y="96"/>
                    <a:pt x="74" y="94"/>
                    <a:pt x="77" y="94"/>
                  </a:cubicBezTo>
                  <a:close/>
                  <a:moveTo>
                    <a:pt x="118" y="108"/>
                  </a:moveTo>
                  <a:cubicBezTo>
                    <a:pt x="118" y="108"/>
                    <a:pt x="118" y="108"/>
                    <a:pt x="118" y="108"/>
                  </a:cubicBezTo>
                  <a:cubicBezTo>
                    <a:pt x="118" y="111"/>
                    <a:pt x="118" y="111"/>
                    <a:pt x="118" y="111"/>
                  </a:cubicBezTo>
                  <a:cubicBezTo>
                    <a:pt x="118" y="115"/>
                    <a:pt x="114" y="118"/>
                    <a:pt x="110" y="118"/>
                  </a:cubicBezTo>
                  <a:cubicBezTo>
                    <a:pt x="77" y="118"/>
                    <a:pt x="77" y="118"/>
                    <a:pt x="77" y="118"/>
                  </a:cubicBezTo>
                  <a:cubicBezTo>
                    <a:pt x="73" y="118"/>
                    <a:pt x="69" y="115"/>
                    <a:pt x="69" y="111"/>
                  </a:cubicBezTo>
                  <a:cubicBezTo>
                    <a:pt x="69" y="108"/>
                    <a:pt x="69" y="108"/>
                    <a:pt x="69" y="108"/>
                  </a:cubicBezTo>
                  <a:cubicBezTo>
                    <a:pt x="51" y="91"/>
                    <a:pt x="51" y="91"/>
                    <a:pt x="51" y="91"/>
                  </a:cubicBezTo>
                  <a:cubicBezTo>
                    <a:pt x="47" y="91"/>
                    <a:pt x="44" y="91"/>
                    <a:pt x="41" y="91"/>
                  </a:cubicBezTo>
                  <a:cubicBezTo>
                    <a:pt x="41" y="114"/>
                    <a:pt x="41" y="114"/>
                    <a:pt x="41" y="114"/>
                  </a:cubicBezTo>
                  <a:cubicBezTo>
                    <a:pt x="41" y="120"/>
                    <a:pt x="45" y="124"/>
                    <a:pt x="51" y="124"/>
                  </a:cubicBezTo>
                  <a:cubicBezTo>
                    <a:pt x="136" y="124"/>
                    <a:pt x="136" y="124"/>
                    <a:pt x="136" y="124"/>
                  </a:cubicBezTo>
                  <a:cubicBezTo>
                    <a:pt x="141" y="124"/>
                    <a:pt x="146" y="120"/>
                    <a:pt x="146" y="114"/>
                  </a:cubicBezTo>
                  <a:cubicBezTo>
                    <a:pt x="146" y="91"/>
                    <a:pt x="146" y="91"/>
                    <a:pt x="146" y="91"/>
                  </a:cubicBezTo>
                  <a:cubicBezTo>
                    <a:pt x="143" y="91"/>
                    <a:pt x="139" y="91"/>
                    <a:pt x="136" y="91"/>
                  </a:cubicBezTo>
                  <a:cubicBezTo>
                    <a:pt x="118" y="108"/>
                    <a:pt x="118" y="108"/>
                    <a:pt x="118" y="108"/>
                  </a:cubicBezTo>
                  <a:close/>
                  <a:moveTo>
                    <a:pt x="78" y="103"/>
                  </a:moveTo>
                  <a:cubicBezTo>
                    <a:pt x="78" y="103"/>
                    <a:pt x="78" y="103"/>
                    <a:pt x="78" y="103"/>
                  </a:cubicBezTo>
                  <a:cubicBezTo>
                    <a:pt x="78" y="110"/>
                    <a:pt x="78" y="110"/>
                    <a:pt x="78" y="110"/>
                  </a:cubicBezTo>
                  <a:cubicBezTo>
                    <a:pt x="109" y="110"/>
                    <a:pt x="109" y="110"/>
                    <a:pt x="109" y="110"/>
                  </a:cubicBezTo>
                  <a:cubicBezTo>
                    <a:pt x="109" y="103"/>
                    <a:pt x="109" y="103"/>
                    <a:pt x="109" y="103"/>
                  </a:cubicBezTo>
                  <a:cubicBezTo>
                    <a:pt x="78" y="103"/>
                    <a:pt x="78" y="103"/>
                    <a:pt x="78" y="103"/>
                  </a:cubicBezTo>
                  <a:close/>
                  <a:moveTo>
                    <a:pt x="45" y="38"/>
                  </a:moveTo>
                  <a:cubicBezTo>
                    <a:pt x="45" y="38"/>
                    <a:pt x="45" y="38"/>
                    <a:pt x="45" y="38"/>
                  </a:cubicBezTo>
                  <a:cubicBezTo>
                    <a:pt x="49" y="38"/>
                    <a:pt x="52" y="42"/>
                    <a:pt x="52" y="45"/>
                  </a:cubicBezTo>
                  <a:cubicBezTo>
                    <a:pt x="52" y="49"/>
                    <a:pt x="49" y="53"/>
                    <a:pt x="45" y="53"/>
                  </a:cubicBezTo>
                  <a:cubicBezTo>
                    <a:pt x="41" y="53"/>
                    <a:pt x="38" y="49"/>
                    <a:pt x="38" y="45"/>
                  </a:cubicBezTo>
                  <a:cubicBezTo>
                    <a:pt x="38" y="42"/>
                    <a:pt x="41" y="38"/>
                    <a:pt x="45" y="38"/>
                  </a:cubicBezTo>
                  <a:close/>
                  <a:moveTo>
                    <a:pt x="142" y="38"/>
                  </a:moveTo>
                  <a:cubicBezTo>
                    <a:pt x="142" y="38"/>
                    <a:pt x="142" y="38"/>
                    <a:pt x="142" y="38"/>
                  </a:cubicBezTo>
                  <a:cubicBezTo>
                    <a:pt x="146" y="38"/>
                    <a:pt x="149" y="42"/>
                    <a:pt x="149" y="45"/>
                  </a:cubicBezTo>
                  <a:cubicBezTo>
                    <a:pt x="149" y="49"/>
                    <a:pt x="146" y="53"/>
                    <a:pt x="142" y="53"/>
                  </a:cubicBezTo>
                  <a:cubicBezTo>
                    <a:pt x="138" y="53"/>
                    <a:pt x="135" y="49"/>
                    <a:pt x="135" y="45"/>
                  </a:cubicBezTo>
                  <a:cubicBezTo>
                    <a:pt x="135" y="42"/>
                    <a:pt x="138" y="38"/>
                    <a:pt x="142" y="38"/>
                  </a:cubicBezTo>
                  <a:close/>
                  <a:moveTo>
                    <a:pt x="45" y="77"/>
                  </a:moveTo>
                  <a:cubicBezTo>
                    <a:pt x="45" y="77"/>
                    <a:pt x="45" y="77"/>
                    <a:pt x="45" y="77"/>
                  </a:cubicBezTo>
                  <a:cubicBezTo>
                    <a:pt x="62" y="77"/>
                    <a:pt x="77" y="63"/>
                    <a:pt x="77" y="45"/>
                  </a:cubicBezTo>
                  <a:cubicBezTo>
                    <a:pt x="77" y="28"/>
                    <a:pt x="62" y="14"/>
                    <a:pt x="45" y="14"/>
                  </a:cubicBezTo>
                  <a:cubicBezTo>
                    <a:pt x="28" y="14"/>
                    <a:pt x="14" y="28"/>
                    <a:pt x="14" y="45"/>
                  </a:cubicBezTo>
                  <a:cubicBezTo>
                    <a:pt x="14" y="63"/>
                    <a:pt x="28" y="77"/>
                    <a:pt x="45" y="77"/>
                  </a:cubicBezTo>
                  <a:close/>
                  <a:moveTo>
                    <a:pt x="142" y="14"/>
                  </a:moveTo>
                  <a:cubicBezTo>
                    <a:pt x="142" y="14"/>
                    <a:pt x="142" y="14"/>
                    <a:pt x="142" y="14"/>
                  </a:cubicBezTo>
                  <a:cubicBezTo>
                    <a:pt x="124" y="14"/>
                    <a:pt x="110" y="28"/>
                    <a:pt x="110" y="45"/>
                  </a:cubicBezTo>
                  <a:cubicBezTo>
                    <a:pt x="110" y="63"/>
                    <a:pt x="124" y="77"/>
                    <a:pt x="142" y="77"/>
                  </a:cubicBezTo>
                  <a:cubicBezTo>
                    <a:pt x="150" y="77"/>
                    <a:pt x="158" y="74"/>
                    <a:pt x="164" y="68"/>
                  </a:cubicBezTo>
                  <a:cubicBezTo>
                    <a:pt x="170" y="62"/>
                    <a:pt x="173" y="54"/>
                    <a:pt x="173" y="45"/>
                  </a:cubicBezTo>
                  <a:cubicBezTo>
                    <a:pt x="173" y="28"/>
                    <a:pt x="159" y="14"/>
                    <a:pt x="142" y="14"/>
                  </a:cubicBezTo>
                  <a:close/>
                </a:path>
              </a:pathLst>
            </a:custGeom>
            <a:solidFill>
              <a:schemeClr val="accent3"/>
            </a:solidFill>
            <a:ln>
              <a:noFill/>
            </a:ln>
          </p:spPr>
          <p:txBody>
            <a:bodyPr vert="horz" wrap="square" lIns="121920" tIns="60960" rIns="121920" bIns="60960" numCol="1" anchor="t" anchorCtr="0" compatLnSpc="1"/>
            <a:lstStyle/>
            <a:p>
              <a:endParaRPr lang="zh-CN" altLang="en-US" sz="2400"/>
            </a:p>
          </p:txBody>
        </p:sp>
      </p:grpSp>
      <p:grpSp>
        <p:nvGrpSpPr>
          <p:cNvPr id="4" name="组合 58"/>
          <p:cNvGrpSpPr/>
          <p:nvPr/>
        </p:nvGrpSpPr>
        <p:grpSpPr>
          <a:xfrm>
            <a:off x="9617826" y="2037937"/>
            <a:ext cx="1246909" cy="1246908"/>
            <a:chOff x="9379201" y="2182091"/>
            <a:chExt cx="1246909" cy="1246909"/>
          </a:xfrm>
        </p:grpSpPr>
        <p:sp>
          <p:nvSpPr>
            <p:cNvPr id="60" name="矩形 59"/>
            <p:cNvSpPr/>
            <p:nvPr/>
          </p:nvSpPr>
          <p:spPr>
            <a:xfrm>
              <a:off x="9379201" y="2182091"/>
              <a:ext cx="1246909" cy="1246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 name="Freeform 111"/>
            <p:cNvSpPr>
              <a:spLocks noEditPoints="1"/>
            </p:cNvSpPr>
            <p:nvPr/>
          </p:nvSpPr>
          <p:spPr bwMode="auto">
            <a:xfrm>
              <a:off x="9684075" y="2554345"/>
              <a:ext cx="637160" cy="502401"/>
            </a:xfrm>
            <a:custGeom>
              <a:avLst/>
              <a:gdLst>
                <a:gd name="T0" fmla="*/ 141 w 184"/>
                <a:gd name="T1" fmla="*/ 0 h 145"/>
                <a:gd name="T2" fmla="*/ 148 w 184"/>
                <a:gd name="T3" fmla="*/ 27 h 145"/>
                <a:gd name="T4" fmla="*/ 184 w 184"/>
                <a:gd name="T5" fmla="*/ 121 h 145"/>
                <a:gd name="T6" fmla="*/ 7 w 184"/>
                <a:gd name="T7" fmla="*/ 138 h 145"/>
                <a:gd name="T8" fmla="*/ 25 w 184"/>
                <a:gd name="T9" fmla="*/ 27 h 145"/>
                <a:gd name="T10" fmla="*/ 43 w 184"/>
                <a:gd name="T11" fmla="*/ 0 h 145"/>
                <a:gd name="T12" fmla="*/ 80 w 184"/>
                <a:gd name="T13" fmla="*/ 94 h 145"/>
                <a:gd name="T14" fmla="*/ 108 w 184"/>
                <a:gd name="T15" fmla="*/ 98 h 145"/>
                <a:gd name="T16" fmla="*/ 104 w 184"/>
                <a:gd name="T17" fmla="*/ 122 h 145"/>
                <a:gd name="T18" fmla="*/ 76 w 184"/>
                <a:gd name="T19" fmla="*/ 117 h 145"/>
                <a:gd name="T20" fmla="*/ 100 w 184"/>
                <a:gd name="T21" fmla="*/ 102 h 145"/>
                <a:gd name="T22" fmla="*/ 84 w 184"/>
                <a:gd name="T23" fmla="*/ 113 h 145"/>
                <a:gd name="T24" fmla="*/ 14 w 184"/>
                <a:gd name="T25" fmla="*/ 77 h 145"/>
                <a:gd name="T26" fmla="*/ 170 w 184"/>
                <a:gd name="T27" fmla="*/ 52 h 145"/>
                <a:gd name="T28" fmla="*/ 25 w 184"/>
                <a:gd name="T29" fmla="*/ 41 h 145"/>
                <a:gd name="T30" fmla="*/ 127 w 184"/>
                <a:gd name="T31" fmla="*/ 85 h 145"/>
                <a:gd name="T32" fmla="*/ 69 w 184"/>
                <a:gd name="T33" fmla="*/ 111 h 145"/>
                <a:gd name="T34" fmla="*/ 115 w 184"/>
                <a:gd name="T35" fmla="*/ 111 h 145"/>
                <a:gd name="T36" fmla="*/ 91 w 184"/>
                <a:gd name="T37" fmla="*/ 49 h 145"/>
                <a:gd name="T38" fmla="*/ 148 w 184"/>
                <a:gd name="T39" fmla="*/ 53 h 145"/>
                <a:gd name="T40" fmla="*/ 144 w 184"/>
                <a:gd name="T41" fmla="*/ 70 h 145"/>
                <a:gd name="T42" fmla="*/ 86 w 184"/>
                <a:gd name="T43" fmla="*/ 66 h 145"/>
                <a:gd name="T44" fmla="*/ 91 w 184"/>
                <a:gd name="T45" fmla="*/ 49 h 145"/>
                <a:gd name="T46" fmla="*/ 95 w 184"/>
                <a:gd name="T47" fmla="*/ 57 h 145"/>
                <a:gd name="T48" fmla="*/ 140 w 184"/>
                <a:gd name="T49" fmla="*/ 57 h 145"/>
                <a:gd name="T50" fmla="*/ 57 w 184"/>
                <a:gd name="T51" fmla="*/ 49 h 145"/>
                <a:gd name="T52" fmla="*/ 57 w 184"/>
                <a:gd name="T53" fmla="*/ 70 h 145"/>
                <a:gd name="T54" fmla="*/ 36 w 184"/>
                <a:gd name="T55" fmla="*/ 53 h 145"/>
                <a:gd name="T56" fmla="*/ 44 w 184"/>
                <a:gd name="T57" fmla="*/ 53 h 145"/>
                <a:gd name="T58" fmla="*/ 36 w 184"/>
                <a:gd name="T59" fmla="*/ 66 h 145"/>
                <a:gd name="T60" fmla="*/ 69 w 184"/>
                <a:gd name="T61" fmla="*/ 53 h 145"/>
                <a:gd name="T62" fmla="*/ 78 w 184"/>
                <a:gd name="T63" fmla="*/ 66 h 145"/>
                <a:gd name="T64" fmla="*/ 69 w 184"/>
                <a:gd name="T65" fmla="*/ 53 h 145"/>
                <a:gd name="T66" fmla="*/ 41 w 184"/>
                <a:gd name="T67" fmla="*/ 111 h 145"/>
                <a:gd name="T68" fmla="*/ 34 w 184"/>
                <a:gd name="T69" fmla="*/ 104 h 145"/>
                <a:gd name="T70" fmla="*/ 156 w 184"/>
                <a:gd name="T71" fmla="*/ 111 h 145"/>
                <a:gd name="T72" fmla="*/ 149 w 184"/>
                <a:gd name="T73" fmla="*/ 104 h 145"/>
                <a:gd name="T74" fmla="*/ 149 w 184"/>
                <a:gd name="T75" fmla="*/ 91 h 145"/>
                <a:gd name="T76" fmla="*/ 164 w 184"/>
                <a:gd name="T77" fmla="*/ 125 h 145"/>
                <a:gd name="T78" fmla="*/ 34 w 184"/>
                <a:gd name="T79" fmla="*/ 91 h 145"/>
                <a:gd name="T80" fmla="*/ 20 w 184"/>
                <a:gd name="T81" fmla="*/ 97 h 145"/>
                <a:gd name="T82" fmla="*/ 55 w 184"/>
                <a:gd name="T83" fmla="*/ 111 h 145"/>
                <a:gd name="T84" fmla="*/ 134 w 184"/>
                <a:gd name="T85" fmla="*/ 14 h 145"/>
                <a:gd name="T86" fmla="*/ 134 w 184"/>
                <a:gd name="T87" fmla="*/ 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 h="145">
                  <a:moveTo>
                    <a:pt x="43" y="0"/>
                  </a:moveTo>
                  <a:cubicBezTo>
                    <a:pt x="43" y="0"/>
                    <a:pt x="43" y="0"/>
                    <a:pt x="43" y="0"/>
                  </a:cubicBezTo>
                  <a:cubicBezTo>
                    <a:pt x="141" y="0"/>
                    <a:pt x="141" y="0"/>
                    <a:pt x="141" y="0"/>
                  </a:cubicBezTo>
                  <a:cubicBezTo>
                    <a:pt x="145" y="0"/>
                    <a:pt x="148" y="3"/>
                    <a:pt x="148" y="7"/>
                  </a:cubicBezTo>
                  <a:cubicBezTo>
                    <a:pt x="148" y="7"/>
                    <a:pt x="148" y="7"/>
                    <a:pt x="148" y="7"/>
                  </a:cubicBezTo>
                  <a:cubicBezTo>
                    <a:pt x="148" y="27"/>
                    <a:pt x="148" y="27"/>
                    <a:pt x="148" y="27"/>
                  </a:cubicBezTo>
                  <a:cubicBezTo>
                    <a:pt x="159" y="27"/>
                    <a:pt x="159" y="27"/>
                    <a:pt x="159" y="27"/>
                  </a:cubicBezTo>
                  <a:cubicBezTo>
                    <a:pt x="173" y="27"/>
                    <a:pt x="184" y="38"/>
                    <a:pt x="184" y="52"/>
                  </a:cubicBezTo>
                  <a:cubicBezTo>
                    <a:pt x="184" y="75"/>
                    <a:pt x="184" y="98"/>
                    <a:pt x="184" y="121"/>
                  </a:cubicBezTo>
                  <a:cubicBezTo>
                    <a:pt x="184" y="134"/>
                    <a:pt x="173" y="145"/>
                    <a:pt x="159" y="145"/>
                  </a:cubicBezTo>
                  <a:cubicBezTo>
                    <a:pt x="114" y="145"/>
                    <a:pt x="69" y="145"/>
                    <a:pt x="25" y="145"/>
                  </a:cubicBezTo>
                  <a:cubicBezTo>
                    <a:pt x="18" y="145"/>
                    <a:pt x="12" y="143"/>
                    <a:pt x="7" y="138"/>
                  </a:cubicBezTo>
                  <a:cubicBezTo>
                    <a:pt x="3" y="134"/>
                    <a:pt x="0" y="128"/>
                    <a:pt x="0" y="121"/>
                  </a:cubicBezTo>
                  <a:cubicBezTo>
                    <a:pt x="0" y="98"/>
                    <a:pt x="0" y="75"/>
                    <a:pt x="0" y="52"/>
                  </a:cubicBezTo>
                  <a:cubicBezTo>
                    <a:pt x="0" y="38"/>
                    <a:pt x="11" y="27"/>
                    <a:pt x="25" y="27"/>
                  </a:cubicBezTo>
                  <a:cubicBezTo>
                    <a:pt x="36" y="27"/>
                    <a:pt x="36" y="27"/>
                    <a:pt x="36" y="27"/>
                  </a:cubicBezTo>
                  <a:cubicBezTo>
                    <a:pt x="36" y="7"/>
                    <a:pt x="36" y="7"/>
                    <a:pt x="36" y="7"/>
                  </a:cubicBezTo>
                  <a:cubicBezTo>
                    <a:pt x="36" y="3"/>
                    <a:pt x="39" y="0"/>
                    <a:pt x="43" y="0"/>
                  </a:cubicBezTo>
                  <a:close/>
                  <a:moveTo>
                    <a:pt x="80" y="94"/>
                  </a:moveTo>
                  <a:cubicBezTo>
                    <a:pt x="80" y="94"/>
                    <a:pt x="80" y="94"/>
                    <a:pt x="80" y="94"/>
                  </a:cubicBezTo>
                  <a:cubicBezTo>
                    <a:pt x="80" y="94"/>
                    <a:pt x="80" y="94"/>
                    <a:pt x="80" y="94"/>
                  </a:cubicBezTo>
                  <a:cubicBezTo>
                    <a:pt x="104" y="94"/>
                    <a:pt x="104" y="94"/>
                    <a:pt x="104" y="94"/>
                  </a:cubicBezTo>
                  <a:cubicBezTo>
                    <a:pt x="106" y="94"/>
                    <a:pt x="108" y="96"/>
                    <a:pt x="108" y="98"/>
                  </a:cubicBezTo>
                  <a:cubicBezTo>
                    <a:pt x="108" y="98"/>
                    <a:pt x="108" y="98"/>
                    <a:pt x="108" y="98"/>
                  </a:cubicBezTo>
                  <a:cubicBezTo>
                    <a:pt x="108" y="117"/>
                    <a:pt x="108" y="117"/>
                    <a:pt x="108" y="117"/>
                  </a:cubicBezTo>
                  <a:cubicBezTo>
                    <a:pt x="108" y="120"/>
                    <a:pt x="106" y="122"/>
                    <a:pt x="104" y="122"/>
                  </a:cubicBezTo>
                  <a:cubicBezTo>
                    <a:pt x="104" y="122"/>
                    <a:pt x="104" y="122"/>
                    <a:pt x="104" y="122"/>
                  </a:cubicBezTo>
                  <a:cubicBezTo>
                    <a:pt x="80" y="122"/>
                    <a:pt x="80" y="122"/>
                    <a:pt x="80" y="122"/>
                  </a:cubicBezTo>
                  <a:cubicBezTo>
                    <a:pt x="78" y="122"/>
                    <a:pt x="76" y="120"/>
                    <a:pt x="76" y="117"/>
                  </a:cubicBezTo>
                  <a:cubicBezTo>
                    <a:pt x="76" y="117"/>
                    <a:pt x="76" y="117"/>
                    <a:pt x="76" y="117"/>
                  </a:cubicBezTo>
                  <a:cubicBezTo>
                    <a:pt x="76" y="98"/>
                    <a:pt x="76" y="98"/>
                    <a:pt x="76" y="98"/>
                  </a:cubicBezTo>
                  <a:cubicBezTo>
                    <a:pt x="76" y="96"/>
                    <a:pt x="78" y="94"/>
                    <a:pt x="80" y="94"/>
                  </a:cubicBezTo>
                  <a:close/>
                  <a:moveTo>
                    <a:pt x="100" y="102"/>
                  </a:moveTo>
                  <a:cubicBezTo>
                    <a:pt x="100" y="102"/>
                    <a:pt x="100" y="102"/>
                    <a:pt x="100" y="102"/>
                  </a:cubicBezTo>
                  <a:cubicBezTo>
                    <a:pt x="84" y="102"/>
                    <a:pt x="84" y="102"/>
                    <a:pt x="84" y="102"/>
                  </a:cubicBezTo>
                  <a:cubicBezTo>
                    <a:pt x="84" y="113"/>
                    <a:pt x="84" y="113"/>
                    <a:pt x="84" y="113"/>
                  </a:cubicBezTo>
                  <a:cubicBezTo>
                    <a:pt x="100" y="113"/>
                    <a:pt x="100" y="113"/>
                    <a:pt x="100" y="113"/>
                  </a:cubicBezTo>
                  <a:cubicBezTo>
                    <a:pt x="100" y="102"/>
                    <a:pt x="100" y="102"/>
                    <a:pt x="100" y="102"/>
                  </a:cubicBezTo>
                  <a:close/>
                  <a:moveTo>
                    <a:pt x="14" y="77"/>
                  </a:moveTo>
                  <a:cubicBezTo>
                    <a:pt x="14" y="77"/>
                    <a:pt x="14" y="77"/>
                    <a:pt x="14" y="77"/>
                  </a:cubicBezTo>
                  <a:cubicBezTo>
                    <a:pt x="66" y="77"/>
                    <a:pt x="118" y="77"/>
                    <a:pt x="170" y="77"/>
                  </a:cubicBezTo>
                  <a:cubicBezTo>
                    <a:pt x="170" y="52"/>
                    <a:pt x="170" y="52"/>
                    <a:pt x="170" y="52"/>
                  </a:cubicBezTo>
                  <a:cubicBezTo>
                    <a:pt x="170" y="46"/>
                    <a:pt x="165" y="41"/>
                    <a:pt x="159" y="41"/>
                  </a:cubicBezTo>
                  <a:cubicBezTo>
                    <a:pt x="120" y="41"/>
                    <a:pt x="82" y="41"/>
                    <a:pt x="43" y="41"/>
                  </a:cubicBezTo>
                  <a:cubicBezTo>
                    <a:pt x="25" y="41"/>
                    <a:pt x="25" y="41"/>
                    <a:pt x="25" y="41"/>
                  </a:cubicBezTo>
                  <a:cubicBezTo>
                    <a:pt x="19" y="41"/>
                    <a:pt x="14" y="46"/>
                    <a:pt x="14" y="52"/>
                  </a:cubicBezTo>
                  <a:cubicBezTo>
                    <a:pt x="14" y="77"/>
                    <a:pt x="14" y="77"/>
                    <a:pt x="14" y="77"/>
                  </a:cubicBezTo>
                  <a:close/>
                  <a:moveTo>
                    <a:pt x="127" y="85"/>
                  </a:moveTo>
                  <a:cubicBezTo>
                    <a:pt x="127" y="85"/>
                    <a:pt x="127" y="85"/>
                    <a:pt x="127" y="85"/>
                  </a:cubicBezTo>
                  <a:cubicBezTo>
                    <a:pt x="57" y="85"/>
                    <a:pt x="57" y="85"/>
                    <a:pt x="57" y="85"/>
                  </a:cubicBezTo>
                  <a:cubicBezTo>
                    <a:pt x="64" y="92"/>
                    <a:pt x="69" y="101"/>
                    <a:pt x="69" y="111"/>
                  </a:cubicBezTo>
                  <a:cubicBezTo>
                    <a:pt x="69" y="119"/>
                    <a:pt x="66" y="126"/>
                    <a:pt x="62" y="131"/>
                  </a:cubicBezTo>
                  <a:cubicBezTo>
                    <a:pt x="122" y="131"/>
                    <a:pt x="122" y="131"/>
                    <a:pt x="122" y="131"/>
                  </a:cubicBezTo>
                  <a:cubicBezTo>
                    <a:pt x="118" y="126"/>
                    <a:pt x="115" y="119"/>
                    <a:pt x="115" y="111"/>
                  </a:cubicBezTo>
                  <a:cubicBezTo>
                    <a:pt x="115" y="101"/>
                    <a:pt x="120" y="92"/>
                    <a:pt x="127" y="85"/>
                  </a:cubicBezTo>
                  <a:close/>
                  <a:moveTo>
                    <a:pt x="91" y="49"/>
                  </a:moveTo>
                  <a:cubicBezTo>
                    <a:pt x="91" y="49"/>
                    <a:pt x="91" y="49"/>
                    <a:pt x="91" y="49"/>
                  </a:cubicBezTo>
                  <a:cubicBezTo>
                    <a:pt x="91" y="49"/>
                    <a:pt x="91" y="49"/>
                    <a:pt x="91" y="49"/>
                  </a:cubicBezTo>
                  <a:cubicBezTo>
                    <a:pt x="144" y="49"/>
                    <a:pt x="144" y="49"/>
                    <a:pt x="144" y="49"/>
                  </a:cubicBezTo>
                  <a:cubicBezTo>
                    <a:pt x="146" y="49"/>
                    <a:pt x="148" y="51"/>
                    <a:pt x="148" y="53"/>
                  </a:cubicBezTo>
                  <a:cubicBezTo>
                    <a:pt x="148" y="53"/>
                    <a:pt x="148" y="53"/>
                    <a:pt x="148" y="53"/>
                  </a:cubicBezTo>
                  <a:cubicBezTo>
                    <a:pt x="148" y="66"/>
                    <a:pt x="148" y="66"/>
                    <a:pt x="148" y="66"/>
                  </a:cubicBezTo>
                  <a:cubicBezTo>
                    <a:pt x="148" y="68"/>
                    <a:pt x="146" y="70"/>
                    <a:pt x="144" y="70"/>
                  </a:cubicBezTo>
                  <a:cubicBezTo>
                    <a:pt x="144" y="70"/>
                    <a:pt x="144" y="70"/>
                    <a:pt x="144" y="70"/>
                  </a:cubicBezTo>
                  <a:cubicBezTo>
                    <a:pt x="91" y="70"/>
                    <a:pt x="91" y="70"/>
                    <a:pt x="91" y="70"/>
                  </a:cubicBezTo>
                  <a:cubicBezTo>
                    <a:pt x="88" y="70"/>
                    <a:pt x="86" y="68"/>
                    <a:pt x="86" y="66"/>
                  </a:cubicBezTo>
                  <a:cubicBezTo>
                    <a:pt x="86" y="65"/>
                    <a:pt x="86" y="65"/>
                    <a:pt x="86" y="65"/>
                  </a:cubicBezTo>
                  <a:cubicBezTo>
                    <a:pt x="86" y="53"/>
                    <a:pt x="86" y="53"/>
                    <a:pt x="86" y="53"/>
                  </a:cubicBezTo>
                  <a:cubicBezTo>
                    <a:pt x="86" y="51"/>
                    <a:pt x="88" y="49"/>
                    <a:pt x="91" y="49"/>
                  </a:cubicBezTo>
                  <a:close/>
                  <a:moveTo>
                    <a:pt x="140" y="57"/>
                  </a:moveTo>
                  <a:cubicBezTo>
                    <a:pt x="140" y="57"/>
                    <a:pt x="140" y="57"/>
                    <a:pt x="140" y="57"/>
                  </a:cubicBezTo>
                  <a:cubicBezTo>
                    <a:pt x="95" y="57"/>
                    <a:pt x="95" y="57"/>
                    <a:pt x="95" y="57"/>
                  </a:cubicBezTo>
                  <a:cubicBezTo>
                    <a:pt x="95" y="61"/>
                    <a:pt x="95" y="61"/>
                    <a:pt x="95" y="61"/>
                  </a:cubicBezTo>
                  <a:cubicBezTo>
                    <a:pt x="140" y="61"/>
                    <a:pt x="140" y="61"/>
                    <a:pt x="140" y="61"/>
                  </a:cubicBezTo>
                  <a:cubicBezTo>
                    <a:pt x="140" y="57"/>
                    <a:pt x="140" y="57"/>
                    <a:pt x="140" y="57"/>
                  </a:cubicBezTo>
                  <a:close/>
                  <a:moveTo>
                    <a:pt x="52" y="53"/>
                  </a:moveTo>
                  <a:cubicBezTo>
                    <a:pt x="52" y="53"/>
                    <a:pt x="52" y="53"/>
                    <a:pt x="52" y="53"/>
                  </a:cubicBezTo>
                  <a:cubicBezTo>
                    <a:pt x="52" y="51"/>
                    <a:pt x="54" y="49"/>
                    <a:pt x="57" y="49"/>
                  </a:cubicBezTo>
                  <a:cubicBezTo>
                    <a:pt x="59" y="49"/>
                    <a:pt x="61" y="51"/>
                    <a:pt x="61" y="53"/>
                  </a:cubicBezTo>
                  <a:cubicBezTo>
                    <a:pt x="61" y="66"/>
                    <a:pt x="61" y="66"/>
                    <a:pt x="61" y="66"/>
                  </a:cubicBezTo>
                  <a:cubicBezTo>
                    <a:pt x="61" y="68"/>
                    <a:pt x="59" y="70"/>
                    <a:pt x="57" y="70"/>
                  </a:cubicBezTo>
                  <a:cubicBezTo>
                    <a:pt x="54" y="70"/>
                    <a:pt x="52" y="68"/>
                    <a:pt x="52" y="66"/>
                  </a:cubicBezTo>
                  <a:cubicBezTo>
                    <a:pt x="52" y="53"/>
                    <a:pt x="52" y="53"/>
                    <a:pt x="52" y="53"/>
                  </a:cubicBezTo>
                  <a:close/>
                  <a:moveTo>
                    <a:pt x="36" y="53"/>
                  </a:moveTo>
                  <a:cubicBezTo>
                    <a:pt x="36" y="53"/>
                    <a:pt x="36" y="53"/>
                    <a:pt x="36" y="53"/>
                  </a:cubicBezTo>
                  <a:cubicBezTo>
                    <a:pt x="36" y="51"/>
                    <a:pt x="37" y="49"/>
                    <a:pt x="40" y="49"/>
                  </a:cubicBezTo>
                  <a:cubicBezTo>
                    <a:pt x="42" y="49"/>
                    <a:pt x="44" y="51"/>
                    <a:pt x="44" y="53"/>
                  </a:cubicBezTo>
                  <a:cubicBezTo>
                    <a:pt x="44" y="66"/>
                    <a:pt x="44" y="66"/>
                    <a:pt x="44" y="66"/>
                  </a:cubicBezTo>
                  <a:cubicBezTo>
                    <a:pt x="44" y="68"/>
                    <a:pt x="42" y="70"/>
                    <a:pt x="40" y="70"/>
                  </a:cubicBezTo>
                  <a:cubicBezTo>
                    <a:pt x="37" y="70"/>
                    <a:pt x="36" y="68"/>
                    <a:pt x="36" y="66"/>
                  </a:cubicBezTo>
                  <a:cubicBezTo>
                    <a:pt x="36" y="53"/>
                    <a:pt x="36" y="53"/>
                    <a:pt x="36" y="53"/>
                  </a:cubicBezTo>
                  <a:close/>
                  <a:moveTo>
                    <a:pt x="69" y="53"/>
                  </a:moveTo>
                  <a:cubicBezTo>
                    <a:pt x="69" y="53"/>
                    <a:pt x="69" y="53"/>
                    <a:pt x="69" y="53"/>
                  </a:cubicBezTo>
                  <a:cubicBezTo>
                    <a:pt x="69" y="51"/>
                    <a:pt x="71" y="49"/>
                    <a:pt x="74" y="49"/>
                  </a:cubicBezTo>
                  <a:cubicBezTo>
                    <a:pt x="76" y="49"/>
                    <a:pt x="78" y="51"/>
                    <a:pt x="78" y="53"/>
                  </a:cubicBezTo>
                  <a:cubicBezTo>
                    <a:pt x="78" y="66"/>
                    <a:pt x="78" y="66"/>
                    <a:pt x="78" y="66"/>
                  </a:cubicBezTo>
                  <a:cubicBezTo>
                    <a:pt x="78" y="68"/>
                    <a:pt x="76" y="70"/>
                    <a:pt x="74" y="70"/>
                  </a:cubicBezTo>
                  <a:cubicBezTo>
                    <a:pt x="71" y="70"/>
                    <a:pt x="69" y="68"/>
                    <a:pt x="69" y="66"/>
                  </a:cubicBezTo>
                  <a:cubicBezTo>
                    <a:pt x="69" y="53"/>
                    <a:pt x="69" y="53"/>
                    <a:pt x="69" y="53"/>
                  </a:cubicBezTo>
                  <a:close/>
                  <a:moveTo>
                    <a:pt x="34" y="104"/>
                  </a:moveTo>
                  <a:cubicBezTo>
                    <a:pt x="34" y="104"/>
                    <a:pt x="34" y="104"/>
                    <a:pt x="34" y="104"/>
                  </a:cubicBezTo>
                  <a:cubicBezTo>
                    <a:pt x="38" y="104"/>
                    <a:pt x="41" y="107"/>
                    <a:pt x="41" y="111"/>
                  </a:cubicBezTo>
                  <a:cubicBezTo>
                    <a:pt x="41" y="115"/>
                    <a:pt x="38" y="118"/>
                    <a:pt x="34" y="118"/>
                  </a:cubicBezTo>
                  <a:cubicBezTo>
                    <a:pt x="31" y="118"/>
                    <a:pt x="27" y="115"/>
                    <a:pt x="27" y="111"/>
                  </a:cubicBezTo>
                  <a:cubicBezTo>
                    <a:pt x="27" y="107"/>
                    <a:pt x="31" y="104"/>
                    <a:pt x="34" y="104"/>
                  </a:cubicBezTo>
                  <a:close/>
                  <a:moveTo>
                    <a:pt x="149" y="104"/>
                  </a:moveTo>
                  <a:cubicBezTo>
                    <a:pt x="149" y="104"/>
                    <a:pt x="149" y="104"/>
                    <a:pt x="149" y="104"/>
                  </a:cubicBezTo>
                  <a:cubicBezTo>
                    <a:pt x="153" y="104"/>
                    <a:pt x="156" y="107"/>
                    <a:pt x="156" y="111"/>
                  </a:cubicBezTo>
                  <a:cubicBezTo>
                    <a:pt x="156" y="115"/>
                    <a:pt x="153" y="118"/>
                    <a:pt x="149" y="118"/>
                  </a:cubicBezTo>
                  <a:cubicBezTo>
                    <a:pt x="145" y="118"/>
                    <a:pt x="142" y="115"/>
                    <a:pt x="142" y="111"/>
                  </a:cubicBezTo>
                  <a:cubicBezTo>
                    <a:pt x="142" y="107"/>
                    <a:pt x="145" y="104"/>
                    <a:pt x="149" y="104"/>
                  </a:cubicBezTo>
                  <a:close/>
                  <a:moveTo>
                    <a:pt x="164" y="97"/>
                  </a:moveTo>
                  <a:cubicBezTo>
                    <a:pt x="164" y="97"/>
                    <a:pt x="164" y="97"/>
                    <a:pt x="164" y="97"/>
                  </a:cubicBezTo>
                  <a:cubicBezTo>
                    <a:pt x="160" y="93"/>
                    <a:pt x="155" y="91"/>
                    <a:pt x="149" y="91"/>
                  </a:cubicBezTo>
                  <a:cubicBezTo>
                    <a:pt x="138" y="91"/>
                    <a:pt x="129" y="100"/>
                    <a:pt x="129" y="111"/>
                  </a:cubicBezTo>
                  <a:cubicBezTo>
                    <a:pt x="129" y="117"/>
                    <a:pt x="132" y="122"/>
                    <a:pt x="135" y="125"/>
                  </a:cubicBezTo>
                  <a:cubicBezTo>
                    <a:pt x="143" y="133"/>
                    <a:pt x="156" y="133"/>
                    <a:pt x="164" y="125"/>
                  </a:cubicBezTo>
                  <a:cubicBezTo>
                    <a:pt x="171" y="118"/>
                    <a:pt x="171" y="105"/>
                    <a:pt x="164" y="97"/>
                  </a:cubicBezTo>
                  <a:cubicBezTo>
                    <a:pt x="164" y="97"/>
                    <a:pt x="164" y="97"/>
                    <a:pt x="164" y="97"/>
                  </a:cubicBezTo>
                  <a:close/>
                  <a:moveTo>
                    <a:pt x="34" y="91"/>
                  </a:moveTo>
                  <a:cubicBezTo>
                    <a:pt x="34" y="91"/>
                    <a:pt x="34" y="91"/>
                    <a:pt x="34" y="91"/>
                  </a:cubicBezTo>
                  <a:cubicBezTo>
                    <a:pt x="29" y="91"/>
                    <a:pt x="24" y="93"/>
                    <a:pt x="20" y="97"/>
                  </a:cubicBezTo>
                  <a:cubicBezTo>
                    <a:pt x="20" y="97"/>
                    <a:pt x="20" y="97"/>
                    <a:pt x="20" y="97"/>
                  </a:cubicBezTo>
                  <a:cubicBezTo>
                    <a:pt x="12" y="105"/>
                    <a:pt x="12" y="118"/>
                    <a:pt x="20" y="125"/>
                  </a:cubicBezTo>
                  <a:cubicBezTo>
                    <a:pt x="28" y="133"/>
                    <a:pt x="41" y="133"/>
                    <a:pt x="49" y="125"/>
                  </a:cubicBezTo>
                  <a:cubicBezTo>
                    <a:pt x="52" y="122"/>
                    <a:pt x="55" y="117"/>
                    <a:pt x="55" y="111"/>
                  </a:cubicBezTo>
                  <a:cubicBezTo>
                    <a:pt x="55" y="100"/>
                    <a:pt x="46" y="91"/>
                    <a:pt x="34" y="91"/>
                  </a:cubicBezTo>
                  <a:close/>
                  <a:moveTo>
                    <a:pt x="134" y="14"/>
                  </a:moveTo>
                  <a:cubicBezTo>
                    <a:pt x="134" y="14"/>
                    <a:pt x="134" y="14"/>
                    <a:pt x="134" y="14"/>
                  </a:cubicBezTo>
                  <a:cubicBezTo>
                    <a:pt x="50" y="14"/>
                    <a:pt x="50" y="14"/>
                    <a:pt x="50" y="14"/>
                  </a:cubicBezTo>
                  <a:cubicBezTo>
                    <a:pt x="50" y="27"/>
                    <a:pt x="50" y="27"/>
                    <a:pt x="50" y="27"/>
                  </a:cubicBezTo>
                  <a:cubicBezTo>
                    <a:pt x="134" y="27"/>
                    <a:pt x="134" y="27"/>
                    <a:pt x="134" y="27"/>
                  </a:cubicBezTo>
                  <a:cubicBezTo>
                    <a:pt x="134" y="14"/>
                    <a:pt x="134" y="14"/>
                    <a:pt x="134" y="14"/>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p>
          </p:txBody>
        </p:sp>
      </p:grpSp>
      <p:sp>
        <p:nvSpPr>
          <p:cNvPr id="62" name="文本框 23"/>
          <p:cNvSpPr txBox="1"/>
          <p:nvPr/>
        </p:nvSpPr>
        <p:spPr>
          <a:xfrm>
            <a:off x="4157207" y="3410887"/>
            <a:ext cx="1720832" cy="379646"/>
          </a:xfrm>
          <a:prstGeom prst="rect">
            <a:avLst/>
          </a:prstGeom>
          <a:noFill/>
        </p:spPr>
        <p:txBody>
          <a:bodyPr wrap="square" lIns="91427" tIns="45715" rIns="91427" bIns="45715" rtlCol="0">
            <a:spAutoFit/>
          </a:bodyPr>
          <a:lstStyle/>
          <a:p>
            <a:pPr lvl="0" algn="r"/>
            <a:r>
              <a:rPr lang="zh-CN" altLang="en-US" sz="1865" dirty="0">
                <a:solidFill>
                  <a:schemeClr val="bg1"/>
                </a:solidFill>
                <a:latin typeface="微软雅黑" panose="020B0503020204020204" pitchFamily="34" charset="-122"/>
                <a:ea typeface="微软雅黑" panose="020B0503020204020204" pitchFamily="34" charset="-122"/>
              </a:rPr>
              <a:t>单击添加标题</a:t>
            </a:r>
            <a:endParaRPr lang="en-US" altLang="zh-CN" sz="1465" dirty="0">
              <a:solidFill>
                <a:schemeClr val="bg1"/>
              </a:solidFill>
              <a:latin typeface="Bebas Neue" panose="020B0606020202050201" pitchFamily="34" charset="0"/>
              <a:ea typeface="微软雅黑" panose="020B0503020204020204" pitchFamily="34" charset="-122"/>
            </a:endParaRPr>
          </a:p>
        </p:txBody>
      </p:sp>
      <p:cxnSp>
        <p:nvCxnSpPr>
          <p:cNvPr id="63" name="直接连接符 62"/>
          <p:cNvCxnSpPr/>
          <p:nvPr/>
        </p:nvCxnSpPr>
        <p:spPr>
          <a:xfrm>
            <a:off x="4807989" y="3943801"/>
            <a:ext cx="4192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3802054" y="4212788"/>
            <a:ext cx="2399868" cy="1052586"/>
          </a:xfrm>
          <a:prstGeom prst="rect">
            <a:avLst/>
          </a:prstGeom>
        </p:spPr>
        <p:txBody>
          <a:bodyPr wrap="square" lIns="91427" tIns="45715" rIns="91427" bIns="45715">
            <a:spAutoFit/>
          </a:bodyPr>
          <a:lstStyle/>
          <a:p>
            <a:pPr algn="r" defTabSz="1218565">
              <a:spcBef>
                <a:spcPct val="20000"/>
              </a:spcBef>
              <a:defRPr/>
            </a:pPr>
            <a:r>
              <a:rPr lang="zh-CN" altLang="en-US" sz="1200" dirty="0">
                <a:solidFill>
                  <a:schemeClr val="bg1"/>
                </a:solidFill>
              </a:rPr>
              <a:t>单击此处可编辑内容单击此处可编辑内容单击此处可编辑内容单击此处可编辑内容单击此处可编辑内容单击此处可编辑内容</a:t>
            </a:r>
            <a:endParaRPr lang="en-US" altLang="zh-CN" sz="1200" dirty="0">
              <a:solidFill>
                <a:schemeClr val="bg1"/>
              </a:solidFill>
            </a:endParaRPr>
          </a:p>
          <a:p>
            <a:pPr algn="r" defTabSz="1218565">
              <a:spcBef>
                <a:spcPct val="20000"/>
              </a:spcBef>
              <a:defRPr/>
            </a:pPr>
            <a:endParaRPr lang="en-US" altLang="zh-CN" sz="1200" dirty="0">
              <a:solidFill>
                <a:schemeClr val="bg1"/>
              </a:solidFill>
            </a:endParaRPr>
          </a:p>
        </p:txBody>
      </p:sp>
      <p:sp>
        <p:nvSpPr>
          <p:cNvPr id="65" name="矩形 64"/>
          <p:cNvSpPr/>
          <p:nvPr/>
        </p:nvSpPr>
        <p:spPr>
          <a:xfrm>
            <a:off x="4400765" y="5403525"/>
            <a:ext cx="1233715" cy="291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r>
              <a:rPr lang="zh-CN" altLang="en-US" sz="1600" dirty="0">
                <a:solidFill>
                  <a:schemeClr val="bg1">
                    <a:lumMod val="50000"/>
                  </a:schemeClr>
                </a:solidFill>
                <a:latin typeface="华文中宋" panose="02010600040101010101" pitchFamily="2" charset="-122"/>
                <a:ea typeface="华文中宋" panose="02010600040101010101" pitchFamily="2" charset="-122"/>
              </a:rPr>
              <a:t>专注演示</a:t>
            </a:r>
          </a:p>
        </p:txBody>
      </p:sp>
      <p:sp>
        <p:nvSpPr>
          <p:cNvPr id="66" name="文本框 30"/>
          <p:cNvSpPr txBox="1"/>
          <p:nvPr/>
        </p:nvSpPr>
        <p:spPr>
          <a:xfrm>
            <a:off x="6747848" y="3410887"/>
            <a:ext cx="1720832" cy="379646"/>
          </a:xfrm>
          <a:prstGeom prst="rect">
            <a:avLst/>
          </a:prstGeom>
          <a:noFill/>
        </p:spPr>
        <p:txBody>
          <a:bodyPr wrap="square" lIns="91427" tIns="45715" rIns="91427" bIns="45715" rtlCol="0">
            <a:spAutoFit/>
          </a:bodyPr>
          <a:lstStyle/>
          <a:p>
            <a:pPr lvl="0" algn="r"/>
            <a:r>
              <a:rPr lang="zh-CN" altLang="en-US" sz="1865" dirty="0">
                <a:solidFill>
                  <a:schemeClr val="bg1"/>
                </a:solidFill>
                <a:latin typeface="微软雅黑" panose="020B0503020204020204" pitchFamily="34" charset="-122"/>
                <a:ea typeface="微软雅黑" panose="020B0503020204020204" pitchFamily="34" charset="-122"/>
              </a:rPr>
              <a:t>单击添加标题</a:t>
            </a:r>
            <a:endParaRPr lang="en-US" altLang="zh-CN" sz="1465" dirty="0">
              <a:solidFill>
                <a:schemeClr val="bg1"/>
              </a:solidFill>
              <a:latin typeface="Bebas Neue" panose="020B0606020202050201" pitchFamily="34" charset="0"/>
              <a:ea typeface="微软雅黑" panose="020B0503020204020204" pitchFamily="34" charset="-122"/>
            </a:endParaRPr>
          </a:p>
        </p:txBody>
      </p:sp>
      <p:cxnSp>
        <p:nvCxnSpPr>
          <p:cNvPr id="67" name="直接连接符 66"/>
          <p:cNvCxnSpPr/>
          <p:nvPr/>
        </p:nvCxnSpPr>
        <p:spPr>
          <a:xfrm>
            <a:off x="7398631" y="3943801"/>
            <a:ext cx="4192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6392695" y="4212788"/>
            <a:ext cx="2399868" cy="1052586"/>
          </a:xfrm>
          <a:prstGeom prst="rect">
            <a:avLst/>
          </a:prstGeom>
        </p:spPr>
        <p:txBody>
          <a:bodyPr wrap="square" lIns="91427" tIns="45715" rIns="91427" bIns="45715">
            <a:spAutoFit/>
          </a:bodyPr>
          <a:lstStyle/>
          <a:p>
            <a:pPr algn="r" defTabSz="1218565">
              <a:spcBef>
                <a:spcPct val="20000"/>
              </a:spcBef>
              <a:defRPr/>
            </a:pPr>
            <a:r>
              <a:rPr lang="zh-CN" altLang="en-US" sz="1200" dirty="0">
                <a:solidFill>
                  <a:schemeClr val="bg1"/>
                </a:solidFill>
              </a:rPr>
              <a:t>单击此处可编辑内容单击此处可编辑内容单击此处可编辑内容单击此处可编辑内容单击此处可编辑内容单击此处可编辑内容</a:t>
            </a:r>
            <a:endParaRPr lang="en-US" altLang="zh-CN" sz="1200" dirty="0">
              <a:solidFill>
                <a:schemeClr val="bg1"/>
              </a:solidFill>
            </a:endParaRPr>
          </a:p>
          <a:p>
            <a:pPr algn="r" defTabSz="1218565">
              <a:spcBef>
                <a:spcPct val="20000"/>
              </a:spcBef>
              <a:defRPr/>
            </a:pPr>
            <a:endParaRPr lang="en-US" altLang="zh-CN" sz="1200" dirty="0">
              <a:solidFill>
                <a:schemeClr val="bg1"/>
              </a:solidFill>
            </a:endParaRPr>
          </a:p>
        </p:txBody>
      </p:sp>
      <p:sp>
        <p:nvSpPr>
          <p:cNvPr id="69" name="矩形 68"/>
          <p:cNvSpPr/>
          <p:nvPr/>
        </p:nvSpPr>
        <p:spPr>
          <a:xfrm>
            <a:off x="6991407" y="5403525"/>
            <a:ext cx="1233715" cy="291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r>
              <a:rPr lang="zh-CN" altLang="en-US" sz="1600" dirty="0">
                <a:solidFill>
                  <a:schemeClr val="bg1">
                    <a:lumMod val="50000"/>
                  </a:schemeClr>
                </a:solidFill>
                <a:latin typeface="华文中宋" panose="02010600040101010101" pitchFamily="2" charset="-122"/>
                <a:ea typeface="华文中宋" panose="02010600040101010101" pitchFamily="2" charset="-122"/>
              </a:rPr>
              <a:t>专注演示</a:t>
            </a:r>
          </a:p>
        </p:txBody>
      </p:sp>
      <p:sp>
        <p:nvSpPr>
          <p:cNvPr id="70" name="文本框 34"/>
          <p:cNvSpPr txBox="1"/>
          <p:nvPr/>
        </p:nvSpPr>
        <p:spPr>
          <a:xfrm>
            <a:off x="9365249" y="3410887"/>
            <a:ext cx="1720832" cy="379646"/>
          </a:xfrm>
          <a:prstGeom prst="rect">
            <a:avLst/>
          </a:prstGeom>
          <a:noFill/>
        </p:spPr>
        <p:txBody>
          <a:bodyPr wrap="square" lIns="91427" tIns="45715" rIns="91427" bIns="45715" rtlCol="0">
            <a:spAutoFit/>
          </a:bodyPr>
          <a:lstStyle/>
          <a:p>
            <a:pPr lvl="0" algn="r"/>
            <a:r>
              <a:rPr lang="zh-CN" altLang="en-US" sz="1865" dirty="0">
                <a:solidFill>
                  <a:schemeClr val="bg1"/>
                </a:solidFill>
                <a:latin typeface="微软雅黑" panose="020B0503020204020204" pitchFamily="34" charset="-122"/>
                <a:ea typeface="微软雅黑" panose="020B0503020204020204" pitchFamily="34" charset="-122"/>
              </a:rPr>
              <a:t>单击添加标题</a:t>
            </a:r>
            <a:endParaRPr lang="en-US" altLang="zh-CN" sz="1465" dirty="0">
              <a:solidFill>
                <a:schemeClr val="bg1"/>
              </a:solidFill>
              <a:latin typeface="Bebas Neue" panose="020B0606020202050201" pitchFamily="34" charset="0"/>
              <a:ea typeface="微软雅黑" panose="020B0503020204020204" pitchFamily="34" charset="-122"/>
            </a:endParaRPr>
          </a:p>
        </p:txBody>
      </p:sp>
      <p:cxnSp>
        <p:nvCxnSpPr>
          <p:cNvPr id="71" name="直接连接符 70"/>
          <p:cNvCxnSpPr/>
          <p:nvPr/>
        </p:nvCxnSpPr>
        <p:spPr>
          <a:xfrm>
            <a:off x="10016033" y="3943801"/>
            <a:ext cx="4192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9010095" y="4212788"/>
            <a:ext cx="2399868" cy="1052586"/>
          </a:xfrm>
          <a:prstGeom prst="rect">
            <a:avLst/>
          </a:prstGeom>
        </p:spPr>
        <p:txBody>
          <a:bodyPr wrap="square" lIns="91427" tIns="45715" rIns="91427" bIns="45715">
            <a:spAutoFit/>
          </a:bodyPr>
          <a:lstStyle/>
          <a:p>
            <a:pPr algn="r" defTabSz="1218565">
              <a:spcBef>
                <a:spcPct val="20000"/>
              </a:spcBef>
              <a:defRPr/>
            </a:pPr>
            <a:r>
              <a:rPr lang="zh-CN" altLang="en-US" sz="1200" dirty="0">
                <a:solidFill>
                  <a:schemeClr val="bg1"/>
                </a:solidFill>
              </a:rPr>
              <a:t>单击此处可编辑内容单击此处可编辑内容单击此处可编辑内容单击此处可编辑内容单击此处可编辑内容单击此处可编辑内容</a:t>
            </a:r>
            <a:endParaRPr lang="en-US" altLang="zh-CN" sz="1200" dirty="0">
              <a:solidFill>
                <a:schemeClr val="bg1"/>
              </a:solidFill>
            </a:endParaRPr>
          </a:p>
          <a:p>
            <a:pPr algn="r" defTabSz="1218565">
              <a:spcBef>
                <a:spcPct val="20000"/>
              </a:spcBef>
              <a:defRPr/>
            </a:pPr>
            <a:endParaRPr lang="en-US" altLang="zh-CN" sz="1200" dirty="0">
              <a:solidFill>
                <a:schemeClr val="bg1"/>
              </a:solidFill>
            </a:endParaRPr>
          </a:p>
        </p:txBody>
      </p:sp>
      <p:sp>
        <p:nvSpPr>
          <p:cNvPr id="73" name="矩形 72"/>
          <p:cNvSpPr/>
          <p:nvPr/>
        </p:nvSpPr>
        <p:spPr>
          <a:xfrm>
            <a:off x="9608808" y="5403525"/>
            <a:ext cx="1233715" cy="291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r>
              <a:rPr lang="zh-CN" altLang="en-US" sz="1600" dirty="0">
                <a:solidFill>
                  <a:schemeClr val="bg1">
                    <a:lumMod val="50000"/>
                  </a:schemeClr>
                </a:solidFill>
                <a:latin typeface="华文中宋" panose="02010600040101010101" pitchFamily="2" charset="-122"/>
                <a:ea typeface="华文中宋" panose="02010600040101010101" pitchFamily="2" charset="-122"/>
              </a:rPr>
              <a:t>专注演示</a:t>
            </a:r>
          </a:p>
        </p:txBody>
      </p:sp>
      <p:sp>
        <p:nvSpPr>
          <p:cNvPr id="28" name="矩形 27"/>
          <p:cNvSpPr/>
          <p:nvPr/>
        </p:nvSpPr>
        <p:spPr>
          <a:xfrm>
            <a:off x="1067899" y="1665478"/>
            <a:ext cx="2633016" cy="4230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zh-CN" altLang="en-US" sz="2400"/>
          </a:p>
        </p:txBody>
      </p:sp>
      <p:grpSp>
        <p:nvGrpSpPr>
          <p:cNvPr id="5" name="组合 28"/>
          <p:cNvGrpSpPr/>
          <p:nvPr/>
        </p:nvGrpSpPr>
        <p:grpSpPr>
          <a:xfrm>
            <a:off x="1760954" y="2037937"/>
            <a:ext cx="1246909" cy="1246908"/>
            <a:chOff x="6767373" y="2182091"/>
            <a:chExt cx="1246909" cy="1246909"/>
          </a:xfrm>
        </p:grpSpPr>
        <p:sp>
          <p:nvSpPr>
            <p:cNvPr id="30" name="矩形 29"/>
            <p:cNvSpPr/>
            <p:nvPr/>
          </p:nvSpPr>
          <p:spPr>
            <a:xfrm>
              <a:off x="6767373" y="2182091"/>
              <a:ext cx="1246909" cy="1246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Freeform 105"/>
            <p:cNvSpPr>
              <a:spLocks noEditPoints="1"/>
            </p:cNvSpPr>
            <p:nvPr/>
          </p:nvSpPr>
          <p:spPr bwMode="auto">
            <a:xfrm>
              <a:off x="7067123" y="2566794"/>
              <a:ext cx="647409" cy="477502"/>
            </a:xfrm>
            <a:custGeom>
              <a:avLst/>
              <a:gdLst>
                <a:gd name="T0" fmla="*/ 187 w 187"/>
                <a:gd name="T1" fmla="*/ 45 h 138"/>
                <a:gd name="T2" fmla="*/ 160 w 187"/>
                <a:gd name="T3" fmla="*/ 87 h 138"/>
                <a:gd name="T4" fmla="*/ 136 w 187"/>
                <a:gd name="T5" fmla="*/ 138 h 138"/>
                <a:gd name="T6" fmla="*/ 27 w 187"/>
                <a:gd name="T7" fmla="*/ 114 h 138"/>
                <a:gd name="T8" fmla="*/ 0 w 187"/>
                <a:gd name="T9" fmla="*/ 45 h 138"/>
                <a:gd name="T10" fmla="*/ 84 w 187"/>
                <a:gd name="T11" fmla="*/ 22 h 138"/>
                <a:gd name="T12" fmla="*/ 142 w 187"/>
                <a:gd name="T13" fmla="*/ 0 h 138"/>
                <a:gd name="T14" fmla="*/ 77 w 187"/>
                <a:gd name="T15" fmla="*/ 94 h 138"/>
                <a:gd name="T16" fmla="*/ 117 w 187"/>
                <a:gd name="T17" fmla="*/ 98 h 138"/>
                <a:gd name="T18" fmla="*/ 96 w 187"/>
                <a:gd name="T19" fmla="*/ 45 h 138"/>
                <a:gd name="T20" fmla="*/ 90 w 187"/>
                <a:gd name="T21" fmla="*/ 36 h 138"/>
                <a:gd name="T22" fmla="*/ 60 w 187"/>
                <a:gd name="T23" fmla="*/ 88 h 138"/>
                <a:gd name="T24" fmla="*/ 77 w 187"/>
                <a:gd name="T25" fmla="*/ 94 h 138"/>
                <a:gd name="T26" fmla="*/ 118 w 187"/>
                <a:gd name="T27" fmla="*/ 108 h 138"/>
                <a:gd name="T28" fmla="*/ 110 w 187"/>
                <a:gd name="T29" fmla="*/ 118 h 138"/>
                <a:gd name="T30" fmla="*/ 69 w 187"/>
                <a:gd name="T31" fmla="*/ 111 h 138"/>
                <a:gd name="T32" fmla="*/ 51 w 187"/>
                <a:gd name="T33" fmla="*/ 91 h 138"/>
                <a:gd name="T34" fmla="*/ 41 w 187"/>
                <a:gd name="T35" fmla="*/ 114 h 138"/>
                <a:gd name="T36" fmla="*/ 136 w 187"/>
                <a:gd name="T37" fmla="*/ 124 h 138"/>
                <a:gd name="T38" fmla="*/ 146 w 187"/>
                <a:gd name="T39" fmla="*/ 91 h 138"/>
                <a:gd name="T40" fmla="*/ 118 w 187"/>
                <a:gd name="T41" fmla="*/ 108 h 138"/>
                <a:gd name="T42" fmla="*/ 78 w 187"/>
                <a:gd name="T43" fmla="*/ 103 h 138"/>
                <a:gd name="T44" fmla="*/ 109 w 187"/>
                <a:gd name="T45" fmla="*/ 110 h 138"/>
                <a:gd name="T46" fmla="*/ 78 w 187"/>
                <a:gd name="T47" fmla="*/ 103 h 138"/>
                <a:gd name="T48" fmla="*/ 45 w 187"/>
                <a:gd name="T49" fmla="*/ 38 h 138"/>
                <a:gd name="T50" fmla="*/ 45 w 187"/>
                <a:gd name="T51" fmla="*/ 53 h 138"/>
                <a:gd name="T52" fmla="*/ 45 w 187"/>
                <a:gd name="T53" fmla="*/ 38 h 138"/>
                <a:gd name="T54" fmla="*/ 142 w 187"/>
                <a:gd name="T55" fmla="*/ 38 h 138"/>
                <a:gd name="T56" fmla="*/ 142 w 187"/>
                <a:gd name="T57" fmla="*/ 53 h 138"/>
                <a:gd name="T58" fmla="*/ 142 w 187"/>
                <a:gd name="T59" fmla="*/ 38 h 138"/>
                <a:gd name="T60" fmla="*/ 45 w 187"/>
                <a:gd name="T61" fmla="*/ 77 h 138"/>
                <a:gd name="T62" fmla="*/ 45 w 187"/>
                <a:gd name="T63" fmla="*/ 14 h 138"/>
                <a:gd name="T64" fmla="*/ 45 w 187"/>
                <a:gd name="T65" fmla="*/ 77 h 138"/>
                <a:gd name="T66" fmla="*/ 142 w 187"/>
                <a:gd name="T67" fmla="*/ 14 h 138"/>
                <a:gd name="T68" fmla="*/ 142 w 187"/>
                <a:gd name="T69" fmla="*/ 77 h 138"/>
                <a:gd name="T70" fmla="*/ 173 w 187"/>
                <a:gd name="T71" fmla="*/ 4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7" h="138">
                  <a:moveTo>
                    <a:pt x="142" y="0"/>
                  </a:moveTo>
                  <a:cubicBezTo>
                    <a:pt x="167" y="0"/>
                    <a:pt x="187" y="21"/>
                    <a:pt x="187" y="45"/>
                  </a:cubicBezTo>
                  <a:cubicBezTo>
                    <a:pt x="187" y="58"/>
                    <a:pt x="182" y="69"/>
                    <a:pt x="174" y="78"/>
                  </a:cubicBezTo>
                  <a:cubicBezTo>
                    <a:pt x="170" y="82"/>
                    <a:pt x="165" y="85"/>
                    <a:pt x="160" y="87"/>
                  </a:cubicBezTo>
                  <a:cubicBezTo>
                    <a:pt x="160" y="114"/>
                    <a:pt x="160" y="114"/>
                    <a:pt x="160" y="114"/>
                  </a:cubicBezTo>
                  <a:cubicBezTo>
                    <a:pt x="160" y="127"/>
                    <a:pt x="149" y="138"/>
                    <a:pt x="136" y="138"/>
                  </a:cubicBezTo>
                  <a:cubicBezTo>
                    <a:pt x="51" y="138"/>
                    <a:pt x="51" y="138"/>
                    <a:pt x="51" y="138"/>
                  </a:cubicBezTo>
                  <a:cubicBezTo>
                    <a:pt x="38" y="138"/>
                    <a:pt x="27" y="127"/>
                    <a:pt x="27" y="114"/>
                  </a:cubicBezTo>
                  <a:cubicBezTo>
                    <a:pt x="27" y="87"/>
                    <a:pt x="27" y="87"/>
                    <a:pt x="27" y="87"/>
                  </a:cubicBezTo>
                  <a:cubicBezTo>
                    <a:pt x="10" y="80"/>
                    <a:pt x="0" y="64"/>
                    <a:pt x="0" y="45"/>
                  </a:cubicBezTo>
                  <a:cubicBezTo>
                    <a:pt x="0" y="21"/>
                    <a:pt x="20" y="0"/>
                    <a:pt x="45" y="0"/>
                  </a:cubicBezTo>
                  <a:cubicBezTo>
                    <a:pt x="61" y="0"/>
                    <a:pt x="76" y="9"/>
                    <a:pt x="84" y="22"/>
                  </a:cubicBezTo>
                  <a:cubicBezTo>
                    <a:pt x="103" y="22"/>
                    <a:pt x="103" y="22"/>
                    <a:pt x="103" y="22"/>
                  </a:cubicBezTo>
                  <a:cubicBezTo>
                    <a:pt x="111" y="9"/>
                    <a:pt x="126" y="0"/>
                    <a:pt x="142" y="0"/>
                  </a:cubicBezTo>
                  <a:close/>
                  <a:moveTo>
                    <a:pt x="77" y="94"/>
                  </a:moveTo>
                  <a:cubicBezTo>
                    <a:pt x="77" y="94"/>
                    <a:pt x="77" y="94"/>
                    <a:pt x="77" y="94"/>
                  </a:cubicBezTo>
                  <a:cubicBezTo>
                    <a:pt x="110" y="94"/>
                    <a:pt x="110" y="94"/>
                    <a:pt x="110" y="94"/>
                  </a:cubicBezTo>
                  <a:cubicBezTo>
                    <a:pt x="113" y="94"/>
                    <a:pt x="115" y="96"/>
                    <a:pt x="117" y="98"/>
                  </a:cubicBezTo>
                  <a:cubicBezTo>
                    <a:pt x="126" y="88"/>
                    <a:pt x="126" y="88"/>
                    <a:pt x="126" y="88"/>
                  </a:cubicBezTo>
                  <a:cubicBezTo>
                    <a:pt x="109" y="82"/>
                    <a:pt x="96" y="65"/>
                    <a:pt x="96" y="45"/>
                  </a:cubicBezTo>
                  <a:cubicBezTo>
                    <a:pt x="96" y="42"/>
                    <a:pt x="97" y="39"/>
                    <a:pt x="97" y="36"/>
                  </a:cubicBezTo>
                  <a:cubicBezTo>
                    <a:pt x="90" y="36"/>
                    <a:pt x="90" y="36"/>
                    <a:pt x="90" y="36"/>
                  </a:cubicBezTo>
                  <a:cubicBezTo>
                    <a:pt x="90" y="39"/>
                    <a:pt x="91" y="42"/>
                    <a:pt x="91" y="45"/>
                  </a:cubicBezTo>
                  <a:cubicBezTo>
                    <a:pt x="91" y="65"/>
                    <a:pt x="78" y="82"/>
                    <a:pt x="60" y="88"/>
                  </a:cubicBezTo>
                  <a:cubicBezTo>
                    <a:pt x="70" y="98"/>
                    <a:pt x="70" y="98"/>
                    <a:pt x="70" y="98"/>
                  </a:cubicBezTo>
                  <a:cubicBezTo>
                    <a:pt x="72" y="96"/>
                    <a:pt x="74" y="94"/>
                    <a:pt x="77" y="94"/>
                  </a:cubicBezTo>
                  <a:close/>
                  <a:moveTo>
                    <a:pt x="118" y="108"/>
                  </a:moveTo>
                  <a:cubicBezTo>
                    <a:pt x="118" y="108"/>
                    <a:pt x="118" y="108"/>
                    <a:pt x="118" y="108"/>
                  </a:cubicBezTo>
                  <a:cubicBezTo>
                    <a:pt x="118" y="111"/>
                    <a:pt x="118" y="111"/>
                    <a:pt x="118" y="111"/>
                  </a:cubicBezTo>
                  <a:cubicBezTo>
                    <a:pt x="118" y="115"/>
                    <a:pt x="114" y="118"/>
                    <a:pt x="110" y="118"/>
                  </a:cubicBezTo>
                  <a:cubicBezTo>
                    <a:pt x="77" y="118"/>
                    <a:pt x="77" y="118"/>
                    <a:pt x="77" y="118"/>
                  </a:cubicBezTo>
                  <a:cubicBezTo>
                    <a:pt x="73" y="118"/>
                    <a:pt x="69" y="115"/>
                    <a:pt x="69" y="111"/>
                  </a:cubicBezTo>
                  <a:cubicBezTo>
                    <a:pt x="69" y="108"/>
                    <a:pt x="69" y="108"/>
                    <a:pt x="69" y="108"/>
                  </a:cubicBezTo>
                  <a:cubicBezTo>
                    <a:pt x="51" y="91"/>
                    <a:pt x="51" y="91"/>
                    <a:pt x="51" y="91"/>
                  </a:cubicBezTo>
                  <a:cubicBezTo>
                    <a:pt x="47" y="91"/>
                    <a:pt x="44" y="91"/>
                    <a:pt x="41" y="91"/>
                  </a:cubicBezTo>
                  <a:cubicBezTo>
                    <a:pt x="41" y="114"/>
                    <a:pt x="41" y="114"/>
                    <a:pt x="41" y="114"/>
                  </a:cubicBezTo>
                  <a:cubicBezTo>
                    <a:pt x="41" y="120"/>
                    <a:pt x="45" y="124"/>
                    <a:pt x="51" y="124"/>
                  </a:cubicBezTo>
                  <a:cubicBezTo>
                    <a:pt x="136" y="124"/>
                    <a:pt x="136" y="124"/>
                    <a:pt x="136" y="124"/>
                  </a:cubicBezTo>
                  <a:cubicBezTo>
                    <a:pt x="141" y="124"/>
                    <a:pt x="146" y="120"/>
                    <a:pt x="146" y="114"/>
                  </a:cubicBezTo>
                  <a:cubicBezTo>
                    <a:pt x="146" y="91"/>
                    <a:pt x="146" y="91"/>
                    <a:pt x="146" y="91"/>
                  </a:cubicBezTo>
                  <a:cubicBezTo>
                    <a:pt x="143" y="91"/>
                    <a:pt x="139" y="91"/>
                    <a:pt x="136" y="91"/>
                  </a:cubicBezTo>
                  <a:cubicBezTo>
                    <a:pt x="118" y="108"/>
                    <a:pt x="118" y="108"/>
                    <a:pt x="118" y="108"/>
                  </a:cubicBezTo>
                  <a:close/>
                  <a:moveTo>
                    <a:pt x="78" y="103"/>
                  </a:moveTo>
                  <a:cubicBezTo>
                    <a:pt x="78" y="103"/>
                    <a:pt x="78" y="103"/>
                    <a:pt x="78" y="103"/>
                  </a:cubicBezTo>
                  <a:cubicBezTo>
                    <a:pt x="78" y="110"/>
                    <a:pt x="78" y="110"/>
                    <a:pt x="78" y="110"/>
                  </a:cubicBezTo>
                  <a:cubicBezTo>
                    <a:pt x="109" y="110"/>
                    <a:pt x="109" y="110"/>
                    <a:pt x="109" y="110"/>
                  </a:cubicBezTo>
                  <a:cubicBezTo>
                    <a:pt x="109" y="103"/>
                    <a:pt x="109" y="103"/>
                    <a:pt x="109" y="103"/>
                  </a:cubicBezTo>
                  <a:cubicBezTo>
                    <a:pt x="78" y="103"/>
                    <a:pt x="78" y="103"/>
                    <a:pt x="78" y="103"/>
                  </a:cubicBezTo>
                  <a:close/>
                  <a:moveTo>
                    <a:pt x="45" y="38"/>
                  </a:moveTo>
                  <a:cubicBezTo>
                    <a:pt x="45" y="38"/>
                    <a:pt x="45" y="38"/>
                    <a:pt x="45" y="38"/>
                  </a:cubicBezTo>
                  <a:cubicBezTo>
                    <a:pt x="49" y="38"/>
                    <a:pt x="52" y="42"/>
                    <a:pt x="52" y="45"/>
                  </a:cubicBezTo>
                  <a:cubicBezTo>
                    <a:pt x="52" y="49"/>
                    <a:pt x="49" y="53"/>
                    <a:pt x="45" y="53"/>
                  </a:cubicBezTo>
                  <a:cubicBezTo>
                    <a:pt x="41" y="53"/>
                    <a:pt x="38" y="49"/>
                    <a:pt x="38" y="45"/>
                  </a:cubicBezTo>
                  <a:cubicBezTo>
                    <a:pt x="38" y="42"/>
                    <a:pt x="41" y="38"/>
                    <a:pt x="45" y="38"/>
                  </a:cubicBezTo>
                  <a:close/>
                  <a:moveTo>
                    <a:pt x="142" y="38"/>
                  </a:moveTo>
                  <a:cubicBezTo>
                    <a:pt x="142" y="38"/>
                    <a:pt x="142" y="38"/>
                    <a:pt x="142" y="38"/>
                  </a:cubicBezTo>
                  <a:cubicBezTo>
                    <a:pt x="146" y="38"/>
                    <a:pt x="149" y="42"/>
                    <a:pt x="149" y="45"/>
                  </a:cubicBezTo>
                  <a:cubicBezTo>
                    <a:pt x="149" y="49"/>
                    <a:pt x="146" y="53"/>
                    <a:pt x="142" y="53"/>
                  </a:cubicBezTo>
                  <a:cubicBezTo>
                    <a:pt x="138" y="53"/>
                    <a:pt x="135" y="49"/>
                    <a:pt x="135" y="45"/>
                  </a:cubicBezTo>
                  <a:cubicBezTo>
                    <a:pt x="135" y="42"/>
                    <a:pt x="138" y="38"/>
                    <a:pt x="142" y="38"/>
                  </a:cubicBezTo>
                  <a:close/>
                  <a:moveTo>
                    <a:pt x="45" y="77"/>
                  </a:moveTo>
                  <a:cubicBezTo>
                    <a:pt x="45" y="77"/>
                    <a:pt x="45" y="77"/>
                    <a:pt x="45" y="77"/>
                  </a:cubicBezTo>
                  <a:cubicBezTo>
                    <a:pt x="62" y="77"/>
                    <a:pt x="77" y="63"/>
                    <a:pt x="77" y="45"/>
                  </a:cubicBezTo>
                  <a:cubicBezTo>
                    <a:pt x="77" y="28"/>
                    <a:pt x="62" y="14"/>
                    <a:pt x="45" y="14"/>
                  </a:cubicBezTo>
                  <a:cubicBezTo>
                    <a:pt x="28" y="14"/>
                    <a:pt x="14" y="28"/>
                    <a:pt x="14" y="45"/>
                  </a:cubicBezTo>
                  <a:cubicBezTo>
                    <a:pt x="14" y="63"/>
                    <a:pt x="28" y="77"/>
                    <a:pt x="45" y="77"/>
                  </a:cubicBezTo>
                  <a:close/>
                  <a:moveTo>
                    <a:pt x="142" y="14"/>
                  </a:moveTo>
                  <a:cubicBezTo>
                    <a:pt x="142" y="14"/>
                    <a:pt x="142" y="14"/>
                    <a:pt x="142" y="14"/>
                  </a:cubicBezTo>
                  <a:cubicBezTo>
                    <a:pt x="124" y="14"/>
                    <a:pt x="110" y="28"/>
                    <a:pt x="110" y="45"/>
                  </a:cubicBezTo>
                  <a:cubicBezTo>
                    <a:pt x="110" y="63"/>
                    <a:pt x="124" y="77"/>
                    <a:pt x="142" y="77"/>
                  </a:cubicBezTo>
                  <a:cubicBezTo>
                    <a:pt x="150" y="77"/>
                    <a:pt x="158" y="74"/>
                    <a:pt x="164" y="68"/>
                  </a:cubicBezTo>
                  <a:cubicBezTo>
                    <a:pt x="170" y="62"/>
                    <a:pt x="173" y="54"/>
                    <a:pt x="173" y="45"/>
                  </a:cubicBezTo>
                  <a:cubicBezTo>
                    <a:pt x="173" y="28"/>
                    <a:pt x="159" y="14"/>
                    <a:pt x="142" y="14"/>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p>
          </p:txBody>
        </p:sp>
      </p:grpSp>
      <p:sp>
        <p:nvSpPr>
          <p:cNvPr id="32" name="文本框 30"/>
          <p:cNvSpPr txBox="1"/>
          <p:nvPr/>
        </p:nvSpPr>
        <p:spPr>
          <a:xfrm>
            <a:off x="1502804" y="3410887"/>
            <a:ext cx="1720832" cy="379646"/>
          </a:xfrm>
          <a:prstGeom prst="rect">
            <a:avLst/>
          </a:prstGeom>
          <a:noFill/>
        </p:spPr>
        <p:txBody>
          <a:bodyPr wrap="square" lIns="91427" tIns="45715" rIns="91427" bIns="45715" rtlCol="0">
            <a:spAutoFit/>
          </a:bodyPr>
          <a:lstStyle/>
          <a:p>
            <a:pPr lvl="0" algn="r"/>
            <a:r>
              <a:rPr lang="zh-CN" altLang="en-US" sz="1865" dirty="0">
                <a:solidFill>
                  <a:schemeClr val="bg1"/>
                </a:solidFill>
                <a:latin typeface="微软雅黑" panose="020B0503020204020204" pitchFamily="34" charset="-122"/>
                <a:ea typeface="微软雅黑" panose="020B0503020204020204" pitchFamily="34" charset="-122"/>
              </a:rPr>
              <a:t>单击添加标题</a:t>
            </a:r>
            <a:endParaRPr lang="en-US" altLang="zh-CN" sz="1465" dirty="0">
              <a:solidFill>
                <a:schemeClr val="bg1"/>
              </a:solidFill>
              <a:latin typeface="Bebas Neue" panose="020B0606020202050201" pitchFamily="34" charset="0"/>
              <a:ea typeface="微软雅黑" panose="020B0503020204020204" pitchFamily="34" charset="-122"/>
            </a:endParaRPr>
          </a:p>
        </p:txBody>
      </p:sp>
      <p:cxnSp>
        <p:nvCxnSpPr>
          <p:cNvPr id="33" name="直接连接符 32"/>
          <p:cNvCxnSpPr/>
          <p:nvPr/>
        </p:nvCxnSpPr>
        <p:spPr>
          <a:xfrm>
            <a:off x="2153587" y="3943801"/>
            <a:ext cx="4192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1147650" y="4212788"/>
            <a:ext cx="2399868" cy="1052586"/>
          </a:xfrm>
          <a:prstGeom prst="rect">
            <a:avLst/>
          </a:prstGeom>
        </p:spPr>
        <p:txBody>
          <a:bodyPr wrap="square" lIns="91427" tIns="45715" rIns="91427" bIns="45715">
            <a:spAutoFit/>
          </a:bodyPr>
          <a:lstStyle/>
          <a:p>
            <a:pPr algn="r" defTabSz="1218565">
              <a:spcBef>
                <a:spcPct val="20000"/>
              </a:spcBef>
              <a:defRPr/>
            </a:pPr>
            <a:r>
              <a:rPr lang="zh-CN" altLang="en-US" sz="1200" dirty="0">
                <a:solidFill>
                  <a:schemeClr val="bg1"/>
                </a:solidFill>
              </a:rPr>
              <a:t>单击此处可编辑内容单击此处可编辑内容单击此处可编辑内容单击此处可编辑内容单击此处可编辑内容单击此处可编辑内容</a:t>
            </a:r>
            <a:endParaRPr lang="en-US" altLang="zh-CN" sz="1200" dirty="0">
              <a:solidFill>
                <a:schemeClr val="bg1"/>
              </a:solidFill>
            </a:endParaRPr>
          </a:p>
          <a:p>
            <a:pPr algn="r" defTabSz="1218565">
              <a:spcBef>
                <a:spcPct val="20000"/>
              </a:spcBef>
              <a:defRPr/>
            </a:pPr>
            <a:endParaRPr lang="en-US" altLang="zh-CN" sz="1200" dirty="0">
              <a:solidFill>
                <a:schemeClr val="bg1"/>
              </a:solidFill>
            </a:endParaRPr>
          </a:p>
        </p:txBody>
      </p:sp>
      <p:sp>
        <p:nvSpPr>
          <p:cNvPr id="35" name="矩形 34"/>
          <p:cNvSpPr/>
          <p:nvPr/>
        </p:nvSpPr>
        <p:spPr>
          <a:xfrm>
            <a:off x="1746363" y="5403525"/>
            <a:ext cx="1233715" cy="291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r>
              <a:rPr lang="zh-CN" altLang="en-US" sz="1600" dirty="0">
                <a:solidFill>
                  <a:schemeClr val="bg1">
                    <a:lumMod val="50000"/>
                  </a:schemeClr>
                </a:solidFill>
                <a:latin typeface="华文中宋" panose="02010600040101010101" pitchFamily="2" charset="-122"/>
                <a:ea typeface="华文中宋" panose="02010600040101010101" pitchFamily="2" charset="-122"/>
              </a:rPr>
              <a:t>专注演示</a:t>
            </a:r>
          </a:p>
        </p:txBody>
      </p:sp>
    </p:spTree>
  </p:cSld>
  <p:clrMapOvr>
    <a:masterClrMapping/>
  </p:clrMapOvr>
  <mc:AlternateContent xmlns:mc="http://schemas.openxmlformats.org/markup-compatibility/2006" xmlns:p14="http://schemas.microsoft.com/office/powerpoint/2010/main">
    <mc:Choice Requires="p14">
      <p:transition spd="slow" p14:dur="1250" advClick="0" advTm="6359">
        <p:checker/>
      </p:transition>
    </mc:Choice>
    <mc:Fallback xmlns="">
      <p:transition spd="slow" advClick="0" advTm="6359">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anim calcmode="lin" valueType="num">
                                      <p:cBhvr>
                                        <p:cTn id="44" dur="1000" fill="hold"/>
                                        <p:tgtEl>
                                          <p:spTgt spid="50"/>
                                        </p:tgtEl>
                                        <p:attrNameLst>
                                          <p:attrName>ppt_x</p:attrName>
                                        </p:attrNameLst>
                                      </p:cBhvr>
                                      <p:tavLst>
                                        <p:tav tm="0">
                                          <p:val>
                                            <p:strVal val="#ppt_x"/>
                                          </p:val>
                                        </p:tav>
                                        <p:tav tm="100000">
                                          <p:val>
                                            <p:strVal val="#ppt_x"/>
                                          </p:val>
                                        </p:tav>
                                      </p:tavLst>
                                    </p:anim>
                                    <p:anim calcmode="lin" valueType="num">
                                      <p:cBhvr>
                                        <p:cTn id="45" dur="1000" fill="hold"/>
                                        <p:tgtEl>
                                          <p:spTgt spid="50"/>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1000"/>
                                        <p:tgtEl>
                                          <p:spTgt spid="62"/>
                                        </p:tgtEl>
                                      </p:cBhvr>
                                    </p:animEffect>
                                    <p:anim calcmode="lin" valueType="num">
                                      <p:cBhvr>
                                        <p:cTn id="56" dur="1000" fill="hold"/>
                                        <p:tgtEl>
                                          <p:spTgt spid="62"/>
                                        </p:tgtEl>
                                        <p:attrNameLst>
                                          <p:attrName>ppt_x</p:attrName>
                                        </p:attrNameLst>
                                      </p:cBhvr>
                                      <p:tavLst>
                                        <p:tav tm="0">
                                          <p:val>
                                            <p:strVal val="#ppt_x"/>
                                          </p:val>
                                        </p:tav>
                                        <p:tav tm="100000">
                                          <p:val>
                                            <p:strVal val="#ppt_x"/>
                                          </p:val>
                                        </p:tav>
                                      </p:tavLst>
                                    </p:anim>
                                    <p:anim calcmode="lin" valueType="num">
                                      <p:cBhvr>
                                        <p:cTn id="57" dur="1000" fill="hold"/>
                                        <p:tgtEl>
                                          <p:spTgt spid="62"/>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1000"/>
                                        <p:tgtEl>
                                          <p:spTgt spid="63"/>
                                        </p:tgtEl>
                                      </p:cBhvr>
                                    </p:animEffect>
                                    <p:anim calcmode="lin" valueType="num">
                                      <p:cBhvr>
                                        <p:cTn id="62" dur="1000" fill="hold"/>
                                        <p:tgtEl>
                                          <p:spTgt spid="63"/>
                                        </p:tgtEl>
                                        <p:attrNameLst>
                                          <p:attrName>ppt_x</p:attrName>
                                        </p:attrNameLst>
                                      </p:cBhvr>
                                      <p:tavLst>
                                        <p:tav tm="0">
                                          <p:val>
                                            <p:strVal val="#ppt_x"/>
                                          </p:val>
                                        </p:tav>
                                        <p:tav tm="100000">
                                          <p:val>
                                            <p:strVal val="#ppt_x"/>
                                          </p:val>
                                        </p:tav>
                                      </p:tavLst>
                                    </p:anim>
                                    <p:anim calcmode="lin" valueType="num">
                                      <p:cBhvr>
                                        <p:cTn id="63" dur="1000" fill="hold"/>
                                        <p:tgtEl>
                                          <p:spTgt spid="63"/>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1000"/>
                                        <p:tgtEl>
                                          <p:spTgt spid="64"/>
                                        </p:tgtEl>
                                      </p:cBhvr>
                                    </p:animEffect>
                                    <p:anim calcmode="lin" valueType="num">
                                      <p:cBhvr>
                                        <p:cTn id="68" dur="1000" fill="hold"/>
                                        <p:tgtEl>
                                          <p:spTgt spid="64"/>
                                        </p:tgtEl>
                                        <p:attrNameLst>
                                          <p:attrName>ppt_x</p:attrName>
                                        </p:attrNameLst>
                                      </p:cBhvr>
                                      <p:tavLst>
                                        <p:tav tm="0">
                                          <p:val>
                                            <p:strVal val="#ppt_x"/>
                                          </p:val>
                                        </p:tav>
                                        <p:tav tm="100000">
                                          <p:val>
                                            <p:strVal val="#ppt_x"/>
                                          </p:val>
                                        </p:tav>
                                      </p:tavLst>
                                    </p:anim>
                                    <p:anim calcmode="lin" valueType="num">
                                      <p:cBhvr>
                                        <p:cTn id="69" dur="1000" fill="hold"/>
                                        <p:tgtEl>
                                          <p:spTgt spid="64"/>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1000"/>
                                        <p:tgtEl>
                                          <p:spTgt spid="65"/>
                                        </p:tgtEl>
                                      </p:cBhvr>
                                    </p:animEffect>
                                    <p:anim calcmode="lin" valueType="num">
                                      <p:cBhvr>
                                        <p:cTn id="74" dur="1000" fill="hold"/>
                                        <p:tgtEl>
                                          <p:spTgt spid="65"/>
                                        </p:tgtEl>
                                        <p:attrNameLst>
                                          <p:attrName>ppt_x</p:attrName>
                                        </p:attrNameLst>
                                      </p:cBhvr>
                                      <p:tavLst>
                                        <p:tav tm="0">
                                          <p:val>
                                            <p:strVal val="#ppt_x"/>
                                          </p:val>
                                        </p:tav>
                                        <p:tav tm="100000">
                                          <p:val>
                                            <p:strVal val="#ppt_x"/>
                                          </p:val>
                                        </p:tav>
                                      </p:tavLst>
                                    </p:anim>
                                    <p:anim calcmode="lin" valueType="num">
                                      <p:cBhvr>
                                        <p:cTn id="75" dur="1000" fill="hold"/>
                                        <p:tgtEl>
                                          <p:spTgt spid="65"/>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1000"/>
                                        <p:tgtEl>
                                          <p:spTgt spid="51"/>
                                        </p:tgtEl>
                                      </p:cBhvr>
                                    </p:animEffect>
                                    <p:anim calcmode="lin" valueType="num">
                                      <p:cBhvr>
                                        <p:cTn id="80" dur="1000" fill="hold"/>
                                        <p:tgtEl>
                                          <p:spTgt spid="51"/>
                                        </p:tgtEl>
                                        <p:attrNameLst>
                                          <p:attrName>ppt_x</p:attrName>
                                        </p:attrNameLst>
                                      </p:cBhvr>
                                      <p:tavLst>
                                        <p:tav tm="0">
                                          <p:val>
                                            <p:strVal val="#ppt_x"/>
                                          </p:val>
                                        </p:tav>
                                        <p:tav tm="100000">
                                          <p:val>
                                            <p:strVal val="#ppt_x"/>
                                          </p:val>
                                        </p:tav>
                                      </p:tavLst>
                                    </p:anim>
                                    <p:anim calcmode="lin" valueType="num">
                                      <p:cBhvr>
                                        <p:cTn id="81" dur="1000" fill="hold"/>
                                        <p:tgtEl>
                                          <p:spTgt spid="51"/>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1000"/>
                                        <p:tgtEl>
                                          <p:spTgt spid="3"/>
                                        </p:tgtEl>
                                      </p:cBhvr>
                                    </p:animEffect>
                                    <p:anim calcmode="lin" valueType="num">
                                      <p:cBhvr>
                                        <p:cTn id="86" dur="1000" fill="hold"/>
                                        <p:tgtEl>
                                          <p:spTgt spid="3"/>
                                        </p:tgtEl>
                                        <p:attrNameLst>
                                          <p:attrName>ppt_x</p:attrName>
                                        </p:attrNameLst>
                                      </p:cBhvr>
                                      <p:tavLst>
                                        <p:tav tm="0">
                                          <p:val>
                                            <p:strVal val="#ppt_x"/>
                                          </p:val>
                                        </p:tav>
                                        <p:tav tm="100000">
                                          <p:val>
                                            <p:strVal val="#ppt_x"/>
                                          </p:val>
                                        </p:tav>
                                      </p:tavLst>
                                    </p:anim>
                                    <p:anim calcmode="lin" valueType="num">
                                      <p:cBhvr>
                                        <p:cTn id="87" dur="1000" fill="hold"/>
                                        <p:tgtEl>
                                          <p:spTgt spid="3"/>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2" presetClass="entr" presetSubtype="0" fill="hold" nodeType="after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fade">
                                      <p:cBhvr>
                                        <p:cTn id="97" dur="1000"/>
                                        <p:tgtEl>
                                          <p:spTgt spid="67"/>
                                        </p:tgtEl>
                                      </p:cBhvr>
                                    </p:animEffect>
                                    <p:anim calcmode="lin" valueType="num">
                                      <p:cBhvr>
                                        <p:cTn id="98" dur="1000" fill="hold"/>
                                        <p:tgtEl>
                                          <p:spTgt spid="67"/>
                                        </p:tgtEl>
                                        <p:attrNameLst>
                                          <p:attrName>ppt_x</p:attrName>
                                        </p:attrNameLst>
                                      </p:cBhvr>
                                      <p:tavLst>
                                        <p:tav tm="0">
                                          <p:val>
                                            <p:strVal val="#ppt_x"/>
                                          </p:val>
                                        </p:tav>
                                        <p:tav tm="100000">
                                          <p:val>
                                            <p:strVal val="#ppt_x"/>
                                          </p:val>
                                        </p:tav>
                                      </p:tavLst>
                                    </p:anim>
                                    <p:anim calcmode="lin" valueType="num">
                                      <p:cBhvr>
                                        <p:cTn id="99" dur="1000" fill="hold"/>
                                        <p:tgtEl>
                                          <p:spTgt spid="67"/>
                                        </p:tgtEl>
                                        <p:attrNameLst>
                                          <p:attrName>ppt_y</p:attrName>
                                        </p:attrNameLst>
                                      </p:cBhvr>
                                      <p:tavLst>
                                        <p:tav tm="0">
                                          <p:val>
                                            <p:strVal val="#ppt_y+.1"/>
                                          </p:val>
                                        </p:tav>
                                        <p:tav tm="100000">
                                          <p:val>
                                            <p:strVal val="#ppt_y"/>
                                          </p:val>
                                        </p:tav>
                                      </p:tavLst>
                                    </p:anim>
                                  </p:childTnLst>
                                </p:cTn>
                              </p:par>
                            </p:childTnLst>
                          </p:cTn>
                        </p:par>
                        <p:par>
                          <p:cTn id="100" fill="hold">
                            <p:stCondLst>
                              <p:cond delay="16000"/>
                            </p:stCondLst>
                            <p:childTnLst>
                              <p:par>
                                <p:cTn id="101" presetID="42" presetClass="entr" presetSubtype="0"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fade">
                                      <p:cBhvr>
                                        <p:cTn id="103" dur="1000"/>
                                        <p:tgtEl>
                                          <p:spTgt spid="68"/>
                                        </p:tgtEl>
                                      </p:cBhvr>
                                    </p:animEffect>
                                    <p:anim calcmode="lin" valueType="num">
                                      <p:cBhvr>
                                        <p:cTn id="104" dur="1000" fill="hold"/>
                                        <p:tgtEl>
                                          <p:spTgt spid="68"/>
                                        </p:tgtEl>
                                        <p:attrNameLst>
                                          <p:attrName>ppt_x</p:attrName>
                                        </p:attrNameLst>
                                      </p:cBhvr>
                                      <p:tavLst>
                                        <p:tav tm="0">
                                          <p:val>
                                            <p:strVal val="#ppt_x"/>
                                          </p:val>
                                        </p:tav>
                                        <p:tav tm="100000">
                                          <p:val>
                                            <p:strVal val="#ppt_x"/>
                                          </p:val>
                                        </p:tav>
                                      </p:tavLst>
                                    </p:anim>
                                    <p:anim calcmode="lin" valueType="num">
                                      <p:cBhvr>
                                        <p:cTn id="105" dur="1000" fill="hold"/>
                                        <p:tgtEl>
                                          <p:spTgt spid="68"/>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42" presetClass="entr" presetSubtype="0" fill="hold" grpId="0" nodeType="after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fade">
                                      <p:cBhvr>
                                        <p:cTn id="109" dur="1000"/>
                                        <p:tgtEl>
                                          <p:spTgt spid="69"/>
                                        </p:tgtEl>
                                      </p:cBhvr>
                                    </p:animEffect>
                                    <p:anim calcmode="lin" valueType="num">
                                      <p:cBhvr>
                                        <p:cTn id="110" dur="1000" fill="hold"/>
                                        <p:tgtEl>
                                          <p:spTgt spid="69"/>
                                        </p:tgtEl>
                                        <p:attrNameLst>
                                          <p:attrName>ppt_x</p:attrName>
                                        </p:attrNameLst>
                                      </p:cBhvr>
                                      <p:tavLst>
                                        <p:tav tm="0">
                                          <p:val>
                                            <p:strVal val="#ppt_x"/>
                                          </p:val>
                                        </p:tav>
                                        <p:tav tm="100000">
                                          <p:val>
                                            <p:strVal val="#ppt_x"/>
                                          </p:val>
                                        </p:tav>
                                      </p:tavLst>
                                    </p:anim>
                                    <p:anim calcmode="lin" valueType="num">
                                      <p:cBhvr>
                                        <p:cTn id="111" dur="1000" fill="hold"/>
                                        <p:tgtEl>
                                          <p:spTgt spid="69"/>
                                        </p:tgtEl>
                                        <p:attrNameLst>
                                          <p:attrName>ppt_y</p:attrName>
                                        </p:attrNameLst>
                                      </p:cBhvr>
                                      <p:tavLst>
                                        <p:tav tm="0">
                                          <p:val>
                                            <p:strVal val="#ppt_y+.1"/>
                                          </p:val>
                                        </p:tav>
                                        <p:tav tm="100000">
                                          <p:val>
                                            <p:strVal val="#ppt_y"/>
                                          </p:val>
                                        </p:tav>
                                      </p:tavLst>
                                    </p:anim>
                                  </p:childTnLst>
                                </p:cTn>
                              </p:par>
                            </p:childTnLst>
                          </p:cTn>
                        </p:par>
                        <p:par>
                          <p:cTn id="112" fill="hold">
                            <p:stCondLst>
                              <p:cond delay="18000"/>
                            </p:stCondLst>
                            <p:childTnLst>
                              <p:par>
                                <p:cTn id="113" presetID="42" presetClass="entr" presetSubtype="0"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1000"/>
                                        <p:tgtEl>
                                          <p:spTgt spid="52"/>
                                        </p:tgtEl>
                                      </p:cBhvr>
                                    </p:animEffect>
                                    <p:anim calcmode="lin" valueType="num">
                                      <p:cBhvr>
                                        <p:cTn id="116" dur="1000" fill="hold"/>
                                        <p:tgtEl>
                                          <p:spTgt spid="52"/>
                                        </p:tgtEl>
                                        <p:attrNameLst>
                                          <p:attrName>ppt_x</p:attrName>
                                        </p:attrNameLst>
                                      </p:cBhvr>
                                      <p:tavLst>
                                        <p:tav tm="0">
                                          <p:val>
                                            <p:strVal val="#ppt_x"/>
                                          </p:val>
                                        </p:tav>
                                        <p:tav tm="100000">
                                          <p:val>
                                            <p:strVal val="#ppt_x"/>
                                          </p:val>
                                        </p:tav>
                                      </p:tavLst>
                                    </p:anim>
                                    <p:anim calcmode="lin" valueType="num">
                                      <p:cBhvr>
                                        <p:cTn id="117" dur="1000" fill="hold"/>
                                        <p:tgtEl>
                                          <p:spTgt spid="52"/>
                                        </p:tgtEl>
                                        <p:attrNameLst>
                                          <p:attrName>ppt_y</p:attrName>
                                        </p:attrNameLst>
                                      </p:cBhvr>
                                      <p:tavLst>
                                        <p:tav tm="0">
                                          <p:val>
                                            <p:strVal val="#ppt_y+.1"/>
                                          </p:val>
                                        </p:tav>
                                        <p:tav tm="100000">
                                          <p:val>
                                            <p:strVal val="#ppt_y"/>
                                          </p:val>
                                        </p:tav>
                                      </p:tavLst>
                                    </p:anim>
                                  </p:childTnLst>
                                </p:cTn>
                              </p:par>
                            </p:childTnLst>
                          </p:cTn>
                        </p:par>
                        <p:par>
                          <p:cTn id="118" fill="hold">
                            <p:stCondLst>
                              <p:cond delay="19000"/>
                            </p:stCondLst>
                            <p:childTnLst>
                              <p:par>
                                <p:cTn id="119" presetID="42" presetClass="entr" presetSubtype="0" fill="hold" nodeType="after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fade">
                                      <p:cBhvr>
                                        <p:cTn id="121" dur="1000"/>
                                        <p:tgtEl>
                                          <p:spTgt spid="4"/>
                                        </p:tgtEl>
                                      </p:cBhvr>
                                    </p:animEffect>
                                    <p:anim calcmode="lin" valueType="num">
                                      <p:cBhvr>
                                        <p:cTn id="122" dur="1000" fill="hold"/>
                                        <p:tgtEl>
                                          <p:spTgt spid="4"/>
                                        </p:tgtEl>
                                        <p:attrNameLst>
                                          <p:attrName>ppt_x</p:attrName>
                                        </p:attrNameLst>
                                      </p:cBhvr>
                                      <p:tavLst>
                                        <p:tav tm="0">
                                          <p:val>
                                            <p:strVal val="#ppt_x"/>
                                          </p:val>
                                        </p:tav>
                                        <p:tav tm="100000">
                                          <p:val>
                                            <p:strVal val="#ppt_x"/>
                                          </p:val>
                                        </p:tav>
                                      </p:tavLst>
                                    </p:anim>
                                    <p:anim calcmode="lin" valueType="num">
                                      <p:cBhvr>
                                        <p:cTn id="123" dur="1000" fill="hold"/>
                                        <p:tgtEl>
                                          <p:spTgt spid="4"/>
                                        </p:tgtEl>
                                        <p:attrNameLst>
                                          <p:attrName>ppt_y</p:attrName>
                                        </p:attrNameLst>
                                      </p:cBhvr>
                                      <p:tavLst>
                                        <p:tav tm="0">
                                          <p:val>
                                            <p:strVal val="#ppt_y+.1"/>
                                          </p:val>
                                        </p:tav>
                                        <p:tav tm="100000">
                                          <p:val>
                                            <p:strVal val="#ppt_y"/>
                                          </p:val>
                                        </p:tav>
                                      </p:tavLst>
                                    </p:anim>
                                  </p:childTnLst>
                                </p:cTn>
                              </p:par>
                            </p:childTnLst>
                          </p:cTn>
                        </p:par>
                        <p:par>
                          <p:cTn id="124" fill="hold">
                            <p:stCondLst>
                              <p:cond delay="20000"/>
                            </p:stCondLst>
                            <p:childTnLst>
                              <p:par>
                                <p:cTn id="125" presetID="42" presetClass="entr" presetSubtype="0" fill="hold" grpId="0" nodeType="after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fade">
                                      <p:cBhvr>
                                        <p:cTn id="127" dur="1000"/>
                                        <p:tgtEl>
                                          <p:spTgt spid="70"/>
                                        </p:tgtEl>
                                      </p:cBhvr>
                                    </p:animEffect>
                                    <p:anim calcmode="lin" valueType="num">
                                      <p:cBhvr>
                                        <p:cTn id="128" dur="1000" fill="hold"/>
                                        <p:tgtEl>
                                          <p:spTgt spid="70"/>
                                        </p:tgtEl>
                                        <p:attrNameLst>
                                          <p:attrName>ppt_x</p:attrName>
                                        </p:attrNameLst>
                                      </p:cBhvr>
                                      <p:tavLst>
                                        <p:tav tm="0">
                                          <p:val>
                                            <p:strVal val="#ppt_x"/>
                                          </p:val>
                                        </p:tav>
                                        <p:tav tm="100000">
                                          <p:val>
                                            <p:strVal val="#ppt_x"/>
                                          </p:val>
                                        </p:tav>
                                      </p:tavLst>
                                    </p:anim>
                                    <p:anim calcmode="lin" valueType="num">
                                      <p:cBhvr>
                                        <p:cTn id="129" dur="1000" fill="hold"/>
                                        <p:tgtEl>
                                          <p:spTgt spid="70"/>
                                        </p:tgtEl>
                                        <p:attrNameLst>
                                          <p:attrName>ppt_y</p:attrName>
                                        </p:attrNameLst>
                                      </p:cBhvr>
                                      <p:tavLst>
                                        <p:tav tm="0">
                                          <p:val>
                                            <p:strVal val="#ppt_y+.1"/>
                                          </p:val>
                                        </p:tav>
                                        <p:tav tm="100000">
                                          <p:val>
                                            <p:strVal val="#ppt_y"/>
                                          </p:val>
                                        </p:tav>
                                      </p:tavLst>
                                    </p:anim>
                                  </p:childTnLst>
                                </p:cTn>
                              </p:par>
                            </p:childTnLst>
                          </p:cTn>
                        </p:par>
                        <p:par>
                          <p:cTn id="130" fill="hold">
                            <p:stCondLst>
                              <p:cond delay="21000"/>
                            </p:stCondLst>
                            <p:childTnLst>
                              <p:par>
                                <p:cTn id="131" presetID="42" presetClass="entr" presetSubtype="0"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fade">
                                      <p:cBhvr>
                                        <p:cTn id="133" dur="1000"/>
                                        <p:tgtEl>
                                          <p:spTgt spid="71"/>
                                        </p:tgtEl>
                                      </p:cBhvr>
                                    </p:animEffect>
                                    <p:anim calcmode="lin" valueType="num">
                                      <p:cBhvr>
                                        <p:cTn id="134" dur="1000" fill="hold"/>
                                        <p:tgtEl>
                                          <p:spTgt spid="71"/>
                                        </p:tgtEl>
                                        <p:attrNameLst>
                                          <p:attrName>ppt_x</p:attrName>
                                        </p:attrNameLst>
                                      </p:cBhvr>
                                      <p:tavLst>
                                        <p:tav tm="0">
                                          <p:val>
                                            <p:strVal val="#ppt_x"/>
                                          </p:val>
                                        </p:tav>
                                        <p:tav tm="100000">
                                          <p:val>
                                            <p:strVal val="#ppt_x"/>
                                          </p:val>
                                        </p:tav>
                                      </p:tavLst>
                                    </p:anim>
                                    <p:anim calcmode="lin" valueType="num">
                                      <p:cBhvr>
                                        <p:cTn id="135" dur="1000" fill="hold"/>
                                        <p:tgtEl>
                                          <p:spTgt spid="71"/>
                                        </p:tgtEl>
                                        <p:attrNameLst>
                                          <p:attrName>ppt_y</p:attrName>
                                        </p:attrNameLst>
                                      </p:cBhvr>
                                      <p:tavLst>
                                        <p:tav tm="0">
                                          <p:val>
                                            <p:strVal val="#ppt_y+.1"/>
                                          </p:val>
                                        </p:tav>
                                        <p:tav tm="100000">
                                          <p:val>
                                            <p:strVal val="#ppt_y"/>
                                          </p:val>
                                        </p:tav>
                                      </p:tavLst>
                                    </p:anim>
                                  </p:childTnLst>
                                </p:cTn>
                              </p:par>
                            </p:childTnLst>
                          </p:cTn>
                        </p:par>
                        <p:par>
                          <p:cTn id="136" fill="hold">
                            <p:stCondLst>
                              <p:cond delay="22000"/>
                            </p:stCondLst>
                            <p:childTnLst>
                              <p:par>
                                <p:cTn id="137" presetID="42" presetClass="entr" presetSubtype="0" fill="hold" grpId="0" nodeType="afterEffect">
                                  <p:stCondLst>
                                    <p:cond delay="0"/>
                                  </p:stCondLst>
                                  <p:childTnLst>
                                    <p:set>
                                      <p:cBhvr>
                                        <p:cTn id="138" dur="1" fill="hold">
                                          <p:stCondLst>
                                            <p:cond delay="0"/>
                                          </p:stCondLst>
                                        </p:cTn>
                                        <p:tgtEl>
                                          <p:spTgt spid="72"/>
                                        </p:tgtEl>
                                        <p:attrNameLst>
                                          <p:attrName>style.visibility</p:attrName>
                                        </p:attrNameLst>
                                      </p:cBhvr>
                                      <p:to>
                                        <p:strVal val="visible"/>
                                      </p:to>
                                    </p:set>
                                    <p:animEffect transition="in" filter="fade">
                                      <p:cBhvr>
                                        <p:cTn id="139" dur="1000"/>
                                        <p:tgtEl>
                                          <p:spTgt spid="72"/>
                                        </p:tgtEl>
                                      </p:cBhvr>
                                    </p:animEffect>
                                    <p:anim calcmode="lin" valueType="num">
                                      <p:cBhvr>
                                        <p:cTn id="140" dur="1000" fill="hold"/>
                                        <p:tgtEl>
                                          <p:spTgt spid="72"/>
                                        </p:tgtEl>
                                        <p:attrNameLst>
                                          <p:attrName>ppt_x</p:attrName>
                                        </p:attrNameLst>
                                      </p:cBhvr>
                                      <p:tavLst>
                                        <p:tav tm="0">
                                          <p:val>
                                            <p:strVal val="#ppt_x"/>
                                          </p:val>
                                        </p:tav>
                                        <p:tav tm="100000">
                                          <p:val>
                                            <p:strVal val="#ppt_x"/>
                                          </p:val>
                                        </p:tav>
                                      </p:tavLst>
                                    </p:anim>
                                    <p:anim calcmode="lin" valueType="num">
                                      <p:cBhvr>
                                        <p:cTn id="141" dur="1000" fill="hold"/>
                                        <p:tgtEl>
                                          <p:spTgt spid="72"/>
                                        </p:tgtEl>
                                        <p:attrNameLst>
                                          <p:attrName>ppt_y</p:attrName>
                                        </p:attrNameLst>
                                      </p:cBhvr>
                                      <p:tavLst>
                                        <p:tav tm="0">
                                          <p:val>
                                            <p:strVal val="#ppt_y+.1"/>
                                          </p:val>
                                        </p:tav>
                                        <p:tav tm="100000">
                                          <p:val>
                                            <p:strVal val="#ppt_y"/>
                                          </p:val>
                                        </p:tav>
                                      </p:tavLst>
                                    </p:anim>
                                  </p:childTnLst>
                                </p:cTn>
                              </p:par>
                            </p:childTnLst>
                          </p:cTn>
                        </p:par>
                        <p:par>
                          <p:cTn id="142" fill="hold">
                            <p:stCondLst>
                              <p:cond delay="23000"/>
                            </p:stCondLst>
                            <p:childTnLst>
                              <p:par>
                                <p:cTn id="143" presetID="42" presetClass="entr" presetSubtype="0" fill="hold" grpId="0" nodeType="afterEffect">
                                  <p:stCondLst>
                                    <p:cond delay="0"/>
                                  </p:stCondLst>
                                  <p:childTnLst>
                                    <p:set>
                                      <p:cBhvr>
                                        <p:cTn id="144" dur="1" fill="hold">
                                          <p:stCondLst>
                                            <p:cond delay="0"/>
                                          </p:stCondLst>
                                        </p:cTn>
                                        <p:tgtEl>
                                          <p:spTgt spid="73"/>
                                        </p:tgtEl>
                                        <p:attrNameLst>
                                          <p:attrName>style.visibility</p:attrName>
                                        </p:attrNameLst>
                                      </p:cBhvr>
                                      <p:to>
                                        <p:strVal val="visible"/>
                                      </p:to>
                                    </p:set>
                                    <p:animEffect transition="in" filter="fade">
                                      <p:cBhvr>
                                        <p:cTn id="145" dur="1000"/>
                                        <p:tgtEl>
                                          <p:spTgt spid="73"/>
                                        </p:tgtEl>
                                      </p:cBhvr>
                                    </p:animEffect>
                                    <p:anim calcmode="lin" valueType="num">
                                      <p:cBhvr>
                                        <p:cTn id="146" dur="1000" fill="hold"/>
                                        <p:tgtEl>
                                          <p:spTgt spid="73"/>
                                        </p:tgtEl>
                                        <p:attrNameLst>
                                          <p:attrName>ppt_x</p:attrName>
                                        </p:attrNameLst>
                                      </p:cBhvr>
                                      <p:tavLst>
                                        <p:tav tm="0">
                                          <p:val>
                                            <p:strVal val="#ppt_x"/>
                                          </p:val>
                                        </p:tav>
                                        <p:tav tm="100000">
                                          <p:val>
                                            <p:strVal val="#ppt_x"/>
                                          </p:val>
                                        </p:tav>
                                      </p:tavLst>
                                    </p:anim>
                                    <p:anim calcmode="lin" valueType="num">
                                      <p:cBhvr>
                                        <p:cTn id="14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62" grpId="0"/>
      <p:bldP spid="64" grpId="0"/>
      <p:bldP spid="65" grpId="0" animBg="1"/>
      <p:bldP spid="66" grpId="0"/>
      <p:bldP spid="68" grpId="0"/>
      <p:bldP spid="69" grpId="0" animBg="1"/>
      <p:bldP spid="70" grpId="0"/>
      <p:bldP spid="72" grpId="0"/>
      <p:bldP spid="73" grpId="0" animBg="1"/>
      <p:bldP spid="28" grpId="0" animBg="1"/>
      <p:bldP spid="32" grpId="0"/>
      <p:bldP spid="34" grpId="0"/>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9" name="矩形 28"/>
          <p:cNvSpPr/>
          <p:nvPr/>
        </p:nvSpPr>
        <p:spPr>
          <a:xfrm>
            <a:off x="6465366" y="2835402"/>
            <a:ext cx="3759093" cy="656655"/>
          </a:xfrm>
          <a:prstGeom prst="rect">
            <a:avLst/>
          </a:prstGeom>
        </p:spPr>
        <p:txBody>
          <a:bodyPr wrap="square" lIns="0" tIns="0" rIns="0" bIns="0">
            <a:spAutoFit/>
          </a:bodyPr>
          <a:lstStyle/>
          <a:p>
            <a:r>
              <a:rPr lang="zh-CN" altLang="en-US" sz="426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工作体会</a:t>
            </a:r>
            <a:endParaRPr lang="zh-CN" altLang="en-US" sz="146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6338944" y="354422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3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7938489" y="354422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3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6338944" y="379988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3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7938489" y="379988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3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棱台 10"/>
          <p:cNvSpPr/>
          <p:nvPr/>
        </p:nvSpPr>
        <p:spPr>
          <a:xfrm>
            <a:off x="4706763" y="2756925"/>
            <a:ext cx="1248139" cy="124813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265" dirty="0"/>
              <a:t>03</a:t>
            </a:r>
            <a:endParaRPr lang="zh-CN" altLang="en-US" sz="4265"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curtains"/>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0"/>
          <p:cNvSpPr>
            <a:spLocks noEditPoints="1"/>
          </p:cNvSpPr>
          <p:nvPr/>
        </p:nvSpPr>
        <p:spPr bwMode="auto">
          <a:xfrm>
            <a:off x="1335099" y="3441445"/>
            <a:ext cx="2267544" cy="1139683"/>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chemeClr val="accent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350" dirty="0">
                <a:latin typeface="微软雅黑" panose="020B0503020204020204" pitchFamily="34" charset="-122"/>
                <a:ea typeface="微软雅黑" panose="020B0503020204020204" pitchFamily="34" charset="-122"/>
              </a:rPr>
              <a:t>某某奖项</a:t>
            </a:r>
          </a:p>
        </p:txBody>
      </p:sp>
      <p:sp>
        <p:nvSpPr>
          <p:cNvPr id="8" name="Freeform 10"/>
          <p:cNvSpPr>
            <a:spLocks noEditPoints="1"/>
          </p:cNvSpPr>
          <p:nvPr/>
        </p:nvSpPr>
        <p:spPr bwMode="auto">
          <a:xfrm>
            <a:off x="3755189" y="3429001"/>
            <a:ext cx="2124787" cy="1139683"/>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chemeClr val="accent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350" dirty="0">
                <a:latin typeface="微软雅黑" panose="020B0503020204020204" pitchFamily="34" charset="-122"/>
                <a:ea typeface="微软雅黑" panose="020B0503020204020204" pitchFamily="34" charset="-122"/>
              </a:rPr>
              <a:t>某某奖项</a:t>
            </a:r>
          </a:p>
        </p:txBody>
      </p:sp>
      <p:sp>
        <p:nvSpPr>
          <p:cNvPr id="9" name="Freeform 10"/>
          <p:cNvSpPr>
            <a:spLocks noEditPoints="1"/>
          </p:cNvSpPr>
          <p:nvPr/>
        </p:nvSpPr>
        <p:spPr bwMode="auto">
          <a:xfrm>
            <a:off x="6131662" y="3412911"/>
            <a:ext cx="2129268" cy="1139683"/>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chemeClr val="accent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350" dirty="0">
                <a:latin typeface="微软雅黑" panose="020B0503020204020204" pitchFamily="34" charset="-122"/>
                <a:ea typeface="微软雅黑" panose="020B0503020204020204" pitchFamily="34" charset="-122"/>
              </a:rPr>
              <a:t>某某奖项</a:t>
            </a:r>
          </a:p>
        </p:txBody>
      </p:sp>
      <p:sp>
        <p:nvSpPr>
          <p:cNvPr id="12" name="矩形 11"/>
          <p:cNvSpPr/>
          <p:nvPr/>
        </p:nvSpPr>
        <p:spPr>
          <a:xfrm>
            <a:off x="2091691" y="5110787"/>
            <a:ext cx="8079940" cy="609398"/>
          </a:xfrm>
          <a:prstGeom prst="rect">
            <a:avLst/>
          </a:prstGeom>
        </p:spPr>
        <p:txBody>
          <a:bodyPr wrap="square">
            <a:spAutoFit/>
          </a:bodyPr>
          <a:lstStyle/>
          <a:p>
            <a:pPr algn="ctr">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右键点击图片，找到“填充形状”图标，然后选择填充图片即可换成您的照片。右键点击图片，找到“填充形状”图标，然后选择填充图片即可换成您的照片。</a:t>
            </a:r>
          </a:p>
        </p:txBody>
      </p:sp>
      <p:sp>
        <p:nvSpPr>
          <p:cNvPr id="17" name="Freeform 10"/>
          <p:cNvSpPr>
            <a:spLocks noEditPoints="1"/>
          </p:cNvSpPr>
          <p:nvPr/>
        </p:nvSpPr>
        <p:spPr bwMode="auto">
          <a:xfrm>
            <a:off x="8573282" y="3441445"/>
            <a:ext cx="2203239" cy="1139683"/>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chemeClr val="accent4"/>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350" dirty="0">
                <a:latin typeface="微软雅黑" panose="020B0503020204020204" pitchFamily="34" charset="-122"/>
                <a:ea typeface="微软雅黑" panose="020B0503020204020204" pitchFamily="34" charset="-122"/>
              </a:rPr>
              <a:t>某某奖项</a:t>
            </a:r>
          </a:p>
        </p:txBody>
      </p:sp>
      <p:pic>
        <p:nvPicPr>
          <p:cNvPr id="2"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335098" y="1922321"/>
            <a:ext cx="2267545" cy="1375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131662" y="2002857"/>
            <a:ext cx="2129268" cy="129115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pic>
      <p:pic>
        <p:nvPicPr>
          <p:cNvPr id="4"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755189" y="1987474"/>
            <a:ext cx="2124787" cy="128843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73282" y="1957068"/>
            <a:ext cx="2203239" cy="133600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par>
                          <p:cTn id="28" fill="hold">
                            <p:stCondLst>
                              <p:cond delay="25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14" presetClass="entr" presetSubtype="1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3500"/>
                            </p:stCondLst>
                            <p:childTnLst>
                              <p:par>
                                <p:cTn id="39" presetID="47"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anim calcmode="lin" valueType="num">
                                      <p:cBhvr>
                                        <p:cTn id="42" dur="500" fill="hold"/>
                                        <p:tgtEl>
                                          <p:spTgt spid="17"/>
                                        </p:tgtEl>
                                        <p:attrNameLst>
                                          <p:attrName>ppt_x</p:attrName>
                                        </p:attrNameLst>
                                      </p:cBhvr>
                                      <p:tavLst>
                                        <p:tav tm="0">
                                          <p:val>
                                            <p:strVal val="#ppt_x"/>
                                          </p:val>
                                        </p:tav>
                                        <p:tav tm="100000">
                                          <p:val>
                                            <p:strVal val="#ppt_x"/>
                                          </p:val>
                                        </p:tav>
                                      </p:tavLst>
                                    </p:anim>
                                    <p:anim calcmode="lin" valueType="num">
                                      <p:cBhvr>
                                        <p:cTn id="43" dur="5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14" presetClass="entr" presetSubtype="1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rot="5400000">
            <a:off x="4311971" y="1664825"/>
            <a:ext cx="3568061" cy="4092179"/>
            <a:chOff x="1468" y="0"/>
            <a:chExt cx="2824" cy="3239"/>
          </a:xfrm>
        </p:grpSpPr>
        <p:sp>
          <p:nvSpPr>
            <p:cNvPr id="7" name="Freeform 5"/>
            <p:cNvSpPr/>
            <p:nvPr/>
          </p:nvSpPr>
          <p:spPr bwMode="auto">
            <a:xfrm>
              <a:off x="2759" y="3124"/>
              <a:ext cx="241" cy="115"/>
            </a:xfrm>
            <a:custGeom>
              <a:avLst/>
              <a:gdLst>
                <a:gd name="T0" fmla="*/ 241 w 241"/>
                <a:gd name="T1" fmla="*/ 0 h 115"/>
                <a:gd name="T2" fmla="*/ 117 w 241"/>
                <a:gd name="T3" fmla="*/ 115 h 115"/>
                <a:gd name="T4" fmla="*/ 0 w 241"/>
                <a:gd name="T5" fmla="*/ 0 h 115"/>
                <a:gd name="T6" fmla="*/ 241 w 241"/>
                <a:gd name="T7" fmla="*/ 0 h 115"/>
              </a:gdLst>
              <a:ahLst/>
              <a:cxnLst>
                <a:cxn ang="0">
                  <a:pos x="T0" y="T1"/>
                </a:cxn>
                <a:cxn ang="0">
                  <a:pos x="T2" y="T3"/>
                </a:cxn>
                <a:cxn ang="0">
                  <a:pos x="T4" y="T5"/>
                </a:cxn>
                <a:cxn ang="0">
                  <a:pos x="T6" y="T7"/>
                </a:cxn>
              </a:cxnLst>
              <a:rect l="0" t="0" r="r" b="b"/>
              <a:pathLst>
                <a:path w="241" h="115">
                  <a:moveTo>
                    <a:pt x="241" y="0"/>
                  </a:moveTo>
                  <a:lnTo>
                    <a:pt x="117" y="115"/>
                  </a:lnTo>
                  <a:lnTo>
                    <a:pt x="0" y="0"/>
                  </a:lnTo>
                  <a:lnTo>
                    <a:pt x="241"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148885" tIns="74443" rIns="148885" bIns="74443"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6"/>
            <p:cNvSpPr/>
            <p:nvPr/>
          </p:nvSpPr>
          <p:spPr bwMode="auto">
            <a:xfrm>
              <a:off x="2759" y="0"/>
              <a:ext cx="241" cy="115"/>
            </a:xfrm>
            <a:custGeom>
              <a:avLst/>
              <a:gdLst>
                <a:gd name="T0" fmla="*/ 0 w 241"/>
                <a:gd name="T1" fmla="*/ 115 h 115"/>
                <a:gd name="T2" fmla="*/ 125 w 241"/>
                <a:gd name="T3" fmla="*/ 0 h 115"/>
                <a:gd name="T4" fmla="*/ 241 w 241"/>
                <a:gd name="T5" fmla="*/ 115 h 115"/>
                <a:gd name="T6" fmla="*/ 0 w 241"/>
                <a:gd name="T7" fmla="*/ 115 h 115"/>
              </a:gdLst>
              <a:ahLst/>
              <a:cxnLst>
                <a:cxn ang="0">
                  <a:pos x="T0" y="T1"/>
                </a:cxn>
                <a:cxn ang="0">
                  <a:pos x="T2" y="T3"/>
                </a:cxn>
                <a:cxn ang="0">
                  <a:pos x="T4" y="T5"/>
                </a:cxn>
                <a:cxn ang="0">
                  <a:pos x="T6" y="T7"/>
                </a:cxn>
              </a:cxnLst>
              <a:rect l="0" t="0" r="r" b="b"/>
              <a:pathLst>
                <a:path w="241" h="115">
                  <a:moveTo>
                    <a:pt x="0" y="115"/>
                  </a:moveTo>
                  <a:lnTo>
                    <a:pt x="125" y="0"/>
                  </a:lnTo>
                  <a:lnTo>
                    <a:pt x="241" y="115"/>
                  </a:lnTo>
                  <a:lnTo>
                    <a:pt x="0" y="115"/>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48885" tIns="74443" rIns="148885" bIns="74443"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7"/>
            <p:cNvSpPr/>
            <p:nvPr/>
          </p:nvSpPr>
          <p:spPr bwMode="auto">
            <a:xfrm>
              <a:off x="2880" y="196"/>
              <a:ext cx="999" cy="969"/>
            </a:xfrm>
            <a:custGeom>
              <a:avLst/>
              <a:gdLst>
                <a:gd name="T0" fmla="*/ 690 w 834"/>
                <a:gd name="T1" fmla="*/ 489 h 809"/>
                <a:gd name="T2" fmla="*/ 834 w 834"/>
                <a:gd name="T3" fmla="*/ 345 h 809"/>
                <a:gd name="T4" fmla="*/ 834 w 834"/>
                <a:gd name="T5" fmla="*/ 345 h 809"/>
                <a:gd name="T6" fmla="*/ 0 w 834"/>
                <a:gd name="T7" fmla="*/ 0 h 809"/>
                <a:gd name="T8" fmla="*/ 0 w 834"/>
                <a:gd name="T9" fmla="*/ 656 h 809"/>
                <a:gd name="T10" fmla="*/ 370 w 834"/>
                <a:gd name="T11" fmla="*/ 809 h 809"/>
                <a:gd name="T12" fmla="*/ 370 w 834"/>
                <a:gd name="T13" fmla="*/ 809 h 809"/>
                <a:gd name="T14" fmla="*/ 548 w 834"/>
                <a:gd name="T15" fmla="*/ 631 h 809"/>
                <a:gd name="T16" fmla="*/ 684 w 834"/>
                <a:gd name="T17" fmla="*/ 630 h 809"/>
                <a:gd name="T18" fmla="*/ 690 w 834"/>
                <a:gd name="T19" fmla="*/ 489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4" h="809">
                  <a:moveTo>
                    <a:pt x="690" y="489"/>
                  </a:moveTo>
                  <a:cubicBezTo>
                    <a:pt x="834" y="345"/>
                    <a:pt x="834" y="345"/>
                    <a:pt x="834" y="345"/>
                  </a:cubicBezTo>
                  <a:cubicBezTo>
                    <a:pt x="834" y="345"/>
                    <a:pt x="834" y="345"/>
                    <a:pt x="834" y="345"/>
                  </a:cubicBezTo>
                  <a:cubicBezTo>
                    <a:pt x="603" y="115"/>
                    <a:pt x="302" y="0"/>
                    <a:pt x="0" y="0"/>
                  </a:cubicBezTo>
                  <a:cubicBezTo>
                    <a:pt x="0" y="656"/>
                    <a:pt x="0" y="656"/>
                    <a:pt x="0" y="656"/>
                  </a:cubicBezTo>
                  <a:cubicBezTo>
                    <a:pt x="134" y="656"/>
                    <a:pt x="268" y="707"/>
                    <a:pt x="370" y="809"/>
                  </a:cubicBezTo>
                  <a:cubicBezTo>
                    <a:pt x="370" y="809"/>
                    <a:pt x="370" y="809"/>
                    <a:pt x="370" y="809"/>
                  </a:cubicBezTo>
                  <a:cubicBezTo>
                    <a:pt x="548" y="631"/>
                    <a:pt x="548" y="631"/>
                    <a:pt x="548" y="631"/>
                  </a:cubicBezTo>
                  <a:cubicBezTo>
                    <a:pt x="684" y="630"/>
                    <a:pt x="684" y="630"/>
                    <a:pt x="684" y="630"/>
                  </a:cubicBezTo>
                  <a:lnTo>
                    <a:pt x="690" y="48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48885" tIns="74443" rIns="148885" bIns="74443"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8"/>
            <p:cNvSpPr/>
            <p:nvPr/>
          </p:nvSpPr>
          <p:spPr bwMode="auto">
            <a:xfrm>
              <a:off x="3807" y="1608"/>
              <a:ext cx="241" cy="114"/>
            </a:xfrm>
            <a:custGeom>
              <a:avLst/>
              <a:gdLst>
                <a:gd name="T0" fmla="*/ 241 w 241"/>
                <a:gd name="T1" fmla="*/ 0 h 114"/>
                <a:gd name="T2" fmla="*/ 117 w 241"/>
                <a:gd name="T3" fmla="*/ 114 h 114"/>
                <a:gd name="T4" fmla="*/ 0 w 241"/>
                <a:gd name="T5" fmla="*/ 0 h 114"/>
                <a:gd name="T6" fmla="*/ 241 w 241"/>
                <a:gd name="T7" fmla="*/ 0 h 114"/>
              </a:gdLst>
              <a:ahLst/>
              <a:cxnLst>
                <a:cxn ang="0">
                  <a:pos x="T0" y="T1"/>
                </a:cxn>
                <a:cxn ang="0">
                  <a:pos x="T2" y="T3"/>
                </a:cxn>
                <a:cxn ang="0">
                  <a:pos x="T4" y="T5"/>
                </a:cxn>
                <a:cxn ang="0">
                  <a:pos x="T6" y="T7"/>
                </a:cxn>
              </a:cxnLst>
              <a:rect l="0" t="0" r="r" b="b"/>
              <a:pathLst>
                <a:path w="241" h="114">
                  <a:moveTo>
                    <a:pt x="241" y="0"/>
                  </a:moveTo>
                  <a:lnTo>
                    <a:pt x="117" y="114"/>
                  </a:lnTo>
                  <a:lnTo>
                    <a:pt x="0" y="0"/>
                  </a:lnTo>
                  <a:lnTo>
                    <a:pt x="241" y="0"/>
                  </a:lnTo>
                  <a:close/>
                </a:path>
              </a:pathLst>
            </a:custGeom>
            <a:solidFill>
              <a:srgbClr val="AED136"/>
            </a:solidFill>
            <a:ln>
              <a:noFill/>
            </a:ln>
            <a:extLst>
              <a:ext uri="{91240B29-F687-4F45-9708-019B960494DF}">
                <a14:hiddenLine xmlns:a14="http://schemas.microsoft.com/office/drawing/2010/main" w="9525">
                  <a:solidFill>
                    <a:srgbClr val="000000"/>
                  </a:solidFill>
                  <a:round/>
                </a14:hiddenLine>
              </a:ext>
            </a:extLst>
          </p:spPr>
          <p:txBody>
            <a:bodyPr vert="horz" wrap="square" lIns="148885" tIns="74443" rIns="148885" bIns="74443"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9"/>
            <p:cNvSpPr/>
            <p:nvPr/>
          </p:nvSpPr>
          <p:spPr bwMode="auto">
            <a:xfrm>
              <a:off x="1881" y="196"/>
              <a:ext cx="1114" cy="969"/>
            </a:xfrm>
            <a:custGeom>
              <a:avLst/>
              <a:gdLst>
                <a:gd name="T0" fmla="*/ 834 w 930"/>
                <a:gd name="T1" fmla="*/ 203 h 809"/>
                <a:gd name="T2" fmla="*/ 834 w 930"/>
                <a:gd name="T3" fmla="*/ 0 h 809"/>
                <a:gd name="T4" fmla="*/ 834 w 930"/>
                <a:gd name="T5" fmla="*/ 0 h 809"/>
                <a:gd name="T6" fmla="*/ 0 w 930"/>
                <a:gd name="T7" fmla="*/ 345 h 809"/>
                <a:gd name="T8" fmla="*/ 464 w 930"/>
                <a:gd name="T9" fmla="*/ 809 h 809"/>
                <a:gd name="T10" fmla="*/ 834 w 930"/>
                <a:gd name="T11" fmla="*/ 656 h 809"/>
                <a:gd name="T12" fmla="*/ 834 w 930"/>
                <a:gd name="T13" fmla="*/ 656 h 809"/>
                <a:gd name="T14" fmla="*/ 834 w 930"/>
                <a:gd name="T15" fmla="*/ 404 h 809"/>
                <a:gd name="T16" fmla="*/ 930 w 930"/>
                <a:gd name="T17" fmla="*/ 307 h 809"/>
                <a:gd name="T18" fmla="*/ 834 w 930"/>
                <a:gd name="T19" fmla="*/ 203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0" h="809">
                  <a:moveTo>
                    <a:pt x="834" y="203"/>
                  </a:moveTo>
                  <a:cubicBezTo>
                    <a:pt x="834" y="0"/>
                    <a:pt x="834" y="0"/>
                    <a:pt x="834" y="0"/>
                  </a:cubicBezTo>
                  <a:cubicBezTo>
                    <a:pt x="834" y="0"/>
                    <a:pt x="834" y="0"/>
                    <a:pt x="834" y="0"/>
                  </a:cubicBezTo>
                  <a:cubicBezTo>
                    <a:pt x="508" y="0"/>
                    <a:pt x="214" y="132"/>
                    <a:pt x="0" y="345"/>
                  </a:cubicBezTo>
                  <a:cubicBezTo>
                    <a:pt x="464" y="809"/>
                    <a:pt x="464" y="809"/>
                    <a:pt x="464" y="809"/>
                  </a:cubicBezTo>
                  <a:cubicBezTo>
                    <a:pt x="559" y="714"/>
                    <a:pt x="689" y="656"/>
                    <a:pt x="834" y="656"/>
                  </a:cubicBezTo>
                  <a:cubicBezTo>
                    <a:pt x="834" y="656"/>
                    <a:pt x="834" y="656"/>
                    <a:pt x="834" y="656"/>
                  </a:cubicBezTo>
                  <a:cubicBezTo>
                    <a:pt x="834" y="404"/>
                    <a:pt x="834" y="404"/>
                    <a:pt x="834" y="404"/>
                  </a:cubicBezTo>
                  <a:cubicBezTo>
                    <a:pt x="930" y="307"/>
                    <a:pt x="930" y="307"/>
                    <a:pt x="930" y="307"/>
                  </a:cubicBezTo>
                  <a:lnTo>
                    <a:pt x="834" y="20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48885" tIns="74443" rIns="148885" bIns="74443"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0"/>
            <p:cNvSpPr/>
            <p:nvPr/>
          </p:nvSpPr>
          <p:spPr bwMode="auto">
            <a:xfrm>
              <a:off x="1468" y="609"/>
              <a:ext cx="969" cy="999"/>
            </a:xfrm>
            <a:custGeom>
              <a:avLst/>
              <a:gdLst>
                <a:gd name="T0" fmla="*/ 0 w 809"/>
                <a:gd name="T1" fmla="*/ 834 h 834"/>
                <a:gd name="T2" fmla="*/ 656 w 809"/>
                <a:gd name="T3" fmla="*/ 834 h 834"/>
                <a:gd name="T4" fmla="*/ 809 w 809"/>
                <a:gd name="T5" fmla="*/ 464 h 834"/>
                <a:gd name="T6" fmla="*/ 631 w 809"/>
                <a:gd name="T7" fmla="*/ 286 h 834"/>
                <a:gd name="T8" fmla="*/ 626 w 809"/>
                <a:gd name="T9" fmla="*/ 145 h 834"/>
                <a:gd name="T10" fmla="*/ 489 w 809"/>
                <a:gd name="T11" fmla="*/ 144 h 834"/>
                <a:gd name="T12" fmla="*/ 345 w 809"/>
                <a:gd name="T13" fmla="*/ 0 h 834"/>
                <a:gd name="T14" fmla="*/ 0 w 80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9" h="834">
                  <a:moveTo>
                    <a:pt x="0" y="834"/>
                  </a:moveTo>
                  <a:cubicBezTo>
                    <a:pt x="656" y="834"/>
                    <a:pt x="656" y="834"/>
                    <a:pt x="656" y="834"/>
                  </a:cubicBezTo>
                  <a:cubicBezTo>
                    <a:pt x="656" y="700"/>
                    <a:pt x="707" y="566"/>
                    <a:pt x="809" y="464"/>
                  </a:cubicBezTo>
                  <a:cubicBezTo>
                    <a:pt x="631" y="286"/>
                    <a:pt x="631" y="286"/>
                    <a:pt x="631" y="286"/>
                  </a:cubicBezTo>
                  <a:cubicBezTo>
                    <a:pt x="626" y="145"/>
                    <a:pt x="626" y="145"/>
                    <a:pt x="626" y="145"/>
                  </a:cubicBezTo>
                  <a:cubicBezTo>
                    <a:pt x="489" y="144"/>
                    <a:pt x="489" y="144"/>
                    <a:pt x="489" y="144"/>
                  </a:cubicBezTo>
                  <a:cubicBezTo>
                    <a:pt x="345" y="0"/>
                    <a:pt x="345" y="0"/>
                    <a:pt x="345" y="0"/>
                  </a:cubicBezTo>
                  <a:cubicBezTo>
                    <a:pt x="115" y="230"/>
                    <a:pt x="0" y="532"/>
                    <a:pt x="0" y="834"/>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148885" tIns="74443" rIns="148885" bIns="74443"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1"/>
            <p:cNvSpPr/>
            <p:nvPr/>
          </p:nvSpPr>
          <p:spPr bwMode="auto">
            <a:xfrm>
              <a:off x="1468" y="1493"/>
              <a:ext cx="969" cy="1114"/>
            </a:xfrm>
            <a:custGeom>
              <a:avLst/>
              <a:gdLst>
                <a:gd name="T0" fmla="*/ 345 w 809"/>
                <a:gd name="T1" fmla="*/ 930 h 930"/>
                <a:gd name="T2" fmla="*/ 809 w 809"/>
                <a:gd name="T3" fmla="*/ 466 h 930"/>
                <a:gd name="T4" fmla="*/ 656 w 809"/>
                <a:gd name="T5" fmla="*/ 96 h 930"/>
                <a:gd name="T6" fmla="*/ 404 w 809"/>
                <a:gd name="T7" fmla="*/ 96 h 930"/>
                <a:gd name="T8" fmla="*/ 301 w 809"/>
                <a:gd name="T9" fmla="*/ 0 h 930"/>
                <a:gd name="T10" fmla="*/ 204 w 809"/>
                <a:gd name="T11" fmla="*/ 96 h 930"/>
                <a:gd name="T12" fmla="*/ 0 w 809"/>
                <a:gd name="T13" fmla="*/ 96 h 930"/>
                <a:gd name="T14" fmla="*/ 345 w 809"/>
                <a:gd name="T15" fmla="*/ 930 h 9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9" h="930">
                  <a:moveTo>
                    <a:pt x="345" y="930"/>
                  </a:moveTo>
                  <a:cubicBezTo>
                    <a:pt x="809" y="466"/>
                    <a:pt x="809" y="466"/>
                    <a:pt x="809" y="466"/>
                  </a:cubicBezTo>
                  <a:cubicBezTo>
                    <a:pt x="714" y="371"/>
                    <a:pt x="656" y="240"/>
                    <a:pt x="656" y="96"/>
                  </a:cubicBezTo>
                  <a:cubicBezTo>
                    <a:pt x="404" y="96"/>
                    <a:pt x="404" y="96"/>
                    <a:pt x="404" y="96"/>
                  </a:cubicBezTo>
                  <a:cubicBezTo>
                    <a:pt x="301" y="0"/>
                    <a:pt x="301" y="0"/>
                    <a:pt x="301" y="0"/>
                  </a:cubicBezTo>
                  <a:cubicBezTo>
                    <a:pt x="204" y="96"/>
                    <a:pt x="204" y="96"/>
                    <a:pt x="204" y="96"/>
                  </a:cubicBezTo>
                  <a:cubicBezTo>
                    <a:pt x="0" y="96"/>
                    <a:pt x="0" y="96"/>
                    <a:pt x="0" y="96"/>
                  </a:cubicBezTo>
                  <a:cubicBezTo>
                    <a:pt x="0" y="421"/>
                    <a:pt x="132" y="716"/>
                    <a:pt x="345" y="93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148885" tIns="74443" rIns="148885" bIns="74443"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2"/>
            <p:cNvSpPr/>
            <p:nvPr/>
          </p:nvSpPr>
          <p:spPr bwMode="auto">
            <a:xfrm>
              <a:off x="1881" y="2051"/>
              <a:ext cx="999" cy="969"/>
            </a:xfrm>
            <a:custGeom>
              <a:avLst/>
              <a:gdLst>
                <a:gd name="T0" fmla="*/ 834 w 834"/>
                <a:gd name="T1" fmla="*/ 809 h 809"/>
                <a:gd name="T2" fmla="*/ 834 w 834"/>
                <a:gd name="T3" fmla="*/ 153 h 809"/>
                <a:gd name="T4" fmla="*/ 464 w 834"/>
                <a:gd name="T5" fmla="*/ 0 h 809"/>
                <a:gd name="T6" fmla="*/ 286 w 834"/>
                <a:gd name="T7" fmla="*/ 177 h 809"/>
                <a:gd name="T8" fmla="*/ 146 w 834"/>
                <a:gd name="T9" fmla="*/ 183 h 809"/>
                <a:gd name="T10" fmla="*/ 144 w 834"/>
                <a:gd name="T11" fmla="*/ 320 h 809"/>
                <a:gd name="T12" fmla="*/ 0 w 834"/>
                <a:gd name="T13" fmla="*/ 464 h 809"/>
                <a:gd name="T14" fmla="*/ 834 w 834"/>
                <a:gd name="T15" fmla="*/ 809 h 8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4" h="809">
                  <a:moveTo>
                    <a:pt x="834" y="809"/>
                  </a:moveTo>
                  <a:cubicBezTo>
                    <a:pt x="834" y="153"/>
                    <a:pt x="834" y="153"/>
                    <a:pt x="834" y="153"/>
                  </a:cubicBezTo>
                  <a:cubicBezTo>
                    <a:pt x="700" y="153"/>
                    <a:pt x="566" y="102"/>
                    <a:pt x="464" y="0"/>
                  </a:cubicBezTo>
                  <a:cubicBezTo>
                    <a:pt x="286" y="177"/>
                    <a:pt x="286" y="177"/>
                    <a:pt x="286" y="177"/>
                  </a:cubicBezTo>
                  <a:cubicBezTo>
                    <a:pt x="146" y="183"/>
                    <a:pt x="146" y="183"/>
                    <a:pt x="146" y="183"/>
                  </a:cubicBezTo>
                  <a:cubicBezTo>
                    <a:pt x="144" y="320"/>
                    <a:pt x="144" y="320"/>
                    <a:pt x="144" y="320"/>
                  </a:cubicBezTo>
                  <a:cubicBezTo>
                    <a:pt x="0" y="464"/>
                    <a:pt x="0" y="464"/>
                    <a:pt x="0" y="464"/>
                  </a:cubicBezTo>
                  <a:cubicBezTo>
                    <a:pt x="230" y="694"/>
                    <a:pt x="532" y="809"/>
                    <a:pt x="834" y="809"/>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148885" tIns="74443" rIns="148885" bIns="74443"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3"/>
            <p:cNvSpPr/>
            <p:nvPr/>
          </p:nvSpPr>
          <p:spPr bwMode="auto">
            <a:xfrm>
              <a:off x="2765" y="2051"/>
              <a:ext cx="1114" cy="969"/>
            </a:xfrm>
            <a:custGeom>
              <a:avLst/>
              <a:gdLst>
                <a:gd name="T0" fmla="*/ 930 w 930"/>
                <a:gd name="T1" fmla="*/ 464 h 809"/>
                <a:gd name="T2" fmla="*/ 466 w 930"/>
                <a:gd name="T3" fmla="*/ 0 h 809"/>
                <a:gd name="T4" fmla="*/ 96 w 930"/>
                <a:gd name="T5" fmla="*/ 153 h 809"/>
                <a:gd name="T6" fmla="*/ 96 w 930"/>
                <a:gd name="T7" fmla="*/ 404 h 809"/>
                <a:gd name="T8" fmla="*/ 0 w 930"/>
                <a:gd name="T9" fmla="*/ 508 h 809"/>
                <a:gd name="T10" fmla="*/ 96 w 930"/>
                <a:gd name="T11" fmla="*/ 605 h 809"/>
                <a:gd name="T12" fmla="*/ 96 w 930"/>
                <a:gd name="T13" fmla="*/ 809 h 809"/>
                <a:gd name="T14" fmla="*/ 930 w 930"/>
                <a:gd name="T15" fmla="*/ 464 h 8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0" h="809">
                  <a:moveTo>
                    <a:pt x="930" y="464"/>
                  </a:moveTo>
                  <a:cubicBezTo>
                    <a:pt x="466" y="0"/>
                    <a:pt x="466" y="0"/>
                    <a:pt x="466" y="0"/>
                  </a:cubicBezTo>
                  <a:cubicBezTo>
                    <a:pt x="371" y="94"/>
                    <a:pt x="240" y="153"/>
                    <a:pt x="96" y="153"/>
                  </a:cubicBezTo>
                  <a:cubicBezTo>
                    <a:pt x="96" y="404"/>
                    <a:pt x="96" y="404"/>
                    <a:pt x="96" y="404"/>
                  </a:cubicBezTo>
                  <a:cubicBezTo>
                    <a:pt x="0" y="508"/>
                    <a:pt x="0" y="508"/>
                    <a:pt x="0" y="508"/>
                  </a:cubicBezTo>
                  <a:cubicBezTo>
                    <a:pt x="96" y="605"/>
                    <a:pt x="96" y="605"/>
                    <a:pt x="96" y="605"/>
                  </a:cubicBezTo>
                  <a:cubicBezTo>
                    <a:pt x="96" y="809"/>
                    <a:pt x="96" y="809"/>
                    <a:pt x="96" y="809"/>
                  </a:cubicBezTo>
                  <a:cubicBezTo>
                    <a:pt x="422" y="809"/>
                    <a:pt x="716" y="677"/>
                    <a:pt x="930" y="4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48885" tIns="74443" rIns="148885" bIns="74443"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4"/>
            <p:cNvSpPr/>
            <p:nvPr/>
          </p:nvSpPr>
          <p:spPr bwMode="auto">
            <a:xfrm>
              <a:off x="3323" y="1608"/>
              <a:ext cx="969" cy="999"/>
            </a:xfrm>
            <a:custGeom>
              <a:avLst/>
              <a:gdLst>
                <a:gd name="T0" fmla="*/ 320 w 809"/>
                <a:gd name="T1" fmla="*/ 690 h 834"/>
                <a:gd name="T2" fmla="*/ 464 w 809"/>
                <a:gd name="T3" fmla="*/ 834 h 834"/>
                <a:gd name="T4" fmla="*/ 464 w 809"/>
                <a:gd name="T5" fmla="*/ 834 h 834"/>
                <a:gd name="T6" fmla="*/ 809 w 809"/>
                <a:gd name="T7" fmla="*/ 0 h 834"/>
                <a:gd name="T8" fmla="*/ 153 w 809"/>
                <a:gd name="T9" fmla="*/ 0 h 834"/>
                <a:gd name="T10" fmla="*/ 0 w 809"/>
                <a:gd name="T11" fmla="*/ 370 h 834"/>
                <a:gd name="T12" fmla="*/ 0 w 809"/>
                <a:gd name="T13" fmla="*/ 370 h 834"/>
                <a:gd name="T14" fmla="*/ 178 w 809"/>
                <a:gd name="T15" fmla="*/ 547 h 834"/>
                <a:gd name="T16" fmla="*/ 179 w 809"/>
                <a:gd name="T17" fmla="*/ 684 h 834"/>
                <a:gd name="T18" fmla="*/ 320 w 809"/>
                <a:gd name="T19" fmla="*/ 69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34">
                  <a:moveTo>
                    <a:pt x="320" y="690"/>
                  </a:moveTo>
                  <a:cubicBezTo>
                    <a:pt x="464" y="834"/>
                    <a:pt x="464" y="834"/>
                    <a:pt x="464" y="834"/>
                  </a:cubicBezTo>
                  <a:cubicBezTo>
                    <a:pt x="464" y="834"/>
                    <a:pt x="464" y="834"/>
                    <a:pt x="464" y="834"/>
                  </a:cubicBezTo>
                  <a:cubicBezTo>
                    <a:pt x="694" y="603"/>
                    <a:pt x="809" y="302"/>
                    <a:pt x="809" y="0"/>
                  </a:cubicBezTo>
                  <a:cubicBezTo>
                    <a:pt x="153" y="0"/>
                    <a:pt x="153" y="0"/>
                    <a:pt x="153" y="0"/>
                  </a:cubicBezTo>
                  <a:cubicBezTo>
                    <a:pt x="153" y="134"/>
                    <a:pt x="102" y="268"/>
                    <a:pt x="0" y="370"/>
                  </a:cubicBezTo>
                  <a:cubicBezTo>
                    <a:pt x="0" y="370"/>
                    <a:pt x="0" y="370"/>
                    <a:pt x="0" y="370"/>
                  </a:cubicBezTo>
                  <a:cubicBezTo>
                    <a:pt x="178" y="547"/>
                    <a:pt x="178" y="547"/>
                    <a:pt x="178" y="547"/>
                  </a:cubicBezTo>
                  <a:cubicBezTo>
                    <a:pt x="179" y="684"/>
                    <a:pt x="179" y="684"/>
                    <a:pt x="179" y="684"/>
                  </a:cubicBezTo>
                  <a:lnTo>
                    <a:pt x="320" y="69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48885" tIns="74443" rIns="148885" bIns="74443"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5"/>
            <p:cNvSpPr/>
            <p:nvPr/>
          </p:nvSpPr>
          <p:spPr bwMode="auto">
            <a:xfrm>
              <a:off x="3323" y="609"/>
              <a:ext cx="969" cy="1113"/>
            </a:xfrm>
            <a:custGeom>
              <a:avLst/>
              <a:gdLst>
                <a:gd name="T0" fmla="*/ 605 w 809"/>
                <a:gd name="T1" fmla="*/ 834 h 929"/>
                <a:gd name="T2" fmla="*/ 809 w 809"/>
                <a:gd name="T3" fmla="*/ 834 h 929"/>
                <a:gd name="T4" fmla="*/ 809 w 809"/>
                <a:gd name="T5" fmla="*/ 834 h 929"/>
                <a:gd name="T6" fmla="*/ 464 w 809"/>
                <a:gd name="T7" fmla="*/ 0 h 929"/>
                <a:gd name="T8" fmla="*/ 0 w 809"/>
                <a:gd name="T9" fmla="*/ 464 h 929"/>
                <a:gd name="T10" fmla="*/ 153 w 809"/>
                <a:gd name="T11" fmla="*/ 834 h 929"/>
                <a:gd name="T12" fmla="*/ 153 w 809"/>
                <a:gd name="T13" fmla="*/ 834 h 929"/>
                <a:gd name="T14" fmla="*/ 404 w 809"/>
                <a:gd name="T15" fmla="*/ 834 h 929"/>
                <a:gd name="T16" fmla="*/ 502 w 809"/>
                <a:gd name="T17" fmla="*/ 929 h 929"/>
                <a:gd name="T18" fmla="*/ 605 w 809"/>
                <a:gd name="T19" fmla="*/ 834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929">
                  <a:moveTo>
                    <a:pt x="605" y="834"/>
                  </a:moveTo>
                  <a:cubicBezTo>
                    <a:pt x="809" y="834"/>
                    <a:pt x="809" y="834"/>
                    <a:pt x="809" y="834"/>
                  </a:cubicBezTo>
                  <a:cubicBezTo>
                    <a:pt x="809" y="834"/>
                    <a:pt x="809" y="834"/>
                    <a:pt x="809" y="834"/>
                  </a:cubicBezTo>
                  <a:cubicBezTo>
                    <a:pt x="809" y="508"/>
                    <a:pt x="677" y="214"/>
                    <a:pt x="464" y="0"/>
                  </a:cubicBezTo>
                  <a:cubicBezTo>
                    <a:pt x="0" y="464"/>
                    <a:pt x="0" y="464"/>
                    <a:pt x="0" y="464"/>
                  </a:cubicBezTo>
                  <a:cubicBezTo>
                    <a:pt x="95" y="559"/>
                    <a:pt x="153" y="689"/>
                    <a:pt x="153" y="834"/>
                  </a:cubicBezTo>
                  <a:cubicBezTo>
                    <a:pt x="153" y="834"/>
                    <a:pt x="153" y="834"/>
                    <a:pt x="153" y="834"/>
                  </a:cubicBezTo>
                  <a:cubicBezTo>
                    <a:pt x="404" y="834"/>
                    <a:pt x="404" y="834"/>
                    <a:pt x="404" y="834"/>
                  </a:cubicBezTo>
                  <a:cubicBezTo>
                    <a:pt x="502" y="929"/>
                    <a:pt x="502" y="929"/>
                    <a:pt x="502" y="929"/>
                  </a:cubicBezTo>
                  <a:lnTo>
                    <a:pt x="605" y="83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48885" tIns="74443" rIns="148885" bIns="74443"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6"/>
            <p:cNvSpPr/>
            <p:nvPr/>
          </p:nvSpPr>
          <p:spPr bwMode="auto">
            <a:xfrm>
              <a:off x="3535" y="775"/>
              <a:ext cx="170" cy="170"/>
            </a:xfrm>
            <a:custGeom>
              <a:avLst/>
              <a:gdLst>
                <a:gd name="T0" fmla="*/ 170 w 170"/>
                <a:gd name="T1" fmla="*/ 0 h 170"/>
                <a:gd name="T2" fmla="*/ 163 w 170"/>
                <a:gd name="T3" fmla="*/ 168 h 170"/>
                <a:gd name="T4" fmla="*/ 0 w 170"/>
                <a:gd name="T5" fmla="*/ 170 h 170"/>
                <a:gd name="T6" fmla="*/ 170 w 170"/>
                <a:gd name="T7" fmla="*/ 0 h 170"/>
              </a:gdLst>
              <a:ahLst/>
              <a:cxnLst>
                <a:cxn ang="0">
                  <a:pos x="T0" y="T1"/>
                </a:cxn>
                <a:cxn ang="0">
                  <a:pos x="T2" y="T3"/>
                </a:cxn>
                <a:cxn ang="0">
                  <a:pos x="T4" y="T5"/>
                </a:cxn>
                <a:cxn ang="0">
                  <a:pos x="T6" y="T7"/>
                </a:cxn>
              </a:cxnLst>
              <a:rect l="0" t="0" r="r" b="b"/>
              <a:pathLst>
                <a:path w="170" h="170">
                  <a:moveTo>
                    <a:pt x="170" y="0"/>
                  </a:moveTo>
                  <a:lnTo>
                    <a:pt x="163" y="168"/>
                  </a:lnTo>
                  <a:lnTo>
                    <a:pt x="0" y="170"/>
                  </a:lnTo>
                  <a:lnTo>
                    <a:pt x="17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48885" tIns="74443" rIns="148885" bIns="74443"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18"/>
          <p:cNvGrpSpPr>
            <a:grpSpLocks noChangeAspect="1"/>
          </p:cNvGrpSpPr>
          <p:nvPr/>
        </p:nvGrpSpPr>
        <p:grpSpPr>
          <a:xfrm>
            <a:off x="6417777" y="2313187"/>
            <a:ext cx="409217" cy="409240"/>
            <a:chOff x="6475265" y="2222085"/>
            <a:chExt cx="504000" cy="504000"/>
          </a:xfrm>
        </p:grpSpPr>
        <p:grpSp>
          <p:nvGrpSpPr>
            <p:cNvPr id="4" name="Group 19"/>
            <p:cNvGrpSpPr>
              <a:grpSpLocks noChangeAspect="1"/>
            </p:cNvGrpSpPr>
            <p:nvPr/>
          </p:nvGrpSpPr>
          <p:grpSpPr>
            <a:xfrm>
              <a:off x="6552348" y="2331706"/>
              <a:ext cx="375481" cy="323881"/>
              <a:chOff x="-122237" y="-128588"/>
              <a:chExt cx="4632324" cy="3995738"/>
            </a:xfrm>
            <a:solidFill>
              <a:schemeClr val="bg1"/>
            </a:solidFill>
          </p:grpSpPr>
          <p:sp>
            <p:nvSpPr>
              <p:cNvPr id="22" name="Freeform 34"/>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p:spPr>
            <p:txBody>
              <a:bodyPr vert="horz" wrap="square" lIns="111664" tIns="55832" rIns="111664" bIns="55832" numCol="1" anchor="t" anchorCtr="0" compatLnSpc="1"/>
              <a:lstStyle/>
              <a:p>
                <a:pPr>
                  <a:lnSpc>
                    <a:spcPct val="120000"/>
                  </a:lnSpc>
                </a:pPr>
                <a:endParaRPr lang="id-ID" sz="14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5"/>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p:spPr>
            <p:txBody>
              <a:bodyPr vert="horz" wrap="square" lIns="111664" tIns="55832" rIns="111664" bIns="55832" numCol="1" anchor="t" anchorCtr="0" compatLnSpc="1"/>
              <a:lstStyle/>
              <a:p>
                <a:pPr>
                  <a:lnSpc>
                    <a:spcPct val="120000"/>
                  </a:lnSpc>
                </a:pPr>
                <a:endParaRPr lang="id-ID" sz="14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Oval 20"/>
            <p:cNvSpPr/>
            <p:nvPr/>
          </p:nvSpPr>
          <p:spPr>
            <a:xfrm>
              <a:off x="6475265" y="2222085"/>
              <a:ext cx="504000" cy="504000"/>
            </a:xfrm>
            <a:prstGeom prst="ellipse">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4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23"/>
          <p:cNvGrpSpPr>
            <a:grpSpLocks noChangeAspect="1"/>
          </p:cNvGrpSpPr>
          <p:nvPr/>
        </p:nvGrpSpPr>
        <p:grpSpPr>
          <a:xfrm>
            <a:off x="7109589" y="3055660"/>
            <a:ext cx="409217" cy="409240"/>
            <a:chOff x="7315471" y="3207668"/>
            <a:chExt cx="504000" cy="504000"/>
          </a:xfrm>
        </p:grpSpPr>
        <p:sp>
          <p:nvSpPr>
            <p:cNvPr id="25" name="Freeform 44"/>
            <p:cNvSpPr>
              <a:spLocks noChangeAspect="1" noEditPoints="1"/>
            </p:cNvSpPr>
            <p:nvPr/>
          </p:nvSpPr>
          <p:spPr bwMode="auto">
            <a:xfrm>
              <a:off x="7395821" y="3344972"/>
              <a:ext cx="355267" cy="266650"/>
            </a:xfrm>
            <a:custGeom>
              <a:avLst/>
              <a:gdLst>
                <a:gd name="T0" fmla="*/ 925 w 1124"/>
                <a:gd name="T1" fmla="*/ 21 h 843"/>
                <a:gd name="T2" fmla="*/ 249 w 1124"/>
                <a:gd name="T3" fmla="*/ 0 h 843"/>
                <a:gd name="T4" fmla="*/ 21 w 1124"/>
                <a:gd name="T5" fmla="*/ 199 h 843"/>
                <a:gd name="T6" fmla="*/ 18 w 1124"/>
                <a:gd name="T7" fmla="*/ 295 h 843"/>
                <a:gd name="T8" fmla="*/ 562 w 1124"/>
                <a:gd name="T9" fmla="*/ 843 h 843"/>
                <a:gd name="T10" fmla="*/ 1106 w 1124"/>
                <a:gd name="T11" fmla="*/ 295 h 843"/>
                <a:gd name="T12" fmla="*/ 1103 w 1124"/>
                <a:gd name="T13" fmla="*/ 199 h 843"/>
                <a:gd name="T14" fmla="*/ 484 w 1124"/>
                <a:gd name="T15" fmla="*/ 246 h 843"/>
                <a:gd name="T16" fmla="*/ 640 w 1124"/>
                <a:gd name="T17" fmla="*/ 246 h 843"/>
                <a:gd name="T18" fmla="*/ 685 w 1124"/>
                <a:gd name="T19" fmla="*/ 78 h 843"/>
                <a:gd name="T20" fmla="*/ 667 w 1124"/>
                <a:gd name="T21" fmla="*/ 223 h 843"/>
                <a:gd name="T22" fmla="*/ 457 w 1124"/>
                <a:gd name="T23" fmla="*/ 223 h 843"/>
                <a:gd name="T24" fmla="*/ 439 w 1124"/>
                <a:gd name="T25" fmla="*/ 78 h 843"/>
                <a:gd name="T26" fmla="*/ 457 w 1124"/>
                <a:gd name="T27" fmla="*/ 223 h 843"/>
                <a:gd name="T28" fmla="*/ 562 w 1124"/>
                <a:gd name="T29" fmla="*/ 718 h 843"/>
                <a:gd name="T30" fmla="*/ 649 w 1124"/>
                <a:gd name="T31" fmla="*/ 281 h 843"/>
                <a:gd name="T32" fmla="*/ 858 w 1124"/>
                <a:gd name="T33" fmla="*/ 281 h 843"/>
                <a:gd name="T34" fmla="*/ 685 w 1124"/>
                <a:gd name="T35" fmla="*/ 281 h 843"/>
                <a:gd name="T36" fmla="*/ 781 w 1124"/>
                <a:gd name="T37" fmla="*/ 174 h 843"/>
                <a:gd name="T38" fmla="*/ 695 w 1124"/>
                <a:gd name="T39" fmla="*/ 246 h 843"/>
                <a:gd name="T40" fmla="*/ 851 w 1124"/>
                <a:gd name="T41" fmla="*/ 70 h 843"/>
                <a:gd name="T42" fmla="*/ 727 w 1124"/>
                <a:gd name="T43" fmla="*/ 70 h 843"/>
                <a:gd name="T44" fmla="*/ 484 w 1124"/>
                <a:gd name="T45" fmla="*/ 70 h 843"/>
                <a:gd name="T46" fmla="*/ 562 w 1124"/>
                <a:gd name="T47" fmla="*/ 135 h 843"/>
                <a:gd name="T48" fmla="*/ 273 w 1124"/>
                <a:gd name="T49" fmla="*/ 70 h 843"/>
                <a:gd name="T50" fmla="*/ 341 w 1124"/>
                <a:gd name="T51" fmla="*/ 126 h 843"/>
                <a:gd name="T52" fmla="*/ 429 w 1124"/>
                <a:gd name="T53" fmla="*/ 246 h 843"/>
                <a:gd name="T54" fmla="*/ 343 w 1124"/>
                <a:gd name="T55" fmla="*/ 174 h 843"/>
                <a:gd name="T56" fmla="*/ 525 w 1124"/>
                <a:gd name="T57" fmla="*/ 712 h 843"/>
                <a:gd name="T58" fmla="*/ 439 w 1124"/>
                <a:gd name="T59" fmla="*/ 281 h 843"/>
                <a:gd name="T60" fmla="*/ 101 w 1124"/>
                <a:gd name="T61" fmla="*/ 281 h 843"/>
                <a:gd name="T62" fmla="*/ 446 w 1124"/>
                <a:gd name="T63" fmla="*/ 649 h 843"/>
                <a:gd name="T64" fmla="*/ 1023 w 1124"/>
                <a:gd name="T65" fmla="*/ 281 h 843"/>
                <a:gd name="T66" fmla="*/ 899 w 1124"/>
                <a:gd name="T67" fmla="*/ 281 h 843"/>
                <a:gd name="T68" fmla="*/ 808 w 1124"/>
                <a:gd name="T69" fmla="*/ 151 h 843"/>
                <a:gd name="T70" fmla="*/ 1051 w 1124"/>
                <a:gd name="T71" fmla="*/ 246 h 843"/>
                <a:gd name="T72" fmla="*/ 235 w 1124"/>
                <a:gd name="T73" fmla="*/ 84 h 843"/>
                <a:gd name="T74" fmla="*/ 221 w 1124"/>
                <a:gd name="T75" fmla="*/ 246 h 843"/>
                <a:gd name="T76" fmla="*/ 235 w 1124"/>
                <a:gd name="T77" fmla="*/ 8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4" h="843">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chemeClr val="bg1"/>
            </a:solidFill>
            <a:ln>
              <a:noFill/>
            </a:ln>
          </p:spPr>
          <p:txBody>
            <a:bodyPr vert="horz" wrap="square" lIns="111664" tIns="55832" rIns="111664" bIns="55832" numCol="1" anchor="t" anchorCtr="0" compatLnSpc="1"/>
            <a:lstStyle/>
            <a:p>
              <a:pPr>
                <a:lnSpc>
                  <a:spcPct val="120000"/>
                </a:lnSpc>
              </a:pPr>
              <a:endParaRPr lang="id-ID" sz="14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Oval 25"/>
            <p:cNvSpPr/>
            <p:nvPr/>
          </p:nvSpPr>
          <p:spPr>
            <a:xfrm>
              <a:off x="7315471" y="3207668"/>
              <a:ext cx="504000" cy="504000"/>
            </a:xfrm>
            <a:prstGeom prst="ellipse">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4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26"/>
          <p:cNvGrpSpPr>
            <a:grpSpLocks noChangeAspect="1"/>
          </p:cNvGrpSpPr>
          <p:nvPr/>
        </p:nvGrpSpPr>
        <p:grpSpPr>
          <a:xfrm>
            <a:off x="7076693" y="4048749"/>
            <a:ext cx="409217" cy="409240"/>
            <a:chOff x="7277589" y="4351211"/>
            <a:chExt cx="504000" cy="504000"/>
          </a:xfrm>
        </p:grpSpPr>
        <p:grpSp>
          <p:nvGrpSpPr>
            <p:cNvPr id="19" name="Group 27"/>
            <p:cNvGrpSpPr>
              <a:grpSpLocks noChangeAspect="1"/>
            </p:cNvGrpSpPr>
            <p:nvPr/>
          </p:nvGrpSpPr>
          <p:grpSpPr>
            <a:xfrm>
              <a:off x="7406916" y="4439372"/>
              <a:ext cx="236756" cy="344023"/>
              <a:chOff x="-1587" y="-1587"/>
              <a:chExt cx="4211637" cy="6119812"/>
            </a:xfrm>
            <a:solidFill>
              <a:schemeClr val="bg1"/>
            </a:solidFill>
          </p:grpSpPr>
          <p:sp>
            <p:nvSpPr>
              <p:cNvPr id="30" name="Freeform 39"/>
              <p:cNvSpPr>
                <a:spLocks noEditPoints="1"/>
              </p:cNvSpPr>
              <p:nvPr/>
            </p:nvSpPr>
            <p:spPr bwMode="auto">
              <a:xfrm>
                <a:off x="-1587" y="-1587"/>
                <a:ext cx="4211637" cy="6119812"/>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p:spPr>
            <p:txBody>
              <a:bodyPr vert="horz" wrap="square" lIns="111664" tIns="55832" rIns="111664" bIns="55832" numCol="1" anchor="t" anchorCtr="0" compatLnSpc="1"/>
              <a:lstStyle/>
              <a:p>
                <a:pPr>
                  <a:lnSpc>
                    <a:spcPct val="120000"/>
                  </a:lnSpc>
                </a:pPr>
                <a:endParaRPr lang="id-ID" sz="14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40"/>
              <p:cNvSpPr/>
              <p:nvPr/>
            </p:nvSpPr>
            <p:spPr bwMode="auto">
              <a:xfrm>
                <a:off x="957263" y="955675"/>
                <a:ext cx="1239837" cy="1239837"/>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p:spPr>
            <p:txBody>
              <a:bodyPr vert="horz" wrap="square" lIns="111664" tIns="55832" rIns="111664" bIns="55832" numCol="1" anchor="t" anchorCtr="0" compatLnSpc="1"/>
              <a:lstStyle/>
              <a:p>
                <a:pPr>
                  <a:lnSpc>
                    <a:spcPct val="120000"/>
                  </a:lnSpc>
                </a:pPr>
                <a:endParaRPr lang="id-ID" sz="14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Oval 28"/>
            <p:cNvSpPr/>
            <p:nvPr/>
          </p:nvSpPr>
          <p:spPr>
            <a:xfrm>
              <a:off x="7277589" y="4351211"/>
              <a:ext cx="504000" cy="504000"/>
            </a:xfrm>
            <a:prstGeom prst="ellipse">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4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31"/>
          <p:cNvGrpSpPr>
            <a:grpSpLocks noChangeAspect="1"/>
          </p:cNvGrpSpPr>
          <p:nvPr/>
        </p:nvGrpSpPr>
        <p:grpSpPr>
          <a:xfrm>
            <a:off x="6335585" y="4677279"/>
            <a:ext cx="409217" cy="409240"/>
            <a:chOff x="6351588" y="5249129"/>
            <a:chExt cx="504000" cy="504000"/>
          </a:xfrm>
        </p:grpSpPr>
        <p:sp>
          <p:nvSpPr>
            <p:cNvPr id="33" name="Freeform 49"/>
            <p:cNvSpPr>
              <a:spLocks noEditPoints="1"/>
            </p:cNvSpPr>
            <p:nvPr/>
          </p:nvSpPr>
          <p:spPr bwMode="auto">
            <a:xfrm>
              <a:off x="6474948" y="5584193"/>
              <a:ext cx="28926" cy="28684"/>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solidFill>
              <a:schemeClr val="accent3"/>
            </a:solidFill>
            <a:ln>
              <a:noFill/>
            </a:ln>
          </p:spPr>
          <p:txBody>
            <a:bodyPr vert="horz" wrap="square" lIns="111664" tIns="55832" rIns="111664" bIns="55832" numCol="1" anchor="t" anchorCtr="0" compatLnSpc="1"/>
            <a:lstStyle/>
            <a:p>
              <a:pPr>
                <a:lnSpc>
                  <a:spcPct val="120000"/>
                </a:lnSpc>
              </a:pPr>
              <a:endParaRPr lang="id-ID" sz="14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Oval 33"/>
            <p:cNvSpPr>
              <a:spLocks noChangeAspect="1"/>
            </p:cNvSpPr>
            <p:nvPr/>
          </p:nvSpPr>
          <p:spPr>
            <a:xfrm>
              <a:off x="6351588" y="5249129"/>
              <a:ext cx="504000" cy="504000"/>
            </a:xfrm>
            <a:prstGeom prst="ellipse">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4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78"/>
            <p:cNvSpPr>
              <a:spLocks noChangeAspect="1" noEditPoints="1"/>
            </p:cNvSpPr>
            <p:nvPr/>
          </p:nvSpPr>
          <p:spPr bwMode="auto">
            <a:xfrm>
              <a:off x="6449971" y="5348129"/>
              <a:ext cx="322989" cy="313374"/>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111664" tIns="55832" rIns="111664" bIns="55832" numCol="1" anchor="t" anchorCtr="0" compatLnSpc="1"/>
            <a:lstStyle/>
            <a:p>
              <a:pPr>
                <a:lnSpc>
                  <a:spcPct val="120000"/>
                </a:lnSpc>
              </a:pPr>
              <a:endParaRPr lang="id-ID" sz="146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35"/>
          <p:cNvGrpSpPr>
            <a:grpSpLocks noChangeAspect="1"/>
          </p:cNvGrpSpPr>
          <p:nvPr/>
        </p:nvGrpSpPr>
        <p:grpSpPr>
          <a:xfrm>
            <a:off x="5374945" y="4685939"/>
            <a:ext cx="409217" cy="409240"/>
            <a:chOff x="5158265" y="5157503"/>
            <a:chExt cx="504000" cy="504000"/>
          </a:xfrm>
        </p:grpSpPr>
        <p:grpSp>
          <p:nvGrpSpPr>
            <p:cNvPr id="27" name="Group 36"/>
            <p:cNvGrpSpPr>
              <a:grpSpLocks noChangeAspect="1"/>
            </p:cNvGrpSpPr>
            <p:nvPr/>
          </p:nvGrpSpPr>
          <p:grpSpPr>
            <a:xfrm>
              <a:off x="5258893" y="5241947"/>
              <a:ext cx="306205" cy="306083"/>
              <a:chOff x="0" y="1588"/>
              <a:chExt cx="4016375" cy="4014787"/>
            </a:xfrm>
            <a:solidFill>
              <a:schemeClr val="bg1"/>
            </a:solidFill>
          </p:grpSpPr>
          <p:sp>
            <p:nvSpPr>
              <p:cNvPr id="39" name="Freeform 48"/>
              <p:cNvSpPr>
                <a:spLocks noEditPoints="1"/>
              </p:cNvSpPr>
              <p:nvPr/>
            </p:nvSpPr>
            <p:spPr bwMode="auto">
              <a:xfrm>
                <a:off x="0" y="1588"/>
                <a:ext cx="4016375" cy="4014787"/>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grpFill/>
              <a:ln>
                <a:noFill/>
              </a:ln>
            </p:spPr>
            <p:txBody>
              <a:bodyPr vert="horz" wrap="square" lIns="111664" tIns="55832" rIns="111664" bIns="55832" numCol="1" anchor="t" anchorCtr="0" compatLnSpc="1"/>
              <a:lstStyle/>
              <a:p>
                <a:pPr>
                  <a:lnSpc>
                    <a:spcPct val="120000"/>
                  </a:lnSpc>
                </a:pPr>
                <a:endParaRPr lang="id-ID" sz="14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49"/>
              <p:cNvSpPr>
                <a:spLocks noEditPoints="1"/>
              </p:cNvSpPr>
              <p:nvPr/>
            </p:nvSpPr>
            <p:spPr bwMode="auto">
              <a:xfrm>
                <a:off x="376238" y="3263900"/>
                <a:ext cx="379413" cy="376237"/>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p:spPr>
            <p:txBody>
              <a:bodyPr vert="horz" wrap="square" lIns="111664" tIns="55832" rIns="111664" bIns="55832" numCol="1" anchor="t" anchorCtr="0" compatLnSpc="1"/>
              <a:lstStyle/>
              <a:p>
                <a:pPr>
                  <a:lnSpc>
                    <a:spcPct val="120000"/>
                  </a:lnSpc>
                </a:pPr>
                <a:endParaRPr lang="id-ID" sz="14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Oval 37"/>
            <p:cNvSpPr/>
            <p:nvPr/>
          </p:nvSpPr>
          <p:spPr>
            <a:xfrm>
              <a:off x="5158265" y="5157503"/>
              <a:ext cx="504000" cy="504000"/>
            </a:xfrm>
            <a:prstGeom prst="ellipse">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4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40"/>
          <p:cNvGrpSpPr>
            <a:grpSpLocks noChangeAspect="1"/>
          </p:cNvGrpSpPr>
          <p:nvPr/>
        </p:nvGrpSpPr>
        <p:grpSpPr>
          <a:xfrm>
            <a:off x="4660217" y="3996067"/>
            <a:ext cx="409217" cy="409240"/>
            <a:chOff x="4334203" y="4290546"/>
            <a:chExt cx="504000" cy="504000"/>
          </a:xfrm>
        </p:grpSpPr>
        <p:sp>
          <p:nvSpPr>
            <p:cNvPr id="42" name="Oval 41"/>
            <p:cNvSpPr/>
            <p:nvPr/>
          </p:nvSpPr>
          <p:spPr>
            <a:xfrm>
              <a:off x="4334203" y="4290546"/>
              <a:ext cx="504000" cy="504000"/>
            </a:xfrm>
            <a:prstGeom prst="ellipse">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4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Group 42"/>
            <p:cNvGrpSpPr>
              <a:grpSpLocks noChangeAspect="1"/>
            </p:cNvGrpSpPr>
            <p:nvPr/>
          </p:nvGrpSpPr>
          <p:grpSpPr>
            <a:xfrm>
              <a:off x="4407358" y="4365725"/>
              <a:ext cx="362669" cy="362670"/>
              <a:chOff x="7144279" y="2887135"/>
              <a:chExt cx="481012" cy="481013"/>
            </a:xfrm>
            <a:solidFill>
              <a:schemeClr val="bg1"/>
            </a:solidFill>
          </p:grpSpPr>
          <p:sp>
            <p:nvSpPr>
              <p:cNvPr id="44" name="Freeform 43"/>
              <p:cNvSpPr>
                <a:spLocks noEditPoints="1"/>
              </p:cNvSpPr>
              <p:nvPr/>
            </p:nvSpPr>
            <p:spPr bwMode="auto">
              <a:xfrm>
                <a:off x="7144279" y="2887135"/>
                <a:ext cx="481012" cy="48101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p:spPr>
            <p:txBody>
              <a:bodyPr vert="horz" wrap="square" lIns="111664" tIns="55832" rIns="111664" bIns="55832"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id-ID"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44"/>
              <p:cNvSpPr>
                <a:spLocks noEditPoints="1"/>
              </p:cNvSpPr>
              <p:nvPr/>
            </p:nvSpPr>
            <p:spPr bwMode="auto">
              <a:xfrm>
                <a:off x="7280804" y="3022072"/>
                <a:ext cx="209550" cy="21113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p:spPr>
            <p:txBody>
              <a:bodyPr vert="horz" wrap="square" lIns="111664" tIns="55832" rIns="111664" bIns="55832"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id-ID"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45"/>
              <p:cNvSpPr>
                <a:spLocks noEditPoints="1"/>
              </p:cNvSpPr>
              <p:nvPr/>
            </p:nvSpPr>
            <p:spPr bwMode="auto">
              <a:xfrm>
                <a:off x="7325254" y="3066522"/>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p:spPr>
            <p:txBody>
              <a:bodyPr vert="horz" wrap="square" lIns="111664" tIns="55832" rIns="111664" bIns="55832"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id-ID" sz="160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6" name="Group 46"/>
          <p:cNvGrpSpPr>
            <a:grpSpLocks noChangeAspect="1"/>
          </p:cNvGrpSpPr>
          <p:nvPr/>
        </p:nvGrpSpPr>
        <p:grpSpPr>
          <a:xfrm>
            <a:off x="4704546" y="2913480"/>
            <a:ext cx="409217" cy="409240"/>
            <a:chOff x="4386260" y="3043949"/>
            <a:chExt cx="504000" cy="504000"/>
          </a:xfrm>
        </p:grpSpPr>
        <p:sp>
          <p:nvSpPr>
            <p:cNvPr id="48" name="Oval 47"/>
            <p:cNvSpPr/>
            <p:nvPr/>
          </p:nvSpPr>
          <p:spPr>
            <a:xfrm>
              <a:off x="4386260" y="3043949"/>
              <a:ext cx="504000" cy="504000"/>
            </a:xfrm>
            <a:prstGeom prst="ellipse">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4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7" name="Group 48"/>
            <p:cNvGrpSpPr>
              <a:grpSpLocks noChangeAspect="1"/>
            </p:cNvGrpSpPr>
            <p:nvPr/>
          </p:nvGrpSpPr>
          <p:grpSpPr>
            <a:xfrm>
              <a:off x="4497860" y="3105286"/>
              <a:ext cx="268013" cy="358925"/>
              <a:chOff x="5280554" y="3849160"/>
              <a:chExt cx="360362" cy="482600"/>
            </a:xfrm>
            <a:solidFill>
              <a:schemeClr val="bg1"/>
            </a:solidFill>
          </p:grpSpPr>
          <p:sp>
            <p:nvSpPr>
              <p:cNvPr id="50" name="Freeform 37"/>
              <p:cNvSpPr>
                <a:spLocks noEditPoints="1"/>
              </p:cNvSpPr>
              <p:nvPr/>
            </p:nvSpPr>
            <p:spPr bwMode="auto">
              <a:xfrm>
                <a:off x="5280554" y="3849160"/>
                <a:ext cx="360362" cy="482600"/>
              </a:xfrm>
              <a:custGeom>
                <a:avLst/>
                <a:gdLst>
                  <a:gd name="T0" fmla="*/ 84 w 96"/>
                  <a:gd name="T1" fmla="*/ 52 h 128"/>
                  <a:gd name="T2" fmla="*/ 84 w 96"/>
                  <a:gd name="T3" fmla="*/ 36 h 128"/>
                  <a:gd name="T4" fmla="*/ 48 w 96"/>
                  <a:gd name="T5" fmla="*/ 0 h 128"/>
                  <a:gd name="T6" fmla="*/ 12 w 96"/>
                  <a:gd name="T7" fmla="*/ 36 h 128"/>
                  <a:gd name="T8" fmla="*/ 12 w 96"/>
                  <a:gd name="T9" fmla="*/ 52 h 128"/>
                  <a:gd name="T10" fmla="*/ 0 w 96"/>
                  <a:gd name="T11" fmla="*/ 64 h 128"/>
                  <a:gd name="T12" fmla="*/ 0 w 96"/>
                  <a:gd name="T13" fmla="*/ 76 h 128"/>
                  <a:gd name="T14" fmla="*/ 0 w 96"/>
                  <a:gd name="T15" fmla="*/ 80 h 128"/>
                  <a:gd name="T16" fmla="*/ 0 w 96"/>
                  <a:gd name="T17" fmla="*/ 88 h 128"/>
                  <a:gd name="T18" fmla="*/ 0 w 96"/>
                  <a:gd name="T19" fmla="*/ 92 h 128"/>
                  <a:gd name="T20" fmla="*/ 36 w 96"/>
                  <a:gd name="T21" fmla="*/ 128 h 128"/>
                  <a:gd name="T22" fmla="*/ 60 w 96"/>
                  <a:gd name="T23" fmla="*/ 128 h 128"/>
                  <a:gd name="T24" fmla="*/ 96 w 96"/>
                  <a:gd name="T25" fmla="*/ 92 h 128"/>
                  <a:gd name="T26" fmla="*/ 96 w 96"/>
                  <a:gd name="T27" fmla="*/ 88 h 128"/>
                  <a:gd name="T28" fmla="*/ 96 w 96"/>
                  <a:gd name="T29" fmla="*/ 80 h 128"/>
                  <a:gd name="T30" fmla="*/ 96 w 96"/>
                  <a:gd name="T31" fmla="*/ 76 h 128"/>
                  <a:gd name="T32" fmla="*/ 96 w 96"/>
                  <a:gd name="T33" fmla="*/ 64 h 128"/>
                  <a:gd name="T34" fmla="*/ 84 w 96"/>
                  <a:gd name="T35" fmla="*/ 52 h 128"/>
                  <a:gd name="T36" fmla="*/ 20 w 96"/>
                  <a:gd name="T37" fmla="*/ 36 h 128"/>
                  <a:gd name="T38" fmla="*/ 48 w 96"/>
                  <a:gd name="T39" fmla="*/ 8 h 128"/>
                  <a:gd name="T40" fmla="*/ 76 w 96"/>
                  <a:gd name="T41" fmla="*/ 36 h 128"/>
                  <a:gd name="T42" fmla="*/ 76 w 96"/>
                  <a:gd name="T43" fmla="*/ 52 h 128"/>
                  <a:gd name="T44" fmla="*/ 68 w 96"/>
                  <a:gd name="T45" fmla="*/ 52 h 128"/>
                  <a:gd name="T46" fmla="*/ 68 w 96"/>
                  <a:gd name="T47" fmla="*/ 36 h 128"/>
                  <a:gd name="T48" fmla="*/ 48 w 96"/>
                  <a:gd name="T49" fmla="*/ 16 h 128"/>
                  <a:gd name="T50" fmla="*/ 28 w 96"/>
                  <a:gd name="T51" fmla="*/ 36 h 128"/>
                  <a:gd name="T52" fmla="*/ 28 w 96"/>
                  <a:gd name="T53" fmla="*/ 52 h 128"/>
                  <a:gd name="T54" fmla="*/ 20 w 96"/>
                  <a:gd name="T55" fmla="*/ 52 h 128"/>
                  <a:gd name="T56" fmla="*/ 20 w 96"/>
                  <a:gd name="T57" fmla="*/ 36 h 128"/>
                  <a:gd name="T58" fmla="*/ 64 w 96"/>
                  <a:gd name="T59" fmla="*/ 36 h 128"/>
                  <a:gd name="T60" fmla="*/ 64 w 96"/>
                  <a:gd name="T61" fmla="*/ 36 h 128"/>
                  <a:gd name="T62" fmla="*/ 64 w 96"/>
                  <a:gd name="T63" fmla="*/ 52 h 128"/>
                  <a:gd name="T64" fmla="*/ 32 w 96"/>
                  <a:gd name="T65" fmla="*/ 52 h 128"/>
                  <a:gd name="T66" fmla="*/ 32 w 96"/>
                  <a:gd name="T67" fmla="*/ 36 h 128"/>
                  <a:gd name="T68" fmla="*/ 32 w 96"/>
                  <a:gd name="T69" fmla="*/ 36 h 128"/>
                  <a:gd name="T70" fmla="*/ 48 w 96"/>
                  <a:gd name="T71" fmla="*/ 20 h 128"/>
                  <a:gd name="T72" fmla="*/ 64 w 96"/>
                  <a:gd name="T73" fmla="*/ 36 h 128"/>
                  <a:gd name="T74" fmla="*/ 88 w 96"/>
                  <a:gd name="T75" fmla="*/ 76 h 128"/>
                  <a:gd name="T76" fmla="*/ 88 w 96"/>
                  <a:gd name="T77" fmla="*/ 80 h 128"/>
                  <a:gd name="T78" fmla="*/ 88 w 96"/>
                  <a:gd name="T79" fmla="*/ 88 h 128"/>
                  <a:gd name="T80" fmla="*/ 88 w 96"/>
                  <a:gd name="T81" fmla="*/ 92 h 128"/>
                  <a:gd name="T82" fmla="*/ 60 w 96"/>
                  <a:gd name="T83" fmla="*/ 120 h 128"/>
                  <a:gd name="T84" fmla="*/ 36 w 96"/>
                  <a:gd name="T85" fmla="*/ 120 h 128"/>
                  <a:gd name="T86" fmla="*/ 8 w 96"/>
                  <a:gd name="T87" fmla="*/ 92 h 128"/>
                  <a:gd name="T88" fmla="*/ 8 w 96"/>
                  <a:gd name="T89" fmla="*/ 88 h 128"/>
                  <a:gd name="T90" fmla="*/ 8 w 96"/>
                  <a:gd name="T91" fmla="*/ 80 h 128"/>
                  <a:gd name="T92" fmla="*/ 8 w 96"/>
                  <a:gd name="T93" fmla="*/ 76 h 128"/>
                  <a:gd name="T94" fmla="*/ 8 w 96"/>
                  <a:gd name="T95" fmla="*/ 64 h 128"/>
                  <a:gd name="T96" fmla="*/ 12 w 96"/>
                  <a:gd name="T97" fmla="*/ 60 h 128"/>
                  <a:gd name="T98" fmla="*/ 20 w 96"/>
                  <a:gd name="T99" fmla="*/ 60 h 128"/>
                  <a:gd name="T100" fmla="*/ 76 w 96"/>
                  <a:gd name="T101" fmla="*/ 60 h 128"/>
                  <a:gd name="T102" fmla="*/ 84 w 96"/>
                  <a:gd name="T103" fmla="*/ 60 h 128"/>
                  <a:gd name="T104" fmla="*/ 88 w 96"/>
                  <a:gd name="T105" fmla="*/ 64 h 128"/>
                  <a:gd name="T106" fmla="*/ 88 w 96"/>
                  <a:gd name="T10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28">
                    <a:moveTo>
                      <a:pt x="84" y="52"/>
                    </a:moveTo>
                    <a:cubicBezTo>
                      <a:pt x="84" y="36"/>
                      <a:pt x="84" y="36"/>
                      <a:pt x="84" y="36"/>
                    </a:cubicBezTo>
                    <a:cubicBezTo>
                      <a:pt x="84" y="16"/>
                      <a:pt x="68" y="0"/>
                      <a:pt x="48" y="0"/>
                    </a:cubicBezTo>
                    <a:cubicBezTo>
                      <a:pt x="28" y="0"/>
                      <a:pt x="12" y="16"/>
                      <a:pt x="12" y="36"/>
                    </a:cubicBezTo>
                    <a:cubicBezTo>
                      <a:pt x="12" y="52"/>
                      <a:pt x="12" y="52"/>
                      <a:pt x="12" y="52"/>
                    </a:cubicBezTo>
                    <a:cubicBezTo>
                      <a:pt x="5" y="52"/>
                      <a:pt x="0" y="57"/>
                      <a:pt x="0" y="64"/>
                    </a:cubicBezTo>
                    <a:cubicBezTo>
                      <a:pt x="0" y="76"/>
                      <a:pt x="0" y="76"/>
                      <a:pt x="0" y="76"/>
                    </a:cubicBezTo>
                    <a:cubicBezTo>
                      <a:pt x="0" y="80"/>
                      <a:pt x="0" y="80"/>
                      <a:pt x="0" y="80"/>
                    </a:cubicBezTo>
                    <a:cubicBezTo>
                      <a:pt x="0" y="88"/>
                      <a:pt x="0" y="88"/>
                      <a:pt x="0" y="88"/>
                    </a:cubicBezTo>
                    <a:cubicBezTo>
                      <a:pt x="0" y="92"/>
                      <a:pt x="0" y="92"/>
                      <a:pt x="0" y="92"/>
                    </a:cubicBezTo>
                    <a:cubicBezTo>
                      <a:pt x="0" y="112"/>
                      <a:pt x="16" y="128"/>
                      <a:pt x="36" y="128"/>
                    </a:cubicBezTo>
                    <a:cubicBezTo>
                      <a:pt x="60" y="128"/>
                      <a:pt x="60" y="128"/>
                      <a:pt x="60" y="128"/>
                    </a:cubicBezTo>
                    <a:cubicBezTo>
                      <a:pt x="80" y="128"/>
                      <a:pt x="96" y="112"/>
                      <a:pt x="96" y="92"/>
                    </a:cubicBezTo>
                    <a:cubicBezTo>
                      <a:pt x="96" y="88"/>
                      <a:pt x="96" y="88"/>
                      <a:pt x="96" y="88"/>
                    </a:cubicBezTo>
                    <a:cubicBezTo>
                      <a:pt x="96" y="80"/>
                      <a:pt x="96" y="80"/>
                      <a:pt x="96" y="80"/>
                    </a:cubicBezTo>
                    <a:cubicBezTo>
                      <a:pt x="96" y="76"/>
                      <a:pt x="96" y="76"/>
                      <a:pt x="96" y="76"/>
                    </a:cubicBezTo>
                    <a:cubicBezTo>
                      <a:pt x="96" y="64"/>
                      <a:pt x="96" y="64"/>
                      <a:pt x="96" y="64"/>
                    </a:cubicBezTo>
                    <a:cubicBezTo>
                      <a:pt x="96" y="57"/>
                      <a:pt x="91" y="52"/>
                      <a:pt x="84" y="52"/>
                    </a:cubicBezTo>
                    <a:close/>
                    <a:moveTo>
                      <a:pt x="20" y="36"/>
                    </a:moveTo>
                    <a:cubicBezTo>
                      <a:pt x="20" y="21"/>
                      <a:pt x="33" y="8"/>
                      <a:pt x="48" y="8"/>
                    </a:cubicBezTo>
                    <a:cubicBezTo>
                      <a:pt x="63" y="8"/>
                      <a:pt x="76" y="21"/>
                      <a:pt x="76" y="36"/>
                    </a:cubicBezTo>
                    <a:cubicBezTo>
                      <a:pt x="76" y="52"/>
                      <a:pt x="76" y="52"/>
                      <a:pt x="76" y="52"/>
                    </a:cubicBezTo>
                    <a:cubicBezTo>
                      <a:pt x="68" y="52"/>
                      <a:pt x="68" y="52"/>
                      <a:pt x="68" y="52"/>
                    </a:cubicBezTo>
                    <a:cubicBezTo>
                      <a:pt x="68" y="36"/>
                      <a:pt x="68" y="36"/>
                      <a:pt x="68" y="36"/>
                    </a:cubicBezTo>
                    <a:cubicBezTo>
                      <a:pt x="68" y="25"/>
                      <a:pt x="59" y="16"/>
                      <a:pt x="48" y="16"/>
                    </a:cubicBezTo>
                    <a:cubicBezTo>
                      <a:pt x="37" y="16"/>
                      <a:pt x="28" y="25"/>
                      <a:pt x="28" y="36"/>
                    </a:cubicBezTo>
                    <a:cubicBezTo>
                      <a:pt x="28" y="52"/>
                      <a:pt x="28" y="52"/>
                      <a:pt x="28" y="52"/>
                    </a:cubicBezTo>
                    <a:cubicBezTo>
                      <a:pt x="20" y="52"/>
                      <a:pt x="20" y="52"/>
                      <a:pt x="20" y="52"/>
                    </a:cubicBezTo>
                    <a:lnTo>
                      <a:pt x="20" y="36"/>
                    </a:lnTo>
                    <a:close/>
                    <a:moveTo>
                      <a:pt x="64" y="36"/>
                    </a:moveTo>
                    <a:cubicBezTo>
                      <a:pt x="64" y="36"/>
                      <a:pt x="64" y="36"/>
                      <a:pt x="64" y="36"/>
                    </a:cubicBezTo>
                    <a:cubicBezTo>
                      <a:pt x="64" y="52"/>
                      <a:pt x="64" y="52"/>
                      <a:pt x="64" y="52"/>
                    </a:cubicBezTo>
                    <a:cubicBezTo>
                      <a:pt x="32" y="52"/>
                      <a:pt x="32" y="52"/>
                      <a:pt x="32" y="52"/>
                    </a:cubicBezTo>
                    <a:cubicBezTo>
                      <a:pt x="32" y="36"/>
                      <a:pt x="32" y="36"/>
                      <a:pt x="32" y="36"/>
                    </a:cubicBezTo>
                    <a:cubicBezTo>
                      <a:pt x="32" y="36"/>
                      <a:pt x="32" y="36"/>
                      <a:pt x="32" y="36"/>
                    </a:cubicBezTo>
                    <a:cubicBezTo>
                      <a:pt x="32" y="27"/>
                      <a:pt x="39" y="20"/>
                      <a:pt x="48" y="20"/>
                    </a:cubicBezTo>
                    <a:cubicBezTo>
                      <a:pt x="57" y="20"/>
                      <a:pt x="64" y="27"/>
                      <a:pt x="64" y="36"/>
                    </a:cubicBezTo>
                    <a:close/>
                    <a:moveTo>
                      <a:pt x="88" y="76"/>
                    </a:moveTo>
                    <a:cubicBezTo>
                      <a:pt x="88" y="80"/>
                      <a:pt x="88" y="80"/>
                      <a:pt x="88" y="80"/>
                    </a:cubicBezTo>
                    <a:cubicBezTo>
                      <a:pt x="88" y="88"/>
                      <a:pt x="88" y="88"/>
                      <a:pt x="88" y="88"/>
                    </a:cubicBezTo>
                    <a:cubicBezTo>
                      <a:pt x="88" y="92"/>
                      <a:pt x="88" y="92"/>
                      <a:pt x="88" y="92"/>
                    </a:cubicBezTo>
                    <a:cubicBezTo>
                      <a:pt x="88" y="107"/>
                      <a:pt x="75" y="120"/>
                      <a:pt x="60" y="120"/>
                    </a:cubicBezTo>
                    <a:cubicBezTo>
                      <a:pt x="36" y="120"/>
                      <a:pt x="36" y="120"/>
                      <a:pt x="36" y="120"/>
                    </a:cubicBezTo>
                    <a:cubicBezTo>
                      <a:pt x="21" y="120"/>
                      <a:pt x="8" y="107"/>
                      <a:pt x="8" y="92"/>
                    </a:cubicBezTo>
                    <a:cubicBezTo>
                      <a:pt x="8" y="88"/>
                      <a:pt x="8" y="88"/>
                      <a:pt x="8" y="88"/>
                    </a:cubicBezTo>
                    <a:cubicBezTo>
                      <a:pt x="8" y="80"/>
                      <a:pt x="8" y="80"/>
                      <a:pt x="8" y="80"/>
                    </a:cubicBezTo>
                    <a:cubicBezTo>
                      <a:pt x="8" y="76"/>
                      <a:pt x="8" y="76"/>
                      <a:pt x="8" y="76"/>
                    </a:cubicBezTo>
                    <a:cubicBezTo>
                      <a:pt x="8" y="64"/>
                      <a:pt x="8" y="64"/>
                      <a:pt x="8" y="64"/>
                    </a:cubicBezTo>
                    <a:cubicBezTo>
                      <a:pt x="8" y="62"/>
                      <a:pt x="10" y="60"/>
                      <a:pt x="12" y="60"/>
                    </a:cubicBezTo>
                    <a:cubicBezTo>
                      <a:pt x="15" y="60"/>
                      <a:pt x="17" y="60"/>
                      <a:pt x="20" y="60"/>
                    </a:cubicBezTo>
                    <a:cubicBezTo>
                      <a:pt x="76" y="60"/>
                      <a:pt x="76" y="60"/>
                      <a:pt x="76" y="60"/>
                    </a:cubicBezTo>
                    <a:cubicBezTo>
                      <a:pt x="79" y="60"/>
                      <a:pt x="81" y="60"/>
                      <a:pt x="84" y="60"/>
                    </a:cubicBezTo>
                    <a:cubicBezTo>
                      <a:pt x="86" y="60"/>
                      <a:pt x="88" y="62"/>
                      <a:pt x="88" y="64"/>
                    </a:cubicBezTo>
                    <a:lnTo>
                      <a:pt x="88" y="76"/>
                    </a:lnTo>
                    <a:close/>
                  </a:path>
                </a:pathLst>
              </a:custGeom>
              <a:grpFill/>
              <a:ln>
                <a:noFill/>
              </a:ln>
            </p:spPr>
            <p:txBody>
              <a:bodyPr vert="horz" wrap="square" lIns="111664" tIns="55832" rIns="111664" bIns="55832" numCol="1" anchor="t" anchorCtr="0" compatLnSpc="1"/>
              <a:lstStyle/>
              <a:p>
                <a:pPr>
                  <a:lnSpc>
                    <a:spcPct val="120000"/>
                  </a:lnSpc>
                </a:pPr>
                <a:endParaRPr lang="id-ID"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38"/>
              <p:cNvSpPr/>
              <p:nvPr/>
            </p:nvSpPr>
            <p:spPr bwMode="auto">
              <a:xfrm>
                <a:off x="5431366" y="4136497"/>
                <a:ext cx="60325" cy="88900"/>
              </a:xfrm>
              <a:custGeom>
                <a:avLst/>
                <a:gdLst>
                  <a:gd name="T0" fmla="*/ 8 w 16"/>
                  <a:gd name="T1" fmla="*/ 0 h 24"/>
                  <a:gd name="T2" fmla="*/ 0 w 16"/>
                  <a:gd name="T3" fmla="*/ 8 h 24"/>
                  <a:gd name="T4" fmla="*/ 3 w 16"/>
                  <a:gd name="T5" fmla="*/ 19 h 24"/>
                  <a:gd name="T6" fmla="*/ 8 w 16"/>
                  <a:gd name="T7" fmla="*/ 24 h 24"/>
                  <a:gd name="T8" fmla="*/ 13 w 16"/>
                  <a:gd name="T9" fmla="*/ 19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0"/>
                      <a:pt x="1" y="15"/>
                      <a:pt x="3" y="19"/>
                    </a:cubicBezTo>
                    <a:cubicBezTo>
                      <a:pt x="4" y="22"/>
                      <a:pt x="5" y="24"/>
                      <a:pt x="8" y="24"/>
                    </a:cubicBezTo>
                    <a:cubicBezTo>
                      <a:pt x="11" y="24"/>
                      <a:pt x="12" y="22"/>
                      <a:pt x="13" y="19"/>
                    </a:cubicBezTo>
                    <a:cubicBezTo>
                      <a:pt x="15" y="15"/>
                      <a:pt x="16" y="10"/>
                      <a:pt x="16" y="8"/>
                    </a:cubicBezTo>
                    <a:cubicBezTo>
                      <a:pt x="16" y="4"/>
                      <a:pt x="12" y="0"/>
                      <a:pt x="8" y="0"/>
                    </a:cubicBezTo>
                    <a:close/>
                  </a:path>
                </a:pathLst>
              </a:custGeom>
              <a:grpFill/>
              <a:ln>
                <a:noFill/>
              </a:ln>
            </p:spPr>
            <p:txBody>
              <a:bodyPr vert="horz" wrap="square" lIns="111664" tIns="55832" rIns="111664" bIns="55832" numCol="1" anchor="t" anchorCtr="0" compatLnSpc="1"/>
              <a:lstStyle/>
              <a:p>
                <a:pPr>
                  <a:lnSpc>
                    <a:spcPct val="120000"/>
                  </a:lnSpc>
                </a:pPr>
                <a:endParaRPr lang="id-ID" sz="146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1" name="Group 51"/>
          <p:cNvGrpSpPr>
            <a:grpSpLocks noChangeAspect="1"/>
          </p:cNvGrpSpPr>
          <p:nvPr/>
        </p:nvGrpSpPr>
        <p:grpSpPr>
          <a:xfrm>
            <a:off x="5471222" y="2313187"/>
            <a:ext cx="409217" cy="409240"/>
            <a:chOff x="5255630" y="2222085"/>
            <a:chExt cx="504000" cy="504000"/>
          </a:xfrm>
        </p:grpSpPr>
        <p:sp>
          <p:nvSpPr>
            <p:cNvPr id="53" name="Oval 52"/>
            <p:cNvSpPr/>
            <p:nvPr/>
          </p:nvSpPr>
          <p:spPr>
            <a:xfrm>
              <a:off x="5255630" y="2222085"/>
              <a:ext cx="504000" cy="504000"/>
            </a:xfrm>
            <a:prstGeom prst="ellipse">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4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3" name="Group 53"/>
            <p:cNvGrpSpPr>
              <a:grpSpLocks noChangeAspect="1"/>
            </p:cNvGrpSpPr>
            <p:nvPr/>
          </p:nvGrpSpPr>
          <p:grpSpPr>
            <a:xfrm>
              <a:off x="5358249" y="2315877"/>
              <a:ext cx="277338" cy="317109"/>
              <a:chOff x="3326341" y="2887135"/>
              <a:chExt cx="420687" cy="481013"/>
            </a:xfrm>
            <a:solidFill>
              <a:schemeClr val="bg1"/>
            </a:solidFill>
          </p:grpSpPr>
          <p:sp>
            <p:nvSpPr>
              <p:cNvPr id="55" name="Freeform 53"/>
              <p:cNvSpPr>
                <a:spLocks noEditPoints="1"/>
              </p:cNvSpPr>
              <p:nvPr/>
            </p:nvSpPr>
            <p:spPr bwMode="auto">
              <a:xfrm>
                <a:off x="3326341" y="2887135"/>
                <a:ext cx="420687" cy="481013"/>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p:spPr>
            <p:txBody>
              <a:bodyPr vert="horz" wrap="square" lIns="111664" tIns="55832" rIns="111664" bIns="55832" numCol="1" anchor="t" anchorCtr="0" compatLnSpc="1"/>
              <a:lstStyle/>
              <a:p>
                <a:pPr>
                  <a:lnSpc>
                    <a:spcPct val="120000"/>
                  </a:lnSpc>
                </a:pPr>
                <a:endParaRPr lang="id-ID"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54"/>
              <p:cNvSpPr>
                <a:spLocks noEditPoints="1"/>
              </p:cNvSpPr>
              <p:nvPr/>
            </p:nvSpPr>
            <p:spPr bwMode="auto">
              <a:xfrm>
                <a:off x="3416829"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vert="horz" wrap="square" lIns="111664" tIns="55832" rIns="111664" bIns="55832" numCol="1" anchor="t" anchorCtr="0" compatLnSpc="1"/>
              <a:lstStyle/>
              <a:p>
                <a:pPr>
                  <a:lnSpc>
                    <a:spcPct val="120000"/>
                  </a:lnSpc>
                </a:pPr>
                <a:endParaRPr lang="id-ID"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55"/>
              <p:cNvSpPr>
                <a:spLocks noEditPoints="1"/>
              </p:cNvSpPr>
              <p:nvPr/>
            </p:nvSpPr>
            <p:spPr bwMode="auto">
              <a:xfrm>
                <a:off x="3507316" y="3082397"/>
                <a:ext cx="58737"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vert="horz" wrap="square" lIns="111664" tIns="55832" rIns="111664" bIns="55832" numCol="1" anchor="t" anchorCtr="0" compatLnSpc="1"/>
              <a:lstStyle/>
              <a:p>
                <a:pPr>
                  <a:lnSpc>
                    <a:spcPct val="120000"/>
                  </a:lnSpc>
                </a:pPr>
                <a:endParaRPr lang="id-ID"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56"/>
              <p:cNvSpPr>
                <a:spLocks noEditPoints="1"/>
              </p:cNvSpPr>
              <p:nvPr/>
            </p:nvSpPr>
            <p:spPr bwMode="auto">
              <a:xfrm>
                <a:off x="3596216"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vert="horz" wrap="square" lIns="111664" tIns="55832" rIns="111664" bIns="55832" numCol="1" anchor="t" anchorCtr="0" compatLnSpc="1"/>
              <a:lstStyle/>
              <a:p>
                <a:pPr>
                  <a:lnSpc>
                    <a:spcPct val="120000"/>
                  </a:lnSpc>
                </a:pPr>
                <a:endParaRPr lang="id-ID" sz="1465"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60" name="Content Placeholder 2"/>
          <p:cNvSpPr txBox="1"/>
          <p:nvPr/>
        </p:nvSpPr>
        <p:spPr>
          <a:xfrm>
            <a:off x="5810394" y="3524811"/>
            <a:ext cx="605073" cy="66479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Content Placeholder 2"/>
          <p:cNvSpPr txBox="1"/>
          <p:nvPr/>
        </p:nvSpPr>
        <p:spPr>
          <a:xfrm>
            <a:off x="3342003" y="1825109"/>
            <a:ext cx="1965533"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6" name="TextBox 78"/>
          <p:cNvSpPr txBox="1"/>
          <p:nvPr/>
        </p:nvSpPr>
        <p:spPr>
          <a:xfrm>
            <a:off x="3342001" y="1559696"/>
            <a:ext cx="1487763" cy="246158"/>
          </a:xfrm>
          <a:prstGeom prst="rect">
            <a:avLst/>
          </a:prstGeom>
          <a:noFill/>
        </p:spPr>
        <p:txBody>
          <a:bodyPr wrap="square" lIns="0" tIns="0" rIns="0" bIns="0" rtlCol="0">
            <a:spAutoFit/>
          </a:bodyPr>
          <a:lstStyle/>
          <a:p>
            <a:pPr algn="just">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Content Placeholder 2"/>
          <p:cNvSpPr txBox="1"/>
          <p:nvPr/>
        </p:nvSpPr>
        <p:spPr>
          <a:xfrm>
            <a:off x="2186071" y="2976457"/>
            <a:ext cx="1965533"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0" name="TextBox 78"/>
          <p:cNvSpPr txBox="1"/>
          <p:nvPr/>
        </p:nvSpPr>
        <p:spPr>
          <a:xfrm>
            <a:off x="2186069" y="2711044"/>
            <a:ext cx="1487763" cy="246158"/>
          </a:xfrm>
          <a:prstGeom prst="rect">
            <a:avLst/>
          </a:prstGeom>
          <a:noFill/>
        </p:spPr>
        <p:txBody>
          <a:bodyPr wrap="square" lIns="0" tIns="0" rIns="0" bIns="0" rtlCol="0">
            <a:spAutoFit/>
          </a:bodyPr>
          <a:lstStyle/>
          <a:p>
            <a:pPr algn="just">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Content Placeholder 2"/>
          <p:cNvSpPr txBox="1"/>
          <p:nvPr/>
        </p:nvSpPr>
        <p:spPr>
          <a:xfrm>
            <a:off x="2366151" y="4373533"/>
            <a:ext cx="1965533"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2" name="TextBox 78"/>
          <p:cNvSpPr txBox="1"/>
          <p:nvPr/>
        </p:nvSpPr>
        <p:spPr>
          <a:xfrm>
            <a:off x="2366149" y="4108119"/>
            <a:ext cx="1487763" cy="246158"/>
          </a:xfrm>
          <a:prstGeom prst="rect">
            <a:avLst/>
          </a:prstGeom>
          <a:noFill/>
        </p:spPr>
        <p:txBody>
          <a:bodyPr wrap="square" lIns="0" tIns="0" rIns="0" bIns="0" rtlCol="0">
            <a:spAutoFit/>
          </a:bodyPr>
          <a:lstStyle/>
          <a:p>
            <a:pPr algn="just">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Content Placeholder 2"/>
          <p:cNvSpPr txBox="1"/>
          <p:nvPr/>
        </p:nvSpPr>
        <p:spPr>
          <a:xfrm>
            <a:off x="3409410" y="5572374"/>
            <a:ext cx="1965533"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4" name="TextBox 78"/>
          <p:cNvSpPr txBox="1"/>
          <p:nvPr/>
        </p:nvSpPr>
        <p:spPr>
          <a:xfrm>
            <a:off x="3409408" y="5306961"/>
            <a:ext cx="1487763" cy="246158"/>
          </a:xfrm>
          <a:prstGeom prst="rect">
            <a:avLst/>
          </a:prstGeom>
          <a:noFill/>
        </p:spPr>
        <p:txBody>
          <a:bodyPr wrap="square" lIns="0" tIns="0" rIns="0" bIns="0" rtlCol="0">
            <a:spAutoFit/>
          </a:bodyPr>
          <a:lstStyle/>
          <a:p>
            <a:pPr algn="just">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Content Placeholder 2"/>
          <p:cNvSpPr txBox="1"/>
          <p:nvPr/>
        </p:nvSpPr>
        <p:spPr>
          <a:xfrm>
            <a:off x="6988082" y="5576753"/>
            <a:ext cx="1965533"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6" name="TextBox 78"/>
          <p:cNvSpPr txBox="1"/>
          <p:nvPr/>
        </p:nvSpPr>
        <p:spPr>
          <a:xfrm>
            <a:off x="7465853" y="5311339"/>
            <a:ext cx="1487763" cy="246158"/>
          </a:xfrm>
          <a:prstGeom prst="rect">
            <a:avLst/>
          </a:prstGeom>
          <a:noFill/>
        </p:spPr>
        <p:txBody>
          <a:bodyPr wrap="square" lIns="0" tIns="0" rIns="0" bIns="0" rtlCol="0">
            <a:spAutoFit/>
          </a:bodyPr>
          <a:lstStyle/>
          <a:p>
            <a:pPr algn="r">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Content Placeholder 2"/>
          <p:cNvSpPr txBox="1"/>
          <p:nvPr/>
        </p:nvSpPr>
        <p:spPr>
          <a:xfrm>
            <a:off x="7978643" y="4564415"/>
            <a:ext cx="1965533"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8" name="TextBox 78"/>
          <p:cNvSpPr txBox="1"/>
          <p:nvPr/>
        </p:nvSpPr>
        <p:spPr>
          <a:xfrm>
            <a:off x="8456413" y="4299001"/>
            <a:ext cx="1487763" cy="246158"/>
          </a:xfrm>
          <a:prstGeom prst="rect">
            <a:avLst/>
          </a:prstGeom>
          <a:noFill/>
        </p:spPr>
        <p:txBody>
          <a:bodyPr wrap="square" lIns="0" tIns="0" rIns="0" bIns="0" rtlCol="0">
            <a:spAutoFit/>
          </a:bodyPr>
          <a:lstStyle/>
          <a:p>
            <a:pPr algn="r">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Content Placeholder 2"/>
          <p:cNvSpPr txBox="1"/>
          <p:nvPr/>
        </p:nvSpPr>
        <p:spPr>
          <a:xfrm>
            <a:off x="8031402" y="2926934"/>
            <a:ext cx="1965533"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0" name="TextBox 78"/>
          <p:cNvSpPr txBox="1"/>
          <p:nvPr/>
        </p:nvSpPr>
        <p:spPr>
          <a:xfrm>
            <a:off x="8509172" y="2661520"/>
            <a:ext cx="1487763" cy="246158"/>
          </a:xfrm>
          <a:prstGeom prst="rect">
            <a:avLst/>
          </a:prstGeom>
          <a:noFill/>
        </p:spPr>
        <p:txBody>
          <a:bodyPr wrap="square" lIns="0" tIns="0" rIns="0" bIns="0" rtlCol="0">
            <a:spAutoFit/>
          </a:bodyPr>
          <a:lstStyle/>
          <a:p>
            <a:pPr algn="r">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Content Placeholder 2"/>
          <p:cNvSpPr txBox="1"/>
          <p:nvPr/>
        </p:nvSpPr>
        <p:spPr>
          <a:xfrm>
            <a:off x="7089720" y="1782886"/>
            <a:ext cx="1965533"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2" name="TextBox 78"/>
          <p:cNvSpPr txBox="1"/>
          <p:nvPr/>
        </p:nvSpPr>
        <p:spPr>
          <a:xfrm>
            <a:off x="7567492" y="1517473"/>
            <a:ext cx="1487763" cy="246158"/>
          </a:xfrm>
          <a:prstGeom prst="rect">
            <a:avLst/>
          </a:prstGeom>
          <a:noFill/>
        </p:spPr>
        <p:txBody>
          <a:bodyPr wrap="square" lIns="0" tIns="0" rIns="0" bIns="0" rtlCol="0">
            <a:spAutoFit/>
          </a:bodyPr>
          <a:lstStyle/>
          <a:p>
            <a:pPr algn="r">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750"/>
                                        <p:tgtEl>
                                          <p:spTgt spid="60"/>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3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4500"/>
                            </p:stCondLst>
                            <p:childTnLst>
                              <p:par>
                                <p:cTn id="31" presetID="53" presetClass="entr" presetSubtype="16"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5500"/>
                            </p:stCondLst>
                            <p:childTnLst>
                              <p:par>
                                <p:cTn id="43" presetID="53" presetClass="entr" presetSubtype="16"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6000"/>
                            </p:stCondLst>
                            <p:childTnLst>
                              <p:par>
                                <p:cTn id="49" presetID="53" presetClass="entr" presetSubtype="16"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Effect transition="in" filter="fade">
                                      <p:cBhvr>
                                        <p:cTn id="53" dur="500"/>
                                        <p:tgtEl>
                                          <p:spTgt spid="36"/>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wipe(left)">
                                      <p:cBhvr>
                                        <p:cTn id="63" dur="750"/>
                                        <p:tgtEl>
                                          <p:spTgt spid="95"/>
                                        </p:tgtEl>
                                      </p:cBhvr>
                                    </p:animEffect>
                                  </p:childTnLst>
                                </p:cTn>
                              </p:par>
                            </p:childTnLst>
                          </p:cTn>
                        </p:par>
                        <p:par>
                          <p:cTn id="64" fill="hold">
                            <p:stCondLst>
                              <p:cond delay="8000"/>
                            </p:stCondLst>
                            <p:childTnLst>
                              <p:par>
                                <p:cTn id="65" presetID="22" presetClass="entr" presetSubtype="4" fill="hold" grpId="0"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down)">
                                      <p:cBhvr>
                                        <p:cTn id="67" dur="750"/>
                                        <p:tgtEl>
                                          <p:spTgt spid="96"/>
                                        </p:tgtEl>
                                      </p:cBhvr>
                                    </p:animEffect>
                                  </p:childTnLst>
                                </p:cTn>
                              </p:par>
                            </p:childTnLst>
                          </p:cTn>
                        </p:par>
                        <p:par>
                          <p:cTn id="68" fill="hold">
                            <p:stCondLst>
                              <p:cond delay="90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750"/>
                                        <p:tgtEl>
                                          <p:spTgt spid="99"/>
                                        </p:tgtEl>
                                      </p:cBhvr>
                                    </p:animEffect>
                                  </p:childTnLst>
                                </p:cTn>
                              </p:par>
                            </p:childTnLst>
                          </p:cTn>
                        </p:par>
                        <p:par>
                          <p:cTn id="72" fill="hold">
                            <p:stCondLst>
                              <p:cond delay="10000"/>
                            </p:stCondLst>
                            <p:childTnLst>
                              <p:par>
                                <p:cTn id="73" presetID="22" presetClass="entr" presetSubtype="4" fill="hold" grpId="0" nodeType="afterEffect">
                                  <p:stCondLst>
                                    <p:cond delay="0"/>
                                  </p:stCondLst>
                                  <p:childTnLst>
                                    <p:set>
                                      <p:cBhvr>
                                        <p:cTn id="74" dur="1" fill="hold">
                                          <p:stCondLst>
                                            <p:cond delay="0"/>
                                          </p:stCondLst>
                                        </p:cTn>
                                        <p:tgtEl>
                                          <p:spTgt spid="100"/>
                                        </p:tgtEl>
                                        <p:attrNameLst>
                                          <p:attrName>style.visibility</p:attrName>
                                        </p:attrNameLst>
                                      </p:cBhvr>
                                      <p:to>
                                        <p:strVal val="visible"/>
                                      </p:to>
                                    </p:set>
                                    <p:animEffect transition="in" filter="wipe(down)">
                                      <p:cBhvr>
                                        <p:cTn id="75" dur="750"/>
                                        <p:tgtEl>
                                          <p:spTgt spid="100"/>
                                        </p:tgtEl>
                                      </p:cBhvr>
                                    </p:animEffect>
                                  </p:childTnLst>
                                </p:cTn>
                              </p:par>
                            </p:childTnLst>
                          </p:cTn>
                        </p:par>
                        <p:par>
                          <p:cTn id="76" fill="hold">
                            <p:stCondLst>
                              <p:cond delay="11000"/>
                            </p:stCondLst>
                            <p:childTnLst>
                              <p:par>
                                <p:cTn id="77" presetID="22" presetClass="entr" presetSubtype="8" fill="hold" grpId="0" nodeType="afterEffect">
                                  <p:stCondLst>
                                    <p:cond delay="0"/>
                                  </p:stCondLst>
                                  <p:childTnLst>
                                    <p:set>
                                      <p:cBhvr>
                                        <p:cTn id="78" dur="1" fill="hold">
                                          <p:stCondLst>
                                            <p:cond delay="0"/>
                                          </p:stCondLst>
                                        </p:cTn>
                                        <p:tgtEl>
                                          <p:spTgt spid="101"/>
                                        </p:tgtEl>
                                        <p:attrNameLst>
                                          <p:attrName>style.visibility</p:attrName>
                                        </p:attrNameLst>
                                      </p:cBhvr>
                                      <p:to>
                                        <p:strVal val="visible"/>
                                      </p:to>
                                    </p:set>
                                    <p:animEffect transition="in" filter="wipe(left)">
                                      <p:cBhvr>
                                        <p:cTn id="79" dur="750"/>
                                        <p:tgtEl>
                                          <p:spTgt spid="101"/>
                                        </p:tgtEl>
                                      </p:cBhvr>
                                    </p:animEffect>
                                  </p:childTnLst>
                                </p:cTn>
                              </p:par>
                            </p:childTnLst>
                          </p:cTn>
                        </p:par>
                        <p:par>
                          <p:cTn id="80" fill="hold">
                            <p:stCondLst>
                              <p:cond delay="12000"/>
                            </p:stCondLst>
                            <p:childTnLst>
                              <p:par>
                                <p:cTn id="81" presetID="22" presetClass="entr" presetSubtype="4"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down)">
                                      <p:cBhvr>
                                        <p:cTn id="83" dur="750"/>
                                        <p:tgtEl>
                                          <p:spTgt spid="102"/>
                                        </p:tgtEl>
                                      </p:cBhvr>
                                    </p:animEffect>
                                  </p:childTnLst>
                                </p:cTn>
                              </p:par>
                            </p:childTnLst>
                          </p:cTn>
                        </p:par>
                        <p:par>
                          <p:cTn id="84" fill="hold">
                            <p:stCondLst>
                              <p:cond delay="13000"/>
                            </p:stCondLst>
                            <p:childTnLst>
                              <p:par>
                                <p:cTn id="85" presetID="22" presetClass="entr" presetSubtype="8" fill="hold" grpId="0" nodeType="after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wipe(left)">
                                      <p:cBhvr>
                                        <p:cTn id="87" dur="750"/>
                                        <p:tgtEl>
                                          <p:spTgt spid="103"/>
                                        </p:tgtEl>
                                      </p:cBhvr>
                                    </p:animEffect>
                                  </p:childTnLst>
                                </p:cTn>
                              </p:par>
                            </p:childTnLst>
                          </p:cTn>
                        </p:par>
                        <p:par>
                          <p:cTn id="88" fill="hold">
                            <p:stCondLst>
                              <p:cond delay="14000"/>
                            </p:stCondLst>
                            <p:childTnLst>
                              <p:par>
                                <p:cTn id="89" presetID="22" presetClass="entr" presetSubtype="4"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wipe(down)">
                                      <p:cBhvr>
                                        <p:cTn id="91" dur="750"/>
                                        <p:tgtEl>
                                          <p:spTgt spid="104"/>
                                        </p:tgtEl>
                                      </p:cBhvr>
                                    </p:animEffect>
                                  </p:childTnLst>
                                </p:cTn>
                              </p:par>
                            </p:childTnLst>
                          </p:cTn>
                        </p:par>
                        <p:par>
                          <p:cTn id="92" fill="hold">
                            <p:stCondLst>
                              <p:cond delay="15000"/>
                            </p:stCondLst>
                            <p:childTnLst>
                              <p:par>
                                <p:cTn id="93" presetID="22" presetClass="entr" presetSubtype="8" fill="hold" grpId="0" nodeType="afterEffect">
                                  <p:stCondLst>
                                    <p:cond delay="0"/>
                                  </p:stCondLst>
                                  <p:childTnLst>
                                    <p:set>
                                      <p:cBhvr>
                                        <p:cTn id="94" dur="1" fill="hold">
                                          <p:stCondLst>
                                            <p:cond delay="0"/>
                                          </p:stCondLst>
                                        </p:cTn>
                                        <p:tgtEl>
                                          <p:spTgt spid="105"/>
                                        </p:tgtEl>
                                        <p:attrNameLst>
                                          <p:attrName>style.visibility</p:attrName>
                                        </p:attrNameLst>
                                      </p:cBhvr>
                                      <p:to>
                                        <p:strVal val="visible"/>
                                      </p:to>
                                    </p:set>
                                    <p:animEffect transition="in" filter="wipe(left)">
                                      <p:cBhvr>
                                        <p:cTn id="95" dur="750"/>
                                        <p:tgtEl>
                                          <p:spTgt spid="105"/>
                                        </p:tgtEl>
                                      </p:cBhvr>
                                    </p:animEffect>
                                  </p:childTnLst>
                                </p:cTn>
                              </p:par>
                            </p:childTnLst>
                          </p:cTn>
                        </p:par>
                        <p:par>
                          <p:cTn id="96" fill="hold">
                            <p:stCondLst>
                              <p:cond delay="16000"/>
                            </p:stCondLst>
                            <p:childTnLst>
                              <p:par>
                                <p:cTn id="97" presetID="22" presetClass="entr" presetSubtype="4" fill="hold" grpId="0" nodeType="afterEffect">
                                  <p:stCondLst>
                                    <p:cond delay="0"/>
                                  </p:stCondLst>
                                  <p:childTnLst>
                                    <p:set>
                                      <p:cBhvr>
                                        <p:cTn id="98" dur="1" fill="hold">
                                          <p:stCondLst>
                                            <p:cond delay="0"/>
                                          </p:stCondLst>
                                        </p:cTn>
                                        <p:tgtEl>
                                          <p:spTgt spid="106"/>
                                        </p:tgtEl>
                                        <p:attrNameLst>
                                          <p:attrName>style.visibility</p:attrName>
                                        </p:attrNameLst>
                                      </p:cBhvr>
                                      <p:to>
                                        <p:strVal val="visible"/>
                                      </p:to>
                                    </p:set>
                                    <p:animEffect transition="in" filter="wipe(down)">
                                      <p:cBhvr>
                                        <p:cTn id="99" dur="750"/>
                                        <p:tgtEl>
                                          <p:spTgt spid="106"/>
                                        </p:tgtEl>
                                      </p:cBhvr>
                                    </p:animEffect>
                                  </p:childTnLst>
                                </p:cTn>
                              </p:par>
                            </p:childTnLst>
                          </p:cTn>
                        </p:par>
                        <p:par>
                          <p:cTn id="100" fill="hold">
                            <p:stCondLst>
                              <p:cond delay="17000"/>
                            </p:stCondLst>
                            <p:childTnLst>
                              <p:par>
                                <p:cTn id="101" presetID="22" presetClass="entr" presetSubtype="8" fill="hold" grpId="0" nodeType="afterEffect">
                                  <p:stCondLst>
                                    <p:cond delay="0"/>
                                  </p:stCondLst>
                                  <p:childTnLst>
                                    <p:set>
                                      <p:cBhvr>
                                        <p:cTn id="102" dur="1" fill="hold">
                                          <p:stCondLst>
                                            <p:cond delay="0"/>
                                          </p:stCondLst>
                                        </p:cTn>
                                        <p:tgtEl>
                                          <p:spTgt spid="107"/>
                                        </p:tgtEl>
                                        <p:attrNameLst>
                                          <p:attrName>style.visibility</p:attrName>
                                        </p:attrNameLst>
                                      </p:cBhvr>
                                      <p:to>
                                        <p:strVal val="visible"/>
                                      </p:to>
                                    </p:set>
                                    <p:animEffect transition="in" filter="wipe(left)">
                                      <p:cBhvr>
                                        <p:cTn id="103" dur="750"/>
                                        <p:tgtEl>
                                          <p:spTgt spid="107"/>
                                        </p:tgtEl>
                                      </p:cBhvr>
                                    </p:animEffect>
                                  </p:childTnLst>
                                </p:cTn>
                              </p:par>
                            </p:childTnLst>
                          </p:cTn>
                        </p:par>
                        <p:par>
                          <p:cTn id="104" fill="hold">
                            <p:stCondLst>
                              <p:cond delay="18000"/>
                            </p:stCondLst>
                            <p:childTnLst>
                              <p:par>
                                <p:cTn id="105" presetID="22" presetClass="entr" presetSubtype="4" fill="hold" grpId="0" nodeType="afterEffect">
                                  <p:stCondLst>
                                    <p:cond delay="0"/>
                                  </p:stCondLst>
                                  <p:childTnLst>
                                    <p:set>
                                      <p:cBhvr>
                                        <p:cTn id="106" dur="1" fill="hold">
                                          <p:stCondLst>
                                            <p:cond delay="0"/>
                                          </p:stCondLst>
                                        </p:cTn>
                                        <p:tgtEl>
                                          <p:spTgt spid="108"/>
                                        </p:tgtEl>
                                        <p:attrNameLst>
                                          <p:attrName>style.visibility</p:attrName>
                                        </p:attrNameLst>
                                      </p:cBhvr>
                                      <p:to>
                                        <p:strVal val="visible"/>
                                      </p:to>
                                    </p:set>
                                    <p:animEffect transition="in" filter="wipe(down)">
                                      <p:cBhvr>
                                        <p:cTn id="107" dur="750"/>
                                        <p:tgtEl>
                                          <p:spTgt spid="108"/>
                                        </p:tgtEl>
                                      </p:cBhvr>
                                    </p:animEffect>
                                  </p:childTnLst>
                                </p:cTn>
                              </p:par>
                            </p:childTnLst>
                          </p:cTn>
                        </p:par>
                        <p:par>
                          <p:cTn id="108" fill="hold">
                            <p:stCondLst>
                              <p:cond delay="19000"/>
                            </p:stCondLst>
                            <p:childTnLst>
                              <p:par>
                                <p:cTn id="109" presetID="22" presetClass="entr" presetSubtype="8" fill="hold" grpId="0" nodeType="afterEffect">
                                  <p:stCondLst>
                                    <p:cond delay="0"/>
                                  </p:stCondLst>
                                  <p:childTnLst>
                                    <p:set>
                                      <p:cBhvr>
                                        <p:cTn id="110" dur="1" fill="hold">
                                          <p:stCondLst>
                                            <p:cond delay="0"/>
                                          </p:stCondLst>
                                        </p:cTn>
                                        <p:tgtEl>
                                          <p:spTgt spid="109"/>
                                        </p:tgtEl>
                                        <p:attrNameLst>
                                          <p:attrName>style.visibility</p:attrName>
                                        </p:attrNameLst>
                                      </p:cBhvr>
                                      <p:to>
                                        <p:strVal val="visible"/>
                                      </p:to>
                                    </p:set>
                                    <p:animEffect transition="in" filter="wipe(left)">
                                      <p:cBhvr>
                                        <p:cTn id="111" dur="750"/>
                                        <p:tgtEl>
                                          <p:spTgt spid="109"/>
                                        </p:tgtEl>
                                      </p:cBhvr>
                                    </p:animEffect>
                                  </p:childTnLst>
                                </p:cTn>
                              </p:par>
                            </p:childTnLst>
                          </p:cTn>
                        </p:par>
                        <p:par>
                          <p:cTn id="112" fill="hold">
                            <p:stCondLst>
                              <p:cond delay="20000"/>
                            </p:stCondLst>
                            <p:childTnLst>
                              <p:par>
                                <p:cTn id="113" presetID="22" presetClass="entr" presetSubtype="4"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down)">
                                      <p:cBhvr>
                                        <p:cTn id="115" dur="750"/>
                                        <p:tgtEl>
                                          <p:spTgt spid="110"/>
                                        </p:tgtEl>
                                      </p:cBhvr>
                                    </p:animEffect>
                                  </p:childTnLst>
                                </p:cTn>
                              </p:par>
                            </p:childTnLst>
                          </p:cTn>
                        </p:par>
                        <p:par>
                          <p:cTn id="116" fill="hold">
                            <p:stCondLst>
                              <p:cond delay="21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750"/>
                                        <p:tgtEl>
                                          <p:spTgt spid="111"/>
                                        </p:tgtEl>
                                      </p:cBhvr>
                                    </p:animEffect>
                                  </p:childTnLst>
                                </p:cTn>
                              </p:par>
                            </p:childTnLst>
                          </p:cTn>
                        </p:par>
                        <p:par>
                          <p:cTn id="120" fill="hold">
                            <p:stCondLst>
                              <p:cond delay="22000"/>
                            </p:stCondLst>
                            <p:childTnLst>
                              <p:par>
                                <p:cTn id="121" presetID="22" presetClass="entr" presetSubtype="4" fill="hold" grpId="0" nodeType="afterEffect">
                                  <p:stCondLst>
                                    <p:cond delay="0"/>
                                  </p:stCondLst>
                                  <p:childTnLst>
                                    <p:set>
                                      <p:cBhvr>
                                        <p:cTn id="122" dur="1" fill="hold">
                                          <p:stCondLst>
                                            <p:cond delay="0"/>
                                          </p:stCondLst>
                                        </p:cTn>
                                        <p:tgtEl>
                                          <p:spTgt spid="112"/>
                                        </p:tgtEl>
                                        <p:attrNameLst>
                                          <p:attrName>style.visibility</p:attrName>
                                        </p:attrNameLst>
                                      </p:cBhvr>
                                      <p:to>
                                        <p:strVal val="visible"/>
                                      </p:to>
                                    </p:set>
                                    <p:animEffect transition="in" filter="wipe(down)">
                                      <p:cBhvr>
                                        <p:cTn id="123" dur="75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95" grpId="0"/>
      <p:bldP spid="96"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745163" y="1946111"/>
            <a:ext cx="3492029" cy="4059767"/>
          </a:xfrm>
          <a:custGeom>
            <a:avLst/>
            <a:gdLst>
              <a:gd name="T0" fmla="*/ 553107085 w 5977"/>
              <a:gd name="T1" fmla="*/ 70285550 h 6949"/>
              <a:gd name="T2" fmla="*/ 487233550 w 5977"/>
              <a:gd name="T3" fmla="*/ 359685891 h 6949"/>
              <a:gd name="T4" fmla="*/ 350301198 w 5977"/>
              <a:gd name="T5" fmla="*/ 115798432 h 6949"/>
              <a:gd name="T6" fmla="*/ 336665723 w 5977"/>
              <a:gd name="T7" fmla="*/ 128664779 h 6949"/>
              <a:gd name="T8" fmla="*/ 487425501 w 5977"/>
              <a:gd name="T9" fmla="*/ 487966836 h 6949"/>
              <a:gd name="T10" fmla="*/ 426737689 w 5977"/>
              <a:gd name="T11" fmla="*/ 535784040 h 6949"/>
              <a:gd name="T12" fmla="*/ 102747252 w 5977"/>
              <a:gd name="T13" fmla="*/ 361990214 h 6949"/>
              <a:gd name="T14" fmla="*/ 72211396 w 5977"/>
              <a:gd name="T15" fmla="*/ 375625106 h 6949"/>
              <a:gd name="T16" fmla="*/ 300559805 w 5977"/>
              <a:gd name="T17" fmla="*/ 476252431 h 6949"/>
              <a:gd name="T18" fmla="*/ 458810023 w 5977"/>
              <a:gd name="T19" fmla="*/ 679236091 h 6949"/>
              <a:gd name="T20" fmla="*/ 410029258 w 5977"/>
              <a:gd name="T21" fmla="*/ 814238084 h 6949"/>
              <a:gd name="T22" fmla="*/ 2304717 w 5977"/>
              <a:gd name="T23" fmla="*/ 744144451 h 6949"/>
              <a:gd name="T24" fmla="*/ 0 w 5977"/>
              <a:gd name="T25" fmla="*/ 778519119 h 6949"/>
              <a:gd name="T26" fmla="*/ 419439638 w 5977"/>
              <a:gd name="T27" fmla="*/ 879530717 h 6949"/>
              <a:gd name="T28" fmla="*/ 430770396 w 5977"/>
              <a:gd name="T29" fmla="*/ 1158560951 h 6949"/>
              <a:gd name="T30" fmla="*/ 300559805 w 5977"/>
              <a:gd name="T31" fmla="*/ 1274167466 h 6949"/>
              <a:gd name="T32" fmla="*/ 174382360 w 5977"/>
              <a:gd name="T33" fmla="*/ 1298364383 h 6949"/>
              <a:gd name="T34" fmla="*/ 763979262 w 5977"/>
              <a:gd name="T35" fmla="*/ 1322752778 h 6949"/>
              <a:gd name="T36" fmla="*/ 853474940 w 5977"/>
              <a:gd name="T37" fmla="*/ 1303164944 h 6949"/>
              <a:gd name="T38" fmla="*/ 766283979 w 5977"/>
              <a:gd name="T39" fmla="*/ 1282233251 h 6949"/>
              <a:gd name="T40" fmla="*/ 599391621 w 5977"/>
              <a:gd name="T41" fmla="*/ 1171043463 h 6949"/>
              <a:gd name="T42" fmla="*/ 595934326 w 5977"/>
              <a:gd name="T43" fmla="*/ 916593980 h 6949"/>
              <a:gd name="T44" fmla="*/ 886123563 w 5977"/>
              <a:gd name="T45" fmla="*/ 798298870 h 6949"/>
              <a:gd name="T46" fmla="*/ 1147889272 w 5977"/>
              <a:gd name="T47" fmla="*/ 773910474 h 6949"/>
              <a:gd name="T48" fmla="*/ 1146544744 w 5977"/>
              <a:gd name="T49" fmla="*/ 735310997 h 6949"/>
              <a:gd name="T50" fmla="*/ 1096611840 w 5977"/>
              <a:gd name="T51" fmla="*/ 748561178 h 6949"/>
              <a:gd name="T52" fmla="*/ 589788853 w 5977"/>
              <a:gd name="T53" fmla="*/ 814814274 h 6949"/>
              <a:gd name="T54" fmla="*/ 635305150 w 5977"/>
              <a:gd name="T55" fmla="*/ 568238220 h 6949"/>
              <a:gd name="T56" fmla="*/ 1048982776 w 5977"/>
              <a:gd name="T57" fmla="*/ 422866120 h 6949"/>
              <a:gd name="T58" fmla="*/ 1035347301 w 5977"/>
              <a:gd name="T59" fmla="*/ 406926906 h 6949"/>
              <a:gd name="T60" fmla="*/ 734403157 w 5977"/>
              <a:gd name="T61" fmla="*/ 474524299 h 6949"/>
              <a:gd name="T62" fmla="*/ 560020797 w 5977"/>
              <a:gd name="T63" fmla="*/ 545386039 h 6949"/>
              <a:gd name="T64" fmla="*/ 592093570 w 5977"/>
              <a:gd name="T65" fmla="*/ 456472680 h 6949"/>
              <a:gd name="T66" fmla="*/ 779535115 w 5977"/>
              <a:gd name="T67" fmla="*/ 194533602 h 6949"/>
              <a:gd name="T68" fmla="*/ 656430626 w 5977"/>
              <a:gd name="T69" fmla="*/ 351812462 h 6949"/>
              <a:gd name="T70" fmla="*/ 538895321 w 5977"/>
              <a:gd name="T71" fmla="*/ 408463120 h 6949"/>
              <a:gd name="T72" fmla="*/ 572120233 w 5977"/>
              <a:gd name="T73" fmla="*/ 103700193 h 6949"/>
              <a:gd name="T74" fmla="*/ 563093753 w 5977"/>
              <a:gd name="T75" fmla="*/ 191917 h 6949"/>
              <a:gd name="T76" fmla="*/ 53486217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accent3"/>
          </a:solidFill>
          <a:ln>
            <a:noFill/>
          </a:ln>
        </p:spPr>
        <p:txBody>
          <a:bodyPr lIns="121907" tIns="60953" rIns="121907" bIns="60953"/>
          <a:lstStyle/>
          <a:p>
            <a:endParaRPr lang="zh-CN" altLang="en-US" sz="2400">
              <a:solidFill>
                <a:schemeClr val="tx1">
                  <a:lumMod val="65000"/>
                  <a:lumOff val="35000"/>
                </a:schemeClr>
              </a:solidFill>
            </a:endParaRPr>
          </a:p>
        </p:txBody>
      </p:sp>
      <p:sp>
        <p:nvSpPr>
          <p:cNvPr id="3" name="橢圓 4"/>
          <p:cNvSpPr/>
          <p:nvPr/>
        </p:nvSpPr>
        <p:spPr>
          <a:xfrm>
            <a:off x="4131413" y="2443525"/>
            <a:ext cx="950255" cy="948267"/>
          </a:xfrm>
          <a:prstGeom prst="ellipse">
            <a:avLst/>
          </a:prstGeom>
          <a:solidFill>
            <a:schemeClr val="accent2"/>
          </a:solidFill>
          <a:ln w="25400" cap="flat" cmpd="sng" algn="ctr">
            <a:noFill/>
            <a:prstDash val="solid"/>
            <a:headEnd type="none" w="med" len="med"/>
            <a:tailEnd type="none" w="med" len="med"/>
          </a:ln>
          <a:effectLst/>
        </p:spPr>
        <p:txBody>
          <a:bodyPr lIns="121907" tIns="60953" rIns="121907" bIns="60953"/>
          <a:lstStyle/>
          <a:p>
            <a:pPr marL="311785" indent="-311785">
              <a:lnSpc>
                <a:spcPct val="95000"/>
              </a:lnSpc>
              <a:spcBef>
                <a:spcPct val="50000"/>
              </a:spcBef>
              <a:spcAft>
                <a:spcPct val="35000"/>
              </a:spcAft>
              <a:buClr>
                <a:srgbClr val="678BA8"/>
              </a:buClr>
              <a:buFontTx/>
              <a:buChar char="•"/>
              <a:defRPr/>
            </a:pPr>
            <a:endParaRPr lang="zh-TW" altLang="en-US" sz="4265" kern="0" dirty="0">
              <a:solidFill>
                <a:schemeClr val="tx1">
                  <a:lumMod val="65000"/>
                  <a:lumOff val="35000"/>
                </a:schemeClr>
              </a:solidFill>
              <a:latin typeface="Arial" panose="020B0604020202020204"/>
              <a:ea typeface="Microsoft JhengHei" panose="020B0604030504040204" charset="-120"/>
            </a:endParaRPr>
          </a:p>
        </p:txBody>
      </p:sp>
      <p:sp>
        <p:nvSpPr>
          <p:cNvPr id="4" name="橢圓 6"/>
          <p:cNvSpPr/>
          <p:nvPr/>
        </p:nvSpPr>
        <p:spPr>
          <a:xfrm>
            <a:off x="6014993" y="1156592"/>
            <a:ext cx="950255" cy="950384"/>
          </a:xfrm>
          <a:prstGeom prst="ellipse">
            <a:avLst/>
          </a:prstGeom>
          <a:solidFill>
            <a:schemeClr val="accent2"/>
          </a:solidFill>
          <a:ln w="25400" cap="flat" cmpd="sng" algn="ctr">
            <a:noFill/>
            <a:prstDash val="solid"/>
            <a:headEnd type="none" w="med" len="med"/>
            <a:tailEnd type="none" w="med" len="med"/>
          </a:ln>
          <a:effectLst/>
        </p:spPr>
        <p:txBody>
          <a:bodyPr lIns="121907" tIns="60953" rIns="121907" bIns="60953"/>
          <a:lstStyle/>
          <a:p>
            <a:pPr marL="311785" indent="-311785">
              <a:lnSpc>
                <a:spcPct val="95000"/>
              </a:lnSpc>
              <a:spcBef>
                <a:spcPct val="50000"/>
              </a:spcBef>
              <a:spcAft>
                <a:spcPct val="35000"/>
              </a:spcAft>
              <a:buClr>
                <a:srgbClr val="678BA8"/>
              </a:buClr>
              <a:buFontTx/>
              <a:buChar char="•"/>
              <a:defRPr/>
            </a:pPr>
            <a:endParaRPr lang="zh-TW" altLang="en-US" sz="4265" kern="0" dirty="0">
              <a:solidFill>
                <a:schemeClr val="tx1">
                  <a:lumMod val="65000"/>
                  <a:lumOff val="35000"/>
                </a:schemeClr>
              </a:solidFill>
              <a:latin typeface="Arial" panose="020B0604020202020204"/>
              <a:ea typeface="Microsoft JhengHei" panose="020B0604030504040204" charset="-120"/>
            </a:endParaRPr>
          </a:p>
        </p:txBody>
      </p:sp>
      <p:sp>
        <p:nvSpPr>
          <p:cNvPr id="5" name="橢圓 8"/>
          <p:cNvSpPr/>
          <p:nvPr/>
        </p:nvSpPr>
        <p:spPr>
          <a:xfrm>
            <a:off x="7761005" y="2767376"/>
            <a:ext cx="950256" cy="948267"/>
          </a:xfrm>
          <a:prstGeom prst="ellipse">
            <a:avLst/>
          </a:prstGeom>
          <a:solidFill>
            <a:schemeClr val="accent2"/>
          </a:solidFill>
          <a:ln w="25400" cap="flat" cmpd="sng" algn="ctr">
            <a:noFill/>
            <a:prstDash val="solid"/>
            <a:headEnd type="none" w="med" len="med"/>
            <a:tailEnd type="none" w="med" len="med"/>
          </a:ln>
          <a:effectLst/>
        </p:spPr>
        <p:txBody>
          <a:bodyPr lIns="121907" tIns="60953" rIns="121907" bIns="60953"/>
          <a:lstStyle/>
          <a:p>
            <a:pPr marL="311785" indent="-311785">
              <a:lnSpc>
                <a:spcPct val="95000"/>
              </a:lnSpc>
              <a:spcBef>
                <a:spcPct val="50000"/>
              </a:spcBef>
              <a:spcAft>
                <a:spcPct val="35000"/>
              </a:spcAft>
              <a:buClr>
                <a:srgbClr val="678BA8"/>
              </a:buClr>
              <a:buFontTx/>
              <a:buChar char="•"/>
              <a:defRPr/>
            </a:pPr>
            <a:endParaRPr lang="zh-TW" altLang="en-US" sz="4265" kern="0" dirty="0">
              <a:solidFill>
                <a:schemeClr val="tx1">
                  <a:lumMod val="65000"/>
                  <a:lumOff val="35000"/>
                </a:schemeClr>
              </a:solidFill>
              <a:latin typeface="Arial" panose="020B0604020202020204"/>
              <a:ea typeface="Microsoft JhengHei" panose="020B0604030504040204" charset="-120"/>
            </a:endParaRPr>
          </a:p>
        </p:txBody>
      </p:sp>
      <p:grpSp>
        <p:nvGrpSpPr>
          <p:cNvPr id="6" name="组合 5"/>
          <p:cNvGrpSpPr/>
          <p:nvPr/>
        </p:nvGrpSpPr>
        <p:grpSpPr>
          <a:xfrm>
            <a:off x="3871097" y="3728345"/>
            <a:ext cx="948140" cy="950383"/>
            <a:chOff x="2903097" y="2796257"/>
            <a:chExt cx="711200" cy="712787"/>
          </a:xfrm>
        </p:grpSpPr>
        <p:sp>
          <p:nvSpPr>
            <p:cNvPr id="7" name="橢圓 3"/>
            <p:cNvSpPr/>
            <p:nvPr/>
          </p:nvSpPr>
          <p:spPr>
            <a:xfrm>
              <a:off x="2903097" y="2796257"/>
              <a:ext cx="711200" cy="712787"/>
            </a:xfrm>
            <a:prstGeom prst="ellipse">
              <a:avLst/>
            </a:prstGeom>
            <a:solidFill>
              <a:schemeClr val="accent1"/>
            </a:solidFill>
            <a:ln w="25400" cap="flat" cmpd="sng" algn="ctr">
              <a:noFill/>
              <a:prstDash val="solid"/>
              <a:headEnd type="none" w="med" len="med"/>
              <a:tailEnd type="none" w="med" len="med"/>
            </a:ln>
            <a:effectLst/>
          </p:spPr>
          <p:txBody>
            <a:bodyPr/>
            <a:lstStyle/>
            <a:p>
              <a:pPr marL="311785" indent="-311785">
                <a:lnSpc>
                  <a:spcPct val="95000"/>
                </a:lnSpc>
                <a:spcBef>
                  <a:spcPct val="50000"/>
                </a:spcBef>
                <a:spcAft>
                  <a:spcPct val="35000"/>
                </a:spcAft>
                <a:buClr>
                  <a:srgbClr val="678BA8"/>
                </a:buClr>
                <a:buFontTx/>
                <a:buChar char="•"/>
                <a:defRPr/>
              </a:pPr>
              <a:endParaRPr lang="zh-TW" altLang="en-US" sz="4265" kern="0" dirty="0">
                <a:solidFill>
                  <a:schemeClr val="tx1">
                    <a:lumMod val="65000"/>
                    <a:lumOff val="35000"/>
                  </a:schemeClr>
                </a:solidFill>
                <a:latin typeface="Arial" panose="020B0604020202020204"/>
                <a:ea typeface="Microsoft JhengHei" panose="020B0604030504040204" charset="-120"/>
              </a:endParaRPr>
            </a:p>
          </p:txBody>
        </p:sp>
        <p:sp>
          <p:nvSpPr>
            <p:cNvPr id="8" name="KSO_Shape"/>
            <p:cNvSpPr/>
            <p:nvPr/>
          </p:nvSpPr>
          <p:spPr bwMode="auto">
            <a:xfrm>
              <a:off x="3028510" y="2959769"/>
              <a:ext cx="458787" cy="385763"/>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chemeClr val="tx1">
                    <a:lumMod val="65000"/>
                    <a:lumOff val="35000"/>
                  </a:schemeClr>
                </a:solidFill>
              </a:endParaRPr>
            </a:p>
          </p:txBody>
        </p:sp>
      </p:grpSp>
      <p:grpSp>
        <p:nvGrpSpPr>
          <p:cNvPr id="9" name="组合 8"/>
          <p:cNvGrpSpPr/>
          <p:nvPr/>
        </p:nvGrpSpPr>
        <p:grpSpPr>
          <a:xfrm>
            <a:off x="4958916" y="1738676"/>
            <a:ext cx="950256" cy="948267"/>
            <a:chOff x="3719072" y="1304007"/>
            <a:chExt cx="712788" cy="711200"/>
          </a:xfrm>
        </p:grpSpPr>
        <p:sp>
          <p:nvSpPr>
            <p:cNvPr id="10" name="橢圓 5"/>
            <p:cNvSpPr/>
            <p:nvPr/>
          </p:nvSpPr>
          <p:spPr>
            <a:xfrm>
              <a:off x="3719072" y="1304007"/>
              <a:ext cx="712788" cy="711200"/>
            </a:xfrm>
            <a:prstGeom prst="ellipse">
              <a:avLst/>
            </a:prstGeom>
            <a:solidFill>
              <a:schemeClr val="accent1"/>
            </a:solidFill>
            <a:ln w="25400" cap="flat" cmpd="sng" algn="ctr">
              <a:noFill/>
              <a:prstDash val="solid"/>
              <a:headEnd type="none" w="med" len="med"/>
              <a:tailEnd type="none" w="med" len="med"/>
            </a:ln>
            <a:effectLst/>
          </p:spPr>
          <p:txBody>
            <a:bodyPr/>
            <a:lstStyle/>
            <a:p>
              <a:pPr marL="311785" indent="-311785">
                <a:lnSpc>
                  <a:spcPct val="95000"/>
                </a:lnSpc>
                <a:spcBef>
                  <a:spcPct val="50000"/>
                </a:spcBef>
                <a:spcAft>
                  <a:spcPct val="35000"/>
                </a:spcAft>
                <a:buClr>
                  <a:srgbClr val="678BA8"/>
                </a:buClr>
                <a:buFontTx/>
                <a:buChar char="•"/>
                <a:defRPr/>
              </a:pPr>
              <a:endParaRPr lang="zh-TW" altLang="en-US" sz="4265" kern="0" dirty="0">
                <a:solidFill>
                  <a:schemeClr val="tx1">
                    <a:lumMod val="65000"/>
                    <a:lumOff val="35000"/>
                  </a:schemeClr>
                </a:solidFill>
                <a:latin typeface="Arial" panose="020B0604020202020204"/>
                <a:ea typeface="Microsoft JhengHei" panose="020B0604030504040204" charset="-120"/>
              </a:endParaRPr>
            </a:p>
          </p:txBody>
        </p:sp>
        <p:sp>
          <p:nvSpPr>
            <p:cNvPr id="11" name="KSO_Shape"/>
            <p:cNvSpPr/>
            <p:nvPr/>
          </p:nvSpPr>
          <p:spPr bwMode="auto">
            <a:xfrm>
              <a:off x="3930210" y="1497682"/>
              <a:ext cx="288925" cy="32385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chemeClr val="tx1">
                    <a:lumMod val="65000"/>
                    <a:lumOff val="35000"/>
                  </a:schemeClr>
                </a:solidFill>
              </a:endParaRPr>
            </a:p>
          </p:txBody>
        </p:sp>
      </p:grpSp>
      <p:grpSp>
        <p:nvGrpSpPr>
          <p:cNvPr id="12" name="组合 11"/>
          <p:cNvGrpSpPr/>
          <p:nvPr/>
        </p:nvGrpSpPr>
        <p:grpSpPr>
          <a:xfrm>
            <a:off x="6965245" y="1941878"/>
            <a:ext cx="950256" cy="950383"/>
            <a:chOff x="5224022" y="1456407"/>
            <a:chExt cx="712788" cy="712787"/>
          </a:xfrm>
        </p:grpSpPr>
        <p:sp>
          <p:nvSpPr>
            <p:cNvPr id="13" name="橢圓 7"/>
            <p:cNvSpPr/>
            <p:nvPr/>
          </p:nvSpPr>
          <p:spPr>
            <a:xfrm>
              <a:off x="5224022" y="1456407"/>
              <a:ext cx="712788" cy="712787"/>
            </a:xfrm>
            <a:prstGeom prst="ellipse">
              <a:avLst/>
            </a:prstGeom>
            <a:solidFill>
              <a:schemeClr val="accent1"/>
            </a:solidFill>
            <a:ln w="25400" cap="flat" cmpd="sng" algn="ctr">
              <a:noFill/>
              <a:prstDash val="solid"/>
              <a:headEnd type="none" w="med" len="med"/>
              <a:tailEnd type="none" w="med" len="med"/>
            </a:ln>
            <a:effectLst/>
          </p:spPr>
          <p:txBody>
            <a:bodyPr/>
            <a:lstStyle/>
            <a:p>
              <a:pPr marL="311785" indent="-311785">
                <a:lnSpc>
                  <a:spcPct val="95000"/>
                </a:lnSpc>
                <a:spcBef>
                  <a:spcPct val="50000"/>
                </a:spcBef>
                <a:spcAft>
                  <a:spcPct val="35000"/>
                </a:spcAft>
                <a:buClr>
                  <a:srgbClr val="678BA8"/>
                </a:buClr>
                <a:buFontTx/>
                <a:buChar char="•"/>
                <a:defRPr/>
              </a:pPr>
              <a:endParaRPr lang="zh-TW" altLang="en-US" sz="4265" kern="0" dirty="0">
                <a:solidFill>
                  <a:schemeClr val="tx1">
                    <a:lumMod val="65000"/>
                    <a:lumOff val="35000"/>
                  </a:schemeClr>
                </a:solidFill>
                <a:latin typeface="Arial" panose="020B0604020202020204"/>
                <a:ea typeface="Microsoft JhengHei" panose="020B0604030504040204" charset="-120"/>
              </a:endParaRPr>
            </a:p>
          </p:txBody>
        </p:sp>
        <p:sp>
          <p:nvSpPr>
            <p:cNvPr id="14" name="KSO_Shape"/>
            <p:cNvSpPr/>
            <p:nvPr/>
          </p:nvSpPr>
          <p:spPr bwMode="auto">
            <a:xfrm>
              <a:off x="5390710" y="1619919"/>
              <a:ext cx="414337" cy="3524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chemeClr val="tx1">
                    <a:lumMod val="65000"/>
                    <a:lumOff val="35000"/>
                  </a:schemeClr>
                </a:solidFill>
              </a:endParaRPr>
            </a:p>
          </p:txBody>
        </p:sp>
      </p:grpSp>
      <p:grpSp>
        <p:nvGrpSpPr>
          <p:cNvPr id="15" name="组合 14"/>
          <p:cNvGrpSpPr/>
          <p:nvPr/>
        </p:nvGrpSpPr>
        <p:grpSpPr>
          <a:xfrm>
            <a:off x="7915502" y="3975992"/>
            <a:ext cx="948140" cy="948267"/>
            <a:chOff x="5936810" y="2981994"/>
            <a:chExt cx="711200" cy="711200"/>
          </a:xfrm>
        </p:grpSpPr>
        <p:sp>
          <p:nvSpPr>
            <p:cNvPr id="16" name="橢圓 9"/>
            <p:cNvSpPr/>
            <p:nvPr/>
          </p:nvSpPr>
          <p:spPr>
            <a:xfrm>
              <a:off x="5936810" y="2981994"/>
              <a:ext cx="711200" cy="711200"/>
            </a:xfrm>
            <a:prstGeom prst="ellipse">
              <a:avLst/>
            </a:prstGeom>
            <a:solidFill>
              <a:schemeClr val="accent1"/>
            </a:solidFill>
            <a:ln w="25400" cap="flat" cmpd="sng" algn="ctr">
              <a:noFill/>
              <a:prstDash val="solid"/>
              <a:headEnd type="none" w="med" len="med"/>
              <a:tailEnd type="none" w="med" len="med"/>
            </a:ln>
            <a:effectLst/>
          </p:spPr>
          <p:txBody>
            <a:bodyPr/>
            <a:lstStyle/>
            <a:p>
              <a:pPr marL="311785" indent="-311785">
                <a:lnSpc>
                  <a:spcPct val="95000"/>
                </a:lnSpc>
                <a:spcBef>
                  <a:spcPct val="50000"/>
                </a:spcBef>
                <a:spcAft>
                  <a:spcPct val="35000"/>
                </a:spcAft>
                <a:buClr>
                  <a:srgbClr val="678BA8"/>
                </a:buClr>
                <a:buFontTx/>
                <a:buChar char="•"/>
                <a:defRPr/>
              </a:pPr>
              <a:endParaRPr lang="zh-TW" altLang="en-US" sz="4265" kern="0" dirty="0">
                <a:solidFill>
                  <a:schemeClr val="tx1">
                    <a:lumMod val="65000"/>
                    <a:lumOff val="35000"/>
                  </a:schemeClr>
                </a:solidFill>
                <a:latin typeface="Arial" panose="020B0604020202020204"/>
                <a:ea typeface="Microsoft JhengHei" panose="020B0604030504040204" charset="-120"/>
              </a:endParaRPr>
            </a:p>
          </p:txBody>
        </p:sp>
        <p:sp>
          <p:nvSpPr>
            <p:cNvPr id="17" name="KSO_Shape"/>
            <p:cNvSpPr>
              <a:spLocks noChangeArrowheads="1"/>
            </p:cNvSpPr>
            <p:nvPr/>
          </p:nvSpPr>
          <p:spPr bwMode="auto">
            <a:xfrm>
              <a:off x="6090797" y="3175669"/>
              <a:ext cx="403225" cy="323850"/>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chemeClr val="tx1">
                    <a:lumMod val="65000"/>
                    <a:lumOff val="35000"/>
                  </a:schemeClr>
                </a:solidFill>
              </a:endParaRPr>
            </a:p>
          </p:txBody>
        </p:sp>
      </p:grpSp>
      <p:sp>
        <p:nvSpPr>
          <p:cNvPr id="18" name="文本框 8"/>
          <p:cNvSpPr txBox="1"/>
          <p:nvPr/>
        </p:nvSpPr>
        <p:spPr>
          <a:xfrm>
            <a:off x="986198" y="3947881"/>
            <a:ext cx="2884900" cy="769431"/>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65" b="1" dirty="0">
                <a:solidFill>
                  <a:schemeClr val="bg1">
                    <a:lumMod val="65000"/>
                  </a:schemeClr>
                </a:solidFill>
                <a:latin typeface="微软雅黑" panose="020B0503020204020204" pitchFamily="34" charset="-122"/>
                <a:ea typeface="微软雅黑" panose="020B0503020204020204" pitchFamily="34" charset="-122"/>
              </a:rPr>
              <a:t>输输标题</a:t>
            </a:r>
            <a:endParaRPr lang="en-US" altLang="zh-CN" sz="1865" b="1"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a:t>
            </a:r>
            <a:r>
              <a:rPr lang="zh-CN" altLang="en-US" sz="1335" b="1" dirty="0">
                <a:solidFill>
                  <a:schemeClr val="bg1">
                    <a:lumMod val="50000"/>
                  </a:schemeClr>
                </a:solidFill>
                <a:latin typeface="微软雅黑" panose="020B0503020204020204" pitchFamily="34" charset="-122"/>
                <a:ea typeface="微软雅黑" panose="020B0503020204020204" pitchFamily="34" charset="-122"/>
              </a:rPr>
              <a:t>容</a:t>
            </a:r>
            <a:endParaRPr lang="en-US" altLang="zh-CN" sz="133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文本框 8"/>
          <p:cNvSpPr txBox="1"/>
          <p:nvPr/>
        </p:nvSpPr>
        <p:spPr>
          <a:xfrm>
            <a:off x="8945265" y="4071569"/>
            <a:ext cx="2884900" cy="74897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65" b="1" dirty="0">
                <a:solidFill>
                  <a:schemeClr val="bg1">
                    <a:lumMod val="65000"/>
                  </a:schemeClr>
                </a:solidFill>
                <a:latin typeface="微软雅黑" panose="020B0503020204020204" pitchFamily="34" charset="-122"/>
                <a:ea typeface="微软雅黑" panose="020B0503020204020204" pitchFamily="34" charset="-122"/>
              </a:rPr>
              <a:t>输入标题</a:t>
            </a:r>
            <a:endParaRPr lang="en-US" altLang="zh-CN" sz="1865" b="1"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0" name="文本框 8"/>
          <p:cNvSpPr txBox="1"/>
          <p:nvPr/>
        </p:nvSpPr>
        <p:spPr>
          <a:xfrm>
            <a:off x="1984394" y="1721517"/>
            <a:ext cx="2884900" cy="74897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65" b="1" dirty="0">
                <a:solidFill>
                  <a:schemeClr val="bg1">
                    <a:lumMod val="65000"/>
                  </a:schemeClr>
                </a:solidFill>
                <a:latin typeface="微软雅黑" panose="020B0503020204020204" pitchFamily="34" charset="-122"/>
                <a:ea typeface="微软雅黑" panose="020B0503020204020204" pitchFamily="34" charset="-122"/>
              </a:rPr>
              <a:t>输入标题</a:t>
            </a:r>
            <a:endParaRPr lang="en-US" altLang="zh-CN" sz="1865" b="1"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1" name="文本框 8"/>
          <p:cNvSpPr txBox="1"/>
          <p:nvPr/>
        </p:nvSpPr>
        <p:spPr>
          <a:xfrm>
            <a:off x="7947069" y="2048404"/>
            <a:ext cx="2884900" cy="74897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65" b="1" dirty="0">
                <a:solidFill>
                  <a:schemeClr val="bg1">
                    <a:lumMod val="65000"/>
                  </a:schemeClr>
                </a:solidFill>
                <a:latin typeface="微软雅黑" panose="020B0503020204020204" pitchFamily="34" charset="-122"/>
                <a:ea typeface="微软雅黑" panose="020B0503020204020204" pitchFamily="34" charset="-122"/>
              </a:rPr>
              <a:t>输入标题</a:t>
            </a:r>
            <a:endParaRPr lang="en-US" altLang="zh-CN" sz="1865" b="1"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2" name="灯片编号占位符 21"/>
          <p:cNvSpPr>
            <a:spLocks noGrp="1"/>
          </p:cNvSpPr>
          <p:nvPr>
            <p:ph type="sldNum" sz="quarter" idx="12"/>
          </p:nvPr>
        </p:nvSpPr>
        <p:spPr>
          <a:prstGeom prst="rect">
            <a:avLst/>
          </a:prstGeom>
        </p:spPr>
        <p:txBody>
          <a:bodyPr vert="horz" lIns="121907" tIns="60953" rIns="121907" bIns="60953" rtlCol="0" anchor="ctr"/>
          <a:lstStyle/>
          <a:p>
            <a:fld id="{E050F338-EFDA-4F8E-882C-DA95E7E9D7D9}" type="slidenum">
              <a:rPr lang="zh-CN" altLang="en-US" smtClean="0"/>
              <a:t>15</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curtains"/>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par>
                          <p:cTn id="44" fill="hold">
                            <p:stCondLst>
                              <p:cond delay="1000"/>
                            </p:stCondLst>
                            <p:childTnLst>
                              <p:par>
                                <p:cTn id="45" presetID="15"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750" fill="hold"/>
                                        <p:tgtEl>
                                          <p:spTgt spid="18"/>
                                        </p:tgtEl>
                                        <p:attrNameLst>
                                          <p:attrName>ppt_w</p:attrName>
                                        </p:attrNameLst>
                                      </p:cBhvr>
                                      <p:tavLst>
                                        <p:tav tm="0">
                                          <p:val>
                                            <p:fltVal val="0"/>
                                          </p:val>
                                        </p:tav>
                                        <p:tav tm="100000">
                                          <p:val>
                                            <p:strVal val="#ppt_w"/>
                                          </p:val>
                                        </p:tav>
                                      </p:tavLst>
                                    </p:anim>
                                    <p:anim calcmode="lin" valueType="num">
                                      <p:cBhvr>
                                        <p:cTn id="48" dur="1750" fill="hold"/>
                                        <p:tgtEl>
                                          <p:spTgt spid="18"/>
                                        </p:tgtEl>
                                        <p:attrNameLst>
                                          <p:attrName>ppt_h</p:attrName>
                                        </p:attrNameLst>
                                      </p:cBhvr>
                                      <p:tavLst>
                                        <p:tav tm="0">
                                          <p:val>
                                            <p:fltVal val="0"/>
                                          </p:val>
                                        </p:tav>
                                        <p:tav tm="100000">
                                          <p:val>
                                            <p:strVal val="#ppt_h"/>
                                          </p:val>
                                        </p:tav>
                                      </p:tavLst>
                                    </p:anim>
                                    <p:anim calcmode="lin" valueType="num">
                                      <p:cBhvr>
                                        <p:cTn id="49" dur="1750" fill="hold"/>
                                        <p:tgtEl>
                                          <p:spTgt spid="18"/>
                                        </p:tgtEl>
                                        <p:attrNameLst>
                                          <p:attrName>ppt_x</p:attrName>
                                        </p:attrNameLst>
                                      </p:cBhvr>
                                      <p:tavLst>
                                        <p:tav tm="0" fmla="#ppt_x+(cos(-2*pi*(1-$))*-#ppt_x-sin(-2*pi*(1-$))*(1-#ppt_y))*(1-$)">
                                          <p:val>
                                            <p:fltVal val="0"/>
                                          </p:val>
                                        </p:tav>
                                        <p:tav tm="100000">
                                          <p:val>
                                            <p:fltVal val="1"/>
                                          </p:val>
                                        </p:tav>
                                      </p:tavLst>
                                    </p:anim>
                                    <p:anim calcmode="lin" valueType="num">
                                      <p:cBhvr>
                                        <p:cTn id="50" dur="1750" fill="hold"/>
                                        <p:tgtEl>
                                          <p:spTgt spid="18"/>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750" fill="hold"/>
                                        <p:tgtEl>
                                          <p:spTgt spid="20"/>
                                        </p:tgtEl>
                                        <p:attrNameLst>
                                          <p:attrName>ppt_w</p:attrName>
                                        </p:attrNameLst>
                                      </p:cBhvr>
                                      <p:tavLst>
                                        <p:tav tm="0">
                                          <p:val>
                                            <p:fltVal val="0"/>
                                          </p:val>
                                        </p:tav>
                                        <p:tav tm="100000">
                                          <p:val>
                                            <p:strVal val="#ppt_w"/>
                                          </p:val>
                                        </p:tav>
                                      </p:tavLst>
                                    </p:anim>
                                    <p:anim calcmode="lin" valueType="num">
                                      <p:cBhvr>
                                        <p:cTn id="54" dur="1750" fill="hold"/>
                                        <p:tgtEl>
                                          <p:spTgt spid="20"/>
                                        </p:tgtEl>
                                        <p:attrNameLst>
                                          <p:attrName>ppt_h</p:attrName>
                                        </p:attrNameLst>
                                      </p:cBhvr>
                                      <p:tavLst>
                                        <p:tav tm="0">
                                          <p:val>
                                            <p:fltVal val="0"/>
                                          </p:val>
                                        </p:tav>
                                        <p:tav tm="100000">
                                          <p:val>
                                            <p:strVal val="#ppt_h"/>
                                          </p:val>
                                        </p:tav>
                                      </p:tavLst>
                                    </p:anim>
                                    <p:anim calcmode="lin" valueType="num">
                                      <p:cBhvr>
                                        <p:cTn id="55" dur="1750" fill="hold"/>
                                        <p:tgtEl>
                                          <p:spTgt spid="20"/>
                                        </p:tgtEl>
                                        <p:attrNameLst>
                                          <p:attrName>ppt_x</p:attrName>
                                        </p:attrNameLst>
                                      </p:cBhvr>
                                      <p:tavLst>
                                        <p:tav tm="0" fmla="#ppt_x+(cos(-2*pi*(1-$))*-#ppt_x-sin(-2*pi*(1-$))*(1-#ppt_y))*(1-$)">
                                          <p:val>
                                            <p:fltVal val="0"/>
                                          </p:val>
                                        </p:tav>
                                        <p:tav tm="100000">
                                          <p:val>
                                            <p:fltVal val="1"/>
                                          </p:val>
                                        </p:tav>
                                      </p:tavLst>
                                    </p:anim>
                                    <p:anim calcmode="lin" valueType="num">
                                      <p:cBhvr>
                                        <p:cTn id="56" dur="1750" fill="hold"/>
                                        <p:tgtEl>
                                          <p:spTgt spid="20"/>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750" fill="hold"/>
                                        <p:tgtEl>
                                          <p:spTgt spid="21"/>
                                        </p:tgtEl>
                                        <p:attrNameLst>
                                          <p:attrName>ppt_w</p:attrName>
                                        </p:attrNameLst>
                                      </p:cBhvr>
                                      <p:tavLst>
                                        <p:tav tm="0">
                                          <p:val>
                                            <p:fltVal val="0"/>
                                          </p:val>
                                        </p:tav>
                                        <p:tav tm="100000">
                                          <p:val>
                                            <p:strVal val="#ppt_w"/>
                                          </p:val>
                                        </p:tav>
                                      </p:tavLst>
                                    </p:anim>
                                    <p:anim calcmode="lin" valueType="num">
                                      <p:cBhvr>
                                        <p:cTn id="60" dur="1750" fill="hold"/>
                                        <p:tgtEl>
                                          <p:spTgt spid="21"/>
                                        </p:tgtEl>
                                        <p:attrNameLst>
                                          <p:attrName>ppt_h</p:attrName>
                                        </p:attrNameLst>
                                      </p:cBhvr>
                                      <p:tavLst>
                                        <p:tav tm="0">
                                          <p:val>
                                            <p:fltVal val="0"/>
                                          </p:val>
                                        </p:tav>
                                        <p:tav tm="100000">
                                          <p:val>
                                            <p:strVal val="#ppt_h"/>
                                          </p:val>
                                        </p:tav>
                                      </p:tavLst>
                                    </p:anim>
                                    <p:anim calcmode="lin" valueType="num">
                                      <p:cBhvr>
                                        <p:cTn id="61" dur="1750" fill="hold"/>
                                        <p:tgtEl>
                                          <p:spTgt spid="21"/>
                                        </p:tgtEl>
                                        <p:attrNameLst>
                                          <p:attrName>ppt_x</p:attrName>
                                        </p:attrNameLst>
                                      </p:cBhvr>
                                      <p:tavLst>
                                        <p:tav tm="0" fmla="#ppt_x+(cos(-2*pi*(1-$))*-#ppt_x-sin(-2*pi*(1-$))*(1-#ppt_y))*(1-$)">
                                          <p:val>
                                            <p:fltVal val="0"/>
                                          </p:val>
                                        </p:tav>
                                        <p:tav tm="100000">
                                          <p:val>
                                            <p:fltVal val="1"/>
                                          </p:val>
                                        </p:tav>
                                      </p:tavLst>
                                    </p:anim>
                                    <p:anim calcmode="lin" valueType="num">
                                      <p:cBhvr>
                                        <p:cTn id="62" dur="1750" fill="hold"/>
                                        <p:tgtEl>
                                          <p:spTgt spid="21"/>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750" fill="hold"/>
                                        <p:tgtEl>
                                          <p:spTgt spid="19"/>
                                        </p:tgtEl>
                                        <p:attrNameLst>
                                          <p:attrName>ppt_w</p:attrName>
                                        </p:attrNameLst>
                                      </p:cBhvr>
                                      <p:tavLst>
                                        <p:tav tm="0">
                                          <p:val>
                                            <p:fltVal val="0"/>
                                          </p:val>
                                        </p:tav>
                                        <p:tav tm="100000">
                                          <p:val>
                                            <p:strVal val="#ppt_w"/>
                                          </p:val>
                                        </p:tav>
                                      </p:tavLst>
                                    </p:anim>
                                    <p:anim calcmode="lin" valueType="num">
                                      <p:cBhvr>
                                        <p:cTn id="66" dur="1750" fill="hold"/>
                                        <p:tgtEl>
                                          <p:spTgt spid="19"/>
                                        </p:tgtEl>
                                        <p:attrNameLst>
                                          <p:attrName>ppt_h</p:attrName>
                                        </p:attrNameLst>
                                      </p:cBhvr>
                                      <p:tavLst>
                                        <p:tav tm="0">
                                          <p:val>
                                            <p:fltVal val="0"/>
                                          </p:val>
                                        </p:tav>
                                        <p:tav tm="100000">
                                          <p:val>
                                            <p:strVal val="#ppt_h"/>
                                          </p:val>
                                        </p:tav>
                                      </p:tavLst>
                                    </p:anim>
                                    <p:anim calcmode="lin" valueType="num">
                                      <p:cBhvr>
                                        <p:cTn id="67" dur="1750" fill="hold"/>
                                        <p:tgtEl>
                                          <p:spTgt spid="19"/>
                                        </p:tgtEl>
                                        <p:attrNameLst>
                                          <p:attrName>ppt_x</p:attrName>
                                        </p:attrNameLst>
                                      </p:cBhvr>
                                      <p:tavLst>
                                        <p:tav tm="0" fmla="#ppt_x+(cos(-2*pi*(1-$))*-#ppt_x-sin(-2*pi*(1-$))*(1-#ppt_y))*(1-$)">
                                          <p:val>
                                            <p:fltVal val="0"/>
                                          </p:val>
                                        </p:tav>
                                        <p:tav tm="100000">
                                          <p:val>
                                            <p:fltVal val="1"/>
                                          </p:val>
                                        </p:tav>
                                      </p:tavLst>
                                    </p:anim>
                                    <p:anim calcmode="lin" valueType="num">
                                      <p:cBhvr>
                                        <p:cTn id="68" dur="175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rot="5400000">
            <a:off x="5491018" y="-1041645"/>
            <a:ext cx="1209967" cy="12189687"/>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lnSpc>
                <a:spcPct val="120000"/>
              </a:lnSpc>
            </a:pP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2764511" y="3160377"/>
            <a:ext cx="1613821" cy="4652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6683" tIns="43341" rIns="86683" bIns="43341" rtlCol="0" anchor="ctr"/>
          <a:lstStyle/>
          <a:p>
            <a:pPr algn="ctr">
              <a:lnSpc>
                <a:spcPct val="120000"/>
              </a:lnSpc>
            </a:pPr>
            <a:endParaRPr 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7731975" y="3160377"/>
            <a:ext cx="1613821" cy="4652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6683" tIns="43341" rIns="86683" bIns="43341" rtlCol="0" anchor="ctr"/>
          <a:lstStyle/>
          <a:p>
            <a:pPr algn="ctr">
              <a:lnSpc>
                <a:spcPct val="120000"/>
              </a:lnSpc>
            </a:pPr>
            <a:endParaRPr 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076106" y="3160377"/>
            <a:ext cx="1613821" cy="4652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6683" tIns="43341" rIns="86683" bIns="43341" rtlCol="0" anchor="ctr"/>
          <a:lstStyle/>
          <a:p>
            <a:pPr algn="ctr">
              <a:lnSpc>
                <a:spcPct val="120000"/>
              </a:lnSpc>
            </a:pPr>
            <a:endParaRPr 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4420235" y="3160377"/>
            <a:ext cx="1613821" cy="4652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6683" tIns="43341" rIns="86683" bIns="43341" rtlCol="0" anchor="ctr"/>
          <a:lstStyle/>
          <a:p>
            <a:pPr algn="ctr">
              <a:lnSpc>
                <a:spcPct val="120000"/>
              </a:lnSpc>
            </a:pPr>
            <a:endParaRPr 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35"/>
          <p:cNvGrpSpPr/>
          <p:nvPr/>
        </p:nvGrpSpPr>
        <p:grpSpPr>
          <a:xfrm>
            <a:off x="2357108" y="2990660"/>
            <a:ext cx="804520" cy="804672"/>
            <a:chOff x="817364" y="1776265"/>
            <a:chExt cx="826181" cy="826181"/>
          </a:xfrm>
        </p:grpSpPr>
        <p:sp>
          <p:nvSpPr>
            <p:cNvPr id="37" name="Oval 36"/>
            <p:cNvSpPr/>
            <p:nvPr/>
          </p:nvSpPr>
          <p:spPr>
            <a:xfrm>
              <a:off x="817364" y="1776265"/>
              <a:ext cx="826181" cy="8261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7"/>
            <p:cNvSpPr>
              <a:spLocks noEditPoints="1"/>
            </p:cNvSpPr>
            <p:nvPr/>
          </p:nvSpPr>
          <p:spPr bwMode="auto">
            <a:xfrm>
              <a:off x="1014427" y="1973328"/>
              <a:ext cx="432054" cy="43205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128540" tIns="64271" rIns="128540" bIns="64271"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38"/>
          <p:cNvGrpSpPr/>
          <p:nvPr/>
        </p:nvGrpSpPr>
        <p:grpSpPr>
          <a:xfrm>
            <a:off x="3956295" y="2990660"/>
            <a:ext cx="804520" cy="804672"/>
            <a:chOff x="5773542" y="1776265"/>
            <a:chExt cx="826181" cy="826181"/>
          </a:xfrm>
        </p:grpSpPr>
        <p:sp>
          <p:nvSpPr>
            <p:cNvPr id="40" name="Oval 39"/>
            <p:cNvSpPr/>
            <p:nvPr/>
          </p:nvSpPr>
          <p:spPr>
            <a:xfrm>
              <a:off x="5773542" y="1776265"/>
              <a:ext cx="826181" cy="826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2"/>
            <p:cNvSpPr>
              <a:spLocks noEditPoints="1"/>
            </p:cNvSpPr>
            <p:nvPr/>
          </p:nvSpPr>
          <p:spPr bwMode="auto">
            <a:xfrm>
              <a:off x="5989302" y="1999111"/>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128540" tIns="64271" rIns="128540" bIns="64271"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41"/>
          <p:cNvGrpSpPr/>
          <p:nvPr/>
        </p:nvGrpSpPr>
        <p:grpSpPr>
          <a:xfrm>
            <a:off x="7323623" y="2990660"/>
            <a:ext cx="804520" cy="804672"/>
            <a:chOff x="4168892" y="2012305"/>
            <a:chExt cx="739552" cy="743795"/>
          </a:xfrm>
        </p:grpSpPr>
        <p:sp>
          <p:nvSpPr>
            <p:cNvPr id="43" name="Oval 42"/>
            <p:cNvSpPr/>
            <p:nvPr/>
          </p:nvSpPr>
          <p:spPr>
            <a:xfrm>
              <a:off x="4168892" y="2012305"/>
              <a:ext cx="739552" cy="743795"/>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17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43"/>
            <p:cNvGrpSpPr/>
            <p:nvPr/>
          </p:nvGrpSpPr>
          <p:grpSpPr>
            <a:xfrm>
              <a:off x="4374990" y="2274029"/>
              <a:ext cx="335260" cy="209340"/>
              <a:chOff x="7507288" y="3873501"/>
              <a:chExt cx="338138" cy="211137"/>
            </a:xfrm>
            <a:solidFill>
              <a:schemeClr val="bg1"/>
            </a:solidFill>
          </p:grpSpPr>
          <p:sp>
            <p:nvSpPr>
              <p:cNvPr id="45" name="Freeform 8"/>
              <p:cNvSpPr/>
              <p:nvPr/>
            </p:nvSpPr>
            <p:spPr bwMode="auto">
              <a:xfrm>
                <a:off x="7507288" y="3873501"/>
                <a:ext cx="338138" cy="79375"/>
              </a:xfrm>
              <a:custGeom>
                <a:avLst/>
                <a:gdLst>
                  <a:gd name="T0" fmla="*/ 154 w 213"/>
                  <a:gd name="T1" fmla="*/ 50 h 50"/>
                  <a:gd name="T2" fmla="*/ 213 w 213"/>
                  <a:gd name="T3" fmla="*/ 50 h 50"/>
                  <a:gd name="T4" fmla="*/ 170 w 213"/>
                  <a:gd name="T5" fmla="*/ 0 h 50"/>
                  <a:gd name="T6" fmla="*/ 106 w 213"/>
                  <a:gd name="T7" fmla="*/ 0 h 50"/>
                  <a:gd name="T8" fmla="*/ 42 w 213"/>
                  <a:gd name="T9" fmla="*/ 0 h 50"/>
                  <a:gd name="T10" fmla="*/ 0 w 213"/>
                  <a:gd name="T11" fmla="*/ 50 h 50"/>
                  <a:gd name="T12" fmla="*/ 59 w 213"/>
                  <a:gd name="T13" fmla="*/ 50 h 50"/>
                  <a:gd name="T14" fmla="*/ 154 w 2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50">
                    <a:moveTo>
                      <a:pt x="154" y="50"/>
                    </a:moveTo>
                    <a:lnTo>
                      <a:pt x="213" y="50"/>
                    </a:lnTo>
                    <a:lnTo>
                      <a:pt x="170" y="0"/>
                    </a:lnTo>
                    <a:lnTo>
                      <a:pt x="106" y="0"/>
                    </a:lnTo>
                    <a:lnTo>
                      <a:pt x="42" y="0"/>
                    </a:lnTo>
                    <a:lnTo>
                      <a:pt x="0" y="50"/>
                    </a:lnTo>
                    <a:lnTo>
                      <a:pt x="59" y="50"/>
                    </a:lnTo>
                    <a:lnTo>
                      <a:pt x="15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nSpc>
                    <a:spcPct val="120000"/>
                  </a:lnSpc>
                </a:pP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9"/>
              <p:cNvSpPr/>
              <p:nvPr/>
            </p:nvSpPr>
            <p:spPr bwMode="auto">
              <a:xfrm>
                <a:off x="7507288" y="3978276"/>
                <a:ext cx="338138" cy="38100"/>
              </a:xfrm>
              <a:custGeom>
                <a:avLst/>
                <a:gdLst>
                  <a:gd name="T0" fmla="*/ 21 w 213"/>
                  <a:gd name="T1" fmla="*/ 0 h 24"/>
                  <a:gd name="T2" fmla="*/ 0 w 213"/>
                  <a:gd name="T3" fmla="*/ 24 h 24"/>
                  <a:gd name="T4" fmla="*/ 59 w 213"/>
                  <a:gd name="T5" fmla="*/ 24 h 24"/>
                  <a:gd name="T6" fmla="*/ 154 w 213"/>
                  <a:gd name="T7" fmla="*/ 24 h 24"/>
                  <a:gd name="T8" fmla="*/ 213 w 213"/>
                  <a:gd name="T9" fmla="*/ 24 h 24"/>
                  <a:gd name="T10" fmla="*/ 191 w 213"/>
                  <a:gd name="T11" fmla="*/ 0 h 24"/>
                  <a:gd name="T12" fmla="*/ 21 w 2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3" h="24">
                    <a:moveTo>
                      <a:pt x="21" y="0"/>
                    </a:moveTo>
                    <a:lnTo>
                      <a:pt x="0" y="24"/>
                    </a:lnTo>
                    <a:lnTo>
                      <a:pt x="59" y="24"/>
                    </a:lnTo>
                    <a:lnTo>
                      <a:pt x="154" y="24"/>
                    </a:lnTo>
                    <a:lnTo>
                      <a:pt x="213" y="24"/>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nSpc>
                    <a:spcPct val="120000"/>
                  </a:lnSpc>
                </a:pP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
              <p:cNvSpPr/>
              <p:nvPr/>
            </p:nvSpPr>
            <p:spPr bwMode="auto">
              <a:xfrm>
                <a:off x="7507288" y="4043363"/>
                <a:ext cx="338138" cy="41275"/>
              </a:xfrm>
              <a:custGeom>
                <a:avLst/>
                <a:gdLst>
                  <a:gd name="T0" fmla="*/ 21 w 213"/>
                  <a:gd name="T1" fmla="*/ 0 h 26"/>
                  <a:gd name="T2" fmla="*/ 0 w 213"/>
                  <a:gd name="T3" fmla="*/ 26 h 26"/>
                  <a:gd name="T4" fmla="*/ 59 w 213"/>
                  <a:gd name="T5" fmla="*/ 26 h 26"/>
                  <a:gd name="T6" fmla="*/ 154 w 213"/>
                  <a:gd name="T7" fmla="*/ 26 h 26"/>
                  <a:gd name="T8" fmla="*/ 213 w 213"/>
                  <a:gd name="T9" fmla="*/ 26 h 26"/>
                  <a:gd name="T10" fmla="*/ 191 w 213"/>
                  <a:gd name="T11" fmla="*/ 0 h 26"/>
                  <a:gd name="T12" fmla="*/ 21 w 21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13" h="26">
                    <a:moveTo>
                      <a:pt x="21" y="0"/>
                    </a:moveTo>
                    <a:lnTo>
                      <a:pt x="0" y="26"/>
                    </a:lnTo>
                    <a:lnTo>
                      <a:pt x="59" y="26"/>
                    </a:lnTo>
                    <a:lnTo>
                      <a:pt x="154" y="26"/>
                    </a:lnTo>
                    <a:lnTo>
                      <a:pt x="213" y="26"/>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nSpc>
                    <a:spcPct val="120000"/>
                  </a:lnSpc>
                </a:pPr>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 name="Group 47"/>
          <p:cNvGrpSpPr/>
          <p:nvPr/>
        </p:nvGrpSpPr>
        <p:grpSpPr>
          <a:xfrm>
            <a:off x="5625741" y="2990660"/>
            <a:ext cx="804520" cy="804672"/>
            <a:chOff x="8173630" y="2776471"/>
            <a:chExt cx="1039365" cy="1045329"/>
          </a:xfrm>
        </p:grpSpPr>
        <p:sp>
          <p:nvSpPr>
            <p:cNvPr id="49" name="Oval 48"/>
            <p:cNvSpPr/>
            <p:nvPr/>
          </p:nvSpPr>
          <p:spPr>
            <a:xfrm>
              <a:off x="8173630" y="2776471"/>
              <a:ext cx="1039365" cy="104532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17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49"/>
            <p:cNvGrpSpPr/>
            <p:nvPr/>
          </p:nvGrpSpPr>
          <p:grpSpPr>
            <a:xfrm>
              <a:off x="8473738" y="3091969"/>
              <a:ext cx="429464" cy="359632"/>
              <a:chOff x="5099051" y="3930651"/>
              <a:chExt cx="390525" cy="327025"/>
            </a:xfrm>
            <a:solidFill>
              <a:schemeClr val="bg1"/>
            </a:solidFill>
          </p:grpSpPr>
          <p:sp>
            <p:nvSpPr>
              <p:cNvPr id="51"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nSpc>
                    <a:spcPct val="120000"/>
                  </a:lnSpc>
                </a:pP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nSpc>
                    <a:spcPct val="120000"/>
                  </a:lnSpc>
                </a:pPr>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2" name="Group 52"/>
          <p:cNvGrpSpPr/>
          <p:nvPr/>
        </p:nvGrpSpPr>
        <p:grpSpPr>
          <a:xfrm>
            <a:off x="8968351" y="2990660"/>
            <a:ext cx="804520" cy="804672"/>
            <a:chOff x="6740410" y="578561"/>
            <a:chExt cx="826181" cy="826181"/>
          </a:xfrm>
        </p:grpSpPr>
        <p:sp>
          <p:nvSpPr>
            <p:cNvPr id="54" name="Oval 53"/>
            <p:cNvSpPr/>
            <p:nvPr/>
          </p:nvSpPr>
          <p:spPr>
            <a:xfrm>
              <a:off x="6740410" y="578561"/>
              <a:ext cx="826181" cy="8261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6"/>
            <p:cNvSpPr>
              <a:spLocks noEditPoints="1"/>
            </p:cNvSpPr>
            <p:nvPr/>
          </p:nvSpPr>
          <p:spPr bwMode="auto">
            <a:xfrm>
              <a:off x="6895800" y="727929"/>
              <a:ext cx="515401" cy="527448"/>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vert="horz" wrap="square" lIns="128540" tIns="64271" rIns="128540" bIns="64271"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Box 55"/>
          <p:cNvSpPr txBox="1"/>
          <p:nvPr/>
        </p:nvSpPr>
        <p:spPr>
          <a:xfrm>
            <a:off x="2527806" y="2466610"/>
            <a:ext cx="441158" cy="432303"/>
          </a:xfrm>
          <a:prstGeom prst="rect">
            <a:avLst/>
          </a:prstGeom>
          <a:noFill/>
        </p:spPr>
        <p:txBody>
          <a:bodyPr wrap="none" lIns="86683" tIns="43341" rIns="86683" bIns="43341" rtlCol="0">
            <a:spAutoFit/>
          </a:bodyPr>
          <a:lstStyle/>
          <a:p>
            <a:pPr algn="ctr">
              <a:lnSpc>
                <a:spcPct val="120000"/>
              </a:lnSpc>
            </a:pPr>
            <a:r>
              <a:rPr 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57" name="TextBox 56"/>
          <p:cNvSpPr txBox="1"/>
          <p:nvPr/>
        </p:nvSpPr>
        <p:spPr>
          <a:xfrm>
            <a:off x="4126993" y="2466610"/>
            <a:ext cx="441158" cy="432303"/>
          </a:xfrm>
          <a:prstGeom prst="rect">
            <a:avLst/>
          </a:prstGeom>
          <a:noFill/>
        </p:spPr>
        <p:txBody>
          <a:bodyPr wrap="none" lIns="86683" tIns="43341" rIns="86683" bIns="43341" rtlCol="0">
            <a:spAutoFit/>
          </a:bodyPr>
          <a:lstStyle/>
          <a:p>
            <a:pPr algn="ctr">
              <a:lnSpc>
                <a:spcPct val="120000"/>
              </a:lnSpc>
            </a:pPr>
            <a:r>
              <a:rPr 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0" name="TextBox 59"/>
          <p:cNvSpPr txBox="1"/>
          <p:nvPr/>
        </p:nvSpPr>
        <p:spPr>
          <a:xfrm>
            <a:off x="5792014" y="2466610"/>
            <a:ext cx="441158" cy="432303"/>
          </a:xfrm>
          <a:prstGeom prst="rect">
            <a:avLst/>
          </a:prstGeom>
          <a:noFill/>
        </p:spPr>
        <p:txBody>
          <a:bodyPr wrap="none" lIns="86683" tIns="43341" rIns="86683" bIns="43341" rtlCol="0">
            <a:spAutoFit/>
          </a:bodyPr>
          <a:lstStyle/>
          <a:p>
            <a:pPr algn="ctr">
              <a:lnSpc>
                <a:spcPct val="120000"/>
              </a:lnSpc>
            </a:pPr>
            <a:r>
              <a:rPr 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1" name="TextBox 60"/>
          <p:cNvSpPr txBox="1"/>
          <p:nvPr/>
        </p:nvSpPr>
        <p:spPr>
          <a:xfrm>
            <a:off x="7500412" y="2466610"/>
            <a:ext cx="441158" cy="432303"/>
          </a:xfrm>
          <a:prstGeom prst="rect">
            <a:avLst/>
          </a:prstGeom>
          <a:noFill/>
        </p:spPr>
        <p:txBody>
          <a:bodyPr wrap="none" lIns="86683" tIns="43341" rIns="86683" bIns="43341" rtlCol="0">
            <a:spAutoFit/>
          </a:bodyPr>
          <a:lstStyle/>
          <a:p>
            <a:pPr algn="ctr">
              <a:lnSpc>
                <a:spcPct val="120000"/>
              </a:lnSpc>
            </a:pPr>
            <a:r>
              <a:rPr 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2" name="TextBox 61"/>
          <p:cNvSpPr txBox="1"/>
          <p:nvPr/>
        </p:nvSpPr>
        <p:spPr>
          <a:xfrm>
            <a:off x="9119665" y="2466610"/>
            <a:ext cx="501888" cy="432303"/>
          </a:xfrm>
          <a:prstGeom prst="rect">
            <a:avLst/>
          </a:prstGeom>
          <a:noFill/>
        </p:spPr>
        <p:txBody>
          <a:bodyPr wrap="square" lIns="86683" tIns="43341" rIns="86683" bIns="43341" rtlCol="0">
            <a:spAutoFit/>
          </a:bodyPr>
          <a:lstStyle/>
          <a:p>
            <a:pPr algn="ctr">
              <a:lnSpc>
                <a:spcPct val="120000"/>
              </a:lnSpc>
            </a:pPr>
            <a:r>
              <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63" name="TextBox 62"/>
          <p:cNvSpPr txBox="1"/>
          <p:nvPr/>
        </p:nvSpPr>
        <p:spPr>
          <a:xfrm>
            <a:off x="2186374" y="5010572"/>
            <a:ext cx="343043" cy="443070"/>
          </a:xfrm>
          <a:prstGeom prst="rect">
            <a:avLst/>
          </a:prstGeom>
          <a:noFill/>
        </p:spPr>
        <p:txBody>
          <a:bodyPr wrap="none" lIns="0" tIns="0" rIns="0" bIns="0" rtlCol="0">
            <a:spAutoFit/>
          </a:bodyPr>
          <a:lstStyle/>
          <a:p>
            <a:pPr>
              <a:lnSpc>
                <a:spcPct val="120000"/>
              </a:lnSpc>
            </a:pP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4" name="Rectangle 63"/>
          <p:cNvSpPr/>
          <p:nvPr/>
        </p:nvSpPr>
        <p:spPr>
          <a:xfrm>
            <a:off x="2505549" y="5048292"/>
            <a:ext cx="1422297" cy="492314"/>
          </a:xfrm>
          <a:prstGeom prst="rect">
            <a:avLst/>
          </a:prstGeom>
        </p:spPr>
        <p:txBody>
          <a:bodyPr wrap="square" lIns="0" tIns="0" rIns="0" bIns="0">
            <a:spAutoFit/>
          </a:bodyPr>
          <a:lstStyle/>
          <a:p>
            <a:pPr algn="just">
              <a:lnSpc>
                <a:spcPct val="120000"/>
              </a:lnSpc>
              <a:defRPr sz="1800">
                <a:solidFill>
                  <a:srgbClr val="000000"/>
                </a:solidFill>
              </a:defRPr>
            </a:pPr>
            <a:r>
              <a:rPr lang="zh-CN" altLang="en-US" sz="133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a:t>
            </a:r>
            <a:endParaRPr lang="zh-CN" altLang="en-US" sz="10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2500852" y="4682727"/>
            <a:ext cx="955390" cy="344774"/>
          </a:xfrm>
          <a:prstGeom prst="rect">
            <a:avLst/>
          </a:prstGeom>
          <a:noFill/>
        </p:spPr>
        <p:txBody>
          <a:bodyPr wrap="none" lIns="0" tIns="0" rIns="0" bIns="0" rtlCol="0">
            <a:spAutoFit/>
          </a:bodyPr>
          <a:lstStyle/>
          <a:p>
            <a:pPr>
              <a:lnSpc>
                <a:spcPct val="120000"/>
              </a:lnSpc>
            </a:pPr>
            <a:r>
              <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4266449" y="5010572"/>
            <a:ext cx="343043" cy="443070"/>
          </a:xfrm>
          <a:prstGeom prst="rect">
            <a:avLst/>
          </a:prstGeom>
          <a:noFill/>
        </p:spPr>
        <p:txBody>
          <a:bodyPr wrap="none" lIns="0" tIns="0" rIns="0" bIns="0" rtlCol="0">
            <a:spAutoFit/>
          </a:bodyPr>
          <a:lstStyle/>
          <a:p>
            <a:pPr>
              <a:lnSpc>
                <a:spcPct val="120000"/>
              </a:lnSpc>
            </a:pP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76" name="Rectangle 75"/>
          <p:cNvSpPr/>
          <p:nvPr/>
        </p:nvSpPr>
        <p:spPr>
          <a:xfrm>
            <a:off x="4585625" y="5048292"/>
            <a:ext cx="1422297" cy="492314"/>
          </a:xfrm>
          <a:prstGeom prst="rect">
            <a:avLst/>
          </a:prstGeom>
        </p:spPr>
        <p:txBody>
          <a:bodyPr wrap="square" lIns="0" tIns="0" rIns="0" bIns="0">
            <a:spAutoFit/>
          </a:bodyPr>
          <a:lstStyle/>
          <a:p>
            <a:pPr algn="just">
              <a:lnSpc>
                <a:spcPct val="120000"/>
              </a:lnSpc>
              <a:defRPr sz="1800">
                <a:solidFill>
                  <a:srgbClr val="000000"/>
                </a:solidFill>
              </a:defRPr>
            </a:pPr>
            <a:r>
              <a:rPr lang="zh-CN" altLang="en-US" sz="133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a:t>
            </a:r>
            <a:endParaRPr lang="zh-CN" altLang="en-US" sz="10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4580927" y="4682727"/>
            <a:ext cx="955390" cy="344774"/>
          </a:xfrm>
          <a:prstGeom prst="rect">
            <a:avLst/>
          </a:prstGeom>
          <a:noFill/>
        </p:spPr>
        <p:txBody>
          <a:bodyPr wrap="none" lIns="0" tIns="0" rIns="0" bIns="0" rtlCol="0">
            <a:spAutoFit/>
          </a:bodyPr>
          <a:lstStyle/>
          <a:p>
            <a:pPr>
              <a:lnSpc>
                <a:spcPct val="120000"/>
              </a:lnSpc>
            </a:pPr>
            <a:r>
              <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6351222" y="5010572"/>
            <a:ext cx="343043" cy="443070"/>
          </a:xfrm>
          <a:prstGeom prst="rect">
            <a:avLst/>
          </a:prstGeom>
          <a:noFill/>
        </p:spPr>
        <p:txBody>
          <a:bodyPr wrap="none" lIns="0" tIns="0" rIns="0" bIns="0" rtlCol="0">
            <a:spAutoFit/>
          </a:bodyPr>
          <a:lstStyle/>
          <a:p>
            <a:pPr>
              <a:lnSpc>
                <a:spcPct val="120000"/>
              </a:lnSpc>
            </a:pP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79" name="Rectangle 78"/>
          <p:cNvSpPr/>
          <p:nvPr/>
        </p:nvSpPr>
        <p:spPr>
          <a:xfrm>
            <a:off x="6670397" y="5048292"/>
            <a:ext cx="1422297" cy="492314"/>
          </a:xfrm>
          <a:prstGeom prst="rect">
            <a:avLst/>
          </a:prstGeom>
        </p:spPr>
        <p:txBody>
          <a:bodyPr wrap="square" lIns="0" tIns="0" rIns="0" bIns="0">
            <a:spAutoFit/>
          </a:bodyPr>
          <a:lstStyle/>
          <a:p>
            <a:pPr algn="just">
              <a:lnSpc>
                <a:spcPct val="120000"/>
              </a:lnSpc>
              <a:defRPr sz="1800">
                <a:solidFill>
                  <a:srgbClr val="000000"/>
                </a:solidFill>
              </a:defRPr>
            </a:pPr>
            <a:r>
              <a:rPr lang="zh-CN" altLang="en-US" sz="133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a:t>
            </a:r>
            <a:endParaRPr lang="zh-CN" altLang="en-US" sz="10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6665700" y="4682727"/>
            <a:ext cx="955390" cy="344774"/>
          </a:xfrm>
          <a:prstGeom prst="rect">
            <a:avLst/>
          </a:prstGeom>
          <a:noFill/>
        </p:spPr>
        <p:txBody>
          <a:bodyPr wrap="none" lIns="0" tIns="0" rIns="0" bIns="0" rtlCol="0">
            <a:spAutoFit/>
          </a:bodyPr>
          <a:lstStyle/>
          <a:p>
            <a:pPr>
              <a:lnSpc>
                <a:spcPct val="120000"/>
              </a:lnSpc>
            </a:pPr>
            <a:r>
              <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80"/>
          <p:cNvSpPr txBox="1"/>
          <p:nvPr/>
        </p:nvSpPr>
        <p:spPr>
          <a:xfrm>
            <a:off x="8431297" y="5010572"/>
            <a:ext cx="343043" cy="443070"/>
          </a:xfrm>
          <a:prstGeom prst="rect">
            <a:avLst/>
          </a:prstGeom>
          <a:noFill/>
        </p:spPr>
        <p:txBody>
          <a:bodyPr wrap="none" lIns="0" tIns="0" rIns="0" bIns="0" rtlCol="0">
            <a:spAutoFit/>
          </a:bodyPr>
          <a:lstStyle/>
          <a:p>
            <a:pPr>
              <a:lnSpc>
                <a:spcPct val="120000"/>
              </a:lnSpc>
            </a:pP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82" name="Rectangle 81"/>
          <p:cNvSpPr/>
          <p:nvPr/>
        </p:nvSpPr>
        <p:spPr>
          <a:xfrm>
            <a:off x="8750472" y="5048292"/>
            <a:ext cx="1422297" cy="492314"/>
          </a:xfrm>
          <a:prstGeom prst="rect">
            <a:avLst/>
          </a:prstGeom>
        </p:spPr>
        <p:txBody>
          <a:bodyPr wrap="square" lIns="0" tIns="0" rIns="0" bIns="0">
            <a:spAutoFit/>
          </a:bodyPr>
          <a:lstStyle/>
          <a:p>
            <a:pPr algn="just">
              <a:lnSpc>
                <a:spcPct val="120000"/>
              </a:lnSpc>
              <a:defRPr sz="1800">
                <a:solidFill>
                  <a:srgbClr val="000000"/>
                </a:solidFill>
              </a:defRPr>
            </a:pPr>
            <a:r>
              <a:rPr lang="zh-CN" altLang="en-US" sz="133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a:t>
            </a:r>
            <a:endParaRPr lang="zh-CN" altLang="en-US" sz="10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8745774" y="4682727"/>
            <a:ext cx="955390" cy="344774"/>
          </a:xfrm>
          <a:prstGeom prst="rect">
            <a:avLst/>
          </a:prstGeom>
          <a:noFill/>
        </p:spPr>
        <p:txBody>
          <a:bodyPr wrap="none" lIns="0" tIns="0" rIns="0" bIns="0" rtlCol="0">
            <a:spAutoFit/>
          </a:bodyPr>
          <a:lstStyle/>
          <a:p>
            <a:pPr>
              <a:lnSpc>
                <a:spcPct val="120000"/>
              </a:lnSpc>
            </a:pPr>
            <a:r>
              <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3978">
        <p15:prstTrans prst="curtains"/>
      </p:transition>
    </mc:Choice>
    <mc:Fallback xmlns="">
      <p:transition spd="slow" advClick="0" advTm="139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animEffect transition="in" filter="fade">
                                      <p:cBhvr>
                                        <p:cTn id="37" dur="250"/>
                                        <p:tgtEl>
                                          <p:spTgt spid="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250" fill="hold"/>
                                        <p:tgtEl>
                                          <p:spTgt spid="6"/>
                                        </p:tgtEl>
                                        <p:attrNameLst>
                                          <p:attrName>ppt_w</p:attrName>
                                        </p:attrNameLst>
                                      </p:cBhvr>
                                      <p:tavLst>
                                        <p:tav tm="0">
                                          <p:val>
                                            <p:fltVal val="0"/>
                                          </p:val>
                                        </p:tav>
                                        <p:tav tm="100000">
                                          <p:val>
                                            <p:strVal val="#ppt_w"/>
                                          </p:val>
                                        </p:tav>
                                      </p:tavLst>
                                    </p:anim>
                                    <p:anim calcmode="lin" valueType="num">
                                      <p:cBhvr>
                                        <p:cTn id="42" dur="250" fill="hold"/>
                                        <p:tgtEl>
                                          <p:spTgt spid="6"/>
                                        </p:tgtEl>
                                        <p:attrNameLst>
                                          <p:attrName>ppt_h</p:attrName>
                                        </p:attrNameLst>
                                      </p:cBhvr>
                                      <p:tavLst>
                                        <p:tav tm="0">
                                          <p:val>
                                            <p:fltVal val="0"/>
                                          </p:val>
                                        </p:tav>
                                        <p:tav tm="100000">
                                          <p:val>
                                            <p:strVal val="#ppt_h"/>
                                          </p:val>
                                        </p:tav>
                                      </p:tavLst>
                                    </p:anim>
                                    <p:animEffect transition="in" filter="fade">
                                      <p:cBhvr>
                                        <p:cTn id="43" dur="250"/>
                                        <p:tgtEl>
                                          <p:spTgt spid="6"/>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childTnLst>
                          </p:cTn>
                        </p:par>
                        <p:par>
                          <p:cTn id="102" fill="hold">
                            <p:stCondLst>
                              <p:cond delay="11000"/>
                            </p:stCondLst>
                            <p:childTnLst>
                              <p:par>
                                <p:cTn id="103" presetID="10" presetClass="entr" presetSubtype="0" fill="hold" grpId="0"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childTnLst>
                          </p:cTn>
                        </p:par>
                        <p:par>
                          <p:cTn id="106" fill="hold">
                            <p:stCondLst>
                              <p:cond delay="11500"/>
                            </p:stCondLst>
                            <p:childTnLst>
                              <p:par>
                                <p:cTn id="107" presetID="10" presetClass="entr" presetSubtype="0" fill="hold" grpId="0" nodeType="after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fade">
                                      <p:cBhvr>
                                        <p:cTn id="109" dur="500"/>
                                        <p:tgtEl>
                                          <p:spTgt spid="79"/>
                                        </p:tgtEl>
                                      </p:cBhvr>
                                    </p:animEffect>
                                  </p:childTnLst>
                                </p:cTn>
                              </p:par>
                            </p:childTnLst>
                          </p:cTn>
                        </p:par>
                        <p:par>
                          <p:cTn id="110" fill="hold">
                            <p:stCondLst>
                              <p:cond delay="12000"/>
                            </p:stCondLst>
                            <p:childTnLst>
                              <p:par>
                                <p:cTn id="111" presetID="10" presetClass="entr" presetSubtype="0" fill="hold" grpId="0" nodeType="after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childTnLst>
                          </p:cTn>
                        </p:par>
                        <p:par>
                          <p:cTn id="114" fill="hold">
                            <p:stCondLst>
                              <p:cond delay="12500"/>
                            </p:stCondLst>
                            <p:childTnLst>
                              <p:par>
                                <p:cTn id="115" presetID="10" presetClass="entr" presetSubtype="0"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fade">
                                      <p:cBhvr>
                                        <p:cTn id="117" dur="500"/>
                                        <p:tgtEl>
                                          <p:spTgt spid="83"/>
                                        </p:tgtEl>
                                      </p:cBhvr>
                                    </p:animEffect>
                                  </p:childTnLst>
                                </p:cTn>
                              </p:par>
                            </p:childTnLst>
                          </p:cTn>
                        </p:par>
                        <p:par>
                          <p:cTn id="118" fill="hold">
                            <p:stCondLst>
                              <p:cond delay="13000"/>
                            </p:stCondLst>
                            <p:childTnLst>
                              <p:par>
                                <p:cTn id="119" presetID="10" presetClass="entr" presetSubtype="0" fill="hold" grpId="0" nodeType="after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1" grpId="0" animBg="1"/>
      <p:bldP spid="7" grpId="0" animBg="1"/>
      <p:bldP spid="8" grpId="0" animBg="1"/>
      <p:bldP spid="9" grpId="0" animBg="1"/>
      <p:bldP spid="56" grpId="0"/>
      <p:bldP spid="57" grpId="0"/>
      <p:bldP spid="60" grpId="0"/>
      <p:bldP spid="61" grpId="0"/>
      <p:bldP spid="62" grpId="0"/>
      <p:bldP spid="63" grpId="0"/>
      <p:bldP spid="64" grpId="0"/>
      <p:bldP spid="65" grpId="0"/>
      <p:bldP spid="75" grpId="0"/>
      <p:bldP spid="76" grpId="0"/>
      <p:bldP spid="77" grpId="0"/>
      <p:bldP spid="78" grpId="0"/>
      <p:bldP spid="79" grpId="0"/>
      <p:bldP spid="80" grpId="0"/>
      <p:bldP spid="81" grpId="0"/>
      <p:bldP spid="82" grpId="0"/>
      <p:bldP spid="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p:nvPr/>
        </p:nvSpPr>
        <p:spPr>
          <a:xfrm>
            <a:off x="1538109" y="1604797"/>
            <a:ext cx="5257193" cy="302649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en-US" sz="2400" dirty="0">
              <a:solidFill>
                <a:schemeClr val="bg1">
                  <a:lumMod val="95000"/>
                </a:schemeClr>
              </a:solidFill>
            </a:endParaRPr>
          </a:p>
        </p:txBody>
      </p:sp>
      <p:sp>
        <p:nvSpPr>
          <p:cNvPr id="11" name="Rectangle 3"/>
          <p:cNvSpPr/>
          <p:nvPr/>
        </p:nvSpPr>
        <p:spPr>
          <a:xfrm>
            <a:off x="5590301" y="2030475"/>
            <a:ext cx="199648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solidFill>
                <a:schemeClr val="bg1">
                  <a:lumMod val="95000"/>
                </a:schemeClr>
              </a:solidFill>
            </a:endParaRPr>
          </a:p>
        </p:txBody>
      </p:sp>
      <p:sp>
        <p:nvSpPr>
          <p:cNvPr id="12" name="矩形 11"/>
          <p:cNvSpPr/>
          <p:nvPr/>
        </p:nvSpPr>
        <p:spPr>
          <a:xfrm>
            <a:off x="5590303" y="2072812"/>
            <a:ext cx="1996480" cy="338546"/>
          </a:xfrm>
          <a:prstGeom prst="rect">
            <a:avLst/>
          </a:prstGeom>
        </p:spPr>
        <p:txBody>
          <a:bodyPr wrap="square" lIns="91431" tIns="45716" rIns="91431" bIns="45716">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及时完成上级任务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矩形 47"/>
          <p:cNvSpPr>
            <a:spLocks noChangeArrowheads="1"/>
          </p:cNvSpPr>
          <p:nvPr/>
        </p:nvSpPr>
        <p:spPr bwMode="auto">
          <a:xfrm>
            <a:off x="7691309" y="1963822"/>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在此录入上述图表的描述说明，在此录入上述图表的描述说明。</a:t>
            </a:r>
          </a:p>
        </p:txBody>
      </p:sp>
      <p:sp>
        <p:nvSpPr>
          <p:cNvPr id="14" name="Rectangle 3"/>
          <p:cNvSpPr/>
          <p:nvPr/>
        </p:nvSpPr>
        <p:spPr>
          <a:xfrm>
            <a:off x="5590301" y="2966579"/>
            <a:ext cx="1996480"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solidFill>
                <a:schemeClr val="bg1">
                  <a:lumMod val="95000"/>
                </a:schemeClr>
              </a:solidFill>
            </a:endParaRPr>
          </a:p>
        </p:txBody>
      </p:sp>
      <p:sp>
        <p:nvSpPr>
          <p:cNvPr id="15" name="矩形 14"/>
          <p:cNvSpPr/>
          <p:nvPr/>
        </p:nvSpPr>
        <p:spPr>
          <a:xfrm>
            <a:off x="5590303" y="3008916"/>
            <a:ext cx="1996480" cy="338546"/>
          </a:xfrm>
          <a:prstGeom prst="rect">
            <a:avLst/>
          </a:prstGeom>
        </p:spPr>
        <p:txBody>
          <a:bodyPr wrap="square" lIns="91431" tIns="45716" rIns="91431" bIns="45716">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同事之间团结友爱</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7639045" y="2933253"/>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在此录入上述图表的描述说明，在此录入上述图表的描述说明。</a:t>
            </a:r>
          </a:p>
        </p:txBody>
      </p:sp>
      <p:sp>
        <p:nvSpPr>
          <p:cNvPr id="17" name="Rectangle 3"/>
          <p:cNvSpPr/>
          <p:nvPr/>
        </p:nvSpPr>
        <p:spPr>
          <a:xfrm>
            <a:off x="5570557" y="3902683"/>
            <a:ext cx="1996480"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solidFill>
                <a:schemeClr val="bg1">
                  <a:lumMod val="95000"/>
                </a:schemeClr>
              </a:solidFill>
            </a:endParaRPr>
          </a:p>
        </p:txBody>
      </p:sp>
      <p:sp>
        <p:nvSpPr>
          <p:cNvPr id="18" name="矩形 17"/>
          <p:cNvSpPr/>
          <p:nvPr/>
        </p:nvSpPr>
        <p:spPr>
          <a:xfrm>
            <a:off x="5550813" y="3945020"/>
            <a:ext cx="1996480" cy="338546"/>
          </a:xfrm>
          <a:prstGeom prst="rect">
            <a:avLst/>
          </a:prstGeom>
        </p:spPr>
        <p:txBody>
          <a:bodyPr wrap="square" lIns="91431" tIns="45716" rIns="91431" bIns="45716">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对待下属互帮互助</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7691309" y="3869357"/>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在此录入上述图表的描述说明，在此录入上述图表的描述说明。</a:t>
            </a:r>
          </a:p>
        </p:txBody>
      </p:sp>
      <p:sp>
        <p:nvSpPr>
          <p:cNvPr id="20" name="Freeform 12"/>
          <p:cNvSpPr/>
          <p:nvPr/>
        </p:nvSpPr>
        <p:spPr bwMode="auto">
          <a:xfrm>
            <a:off x="1402031" y="4858457"/>
            <a:ext cx="528639"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1"/>
          </a:solidFill>
          <a:ln>
            <a:noFill/>
          </a:ln>
        </p:spPr>
        <p:txBody>
          <a:bodyPr lIns="91440" tIns="45720" rIns="91440" bIns="45720"/>
          <a:lstStyle/>
          <a:p>
            <a:endParaRPr lang="zh-CN" altLang="en-US" sz="2400">
              <a:solidFill>
                <a:schemeClr val="tx1">
                  <a:lumMod val="50000"/>
                  <a:lumOff val="50000"/>
                </a:schemeClr>
              </a:solidFill>
            </a:endParaRPr>
          </a:p>
        </p:txBody>
      </p:sp>
      <p:sp>
        <p:nvSpPr>
          <p:cNvPr id="21" name="Freeform 12"/>
          <p:cNvSpPr/>
          <p:nvPr/>
        </p:nvSpPr>
        <p:spPr bwMode="auto">
          <a:xfrm flipH="1" flipV="1">
            <a:off x="9995566" y="5774892"/>
            <a:ext cx="528639"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2"/>
          </a:solidFill>
          <a:ln>
            <a:noFill/>
          </a:ln>
        </p:spPr>
        <p:txBody>
          <a:bodyPr lIns="91440" tIns="45720" rIns="91440" bIns="45720"/>
          <a:lstStyle/>
          <a:p>
            <a:endParaRPr lang="zh-CN" altLang="en-US" sz="2400">
              <a:solidFill>
                <a:schemeClr val="tx1">
                  <a:lumMod val="50000"/>
                  <a:lumOff val="50000"/>
                </a:schemeClr>
              </a:solidFill>
            </a:endParaRPr>
          </a:p>
        </p:txBody>
      </p:sp>
      <p:sp>
        <p:nvSpPr>
          <p:cNvPr id="22" name="TextBox 37"/>
          <p:cNvSpPr txBox="1"/>
          <p:nvPr/>
        </p:nvSpPr>
        <p:spPr>
          <a:xfrm>
            <a:off x="1762073" y="5172657"/>
            <a:ext cx="8545239" cy="932563"/>
          </a:xfrm>
          <a:prstGeom prst="rect">
            <a:avLst/>
          </a:prstGeom>
          <a:noFill/>
        </p:spPr>
        <p:txBody>
          <a:bodyPr wrap="square" lIns="91440" tIns="45720" rIns="91440" bIns="45720" rtlCol="0">
            <a:spAutoFit/>
          </a:bodyPr>
          <a:lstStyle/>
          <a:p>
            <a:pPr>
              <a:lnSpc>
                <a:spcPct val="130000"/>
              </a:lnSpc>
              <a:spcBef>
                <a:spcPct val="0"/>
              </a:spcBef>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par>
                                <p:cTn id="13" presetID="14" presetClass="entr" presetSubtype="10"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400"/>
                                        <p:tgtEl>
                                          <p:spTgt spid="12"/>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400"/>
                                        <p:tgtEl>
                                          <p:spTgt spid="13"/>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par>
                                <p:cTn id="23" presetID="14" presetClass="entr" presetSubtype="10" fill="hold" grpId="0" nodeType="with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400"/>
                                        <p:tgtEl>
                                          <p:spTgt spid="15"/>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400"/>
                                        <p:tgtEl>
                                          <p:spTgt spid="16"/>
                                        </p:tgtEl>
                                      </p:cBhvr>
                                    </p:animEffect>
                                  </p:childTnLst>
                                </p:cTn>
                              </p:par>
                            </p:childTnLst>
                          </p:cTn>
                        </p:par>
                        <p:par>
                          <p:cTn id="29" fill="hold">
                            <p:stCondLst>
                              <p:cond delay="1500"/>
                            </p:stCondLst>
                            <p:childTnLst>
                              <p:par>
                                <p:cTn id="30" presetID="2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par>
                                <p:cTn id="33" presetID="14" presetClass="entr" presetSubtype="10" fill="hold" grpId="0" nodeType="with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400"/>
                                        <p:tgtEl>
                                          <p:spTgt spid="18"/>
                                        </p:tgtEl>
                                      </p:cBhvr>
                                    </p:animEffect>
                                  </p:childTnLst>
                                </p:cTn>
                              </p:par>
                              <p:par>
                                <p:cTn id="36" presetID="14" presetClass="entr" presetSubtype="10" fill="hold" grpId="0" nodeType="withEffect">
                                  <p:stCondLst>
                                    <p:cond delay="50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400"/>
                                        <p:tgtEl>
                                          <p:spTgt spid="19"/>
                                        </p:tgtEl>
                                      </p:cBhvr>
                                    </p:animEffect>
                                  </p:child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35" presetClass="path" presetSubtype="0" accel="50000" decel="50000" fill="hold" grpId="1" nodeType="withEffect">
                                  <p:stCondLst>
                                    <p:cond delay="0"/>
                                  </p:stCondLst>
                                  <p:childTnLst>
                                    <p:animMotion origin="layout" path="M 1.45833E-6 -7.40741E-7 L 0.3668 0.15278 " pathEditMode="relative" rAng="0" ptsTypes="AA">
                                      <p:cBhvr>
                                        <p:cTn id="43" dur="500" spd="-99900" fill="hold"/>
                                        <p:tgtEl>
                                          <p:spTgt spid="20"/>
                                        </p:tgtEl>
                                        <p:attrNameLst>
                                          <p:attrName>ppt_x</p:attrName>
                                          <p:attrName>ppt_y</p:attrName>
                                        </p:attrNameLst>
                                      </p:cBhvr>
                                      <p:rCtr x="18333" y="7639"/>
                                    </p:animMotion>
                                  </p:childTnLst>
                                </p:cTn>
                              </p:par>
                              <p:par>
                                <p:cTn id="44" presetID="1"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35" presetClass="path" presetSubtype="0" accel="50000" decel="50000" fill="hold" grpId="1" nodeType="withEffect">
                                  <p:stCondLst>
                                    <p:cond delay="0"/>
                                  </p:stCondLst>
                                  <p:childTnLst>
                                    <p:animMotion origin="layout" path="M 3.75E-6 2.96296E-6 L -0.39493 -0.11019 " pathEditMode="relative" rAng="0" ptsTypes="AA">
                                      <p:cBhvr>
                                        <p:cTn id="47" dur="500" spd="-99900" fill="hold"/>
                                        <p:tgtEl>
                                          <p:spTgt spid="21"/>
                                        </p:tgtEl>
                                        <p:attrNameLst>
                                          <p:attrName>ppt_x</p:attrName>
                                          <p:attrName>ppt_y</p:attrName>
                                        </p:attrNameLst>
                                      </p:cBhvr>
                                      <p:rCtr x="-19753" y="-5509"/>
                                    </p:animMotion>
                                  </p:childTnLst>
                                </p:cTn>
                              </p:par>
                            </p:childTnLst>
                          </p:cTn>
                        </p:par>
                        <p:par>
                          <p:cTn id="48" fill="hold">
                            <p:stCondLst>
                              <p:cond delay="2000"/>
                            </p:stCondLst>
                            <p:childTnLst>
                              <p:par>
                                <p:cTn id="49" presetID="18" presetClass="entr" presetSubtype="3"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strips(upRight)">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animBg="1"/>
      <p:bldP spid="15" grpId="0"/>
      <p:bldP spid="16" grpId="0"/>
      <p:bldP spid="17" grpId="0" animBg="1"/>
      <p:bldP spid="18" grpId="0"/>
      <p:bldP spid="19" grpId="0"/>
      <p:bldP spid="20" grpId="0" animBg="1"/>
      <p:bldP spid="20" grpId="1" animBg="1"/>
      <p:bldP spid="21" grpId="0" animBg="1"/>
      <p:bldP spid="21" grpId="1"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9" name="矩形 28"/>
          <p:cNvSpPr/>
          <p:nvPr/>
        </p:nvSpPr>
        <p:spPr>
          <a:xfrm>
            <a:off x="6465366" y="2835402"/>
            <a:ext cx="4335157" cy="656655"/>
          </a:xfrm>
          <a:prstGeom prst="rect">
            <a:avLst/>
          </a:prstGeom>
        </p:spPr>
        <p:txBody>
          <a:bodyPr wrap="square" lIns="0" tIns="0" rIns="0" bIns="0">
            <a:spAutoFit/>
          </a:bodyPr>
          <a:lstStyle/>
          <a:p>
            <a:r>
              <a:rPr lang="zh-CN" altLang="en-US" sz="426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工作规划和展望</a:t>
            </a:r>
            <a:endParaRPr lang="zh-CN" altLang="en-US" sz="146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6338944" y="354422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3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7938489" y="354422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3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6338944" y="379988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3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7938489" y="379988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3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棱台 10"/>
          <p:cNvSpPr/>
          <p:nvPr/>
        </p:nvSpPr>
        <p:spPr>
          <a:xfrm>
            <a:off x="4706763" y="2756925"/>
            <a:ext cx="1248139" cy="124813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265" dirty="0"/>
              <a:t>04</a:t>
            </a:r>
            <a:endParaRPr lang="zh-CN" altLang="en-US" sz="4265" dirty="0"/>
          </a:p>
        </p:txBody>
      </p:sp>
    </p:spTree>
  </p:cSld>
  <p:clrMapOvr>
    <a:masterClrMapping/>
  </p:clrMapOvr>
  <mc:AlternateContent xmlns:mc="http://schemas.openxmlformats.org/markup-compatibility/2006" xmlns:p14="http://schemas.microsoft.com/office/powerpoint/2010/main">
    <mc:Choice Requires="p14">
      <p:transition spd="slow" p14:dur="1250" advClick="0" advTm="6000">
        <p:push dir="u"/>
      </p:transition>
    </mc:Choice>
    <mc:Fallback xmlns="">
      <p:transition spd="slow" advClick="0" advTm="6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466685" y="2553879"/>
            <a:ext cx="7725315" cy="2525643"/>
          </a:xfrm>
          <a:custGeom>
            <a:avLst/>
            <a:gdLst>
              <a:gd name="connsiteX0" fmla="*/ 2463210 w 7725314"/>
              <a:gd name="connsiteY0" fmla="*/ 0 h 2525643"/>
              <a:gd name="connsiteX1" fmla="*/ 7725314 w 7725314"/>
              <a:gd name="connsiteY1" fmla="*/ 0 h 2525643"/>
              <a:gd name="connsiteX2" fmla="*/ 7725314 w 7725314"/>
              <a:gd name="connsiteY2" fmla="*/ 2525643 h 2525643"/>
              <a:gd name="connsiteX3" fmla="*/ 0 w 7725314"/>
              <a:gd name="connsiteY3" fmla="*/ 2525643 h 2525643"/>
              <a:gd name="connsiteX4" fmla="*/ 2463210 w 7725314"/>
              <a:gd name="connsiteY4" fmla="*/ 0 h 25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5314" h="2525643">
                <a:moveTo>
                  <a:pt x="2463210" y="0"/>
                </a:moveTo>
                <a:lnTo>
                  <a:pt x="7725314" y="0"/>
                </a:lnTo>
                <a:lnTo>
                  <a:pt x="7725314" y="2525643"/>
                </a:lnTo>
                <a:lnTo>
                  <a:pt x="0" y="2525643"/>
                </a:lnTo>
                <a:lnTo>
                  <a:pt x="246321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zh-CN" altLang="en-US" sz="2400"/>
          </a:p>
        </p:txBody>
      </p:sp>
      <p:sp>
        <p:nvSpPr>
          <p:cNvPr id="10" name="任意多边形 9"/>
          <p:cNvSpPr/>
          <p:nvPr/>
        </p:nvSpPr>
        <p:spPr>
          <a:xfrm>
            <a:off x="0" y="2247328"/>
            <a:ext cx="6929896" cy="2525643"/>
          </a:xfrm>
          <a:custGeom>
            <a:avLst/>
            <a:gdLst>
              <a:gd name="connsiteX0" fmla="*/ 0 w 6929896"/>
              <a:gd name="connsiteY0" fmla="*/ 0 h 2525643"/>
              <a:gd name="connsiteX1" fmla="*/ 6929896 w 6929896"/>
              <a:gd name="connsiteY1" fmla="*/ 0 h 2525643"/>
              <a:gd name="connsiteX2" fmla="*/ 4466686 w 6929896"/>
              <a:gd name="connsiteY2" fmla="*/ 2525643 h 2525643"/>
              <a:gd name="connsiteX3" fmla="*/ 0 w 6929896"/>
              <a:gd name="connsiteY3" fmla="*/ 2525643 h 2525643"/>
              <a:gd name="connsiteX4" fmla="*/ 0 w 6929896"/>
              <a:gd name="connsiteY4" fmla="*/ 0 h 25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9896" h="2525643">
                <a:moveTo>
                  <a:pt x="0" y="0"/>
                </a:moveTo>
                <a:lnTo>
                  <a:pt x="6929896" y="0"/>
                </a:lnTo>
                <a:lnTo>
                  <a:pt x="4466686" y="2525643"/>
                </a:lnTo>
                <a:lnTo>
                  <a:pt x="0" y="252564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zh-CN" altLang="en-US" sz="2400"/>
          </a:p>
        </p:txBody>
      </p:sp>
      <p:sp>
        <p:nvSpPr>
          <p:cNvPr id="8" name="文本框 7"/>
          <p:cNvSpPr txBox="1"/>
          <p:nvPr/>
        </p:nvSpPr>
        <p:spPr>
          <a:xfrm>
            <a:off x="399982" y="3561156"/>
            <a:ext cx="4696324" cy="892360"/>
          </a:xfrm>
          <a:prstGeom prst="rect">
            <a:avLst/>
          </a:prstGeom>
          <a:noFill/>
        </p:spPr>
        <p:txBody>
          <a:bodyPr wrap="square" lIns="91440" tIns="45720" rIns="91440" bIns="45720" rtlCol="0">
            <a:spAutoFit/>
          </a:bodyPr>
          <a:lstStyle/>
          <a:p>
            <a:pPr>
              <a:lnSpc>
                <a:spcPct val="130000"/>
              </a:lnSpc>
            </a:pPr>
            <a:r>
              <a:rPr lang="en-US" altLang="zh-CN" sz="1335"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17" name="文本框 16"/>
          <p:cNvSpPr txBox="1"/>
          <p:nvPr/>
        </p:nvSpPr>
        <p:spPr>
          <a:xfrm>
            <a:off x="6179301" y="4237455"/>
            <a:ext cx="5845060" cy="625684"/>
          </a:xfrm>
          <a:prstGeom prst="rect">
            <a:avLst/>
          </a:prstGeom>
          <a:noFill/>
        </p:spPr>
        <p:txBody>
          <a:bodyPr wrap="square" lIns="91440" tIns="45720" rIns="91440" bIns="45720" rtlCol="0">
            <a:spAutoFit/>
          </a:bodyPr>
          <a:lstStyle/>
          <a:p>
            <a:pPr>
              <a:lnSpc>
                <a:spcPct val="130000"/>
              </a:lnSpc>
            </a:pPr>
            <a:r>
              <a:rPr lang="en-US" altLang="zh-CN" sz="1335"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cxnSp>
        <p:nvCxnSpPr>
          <p:cNvPr id="9" name="直接连接符 8"/>
          <p:cNvCxnSpPr/>
          <p:nvPr/>
        </p:nvCxnSpPr>
        <p:spPr>
          <a:xfrm flipH="1">
            <a:off x="4466687" y="1523577"/>
            <a:ext cx="3253421" cy="333588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631087" y="3583384"/>
            <a:ext cx="2196516" cy="22521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179300" y="3929548"/>
            <a:ext cx="3626848" cy="400110"/>
          </a:xfrm>
          <a:prstGeom prst="rect">
            <a:avLst/>
          </a:prstGeom>
          <a:noFill/>
        </p:spPr>
        <p:txBody>
          <a:bodyPr wrap="square" lIns="91440" tIns="45720" rIns="91440" bIns="45720" rtlCol="0">
            <a:spAutoFit/>
          </a:bodyPr>
          <a:lstStyle/>
          <a:p>
            <a:pPr defTabSz="914400">
              <a:defRPr/>
            </a:pPr>
            <a:r>
              <a:rPr lang="en-US" altLang="zh-CN" sz="2000" kern="0" dirty="0">
                <a:solidFill>
                  <a:schemeClr val="bg1"/>
                </a:solidFill>
                <a:latin typeface="黑体" panose="02010609060101010101" charset="-122"/>
                <a:ea typeface="黑体" panose="02010609060101010101" charset="-122"/>
              </a:rPr>
              <a:t>此处添加标题</a:t>
            </a:r>
          </a:p>
        </p:txBody>
      </p:sp>
      <p:grpSp>
        <p:nvGrpSpPr>
          <p:cNvPr id="6" name="组合 25"/>
          <p:cNvGrpSpPr/>
          <p:nvPr/>
        </p:nvGrpSpPr>
        <p:grpSpPr>
          <a:xfrm>
            <a:off x="434342" y="2659909"/>
            <a:ext cx="2013683" cy="769441"/>
            <a:chOff x="327660" y="2450706"/>
            <a:chExt cx="2013684" cy="769440"/>
          </a:xfrm>
        </p:grpSpPr>
        <p:sp>
          <p:nvSpPr>
            <p:cNvPr id="24" name="文本框 23"/>
            <p:cNvSpPr txBox="1"/>
            <p:nvPr/>
          </p:nvSpPr>
          <p:spPr>
            <a:xfrm>
              <a:off x="550468" y="2450706"/>
              <a:ext cx="1790876" cy="769440"/>
            </a:xfrm>
            <a:prstGeom prst="rect">
              <a:avLst/>
            </a:prstGeom>
            <a:noFill/>
          </p:spPr>
          <p:txBody>
            <a:bodyPr wrap="none" rtlCol="0">
              <a:spAutoFit/>
            </a:bodyPr>
            <a:lstStyle/>
            <a:p>
              <a:r>
                <a:rPr lang="en-US" altLang="zh-CN" sz="4400" dirty="0">
                  <a:solidFill>
                    <a:schemeClr val="bg1"/>
                  </a:solidFill>
                </a:rPr>
                <a:t>64,500</a:t>
              </a:r>
              <a:endParaRPr lang="zh-CN" altLang="en-US" sz="4400" dirty="0">
                <a:solidFill>
                  <a:schemeClr val="bg1"/>
                </a:solidFill>
              </a:endParaRPr>
            </a:p>
          </p:txBody>
        </p:sp>
        <p:sp>
          <p:nvSpPr>
            <p:cNvPr id="25" name="文本框 24"/>
            <p:cNvSpPr txBox="1"/>
            <p:nvPr/>
          </p:nvSpPr>
          <p:spPr>
            <a:xfrm>
              <a:off x="327660" y="2468903"/>
              <a:ext cx="373820" cy="523219"/>
            </a:xfrm>
            <a:prstGeom prst="rect">
              <a:avLst/>
            </a:prstGeom>
            <a:noFill/>
          </p:spPr>
          <p:txBody>
            <a:bodyPr wrap="none" rtlCol="0">
              <a:spAutoFit/>
            </a:bodyPr>
            <a:lstStyle/>
            <a:p>
              <a:r>
                <a:rPr lang="en-US" altLang="zh-CN" sz="2800" dirty="0">
                  <a:solidFill>
                    <a:schemeClr val="bg1"/>
                  </a:solidFill>
                </a:rPr>
                <a:t>$</a:t>
              </a:r>
              <a:endParaRPr lang="zh-CN" altLang="en-US" sz="2800" dirty="0">
                <a:solidFill>
                  <a:schemeClr val="bg1"/>
                </a:solidFill>
              </a:endParaRPr>
            </a:p>
          </p:txBody>
        </p:sp>
      </p:grpSp>
      <p:grpSp>
        <p:nvGrpSpPr>
          <p:cNvPr id="7" name="组合 26"/>
          <p:cNvGrpSpPr/>
          <p:nvPr/>
        </p:nvGrpSpPr>
        <p:grpSpPr>
          <a:xfrm>
            <a:off x="6145864" y="3324771"/>
            <a:ext cx="2013683" cy="769441"/>
            <a:chOff x="327660" y="2450706"/>
            <a:chExt cx="2013684" cy="769440"/>
          </a:xfrm>
        </p:grpSpPr>
        <p:sp>
          <p:nvSpPr>
            <p:cNvPr id="28" name="文本框 27"/>
            <p:cNvSpPr txBox="1"/>
            <p:nvPr/>
          </p:nvSpPr>
          <p:spPr>
            <a:xfrm>
              <a:off x="550468" y="2450706"/>
              <a:ext cx="1790876" cy="769440"/>
            </a:xfrm>
            <a:prstGeom prst="rect">
              <a:avLst/>
            </a:prstGeom>
            <a:noFill/>
          </p:spPr>
          <p:txBody>
            <a:bodyPr wrap="none" rtlCol="0">
              <a:spAutoFit/>
            </a:bodyPr>
            <a:lstStyle/>
            <a:p>
              <a:r>
                <a:rPr lang="en-US" altLang="zh-CN" sz="4400" dirty="0">
                  <a:solidFill>
                    <a:schemeClr val="bg1"/>
                  </a:solidFill>
                </a:rPr>
                <a:t>93,440</a:t>
              </a:r>
            </a:p>
          </p:txBody>
        </p:sp>
        <p:sp>
          <p:nvSpPr>
            <p:cNvPr id="29" name="文本框 28"/>
            <p:cNvSpPr txBox="1"/>
            <p:nvPr/>
          </p:nvSpPr>
          <p:spPr>
            <a:xfrm>
              <a:off x="327660" y="2468903"/>
              <a:ext cx="373820" cy="523219"/>
            </a:xfrm>
            <a:prstGeom prst="rect">
              <a:avLst/>
            </a:prstGeom>
            <a:noFill/>
          </p:spPr>
          <p:txBody>
            <a:bodyPr wrap="none" rtlCol="0">
              <a:spAutoFit/>
            </a:bodyPr>
            <a:lstStyle/>
            <a:p>
              <a:r>
                <a:rPr lang="en-US" altLang="zh-CN" sz="2800" dirty="0">
                  <a:solidFill>
                    <a:schemeClr val="bg1"/>
                  </a:solidFill>
                </a:rPr>
                <a:t>$</a:t>
              </a:r>
            </a:p>
          </p:txBody>
        </p:sp>
      </p:grpSp>
      <p:sp>
        <p:nvSpPr>
          <p:cNvPr id="2" name="文本框 1"/>
          <p:cNvSpPr txBox="1"/>
          <p:nvPr/>
        </p:nvSpPr>
        <p:spPr>
          <a:xfrm>
            <a:off x="482080" y="3258988"/>
            <a:ext cx="3626848" cy="400110"/>
          </a:xfrm>
          <a:prstGeom prst="rect">
            <a:avLst/>
          </a:prstGeom>
          <a:noFill/>
        </p:spPr>
        <p:txBody>
          <a:bodyPr wrap="square" lIns="91440" tIns="45720" rIns="91440" bIns="45720" rtlCol="0">
            <a:spAutoFit/>
          </a:bodyPr>
          <a:lstStyle/>
          <a:p>
            <a:pPr defTabSz="914400">
              <a:defRPr/>
            </a:pPr>
            <a:r>
              <a:rPr lang="en-US" altLang="zh-CN" sz="2000" kern="0" dirty="0">
                <a:solidFill>
                  <a:schemeClr val="bg1"/>
                </a:solidFill>
                <a:latin typeface="黑体" panose="02010609060101010101" charset="-122"/>
                <a:ea typeface="黑体" panose="02010609060101010101" charset="-122"/>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MH_Others_1"/>
          <p:cNvSpPr txBox="1"/>
          <p:nvPr>
            <p:custDataLst>
              <p:tags r:id="rId1"/>
            </p:custDataLst>
          </p:nvPr>
        </p:nvSpPr>
        <p:spPr>
          <a:xfrm>
            <a:off x="2603615" y="1796279"/>
            <a:ext cx="2725359" cy="964431"/>
          </a:xfrm>
          <a:prstGeom prst="rect">
            <a:avLst/>
          </a:prstGeom>
          <a:noFill/>
        </p:spPr>
        <p:txBody>
          <a:bodyPr vert="horz" wrap="square" lIns="0" tIns="0" rIns="0" bIns="0" rtlCol="0" anchor="ctr" anchorCtr="0">
            <a:spAutoFit/>
          </a:bodyPr>
          <a:lstStyle/>
          <a:p>
            <a:pPr algn="ctr"/>
            <a:r>
              <a:rPr lang="zh-CN" altLang="en-US" sz="626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55" name="MH_Others_2"/>
          <p:cNvSpPr txBox="1"/>
          <p:nvPr>
            <p:custDataLst>
              <p:tags r:id="rId2"/>
            </p:custDataLst>
          </p:nvPr>
        </p:nvSpPr>
        <p:spPr>
          <a:xfrm>
            <a:off x="2617381" y="2760167"/>
            <a:ext cx="2697828" cy="410433"/>
          </a:xfrm>
          <a:prstGeom prst="rect">
            <a:avLst/>
          </a:prstGeom>
          <a:noFill/>
        </p:spPr>
        <p:txBody>
          <a:bodyPr wrap="square" lIns="0" tIns="0" rIns="0" bIns="0">
            <a:spAutoFit/>
          </a:bodyPr>
          <a:lstStyle/>
          <a:p>
            <a:pPr algn="ctr">
              <a:defRPr/>
            </a:pPr>
            <a:r>
              <a:rPr lang="en-US" altLang="zh-CN" sz="266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66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9" name="组合 23"/>
          <p:cNvGrpSpPr/>
          <p:nvPr/>
        </p:nvGrpSpPr>
        <p:grpSpPr>
          <a:xfrm>
            <a:off x="6033760" y="1797373"/>
            <a:ext cx="4287768" cy="651076"/>
            <a:chOff x="4357092" y="1347614"/>
            <a:chExt cx="3215268" cy="488156"/>
          </a:xfrm>
        </p:grpSpPr>
        <p:sp>
          <p:nvSpPr>
            <p:cNvPr id="57" name="MH_SubTitle_1"/>
            <p:cNvSpPr txBox="1"/>
            <p:nvPr>
              <p:custDataLst>
                <p:tags r:id="rId15"/>
              </p:custDataLst>
            </p:nvPr>
          </p:nvSpPr>
          <p:spPr>
            <a:xfrm>
              <a:off x="5391574" y="1485928"/>
              <a:ext cx="2180786" cy="276913"/>
            </a:xfrm>
            <a:prstGeom prst="rect">
              <a:avLst/>
            </a:prstGeom>
            <a:noFill/>
          </p:spPr>
          <p:txBody>
            <a:bodyPr wrap="square" lIns="0" tIns="0" rIns="0" bIns="0" anchor="ctr">
              <a:spAutoFit/>
            </a:bodyPr>
            <a:lstStyle/>
            <a:p>
              <a:r>
                <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工作回顾</a:t>
              </a:r>
              <a:endParaRPr lang="zh-CN" altLang="en-US" sz="10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8" name="组合 2"/>
            <p:cNvGrpSpPr/>
            <p:nvPr/>
          </p:nvGrpSpPr>
          <p:grpSpPr>
            <a:xfrm>
              <a:off x="4357092" y="1347614"/>
              <a:ext cx="802436" cy="488156"/>
              <a:chOff x="6127160" y="2096130"/>
              <a:chExt cx="1128426" cy="686432"/>
            </a:xfrm>
          </p:grpSpPr>
          <p:cxnSp>
            <p:nvCxnSpPr>
              <p:cNvPr id="59" name="MH_Other_1"/>
              <p:cNvCxnSpPr/>
              <p:nvPr>
                <p:custDataLst>
                  <p:tags r:id="rId16"/>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MH_Other_2"/>
              <p:cNvSpPr/>
              <p:nvPr>
                <p:custDataLst>
                  <p:tags r:id="rId17"/>
                </p:custDataLst>
              </p:nvPr>
            </p:nvSpPr>
            <p:spPr>
              <a:xfrm>
                <a:off x="6145577" y="2497943"/>
                <a:ext cx="532403" cy="242763"/>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1244" anchor="ctr">
                <a:normAutofit fontScale="77500" lnSpcReduction="20000"/>
              </a:bodyPr>
              <a:lstStyle/>
              <a:p>
                <a:pPr algn="ctr">
                  <a:defRPr/>
                </a:pPr>
                <a:endPar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MH_Other_3"/>
              <p:cNvSpPr txBox="1">
                <a:spLocks noChangeArrowheads="1"/>
              </p:cNvSpPr>
              <p:nvPr>
                <p:custDataLst>
                  <p:tags r:id="rId18"/>
                </p:custDataLst>
              </p:nvPr>
            </p:nvSpPr>
            <p:spPr bwMode="auto">
              <a:xfrm>
                <a:off x="6127160" y="2108554"/>
                <a:ext cx="565888" cy="3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2" name="组合 24"/>
          <p:cNvGrpSpPr/>
          <p:nvPr/>
        </p:nvGrpSpPr>
        <p:grpSpPr>
          <a:xfrm>
            <a:off x="6033760" y="2789337"/>
            <a:ext cx="4287768" cy="651076"/>
            <a:chOff x="4357092" y="2091358"/>
            <a:chExt cx="3215268" cy="488156"/>
          </a:xfrm>
        </p:grpSpPr>
        <p:sp>
          <p:nvSpPr>
            <p:cNvPr id="63" name="MH_SubTitle_2"/>
            <p:cNvSpPr txBox="1"/>
            <p:nvPr>
              <p:custDataLst>
                <p:tags r:id="rId11"/>
              </p:custDataLst>
            </p:nvPr>
          </p:nvSpPr>
          <p:spPr>
            <a:xfrm>
              <a:off x="5391574" y="2229276"/>
              <a:ext cx="2180786" cy="276913"/>
            </a:xfrm>
            <a:prstGeom prst="rect">
              <a:avLst/>
            </a:prstGeom>
            <a:noFill/>
          </p:spPr>
          <p:txBody>
            <a:bodyPr wrap="square" lIns="0" tIns="0" rIns="0" bIns="0" anchor="ctr">
              <a:spAutoFit/>
            </a:bodyPr>
            <a:lstStyle/>
            <a:p>
              <a:pPr lvl="0"/>
              <a:r>
                <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自我评价</a:t>
              </a:r>
              <a:endParaRPr lang="zh-CN" altLang="en-US" sz="10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4" name="组合 6"/>
            <p:cNvGrpSpPr/>
            <p:nvPr/>
          </p:nvGrpSpPr>
          <p:grpSpPr>
            <a:xfrm>
              <a:off x="4357092" y="2091358"/>
              <a:ext cx="802436" cy="488156"/>
              <a:chOff x="6127160" y="3142521"/>
              <a:chExt cx="1128426" cy="686432"/>
            </a:xfrm>
          </p:grpSpPr>
          <p:cxnSp>
            <p:nvCxnSpPr>
              <p:cNvPr id="65" name="MH_Other_4"/>
              <p:cNvCxnSpPr/>
              <p:nvPr>
                <p:custDataLst>
                  <p:tags r:id="rId12"/>
                </p:custDataLst>
              </p:nvPr>
            </p:nvCxnSpPr>
            <p:spPr>
              <a:xfrm flipH="1">
                <a:off x="6525624" y="3142521"/>
                <a:ext cx="729962" cy="6864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MH_Other_5"/>
              <p:cNvSpPr/>
              <p:nvPr>
                <p:custDataLst>
                  <p:tags r:id="rId13"/>
                </p:custDataLst>
              </p:nvPr>
            </p:nvSpPr>
            <p:spPr>
              <a:xfrm>
                <a:off x="6145577" y="3544334"/>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1244" anchor="ctr">
                <a:normAutofit fontScale="77500" lnSpcReduction="20000"/>
              </a:bodyPr>
              <a:lstStyle/>
              <a:p>
                <a:pPr algn="ctr">
                  <a:defRPr/>
                </a:pPr>
                <a:endPar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MH_Other_6"/>
              <p:cNvSpPr txBox="1">
                <a:spLocks noChangeArrowheads="1"/>
              </p:cNvSpPr>
              <p:nvPr>
                <p:custDataLst>
                  <p:tags r:id="rId14"/>
                </p:custDataLst>
              </p:nvPr>
            </p:nvSpPr>
            <p:spPr bwMode="auto">
              <a:xfrm>
                <a:off x="6127160" y="3154945"/>
                <a:ext cx="565888" cy="3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B</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8" name="组合 25"/>
          <p:cNvGrpSpPr/>
          <p:nvPr/>
        </p:nvGrpSpPr>
        <p:grpSpPr>
          <a:xfrm>
            <a:off x="6033760" y="3781299"/>
            <a:ext cx="4287768" cy="651076"/>
            <a:chOff x="4357092" y="2835101"/>
            <a:chExt cx="3215268" cy="488156"/>
          </a:xfrm>
        </p:grpSpPr>
        <p:sp>
          <p:nvSpPr>
            <p:cNvPr id="69" name="MH_SubTitle_3"/>
            <p:cNvSpPr txBox="1"/>
            <p:nvPr>
              <p:custDataLst>
                <p:tags r:id="rId7"/>
              </p:custDataLst>
            </p:nvPr>
          </p:nvSpPr>
          <p:spPr>
            <a:xfrm>
              <a:off x="5391574" y="2972624"/>
              <a:ext cx="2180786" cy="276913"/>
            </a:xfrm>
            <a:prstGeom prst="rect">
              <a:avLst/>
            </a:prstGeom>
            <a:noFill/>
          </p:spPr>
          <p:txBody>
            <a:bodyPr wrap="square" lIns="0" tIns="0" rIns="0" bIns="0" anchor="ctr">
              <a:spAutoFit/>
            </a:bodyPr>
            <a:lstStyle/>
            <a:p>
              <a:pPr lvl="0"/>
              <a:r>
                <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工作体会</a:t>
              </a:r>
              <a:endParaRPr lang="zh-CN" altLang="en-US" sz="10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0" name="组合 7"/>
            <p:cNvGrpSpPr/>
            <p:nvPr/>
          </p:nvGrpSpPr>
          <p:grpSpPr>
            <a:xfrm>
              <a:off x="4357092" y="2835101"/>
              <a:ext cx="802436" cy="488156"/>
              <a:chOff x="6127160" y="4187237"/>
              <a:chExt cx="1128426" cy="686432"/>
            </a:xfrm>
          </p:grpSpPr>
          <p:cxnSp>
            <p:nvCxnSpPr>
              <p:cNvPr id="71" name="MH_Other_7"/>
              <p:cNvCxnSpPr/>
              <p:nvPr>
                <p:custDataLst>
                  <p:tags r:id="rId8"/>
                </p:custDataLst>
              </p:nvPr>
            </p:nvCxnSpPr>
            <p:spPr>
              <a:xfrm flipH="1">
                <a:off x="6525624" y="4187237"/>
                <a:ext cx="729962" cy="6864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MH_Other_8"/>
              <p:cNvSpPr/>
              <p:nvPr>
                <p:custDataLst>
                  <p:tags r:id="rId9"/>
                </p:custDataLst>
              </p:nvPr>
            </p:nvSpPr>
            <p:spPr>
              <a:xfrm>
                <a:off x="6145577" y="458905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1244" anchor="ctr">
                <a:normAutofit fontScale="77500" lnSpcReduction="20000"/>
              </a:bodyPr>
              <a:lstStyle/>
              <a:p>
                <a:pPr algn="ctr">
                  <a:defRPr/>
                </a:pPr>
                <a:endPar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MH_Other_9"/>
              <p:cNvSpPr txBox="1">
                <a:spLocks noChangeArrowheads="1"/>
              </p:cNvSpPr>
              <p:nvPr>
                <p:custDataLst>
                  <p:tags r:id="rId10"/>
                </p:custDataLst>
              </p:nvPr>
            </p:nvSpPr>
            <p:spPr bwMode="auto">
              <a:xfrm>
                <a:off x="6127160" y="4199661"/>
                <a:ext cx="565888" cy="3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4" name="组合 26"/>
          <p:cNvGrpSpPr/>
          <p:nvPr/>
        </p:nvGrpSpPr>
        <p:grpSpPr>
          <a:xfrm>
            <a:off x="6033760" y="4773271"/>
            <a:ext cx="4287768" cy="649488"/>
            <a:chOff x="4357092" y="3578845"/>
            <a:chExt cx="3215268" cy="486966"/>
          </a:xfrm>
        </p:grpSpPr>
        <p:sp>
          <p:nvSpPr>
            <p:cNvPr id="75" name="MH_SubTitle_4"/>
            <p:cNvSpPr txBox="1"/>
            <p:nvPr>
              <p:custDataLst>
                <p:tags r:id="rId3"/>
              </p:custDataLst>
            </p:nvPr>
          </p:nvSpPr>
          <p:spPr>
            <a:xfrm>
              <a:off x="5391574" y="3715970"/>
              <a:ext cx="2180786" cy="276914"/>
            </a:xfrm>
            <a:prstGeom prst="rect">
              <a:avLst/>
            </a:prstGeom>
            <a:noFill/>
          </p:spPr>
          <p:txBody>
            <a:bodyPr wrap="square" lIns="0" tIns="0" rIns="0" bIns="0" anchor="ctr">
              <a:spAutoFit/>
            </a:bodyPr>
            <a:lstStyle/>
            <a:p>
              <a:pPr lvl="0"/>
              <a:r>
                <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工作规划</a:t>
              </a:r>
              <a:endParaRPr lang="zh-CN" altLang="en-US" sz="10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6" name="组合 9"/>
            <p:cNvGrpSpPr/>
            <p:nvPr/>
          </p:nvGrpSpPr>
          <p:grpSpPr>
            <a:xfrm>
              <a:off x="4357092" y="3578845"/>
              <a:ext cx="802436" cy="486966"/>
              <a:chOff x="6127160" y="5233626"/>
              <a:chExt cx="1128426" cy="684758"/>
            </a:xfrm>
          </p:grpSpPr>
          <p:cxnSp>
            <p:nvCxnSpPr>
              <p:cNvPr id="77" name="MH_Other_10"/>
              <p:cNvCxnSpPr/>
              <p:nvPr>
                <p:custDataLst>
                  <p:tags r:id="rId4"/>
                </p:custDataLst>
              </p:nvPr>
            </p:nvCxnSpPr>
            <p:spPr>
              <a:xfrm flipH="1">
                <a:off x="6525624" y="5233626"/>
                <a:ext cx="729962" cy="68475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MH_Other_11"/>
              <p:cNvSpPr/>
              <p:nvPr>
                <p:custDataLst>
                  <p:tags r:id="rId5"/>
                </p:custDataLst>
              </p:nvPr>
            </p:nvSpPr>
            <p:spPr>
              <a:xfrm>
                <a:off x="6145577" y="563544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1244" anchor="ctr">
                <a:normAutofit fontScale="77500" lnSpcReduction="20000"/>
              </a:bodyPr>
              <a:lstStyle/>
              <a:p>
                <a:pPr algn="ctr">
                  <a:defRPr/>
                </a:pPr>
                <a:endPar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MH_Other_12"/>
              <p:cNvSpPr txBox="1">
                <a:spLocks noChangeArrowheads="1"/>
              </p:cNvSpPr>
              <p:nvPr>
                <p:custDataLst>
                  <p:tags r:id="rId6"/>
                </p:custDataLst>
              </p:nvPr>
            </p:nvSpPr>
            <p:spPr bwMode="auto">
              <a:xfrm>
                <a:off x="6127160" y="5246050"/>
                <a:ext cx="565888" cy="38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4"/>
                                        </p:tgtEl>
                                        <p:attrNameLst>
                                          <p:attrName>style.visibility</p:attrName>
                                        </p:attrNameLst>
                                      </p:cBhvr>
                                      <p:to>
                                        <p:strVal val="visible"/>
                                      </p:to>
                                    </p:set>
                                    <p:anim by="(-#ppt_w*2)" calcmode="lin" valueType="num">
                                      <p:cBhvr rctx="PPT">
                                        <p:cTn id="7" dur="500" autoRev="1" fill="hold">
                                          <p:stCondLst>
                                            <p:cond delay="0"/>
                                          </p:stCondLst>
                                        </p:cTn>
                                        <p:tgtEl>
                                          <p:spTgt spid="54"/>
                                        </p:tgtEl>
                                        <p:attrNameLst>
                                          <p:attrName>ppt_w</p:attrName>
                                        </p:attrNameLst>
                                      </p:cBhvr>
                                    </p:anim>
                                    <p:anim by="(#ppt_w*0.50)" calcmode="lin" valueType="num">
                                      <p:cBhvr>
                                        <p:cTn id="8" dur="500" decel="50000" autoRev="1" fill="hold">
                                          <p:stCondLst>
                                            <p:cond delay="0"/>
                                          </p:stCondLst>
                                        </p:cTn>
                                        <p:tgtEl>
                                          <p:spTgt spid="54"/>
                                        </p:tgtEl>
                                        <p:attrNameLst>
                                          <p:attrName>ppt_x</p:attrName>
                                        </p:attrNameLst>
                                      </p:cBhvr>
                                    </p:anim>
                                    <p:anim from="(-#ppt_h/2)" to="(#ppt_y)" calcmode="lin" valueType="num">
                                      <p:cBhvr>
                                        <p:cTn id="9" dur="1000" fill="hold">
                                          <p:stCondLst>
                                            <p:cond delay="0"/>
                                          </p:stCondLst>
                                        </p:cTn>
                                        <p:tgtEl>
                                          <p:spTgt spid="54"/>
                                        </p:tgtEl>
                                        <p:attrNameLst>
                                          <p:attrName>ppt_y</p:attrName>
                                        </p:attrNameLst>
                                      </p:cBhvr>
                                    </p:anim>
                                    <p:animRot by="21600000">
                                      <p:cBhvr>
                                        <p:cTn id="10" dur="1000" fill="hold">
                                          <p:stCondLst>
                                            <p:cond delay="0"/>
                                          </p:stCondLst>
                                        </p:cTn>
                                        <p:tgtEl>
                                          <p:spTgt spid="54"/>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by="(-#ppt_w*2)" calcmode="lin" valueType="num">
                                      <p:cBhvr rctx="PPT">
                                        <p:cTn id="13" dur="500" autoRev="1" fill="hold">
                                          <p:stCondLst>
                                            <p:cond delay="0"/>
                                          </p:stCondLst>
                                        </p:cTn>
                                        <p:tgtEl>
                                          <p:spTgt spid="55"/>
                                        </p:tgtEl>
                                        <p:attrNameLst>
                                          <p:attrName>ppt_w</p:attrName>
                                        </p:attrNameLst>
                                      </p:cBhvr>
                                    </p:anim>
                                    <p:anim by="(#ppt_w*0.50)" calcmode="lin" valueType="num">
                                      <p:cBhvr>
                                        <p:cTn id="14" dur="500" decel="50000" autoRev="1" fill="hold">
                                          <p:stCondLst>
                                            <p:cond delay="0"/>
                                          </p:stCondLst>
                                        </p:cTn>
                                        <p:tgtEl>
                                          <p:spTgt spid="55"/>
                                        </p:tgtEl>
                                        <p:attrNameLst>
                                          <p:attrName>ppt_x</p:attrName>
                                        </p:attrNameLst>
                                      </p:cBhvr>
                                    </p:anim>
                                    <p:anim from="(-#ppt_h/2)" to="(#ppt_y)" calcmode="lin" valueType="num">
                                      <p:cBhvr>
                                        <p:cTn id="15" dur="1000" fill="hold">
                                          <p:stCondLst>
                                            <p:cond delay="0"/>
                                          </p:stCondLst>
                                        </p:cTn>
                                        <p:tgtEl>
                                          <p:spTgt spid="55"/>
                                        </p:tgtEl>
                                        <p:attrNameLst>
                                          <p:attrName>ppt_y</p:attrName>
                                        </p:attrNameLst>
                                      </p:cBhvr>
                                    </p:anim>
                                    <p:animRot by="21600000">
                                      <p:cBhvr>
                                        <p:cTn id="16" dur="1000" fill="hold">
                                          <p:stCondLst>
                                            <p:cond delay="0"/>
                                          </p:stCondLst>
                                        </p:cTn>
                                        <p:tgtEl>
                                          <p:spTgt spid="55"/>
                                        </p:tgtEl>
                                        <p:attrNameLst>
                                          <p:attrName>r</p:attrName>
                                        </p:attrNameLst>
                                      </p:cBhvr>
                                    </p:animRot>
                                  </p:childTnLst>
                                </p:cTn>
                              </p:par>
                            </p:childTnLst>
                          </p:cTn>
                        </p:par>
                        <p:par>
                          <p:cTn id="17" fill="hold">
                            <p:stCondLst>
                              <p:cond delay="1700"/>
                            </p:stCondLst>
                            <p:childTnLst>
                              <p:par>
                                <p:cTn id="18" presetID="2" presetClass="entr" presetSubtype="4"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par>
                          <p:cTn id="22" fill="hold">
                            <p:stCondLst>
                              <p:cond delay="2200"/>
                            </p:stCondLst>
                            <p:childTnLst>
                              <p:par>
                                <p:cTn id="23" presetID="2" presetClass="entr" presetSubtype="4"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ppt_x"/>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childTnLst>
                          </p:cTn>
                        </p:par>
                        <p:par>
                          <p:cTn id="27" fill="hold">
                            <p:stCondLst>
                              <p:cond delay="2700"/>
                            </p:stCondLst>
                            <p:childTnLst>
                              <p:par>
                                <p:cTn id="28" presetID="2" presetClass="entr" presetSubtype="4" fill="hold" nodeType="after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additive="base">
                                        <p:cTn id="30" dur="500" fill="hold"/>
                                        <p:tgtEl>
                                          <p:spTgt spid="68"/>
                                        </p:tgtEl>
                                        <p:attrNameLst>
                                          <p:attrName>ppt_x</p:attrName>
                                        </p:attrNameLst>
                                      </p:cBhvr>
                                      <p:tavLst>
                                        <p:tav tm="0">
                                          <p:val>
                                            <p:strVal val="#ppt_x"/>
                                          </p:val>
                                        </p:tav>
                                        <p:tav tm="100000">
                                          <p:val>
                                            <p:strVal val="#ppt_x"/>
                                          </p:val>
                                        </p:tav>
                                      </p:tavLst>
                                    </p:anim>
                                    <p:anim calcmode="lin" valueType="num">
                                      <p:cBhvr additive="base">
                                        <p:cTn id="31" dur="500" fill="hold"/>
                                        <p:tgtEl>
                                          <p:spTgt spid="68"/>
                                        </p:tgtEl>
                                        <p:attrNameLst>
                                          <p:attrName>ppt_y</p:attrName>
                                        </p:attrNameLst>
                                      </p:cBhvr>
                                      <p:tavLst>
                                        <p:tav tm="0">
                                          <p:val>
                                            <p:strVal val="1+#ppt_h/2"/>
                                          </p:val>
                                        </p:tav>
                                        <p:tav tm="100000">
                                          <p:val>
                                            <p:strVal val="#ppt_y"/>
                                          </p:val>
                                        </p:tav>
                                      </p:tavLst>
                                    </p:anim>
                                  </p:childTnLst>
                                </p:cTn>
                              </p:par>
                            </p:childTnLst>
                          </p:cTn>
                        </p:par>
                        <p:par>
                          <p:cTn id="32" fill="hold">
                            <p:stCondLst>
                              <p:cond delay="3200"/>
                            </p:stCondLst>
                            <p:childTnLst>
                              <p:par>
                                <p:cTn id="33" presetID="2" presetClass="entr" presetSubtype="4"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ppt_x"/>
                                          </p:val>
                                        </p:tav>
                                        <p:tav tm="100000">
                                          <p:val>
                                            <p:strVal val="#ppt_x"/>
                                          </p:val>
                                        </p:tav>
                                      </p:tavLst>
                                    </p:anim>
                                    <p:anim calcmode="lin" valueType="num">
                                      <p:cBhvr additive="base">
                                        <p:cTn id="36"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12650" y="1405839"/>
            <a:ext cx="2289756" cy="237189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lnSpc>
                <a:spcPct val="150000"/>
              </a:lnSpc>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3812650" y="3903927"/>
            <a:ext cx="2283349" cy="226248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lnSpc>
                <a:spcPct val="150000"/>
              </a:lnSpc>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6096001" y="1405839"/>
            <a:ext cx="2289756" cy="237189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lnSpc>
                <a:spcPct val="150000"/>
              </a:lnSpc>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bwMode="auto">
          <a:xfrm>
            <a:off x="6096000" y="3909345"/>
            <a:ext cx="2289757" cy="2262483"/>
          </a:xfrm>
          <a:prstGeom prst="rect">
            <a:avLst/>
          </a:prstGeom>
          <a:solidFill>
            <a:schemeClr val="accent1"/>
          </a:solidFill>
        </p:spPr>
        <p:txBody>
          <a:bodyPr wrap="square" lIns="179987" tIns="46797" rIns="35997" bIns="43348" rtlCol="0" anchor="ctr" anchorCtr="0">
            <a:noAutofit/>
          </a:bodyPr>
          <a:lstStyle/>
          <a:p>
            <a:pPr>
              <a:lnSpc>
                <a:spcPct val="150000"/>
              </a:lnSpc>
              <a:spcBef>
                <a:spcPts val="600"/>
              </a:spcBef>
              <a:buClr>
                <a:schemeClr val="bg1"/>
              </a:buClr>
              <a:buSzPct val="80000"/>
            </a:pPr>
            <a:endParaRPr lang="zh-CN" altLang="en-US" sz="133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Content Placeholder 2"/>
          <p:cNvSpPr txBox="1"/>
          <p:nvPr/>
        </p:nvSpPr>
        <p:spPr>
          <a:xfrm>
            <a:off x="2407029" y="1736277"/>
            <a:ext cx="1247561" cy="205121"/>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3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33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6" name="Content Placeholder 2"/>
          <p:cNvSpPr txBox="1"/>
          <p:nvPr/>
        </p:nvSpPr>
        <p:spPr>
          <a:xfrm>
            <a:off x="787119" y="2105642"/>
            <a:ext cx="2867472" cy="11079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Content Placeholder 2"/>
          <p:cNvSpPr txBox="1"/>
          <p:nvPr/>
        </p:nvSpPr>
        <p:spPr>
          <a:xfrm>
            <a:off x="8553874" y="1736277"/>
            <a:ext cx="1247561" cy="205121"/>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3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33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Content Placeholder 2"/>
          <p:cNvSpPr txBox="1"/>
          <p:nvPr/>
        </p:nvSpPr>
        <p:spPr>
          <a:xfrm>
            <a:off x="8553873" y="2105642"/>
            <a:ext cx="2867472" cy="11079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 name="Content Placeholder 2"/>
          <p:cNvSpPr txBox="1"/>
          <p:nvPr/>
        </p:nvSpPr>
        <p:spPr>
          <a:xfrm>
            <a:off x="2407029" y="4241043"/>
            <a:ext cx="1247561" cy="205121"/>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3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33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Content Placeholder 2"/>
          <p:cNvSpPr txBox="1"/>
          <p:nvPr/>
        </p:nvSpPr>
        <p:spPr>
          <a:xfrm>
            <a:off x="787119" y="4610408"/>
            <a:ext cx="2867472" cy="11079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Content Placeholder 2"/>
          <p:cNvSpPr txBox="1"/>
          <p:nvPr/>
        </p:nvSpPr>
        <p:spPr>
          <a:xfrm>
            <a:off x="8553874" y="4241043"/>
            <a:ext cx="1247561" cy="205121"/>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3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33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Content Placeholder 2"/>
          <p:cNvSpPr txBox="1"/>
          <p:nvPr/>
        </p:nvSpPr>
        <p:spPr>
          <a:xfrm>
            <a:off x="8553873" y="4610408"/>
            <a:ext cx="2867472" cy="11079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1000"/>
                                        <p:tgtEl>
                                          <p:spTgt spid="2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1000"/>
                                        <p:tgtEl>
                                          <p:spTgt spid="16"/>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750"/>
                                        <p:tgtEl>
                                          <p:spTgt spid="22"/>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750"/>
                                        <p:tgtEl>
                                          <p:spTgt spid="26"/>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750"/>
                                        <p:tgtEl>
                                          <p:spTgt spid="1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750"/>
                                        <p:tgtEl>
                                          <p:spTgt spid="13"/>
                                        </p:tgtEl>
                                      </p:cBhvr>
                                    </p:animEffect>
                                  </p:childTnLst>
                                </p:cTn>
                              </p:par>
                            </p:childTnLst>
                          </p:cTn>
                        </p:par>
                        <p:par>
                          <p:cTn id="33" fill="hold">
                            <p:stCondLst>
                              <p:cond delay="500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750"/>
                                        <p:tgtEl>
                                          <p:spTgt spid="14"/>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750"/>
                                        <p:tgtEl>
                                          <p:spTgt spid="15"/>
                                        </p:tgtEl>
                                      </p:cBhvr>
                                    </p:animEffect>
                                  </p:childTnLst>
                                </p:cTn>
                              </p:par>
                            </p:childTnLst>
                          </p:cTn>
                        </p:par>
                        <p:par>
                          <p:cTn id="41" fill="hold">
                            <p:stCondLst>
                              <p:cond delay="700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750"/>
                                        <p:tgtEl>
                                          <p:spTgt spid="17"/>
                                        </p:tgtEl>
                                      </p:cBhvr>
                                    </p:animEffect>
                                  </p:childTnLst>
                                </p:cTn>
                              </p:par>
                            </p:childTnLst>
                          </p:cTn>
                        </p:par>
                        <p:par>
                          <p:cTn id="45" fill="hold">
                            <p:stCondLst>
                              <p:cond delay="8000"/>
                            </p:stCondLst>
                            <p:childTnLst>
                              <p:par>
                                <p:cTn id="46" presetID="2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21" grpId="0" animBg="1"/>
      <p:bldP spid="11" grpId="0" animBg="1"/>
      <p:bldP spid="22" grpId="0"/>
      <p:bldP spid="26" grpId="0"/>
      <p:bldP spid="12" grpId="0"/>
      <p:bldP spid="13" grpId="0"/>
      <p:bldP spid="14" grpId="0"/>
      <p:bldP spid="15" grpId="0"/>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0" y="2207458"/>
            <a:ext cx="6617109" cy="644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lnSpc>
                <a:spcPct val="150000"/>
              </a:lnSpc>
            </a:pPr>
            <a:endParaRPr lang="en-US" sz="2400" dirty="0">
              <a:solidFill>
                <a:srgbClr val="0076A3"/>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3"/>
          <p:cNvSpPr/>
          <p:nvPr/>
        </p:nvSpPr>
        <p:spPr>
          <a:xfrm>
            <a:off x="938036" y="2848232"/>
            <a:ext cx="5679075" cy="6444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lnSpc>
                <a:spcPct val="150000"/>
              </a:lnSpc>
            </a:pPr>
            <a:endParaRPr lang="en-US" sz="2400" dirty="0">
              <a:solidFill>
                <a:srgbClr val="0076A3"/>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44"/>
          <p:cNvSpPr/>
          <p:nvPr/>
        </p:nvSpPr>
        <p:spPr>
          <a:xfrm>
            <a:off x="1817019" y="3489005"/>
            <a:ext cx="4800091" cy="6444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lnSpc>
                <a:spcPct val="150000"/>
              </a:lnSpc>
            </a:pPr>
            <a:endParaRPr lang="en-US" sz="2400" dirty="0">
              <a:solidFill>
                <a:srgbClr val="0076A3"/>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Rectangle 45"/>
          <p:cNvSpPr/>
          <p:nvPr/>
        </p:nvSpPr>
        <p:spPr>
          <a:xfrm>
            <a:off x="2855818" y="4129780"/>
            <a:ext cx="3761292" cy="6444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lnSpc>
                <a:spcPct val="150000"/>
              </a:lnSpc>
            </a:pPr>
            <a:endParaRPr lang="en-US" sz="2400" dirty="0">
              <a:solidFill>
                <a:srgbClr val="0076A3"/>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46"/>
          <p:cNvSpPr/>
          <p:nvPr/>
        </p:nvSpPr>
        <p:spPr>
          <a:xfrm>
            <a:off x="3814707" y="4770552"/>
            <a:ext cx="2802403" cy="644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lnSpc>
                <a:spcPct val="150000"/>
              </a:lnSpc>
            </a:pPr>
            <a:endParaRPr lang="en-US" sz="2400" dirty="0">
              <a:solidFill>
                <a:srgbClr val="0076A3"/>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9044144" y="2771340"/>
            <a:ext cx="2377203" cy="3139321"/>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52"/>
          <p:cNvSpPr txBox="1"/>
          <p:nvPr/>
        </p:nvSpPr>
        <p:spPr>
          <a:xfrm>
            <a:off x="2307730" y="2398421"/>
            <a:ext cx="3883525" cy="369332"/>
          </a:xfrm>
          <a:prstGeom prst="rect">
            <a:avLst/>
          </a:prstGeom>
          <a:noFill/>
        </p:spPr>
        <p:txBody>
          <a:bodyPr wrap="square" lIns="0" tIns="0" rIns="0" bIns="0" rtlCol="0">
            <a:spAutoFit/>
          </a:bodyPr>
          <a:lstStyle/>
          <a:p>
            <a:pPr algn="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54" name="TextBox 53"/>
          <p:cNvSpPr txBox="1"/>
          <p:nvPr/>
        </p:nvSpPr>
        <p:spPr>
          <a:xfrm>
            <a:off x="2307730" y="3027471"/>
            <a:ext cx="3883525" cy="369332"/>
          </a:xfrm>
          <a:prstGeom prst="rect">
            <a:avLst/>
          </a:prstGeom>
          <a:noFill/>
        </p:spPr>
        <p:txBody>
          <a:bodyPr wrap="square" lIns="0" tIns="0" rIns="0" bIns="0" rtlCol="0">
            <a:spAutoFit/>
          </a:bodyPr>
          <a:lstStyle/>
          <a:p>
            <a:pPr algn="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55" name="TextBox 54"/>
          <p:cNvSpPr txBox="1"/>
          <p:nvPr/>
        </p:nvSpPr>
        <p:spPr>
          <a:xfrm>
            <a:off x="2307730" y="3656520"/>
            <a:ext cx="3883525" cy="369332"/>
          </a:xfrm>
          <a:prstGeom prst="rect">
            <a:avLst/>
          </a:prstGeom>
          <a:noFill/>
        </p:spPr>
        <p:txBody>
          <a:bodyPr wrap="square" lIns="0" tIns="0" rIns="0" bIns="0" rtlCol="0">
            <a:spAutoFit/>
          </a:bodyPr>
          <a:lstStyle/>
          <a:p>
            <a:pPr algn="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56" name="TextBox 55"/>
          <p:cNvSpPr txBox="1"/>
          <p:nvPr/>
        </p:nvSpPr>
        <p:spPr>
          <a:xfrm>
            <a:off x="3307770" y="4285568"/>
            <a:ext cx="2883487" cy="369332"/>
          </a:xfrm>
          <a:prstGeom prst="rect">
            <a:avLst/>
          </a:prstGeom>
          <a:noFill/>
        </p:spPr>
        <p:txBody>
          <a:bodyPr wrap="square" lIns="0" tIns="0" rIns="0" bIns="0" rtlCol="0">
            <a:spAutoFit/>
          </a:bodyPr>
          <a:lstStyle/>
          <a:p>
            <a:pPr algn="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p>
        </p:txBody>
      </p:sp>
      <p:sp>
        <p:nvSpPr>
          <p:cNvPr id="57" name="TextBox 56"/>
          <p:cNvSpPr txBox="1"/>
          <p:nvPr/>
        </p:nvSpPr>
        <p:spPr>
          <a:xfrm>
            <a:off x="4226470" y="4914616"/>
            <a:ext cx="1964785" cy="369332"/>
          </a:xfrm>
          <a:prstGeom prst="rect">
            <a:avLst/>
          </a:prstGeom>
          <a:noFill/>
        </p:spPr>
        <p:txBody>
          <a:bodyPr wrap="square" lIns="0" tIns="0" rIns="0" bIns="0" rtlCol="0">
            <a:spAutoFit/>
          </a:bodyPr>
          <a:lstStyle/>
          <a:p>
            <a:pPr algn="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grpSp>
        <p:nvGrpSpPr>
          <p:cNvPr id="2" name="Group 110"/>
          <p:cNvGrpSpPr/>
          <p:nvPr/>
        </p:nvGrpSpPr>
        <p:grpSpPr>
          <a:xfrm>
            <a:off x="6330928" y="1477412"/>
            <a:ext cx="2426267" cy="4683064"/>
            <a:chOff x="3449485" y="474669"/>
            <a:chExt cx="1763960" cy="3404524"/>
          </a:xfrm>
          <a:effectLst/>
        </p:grpSpPr>
        <p:sp>
          <p:nvSpPr>
            <p:cNvPr id="112" name="Freeform 8"/>
            <p:cNvSpPr/>
            <p:nvPr/>
          </p:nvSpPr>
          <p:spPr bwMode="auto">
            <a:xfrm>
              <a:off x="3449485" y="474669"/>
              <a:ext cx="1763960" cy="3404524"/>
            </a:xfrm>
            <a:custGeom>
              <a:avLst/>
              <a:gdLst>
                <a:gd name="T0" fmla="*/ 560 w 560"/>
                <a:gd name="T1" fmla="*/ 1006 h 1080"/>
                <a:gd name="T2" fmla="*/ 487 w 560"/>
                <a:gd name="T3" fmla="*/ 1080 h 1080"/>
                <a:gd name="T4" fmla="*/ 73 w 560"/>
                <a:gd name="T5" fmla="*/ 1080 h 1080"/>
                <a:gd name="T6" fmla="*/ 0 w 560"/>
                <a:gd name="T7" fmla="*/ 1006 h 1080"/>
                <a:gd name="T8" fmla="*/ 0 w 560"/>
                <a:gd name="T9" fmla="*/ 73 h 1080"/>
                <a:gd name="T10" fmla="*/ 73 w 560"/>
                <a:gd name="T11" fmla="*/ 0 h 1080"/>
                <a:gd name="T12" fmla="*/ 487 w 560"/>
                <a:gd name="T13" fmla="*/ 0 h 1080"/>
                <a:gd name="T14" fmla="*/ 560 w 560"/>
                <a:gd name="T15" fmla="*/ 73 h 1080"/>
                <a:gd name="T16" fmla="*/ 560 w 560"/>
                <a:gd name="T17" fmla="*/ 1006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1080">
                  <a:moveTo>
                    <a:pt x="560" y="1006"/>
                  </a:moveTo>
                  <a:cubicBezTo>
                    <a:pt x="560" y="1047"/>
                    <a:pt x="527" y="1080"/>
                    <a:pt x="487" y="1080"/>
                  </a:cubicBezTo>
                  <a:cubicBezTo>
                    <a:pt x="73" y="1080"/>
                    <a:pt x="73" y="1080"/>
                    <a:pt x="73" y="1080"/>
                  </a:cubicBezTo>
                  <a:cubicBezTo>
                    <a:pt x="33" y="1080"/>
                    <a:pt x="0" y="1047"/>
                    <a:pt x="0" y="1006"/>
                  </a:cubicBezTo>
                  <a:cubicBezTo>
                    <a:pt x="0" y="73"/>
                    <a:pt x="0" y="73"/>
                    <a:pt x="0" y="73"/>
                  </a:cubicBezTo>
                  <a:cubicBezTo>
                    <a:pt x="0" y="33"/>
                    <a:pt x="33" y="0"/>
                    <a:pt x="73" y="0"/>
                  </a:cubicBezTo>
                  <a:cubicBezTo>
                    <a:pt x="487" y="0"/>
                    <a:pt x="487" y="0"/>
                    <a:pt x="487" y="0"/>
                  </a:cubicBezTo>
                  <a:cubicBezTo>
                    <a:pt x="527" y="0"/>
                    <a:pt x="560" y="33"/>
                    <a:pt x="560" y="73"/>
                  </a:cubicBezTo>
                  <a:lnTo>
                    <a:pt x="560" y="1006"/>
                  </a:lnTo>
                  <a:close/>
                </a:path>
              </a:pathLst>
            </a:custGeom>
            <a:solidFill>
              <a:srgbClr val="313842"/>
            </a:solidFill>
            <a:ln>
              <a:noFill/>
            </a:ln>
            <a:extLst>
              <a:ext uri="{91240B29-F687-4F45-9708-019B960494DF}">
                <a14:hiddenLine xmlns:a14="http://schemas.microsoft.com/office/drawing/2010/main" w="9525">
                  <a:solidFill>
                    <a:srgbClr val="000000"/>
                  </a:solidFill>
                  <a:round/>
                </a14:hiddenLine>
              </a:ext>
            </a:extLst>
          </p:spPr>
          <p:txBody>
            <a:bodyPr vert="horz" wrap="square" lIns="152807" tIns="76404" rIns="152807" bIns="76404" numCol="1" anchor="t" anchorCtr="0" compatLnSpc="1"/>
            <a:lstStyle/>
            <a:p>
              <a:pPr>
                <a:lnSpc>
                  <a:spcPct val="150000"/>
                </a:lnSpc>
              </a:pP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3" name="Oval 10"/>
            <p:cNvSpPr>
              <a:spLocks noChangeArrowheads="1"/>
            </p:cNvSpPr>
            <p:nvPr/>
          </p:nvSpPr>
          <p:spPr bwMode="auto">
            <a:xfrm>
              <a:off x="4175702" y="3417974"/>
              <a:ext cx="309503" cy="311525"/>
            </a:xfrm>
            <a:prstGeom prst="ellipse">
              <a:avLst/>
            </a:prstGeom>
            <a:solidFill>
              <a:srgbClr val="0B181F"/>
            </a:solidFill>
            <a:ln>
              <a:noFill/>
            </a:ln>
            <a:extLst>
              <a:ext uri="{91240B29-F687-4F45-9708-019B960494DF}">
                <a14:hiddenLine xmlns:a14="http://schemas.microsoft.com/office/drawing/2010/main" w="9525">
                  <a:solidFill>
                    <a:srgbClr val="000000"/>
                  </a:solidFill>
                  <a:round/>
                </a14:hiddenLine>
              </a:ext>
            </a:extLst>
          </p:spPr>
          <p:txBody>
            <a:bodyPr vert="horz" wrap="square" lIns="152807" tIns="76404" rIns="152807" bIns="76404" numCol="1" anchor="t" anchorCtr="0" compatLnSpc="1"/>
            <a:lstStyle/>
            <a:p>
              <a:pPr>
                <a:lnSpc>
                  <a:spcPct val="150000"/>
                </a:lnSpc>
              </a:pP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11"/>
            <p:cNvSpPr/>
            <p:nvPr/>
          </p:nvSpPr>
          <p:spPr bwMode="auto">
            <a:xfrm>
              <a:off x="4021962" y="676958"/>
              <a:ext cx="616982" cy="93053"/>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solidFill>
              <a:srgbClr val="0B181F"/>
            </a:solidFill>
            <a:ln>
              <a:noFill/>
            </a:ln>
            <a:extLst>
              <a:ext uri="{91240B29-F687-4F45-9708-019B960494DF}">
                <a14:hiddenLine xmlns:a14="http://schemas.microsoft.com/office/drawing/2010/main" w="9525">
                  <a:solidFill>
                    <a:srgbClr val="000000"/>
                  </a:solidFill>
                  <a:round/>
                </a14:hiddenLine>
              </a:ext>
            </a:extLst>
          </p:spPr>
          <p:txBody>
            <a:bodyPr vert="horz" wrap="square" lIns="152807" tIns="76404" rIns="152807" bIns="76404" numCol="1" anchor="t" anchorCtr="0" compatLnSpc="1"/>
            <a:lstStyle/>
            <a:p>
              <a:pPr>
                <a:lnSpc>
                  <a:spcPct val="150000"/>
                </a:lnSpc>
              </a:pP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5" name="Rectangle 9"/>
            <p:cNvSpPr>
              <a:spLocks noChangeArrowheads="1"/>
            </p:cNvSpPr>
            <p:nvPr/>
          </p:nvSpPr>
          <p:spPr bwMode="auto">
            <a:xfrm>
              <a:off x="3556697" y="913637"/>
              <a:ext cx="1549534" cy="2403193"/>
            </a:xfrm>
            <a:prstGeom prst="rect">
              <a:avLst/>
            </a:prstGeom>
            <a:solidFill>
              <a:srgbClr val="F2F3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2807" tIns="76404" rIns="152807" bIns="76404" numCol="1" anchor="t" anchorCtr="0" compatLnSpc="1"/>
            <a:lstStyle/>
            <a:p>
              <a:pPr>
                <a:lnSpc>
                  <a:spcPct val="150000"/>
                </a:lnSpc>
              </a:pPr>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1"/>
          <p:cNvGrpSpPr/>
          <p:nvPr/>
        </p:nvGrpSpPr>
        <p:grpSpPr>
          <a:xfrm>
            <a:off x="6478397" y="2081231"/>
            <a:ext cx="2131329" cy="3327286"/>
            <a:chOff x="6473032" y="1311241"/>
            <a:chExt cx="1528762" cy="2694350"/>
          </a:xfrm>
        </p:grpSpPr>
        <p:sp>
          <p:nvSpPr>
            <p:cNvPr id="101" name="Rectangle 100"/>
            <p:cNvSpPr/>
            <p:nvPr/>
          </p:nvSpPr>
          <p:spPr>
            <a:xfrm>
              <a:off x="6473032" y="1311241"/>
              <a:ext cx="1528762" cy="542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dirty="0">
                <a:solidFill>
                  <a:srgbClr val="0076A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Rectangle 101"/>
            <p:cNvSpPr/>
            <p:nvPr/>
          </p:nvSpPr>
          <p:spPr>
            <a:xfrm>
              <a:off x="6473032" y="1849254"/>
              <a:ext cx="1528762" cy="542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dirty="0">
                <a:solidFill>
                  <a:srgbClr val="0076A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Rectangle 102"/>
            <p:cNvSpPr/>
            <p:nvPr/>
          </p:nvSpPr>
          <p:spPr>
            <a:xfrm>
              <a:off x="6473032" y="2387267"/>
              <a:ext cx="1528762" cy="5422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dirty="0">
                <a:solidFill>
                  <a:srgbClr val="0076A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Rectangle 103"/>
            <p:cNvSpPr/>
            <p:nvPr/>
          </p:nvSpPr>
          <p:spPr>
            <a:xfrm>
              <a:off x="6473032" y="2925280"/>
              <a:ext cx="1528762" cy="542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dirty="0">
                <a:solidFill>
                  <a:srgbClr val="0076A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Rectangle 104"/>
            <p:cNvSpPr/>
            <p:nvPr/>
          </p:nvSpPr>
          <p:spPr>
            <a:xfrm>
              <a:off x="6473032" y="3463294"/>
              <a:ext cx="1528762" cy="542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dirty="0">
                <a:solidFill>
                  <a:srgbClr val="0076A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TextBox 105"/>
            <p:cNvSpPr txBox="1"/>
            <p:nvPr/>
          </p:nvSpPr>
          <p:spPr>
            <a:xfrm>
              <a:off x="6884129" y="1364997"/>
              <a:ext cx="706566" cy="465177"/>
            </a:xfrm>
            <a:prstGeom prst="rect">
              <a:avLst/>
            </a:prstGeom>
            <a:noFill/>
          </p:spPr>
          <p:txBody>
            <a:bodyPr wrap="square" lIns="0" tIns="0" rIns="0" bIns="0" rtlCol="0">
              <a:spAutoFit/>
            </a:bodyPr>
            <a:lstStyle/>
            <a:p>
              <a:pPr algn="ctr"/>
              <a:r>
                <a:rPr lang="en-US" sz="373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107" name="TextBox 106"/>
            <p:cNvSpPr txBox="1"/>
            <p:nvPr/>
          </p:nvSpPr>
          <p:spPr>
            <a:xfrm>
              <a:off x="6884129" y="1879137"/>
              <a:ext cx="706566" cy="465177"/>
            </a:xfrm>
            <a:prstGeom prst="rect">
              <a:avLst/>
            </a:prstGeom>
            <a:noFill/>
          </p:spPr>
          <p:txBody>
            <a:bodyPr wrap="square" lIns="0" tIns="0" rIns="0" bIns="0" rtlCol="0">
              <a:spAutoFit/>
            </a:bodyPr>
            <a:lstStyle/>
            <a:p>
              <a:pPr algn="ctr"/>
              <a:r>
                <a:rPr lang="en-US" sz="373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108" name="TextBox 107"/>
            <p:cNvSpPr txBox="1"/>
            <p:nvPr/>
          </p:nvSpPr>
          <p:spPr>
            <a:xfrm>
              <a:off x="6884129" y="2376555"/>
              <a:ext cx="706566" cy="465177"/>
            </a:xfrm>
            <a:prstGeom prst="rect">
              <a:avLst/>
            </a:prstGeom>
            <a:noFill/>
          </p:spPr>
          <p:txBody>
            <a:bodyPr wrap="square" lIns="0" tIns="0" rIns="0" bIns="0" rtlCol="0">
              <a:spAutoFit/>
            </a:bodyPr>
            <a:lstStyle/>
            <a:p>
              <a:pPr algn="ctr"/>
              <a:r>
                <a:rPr lang="en-US" sz="373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109" name="TextBox 108"/>
            <p:cNvSpPr txBox="1"/>
            <p:nvPr/>
          </p:nvSpPr>
          <p:spPr>
            <a:xfrm>
              <a:off x="6884129" y="2940090"/>
              <a:ext cx="706566" cy="465177"/>
            </a:xfrm>
            <a:prstGeom prst="rect">
              <a:avLst/>
            </a:prstGeom>
            <a:noFill/>
          </p:spPr>
          <p:txBody>
            <a:bodyPr wrap="square" lIns="0" tIns="0" rIns="0" bIns="0" rtlCol="0">
              <a:spAutoFit/>
            </a:bodyPr>
            <a:lstStyle/>
            <a:p>
              <a:pPr algn="ctr"/>
              <a:r>
                <a:rPr lang="en-US" sz="373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110" name="TextBox 109"/>
            <p:cNvSpPr txBox="1"/>
            <p:nvPr/>
          </p:nvSpPr>
          <p:spPr>
            <a:xfrm>
              <a:off x="6884129" y="3478104"/>
              <a:ext cx="706566" cy="465177"/>
            </a:xfrm>
            <a:prstGeom prst="rect">
              <a:avLst/>
            </a:prstGeom>
            <a:noFill/>
          </p:spPr>
          <p:txBody>
            <a:bodyPr wrap="square" lIns="0" tIns="0" rIns="0" bIns="0" rtlCol="0">
              <a:spAutoFit/>
            </a:bodyPr>
            <a:lstStyle/>
            <a:p>
              <a:pPr algn="ctr"/>
              <a:r>
                <a:rPr lang="en-US" sz="3735"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5">
                                            <p:txEl>
                                              <p:pRg st="0" end="0"/>
                                            </p:txEl>
                                          </p:spTgt>
                                        </p:tgtEl>
                                        <p:attrNameLst>
                                          <p:attrName>style.visibility</p:attrName>
                                        </p:attrNameLst>
                                      </p:cBhvr>
                                      <p:to>
                                        <p:strVal val="visible"/>
                                      </p:to>
                                    </p:set>
                                    <p:animEffect transition="in" filter="fade">
                                      <p:cBhvr>
                                        <p:cTn id="13" dur="1000"/>
                                        <p:tgtEl>
                                          <p:spTgt spid="65">
                                            <p:txEl>
                                              <p:pRg st="0" end="0"/>
                                            </p:txEl>
                                          </p:spTgt>
                                        </p:tgtEl>
                                      </p:cBhvr>
                                    </p:animEffect>
                                    <p:anim calcmode="lin" valueType="num">
                                      <p:cBhvr>
                                        <p:cTn id="14" dur="10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500"/>
                            </p:stCondLst>
                            <p:childTnLst>
                              <p:par>
                                <p:cTn id="21" presetID="2" presetClass="entr" presetSubtype="2"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1000" fill="hold"/>
                                        <p:tgtEl>
                                          <p:spTgt spid="43"/>
                                        </p:tgtEl>
                                        <p:attrNameLst>
                                          <p:attrName>ppt_x</p:attrName>
                                        </p:attrNameLst>
                                      </p:cBhvr>
                                      <p:tavLst>
                                        <p:tav tm="0">
                                          <p:val>
                                            <p:strVal val="1+#ppt_w/2"/>
                                          </p:val>
                                        </p:tav>
                                        <p:tav tm="100000">
                                          <p:val>
                                            <p:strVal val="#ppt_x"/>
                                          </p:val>
                                        </p:tav>
                                      </p:tavLst>
                                    </p:anim>
                                    <p:anim calcmode="lin" valueType="num">
                                      <p:cBhvr additive="base">
                                        <p:cTn id="24" dur="1000" fill="hold"/>
                                        <p:tgtEl>
                                          <p:spTgt spid="43"/>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000" fill="hold"/>
                                        <p:tgtEl>
                                          <p:spTgt spid="44"/>
                                        </p:tgtEl>
                                        <p:attrNameLst>
                                          <p:attrName>ppt_x</p:attrName>
                                        </p:attrNameLst>
                                      </p:cBhvr>
                                      <p:tavLst>
                                        <p:tav tm="0">
                                          <p:val>
                                            <p:strVal val="1+#ppt_w/2"/>
                                          </p:val>
                                        </p:tav>
                                        <p:tav tm="100000">
                                          <p:val>
                                            <p:strVal val="#ppt_x"/>
                                          </p:val>
                                        </p:tav>
                                      </p:tavLst>
                                    </p:anim>
                                    <p:anim calcmode="lin" valueType="num">
                                      <p:cBhvr additive="base">
                                        <p:cTn id="29" dur="1000" fill="hold"/>
                                        <p:tgtEl>
                                          <p:spTgt spid="44"/>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2"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1000" fill="hold"/>
                                        <p:tgtEl>
                                          <p:spTgt spid="45"/>
                                        </p:tgtEl>
                                        <p:attrNameLst>
                                          <p:attrName>ppt_x</p:attrName>
                                        </p:attrNameLst>
                                      </p:cBhvr>
                                      <p:tavLst>
                                        <p:tav tm="0">
                                          <p:val>
                                            <p:strVal val="1+#ppt_w/2"/>
                                          </p:val>
                                        </p:tav>
                                        <p:tav tm="100000">
                                          <p:val>
                                            <p:strVal val="#ppt_x"/>
                                          </p:val>
                                        </p:tav>
                                      </p:tavLst>
                                    </p:anim>
                                    <p:anim calcmode="lin" valueType="num">
                                      <p:cBhvr additive="base">
                                        <p:cTn id="34" dur="1000" fill="hold"/>
                                        <p:tgtEl>
                                          <p:spTgt spid="45"/>
                                        </p:tgtEl>
                                        <p:attrNameLst>
                                          <p:attrName>ppt_y</p:attrName>
                                        </p:attrNameLst>
                                      </p:cBhvr>
                                      <p:tavLst>
                                        <p:tav tm="0">
                                          <p:val>
                                            <p:strVal val="#ppt_y"/>
                                          </p:val>
                                        </p:tav>
                                        <p:tav tm="100000">
                                          <p:val>
                                            <p:strVal val="#ppt_y"/>
                                          </p:val>
                                        </p:tav>
                                      </p:tavLst>
                                    </p:anim>
                                  </p:childTnLst>
                                </p:cTn>
                              </p:par>
                            </p:childTnLst>
                          </p:cTn>
                        </p:par>
                        <p:par>
                          <p:cTn id="35" fill="hold">
                            <p:stCondLst>
                              <p:cond delay="5500"/>
                            </p:stCondLst>
                            <p:childTnLst>
                              <p:par>
                                <p:cTn id="36" presetID="2" presetClass="entr" presetSubtype="2"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1000" fill="hold"/>
                                        <p:tgtEl>
                                          <p:spTgt spid="46"/>
                                        </p:tgtEl>
                                        <p:attrNameLst>
                                          <p:attrName>ppt_x</p:attrName>
                                        </p:attrNameLst>
                                      </p:cBhvr>
                                      <p:tavLst>
                                        <p:tav tm="0">
                                          <p:val>
                                            <p:strVal val="1+#ppt_w/2"/>
                                          </p:val>
                                        </p:tav>
                                        <p:tav tm="100000">
                                          <p:val>
                                            <p:strVal val="#ppt_x"/>
                                          </p:val>
                                        </p:tav>
                                      </p:tavLst>
                                    </p:anim>
                                    <p:anim calcmode="lin" valueType="num">
                                      <p:cBhvr additive="base">
                                        <p:cTn id="39" dur="1000" fill="hold"/>
                                        <p:tgtEl>
                                          <p:spTgt spid="46"/>
                                        </p:tgtEl>
                                        <p:attrNameLst>
                                          <p:attrName>ppt_y</p:attrName>
                                        </p:attrNameLst>
                                      </p:cBhvr>
                                      <p:tavLst>
                                        <p:tav tm="0">
                                          <p:val>
                                            <p:strVal val="#ppt_y"/>
                                          </p:val>
                                        </p:tav>
                                        <p:tav tm="100000">
                                          <p:val>
                                            <p:strVal val="#ppt_y"/>
                                          </p:val>
                                        </p:tav>
                                      </p:tavLst>
                                    </p:anim>
                                  </p:childTnLst>
                                </p:cTn>
                              </p:par>
                            </p:childTnLst>
                          </p:cTn>
                        </p:par>
                        <p:par>
                          <p:cTn id="40" fill="hold">
                            <p:stCondLst>
                              <p:cond delay="6500"/>
                            </p:stCondLst>
                            <p:childTnLst>
                              <p:par>
                                <p:cTn id="41" presetID="2" presetClass="entr" presetSubtype="2"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1000" fill="hold"/>
                                        <p:tgtEl>
                                          <p:spTgt spid="47"/>
                                        </p:tgtEl>
                                        <p:attrNameLst>
                                          <p:attrName>ppt_x</p:attrName>
                                        </p:attrNameLst>
                                      </p:cBhvr>
                                      <p:tavLst>
                                        <p:tav tm="0">
                                          <p:val>
                                            <p:strVal val="1+#ppt_w/2"/>
                                          </p:val>
                                        </p:tav>
                                        <p:tav tm="100000">
                                          <p:val>
                                            <p:strVal val="#ppt_x"/>
                                          </p:val>
                                        </p:tav>
                                      </p:tavLst>
                                    </p:anim>
                                    <p:anim calcmode="lin" valueType="num">
                                      <p:cBhvr additive="base">
                                        <p:cTn id="44" dur="1000" fill="hold"/>
                                        <p:tgtEl>
                                          <p:spTgt spid="47"/>
                                        </p:tgtEl>
                                        <p:attrNameLst>
                                          <p:attrName>ppt_y</p:attrName>
                                        </p:attrNameLst>
                                      </p:cBhvr>
                                      <p:tavLst>
                                        <p:tav tm="0">
                                          <p:val>
                                            <p:strVal val="#ppt_y"/>
                                          </p:val>
                                        </p:tav>
                                        <p:tav tm="100000">
                                          <p:val>
                                            <p:strVal val="#ppt_y"/>
                                          </p:val>
                                        </p:tav>
                                      </p:tavLst>
                                    </p:anim>
                                  </p:childTnLst>
                                </p:cTn>
                              </p:par>
                            </p:childTnLst>
                          </p:cTn>
                        </p:par>
                        <p:par>
                          <p:cTn id="45" fill="hold">
                            <p:stCondLst>
                              <p:cond delay="7500"/>
                            </p:stCondLst>
                            <p:childTnLst>
                              <p:par>
                                <p:cTn id="46" presetID="42" presetClass="entr" presetSubtype="0" fill="hold" grpId="0" nodeType="afterEffect">
                                  <p:stCondLst>
                                    <p:cond delay="0"/>
                                  </p:stCondLst>
                                  <p:childTnLst>
                                    <p:set>
                                      <p:cBhvr>
                                        <p:cTn id="47" dur="1" fill="hold">
                                          <p:stCondLst>
                                            <p:cond delay="0"/>
                                          </p:stCondLst>
                                        </p:cTn>
                                        <p:tgtEl>
                                          <p:spTgt spid="53">
                                            <p:txEl>
                                              <p:pRg st="0" end="0"/>
                                            </p:txEl>
                                          </p:spTgt>
                                        </p:tgtEl>
                                        <p:attrNameLst>
                                          <p:attrName>style.visibility</p:attrName>
                                        </p:attrNameLst>
                                      </p:cBhvr>
                                      <p:to>
                                        <p:strVal val="visible"/>
                                      </p:to>
                                    </p:set>
                                    <p:animEffect transition="in" filter="fade">
                                      <p:cBhvr>
                                        <p:cTn id="48" dur="1000"/>
                                        <p:tgtEl>
                                          <p:spTgt spid="53">
                                            <p:txEl>
                                              <p:pRg st="0" end="0"/>
                                            </p:txEl>
                                          </p:spTgt>
                                        </p:tgtEl>
                                      </p:cBhvr>
                                    </p:animEffect>
                                    <p:anim calcmode="lin" valueType="num">
                                      <p:cBhvr>
                                        <p:cTn id="49"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500"/>
                            </p:stCondLst>
                            <p:childTnLst>
                              <p:par>
                                <p:cTn id="52" presetID="42" presetClass="entr" presetSubtype="0" fill="hold" grpId="0" nodeType="afterEffect">
                                  <p:stCondLst>
                                    <p:cond delay="0"/>
                                  </p:stCondLst>
                                  <p:childTnLst>
                                    <p:set>
                                      <p:cBhvr>
                                        <p:cTn id="53" dur="1" fill="hold">
                                          <p:stCondLst>
                                            <p:cond delay="0"/>
                                          </p:stCondLst>
                                        </p:cTn>
                                        <p:tgtEl>
                                          <p:spTgt spid="54">
                                            <p:txEl>
                                              <p:pRg st="0" end="0"/>
                                            </p:txEl>
                                          </p:spTgt>
                                        </p:tgtEl>
                                        <p:attrNameLst>
                                          <p:attrName>style.visibility</p:attrName>
                                        </p:attrNameLst>
                                      </p:cBhvr>
                                      <p:to>
                                        <p:strVal val="visible"/>
                                      </p:to>
                                    </p:set>
                                    <p:animEffect transition="in" filter="fade">
                                      <p:cBhvr>
                                        <p:cTn id="54" dur="1000"/>
                                        <p:tgtEl>
                                          <p:spTgt spid="54">
                                            <p:txEl>
                                              <p:pRg st="0" end="0"/>
                                            </p:txEl>
                                          </p:spTgt>
                                        </p:tgtEl>
                                      </p:cBhvr>
                                    </p:animEffect>
                                    <p:anim calcmode="lin" valueType="num">
                                      <p:cBhvr>
                                        <p:cTn id="55"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57" fill="hold">
                            <p:stCondLst>
                              <p:cond delay="9500"/>
                            </p:stCondLst>
                            <p:childTnLst>
                              <p:par>
                                <p:cTn id="58" presetID="42" presetClass="entr" presetSubtype="0" fill="hold" grpId="0" nodeType="afterEffect">
                                  <p:stCondLst>
                                    <p:cond delay="0"/>
                                  </p:stCondLst>
                                  <p:childTnLst>
                                    <p:set>
                                      <p:cBhvr>
                                        <p:cTn id="59" dur="1" fill="hold">
                                          <p:stCondLst>
                                            <p:cond delay="0"/>
                                          </p:stCondLst>
                                        </p:cTn>
                                        <p:tgtEl>
                                          <p:spTgt spid="55">
                                            <p:txEl>
                                              <p:pRg st="0" end="0"/>
                                            </p:txEl>
                                          </p:spTgt>
                                        </p:tgtEl>
                                        <p:attrNameLst>
                                          <p:attrName>style.visibility</p:attrName>
                                        </p:attrNameLst>
                                      </p:cBhvr>
                                      <p:to>
                                        <p:strVal val="visible"/>
                                      </p:to>
                                    </p:set>
                                    <p:animEffect transition="in" filter="fade">
                                      <p:cBhvr>
                                        <p:cTn id="60" dur="1000"/>
                                        <p:tgtEl>
                                          <p:spTgt spid="55">
                                            <p:txEl>
                                              <p:pRg st="0" end="0"/>
                                            </p:txEl>
                                          </p:spTgt>
                                        </p:tgtEl>
                                      </p:cBhvr>
                                    </p:animEffect>
                                    <p:anim calcmode="lin" valueType="num">
                                      <p:cBhvr>
                                        <p:cTn id="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500"/>
                            </p:stCondLst>
                            <p:childTnLst>
                              <p:par>
                                <p:cTn id="64" presetID="42" presetClass="entr" presetSubtype="0" fill="hold" grpId="0" nodeType="afterEffect">
                                  <p:stCondLst>
                                    <p:cond delay="0"/>
                                  </p:stCondLst>
                                  <p:childTnLst>
                                    <p:set>
                                      <p:cBhvr>
                                        <p:cTn id="65" dur="1" fill="hold">
                                          <p:stCondLst>
                                            <p:cond delay="0"/>
                                          </p:stCondLst>
                                        </p:cTn>
                                        <p:tgtEl>
                                          <p:spTgt spid="56">
                                            <p:txEl>
                                              <p:pRg st="0" end="0"/>
                                            </p:txEl>
                                          </p:spTgt>
                                        </p:tgtEl>
                                        <p:attrNameLst>
                                          <p:attrName>style.visibility</p:attrName>
                                        </p:attrNameLst>
                                      </p:cBhvr>
                                      <p:to>
                                        <p:strVal val="visible"/>
                                      </p:to>
                                    </p:set>
                                    <p:animEffect transition="in" filter="fade">
                                      <p:cBhvr>
                                        <p:cTn id="66" dur="1000"/>
                                        <p:tgtEl>
                                          <p:spTgt spid="56">
                                            <p:txEl>
                                              <p:pRg st="0" end="0"/>
                                            </p:txEl>
                                          </p:spTgt>
                                        </p:tgtEl>
                                      </p:cBhvr>
                                    </p:animEffect>
                                    <p:anim calcmode="lin" valueType="num">
                                      <p:cBhvr>
                                        <p:cTn id="67"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500"/>
                            </p:stCondLst>
                            <p:childTnLst>
                              <p:par>
                                <p:cTn id="70" presetID="42" presetClass="entr" presetSubtype="0" fill="hold" grpId="0" nodeType="afterEffect">
                                  <p:stCondLst>
                                    <p:cond delay="0"/>
                                  </p:stCondLst>
                                  <p:childTnLst>
                                    <p:set>
                                      <p:cBhvr>
                                        <p:cTn id="71" dur="1" fill="hold">
                                          <p:stCondLst>
                                            <p:cond delay="0"/>
                                          </p:stCondLst>
                                        </p:cTn>
                                        <p:tgtEl>
                                          <p:spTgt spid="57">
                                            <p:txEl>
                                              <p:pRg st="0" end="0"/>
                                            </p:txEl>
                                          </p:spTgt>
                                        </p:tgtEl>
                                        <p:attrNameLst>
                                          <p:attrName>style.visibility</p:attrName>
                                        </p:attrNameLst>
                                      </p:cBhvr>
                                      <p:to>
                                        <p:strVal val="visible"/>
                                      </p:to>
                                    </p:set>
                                    <p:animEffect transition="in" filter="fade">
                                      <p:cBhvr>
                                        <p:cTn id="72" dur="1000"/>
                                        <p:tgtEl>
                                          <p:spTgt spid="57">
                                            <p:txEl>
                                              <p:pRg st="0" end="0"/>
                                            </p:txEl>
                                          </p:spTgt>
                                        </p:tgtEl>
                                      </p:cBhvr>
                                    </p:animEffect>
                                    <p:anim calcmode="lin" valueType="num">
                                      <p:cBhvr>
                                        <p:cTn id="73"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65" grpId="0" build="allAtOnce"/>
      <p:bldP spid="53" grpId="0" build="allAtOnce"/>
      <p:bldP spid="54" grpId="0" build="allAtOnce"/>
      <p:bldP spid="55" grpId="0" build="allAtOnce"/>
      <p:bldP spid="56" grpId="0" build="allAtOnce"/>
      <p:bldP spid="5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262044" y="1980367"/>
            <a:ext cx="3224472" cy="1052196"/>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8571" tIns="69975" rIns="69975" bIns="69976" numCol="1" spcCol="903" anchor="ctr" anchorCtr="0">
            <a:noAutofit/>
          </a:bodyPr>
          <a:lstStyle/>
          <a:p>
            <a:pPr marL="304800" lvl="1" indent="-304800" defTabSz="130365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04800" lvl="1" indent="-304800" defTabSz="130365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262044" y="3331638"/>
            <a:ext cx="3224472" cy="1052196"/>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8571" tIns="69976" rIns="69975" bIns="69975" numCol="1" spcCol="903" anchor="ctr" anchorCtr="0">
            <a:noAutofit/>
          </a:bodyPr>
          <a:lstStyle/>
          <a:p>
            <a:pPr marL="304800" lvl="1" indent="-304800" defTabSz="130365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04800" lvl="1" indent="-304800" defTabSz="130365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262044" y="4682909"/>
            <a:ext cx="3224472" cy="1052196"/>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8571" tIns="69976" rIns="69975" bIns="69975" numCol="1" spcCol="903" anchor="ctr" anchorCtr="0">
            <a:noAutofit/>
          </a:bodyPr>
          <a:lstStyle/>
          <a:p>
            <a:pPr marL="304800" lvl="1" indent="-304800" defTabSz="130365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04800" lvl="1" indent="-304800" defTabSz="130365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6705485" y="1980367"/>
            <a:ext cx="3224472" cy="1052196"/>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8571" tIns="69975" rIns="69975" bIns="69976" numCol="1" spcCol="903" anchor="ctr" anchorCtr="0">
            <a:noAutofit/>
          </a:bodyPr>
          <a:lstStyle/>
          <a:p>
            <a:pPr marL="304800" lvl="1" indent="-304800" defTabSz="130365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04800" lvl="1" indent="-304800" defTabSz="130365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6705485" y="3331638"/>
            <a:ext cx="3224472" cy="1052196"/>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8571" tIns="69976" rIns="69975" bIns="69975" numCol="1" spcCol="903" anchor="ctr" anchorCtr="0">
            <a:noAutofit/>
          </a:bodyPr>
          <a:lstStyle/>
          <a:p>
            <a:pPr marL="304800" lvl="1" indent="-304800" defTabSz="130365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04800" lvl="1" indent="-304800" defTabSz="130365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6705485" y="4682909"/>
            <a:ext cx="3224472" cy="1052196"/>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8571" tIns="69976" rIns="69975" bIns="69975" numCol="1" spcCol="903" anchor="ctr" anchorCtr="0">
            <a:noAutofit/>
          </a:bodyPr>
          <a:lstStyle/>
          <a:p>
            <a:pPr marL="304800" lvl="1" indent="-304800" defTabSz="130365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04800" lvl="1" indent="-304800" defTabSz="130365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639963" y="2315293"/>
            <a:ext cx="965731" cy="382343"/>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639963" y="3666562"/>
            <a:ext cx="965731" cy="382343"/>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639963" y="5017833"/>
            <a:ext cx="965731" cy="382343"/>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2941800" y="2174338"/>
            <a:ext cx="2239976" cy="91121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lnSpc>
                <a:spcPct val="120000"/>
              </a:lnSpc>
              <a:spcBef>
                <a:spcPct val="20000"/>
              </a:spcBef>
              <a:defRPr/>
            </a:pPr>
            <a:r>
              <a:rPr lang="zh-CN" altLang="en-US" sz="186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10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l" defTabSz="1219200">
              <a:lnSpc>
                <a:spcPct val="120000"/>
              </a:lnSpc>
              <a:spcBef>
                <a:spcPct val="20000"/>
              </a:spcBef>
              <a:defRPr/>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45"/>
          <p:cNvSpPr>
            <a:spLocks noEditPoints="1"/>
          </p:cNvSpPr>
          <p:nvPr/>
        </p:nvSpPr>
        <p:spPr bwMode="auto">
          <a:xfrm>
            <a:off x="2413704" y="2333053"/>
            <a:ext cx="414545"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891" tIns="60945" rIns="121891" bIns="6094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2941800" y="3521230"/>
            <a:ext cx="2239976" cy="91121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lnSpc>
                <a:spcPct val="120000"/>
              </a:lnSpc>
              <a:spcBef>
                <a:spcPct val="20000"/>
              </a:spcBef>
              <a:defRPr/>
            </a:pPr>
            <a:r>
              <a:rPr lang="zh-CN" altLang="en-US" sz="186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10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l" defTabSz="1219200">
              <a:lnSpc>
                <a:spcPct val="120000"/>
              </a:lnSpc>
              <a:spcBef>
                <a:spcPct val="20000"/>
              </a:spcBef>
              <a:defRPr/>
            </a:pP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45"/>
          <p:cNvSpPr>
            <a:spLocks noEditPoints="1"/>
          </p:cNvSpPr>
          <p:nvPr/>
        </p:nvSpPr>
        <p:spPr bwMode="auto">
          <a:xfrm>
            <a:off x="2413704" y="3679945"/>
            <a:ext cx="414545"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891" tIns="60945" rIns="121891" bIns="6094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2941800" y="4884032"/>
            <a:ext cx="2239976" cy="91121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lnSpc>
                <a:spcPct val="120000"/>
              </a:lnSpc>
              <a:spcBef>
                <a:spcPct val="20000"/>
              </a:spcBef>
              <a:defRPr/>
            </a:pPr>
            <a:r>
              <a:rPr lang="zh-CN" altLang="en-US" sz="186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10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l" defTabSz="1219200">
              <a:lnSpc>
                <a:spcPct val="120000"/>
              </a:lnSpc>
              <a:spcBef>
                <a:spcPct val="20000"/>
              </a:spcBef>
              <a:defRPr/>
            </a:pP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45"/>
          <p:cNvSpPr>
            <a:spLocks noEditPoints="1"/>
          </p:cNvSpPr>
          <p:nvPr/>
        </p:nvSpPr>
        <p:spPr bwMode="auto">
          <a:xfrm>
            <a:off x="2413704" y="5042748"/>
            <a:ext cx="414545"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891" tIns="60945" rIns="121891" bIns="6094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338362" y="2333053"/>
            <a:ext cx="414545"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1891" tIns="60945" rIns="121891" bIns="6094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005027" y="2174338"/>
            <a:ext cx="2239976" cy="91121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lnSpc>
                <a:spcPct val="120000"/>
              </a:lnSpc>
              <a:spcBef>
                <a:spcPct val="20000"/>
              </a:spcBef>
              <a:defRPr/>
            </a:pPr>
            <a:r>
              <a:rPr lang="zh-CN" altLang="en-US" sz="186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br>
              <a:rPr lang="en-US" sz="186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10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r" defTabSz="1219200">
              <a:lnSpc>
                <a:spcPct val="120000"/>
              </a:lnSpc>
              <a:spcBef>
                <a:spcPct val="20000"/>
              </a:spcBef>
              <a:defRPr/>
            </a:pP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9338362" y="3679945"/>
            <a:ext cx="414545"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1891" tIns="60945" rIns="121891" bIns="6094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7005027" y="3521230"/>
            <a:ext cx="2239976" cy="91121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lnSpc>
                <a:spcPct val="120000"/>
              </a:lnSpc>
              <a:spcBef>
                <a:spcPct val="20000"/>
              </a:spcBef>
              <a:defRPr/>
            </a:pPr>
            <a:r>
              <a:rPr lang="zh-CN" altLang="en-US" sz="186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br>
              <a:rPr lang="en-US" sz="186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10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r" defTabSz="1219200">
              <a:lnSpc>
                <a:spcPct val="120000"/>
              </a:lnSpc>
              <a:spcBef>
                <a:spcPct val="20000"/>
              </a:spcBef>
              <a:defRPr/>
            </a:pP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45"/>
          <p:cNvSpPr>
            <a:spLocks noEditPoints="1"/>
          </p:cNvSpPr>
          <p:nvPr/>
        </p:nvSpPr>
        <p:spPr bwMode="auto">
          <a:xfrm>
            <a:off x="9338362" y="5054897"/>
            <a:ext cx="414545"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1891" tIns="60945" rIns="121891" bIns="60945"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7005027" y="4896180"/>
            <a:ext cx="2239976" cy="91121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lnSpc>
                <a:spcPct val="120000"/>
              </a:lnSpc>
              <a:spcBef>
                <a:spcPct val="20000"/>
              </a:spcBef>
              <a:defRPr/>
            </a:pPr>
            <a:r>
              <a:rPr lang="zh-CN" altLang="en-US" sz="186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br>
              <a:rPr lang="en-US" sz="186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10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r" defTabSz="1219200">
              <a:lnSpc>
                <a:spcPct val="120000"/>
              </a:lnSpc>
              <a:spcBef>
                <a:spcPct val="20000"/>
              </a:spcBef>
              <a:defRPr/>
            </a:pP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ounded Rectangle 67"/>
          <p:cNvSpPr/>
          <p:nvPr/>
        </p:nvSpPr>
        <p:spPr>
          <a:xfrm>
            <a:off x="915385" y="1905001"/>
            <a:ext cx="1357247" cy="1210691"/>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362710">
              <a:lnSpc>
                <a:spcPct val="120000"/>
              </a:lnSpc>
              <a:spcAft>
                <a:spcPct val="35000"/>
              </a:spcAft>
            </a:pPr>
            <a:r>
              <a:rPr lang="en-US" sz="1865"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70" name="Rounded Rectangle 69"/>
          <p:cNvSpPr/>
          <p:nvPr/>
        </p:nvSpPr>
        <p:spPr>
          <a:xfrm>
            <a:off x="915385" y="3256275"/>
            <a:ext cx="1357247" cy="1210688"/>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362710">
              <a:lnSpc>
                <a:spcPct val="120000"/>
              </a:lnSpc>
              <a:spcAft>
                <a:spcPct val="35000"/>
              </a:spcAft>
            </a:pPr>
            <a:r>
              <a:rPr lang="en-US" sz="1865"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2" name="Rounded Rectangle 71"/>
          <p:cNvSpPr/>
          <p:nvPr/>
        </p:nvSpPr>
        <p:spPr>
          <a:xfrm>
            <a:off x="915385" y="4607545"/>
            <a:ext cx="1357247" cy="1210688"/>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362710">
              <a:lnSpc>
                <a:spcPct val="120000"/>
              </a:lnSpc>
              <a:spcAft>
                <a:spcPct val="35000"/>
              </a:spcAft>
            </a:pPr>
            <a:r>
              <a:rPr lang="en-US" sz="1865"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5" name="Rounded Rectangle 44"/>
          <p:cNvSpPr/>
          <p:nvPr/>
        </p:nvSpPr>
        <p:spPr>
          <a:xfrm flipH="1">
            <a:off x="9919371" y="1905001"/>
            <a:ext cx="1357247" cy="1210691"/>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362710">
              <a:lnSpc>
                <a:spcPct val="120000"/>
              </a:lnSpc>
              <a:spcAft>
                <a:spcPct val="35000"/>
              </a:spcAft>
            </a:pPr>
            <a:r>
              <a:rPr lang="en-US" sz="1865"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8" name="Rounded Rectangle 47"/>
          <p:cNvSpPr/>
          <p:nvPr/>
        </p:nvSpPr>
        <p:spPr>
          <a:xfrm flipH="1">
            <a:off x="9919371" y="3256275"/>
            <a:ext cx="1357247" cy="1210688"/>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362710">
              <a:lnSpc>
                <a:spcPct val="120000"/>
              </a:lnSpc>
              <a:spcAft>
                <a:spcPct val="35000"/>
              </a:spcAft>
            </a:pPr>
            <a:r>
              <a:rPr lang="en-US" sz="1865"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64" name="Rounded Rectangle 63"/>
          <p:cNvSpPr/>
          <p:nvPr/>
        </p:nvSpPr>
        <p:spPr>
          <a:xfrm flipH="1">
            <a:off x="9919371" y="4607545"/>
            <a:ext cx="1357247" cy="1210688"/>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362710">
              <a:lnSpc>
                <a:spcPct val="120000"/>
              </a:lnSpc>
              <a:spcAft>
                <a:spcPct val="35000"/>
              </a:spcAft>
            </a:pPr>
            <a:r>
              <a:rPr lang="en-US" sz="1865" dirty="0">
                <a:latin typeface="Arial" panose="020B0604020202020204" pitchFamily="34" charset="0"/>
                <a:ea typeface="微软雅黑" panose="020B0503020204020204" pitchFamily="34" charset="-122"/>
                <a:cs typeface="+mn-ea"/>
                <a:sym typeface="Arial" panose="020B0604020202020204" pitchFamily="34" charset="0"/>
              </a:rPr>
              <a:t>06</a:t>
            </a:r>
          </a:p>
        </p:txBody>
      </p:sp>
    </p:spTree>
  </p:cSld>
  <p:clrMapOvr>
    <a:masterClrMapping/>
  </p:clrMapOvr>
  <mc:AlternateContent xmlns:mc="http://schemas.openxmlformats.org/markup-compatibility/2006" xmlns:p14="http://schemas.microsoft.com/office/powerpoint/2010/main">
    <mc:Choice Requires="p14">
      <p:transition spd="slow" p14:dur="1250" advClick="0" advTm="14664">
        <p:push dir="u"/>
      </p:transition>
    </mc:Choice>
    <mc:Fallback xmlns="">
      <p:transition spd="slow" advClick="0" advTm="14664">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7" name="TextBox 26"/>
          <p:cNvSpPr txBox="1"/>
          <p:nvPr/>
        </p:nvSpPr>
        <p:spPr>
          <a:xfrm>
            <a:off x="4135708" y="2768923"/>
            <a:ext cx="6750566" cy="1077218"/>
          </a:xfrm>
          <a:prstGeom prst="rect">
            <a:avLst/>
          </a:prstGeom>
          <a:noFill/>
        </p:spPr>
        <p:txBody>
          <a:bodyPr wrap="none" rtlCol="0">
            <a:spAutoFit/>
          </a:bodyPr>
          <a:lstStyle/>
          <a:p>
            <a:r>
              <a:rPr lang="zh-CN" altLang="en-US" sz="6400" b="1" dirty="0">
                <a:solidFill>
                  <a:schemeClr val="tx1">
                    <a:lumMod val="65000"/>
                    <a:lumOff val="35000"/>
                  </a:schemeClr>
                </a:solidFill>
                <a:latin typeface="微软雅黑" panose="020B0503020204020204" pitchFamily="34" charset="-122"/>
                <a:ea typeface="微软雅黑" panose="020B0503020204020204" pitchFamily="34" charset="-122"/>
              </a:rPr>
              <a:t>非常感谢您的观看</a:t>
            </a:r>
          </a:p>
        </p:txBody>
      </p:sp>
      <p:sp>
        <p:nvSpPr>
          <p:cNvPr id="33" name="TextBox 32"/>
          <p:cNvSpPr txBox="1"/>
          <p:nvPr/>
        </p:nvSpPr>
        <p:spPr>
          <a:xfrm>
            <a:off x="5098415" y="3745680"/>
            <a:ext cx="4530406" cy="420564"/>
          </a:xfrm>
          <a:prstGeom prst="rect">
            <a:avLst/>
          </a:prstGeom>
          <a:noFill/>
        </p:spPr>
        <p:txBody>
          <a:bodyPr wrap="none" rtlCol="0">
            <a:spAutoFit/>
          </a:bodyPr>
          <a:lstStyle/>
          <a:p>
            <a:pPr algn="ctr" eaLnBrk="1" hangingPunct="1">
              <a:buFont typeface="Arial" panose="020B0604020202020204" pitchFamily="34" charset="0"/>
              <a:buNone/>
            </a:pPr>
            <a:r>
              <a:rPr lang="zh-CN" altLang="en-US" sz="213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213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13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213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13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34" name="TextBox 33"/>
          <p:cNvSpPr txBox="1"/>
          <p:nvPr/>
        </p:nvSpPr>
        <p:spPr>
          <a:xfrm>
            <a:off x="4680161" y="4266770"/>
            <a:ext cx="5290272" cy="378460"/>
          </a:xfrm>
          <a:prstGeom prst="rect">
            <a:avLst/>
          </a:prstGeom>
          <a:noFill/>
        </p:spPr>
        <p:txBody>
          <a:bodyPr wrap="square" rtlCol="0">
            <a:spAutoFit/>
          </a:bodyPr>
          <a:lstStyle/>
          <a:p>
            <a:pPr algn="ctr"/>
            <a:r>
              <a:rPr lang="zh-CN" altLang="en-US" sz="1865">
                <a:solidFill>
                  <a:schemeClr val="tx1">
                    <a:lumMod val="65000"/>
                    <a:lumOff val="35000"/>
                  </a:schemeClr>
                </a:solidFill>
                <a:latin typeface="微软雅黑" panose="020B0503020204020204" pitchFamily="34" charset="-122"/>
                <a:ea typeface="微软雅黑" panose="020B0503020204020204" pitchFamily="34" charset="-122"/>
              </a:rPr>
              <a:t>汇报人：</a:t>
            </a:r>
            <a:r>
              <a:rPr lang="en-US" altLang="zh-CN" sz="1865">
                <a:solidFill>
                  <a:schemeClr val="tx1">
                    <a:lumMod val="65000"/>
                    <a:lumOff val="35000"/>
                  </a:schemeClr>
                </a:solidFill>
                <a:latin typeface="微软雅黑" panose="020B0503020204020204" pitchFamily="34" charset="-122"/>
                <a:ea typeface="微软雅黑" panose="020B0503020204020204" pitchFamily="34" charset="-122"/>
              </a:rPr>
              <a:t>xiazaii         </a:t>
            </a:r>
            <a:r>
              <a:rPr lang="zh-CN" altLang="en-US" sz="1865">
                <a:solidFill>
                  <a:schemeClr val="tx1">
                    <a:lumMod val="65000"/>
                    <a:lumOff val="35000"/>
                  </a:schemeClr>
                </a:solidFill>
                <a:latin typeface="微软雅黑" panose="020B0503020204020204" pitchFamily="34" charset="-122"/>
                <a:ea typeface="微软雅黑" panose="020B0503020204020204" pitchFamily="34" charset="-122"/>
              </a:rPr>
              <a:t>时间：</a:t>
            </a:r>
            <a:r>
              <a:rPr lang="en-US" altLang="zh-CN" sz="1865">
                <a:solidFill>
                  <a:schemeClr val="tx1">
                    <a:lumMod val="65000"/>
                    <a:lumOff val="35000"/>
                  </a:schemeClr>
                </a:solidFill>
                <a:latin typeface="微软雅黑" panose="020B0503020204020204" pitchFamily="34" charset="-122"/>
                <a:ea typeface="微软雅黑" panose="020B0503020204020204" pitchFamily="34" charset="-122"/>
              </a:rPr>
              <a:t>202x</a:t>
            </a:r>
            <a:r>
              <a:rPr lang="zh-CN" altLang="en-US" sz="1865">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865">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865">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865">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865">
                <a:solidFill>
                  <a:schemeClr val="tx1">
                    <a:lumMod val="65000"/>
                    <a:lumOff val="35000"/>
                  </a:schemeClr>
                </a:solidFill>
                <a:latin typeface="微软雅黑" panose="020B0503020204020204" pitchFamily="34" charset="-122"/>
                <a:ea typeface="微软雅黑" panose="020B0503020204020204" pitchFamily="34" charset="-122"/>
              </a:rPr>
              <a:t>日</a:t>
            </a:r>
            <a:endPar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987792" y="1498719"/>
            <a:ext cx="2604485" cy="1568450"/>
          </a:xfrm>
          <a:prstGeom prst="rect">
            <a:avLst/>
          </a:prstGeom>
          <a:noFill/>
        </p:spPr>
        <p:txBody>
          <a:bodyPr wrap="square" rtlCol="0">
            <a:spAutoFit/>
          </a:bodyPr>
          <a:lstStyle/>
          <a:p>
            <a:r>
              <a:rPr lang="en-US" altLang="zh-CN" sz="9600" b="1" spc="-400" dirty="0">
                <a:solidFill>
                  <a:schemeClr val="accent1"/>
                </a:solidFill>
                <a:latin typeface="Agency FB" panose="020B0503020202020204" pitchFamily="34" charset="0"/>
              </a:rPr>
              <a:t>2 0 2X</a:t>
            </a:r>
            <a:endParaRPr lang="zh-CN" altLang="en-US" sz="9600" b="1" spc="-400" dirty="0">
              <a:solidFill>
                <a:schemeClr val="accent1"/>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6000">
        <p:push dir="u"/>
      </p:transition>
    </mc:Choice>
    <mc:Fallback xmlns="">
      <p:transition spd="slow" advClick="0" advTm="6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ppt_w</p:attrName>
                                        </p:attrNameLst>
                                      </p:cBhvr>
                                      <p:tavLst>
                                        <p:tav tm="0" fmla="#ppt_w*sin(2.5*pi*$)">
                                          <p:val>
                                            <p:fltVal val="0"/>
                                          </p:val>
                                        </p:tav>
                                        <p:tav tm="100000">
                                          <p:val>
                                            <p:fltVal val="1"/>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by="(-#ppt_w*2)" calcmode="lin" valueType="num">
                                      <p:cBhvr rctx="PPT">
                                        <p:cTn id="19" dur="500" autoRev="1" fill="hold">
                                          <p:stCondLst>
                                            <p:cond delay="0"/>
                                          </p:stCondLst>
                                        </p:cTn>
                                        <p:tgtEl>
                                          <p:spTgt spid="27"/>
                                        </p:tgtEl>
                                        <p:attrNameLst>
                                          <p:attrName>ppt_w</p:attrName>
                                        </p:attrNameLst>
                                      </p:cBhvr>
                                    </p:anim>
                                    <p:anim by="(#ppt_w*0.50)" calcmode="lin" valueType="num">
                                      <p:cBhvr>
                                        <p:cTn id="20" dur="500" decel="50000" autoRev="1" fill="hold">
                                          <p:stCondLst>
                                            <p:cond delay="0"/>
                                          </p:stCondLst>
                                        </p:cTn>
                                        <p:tgtEl>
                                          <p:spTgt spid="27"/>
                                        </p:tgtEl>
                                        <p:attrNameLst>
                                          <p:attrName>ppt_x</p:attrName>
                                        </p:attrNameLst>
                                      </p:cBhvr>
                                    </p:anim>
                                    <p:anim from="(-#ppt_h/2)" to="(#ppt_y)" calcmode="lin" valueType="num">
                                      <p:cBhvr>
                                        <p:cTn id="21" dur="1000" fill="hold">
                                          <p:stCondLst>
                                            <p:cond delay="0"/>
                                          </p:stCondLst>
                                        </p:cTn>
                                        <p:tgtEl>
                                          <p:spTgt spid="27"/>
                                        </p:tgtEl>
                                        <p:attrNameLst>
                                          <p:attrName>ppt_y</p:attrName>
                                        </p:attrNameLst>
                                      </p:cBhvr>
                                    </p:anim>
                                    <p:animRot by="21600000">
                                      <p:cBhvr>
                                        <p:cTn id="22" dur="1000" fill="hold">
                                          <p:stCondLst>
                                            <p:cond delay="0"/>
                                          </p:stCondLst>
                                        </p:cTn>
                                        <p:tgtEl>
                                          <p:spTgt spid="27"/>
                                        </p:tgtEl>
                                        <p:attrNameLst>
                                          <p:attrName>r</p:attrName>
                                        </p:attrNameLst>
                                      </p:cBhvr>
                                    </p:animRot>
                                  </p:childTnLst>
                                </p:cTn>
                              </p:par>
                            </p:childTnLst>
                          </p:cTn>
                        </p:par>
                        <p:par>
                          <p:cTn id="23" fill="hold">
                            <p:stCondLst>
                              <p:cond delay="4199"/>
                            </p:stCondLst>
                            <p:childTnLst>
                              <p:par>
                                <p:cTn id="24" presetID="40" presetClass="entr" presetSubtype="0" fill="hold" grpId="0" nodeType="afterEffect">
                                  <p:stCondLst>
                                    <p:cond delay="0"/>
                                  </p:stCondLst>
                                  <p:iterate type="lt">
                                    <p:tmPct val="10000"/>
                                  </p:iterate>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1"/>
                                          </p:val>
                                        </p:tav>
                                        <p:tav tm="100000">
                                          <p:val>
                                            <p:strVal val="#ppt_x"/>
                                          </p:val>
                                        </p:tav>
                                      </p:tavLst>
                                    </p:anim>
                                    <p:anim calcmode="lin" valueType="num">
                                      <p:cBhvr>
                                        <p:cTn id="28" dur="10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6800"/>
                            </p:stCondLst>
                            <p:childTnLst>
                              <p:par>
                                <p:cTn id="30" presetID="42"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34"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9" name="矩形 28"/>
          <p:cNvSpPr/>
          <p:nvPr/>
        </p:nvSpPr>
        <p:spPr>
          <a:xfrm>
            <a:off x="6465366" y="2835402"/>
            <a:ext cx="3759093" cy="656655"/>
          </a:xfrm>
          <a:prstGeom prst="rect">
            <a:avLst/>
          </a:prstGeom>
        </p:spPr>
        <p:txBody>
          <a:bodyPr wrap="square" lIns="0" tIns="0" rIns="0" bIns="0">
            <a:spAutoFit/>
          </a:bodyPr>
          <a:lstStyle/>
          <a:p>
            <a:r>
              <a:rPr lang="zh-CN" altLang="en-US" sz="426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工作回顾</a:t>
            </a:r>
            <a:endParaRPr lang="zh-CN" altLang="en-US" sz="146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6338944" y="354422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3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7938489" y="354422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3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6338944" y="379988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3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7938489" y="379988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3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棱台 10"/>
          <p:cNvSpPr/>
          <p:nvPr/>
        </p:nvSpPr>
        <p:spPr>
          <a:xfrm>
            <a:off x="4706763" y="2756925"/>
            <a:ext cx="1248139" cy="124813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265" dirty="0"/>
              <a:t>01</a:t>
            </a:r>
            <a:endParaRPr lang="zh-CN" altLang="en-US" sz="4265" dirty="0"/>
          </a:p>
        </p:txBody>
      </p:sp>
    </p:spTree>
  </p:cSld>
  <p:clrMapOvr>
    <a:masterClrMapping/>
  </p:clrMapOvr>
  <mc:AlternateContent xmlns:mc="http://schemas.openxmlformats.org/markup-compatibility/2006" xmlns:p14="http://schemas.microsoft.com/office/powerpoint/2010/main">
    <mc:Choice Requires="p14">
      <p:transition spd="slow" p14:dur="1250" advClick="0" advTm="6000">
        <p14:flash/>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08711b99-5076-42ab-8052-9c6e5b89f4ee"/>
          <p:cNvGrpSpPr>
            <a:grpSpLocks noChangeAspect="1"/>
          </p:cNvGrpSpPr>
          <p:nvPr/>
        </p:nvGrpSpPr>
        <p:grpSpPr>
          <a:xfrm>
            <a:off x="3301043" y="1526369"/>
            <a:ext cx="5589917" cy="4518112"/>
            <a:chOff x="3301042" y="1308654"/>
            <a:chExt cx="5589917" cy="4518112"/>
          </a:xfrm>
        </p:grpSpPr>
        <p:sp>
          <p:nvSpPr>
            <p:cNvPr id="11" name="Arc 12"/>
            <p:cNvSpPr/>
            <p:nvPr/>
          </p:nvSpPr>
          <p:spPr>
            <a:xfrm flipH="1" flipV="1">
              <a:off x="3975654" y="1586073"/>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sz="2400"/>
            </a:p>
          </p:txBody>
        </p:sp>
        <p:grpSp>
          <p:nvGrpSpPr>
            <p:cNvPr id="4" name="Group 1"/>
            <p:cNvGrpSpPr/>
            <p:nvPr/>
          </p:nvGrpSpPr>
          <p:grpSpPr>
            <a:xfrm>
              <a:off x="3301042" y="1308654"/>
              <a:ext cx="5589917" cy="4240693"/>
              <a:chOff x="3301042" y="1586073"/>
              <a:chExt cx="5589917" cy="4240693"/>
            </a:xfrm>
          </p:grpSpPr>
          <p:sp>
            <p:nvSpPr>
              <p:cNvPr id="13" name="Oval 8"/>
              <p:cNvSpPr/>
              <p:nvPr/>
            </p:nvSpPr>
            <p:spPr>
              <a:xfrm>
                <a:off x="4535521" y="2145942"/>
                <a:ext cx="3120960" cy="3120955"/>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bIns="480000" anchor="b" anchorCtr="1">
                <a:normAutofit/>
              </a:bodyPr>
              <a:lstStyle/>
              <a:p>
                <a:pPr algn="ctr">
                  <a:lnSpc>
                    <a:spcPct val="120000"/>
                  </a:lnSpc>
                  <a:defRPr/>
                </a:pPr>
                <a:r>
                  <a:rPr lang="zh-CN" altLang="en-US" sz="1200" dirty="0">
                    <a:solidFill>
                      <a:schemeClr val="bg1"/>
                    </a:solidFill>
                  </a:rPr>
                  <a:t>此部分内容作为文字排版占位显示 （建议使用主题字体）</a:t>
                </a:r>
              </a:p>
            </p:txBody>
          </p:sp>
          <p:sp>
            <p:nvSpPr>
              <p:cNvPr id="14" name="Oval 9"/>
              <p:cNvSpPr/>
              <p:nvPr/>
            </p:nvSpPr>
            <p:spPr>
              <a:xfrm>
                <a:off x="3301042" y="2896402"/>
                <a:ext cx="1620039" cy="1620036"/>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5" name="Oval 10"/>
              <p:cNvSpPr/>
              <p:nvPr/>
            </p:nvSpPr>
            <p:spPr>
              <a:xfrm>
                <a:off x="7270920" y="2896402"/>
                <a:ext cx="1620039" cy="1620036"/>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6" name="Arc 11"/>
              <p:cNvSpPr/>
              <p:nvPr/>
            </p:nvSpPr>
            <p:spPr>
              <a:xfrm>
                <a:off x="3975654" y="1586073"/>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sz="2400"/>
              </a:p>
            </p:txBody>
          </p:sp>
          <p:sp>
            <p:nvSpPr>
              <p:cNvPr id="17" name="Freeform: Shape 15"/>
              <p:cNvSpPr/>
              <p:nvPr/>
            </p:nvSpPr>
            <p:spPr bwMode="auto">
              <a:xfrm>
                <a:off x="3792393" y="3441049"/>
                <a:ext cx="637337" cy="530742"/>
              </a:xfrm>
              <a:custGeom>
                <a:avLst/>
                <a:gdLst>
                  <a:gd name="T0" fmla="*/ 1028 w 1149"/>
                  <a:gd name="T1" fmla="*/ 541 h 955"/>
                  <a:gd name="T2" fmla="*/ 1044 w 1149"/>
                  <a:gd name="T3" fmla="*/ 661 h 955"/>
                  <a:gd name="T4" fmla="*/ 1005 w 1149"/>
                  <a:gd name="T5" fmla="*/ 753 h 955"/>
                  <a:gd name="T6" fmla="*/ 915 w 1149"/>
                  <a:gd name="T7" fmla="*/ 813 h 955"/>
                  <a:gd name="T8" fmla="*/ 862 w 1149"/>
                  <a:gd name="T9" fmla="*/ 882 h 955"/>
                  <a:gd name="T10" fmla="*/ 786 w 1149"/>
                  <a:gd name="T11" fmla="*/ 926 h 955"/>
                  <a:gd name="T12" fmla="*/ 670 w 1149"/>
                  <a:gd name="T13" fmla="*/ 944 h 955"/>
                  <a:gd name="T14" fmla="*/ 702 w 1149"/>
                  <a:gd name="T15" fmla="*/ 895 h 955"/>
                  <a:gd name="T16" fmla="*/ 752 w 1149"/>
                  <a:gd name="T17" fmla="*/ 876 h 955"/>
                  <a:gd name="T18" fmla="*/ 670 w 1149"/>
                  <a:gd name="T19" fmla="*/ 761 h 955"/>
                  <a:gd name="T20" fmla="*/ 793 w 1149"/>
                  <a:gd name="T21" fmla="*/ 816 h 955"/>
                  <a:gd name="T22" fmla="*/ 854 w 1149"/>
                  <a:gd name="T23" fmla="*/ 819 h 955"/>
                  <a:gd name="T24" fmla="*/ 754 w 1149"/>
                  <a:gd name="T25" fmla="*/ 707 h 955"/>
                  <a:gd name="T26" fmla="*/ 767 w 1149"/>
                  <a:gd name="T27" fmla="*/ 662 h 955"/>
                  <a:gd name="T28" fmla="*/ 909 w 1149"/>
                  <a:gd name="T29" fmla="*/ 755 h 955"/>
                  <a:gd name="T30" fmla="*/ 948 w 1149"/>
                  <a:gd name="T31" fmla="*/ 714 h 955"/>
                  <a:gd name="T32" fmla="*/ 813 w 1149"/>
                  <a:gd name="T33" fmla="*/ 581 h 955"/>
                  <a:gd name="T34" fmla="*/ 858 w 1149"/>
                  <a:gd name="T35" fmla="*/ 566 h 955"/>
                  <a:gd name="T36" fmla="*/ 998 w 1149"/>
                  <a:gd name="T37" fmla="*/ 628 h 955"/>
                  <a:gd name="T38" fmla="*/ 683 w 1149"/>
                  <a:gd name="T39" fmla="*/ 301 h 955"/>
                  <a:gd name="T40" fmla="*/ 730 w 1149"/>
                  <a:gd name="T41" fmla="*/ 285 h 955"/>
                  <a:gd name="T42" fmla="*/ 97 w 1149"/>
                  <a:gd name="T43" fmla="*/ 439 h 955"/>
                  <a:gd name="T44" fmla="*/ 0 w 1149"/>
                  <a:gd name="T45" fmla="*/ 254 h 955"/>
                  <a:gd name="T46" fmla="*/ 174 w 1149"/>
                  <a:gd name="T47" fmla="*/ 32 h 955"/>
                  <a:gd name="T48" fmla="*/ 260 w 1149"/>
                  <a:gd name="T49" fmla="*/ 2 h 955"/>
                  <a:gd name="T50" fmla="*/ 362 w 1149"/>
                  <a:gd name="T51" fmla="*/ 59 h 955"/>
                  <a:gd name="T52" fmla="*/ 525 w 1149"/>
                  <a:gd name="T53" fmla="*/ 40 h 955"/>
                  <a:gd name="T54" fmla="*/ 338 w 1149"/>
                  <a:gd name="T55" fmla="*/ 112 h 955"/>
                  <a:gd name="T56" fmla="*/ 233 w 1149"/>
                  <a:gd name="T57" fmla="*/ 59 h 955"/>
                  <a:gd name="T58" fmla="*/ 60 w 1149"/>
                  <a:gd name="T59" fmla="*/ 267 h 955"/>
                  <a:gd name="T60" fmla="*/ 143 w 1149"/>
                  <a:gd name="T61" fmla="*/ 367 h 955"/>
                  <a:gd name="T62" fmla="*/ 149 w 1149"/>
                  <a:gd name="T63" fmla="*/ 500 h 955"/>
                  <a:gd name="T64" fmla="*/ 538 w 1149"/>
                  <a:gd name="T65" fmla="*/ 788 h 955"/>
                  <a:gd name="T66" fmla="*/ 512 w 1149"/>
                  <a:gd name="T67" fmla="*/ 773 h 955"/>
                  <a:gd name="T68" fmla="*/ 456 w 1149"/>
                  <a:gd name="T69" fmla="*/ 707 h 955"/>
                  <a:gd name="T70" fmla="*/ 394 w 1149"/>
                  <a:gd name="T71" fmla="*/ 710 h 955"/>
                  <a:gd name="T72" fmla="*/ 370 w 1149"/>
                  <a:gd name="T73" fmla="*/ 642 h 955"/>
                  <a:gd name="T74" fmla="*/ 295 w 1149"/>
                  <a:gd name="T75" fmla="*/ 627 h 955"/>
                  <a:gd name="T76" fmla="*/ 283 w 1149"/>
                  <a:gd name="T77" fmla="*/ 546 h 955"/>
                  <a:gd name="T78" fmla="*/ 195 w 1149"/>
                  <a:gd name="T79" fmla="*/ 527 h 955"/>
                  <a:gd name="T80" fmla="*/ 135 w 1149"/>
                  <a:gd name="T81" fmla="*/ 607 h 955"/>
                  <a:gd name="T82" fmla="*/ 174 w 1149"/>
                  <a:gd name="T83" fmla="*/ 681 h 955"/>
                  <a:gd name="T84" fmla="*/ 230 w 1149"/>
                  <a:gd name="T85" fmla="*/ 692 h 955"/>
                  <a:gd name="T86" fmla="*/ 239 w 1149"/>
                  <a:gd name="T87" fmla="*/ 794 h 955"/>
                  <a:gd name="T88" fmla="*/ 341 w 1149"/>
                  <a:gd name="T89" fmla="*/ 789 h 955"/>
                  <a:gd name="T90" fmla="*/ 358 w 1149"/>
                  <a:gd name="T91" fmla="*/ 843 h 955"/>
                  <a:gd name="T92" fmla="*/ 458 w 1149"/>
                  <a:gd name="T93" fmla="*/ 862 h 955"/>
                  <a:gd name="T94" fmla="*/ 478 w 1149"/>
                  <a:gd name="T95" fmla="*/ 883 h 955"/>
                  <a:gd name="T96" fmla="*/ 540 w 1149"/>
                  <a:gd name="T97" fmla="*/ 937 h 955"/>
                  <a:gd name="T98" fmla="*/ 618 w 1149"/>
                  <a:gd name="T99" fmla="*/ 894 h 955"/>
                  <a:gd name="T100" fmla="*/ 602 w 1149"/>
                  <a:gd name="T101" fmla="*/ 804 h 955"/>
                  <a:gd name="T102" fmla="*/ 1035 w 1149"/>
                  <a:gd name="T103" fmla="*/ 442 h 955"/>
                  <a:gd name="T104" fmla="*/ 1090 w 1149"/>
                  <a:gd name="T105" fmla="*/ 313 h 955"/>
                  <a:gd name="T106" fmla="*/ 1130 w 1149"/>
                  <a:gd name="T107" fmla="*/ 172 h 955"/>
                  <a:gd name="T108" fmla="*/ 864 w 1149"/>
                  <a:gd name="T109" fmla="*/ 42 h 955"/>
                  <a:gd name="T110" fmla="*/ 685 w 1149"/>
                  <a:gd name="T111" fmla="*/ 43 h 955"/>
                  <a:gd name="T112" fmla="*/ 333 w 1149"/>
                  <a:gd name="T113" fmla="*/ 247 h 955"/>
                  <a:gd name="T114" fmla="*/ 358 w 1149"/>
                  <a:gd name="T115" fmla="*/ 338 h 955"/>
                  <a:gd name="T116" fmla="*/ 609 w 1149"/>
                  <a:gd name="T117" fmla="*/ 222 h 955"/>
                  <a:gd name="T118" fmla="*/ 713 w 1149"/>
                  <a:gd name="T119" fmla="*/ 240 h 955"/>
                  <a:gd name="T120" fmla="*/ 797 w 1149"/>
                  <a:gd name="T121" fmla="*/ 256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9" h="955">
                    <a:moveTo>
                      <a:pt x="748" y="284"/>
                    </a:moveTo>
                    <a:lnTo>
                      <a:pt x="748" y="284"/>
                    </a:lnTo>
                    <a:lnTo>
                      <a:pt x="852" y="378"/>
                    </a:lnTo>
                    <a:lnTo>
                      <a:pt x="903" y="424"/>
                    </a:lnTo>
                    <a:lnTo>
                      <a:pt x="954" y="473"/>
                    </a:lnTo>
                    <a:lnTo>
                      <a:pt x="954" y="473"/>
                    </a:lnTo>
                    <a:lnTo>
                      <a:pt x="961" y="478"/>
                    </a:lnTo>
                    <a:lnTo>
                      <a:pt x="968" y="484"/>
                    </a:lnTo>
                    <a:lnTo>
                      <a:pt x="1006" y="518"/>
                    </a:lnTo>
                    <a:lnTo>
                      <a:pt x="1028" y="541"/>
                    </a:lnTo>
                    <a:lnTo>
                      <a:pt x="1028" y="541"/>
                    </a:lnTo>
                    <a:lnTo>
                      <a:pt x="1037" y="552"/>
                    </a:lnTo>
                    <a:lnTo>
                      <a:pt x="1044" y="562"/>
                    </a:lnTo>
                    <a:lnTo>
                      <a:pt x="1050" y="573"/>
                    </a:lnTo>
                    <a:lnTo>
                      <a:pt x="1054" y="585"/>
                    </a:lnTo>
                    <a:lnTo>
                      <a:pt x="1057" y="596"/>
                    </a:lnTo>
                    <a:lnTo>
                      <a:pt x="1057" y="607"/>
                    </a:lnTo>
                    <a:lnTo>
                      <a:pt x="1057" y="618"/>
                    </a:lnTo>
                    <a:lnTo>
                      <a:pt x="1056" y="630"/>
                    </a:lnTo>
                    <a:lnTo>
                      <a:pt x="1054" y="641"/>
                    </a:lnTo>
                    <a:lnTo>
                      <a:pt x="1049" y="651"/>
                    </a:lnTo>
                    <a:lnTo>
                      <a:pt x="1044" y="661"/>
                    </a:lnTo>
                    <a:lnTo>
                      <a:pt x="1038" y="671"/>
                    </a:lnTo>
                    <a:lnTo>
                      <a:pt x="1030" y="679"/>
                    </a:lnTo>
                    <a:lnTo>
                      <a:pt x="1022" y="686"/>
                    </a:lnTo>
                    <a:lnTo>
                      <a:pt x="1013" y="692"/>
                    </a:lnTo>
                    <a:lnTo>
                      <a:pt x="1003" y="697"/>
                    </a:lnTo>
                    <a:lnTo>
                      <a:pt x="1003" y="697"/>
                    </a:lnTo>
                    <a:lnTo>
                      <a:pt x="1006" y="709"/>
                    </a:lnTo>
                    <a:lnTo>
                      <a:pt x="1009" y="720"/>
                    </a:lnTo>
                    <a:lnTo>
                      <a:pt x="1009" y="731"/>
                    </a:lnTo>
                    <a:lnTo>
                      <a:pt x="1008" y="742"/>
                    </a:lnTo>
                    <a:lnTo>
                      <a:pt x="1005" y="753"/>
                    </a:lnTo>
                    <a:lnTo>
                      <a:pt x="1002" y="762"/>
                    </a:lnTo>
                    <a:lnTo>
                      <a:pt x="997" y="772"/>
                    </a:lnTo>
                    <a:lnTo>
                      <a:pt x="991" y="780"/>
                    </a:lnTo>
                    <a:lnTo>
                      <a:pt x="984" y="787"/>
                    </a:lnTo>
                    <a:lnTo>
                      <a:pt x="977" y="794"/>
                    </a:lnTo>
                    <a:lnTo>
                      <a:pt x="967" y="800"/>
                    </a:lnTo>
                    <a:lnTo>
                      <a:pt x="958" y="806"/>
                    </a:lnTo>
                    <a:lnTo>
                      <a:pt x="948" y="810"/>
                    </a:lnTo>
                    <a:lnTo>
                      <a:pt x="937" y="812"/>
                    </a:lnTo>
                    <a:lnTo>
                      <a:pt x="927" y="813"/>
                    </a:lnTo>
                    <a:lnTo>
                      <a:pt x="915" y="813"/>
                    </a:lnTo>
                    <a:lnTo>
                      <a:pt x="915" y="813"/>
                    </a:lnTo>
                    <a:lnTo>
                      <a:pt x="914" y="823"/>
                    </a:lnTo>
                    <a:lnTo>
                      <a:pt x="911" y="832"/>
                    </a:lnTo>
                    <a:lnTo>
                      <a:pt x="908" y="841"/>
                    </a:lnTo>
                    <a:lnTo>
                      <a:pt x="903" y="849"/>
                    </a:lnTo>
                    <a:lnTo>
                      <a:pt x="898" y="856"/>
                    </a:lnTo>
                    <a:lnTo>
                      <a:pt x="892" y="862"/>
                    </a:lnTo>
                    <a:lnTo>
                      <a:pt x="885" y="869"/>
                    </a:lnTo>
                    <a:lnTo>
                      <a:pt x="878" y="874"/>
                    </a:lnTo>
                    <a:lnTo>
                      <a:pt x="871" y="879"/>
                    </a:lnTo>
                    <a:lnTo>
                      <a:pt x="862" y="882"/>
                    </a:lnTo>
                    <a:lnTo>
                      <a:pt x="854" y="886"/>
                    </a:lnTo>
                    <a:lnTo>
                      <a:pt x="846" y="888"/>
                    </a:lnTo>
                    <a:lnTo>
                      <a:pt x="836" y="889"/>
                    </a:lnTo>
                    <a:lnTo>
                      <a:pt x="827" y="889"/>
                    </a:lnTo>
                    <a:lnTo>
                      <a:pt x="817" y="888"/>
                    </a:lnTo>
                    <a:lnTo>
                      <a:pt x="808" y="887"/>
                    </a:lnTo>
                    <a:lnTo>
                      <a:pt x="808" y="887"/>
                    </a:lnTo>
                    <a:lnTo>
                      <a:pt x="804" y="898"/>
                    </a:lnTo>
                    <a:lnTo>
                      <a:pt x="799" y="908"/>
                    </a:lnTo>
                    <a:lnTo>
                      <a:pt x="793" y="918"/>
                    </a:lnTo>
                    <a:lnTo>
                      <a:pt x="786" y="926"/>
                    </a:lnTo>
                    <a:lnTo>
                      <a:pt x="778" y="934"/>
                    </a:lnTo>
                    <a:lnTo>
                      <a:pt x="770" y="940"/>
                    </a:lnTo>
                    <a:lnTo>
                      <a:pt x="760" y="945"/>
                    </a:lnTo>
                    <a:lnTo>
                      <a:pt x="750" y="950"/>
                    </a:lnTo>
                    <a:lnTo>
                      <a:pt x="739" y="952"/>
                    </a:lnTo>
                    <a:lnTo>
                      <a:pt x="728" y="955"/>
                    </a:lnTo>
                    <a:lnTo>
                      <a:pt x="716" y="955"/>
                    </a:lnTo>
                    <a:lnTo>
                      <a:pt x="704" y="953"/>
                    </a:lnTo>
                    <a:lnTo>
                      <a:pt x="692" y="952"/>
                    </a:lnTo>
                    <a:lnTo>
                      <a:pt x="681" y="949"/>
                    </a:lnTo>
                    <a:lnTo>
                      <a:pt x="670" y="944"/>
                    </a:lnTo>
                    <a:lnTo>
                      <a:pt x="658" y="938"/>
                    </a:lnTo>
                    <a:lnTo>
                      <a:pt x="650" y="932"/>
                    </a:lnTo>
                    <a:lnTo>
                      <a:pt x="650" y="932"/>
                    </a:lnTo>
                    <a:lnTo>
                      <a:pt x="658" y="920"/>
                    </a:lnTo>
                    <a:lnTo>
                      <a:pt x="664" y="907"/>
                    </a:lnTo>
                    <a:lnTo>
                      <a:pt x="669" y="894"/>
                    </a:lnTo>
                    <a:lnTo>
                      <a:pt x="672" y="880"/>
                    </a:lnTo>
                    <a:lnTo>
                      <a:pt x="672" y="880"/>
                    </a:lnTo>
                    <a:lnTo>
                      <a:pt x="684" y="887"/>
                    </a:lnTo>
                    <a:lnTo>
                      <a:pt x="696" y="893"/>
                    </a:lnTo>
                    <a:lnTo>
                      <a:pt x="702" y="895"/>
                    </a:lnTo>
                    <a:lnTo>
                      <a:pt x="708" y="896"/>
                    </a:lnTo>
                    <a:lnTo>
                      <a:pt x="714" y="898"/>
                    </a:lnTo>
                    <a:lnTo>
                      <a:pt x="721" y="898"/>
                    </a:lnTo>
                    <a:lnTo>
                      <a:pt x="721" y="898"/>
                    </a:lnTo>
                    <a:lnTo>
                      <a:pt x="732" y="895"/>
                    </a:lnTo>
                    <a:lnTo>
                      <a:pt x="740" y="892"/>
                    </a:lnTo>
                    <a:lnTo>
                      <a:pt x="744" y="888"/>
                    </a:lnTo>
                    <a:lnTo>
                      <a:pt x="747" y="885"/>
                    </a:lnTo>
                    <a:lnTo>
                      <a:pt x="750" y="881"/>
                    </a:lnTo>
                    <a:lnTo>
                      <a:pt x="752" y="876"/>
                    </a:lnTo>
                    <a:lnTo>
                      <a:pt x="752" y="876"/>
                    </a:lnTo>
                    <a:lnTo>
                      <a:pt x="753" y="867"/>
                    </a:lnTo>
                    <a:lnTo>
                      <a:pt x="751" y="855"/>
                    </a:lnTo>
                    <a:lnTo>
                      <a:pt x="677" y="795"/>
                    </a:lnTo>
                    <a:lnTo>
                      <a:pt x="677" y="795"/>
                    </a:lnTo>
                    <a:lnTo>
                      <a:pt x="673" y="792"/>
                    </a:lnTo>
                    <a:lnTo>
                      <a:pt x="670" y="787"/>
                    </a:lnTo>
                    <a:lnTo>
                      <a:pt x="667" y="782"/>
                    </a:lnTo>
                    <a:lnTo>
                      <a:pt x="666" y="776"/>
                    </a:lnTo>
                    <a:lnTo>
                      <a:pt x="666" y="772"/>
                    </a:lnTo>
                    <a:lnTo>
                      <a:pt x="667" y="766"/>
                    </a:lnTo>
                    <a:lnTo>
                      <a:pt x="670" y="761"/>
                    </a:lnTo>
                    <a:lnTo>
                      <a:pt x="672" y="756"/>
                    </a:lnTo>
                    <a:lnTo>
                      <a:pt x="672" y="756"/>
                    </a:lnTo>
                    <a:lnTo>
                      <a:pt x="677" y="751"/>
                    </a:lnTo>
                    <a:lnTo>
                      <a:pt x="682" y="749"/>
                    </a:lnTo>
                    <a:lnTo>
                      <a:pt x="686" y="747"/>
                    </a:lnTo>
                    <a:lnTo>
                      <a:pt x="691" y="745"/>
                    </a:lnTo>
                    <a:lnTo>
                      <a:pt x="697" y="745"/>
                    </a:lnTo>
                    <a:lnTo>
                      <a:pt x="702" y="747"/>
                    </a:lnTo>
                    <a:lnTo>
                      <a:pt x="708" y="748"/>
                    </a:lnTo>
                    <a:lnTo>
                      <a:pt x="713" y="751"/>
                    </a:lnTo>
                    <a:lnTo>
                      <a:pt x="793" y="816"/>
                    </a:lnTo>
                    <a:lnTo>
                      <a:pt x="793" y="816"/>
                    </a:lnTo>
                    <a:lnTo>
                      <a:pt x="801" y="821"/>
                    </a:lnTo>
                    <a:lnTo>
                      <a:pt x="808" y="826"/>
                    </a:lnTo>
                    <a:lnTo>
                      <a:pt x="816" y="830"/>
                    </a:lnTo>
                    <a:lnTo>
                      <a:pt x="823" y="831"/>
                    </a:lnTo>
                    <a:lnTo>
                      <a:pt x="829" y="832"/>
                    </a:lnTo>
                    <a:lnTo>
                      <a:pt x="836" y="831"/>
                    </a:lnTo>
                    <a:lnTo>
                      <a:pt x="843" y="829"/>
                    </a:lnTo>
                    <a:lnTo>
                      <a:pt x="849" y="825"/>
                    </a:lnTo>
                    <a:lnTo>
                      <a:pt x="849" y="825"/>
                    </a:lnTo>
                    <a:lnTo>
                      <a:pt x="854" y="819"/>
                    </a:lnTo>
                    <a:lnTo>
                      <a:pt x="858" y="813"/>
                    </a:lnTo>
                    <a:lnTo>
                      <a:pt x="858" y="813"/>
                    </a:lnTo>
                    <a:lnTo>
                      <a:pt x="859" y="806"/>
                    </a:lnTo>
                    <a:lnTo>
                      <a:pt x="860" y="799"/>
                    </a:lnTo>
                    <a:lnTo>
                      <a:pt x="860" y="795"/>
                    </a:lnTo>
                    <a:lnTo>
                      <a:pt x="859" y="792"/>
                    </a:lnTo>
                    <a:lnTo>
                      <a:pt x="857" y="789"/>
                    </a:lnTo>
                    <a:lnTo>
                      <a:pt x="854" y="786"/>
                    </a:lnTo>
                    <a:lnTo>
                      <a:pt x="758" y="711"/>
                    </a:lnTo>
                    <a:lnTo>
                      <a:pt x="758" y="711"/>
                    </a:lnTo>
                    <a:lnTo>
                      <a:pt x="754" y="707"/>
                    </a:lnTo>
                    <a:lnTo>
                      <a:pt x="751" y="703"/>
                    </a:lnTo>
                    <a:lnTo>
                      <a:pt x="748" y="698"/>
                    </a:lnTo>
                    <a:lnTo>
                      <a:pt x="747" y="692"/>
                    </a:lnTo>
                    <a:lnTo>
                      <a:pt x="747" y="687"/>
                    </a:lnTo>
                    <a:lnTo>
                      <a:pt x="748" y="681"/>
                    </a:lnTo>
                    <a:lnTo>
                      <a:pt x="751" y="676"/>
                    </a:lnTo>
                    <a:lnTo>
                      <a:pt x="753" y="672"/>
                    </a:lnTo>
                    <a:lnTo>
                      <a:pt x="753" y="672"/>
                    </a:lnTo>
                    <a:lnTo>
                      <a:pt x="758" y="667"/>
                    </a:lnTo>
                    <a:lnTo>
                      <a:pt x="763" y="665"/>
                    </a:lnTo>
                    <a:lnTo>
                      <a:pt x="767" y="662"/>
                    </a:lnTo>
                    <a:lnTo>
                      <a:pt x="772" y="661"/>
                    </a:lnTo>
                    <a:lnTo>
                      <a:pt x="778" y="661"/>
                    </a:lnTo>
                    <a:lnTo>
                      <a:pt x="783" y="661"/>
                    </a:lnTo>
                    <a:lnTo>
                      <a:pt x="789" y="663"/>
                    </a:lnTo>
                    <a:lnTo>
                      <a:pt x="793" y="667"/>
                    </a:lnTo>
                    <a:lnTo>
                      <a:pt x="893" y="745"/>
                    </a:lnTo>
                    <a:lnTo>
                      <a:pt x="893" y="745"/>
                    </a:lnTo>
                    <a:lnTo>
                      <a:pt x="896" y="747"/>
                    </a:lnTo>
                    <a:lnTo>
                      <a:pt x="896" y="747"/>
                    </a:lnTo>
                    <a:lnTo>
                      <a:pt x="902" y="751"/>
                    </a:lnTo>
                    <a:lnTo>
                      <a:pt x="909" y="755"/>
                    </a:lnTo>
                    <a:lnTo>
                      <a:pt x="916" y="756"/>
                    </a:lnTo>
                    <a:lnTo>
                      <a:pt x="922" y="757"/>
                    </a:lnTo>
                    <a:lnTo>
                      <a:pt x="929" y="756"/>
                    </a:lnTo>
                    <a:lnTo>
                      <a:pt x="935" y="754"/>
                    </a:lnTo>
                    <a:lnTo>
                      <a:pt x="940" y="750"/>
                    </a:lnTo>
                    <a:lnTo>
                      <a:pt x="944" y="747"/>
                    </a:lnTo>
                    <a:lnTo>
                      <a:pt x="948" y="741"/>
                    </a:lnTo>
                    <a:lnTo>
                      <a:pt x="950" y="735"/>
                    </a:lnTo>
                    <a:lnTo>
                      <a:pt x="952" y="729"/>
                    </a:lnTo>
                    <a:lnTo>
                      <a:pt x="950" y="722"/>
                    </a:lnTo>
                    <a:lnTo>
                      <a:pt x="948" y="714"/>
                    </a:lnTo>
                    <a:lnTo>
                      <a:pt x="944" y="706"/>
                    </a:lnTo>
                    <a:lnTo>
                      <a:pt x="937" y="699"/>
                    </a:lnTo>
                    <a:lnTo>
                      <a:pt x="929" y="691"/>
                    </a:lnTo>
                    <a:lnTo>
                      <a:pt x="823" y="611"/>
                    </a:lnTo>
                    <a:lnTo>
                      <a:pt x="823" y="611"/>
                    </a:lnTo>
                    <a:lnTo>
                      <a:pt x="818" y="607"/>
                    </a:lnTo>
                    <a:lnTo>
                      <a:pt x="816" y="603"/>
                    </a:lnTo>
                    <a:lnTo>
                      <a:pt x="814" y="598"/>
                    </a:lnTo>
                    <a:lnTo>
                      <a:pt x="813" y="592"/>
                    </a:lnTo>
                    <a:lnTo>
                      <a:pt x="813" y="587"/>
                    </a:lnTo>
                    <a:lnTo>
                      <a:pt x="813" y="581"/>
                    </a:lnTo>
                    <a:lnTo>
                      <a:pt x="815" y="577"/>
                    </a:lnTo>
                    <a:lnTo>
                      <a:pt x="817" y="572"/>
                    </a:lnTo>
                    <a:lnTo>
                      <a:pt x="817" y="572"/>
                    </a:lnTo>
                    <a:lnTo>
                      <a:pt x="822" y="567"/>
                    </a:lnTo>
                    <a:lnTo>
                      <a:pt x="826" y="564"/>
                    </a:lnTo>
                    <a:lnTo>
                      <a:pt x="832" y="561"/>
                    </a:lnTo>
                    <a:lnTo>
                      <a:pt x="836" y="560"/>
                    </a:lnTo>
                    <a:lnTo>
                      <a:pt x="842" y="560"/>
                    </a:lnTo>
                    <a:lnTo>
                      <a:pt x="847" y="561"/>
                    </a:lnTo>
                    <a:lnTo>
                      <a:pt x="853" y="562"/>
                    </a:lnTo>
                    <a:lnTo>
                      <a:pt x="858" y="566"/>
                    </a:lnTo>
                    <a:lnTo>
                      <a:pt x="962" y="644"/>
                    </a:lnTo>
                    <a:lnTo>
                      <a:pt x="962" y="644"/>
                    </a:lnTo>
                    <a:lnTo>
                      <a:pt x="967" y="647"/>
                    </a:lnTo>
                    <a:lnTo>
                      <a:pt x="971" y="647"/>
                    </a:lnTo>
                    <a:lnTo>
                      <a:pt x="975" y="647"/>
                    </a:lnTo>
                    <a:lnTo>
                      <a:pt x="979" y="646"/>
                    </a:lnTo>
                    <a:lnTo>
                      <a:pt x="984" y="643"/>
                    </a:lnTo>
                    <a:lnTo>
                      <a:pt x="987" y="641"/>
                    </a:lnTo>
                    <a:lnTo>
                      <a:pt x="994" y="634"/>
                    </a:lnTo>
                    <a:lnTo>
                      <a:pt x="994" y="634"/>
                    </a:lnTo>
                    <a:lnTo>
                      <a:pt x="998" y="628"/>
                    </a:lnTo>
                    <a:lnTo>
                      <a:pt x="1000" y="621"/>
                    </a:lnTo>
                    <a:lnTo>
                      <a:pt x="1002" y="615"/>
                    </a:lnTo>
                    <a:lnTo>
                      <a:pt x="1002" y="607"/>
                    </a:lnTo>
                    <a:lnTo>
                      <a:pt x="999" y="600"/>
                    </a:lnTo>
                    <a:lnTo>
                      <a:pt x="997" y="593"/>
                    </a:lnTo>
                    <a:lnTo>
                      <a:pt x="993" y="587"/>
                    </a:lnTo>
                    <a:lnTo>
                      <a:pt x="987" y="581"/>
                    </a:lnTo>
                    <a:lnTo>
                      <a:pt x="966" y="559"/>
                    </a:lnTo>
                    <a:lnTo>
                      <a:pt x="685" y="303"/>
                    </a:lnTo>
                    <a:lnTo>
                      <a:pt x="685" y="303"/>
                    </a:lnTo>
                    <a:lnTo>
                      <a:pt x="683" y="301"/>
                    </a:lnTo>
                    <a:lnTo>
                      <a:pt x="683" y="298"/>
                    </a:lnTo>
                    <a:lnTo>
                      <a:pt x="682" y="296"/>
                    </a:lnTo>
                    <a:lnTo>
                      <a:pt x="683" y="292"/>
                    </a:lnTo>
                    <a:lnTo>
                      <a:pt x="684" y="290"/>
                    </a:lnTo>
                    <a:lnTo>
                      <a:pt x="686" y="289"/>
                    </a:lnTo>
                    <a:lnTo>
                      <a:pt x="689" y="288"/>
                    </a:lnTo>
                    <a:lnTo>
                      <a:pt x="692" y="288"/>
                    </a:lnTo>
                    <a:lnTo>
                      <a:pt x="692" y="288"/>
                    </a:lnTo>
                    <a:lnTo>
                      <a:pt x="706" y="288"/>
                    </a:lnTo>
                    <a:lnTo>
                      <a:pt x="719" y="286"/>
                    </a:lnTo>
                    <a:lnTo>
                      <a:pt x="730" y="285"/>
                    </a:lnTo>
                    <a:lnTo>
                      <a:pt x="744" y="284"/>
                    </a:lnTo>
                    <a:lnTo>
                      <a:pt x="744" y="284"/>
                    </a:lnTo>
                    <a:lnTo>
                      <a:pt x="748" y="284"/>
                    </a:lnTo>
                    <a:lnTo>
                      <a:pt x="748" y="284"/>
                    </a:lnTo>
                    <a:close/>
                    <a:moveTo>
                      <a:pt x="129" y="522"/>
                    </a:moveTo>
                    <a:lnTo>
                      <a:pt x="129" y="522"/>
                    </a:lnTo>
                    <a:lnTo>
                      <a:pt x="119" y="506"/>
                    </a:lnTo>
                    <a:lnTo>
                      <a:pt x="112" y="491"/>
                    </a:lnTo>
                    <a:lnTo>
                      <a:pt x="106" y="474"/>
                    </a:lnTo>
                    <a:lnTo>
                      <a:pt x="102" y="457"/>
                    </a:lnTo>
                    <a:lnTo>
                      <a:pt x="97" y="439"/>
                    </a:lnTo>
                    <a:lnTo>
                      <a:pt x="94" y="421"/>
                    </a:lnTo>
                    <a:lnTo>
                      <a:pt x="90" y="383"/>
                    </a:lnTo>
                    <a:lnTo>
                      <a:pt x="54" y="350"/>
                    </a:lnTo>
                    <a:lnTo>
                      <a:pt x="54" y="350"/>
                    </a:lnTo>
                    <a:lnTo>
                      <a:pt x="34" y="328"/>
                    </a:lnTo>
                    <a:lnTo>
                      <a:pt x="24" y="317"/>
                    </a:lnTo>
                    <a:lnTo>
                      <a:pt x="17" y="307"/>
                    </a:lnTo>
                    <a:lnTo>
                      <a:pt x="10" y="296"/>
                    </a:lnTo>
                    <a:lnTo>
                      <a:pt x="5" y="283"/>
                    </a:lnTo>
                    <a:lnTo>
                      <a:pt x="2" y="270"/>
                    </a:lnTo>
                    <a:lnTo>
                      <a:pt x="0" y="254"/>
                    </a:lnTo>
                    <a:lnTo>
                      <a:pt x="0" y="254"/>
                    </a:lnTo>
                    <a:lnTo>
                      <a:pt x="2" y="246"/>
                    </a:lnTo>
                    <a:lnTo>
                      <a:pt x="3" y="238"/>
                    </a:lnTo>
                    <a:lnTo>
                      <a:pt x="4" y="229"/>
                    </a:lnTo>
                    <a:lnTo>
                      <a:pt x="8" y="222"/>
                    </a:lnTo>
                    <a:lnTo>
                      <a:pt x="11" y="214"/>
                    </a:lnTo>
                    <a:lnTo>
                      <a:pt x="15" y="207"/>
                    </a:lnTo>
                    <a:lnTo>
                      <a:pt x="19" y="200"/>
                    </a:lnTo>
                    <a:lnTo>
                      <a:pt x="25" y="193"/>
                    </a:lnTo>
                    <a:lnTo>
                      <a:pt x="174" y="32"/>
                    </a:lnTo>
                    <a:lnTo>
                      <a:pt x="174" y="32"/>
                    </a:lnTo>
                    <a:lnTo>
                      <a:pt x="180" y="25"/>
                    </a:lnTo>
                    <a:lnTo>
                      <a:pt x="187" y="20"/>
                    </a:lnTo>
                    <a:lnTo>
                      <a:pt x="194" y="15"/>
                    </a:lnTo>
                    <a:lnTo>
                      <a:pt x="203" y="11"/>
                    </a:lnTo>
                    <a:lnTo>
                      <a:pt x="210" y="7"/>
                    </a:lnTo>
                    <a:lnTo>
                      <a:pt x="218" y="5"/>
                    </a:lnTo>
                    <a:lnTo>
                      <a:pt x="226" y="2"/>
                    </a:lnTo>
                    <a:lnTo>
                      <a:pt x="235" y="1"/>
                    </a:lnTo>
                    <a:lnTo>
                      <a:pt x="243" y="1"/>
                    </a:lnTo>
                    <a:lnTo>
                      <a:pt x="251" y="1"/>
                    </a:lnTo>
                    <a:lnTo>
                      <a:pt x="260" y="2"/>
                    </a:lnTo>
                    <a:lnTo>
                      <a:pt x="268" y="5"/>
                    </a:lnTo>
                    <a:lnTo>
                      <a:pt x="276" y="7"/>
                    </a:lnTo>
                    <a:lnTo>
                      <a:pt x="285" y="11"/>
                    </a:lnTo>
                    <a:lnTo>
                      <a:pt x="292" y="15"/>
                    </a:lnTo>
                    <a:lnTo>
                      <a:pt x="299" y="20"/>
                    </a:lnTo>
                    <a:lnTo>
                      <a:pt x="299" y="20"/>
                    </a:lnTo>
                    <a:lnTo>
                      <a:pt x="314" y="32"/>
                    </a:lnTo>
                    <a:lnTo>
                      <a:pt x="329" y="42"/>
                    </a:lnTo>
                    <a:lnTo>
                      <a:pt x="343" y="51"/>
                    </a:lnTo>
                    <a:lnTo>
                      <a:pt x="362" y="59"/>
                    </a:lnTo>
                    <a:lnTo>
                      <a:pt x="362" y="59"/>
                    </a:lnTo>
                    <a:lnTo>
                      <a:pt x="375" y="64"/>
                    </a:lnTo>
                    <a:lnTo>
                      <a:pt x="382" y="65"/>
                    </a:lnTo>
                    <a:lnTo>
                      <a:pt x="382" y="65"/>
                    </a:lnTo>
                    <a:lnTo>
                      <a:pt x="399" y="62"/>
                    </a:lnTo>
                    <a:lnTo>
                      <a:pt x="415" y="58"/>
                    </a:lnTo>
                    <a:lnTo>
                      <a:pt x="451" y="50"/>
                    </a:lnTo>
                    <a:lnTo>
                      <a:pt x="469" y="46"/>
                    </a:lnTo>
                    <a:lnTo>
                      <a:pt x="488" y="43"/>
                    </a:lnTo>
                    <a:lnTo>
                      <a:pt x="506" y="40"/>
                    </a:lnTo>
                    <a:lnTo>
                      <a:pt x="525" y="40"/>
                    </a:lnTo>
                    <a:lnTo>
                      <a:pt x="525" y="40"/>
                    </a:lnTo>
                    <a:lnTo>
                      <a:pt x="501" y="57"/>
                    </a:lnTo>
                    <a:lnTo>
                      <a:pt x="469" y="82"/>
                    </a:lnTo>
                    <a:lnTo>
                      <a:pt x="426" y="114"/>
                    </a:lnTo>
                    <a:lnTo>
                      <a:pt x="426" y="114"/>
                    </a:lnTo>
                    <a:lnTo>
                      <a:pt x="407" y="119"/>
                    </a:lnTo>
                    <a:lnTo>
                      <a:pt x="389" y="121"/>
                    </a:lnTo>
                    <a:lnTo>
                      <a:pt x="389" y="121"/>
                    </a:lnTo>
                    <a:lnTo>
                      <a:pt x="379" y="121"/>
                    </a:lnTo>
                    <a:lnTo>
                      <a:pt x="365" y="120"/>
                    </a:lnTo>
                    <a:lnTo>
                      <a:pt x="352" y="116"/>
                    </a:lnTo>
                    <a:lnTo>
                      <a:pt x="338" y="112"/>
                    </a:lnTo>
                    <a:lnTo>
                      <a:pt x="325" y="106"/>
                    </a:lnTo>
                    <a:lnTo>
                      <a:pt x="313" y="100"/>
                    </a:lnTo>
                    <a:lnTo>
                      <a:pt x="302" y="93"/>
                    </a:lnTo>
                    <a:lnTo>
                      <a:pt x="293" y="88"/>
                    </a:lnTo>
                    <a:lnTo>
                      <a:pt x="264" y="65"/>
                    </a:lnTo>
                    <a:lnTo>
                      <a:pt x="264" y="65"/>
                    </a:lnTo>
                    <a:lnTo>
                      <a:pt x="258" y="62"/>
                    </a:lnTo>
                    <a:lnTo>
                      <a:pt x="253" y="59"/>
                    </a:lnTo>
                    <a:lnTo>
                      <a:pt x="247" y="58"/>
                    </a:lnTo>
                    <a:lnTo>
                      <a:pt x="239" y="58"/>
                    </a:lnTo>
                    <a:lnTo>
                      <a:pt x="233" y="59"/>
                    </a:lnTo>
                    <a:lnTo>
                      <a:pt x="228" y="62"/>
                    </a:lnTo>
                    <a:lnTo>
                      <a:pt x="222" y="65"/>
                    </a:lnTo>
                    <a:lnTo>
                      <a:pt x="216" y="70"/>
                    </a:lnTo>
                    <a:lnTo>
                      <a:pt x="67" y="231"/>
                    </a:lnTo>
                    <a:lnTo>
                      <a:pt x="67" y="231"/>
                    </a:lnTo>
                    <a:lnTo>
                      <a:pt x="63" y="237"/>
                    </a:lnTo>
                    <a:lnTo>
                      <a:pt x="60" y="243"/>
                    </a:lnTo>
                    <a:lnTo>
                      <a:pt x="59" y="248"/>
                    </a:lnTo>
                    <a:lnTo>
                      <a:pt x="58" y="256"/>
                    </a:lnTo>
                    <a:lnTo>
                      <a:pt x="59" y="262"/>
                    </a:lnTo>
                    <a:lnTo>
                      <a:pt x="60" y="267"/>
                    </a:lnTo>
                    <a:lnTo>
                      <a:pt x="63" y="273"/>
                    </a:lnTo>
                    <a:lnTo>
                      <a:pt x="67" y="279"/>
                    </a:lnTo>
                    <a:lnTo>
                      <a:pt x="67" y="279"/>
                    </a:lnTo>
                    <a:lnTo>
                      <a:pt x="85" y="300"/>
                    </a:lnTo>
                    <a:lnTo>
                      <a:pt x="105" y="320"/>
                    </a:lnTo>
                    <a:lnTo>
                      <a:pt x="105" y="320"/>
                    </a:lnTo>
                    <a:lnTo>
                      <a:pt x="117" y="332"/>
                    </a:lnTo>
                    <a:lnTo>
                      <a:pt x="130" y="346"/>
                    </a:lnTo>
                    <a:lnTo>
                      <a:pt x="136" y="353"/>
                    </a:lnTo>
                    <a:lnTo>
                      <a:pt x="140" y="360"/>
                    </a:lnTo>
                    <a:lnTo>
                      <a:pt x="143" y="367"/>
                    </a:lnTo>
                    <a:lnTo>
                      <a:pt x="146" y="374"/>
                    </a:lnTo>
                    <a:lnTo>
                      <a:pt x="146" y="374"/>
                    </a:lnTo>
                    <a:lnTo>
                      <a:pt x="149" y="403"/>
                    </a:lnTo>
                    <a:lnTo>
                      <a:pt x="154" y="433"/>
                    </a:lnTo>
                    <a:lnTo>
                      <a:pt x="157" y="448"/>
                    </a:lnTo>
                    <a:lnTo>
                      <a:pt x="161" y="461"/>
                    </a:lnTo>
                    <a:lnTo>
                      <a:pt x="167" y="474"/>
                    </a:lnTo>
                    <a:lnTo>
                      <a:pt x="173" y="485"/>
                    </a:lnTo>
                    <a:lnTo>
                      <a:pt x="173" y="485"/>
                    </a:lnTo>
                    <a:lnTo>
                      <a:pt x="160" y="492"/>
                    </a:lnTo>
                    <a:lnTo>
                      <a:pt x="149" y="500"/>
                    </a:lnTo>
                    <a:lnTo>
                      <a:pt x="140" y="510"/>
                    </a:lnTo>
                    <a:lnTo>
                      <a:pt x="129" y="522"/>
                    </a:lnTo>
                    <a:lnTo>
                      <a:pt x="129" y="522"/>
                    </a:lnTo>
                    <a:close/>
                    <a:moveTo>
                      <a:pt x="602" y="804"/>
                    </a:moveTo>
                    <a:lnTo>
                      <a:pt x="602" y="804"/>
                    </a:lnTo>
                    <a:lnTo>
                      <a:pt x="593" y="797"/>
                    </a:lnTo>
                    <a:lnTo>
                      <a:pt x="582" y="792"/>
                    </a:lnTo>
                    <a:lnTo>
                      <a:pt x="571" y="788"/>
                    </a:lnTo>
                    <a:lnTo>
                      <a:pt x="560" y="786"/>
                    </a:lnTo>
                    <a:lnTo>
                      <a:pt x="549" y="786"/>
                    </a:lnTo>
                    <a:lnTo>
                      <a:pt x="538" y="788"/>
                    </a:lnTo>
                    <a:lnTo>
                      <a:pt x="527" y="791"/>
                    </a:lnTo>
                    <a:lnTo>
                      <a:pt x="518" y="797"/>
                    </a:lnTo>
                    <a:lnTo>
                      <a:pt x="518" y="797"/>
                    </a:lnTo>
                    <a:lnTo>
                      <a:pt x="514" y="797"/>
                    </a:lnTo>
                    <a:lnTo>
                      <a:pt x="512" y="795"/>
                    </a:lnTo>
                    <a:lnTo>
                      <a:pt x="512" y="795"/>
                    </a:lnTo>
                    <a:lnTo>
                      <a:pt x="511" y="794"/>
                    </a:lnTo>
                    <a:lnTo>
                      <a:pt x="511" y="791"/>
                    </a:lnTo>
                    <a:lnTo>
                      <a:pt x="511" y="791"/>
                    </a:lnTo>
                    <a:lnTo>
                      <a:pt x="512" y="782"/>
                    </a:lnTo>
                    <a:lnTo>
                      <a:pt x="512" y="773"/>
                    </a:lnTo>
                    <a:lnTo>
                      <a:pt x="509" y="763"/>
                    </a:lnTo>
                    <a:lnTo>
                      <a:pt x="507" y="754"/>
                    </a:lnTo>
                    <a:lnTo>
                      <a:pt x="503" y="745"/>
                    </a:lnTo>
                    <a:lnTo>
                      <a:pt x="499" y="737"/>
                    </a:lnTo>
                    <a:lnTo>
                      <a:pt x="493" y="729"/>
                    </a:lnTo>
                    <a:lnTo>
                      <a:pt x="487" y="723"/>
                    </a:lnTo>
                    <a:lnTo>
                      <a:pt x="487" y="723"/>
                    </a:lnTo>
                    <a:lnTo>
                      <a:pt x="487" y="723"/>
                    </a:lnTo>
                    <a:lnTo>
                      <a:pt x="477" y="716"/>
                    </a:lnTo>
                    <a:lnTo>
                      <a:pt x="467" y="710"/>
                    </a:lnTo>
                    <a:lnTo>
                      <a:pt x="456" y="707"/>
                    </a:lnTo>
                    <a:lnTo>
                      <a:pt x="444" y="705"/>
                    </a:lnTo>
                    <a:lnTo>
                      <a:pt x="433" y="705"/>
                    </a:lnTo>
                    <a:lnTo>
                      <a:pt x="423" y="706"/>
                    </a:lnTo>
                    <a:lnTo>
                      <a:pt x="412" y="710"/>
                    </a:lnTo>
                    <a:lnTo>
                      <a:pt x="401" y="716"/>
                    </a:lnTo>
                    <a:lnTo>
                      <a:pt x="401" y="716"/>
                    </a:lnTo>
                    <a:lnTo>
                      <a:pt x="399" y="716"/>
                    </a:lnTo>
                    <a:lnTo>
                      <a:pt x="396" y="714"/>
                    </a:lnTo>
                    <a:lnTo>
                      <a:pt x="396" y="714"/>
                    </a:lnTo>
                    <a:lnTo>
                      <a:pt x="394" y="713"/>
                    </a:lnTo>
                    <a:lnTo>
                      <a:pt x="394" y="710"/>
                    </a:lnTo>
                    <a:lnTo>
                      <a:pt x="394" y="710"/>
                    </a:lnTo>
                    <a:lnTo>
                      <a:pt x="395" y="700"/>
                    </a:lnTo>
                    <a:lnTo>
                      <a:pt x="395" y="692"/>
                    </a:lnTo>
                    <a:lnTo>
                      <a:pt x="394" y="682"/>
                    </a:lnTo>
                    <a:lnTo>
                      <a:pt x="392" y="673"/>
                    </a:lnTo>
                    <a:lnTo>
                      <a:pt x="388" y="665"/>
                    </a:lnTo>
                    <a:lnTo>
                      <a:pt x="383" y="656"/>
                    </a:lnTo>
                    <a:lnTo>
                      <a:pt x="377" y="648"/>
                    </a:lnTo>
                    <a:lnTo>
                      <a:pt x="370" y="642"/>
                    </a:lnTo>
                    <a:lnTo>
                      <a:pt x="370" y="642"/>
                    </a:lnTo>
                    <a:lnTo>
                      <a:pt x="370" y="642"/>
                    </a:lnTo>
                    <a:lnTo>
                      <a:pt x="363" y="636"/>
                    </a:lnTo>
                    <a:lnTo>
                      <a:pt x="355" y="631"/>
                    </a:lnTo>
                    <a:lnTo>
                      <a:pt x="345" y="628"/>
                    </a:lnTo>
                    <a:lnTo>
                      <a:pt x="337" y="625"/>
                    </a:lnTo>
                    <a:lnTo>
                      <a:pt x="327" y="624"/>
                    </a:lnTo>
                    <a:lnTo>
                      <a:pt x="318" y="624"/>
                    </a:lnTo>
                    <a:lnTo>
                      <a:pt x="308" y="625"/>
                    </a:lnTo>
                    <a:lnTo>
                      <a:pt x="300" y="628"/>
                    </a:lnTo>
                    <a:lnTo>
                      <a:pt x="300" y="628"/>
                    </a:lnTo>
                    <a:lnTo>
                      <a:pt x="298" y="628"/>
                    </a:lnTo>
                    <a:lnTo>
                      <a:pt x="295" y="627"/>
                    </a:lnTo>
                    <a:lnTo>
                      <a:pt x="295" y="627"/>
                    </a:lnTo>
                    <a:lnTo>
                      <a:pt x="294" y="624"/>
                    </a:lnTo>
                    <a:lnTo>
                      <a:pt x="294" y="622"/>
                    </a:lnTo>
                    <a:lnTo>
                      <a:pt x="294" y="622"/>
                    </a:lnTo>
                    <a:lnTo>
                      <a:pt x="298" y="610"/>
                    </a:lnTo>
                    <a:lnTo>
                      <a:pt x="300" y="599"/>
                    </a:lnTo>
                    <a:lnTo>
                      <a:pt x="300" y="587"/>
                    </a:lnTo>
                    <a:lnTo>
                      <a:pt x="299" y="577"/>
                    </a:lnTo>
                    <a:lnTo>
                      <a:pt x="295" y="566"/>
                    </a:lnTo>
                    <a:lnTo>
                      <a:pt x="291" y="555"/>
                    </a:lnTo>
                    <a:lnTo>
                      <a:pt x="283" y="546"/>
                    </a:lnTo>
                    <a:lnTo>
                      <a:pt x="275" y="537"/>
                    </a:lnTo>
                    <a:lnTo>
                      <a:pt x="275" y="537"/>
                    </a:lnTo>
                    <a:lnTo>
                      <a:pt x="275" y="537"/>
                    </a:lnTo>
                    <a:lnTo>
                      <a:pt x="269" y="533"/>
                    </a:lnTo>
                    <a:lnTo>
                      <a:pt x="263" y="529"/>
                    </a:lnTo>
                    <a:lnTo>
                      <a:pt x="256" y="525"/>
                    </a:lnTo>
                    <a:lnTo>
                      <a:pt x="250" y="523"/>
                    </a:lnTo>
                    <a:lnTo>
                      <a:pt x="236" y="520"/>
                    </a:lnTo>
                    <a:lnTo>
                      <a:pt x="222" y="520"/>
                    </a:lnTo>
                    <a:lnTo>
                      <a:pt x="209" y="522"/>
                    </a:lnTo>
                    <a:lnTo>
                      <a:pt x="195" y="527"/>
                    </a:lnTo>
                    <a:lnTo>
                      <a:pt x="190" y="530"/>
                    </a:lnTo>
                    <a:lnTo>
                      <a:pt x="184" y="535"/>
                    </a:lnTo>
                    <a:lnTo>
                      <a:pt x="178" y="540"/>
                    </a:lnTo>
                    <a:lnTo>
                      <a:pt x="173" y="544"/>
                    </a:lnTo>
                    <a:lnTo>
                      <a:pt x="151" y="568"/>
                    </a:lnTo>
                    <a:lnTo>
                      <a:pt x="151" y="568"/>
                    </a:lnTo>
                    <a:lnTo>
                      <a:pt x="147" y="574"/>
                    </a:lnTo>
                    <a:lnTo>
                      <a:pt x="143" y="581"/>
                    </a:lnTo>
                    <a:lnTo>
                      <a:pt x="140" y="587"/>
                    </a:lnTo>
                    <a:lnTo>
                      <a:pt x="137" y="594"/>
                    </a:lnTo>
                    <a:lnTo>
                      <a:pt x="135" y="607"/>
                    </a:lnTo>
                    <a:lnTo>
                      <a:pt x="134" y="622"/>
                    </a:lnTo>
                    <a:lnTo>
                      <a:pt x="136" y="635"/>
                    </a:lnTo>
                    <a:lnTo>
                      <a:pt x="142" y="648"/>
                    </a:lnTo>
                    <a:lnTo>
                      <a:pt x="146" y="655"/>
                    </a:lnTo>
                    <a:lnTo>
                      <a:pt x="149" y="661"/>
                    </a:lnTo>
                    <a:lnTo>
                      <a:pt x="154" y="666"/>
                    </a:lnTo>
                    <a:lnTo>
                      <a:pt x="159" y="672"/>
                    </a:lnTo>
                    <a:lnTo>
                      <a:pt x="159" y="672"/>
                    </a:lnTo>
                    <a:lnTo>
                      <a:pt x="159" y="672"/>
                    </a:lnTo>
                    <a:lnTo>
                      <a:pt x="166" y="676"/>
                    </a:lnTo>
                    <a:lnTo>
                      <a:pt x="174" y="681"/>
                    </a:lnTo>
                    <a:lnTo>
                      <a:pt x="182" y="685"/>
                    </a:lnTo>
                    <a:lnTo>
                      <a:pt x="191" y="687"/>
                    </a:lnTo>
                    <a:lnTo>
                      <a:pt x="199" y="688"/>
                    </a:lnTo>
                    <a:lnTo>
                      <a:pt x="207" y="688"/>
                    </a:lnTo>
                    <a:lnTo>
                      <a:pt x="216" y="688"/>
                    </a:lnTo>
                    <a:lnTo>
                      <a:pt x="224" y="687"/>
                    </a:lnTo>
                    <a:lnTo>
                      <a:pt x="224" y="687"/>
                    </a:lnTo>
                    <a:lnTo>
                      <a:pt x="228" y="687"/>
                    </a:lnTo>
                    <a:lnTo>
                      <a:pt x="230" y="688"/>
                    </a:lnTo>
                    <a:lnTo>
                      <a:pt x="230" y="688"/>
                    </a:lnTo>
                    <a:lnTo>
                      <a:pt x="230" y="692"/>
                    </a:lnTo>
                    <a:lnTo>
                      <a:pt x="229" y="694"/>
                    </a:lnTo>
                    <a:lnTo>
                      <a:pt x="229" y="694"/>
                    </a:lnTo>
                    <a:lnTo>
                      <a:pt x="222" y="706"/>
                    </a:lnTo>
                    <a:lnTo>
                      <a:pt x="217" y="719"/>
                    </a:lnTo>
                    <a:lnTo>
                      <a:pt x="214" y="732"/>
                    </a:lnTo>
                    <a:lnTo>
                      <a:pt x="214" y="745"/>
                    </a:lnTo>
                    <a:lnTo>
                      <a:pt x="217" y="758"/>
                    </a:lnTo>
                    <a:lnTo>
                      <a:pt x="222" y="772"/>
                    </a:lnTo>
                    <a:lnTo>
                      <a:pt x="229" y="783"/>
                    </a:lnTo>
                    <a:lnTo>
                      <a:pt x="239" y="794"/>
                    </a:lnTo>
                    <a:lnTo>
                      <a:pt x="239" y="794"/>
                    </a:lnTo>
                    <a:lnTo>
                      <a:pt x="239" y="794"/>
                    </a:lnTo>
                    <a:lnTo>
                      <a:pt x="250" y="801"/>
                    </a:lnTo>
                    <a:lnTo>
                      <a:pt x="263" y="807"/>
                    </a:lnTo>
                    <a:lnTo>
                      <a:pt x="276" y="811"/>
                    </a:lnTo>
                    <a:lnTo>
                      <a:pt x="289" y="811"/>
                    </a:lnTo>
                    <a:lnTo>
                      <a:pt x="302" y="810"/>
                    </a:lnTo>
                    <a:lnTo>
                      <a:pt x="316" y="805"/>
                    </a:lnTo>
                    <a:lnTo>
                      <a:pt x="327" y="799"/>
                    </a:lnTo>
                    <a:lnTo>
                      <a:pt x="338" y="791"/>
                    </a:lnTo>
                    <a:lnTo>
                      <a:pt x="338" y="791"/>
                    </a:lnTo>
                    <a:lnTo>
                      <a:pt x="341" y="789"/>
                    </a:lnTo>
                    <a:lnTo>
                      <a:pt x="343" y="789"/>
                    </a:lnTo>
                    <a:lnTo>
                      <a:pt x="343" y="789"/>
                    </a:lnTo>
                    <a:lnTo>
                      <a:pt x="345" y="792"/>
                    </a:lnTo>
                    <a:lnTo>
                      <a:pt x="345" y="794"/>
                    </a:lnTo>
                    <a:lnTo>
                      <a:pt x="345" y="794"/>
                    </a:lnTo>
                    <a:lnTo>
                      <a:pt x="345" y="802"/>
                    </a:lnTo>
                    <a:lnTo>
                      <a:pt x="346" y="811"/>
                    </a:lnTo>
                    <a:lnTo>
                      <a:pt x="348" y="820"/>
                    </a:lnTo>
                    <a:lnTo>
                      <a:pt x="350" y="827"/>
                    </a:lnTo>
                    <a:lnTo>
                      <a:pt x="354" y="836"/>
                    </a:lnTo>
                    <a:lnTo>
                      <a:pt x="358" y="843"/>
                    </a:lnTo>
                    <a:lnTo>
                      <a:pt x="364" y="850"/>
                    </a:lnTo>
                    <a:lnTo>
                      <a:pt x="370" y="857"/>
                    </a:lnTo>
                    <a:lnTo>
                      <a:pt x="370" y="857"/>
                    </a:lnTo>
                    <a:lnTo>
                      <a:pt x="370" y="857"/>
                    </a:lnTo>
                    <a:lnTo>
                      <a:pt x="382" y="864"/>
                    </a:lnTo>
                    <a:lnTo>
                      <a:pt x="394" y="870"/>
                    </a:lnTo>
                    <a:lnTo>
                      <a:pt x="407" y="874"/>
                    </a:lnTo>
                    <a:lnTo>
                      <a:pt x="420" y="874"/>
                    </a:lnTo>
                    <a:lnTo>
                      <a:pt x="433" y="873"/>
                    </a:lnTo>
                    <a:lnTo>
                      <a:pt x="446" y="868"/>
                    </a:lnTo>
                    <a:lnTo>
                      <a:pt x="458" y="862"/>
                    </a:lnTo>
                    <a:lnTo>
                      <a:pt x="469" y="854"/>
                    </a:lnTo>
                    <a:lnTo>
                      <a:pt x="469" y="854"/>
                    </a:lnTo>
                    <a:lnTo>
                      <a:pt x="471" y="852"/>
                    </a:lnTo>
                    <a:lnTo>
                      <a:pt x="474" y="852"/>
                    </a:lnTo>
                    <a:lnTo>
                      <a:pt x="474" y="852"/>
                    </a:lnTo>
                    <a:lnTo>
                      <a:pt x="476" y="855"/>
                    </a:lnTo>
                    <a:lnTo>
                      <a:pt x="477" y="857"/>
                    </a:lnTo>
                    <a:lnTo>
                      <a:pt x="477" y="857"/>
                    </a:lnTo>
                    <a:lnTo>
                      <a:pt x="476" y="865"/>
                    </a:lnTo>
                    <a:lnTo>
                      <a:pt x="477" y="874"/>
                    </a:lnTo>
                    <a:lnTo>
                      <a:pt x="478" y="883"/>
                    </a:lnTo>
                    <a:lnTo>
                      <a:pt x="482" y="890"/>
                    </a:lnTo>
                    <a:lnTo>
                      <a:pt x="486" y="899"/>
                    </a:lnTo>
                    <a:lnTo>
                      <a:pt x="489" y="906"/>
                    </a:lnTo>
                    <a:lnTo>
                      <a:pt x="495" y="913"/>
                    </a:lnTo>
                    <a:lnTo>
                      <a:pt x="502" y="920"/>
                    </a:lnTo>
                    <a:lnTo>
                      <a:pt x="502" y="920"/>
                    </a:lnTo>
                    <a:lnTo>
                      <a:pt x="507" y="924"/>
                    </a:lnTo>
                    <a:lnTo>
                      <a:pt x="514" y="928"/>
                    </a:lnTo>
                    <a:lnTo>
                      <a:pt x="520" y="931"/>
                    </a:lnTo>
                    <a:lnTo>
                      <a:pt x="527" y="933"/>
                    </a:lnTo>
                    <a:lnTo>
                      <a:pt x="540" y="937"/>
                    </a:lnTo>
                    <a:lnTo>
                      <a:pt x="555" y="937"/>
                    </a:lnTo>
                    <a:lnTo>
                      <a:pt x="569" y="934"/>
                    </a:lnTo>
                    <a:lnTo>
                      <a:pt x="582" y="930"/>
                    </a:lnTo>
                    <a:lnTo>
                      <a:pt x="588" y="926"/>
                    </a:lnTo>
                    <a:lnTo>
                      <a:pt x="594" y="923"/>
                    </a:lnTo>
                    <a:lnTo>
                      <a:pt x="599" y="918"/>
                    </a:lnTo>
                    <a:lnTo>
                      <a:pt x="604" y="912"/>
                    </a:lnTo>
                    <a:lnTo>
                      <a:pt x="609" y="906"/>
                    </a:lnTo>
                    <a:lnTo>
                      <a:pt x="609" y="906"/>
                    </a:lnTo>
                    <a:lnTo>
                      <a:pt x="614" y="900"/>
                    </a:lnTo>
                    <a:lnTo>
                      <a:pt x="618" y="894"/>
                    </a:lnTo>
                    <a:lnTo>
                      <a:pt x="621" y="887"/>
                    </a:lnTo>
                    <a:lnTo>
                      <a:pt x="623" y="881"/>
                    </a:lnTo>
                    <a:lnTo>
                      <a:pt x="627" y="867"/>
                    </a:lnTo>
                    <a:lnTo>
                      <a:pt x="627" y="854"/>
                    </a:lnTo>
                    <a:lnTo>
                      <a:pt x="625" y="839"/>
                    </a:lnTo>
                    <a:lnTo>
                      <a:pt x="620" y="826"/>
                    </a:lnTo>
                    <a:lnTo>
                      <a:pt x="616" y="820"/>
                    </a:lnTo>
                    <a:lnTo>
                      <a:pt x="612" y="814"/>
                    </a:lnTo>
                    <a:lnTo>
                      <a:pt x="607" y="808"/>
                    </a:lnTo>
                    <a:lnTo>
                      <a:pt x="602" y="804"/>
                    </a:lnTo>
                    <a:lnTo>
                      <a:pt x="602" y="804"/>
                    </a:lnTo>
                    <a:close/>
                    <a:moveTo>
                      <a:pt x="797" y="256"/>
                    </a:moveTo>
                    <a:lnTo>
                      <a:pt x="797" y="256"/>
                    </a:lnTo>
                    <a:lnTo>
                      <a:pt x="987" y="439"/>
                    </a:lnTo>
                    <a:lnTo>
                      <a:pt x="987" y="439"/>
                    </a:lnTo>
                    <a:lnTo>
                      <a:pt x="994" y="443"/>
                    </a:lnTo>
                    <a:lnTo>
                      <a:pt x="1002" y="447"/>
                    </a:lnTo>
                    <a:lnTo>
                      <a:pt x="1010" y="449"/>
                    </a:lnTo>
                    <a:lnTo>
                      <a:pt x="1019" y="448"/>
                    </a:lnTo>
                    <a:lnTo>
                      <a:pt x="1019" y="448"/>
                    </a:lnTo>
                    <a:lnTo>
                      <a:pt x="1028" y="446"/>
                    </a:lnTo>
                    <a:lnTo>
                      <a:pt x="1035" y="442"/>
                    </a:lnTo>
                    <a:lnTo>
                      <a:pt x="1042" y="436"/>
                    </a:lnTo>
                    <a:lnTo>
                      <a:pt x="1047" y="429"/>
                    </a:lnTo>
                    <a:lnTo>
                      <a:pt x="1047" y="429"/>
                    </a:lnTo>
                    <a:lnTo>
                      <a:pt x="1057" y="409"/>
                    </a:lnTo>
                    <a:lnTo>
                      <a:pt x="1066" y="388"/>
                    </a:lnTo>
                    <a:lnTo>
                      <a:pt x="1072" y="365"/>
                    </a:lnTo>
                    <a:lnTo>
                      <a:pt x="1078" y="341"/>
                    </a:lnTo>
                    <a:lnTo>
                      <a:pt x="1078" y="341"/>
                    </a:lnTo>
                    <a:lnTo>
                      <a:pt x="1080" y="330"/>
                    </a:lnTo>
                    <a:lnTo>
                      <a:pt x="1084" y="321"/>
                    </a:lnTo>
                    <a:lnTo>
                      <a:pt x="1090" y="313"/>
                    </a:lnTo>
                    <a:lnTo>
                      <a:pt x="1095" y="304"/>
                    </a:lnTo>
                    <a:lnTo>
                      <a:pt x="1129" y="269"/>
                    </a:lnTo>
                    <a:lnTo>
                      <a:pt x="1129" y="269"/>
                    </a:lnTo>
                    <a:lnTo>
                      <a:pt x="1138" y="258"/>
                    </a:lnTo>
                    <a:lnTo>
                      <a:pt x="1144" y="246"/>
                    </a:lnTo>
                    <a:lnTo>
                      <a:pt x="1148" y="233"/>
                    </a:lnTo>
                    <a:lnTo>
                      <a:pt x="1149" y="220"/>
                    </a:lnTo>
                    <a:lnTo>
                      <a:pt x="1148" y="208"/>
                    </a:lnTo>
                    <a:lnTo>
                      <a:pt x="1144" y="195"/>
                    </a:lnTo>
                    <a:lnTo>
                      <a:pt x="1138" y="183"/>
                    </a:lnTo>
                    <a:lnTo>
                      <a:pt x="1130" y="172"/>
                    </a:lnTo>
                    <a:lnTo>
                      <a:pt x="993" y="23"/>
                    </a:lnTo>
                    <a:lnTo>
                      <a:pt x="993" y="23"/>
                    </a:lnTo>
                    <a:lnTo>
                      <a:pt x="983" y="13"/>
                    </a:lnTo>
                    <a:lnTo>
                      <a:pt x="972" y="7"/>
                    </a:lnTo>
                    <a:lnTo>
                      <a:pt x="959" y="2"/>
                    </a:lnTo>
                    <a:lnTo>
                      <a:pt x="946" y="0"/>
                    </a:lnTo>
                    <a:lnTo>
                      <a:pt x="933" y="0"/>
                    </a:lnTo>
                    <a:lnTo>
                      <a:pt x="920" y="2"/>
                    </a:lnTo>
                    <a:lnTo>
                      <a:pt x="908" y="7"/>
                    </a:lnTo>
                    <a:lnTo>
                      <a:pt x="896" y="15"/>
                    </a:lnTo>
                    <a:lnTo>
                      <a:pt x="864" y="42"/>
                    </a:lnTo>
                    <a:lnTo>
                      <a:pt x="864" y="42"/>
                    </a:lnTo>
                    <a:lnTo>
                      <a:pt x="852" y="49"/>
                    </a:lnTo>
                    <a:lnTo>
                      <a:pt x="845" y="52"/>
                    </a:lnTo>
                    <a:lnTo>
                      <a:pt x="839" y="55"/>
                    </a:lnTo>
                    <a:lnTo>
                      <a:pt x="832" y="56"/>
                    </a:lnTo>
                    <a:lnTo>
                      <a:pt x="824" y="57"/>
                    </a:lnTo>
                    <a:lnTo>
                      <a:pt x="810" y="57"/>
                    </a:lnTo>
                    <a:lnTo>
                      <a:pt x="810" y="57"/>
                    </a:lnTo>
                    <a:lnTo>
                      <a:pt x="708" y="44"/>
                    </a:lnTo>
                    <a:lnTo>
                      <a:pt x="708" y="44"/>
                    </a:lnTo>
                    <a:lnTo>
                      <a:pt x="685" y="43"/>
                    </a:lnTo>
                    <a:lnTo>
                      <a:pt x="662" y="43"/>
                    </a:lnTo>
                    <a:lnTo>
                      <a:pt x="639" y="45"/>
                    </a:lnTo>
                    <a:lnTo>
                      <a:pt x="618" y="50"/>
                    </a:lnTo>
                    <a:lnTo>
                      <a:pt x="596" y="57"/>
                    </a:lnTo>
                    <a:lnTo>
                      <a:pt x="575" y="67"/>
                    </a:lnTo>
                    <a:lnTo>
                      <a:pt x="555" y="77"/>
                    </a:lnTo>
                    <a:lnTo>
                      <a:pt x="535" y="92"/>
                    </a:lnTo>
                    <a:lnTo>
                      <a:pt x="535" y="92"/>
                    </a:lnTo>
                    <a:lnTo>
                      <a:pt x="434" y="169"/>
                    </a:lnTo>
                    <a:lnTo>
                      <a:pt x="333" y="247"/>
                    </a:lnTo>
                    <a:lnTo>
                      <a:pt x="333" y="247"/>
                    </a:lnTo>
                    <a:lnTo>
                      <a:pt x="323" y="257"/>
                    </a:lnTo>
                    <a:lnTo>
                      <a:pt x="316" y="267"/>
                    </a:lnTo>
                    <a:lnTo>
                      <a:pt x="311" y="278"/>
                    </a:lnTo>
                    <a:lnTo>
                      <a:pt x="310" y="288"/>
                    </a:lnTo>
                    <a:lnTo>
                      <a:pt x="311" y="298"/>
                    </a:lnTo>
                    <a:lnTo>
                      <a:pt x="314" y="308"/>
                    </a:lnTo>
                    <a:lnTo>
                      <a:pt x="320" y="316"/>
                    </a:lnTo>
                    <a:lnTo>
                      <a:pt x="327" y="323"/>
                    </a:lnTo>
                    <a:lnTo>
                      <a:pt x="336" y="329"/>
                    </a:lnTo>
                    <a:lnTo>
                      <a:pt x="346" y="335"/>
                    </a:lnTo>
                    <a:lnTo>
                      <a:pt x="358" y="338"/>
                    </a:lnTo>
                    <a:lnTo>
                      <a:pt x="371" y="340"/>
                    </a:lnTo>
                    <a:lnTo>
                      <a:pt x="386" y="339"/>
                    </a:lnTo>
                    <a:lnTo>
                      <a:pt x="400" y="336"/>
                    </a:lnTo>
                    <a:lnTo>
                      <a:pt x="414" y="332"/>
                    </a:lnTo>
                    <a:lnTo>
                      <a:pt x="430" y="323"/>
                    </a:lnTo>
                    <a:lnTo>
                      <a:pt x="576" y="233"/>
                    </a:lnTo>
                    <a:lnTo>
                      <a:pt x="576" y="233"/>
                    </a:lnTo>
                    <a:lnTo>
                      <a:pt x="584" y="228"/>
                    </a:lnTo>
                    <a:lnTo>
                      <a:pt x="593" y="225"/>
                    </a:lnTo>
                    <a:lnTo>
                      <a:pt x="601" y="223"/>
                    </a:lnTo>
                    <a:lnTo>
                      <a:pt x="609" y="222"/>
                    </a:lnTo>
                    <a:lnTo>
                      <a:pt x="618" y="222"/>
                    </a:lnTo>
                    <a:lnTo>
                      <a:pt x="626" y="222"/>
                    </a:lnTo>
                    <a:lnTo>
                      <a:pt x="634" y="225"/>
                    </a:lnTo>
                    <a:lnTo>
                      <a:pt x="643" y="228"/>
                    </a:lnTo>
                    <a:lnTo>
                      <a:pt x="643" y="228"/>
                    </a:lnTo>
                    <a:lnTo>
                      <a:pt x="653" y="232"/>
                    </a:lnTo>
                    <a:lnTo>
                      <a:pt x="665" y="235"/>
                    </a:lnTo>
                    <a:lnTo>
                      <a:pt x="677" y="238"/>
                    </a:lnTo>
                    <a:lnTo>
                      <a:pt x="689" y="239"/>
                    </a:lnTo>
                    <a:lnTo>
                      <a:pt x="701" y="240"/>
                    </a:lnTo>
                    <a:lnTo>
                      <a:pt x="713" y="240"/>
                    </a:lnTo>
                    <a:lnTo>
                      <a:pt x="725" y="239"/>
                    </a:lnTo>
                    <a:lnTo>
                      <a:pt x="735" y="238"/>
                    </a:lnTo>
                    <a:lnTo>
                      <a:pt x="735" y="238"/>
                    </a:lnTo>
                    <a:lnTo>
                      <a:pt x="744" y="237"/>
                    </a:lnTo>
                    <a:lnTo>
                      <a:pt x="752" y="237"/>
                    </a:lnTo>
                    <a:lnTo>
                      <a:pt x="760" y="237"/>
                    </a:lnTo>
                    <a:lnTo>
                      <a:pt x="769" y="239"/>
                    </a:lnTo>
                    <a:lnTo>
                      <a:pt x="776" y="241"/>
                    </a:lnTo>
                    <a:lnTo>
                      <a:pt x="783" y="246"/>
                    </a:lnTo>
                    <a:lnTo>
                      <a:pt x="790" y="251"/>
                    </a:lnTo>
                    <a:lnTo>
                      <a:pt x="797" y="256"/>
                    </a:lnTo>
                    <a:lnTo>
                      <a:pt x="797" y="256"/>
                    </a:lnTo>
                    <a:close/>
                  </a:path>
                </a:pathLst>
              </a:custGeom>
              <a:solidFill>
                <a:schemeClr val="bg1">
                  <a:lumMod val="100000"/>
                </a:schemeClr>
              </a:solidFill>
              <a:ln>
                <a:noFill/>
              </a:ln>
            </p:spPr>
            <p:txBody>
              <a:bodyPr anchor="ctr"/>
              <a:lstStyle/>
              <a:p>
                <a:pPr algn="ctr"/>
                <a:endParaRPr sz="2400"/>
              </a:p>
            </p:txBody>
          </p:sp>
          <p:sp>
            <p:nvSpPr>
              <p:cNvPr id="18" name="Freeform: Shape 16"/>
              <p:cNvSpPr/>
              <p:nvPr/>
            </p:nvSpPr>
            <p:spPr bwMode="auto">
              <a:xfrm>
                <a:off x="7826670" y="3368320"/>
                <a:ext cx="508539" cy="676199"/>
              </a:xfrm>
              <a:custGeom>
                <a:avLst/>
                <a:gdLst>
                  <a:gd name="T0" fmla="*/ 560 w 915"/>
                  <a:gd name="T1" fmla="*/ 881 h 1218"/>
                  <a:gd name="T2" fmla="*/ 900 w 915"/>
                  <a:gd name="T3" fmla="*/ 652 h 1218"/>
                  <a:gd name="T4" fmla="*/ 887 w 915"/>
                  <a:gd name="T5" fmla="*/ 898 h 1218"/>
                  <a:gd name="T6" fmla="*/ 379 w 915"/>
                  <a:gd name="T7" fmla="*/ 67 h 1218"/>
                  <a:gd name="T8" fmla="*/ 380 w 915"/>
                  <a:gd name="T9" fmla="*/ 54 h 1218"/>
                  <a:gd name="T10" fmla="*/ 391 w 915"/>
                  <a:gd name="T11" fmla="*/ 30 h 1218"/>
                  <a:gd name="T12" fmla="*/ 409 w 915"/>
                  <a:gd name="T13" fmla="*/ 12 h 1218"/>
                  <a:gd name="T14" fmla="*/ 433 w 915"/>
                  <a:gd name="T15" fmla="*/ 1 h 1218"/>
                  <a:gd name="T16" fmla="*/ 446 w 915"/>
                  <a:gd name="T17" fmla="*/ 0 h 1218"/>
                  <a:gd name="T18" fmla="*/ 472 w 915"/>
                  <a:gd name="T19" fmla="*/ 5 h 1218"/>
                  <a:gd name="T20" fmla="*/ 493 w 915"/>
                  <a:gd name="T21" fmla="*/ 19 h 1218"/>
                  <a:gd name="T22" fmla="*/ 508 w 915"/>
                  <a:gd name="T23" fmla="*/ 41 h 1218"/>
                  <a:gd name="T24" fmla="*/ 512 w 915"/>
                  <a:gd name="T25" fmla="*/ 67 h 1218"/>
                  <a:gd name="T26" fmla="*/ 379 w 915"/>
                  <a:gd name="T27" fmla="*/ 161 h 1218"/>
                  <a:gd name="T28" fmla="*/ 379 w 915"/>
                  <a:gd name="T29" fmla="*/ 67 h 1218"/>
                  <a:gd name="T30" fmla="*/ 512 w 915"/>
                  <a:gd name="T31" fmla="*/ 1103 h 1218"/>
                  <a:gd name="T32" fmla="*/ 514 w 915"/>
                  <a:gd name="T33" fmla="*/ 1107 h 1218"/>
                  <a:gd name="T34" fmla="*/ 518 w 915"/>
                  <a:gd name="T35" fmla="*/ 1116 h 1218"/>
                  <a:gd name="T36" fmla="*/ 528 w 915"/>
                  <a:gd name="T37" fmla="*/ 1122 h 1218"/>
                  <a:gd name="T38" fmla="*/ 568 w 915"/>
                  <a:gd name="T39" fmla="*/ 1122 h 1218"/>
                  <a:gd name="T40" fmla="*/ 579 w 915"/>
                  <a:gd name="T41" fmla="*/ 1124 h 1218"/>
                  <a:gd name="T42" fmla="*/ 598 w 915"/>
                  <a:gd name="T43" fmla="*/ 1132 h 1218"/>
                  <a:gd name="T44" fmla="*/ 613 w 915"/>
                  <a:gd name="T45" fmla="*/ 1146 h 1218"/>
                  <a:gd name="T46" fmla="*/ 621 w 915"/>
                  <a:gd name="T47" fmla="*/ 1165 h 1218"/>
                  <a:gd name="T48" fmla="*/ 622 w 915"/>
                  <a:gd name="T49" fmla="*/ 1218 h 1218"/>
                  <a:gd name="T50" fmla="*/ 270 w 915"/>
                  <a:gd name="T51" fmla="*/ 1176 h 1218"/>
                  <a:gd name="T52" fmla="*/ 271 w 915"/>
                  <a:gd name="T53" fmla="*/ 1165 h 1218"/>
                  <a:gd name="T54" fmla="*/ 279 w 915"/>
                  <a:gd name="T55" fmla="*/ 1146 h 1218"/>
                  <a:gd name="T56" fmla="*/ 294 w 915"/>
                  <a:gd name="T57" fmla="*/ 1132 h 1218"/>
                  <a:gd name="T58" fmla="*/ 313 w 915"/>
                  <a:gd name="T59" fmla="*/ 1124 h 1218"/>
                  <a:gd name="T60" fmla="*/ 360 w 915"/>
                  <a:gd name="T61" fmla="*/ 1122 h 1218"/>
                  <a:gd name="T62" fmla="*/ 364 w 915"/>
                  <a:gd name="T63" fmla="*/ 1122 h 1218"/>
                  <a:gd name="T64" fmla="*/ 375 w 915"/>
                  <a:gd name="T65" fmla="*/ 1116 h 1218"/>
                  <a:gd name="T66" fmla="*/ 379 w 915"/>
                  <a:gd name="T67" fmla="*/ 1107 h 1218"/>
                  <a:gd name="T68" fmla="*/ 379 w 915"/>
                  <a:gd name="T69" fmla="*/ 504 h 1218"/>
                  <a:gd name="T70" fmla="*/ 512 w 915"/>
                  <a:gd name="T71" fmla="*/ 497 h 1218"/>
                  <a:gd name="T72" fmla="*/ 89 w 915"/>
                  <a:gd name="T73" fmla="*/ 856 h 1218"/>
                  <a:gd name="T74" fmla="*/ 102 w 915"/>
                  <a:gd name="T75" fmla="*/ 610 h 1218"/>
                  <a:gd name="T76" fmla="*/ 332 w 915"/>
                  <a:gd name="T77" fmla="*/ 869 h 1218"/>
                  <a:gd name="T78" fmla="*/ 15 w 915"/>
                  <a:gd name="T79" fmla="*/ 228 h 1218"/>
                  <a:gd name="T80" fmla="*/ 814 w 915"/>
                  <a:gd name="T81" fmla="*/ 186 h 1218"/>
                  <a:gd name="T82" fmla="*/ 827 w 915"/>
                  <a:gd name="T83" fmla="*/ 433 h 1218"/>
                  <a:gd name="T84" fmla="*/ 29 w 915"/>
                  <a:gd name="T85" fmla="*/ 476 h 1218"/>
                  <a:gd name="T86" fmla="*/ 15 w 915"/>
                  <a:gd name="T87" fmla="*/ 22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5" h="1218">
                    <a:moveTo>
                      <a:pt x="887" y="898"/>
                    </a:moveTo>
                    <a:lnTo>
                      <a:pt x="560" y="881"/>
                    </a:lnTo>
                    <a:lnTo>
                      <a:pt x="560" y="634"/>
                    </a:lnTo>
                    <a:lnTo>
                      <a:pt x="900" y="652"/>
                    </a:lnTo>
                    <a:lnTo>
                      <a:pt x="799" y="769"/>
                    </a:lnTo>
                    <a:lnTo>
                      <a:pt x="887" y="898"/>
                    </a:lnTo>
                    <a:lnTo>
                      <a:pt x="887" y="898"/>
                    </a:lnTo>
                    <a:close/>
                    <a:moveTo>
                      <a:pt x="379" y="67"/>
                    </a:moveTo>
                    <a:lnTo>
                      <a:pt x="379" y="67"/>
                    </a:lnTo>
                    <a:lnTo>
                      <a:pt x="380" y="54"/>
                    </a:lnTo>
                    <a:lnTo>
                      <a:pt x="385" y="41"/>
                    </a:lnTo>
                    <a:lnTo>
                      <a:pt x="391" y="30"/>
                    </a:lnTo>
                    <a:lnTo>
                      <a:pt x="399" y="19"/>
                    </a:lnTo>
                    <a:lnTo>
                      <a:pt x="409" y="12"/>
                    </a:lnTo>
                    <a:lnTo>
                      <a:pt x="420" y="5"/>
                    </a:lnTo>
                    <a:lnTo>
                      <a:pt x="433" y="1"/>
                    </a:lnTo>
                    <a:lnTo>
                      <a:pt x="446" y="0"/>
                    </a:lnTo>
                    <a:lnTo>
                      <a:pt x="446" y="0"/>
                    </a:lnTo>
                    <a:lnTo>
                      <a:pt x="460" y="1"/>
                    </a:lnTo>
                    <a:lnTo>
                      <a:pt x="472" y="5"/>
                    </a:lnTo>
                    <a:lnTo>
                      <a:pt x="484" y="12"/>
                    </a:lnTo>
                    <a:lnTo>
                      <a:pt x="493" y="19"/>
                    </a:lnTo>
                    <a:lnTo>
                      <a:pt x="502" y="30"/>
                    </a:lnTo>
                    <a:lnTo>
                      <a:pt x="508" y="41"/>
                    </a:lnTo>
                    <a:lnTo>
                      <a:pt x="511" y="54"/>
                    </a:lnTo>
                    <a:lnTo>
                      <a:pt x="512" y="67"/>
                    </a:lnTo>
                    <a:lnTo>
                      <a:pt x="512" y="155"/>
                    </a:lnTo>
                    <a:lnTo>
                      <a:pt x="379" y="161"/>
                    </a:lnTo>
                    <a:lnTo>
                      <a:pt x="379" y="67"/>
                    </a:lnTo>
                    <a:lnTo>
                      <a:pt x="379" y="67"/>
                    </a:lnTo>
                    <a:close/>
                    <a:moveTo>
                      <a:pt x="512" y="497"/>
                    </a:moveTo>
                    <a:lnTo>
                      <a:pt x="512" y="1103"/>
                    </a:lnTo>
                    <a:lnTo>
                      <a:pt x="512" y="1103"/>
                    </a:lnTo>
                    <a:lnTo>
                      <a:pt x="514" y="1107"/>
                    </a:lnTo>
                    <a:lnTo>
                      <a:pt x="515" y="1111"/>
                    </a:lnTo>
                    <a:lnTo>
                      <a:pt x="518" y="1116"/>
                    </a:lnTo>
                    <a:lnTo>
                      <a:pt x="524" y="1121"/>
                    </a:lnTo>
                    <a:lnTo>
                      <a:pt x="528" y="1122"/>
                    </a:lnTo>
                    <a:lnTo>
                      <a:pt x="531" y="1122"/>
                    </a:lnTo>
                    <a:lnTo>
                      <a:pt x="568" y="1122"/>
                    </a:lnTo>
                    <a:lnTo>
                      <a:pt x="568" y="1122"/>
                    </a:lnTo>
                    <a:lnTo>
                      <a:pt x="579" y="1124"/>
                    </a:lnTo>
                    <a:lnTo>
                      <a:pt x="590" y="1127"/>
                    </a:lnTo>
                    <a:lnTo>
                      <a:pt x="598" y="1132"/>
                    </a:lnTo>
                    <a:lnTo>
                      <a:pt x="606" y="1138"/>
                    </a:lnTo>
                    <a:lnTo>
                      <a:pt x="613" y="1146"/>
                    </a:lnTo>
                    <a:lnTo>
                      <a:pt x="618" y="1156"/>
                    </a:lnTo>
                    <a:lnTo>
                      <a:pt x="621" y="1165"/>
                    </a:lnTo>
                    <a:lnTo>
                      <a:pt x="622" y="1176"/>
                    </a:lnTo>
                    <a:lnTo>
                      <a:pt x="622" y="1218"/>
                    </a:lnTo>
                    <a:lnTo>
                      <a:pt x="270" y="1218"/>
                    </a:lnTo>
                    <a:lnTo>
                      <a:pt x="270" y="1176"/>
                    </a:lnTo>
                    <a:lnTo>
                      <a:pt x="270" y="1176"/>
                    </a:lnTo>
                    <a:lnTo>
                      <a:pt x="271" y="1165"/>
                    </a:lnTo>
                    <a:lnTo>
                      <a:pt x="275" y="1156"/>
                    </a:lnTo>
                    <a:lnTo>
                      <a:pt x="279" y="1146"/>
                    </a:lnTo>
                    <a:lnTo>
                      <a:pt x="285" y="1138"/>
                    </a:lnTo>
                    <a:lnTo>
                      <a:pt x="294" y="1132"/>
                    </a:lnTo>
                    <a:lnTo>
                      <a:pt x="303" y="1127"/>
                    </a:lnTo>
                    <a:lnTo>
                      <a:pt x="313" y="1124"/>
                    </a:lnTo>
                    <a:lnTo>
                      <a:pt x="323" y="1122"/>
                    </a:lnTo>
                    <a:lnTo>
                      <a:pt x="360" y="1122"/>
                    </a:lnTo>
                    <a:lnTo>
                      <a:pt x="360" y="1122"/>
                    </a:lnTo>
                    <a:lnTo>
                      <a:pt x="364" y="1122"/>
                    </a:lnTo>
                    <a:lnTo>
                      <a:pt x="367" y="1121"/>
                    </a:lnTo>
                    <a:lnTo>
                      <a:pt x="375" y="1116"/>
                    </a:lnTo>
                    <a:lnTo>
                      <a:pt x="378" y="1111"/>
                    </a:lnTo>
                    <a:lnTo>
                      <a:pt x="379" y="1107"/>
                    </a:lnTo>
                    <a:lnTo>
                      <a:pt x="379" y="1103"/>
                    </a:lnTo>
                    <a:lnTo>
                      <a:pt x="379" y="504"/>
                    </a:lnTo>
                    <a:lnTo>
                      <a:pt x="512" y="497"/>
                    </a:lnTo>
                    <a:lnTo>
                      <a:pt x="512" y="497"/>
                    </a:lnTo>
                    <a:close/>
                    <a:moveTo>
                      <a:pt x="332" y="869"/>
                    </a:moveTo>
                    <a:lnTo>
                      <a:pt x="89" y="856"/>
                    </a:lnTo>
                    <a:lnTo>
                      <a:pt x="0" y="728"/>
                    </a:lnTo>
                    <a:lnTo>
                      <a:pt x="102" y="610"/>
                    </a:lnTo>
                    <a:lnTo>
                      <a:pt x="332" y="622"/>
                    </a:lnTo>
                    <a:lnTo>
                      <a:pt x="332" y="869"/>
                    </a:lnTo>
                    <a:lnTo>
                      <a:pt x="332" y="869"/>
                    </a:lnTo>
                    <a:close/>
                    <a:moveTo>
                      <a:pt x="15" y="228"/>
                    </a:moveTo>
                    <a:lnTo>
                      <a:pt x="415" y="207"/>
                    </a:lnTo>
                    <a:lnTo>
                      <a:pt x="814" y="186"/>
                    </a:lnTo>
                    <a:lnTo>
                      <a:pt x="915" y="304"/>
                    </a:lnTo>
                    <a:lnTo>
                      <a:pt x="827" y="433"/>
                    </a:lnTo>
                    <a:lnTo>
                      <a:pt x="428" y="454"/>
                    </a:lnTo>
                    <a:lnTo>
                      <a:pt x="29" y="476"/>
                    </a:lnTo>
                    <a:lnTo>
                      <a:pt x="118" y="346"/>
                    </a:lnTo>
                    <a:lnTo>
                      <a:pt x="15" y="228"/>
                    </a:lnTo>
                    <a:lnTo>
                      <a:pt x="15" y="228"/>
                    </a:lnTo>
                    <a:close/>
                  </a:path>
                </a:pathLst>
              </a:custGeom>
              <a:solidFill>
                <a:schemeClr val="bg1">
                  <a:lumMod val="100000"/>
                </a:schemeClr>
              </a:solidFill>
              <a:ln>
                <a:noFill/>
              </a:ln>
            </p:spPr>
            <p:txBody>
              <a:bodyPr anchor="ctr"/>
              <a:lstStyle/>
              <a:p>
                <a:pPr algn="ctr"/>
                <a:endParaRPr sz="2400"/>
              </a:p>
            </p:txBody>
          </p:sp>
          <p:sp>
            <p:nvSpPr>
              <p:cNvPr id="19" name="TextBox 22"/>
              <p:cNvSpPr txBox="1"/>
              <p:nvPr/>
            </p:nvSpPr>
            <p:spPr bwMode="auto">
              <a:xfrm>
                <a:off x="5320657" y="3404718"/>
                <a:ext cx="1538883" cy="30777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bodyPr>
              <a:lstStyle/>
              <a:p>
                <a:pPr algn="ctr">
                  <a:buClr>
                    <a:prstClr val="white"/>
                  </a:buClr>
                  <a:defRPr/>
                </a:pPr>
                <a:r>
                  <a:rPr lang="zh-CN" altLang="en-US" sz="2000" b="1" dirty="0">
                    <a:solidFill>
                      <a:schemeClr val="bg1"/>
                    </a:solidFill>
                  </a:rPr>
                  <a:t>标题文本预设</a:t>
                </a:r>
              </a:p>
            </p:txBody>
          </p:sp>
        </p:grpSp>
      </p:grpSp>
      <p:grpSp>
        <p:nvGrpSpPr>
          <p:cNvPr id="5" name="组合 3"/>
          <p:cNvGrpSpPr/>
          <p:nvPr/>
        </p:nvGrpSpPr>
        <p:grpSpPr>
          <a:xfrm>
            <a:off x="8322139" y="1526370"/>
            <a:ext cx="3084436" cy="1183429"/>
            <a:chOff x="8322139" y="1526369"/>
            <a:chExt cx="3084436" cy="1183429"/>
          </a:xfrm>
        </p:grpSpPr>
        <p:sp>
          <p:nvSpPr>
            <p:cNvPr id="20" name="矩形 19"/>
            <p:cNvSpPr/>
            <p:nvPr/>
          </p:nvSpPr>
          <p:spPr>
            <a:xfrm>
              <a:off x="8322140" y="1878993"/>
              <a:ext cx="3084435" cy="830805"/>
            </a:xfrm>
            <a:prstGeom prst="rect">
              <a:avLst/>
            </a:prstGeom>
          </p:spPr>
          <p:txBody>
            <a:bodyPr wrap="square">
              <a:spAutoFit/>
            </a:bodyPr>
            <a:lstStyle/>
            <a:p>
              <a:pPr algn="just">
                <a:lnSpc>
                  <a:spcPct val="120000"/>
                </a:lnSpc>
              </a:pPr>
              <a:r>
                <a:rPr lang="zh-CN" altLang="en-US" sz="1335" dirty="0">
                  <a:solidFill>
                    <a:schemeClr val="bg1">
                      <a:lumMod val="50000"/>
                    </a:schemeClr>
                  </a:solidFill>
                  <a:latin typeface="+mj-ea"/>
                  <a:ea typeface="+mj-ea"/>
                </a:rPr>
                <a:t>用户可以在投影仪或者计算机上进行演示也可以将演示文稿打印出来制作成胶片以便应用到更广泛的领域中</a:t>
              </a:r>
            </a:p>
          </p:txBody>
        </p:sp>
        <p:sp>
          <p:nvSpPr>
            <p:cNvPr id="21" name="矩形 20"/>
            <p:cNvSpPr/>
            <p:nvPr/>
          </p:nvSpPr>
          <p:spPr>
            <a:xfrm>
              <a:off x="8322139" y="1526369"/>
              <a:ext cx="2241975" cy="437107"/>
            </a:xfrm>
            <a:prstGeom prst="rect">
              <a:avLst/>
            </a:prstGeom>
          </p:spPr>
          <p:txBody>
            <a:bodyPr wrap="square">
              <a:spAutoFit/>
            </a:bodyPr>
            <a:lstStyle/>
            <a:p>
              <a:pPr algn="just">
                <a:lnSpc>
                  <a:spcPct val="120000"/>
                </a:lnSpc>
              </a:pPr>
              <a:r>
                <a:rPr lang="zh-CN" altLang="en-US" sz="1865" b="1" dirty="0">
                  <a:solidFill>
                    <a:schemeClr val="bg1">
                      <a:lumMod val="50000"/>
                    </a:schemeClr>
                  </a:solidFill>
                  <a:latin typeface="+mj-ea"/>
                  <a:ea typeface="+mj-ea"/>
                </a:rPr>
                <a:t>标题文字添加</a:t>
              </a:r>
            </a:p>
          </p:txBody>
        </p:sp>
      </p:grpSp>
      <p:grpSp>
        <p:nvGrpSpPr>
          <p:cNvPr id="10" name="组合 1"/>
          <p:cNvGrpSpPr/>
          <p:nvPr/>
        </p:nvGrpSpPr>
        <p:grpSpPr>
          <a:xfrm>
            <a:off x="711201" y="4533440"/>
            <a:ext cx="3058767" cy="1183425"/>
            <a:chOff x="711200" y="4533446"/>
            <a:chExt cx="3058766" cy="1183426"/>
          </a:xfrm>
        </p:grpSpPr>
        <p:sp>
          <p:nvSpPr>
            <p:cNvPr id="22" name="矩形 21"/>
            <p:cNvSpPr/>
            <p:nvPr/>
          </p:nvSpPr>
          <p:spPr>
            <a:xfrm>
              <a:off x="711200" y="4886067"/>
              <a:ext cx="3058763" cy="830805"/>
            </a:xfrm>
            <a:prstGeom prst="rect">
              <a:avLst/>
            </a:prstGeom>
          </p:spPr>
          <p:txBody>
            <a:bodyPr wrap="square">
              <a:spAutoFit/>
            </a:bodyPr>
            <a:lstStyle/>
            <a:p>
              <a:pPr algn="r">
                <a:lnSpc>
                  <a:spcPct val="120000"/>
                </a:lnSpc>
              </a:pPr>
              <a:r>
                <a:rPr lang="zh-CN" altLang="en-US" sz="1335" dirty="0">
                  <a:solidFill>
                    <a:schemeClr val="bg1">
                      <a:lumMod val="50000"/>
                    </a:schemeClr>
                  </a:solidFill>
                  <a:latin typeface="+mj-ea"/>
                  <a:ea typeface="+mj-ea"/>
                </a:rPr>
                <a:t>用户可以在投影仪或者计算机上进行演示也可以将演示文稿打印出来制作成胶片以便应用到更广泛的领域中</a:t>
              </a:r>
            </a:p>
          </p:txBody>
        </p:sp>
        <p:sp>
          <p:nvSpPr>
            <p:cNvPr id="23" name="矩形 22"/>
            <p:cNvSpPr/>
            <p:nvPr/>
          </p:nvSpPr>
          <p:spPr>
            <a:xfrm>
              <a:off x="1527990" y="4533446"/>
              <a:ext cx="2241976" cy="437107"/>
            </a:xfrm>
            <a:prstGeom prst="rect">
              <a:avLst/>
            </a:prstGeom>
          </p:spPr>
          <p:txBody>
            <a:bodyPr wrap="square">
              <a:spAutoFit/>
            </a:bodyPr>
            <a:lstStyle/>
            <a:p>
              <a:pPr algn="r">
                <a:lnSpc>
                  <a:spcPct val="120000"/>
                </a:lnSpc>
              </a:pPr>
              <a:r>
                <a:rPr lang="zh-CN" altLang="en-US" sz="1865" b="1" dirty="0">
                  <a:solidFill>
                    <a:schemeClr val="bg1">
                      <a:lumMod val="50000"/>
                    </a:schemeClr>
                  </a:solidFill>
                  <a:latin typeface="+mj-ea"/>
                  <a:ea typeface="+mj-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ppt_w*1.125000"/>
                                          </p:val>
                                        </p:tav>
                                        <p:tav tm="100000">
                                          <p:val>
                                            <p:strVal val="#ppt_x"/>
                                          </p:val>
                                        </p:tav>
                                      </p:tavLst>
                                    </p:anim>
                                    <p:animEffect transition="in" filter="wipe(left)">
                                      <p:cBhvr>
                                        <p:cTn id="15" dur="500"/>
                                        <p:tgtEl>
                                          <p:spTgt spid="10"/>
                                        </p:tgtEl>
                                      </p:cBhvr>
                                    </p:animEffect>
                                  </p:childTnLst>
                                </p:cTn>
                              </p:par>
                              <p:par>
                                <p:cTn id="16" presetID="1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1953228" y="2336553"/>
            <a:ext cx="2070043" cy="686681"/>
            <a:chOff x="897773" y="2357290"/>
            <a:chExt cx="2384237" cy="790757"/>
          </a:xfrm>
        </p:grpSpPr>
        <p:sp>
          <p:nvSpPr>
            <p:cNvPr id="154" name="TextBox 153"/>
            <p:cNvSpPr txBox="1"/>
            <p:nvPr/>
          </p:nvSpPr>
          <p:spPr>
            <a:xfrm>
              <a:off x="1398448" y="2357290"/>
              <a:ext cx="1382885" cy="283467"/>
            </a:xfrm>
            <a:prstGeom prst="rect">
              <a:avLst/>
            </a:prstGeom>
            <a:noFill/>
          </p:spPr>
          <p:txBody>
            <a:bodyPr wrap="none" lIns="0" tIns="0" rIns="0" bIns="0" rtlCol="0">
              <a:spAutoFit/>
            </a:bodyPr>
            <a:lstStyle/>
            <a:p>
              <a:pPr algn="ctr">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Rectangle 154"/>
            <p:cNvSpPr/>
            <p:nvPr/>
          </p:nvSpPr>
          <p:spPr>
            <a:xfrm>
              <a:off x="897773" y="2637676"/>
              <a:ext cx="2384237" cy="51037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155"/>
          <p:cNvGrpSpPr/>
          <p:nvPr/>
        </p:nvGrpSpPr>
        <p:grpSpPr>
          <a:xfrm>
            <a:off x="2867717" y="1947914"/>
            <a:ext cx="241059" cy="240385"/>
            <a:chOff x="2138511" y="2464802"/>
            <a:chExt cx="354012" cy="352956"/>
          </a:xfrm>
          <a:solidFill>
            <a:schemeClr val="accent1"/>
          </a:solidFill>
        </p:grpSpPr>
        <p:sp>
          <p:nvSpPr>
            <p:cNvPr id="157" name="Oval 15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ctr">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Freeform 15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ctr">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17"/>
          <p:cNvGrpSpPr/>
          <p:nvPr/>
        </p:nvGrpSpPr>
        <p:grpSpPr>
          <a:xfrm>
            <a:off x="1953228" y="3670762"/>
            <a:ext cx="2070043" cy="693284"/>
            <a:chOff x="897773" y="3893725"/>
            <a:chExt cx="2384237" cy="798362"/>
          </a:xfrm>
        </p:grpSpPr>
        <p:sp>
          <p:nvSpPr>
            <p:cNvPr id="159" name="TextBox 158"/>
            <p:cNvSpPr txBox="1"/>
            <p:nvPr/>
          </p:nvSpPr>
          <p:spPr>
            <a:xfrm>
              <a:off x="1398454" y="3893725"/>
              <a:ext cx="1382885" cy="283467"/>
            </a:xfrm>
            <a:prstGeom prst="rect">
              <a:avLst/>
            </a:prstGeom>
            <a:noFill/>
          </p:spPr>
          <p:txBody>
            <a:bodyPr wrap="none" lIns="0" tIns="0" rIns="0" bIns="0" rtlCol="0">
              <a:spAutoFit/>
            </a:bodyPr>
            <a:lstStyle/>
            <a:p>
              <a:pPr algn="ctr">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Rectangle 159"/>
            <p:cNvSpPr/>
            <p:nvPr/>
          </p:nvSpPr>
          <p:spPr>
            <a:xfrm>
              <a:off x="897773" y="4181715"/>
              <a:ext cx="2384237" cy="510372"/>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60"/>
          <p:cNvGrpSpPr/>
          <p:nvPr/>
        </p:nvGrpSpPr>
        <p:grpSpPr>
          <a:xfrm>
            <a:off x="2867717" y="3288733"/>
            <a:ext cx="241059" cy="240385"/>
            <a:chOff x="2138511" y="2464802"/>
            <a:chExt cx="354012" cy="352956"/>
          </a:xfrm>
          <a:solidFill>
            <a:schemeClr val="accent2"/>
          </a:solidFill>
        </p:grpSpPr>
        <p:sp>
          <p:nvSpPr>
            <p:cNvPr id="162" name="Oval 1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ctr">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1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ctr">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8"/>
          <p:cNvGrpSpPr/>
          <p:nvPr/>
        </p:nvGrpSpPr>
        <p:grpSpPr>
          <a:xfrm>
            <a:off x="1953228" y="4980197"/>
            <a:ext cx="2070043" cy="723416"/>
            <a:chOff x="897773" y="5401618"/>
            <a:chExt cx="2384237" cy="833059"/>
          </a:xfrm>
        </p:grpSpPr>
        <p:sp>
          <p:nvSpPr>
            <p:cNvPr id="164" name="TextBox 163"/>
            <p:cNvSpPr txBox="1"/>
            <p:nvPr/>
          </p:nvSpPr>
          <p:spPr>
            <a:xfrm>
              <a:off x="1398454" y="5401618"/>
              <a:ext cx="1382885" cy="283466"/>
            </a:xfrm>
            <a:prstGeom prst="rect">
              <a:avLst/>
            </a:prstGeom>
            <a:noFill/>
          </p:spPr>
          <p:txBody>
            <a:bodyPr wrap="none" lIns="0" tIns="0" rIns="0" bIns="0" rtlCol="0">
              <a:spAutoFit/>
            </a:bodyPr>
            <a:lstStyle/>
            <a:p>
              <a:pPr algn="ctr">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Rectangle 164"/>
            <p:cNvSpPr/>
            <p:nvPr/>
          </p:nvSpPr>
          <p:spPr>
            <a:xfrm>
              <a:off x="897773" y="5724307"/>
              <a:ext cx="2384237" cy="51037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65"/>
          <p:cNvGrpSpPr/>
          <p:nvPr/>
        </p:nvGrpSpPr>
        <p:grpSpPr>
          <a:xfrm>
            <a:off x="2867717" y="4628298"/>
            <a:ext cx="241059" cy="240385"/>
            <a:chOff x="2138511" y="2464802"/>
            <a:chExt cx="354012" cy="352956"/>
          </a:xfrm>
          <a:solidFill>
            <a:schemeClr val="accent3"/>
          </a:solidFill>
        </p:grpSpPr>
        <p:sp>
          <p:nvSpPr>
            <p:cNvPr id="167" name="Oval 1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ctr">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Freeform 16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ctr">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3"/>
          <p:cNvGrpSpPr/>
          <p:nvPr/>
        </p:nvGrpSpPr>
        <p:grpSpPr>
          <a:xfrm>
            <a:off x="5127435" y="4761714"/>
            <a:ext cx="279408" cy="2093181"/>
            <a:chOff x="4980416" y="5038865"/>
            <a:chExt cx="321817" cy="1816442"/>
          </a:xfrm>
        </p:grpSpPr>
        <p:sp>
          <p:nvSpPr>
            <p:cNvPr id="175"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7"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chemeClr val="accent1">
                <a:lumMod val="60000"/>
                <a:lumOff val="40000"/>
              </a:schemeClr>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chemeClr val="accent1">
                <a:lumMod val="60000"/>
                <a:lumOff val="40000"/>
              </a:schemeClr>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0"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chemeClr val="accent1">
                <a:lumMod val="60000"/>
                <a:lumOff val="40000"/>
              </a:schemeClr>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0"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chemeClr val="accent1"/>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chemeClr val="accent1"/>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chemeClr val="accent1"/>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4"/>
          <p:cNvGrpSpPr/>
          <p:nvPr/>
        </p:nvGrpSpPr>
        <p:grpSpPr>
          <a:xfrm>
            <a:off x="5581030" y="5038563"/>
            <a:ext cx="279407" cy="1812916"/>
            <a:chOff x="5502862" y="5357314"/>
            <a:chExt cx="321816" cy="1497993"/>
          </a:xfrm>
        </p:grpSpPr>
        <p:sp>
          <p:nvSpPr>
            <p:cNvPr id="18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chemeClr val="accent2">
                <a:lumMod val="60000"/>
                <a:lumOff val="40000"/>
              </a:schemeClr>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accent2">
                <a:lumMod val="60000"/>
                <a:lumOff val="40000"/>
              </a:schemeClr>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chemeClr val="accent2">
                <a:lumMod val="60000"/>
                <a:lumOff val="40000"/>
              </a:schemeClr>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chemeClr val="accent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accent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chemeClr val="accent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7"/>
          <p:cNvGrpSpPr/>
          <p:nvPr/>
        </p:nvGrpSpPr>
        <p:grpSpPr>
          <a:xfrm>
            <a:off x="6845953" y="5038566"/>
            <a:ext cx="279407" cy="1816172"/>
            <a:chOff x="6959786" y="5357314"/>
            <a:chExt cx="321816" cy="1497993"/>
          </a:xfrm>
        </p:grpSpPr>
        <p:sp>
          <p:nvSpPr>
            <p:cNvPr id="181"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chemeClr val="tx2">
                <a:lumMod val="60000"/>
                <a:lumOff val="40000"/>
              </a:schemeClr>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tx2">
                <a:lumMod val="60000"/>
                <a:lumOff val="40000"/>
              </a:schemeClr>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6"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chemeClr val="tx2">
                <a:lumMod val="60000"/>
                <a:lumOff val="40000"/>
              </a:schemeClr>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0"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1"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chemeClr val="tx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2"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tx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3"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chemeClr val="tx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5"/>
          <p:cNvGrpSpPr/>
          <p:nvPr/>
        </p:nvGrpSpPr>
        <p:grpSpPr>
          <a:xfrm>
            <a:off x="6019435" y="4092898"/>
            <a:ext cx="278821" cy="2757305"/>
            <a:chOff x="6007804" y="4268661"/>
            <a:chExt cx="321142" cy="2586646"/>
          </a:xfrm>
        </p:grpSpPr>
        <p:sp>
          <p:nvSpPr>
            <p:cNvPr id="193"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chemeClr val="accent3">
                <a:lumMod val="60000"/>
                <a:lumOff val="40000"/>
              </a:schemeClr>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6"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chemeClr val="accent3">
                <a:lumMod val="60000"/>
                <a:lumOff val="40000"/>
              </a:schemeClr>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chemeClr val="accent3">
                <a:lumMod val="60000"/>
                <a:lumOff val="40000"/>
              </a:schemeClr>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5"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6"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chemeClr val="accent3"/>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7"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chemeClr val="accent3"/>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8"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chemeClr val="accent3"/>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6"/>
          <p:cNvGrpSpPr/>
          <p:nvPr/>
        </p:nvGrpSpPr>
        <p:grpSpPr>
          <a:xfrm>
            <a:off x="6429769" y="3611556"/>
            <a:ext cx="279407" cy="3240731"/>
            <a:chOff x="6480429" y="3714572"/>
            <a:chExt cx="321816" cy="3140735"/>
          </a:xfrm>
        </p:grpSpPr>
        <p:sp>
          <p:nvSpPr>
            <p:cNvPr id="169"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chemeClr val="accent4">
                <a:lumMod val="60000"/>
                <a:lumOff val="40000"/>
              </a:schemeClr>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chemeClr val="accent4">
                <a:lumMod val="60000"/>
                <a:lumOff val="40000"/>
              </a:schemeClr>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chemeClr val="accent4">
                <a:lumMod val="60000"/>
                <a:lumOff val="40000"/>
              </a:schemeClr>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0"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1"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chemeClr val="accent4"/>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2"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chemeClr val="accent4"/>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3"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chemeClr val="accent4"/>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3"/>
          <p:cNvGrpSpPr/>
          <p:nvPr/>
        </p:nvGrpSpPr>
        <p:grpSpPr>
          <a:xfrm>
            <a:off x="5043256" y="2822065"/>
            <a:ext cx="981432" cy="1023129"/>
            <a:chOff x="4883468" y="2805677"/>
            <a:chExt cx="1130395" cy="1178197"/>
          </a:xfrm>
        </p:grpSpPr>
        <p:sp>
          <p:nvSpPr>
            <p:cNvPr id="239" name="Freeform 75"/>
            <p:cNvSpPr/>
            <p:nvPr/>
          </p:nvSpPr>
          <p:spPr bwMode="auto">
            <a:xfrm>
              <a:off x="4883468" y="2805677"/>
              <a:ext cx="1130395" cy="1178197"/>
            </a:xfrm>
            <a:custGeom>
              <a:avLst/>
              <a:gdLst>
                <a:gd name="T0" fmla="*/ 675 w 710"/>
                <a:gd name="T1" fmla="*/ 271 h 740"/>
                <a:gd name="T2" fmla="*/ 270 w 710"/>
                <a:gd name="T3" fmla="*/ 52 h 740"/>
                <a:gd name="T4" fmla="*/ 52 w 710"/>
                <a:gd name="T5" fmla="*/ 457 h 740"/>
                <a:gd name="T6" fmla="*/ 456 w 710"/>
                <a:gd name="T7" fmla="*/ 676 h 740"/>
                <a:gd name="T8" fmla="*/ 471 w 710"/>
                <a:gd name="T9" fmla="*/ 671 h 740"/>
                <a:gd name="T10" fmla="*/ 628 w 710"/>
                <a:gd name="T11" fmla="*/ 740 h 740"/>
                <a:gd name="T12" fmla="*/ 598 w 710"/>
                <a:gd name="T13" fmla="*/ 589 h 740"/>
                <a:gd name="T14" fmla="*/ 675 w 710"/>
                <a:gd name="T15" fmla="*/ 271 h 7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0" h="740">
                  <a:moveTo>
                    <a:pt x="675" y="271"/>
                  </a:moveTo>
                  <a:cubicBezTo>
                    <a:pt x="624" y="98"/>
                    <a:pt x="443" y="0"/>
                    <a:pt x="270" y="52"/>
                  </a:cubicBezTo>
                  <a:cubicBezTo>
                    <a:pt x="98" y="103"/>
                    <a:pt x="0" y="285"/>
                    <a:pt x="52" y="457"/>
                  </a:cubicBezTo>
                  <a:cubicBezTo>
                    <a:pt x="103" y="629"/>
                    <a:pt x="284" y="727"/>
                    <a:pt x="456" y="676"/>
                  </a:cubicBezTo>
                  <a:cubicBezTo>
                    <a:pt x="461" y="674"/>
                    <a:pt x="466" y="673"/>
                    <a:pt x="471" y="671"/>
                  </a:cubicBezTo>
                  <a:cubicBezTo>
                    <a:pt x="628" y="740"/>
                    <a:pt x="628" y="740"/>
                    <a:pt x="628" y="740"/>
                  </a:cubicBezTo>
                  <a:cubicBezTo>
                    <a:pt x="598" y="589"/>
                    <a:pt x="598" y="589"/>
                    <a:pt x="598" y="589"/>
                  </a:cubicBezTo>
                  <a:cubicBezTo>
                    <a:pt x="676" y="508"/>
                    <a:pt x="710" y="387"/>
                    <a:pt x="675" y="271"/>
                  </a:cubicBezTo>
                  <a:close/>
                </a:path>
              </a:pathLst>
            </a:custGeom>
            <a:solidFill>
              <a:schemeClr val="accent3"/>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2" name="Freeform 78"/>
            <p:cNvSpPr>
              <a:spLocks noEditPoints="1"/>
            </p:cNvSpPr>
            <p:nvPr/>
          </p:nvSpPr>
          <p:spPr bwMode="auto">
            <a:xfrm>
              <a:off x="5276649" y="3155770"/>
              <a:ext cx="407993" cy="299599"/>
            </a:xfrm>
            <a:custGeom>
              <a:avLst/>
              <a:gdLst>
                <a:gd name="T0" fmla="*/ 256 w 256"/>
                <a:gd name="T1" fmla="*/ 7 h 188"/>
                <a:gd name="T2" fmla="*/ 249 w 256"/>
                <a:gd name="T3" fmla="*/ 0 h 188"/>
                <a:gd name="T4" fmla="*/ 7 w 256"/>
                <a:gd name="T5" fmla="*/ 0 h 188"/>
                <a:gd name="T6" fmla="*/ 0 w 256"/>
                <a:gd name="T7" fmla="*/ 7 h 188"/>
                <a:gd name="T8" fmla="*/ 0 w 256"/>
                <a:gd name="T9" fmla="*/ 181 h 188"/>
                <a:gd name="T10" fmla="*/ 7 w 256"/>
                <a:gd name="T11" fmla="*/ 188 h 188"/>
                <a:gd name="T12" fmla="*/ 249 w 256"/>
                <a:gd name="T13" fmla="*/ 188 h 188"/>
                <a:gd name="T14" fmla="*/ 256 w 256"/>
                <a:gd name="T15" fmla="*/ 181 h 188"/>
                <a:gd name="T16" fmla="*/ 256 w 256"/>
                <a:gd name="T17" fmla="*/ 7 h 188"/>
                <a:gd name="T18" fmla="*/ 219 w 256"/>
                <a:gd name="T19" fmla="*/ 155 h 188"/>
                <a:gd name="T20" fmla="*/ 214 w 256"/>
                <a:gd name="T21" fmla="*/ 160 h 188"/>
                <a:gd name="T22" fmla="*/ 37 w 256"/>
                <a:gd name="T23" fmla="*/ 160 h 188"/>
                <a:gd name="T24" fmla="*/ 32 w 256"/>
                <a:gd name="T25" fmla="*/ 155 h 188"/>
                <a:gd name="T26" fmla="*/ 32 w 256"/>
                <a:gd name="T27" fmla="*/ 29 h 188"/>
                <a:gd name="T28" fmla="*/ 37 w 256"/>
                <a:gd name="T29" fmla="*/ 24 h 188"/>
                <a:gd name="T30" fmla="*/ 214 w 256"/>
                <a:gd name="T31" fmla="*/ 24 h 188"/>
                <a:gd name="T32" fmla="*/ 219 w 256"/>
                <a:gd name="T33" fmla="*/ 29 h 188"/>
                <a:gd name="T34" fmla="*/ 219 w 256"/>
                <a:gd name="T35" fmla="*/ 1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88">
                  <a:moveTo>
                    <a:pt x="256" y="7"/>
                  </a:moveTo>
                  <a:cubicBezTo>
                    <a:pt x="256" y="3"/>
                    <a:pt x="253" y="0"/>
                    <a:pt x="249" y="0"/>
                  </a:cubicBezTo>
                  <a:cubicBezTo>
                    <a:pt x="7" y="0"/>
                    <a:pt x="7" y="0"/>
                    <a:pt x="7" y="0"/>
                  </a:cubicBezTo>
                  <a:cubicBezTo>
                    <a:pt x="3" y="0"/>
                    <a:pt x="0" y="3"/>
                    <a:pt x="0" y="7"/>
                  </a:cubicBezTo>
                  <a:cubicBezTo>
                    <a:pt x="0" y="181"/>
                    <a:pt x="0" y="181"/>
                    <a:pt x="0" y="181"/>
                  </a:cubicBezTo>
                  <a:cubicBezTo>
                    <a:pt x="0" y="185"/>
                    <a:pt x="3" y="188"/>
                    <a:pt x="7" y="188"/>
                  </a:cubicBezTo>
                  <a:cubicBezTo>
                    <a:pt x="249" y="188"/>
                    <a:pt x="249" y="188"/>
                    <a:pt x="249" y="188"/>
                  </a:cubicBezTo>
                  <a:cubicBezTo>
                    <a:pt x="253" y="188"/>
                    <a:pt x="256" y="185"/>
                    <a:pt x="256" y="181"/>
                  </a:cubicBezTo>
                  <a:lnTo>
                    <a:pt x="256" y="7"/>
                  </a:lnTo>
                  <a:close/>
                  <a:moveTo>
                    <a:pt x="219" y="155"/>
                  </a:moveTo>
                  <a:cubicBezTo>
                    <a:pt x="219" y="158"/>
                    <a:pt x="217" y="160"/>
                    <a:pt x="214" y="160"/>
                  </a:cubicBezTo>
                  <a:cubicBezTo>
                    <a:pt x="37" y="160"/>
                    <a:pt x="37" y="160"/>
                    <a:pt x="37" y="160"/>
                  </a:cubicBezTo>
                  <a:cubicBezTo>
                    <a:pt x="34" y="160"/>
                    <a:pt x="32" y="158"/>
                    <a:pt x="32" y="155"/>
                  </a:cubicBezTo>
                  <a:cubicBezTo>
                    <a:pt x="32" y="29"/>
                    <a:pt x="32" y="29"/>
                    <a:pt x="32" y="29"/>
                  </a:cubicBezTo>
                  <a:cubicBezTo>
                    <a:pt x="32" y="26"/>
                    <a:pt x="34" y="24"/>
                    <a:pt x="37" y="24"/>
                  </a:cubicBezTo>
                  <a:cubicBezTo>
                    <a:pt x="214" y="24"/>
                    <a:pt x="214" y="24"/>
                    <a:pt x="214" y="24"/>
                  </a:cubicBezTo>
                  <a:cubicBezTo>
                    <a:pt x="217" y="24"/>
                    <a:pt x="219" y="26"/>
                    <a:pt x="219" y="29"/>
                  </a:cubicBezTo>
                  <a:lnTo>
                    <a:pt x="219" y="155"/>
                  </a:ln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3" name="Freeform 79"/>
            <p:cNvSpPr>
              <a:spLocks noEditPoints="1"/>
            </p:cNvSpPr>
            <p:nvPr/>
          </p:nvSpPr>
          <p:spPr bwMode="auto">
            <a:xfrm>
              <a:off x="5191145" y="3474220"/>
              <a:ext cx="578999" cy="127245"/>
            </a:xfrm>
            <a:custGeom>
              <a:avLst/>
              <a:gdLst>
                <a:gd name="T0" fmla="*/ 317 w 364"/>
                <a:gd name="T1" fmla="*/ 7 h 80"/>
                <a:gd name="T2" fmla="*/ 310 w 364"/>
                <a:gd name="T3" fmla="*/ 0 h 80"/>
                <a:gd name="T4" fmla="*/ 54 w 364"/>
                <a:gd name="T5" fmla="*/ 0 h 80"/>
                <a:gd name="T6" fmla="*/ 47 w 364"/>
                <a:gd name="T7" fmla="*/ 7 h 80"/>
                <a:gd name="T8" fmla="*/ 0 w 364"/>
                <a:gd name="T9" fmla="*/ 74 h 80"/>
                <a:gd name="T10" fmla="*/ 7 w 364"/>
                <a:gd name="T11" fmla="*/ 80 h 80"/>
                <a:gd name="T12" fmla="*/ 357 w 364"/>
                <a:gd name="T13" fmla="*/ 80 h 80"/>
                <a:gd name="T14" fmla="*/ 364 w 364"/>
                <a:gd name="T15" fmla="*/ 74 h 80"/>
                <a:gd name="T16" fmla="*/ 317 w 364"/>
                <a:gd name="T17" fmla="*/ 7 h 80"/>
                <a:gd name="T18" fmla="*/ 162 w 364"/>
                <a:gd name="T19" fmla="*/ 75 h 80"/>
                <a:gd name="T20" fmla="*/ 162 w 364"/>
                <a:gd name="T21" fmla="*/ 60 h 80"/>
                <a:gd name="T22" fmla="*/ 203 w 364"/>
                <a:gd name="T23" fmla="*/ 60 h 80"/>
                <a:gd name="T24" fmla="*/ 205 w 364"/>
                <a:gd name="T25" fmla="*/ 74 h 80"/>
                <a:gd name="T26" fmla="*/ 162 w 364"/>
                <a:gd name="T27" fmla="*/ 75 h 80"/>
                <a:gd name="T28" fmla="*/ 322 w 364"/>
                <a:gd name="T29" fmla="*/ 56 h 80"/>
                <a:gd name="T30" fmla="*/ 46 w 364"/>
                <a:gd name="T31" fmla="*/ 56 h 80"/>
                <a:gd name="T32" fmla="*/ 41 w 364"/>
                <a:gd name="T33" fmla="*/ 52 h 80"/>
                <a:gd name="T34" fmla="*/ 60 w 364"/>
                <a:gd name="T35" fmla="*/ 12 h 80"/>
                <a:gd name="T36" fmla="*/ 65 w 364"/>
                <a:gd name="T37" fmla="*/ 8 h 80"/>
                <a:gd name="T38" fmla="*/ 299 w 364"/>
                <a:gd name="T39" fmla="*/ 8 h 80"/>
                <a:gd name="T40" fmla="*/ 304 w 364"/>
                <a:gd name="T41" fmla="*/ 11 h 80"/>
                <a:gd name="T42" fmla="*/ 328 w 364"/>
                <a:gd name="T43" fmla="*/ 52 h 80"/>
                <a:gd name="T44" fmla="*/ 322 w 364"/>
                <a:gd name="T45"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80">
                  <a:moveTo>
                    <a:pt x="317" y="7"/>
                  </a:moveTo>
                  <a:cubicBezTo>
                    <a:pt x="317" y="3"/>
                    <a:pt x="314" y="0"/>
                    <a:pt x="310" y="0"/>
                  </a:cubicBezTo>
                  <a:cubicBezTo>
                    <a:pt x="54" y="0"/>
                    <a:pt x="54" y="0"/>
                    <a:pt x="54" y="0"/>
                  </a:cubicBezTo>
                  <a:cubicBezTo>
                    <a:pt x="50" y="0"/>
                    <a:pt x="47" y="3"/>
                    <a:pt x="47" y="7"/>
                  </a:cubicBezTo>
                  <a:cubicBezTo>
                    <a:pt x="0" y="74"/>
                    <a:pt x="0" y="74"/>
                    <a:pt x="0" y="74"/>
                  </a:cubicBezTo>
                  <a:cubicBezTo>
                    <a:pt x="0" y="78"/>
                    <a:pt x="3" y="80"/>
                    <a:pt x="7" y="80"/>
                  </a:cubicBezTo>
                  <a:cubicBezTo>
                    <a:pt x="357" y="80"/>
                    <a:pt x="357" y="80"/>
                    <a:pt x="357" y="80"/>
                  </a:cubicBezTo>
                  <a:cubicBezTo>
                    <a:pt x="361" y="80"/>
                    <a:pt x="364" y="78"/>
                    <a:pt x="364" y="74"/>
                  </a:cubicBezTo>
                  <a:lnTo>
                    <a:pt x="317" y="7"/>
                  </a:lnTo>
                  <a:close/>
                  <a:moveTo>
                    <a:pt x="162" y="75"/>
                  </a:moveTo>
                  <a:cubicBezTo>
                    <a:pt x="162" y="60"/>
                    <a:pt x="162" y="60"/>
                    <a:pt x="162" y="60"/>
                  </a:cubicBezTo>
                  <a:cubicBezTo>
                    <a:pt x="203" y="60"/>
                    <a:pt x="203" y="60"/>
                    <a:pt x="203" y="60"/>
                  </a:cubicBezTo>
                  <a:cubicBezTo>
                    <a:pt x="205" y="74"/>
                    <a:pt x="205" y="74"/>
                    <a:pt x="205" y="74"/>
                  </a:cubicBezTo>
                  <a:lnTo>
                    <a:pt x="162" y="75"/>
                  </a:lnTo>
                  <a:close/>
                  <a:moveTo>
                    <a:pt x="322" y="56"/>
                  </a:moveTo>
                  <a:cubicBezTo>
                    <a:pt x="46" y="56"/>
                    <a:pt x="46" y="56"/>
                    <a:pt x="46" y="56"/>
                  </a:cubicBezTo>
                  <a:cubicBezTo>
                    <a:pt x="43" y="56"/>
                    <a:pt x="41" y="54"/>
                    <a:pt x="41" y="52"/>
                  </a:cubicBezTo>
                  <a:cubicBezTo>
                    <a:pt x="60" y="12"/>
                    <a:pt x="60" y="12"/>
                    <a:pt x="60" y="12"/>
                  </a:cubicBezTo>
                  <a:cubicBezTo>
                    <a:pt x="60" y="10"/>
                    <a:pt x="62" y="8"/>
                    <a:pt x="65" y="8"/>
                  </a:cubicBezTo>
                  <a:cubicBezTo>
                    <a:pt x="299" y="8"/>
                    <a:pt x="299" y="8"/>
                    <a:pt x="299" y="8"/>
                  </a:cubicBezTo>
                  <a:cubicBezTo>
                    <a:pt x="301" y="8"/>
                    <a:pt x="304" y="9"/>
                    <a:pt x="304" y="11"/>
                  </a:cubicBezTo>
                  <a:cubicBezTo>
                    <a:pt x="328" y="52"/>
                    <a:pt x="328" y="52"/>
                    <a:pt x="328" y="52"/>
                  </a:cubicBezTo>
                  <a:cubicBezTo>
                    <a:pt x="328" y="54"/>
                    <a:pt x="325" y="56"/>
                    <a:pt x="322" y="56"/>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9"/>
          <p:cNvGrpSpPr/>
          <p:nvPr/>
        </p:nvGrpSpPr>
        <p:grpSpPr>
          <a:xfrm>
            <a:off x="5231474" y="3948678"/>
            <a:ext cx="619020" cy="724375"/>
            <a:chOff x="5100256" y="4103040"/>
            <a:chExt cx="712977" cy="834163"/>
          </a:xfrm>
        </p:grpSpPr>
        <p:sp>
          <p:nvSpPr>
            <p:cNvPr id="233" name="Freeform 69"/>
            <p:cNvSpPr/>
            <p:nvPr/>
          </p:nvSpPr>
          <p:spPr bwMode="auto">
            <a:xfrm>
              <a:off x="5100256" y="4103040"/>
              <a:ext cx="712977" cy="834163"/>
            </a:xfrm>
            <a:custGeom>
              <a:avLst/>
              <a:gdLst>
                <a:gd name="T0" fmla="*/ 448 w 448"/>
                <a:gd name="T1" fmla="*/ 224 h 524"/>
                <a:gd name="T2" fmla="*/ 224 w 448"/>
                <a:gd name="T3" fmla="*/ 0 h 524"/>
                <a:gd name="T4" fmla="*/ 0 w 448"/>
                <a:gd name="T5" fmla="*/ 224 h 524"/>
                <a:gd name="T6" fmla="*/ 224 w 448"/>
                <a:gd name="T7" fmla="*/ 448 h 524"/>
                <a:gd name="T8" fmla="*/ 234 w 448"/>
                <a:gd name="T9" fmla="*/ 448 h 524"/>
                <a:gd name="T10" fmla="*/ 324 w 448"/>
                <a:gd name="T11" fmla="*/ 524 h 524"/>
                <a:gd name="T12" fmla="*/ 334 w 448"/>
                <a:gd name="T13" fmla="*/ 419 h 524"/>
                <a:gd name="T14" fmla="*/ 448 w 448"/>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448" y="224"/>
                  </a:moveTo>
                  <a:cubicBezTo>
                    <a:pt x="448" y="100"/>
                    <a:pt x="348" y="0"/>
                    <a:pt x="224" y="0"/>
                  </a:cubicBez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lose/>
                </a:path>
              </a:pathLst>
            </a:custGeom>
            <a:solidFill>
              <a:schemeClr val="accent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4" name="Freeform 80"/>
            <p:cNvSpPr/>
            <p:nvPr/>
          </p:nvSpPr>
          <p:spPr bwMode="auto">
            <a:xfrm>
              <a:off x="5361479" y="4274720"/>
              <a:ext cx="205343" cy="388468"/>
            </a:xfrm>
            <a:custGeom>
              <a:avLst/>
              <a:gdLst>
                <a:gd name="T0" fmla="*/ 8 w 129"/>
                <a:gd name="T1" fmla="*/ 244 h 244"/>
                <a:gd name="T2" fmla="*/ 8 w 129"/>
                <a:gd name="T3" fmla="*/ 244 h 244"/>
                <a:gd name="T4" fmla="*/ 0 w 129"/>
                <a:gd name="T5" fmla="*/ 236 h 244"/>
                <a:gd name="T6" fmla="*/ 67 w 129"/>
                <a:gd name="T7" fmla="*/ 163 h 244"/>
                <a:gd name="T8" fmla="*/ 112 w 129"/>
                <a:gd name="T9" fmla="*/ 119 h 244"/>
                <a:gd name="T10" fmla="*/ 64 w 129"/>
                <a:gd name="T11" fmla="*/ 75 h 244"/>
                <a:gd name="T12" fmla="*/ 3 w 129"/>
                <a:gd name="T13" fmla="*/ 7 h 244"/>
                <a:gd name="T14" fmla="*/ 12 w 129"/>
                <a:gd name="T15" fmla="*/ 0 h 244"/>
                <a:gd name="T16" fmla="*/ 19 w 129"/>
                <a:gd name="T17" fmla="*/ 9 h 244"/>
                <a:gd name="T18" fmla="*/ 71 w 129"/>
                <a:gd name="T19" fmla="*/ 61 h 244"/>
                <a:gd name="T20" fmla="*/ 127 w 129"/>
                <a:gd name="T21" fmla="*/ 119 h 244"/>
                <a:gd name="T22" fmla="*/ 72 w 129"/>
                <a:gd name="T23" fmla="*/ 178 h 244"/>
                <a:gd name="T24" fmla="*/ 16 w 129"/>
                <a:gd name="T25" fmla="*/ 237 h 244"/>
                <a:gd name="T26" fmla="*/ 8 w 129"/>
                <a:gd name="T2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244">
                  <a:moveTo>
                    <a:pt x="8" y="244"/>
                  </a:moveTo>
                  <a:cubicBezTo>
                    <a:pt x="8" y="244"/>
                    <a:pt x="8" y="244"/>
                    <a:pt x="8" y="244"/>
                  </a:cubicBezTo>
                  <a:cubicBezTo>
                    <a:pt x="3" y="244"/>
                    <a:pt x="0" y="240"/>
                    <a:pt x="0" y="236"/>
                  </a:cubicBezTo>
                  <a:cubicBezTo>
                    <a:pt x="4" y="186"/>
                    <a:pt x="39" y="174"/>
                    <a:pt x="67" y="163"/>
                  </a:cubicBezTo>
                  <a:cubicBezTo>
                    <a:pt x="95" y="153"/>
                    <a:pt x="112" y="146"/>
                    <a:pt x="112" y="119"/>
                  </a:cubicBezTo>
                  <a:cubicBezTo>
                    <a:pt x="113" y="98"/>
                    <a:pt x="94" y="88"/>
                    <a:pt x="64" y="75"/>
                  </a:cubicBezTo>
                  <a:cubicBezTo>
                    <a:pt x="34" y="63"/>
                    <a:pt x="0" y="48"/>
                    <a:pt x="3" y="7"/>
                  </a:cubicBezTo>
                  <a:cubicBezTo>
                    <a:pt x="4" y="3"/>
                    <a:pt x="8" y="0"/>
                    <a:pt x="12" y="0"/>
                  </a:cubicBezTo>
                  <a:cubicBezTo>
                    <a:pt x="16" y="0"/>
                    <a:pt x="20" y="4"/>
                    <a:pt x="19" y="9"/>
                  </a:cubicBezTo>
                  <a:cubicBezTo>
                    <a:pt x="17" y="36"/>
                    <a:pt x="37" y="46"/>
                    <a:pt x="71" y="61"/>
                  </a:cubicBezTo>
                  <a:cubicBezTo>
                    <a:pt x="98" y="73"/>
                    <a:pt x="129" y="86"/>
                    <a:pt x="127" y="119"/>
                  </a:cubicBezTo>
                  <a:cubicBezTo>
                    <a:pt x="127" y="158"/>
                    <a:pt x="98" y="169"/>
                    <a:pt x="72" y="178"/>
                  </a:cubicBezTo>
                  <a:cubicBezTo>
                    <a:pt x="45" y="188"/>
                    <a:pt x="19" y="198"/>
                    <a:pt x="16" y="237"/>
                  </a:cubicBezTo>
                  <a:cubicBezTo>
                    <a:pt x="16" y="241"/>
                    <a:pt x="12" y="244"/>
                    <a:pt x="8" y="244"/>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5" name="Freeform 81"/>
            <p:cNvSpPr/>
            <p:nvPr/>
          </p:nvSpPr>
          <p:spPr bwMode="auto">
            <a:xfrm>
              <a:off x="5359459" y="4274720"/>
              <a:ext cx="205343" cy="388468"/>
            </a:xfrm>
            <a:custGeom>
              <a:avLst/>
              <a:gdLst>
                <a:gd name="T0" fmla="*/ 121 w 129"/>
                <a:gd name="T1" fmla="*/ 244 h 244"/>
                <a:gd name="T2" fmla="*/ 113 w 129"/>
                <a:gd name="T3" fmla="*/ 237 h 244"/>
                <a:gd name="T4" fmla="*/ 57 w 129"/>
                <a:gd name="T5" fmla="*/ 178 h 244"/>
                <a:gd name="T6" fmla="*/ 1 w 129"/>
                <a:gd name="T7" fmla="*/ 119 h 244"/>
                <a:gd name="T8" fmla="*/ 58 w 129"/>
                <a:gd name="T9" fmla="*/ 61 h 244"/>
                <a:gd name="T10" fmla="*/ 110 w 129"/>
                <a:gd name="T11" fmla="*/ 9 h 244"/>
                <a:gd name="T12" fmla="*/ 117 w 129"/>
                <a:gd name="T13" fmla="*/ 0 h 244"/>
                <a:gd name="T14" fmla="*/ 126 w 129"/>
                <a:gd name="T15" fmla="*/ 7 h 244"/>
                <a:gd name="T16" fmla="*/ 64 w 129"/>
                <a:gd name="T17" fmla="*/ 75 h 244"/>
                <a:gd name="T18" fmla="*/ 17 w 129"/>
                <a:gd name="T19" fmla="*/ 119 h 244"/>
                <a:gd name="T20" fmla="*/ 62 w 129"/>
                <a:gd name="T21" fmla="*/ 163 h 244"/>
                <a:gd name="T22" fmla="*/ 129 w 129"/>
                <a:gd name="T23" fmla="*/ 236 h 244"/>
                <a:gd name="T24" fmla="*/ 121 w 129"/>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44">
                  <a:moveTo>
                    <a:pt x="121" y="244"/>
                  </a:moveTo>
                  <a:cubicBezTo>
                    <a:pt x="116" y="244"/>
                    <a:pt x="113" y="241"/>
                    <a:pt x="113" y="237"/>
                  </a:cubicBezTo>
                  <a:cubicBezTo>
                    <a:pt x="110" y="198"/>
                    <a:pt x="84" y="188"/>
                    <a:pt x="57" y="178"/>
                  </a:cubicBezTo>
                  <a:cubicBezTo>
                    <a:pt x="31" y="169"/>
                    <a:pt x="1" y="158"/>
                    <a:pt x="1" y="119"/>
                  </a:cubicBezTo>
                  <a:cubicBezTo>
                    <a:pt x="0" y="86"/>
                    <a:pt x="31" y="73"/>
                    <a:pt x="58" y="61"/>
                  </a:cubicBezTo>
                  <a:cubicBezTo>
                    <a:pt x="92" y="46"/>
                    <a:pt x="112" y="36"/>
                    <a:pt x="110" y="9"/>
                  </a:cubicBezTo>
                  <a:cubicBezTo>
                    <a:pt x="109" y="4"/>
                    <a:pt x="113" y="0"/>
                    <a:pt x="117" y="0"/>
                  </a:cubicBezTo>
                  <a:cubicBezTo>
                    <a:pt x="121" y="0"/>
                    <a:pt x="125" y="3"/>
                    <a:pt x="126" y="7"/>
                  </a:cubicBezTo>
                  <a:cubicBezTo>
                    <a:pt x="129" y="48"/>
                    <a:pt x="95" y="63"/>
                    <a:pt x="64" y="75"/>
                  </a:cubicBezTo>
                  <a:cubicBezTo>
                    <a:pt x="34" y="88"/>
                    <a:pt x="16" y="98"/>
                    <a:pt x="17" y="119"/>
                  </a:cubicBezTo>
                  <a:cubicBezTo>
                    <a:pt x="17" y="146"/>
                    <a:pt x="34" y="153"/>
                    <a:pt x="62" y="163"/>
                  </a:cubicBezTo>
                  <a:cubicBezTo>
                    <a:pt x="90" y="174"/>
                    <a:pt x="125" y="186"/>
                    <a:pt x="129" y="236"/>
                  </a:cubicBezTo>
                  <a:cubicBezTo>
                    <a:pt x="129" y="240"/>
                    <a:pt x="126" y="244"/>
                    <a:pt x="121" y="244"/>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6" name="Freeform 82"/>
            <p:cNvSpPr/>
            <p:nvPr/>
          </p:nvSpPr>
          <p:spPr bwMode="auto">
            <a:xfrm>
              <a:off x="5407260" y="4301650"/>
              <a:ext cx="116473" cy="19524"/>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7" name="Freeform 83"/>
            <p:cNvSpPr/>
            <p:nvPr/>
          </p:nvSpPr>
          <p:spPr bwMode="auto">
            <a:xfrm>
              <a:off x="5407260" y="4614041"/>
              <a:ext cx="116473" cy="12792"/>
            </a:xfrm>
            <a:custGeom>
              <a:avLst/>
              <a:gdLst>
                <a:gd name="T0" fmla="*/ 68 w 73"/>
                <a:gd name="T1" fmla="*/ 8 h 8"/>
                <a:gd name="T2" fmla="*/ 5 w 73"/>
                <a:gd name="T3" fmla="*/ 8 h 8"/>
                <a:gd name="T4" fmla="*/ 0 w 73"/>
                <a:gd name="T5" fmla="*/ 4 h 8"/>
                <a:gd name="T6" fmla="*/ 5 w 73"/>
                <a:gd name="T7" fmla="*/ 0 h 8"/>
                <a:gd name="T8" fmla="*/ 68 w 73"/>
                <a:gd name="T9" fmla="*/ 0 h 8"/>
                <a:gd name="T10" fmla="*/ 73 w 73"/>
                <a:gd name="T11" fmla="*/ 4 h 8"/>
                <a:gd name="T12" fmla="*/ 68 w 7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3" h="8">
                  <a:moveTo>
                    <a:pt x="68" y="8"/>
                  </a:moveTo>
                  <a:cubicBezTo>
                    <a:pt x="5" y="8"/>
                    <a:pt x="5" y="8"/>
                    <a:pt x="5" y="8"/>
                  </a:cubicBezTo>
                  <a:cubicBezTo>
                    <a:pt x="2" y="8"/>
                    <a:pt x="0" y="7"/>
                    <a:pt x="0" y="4"/>
                  </a:cubicBezTo>
                  <a:cubicBezTo>
                    <a:pt x="0" y="1"/>
                    <a:pt x="2" y="0"/>
                    <a:pt x="5" y="0"/>
                  </a:cubicBezTo>
                  <a:cubicBezTo>
                    <a:pt x="68" y="0"/>
                    <a:pt x="68" y="0"/>
                    <a:pt x="68" y="0"/>
                  </a:cubicBezTo>
                  <a:cubicBezTo>
                    <a:pt x="71" y="0"/>
                    <a:pt x="73" y="1"/>
                    <a:pt x="73" y="4"/>
                  </a:cubicBezTo>
                  <a:cubicBezTo>
                    <a:pt x="73" y="7"/>
                    <a:pt x="71" y="8"/>
                    <a:pt x="68" y="8"/>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8" name="Freeform 84"/>
            <p:cNvSpPr/>
            <p:nvPr/>
          </p:nvSpPr>
          <p:spPr bwMode="auto">
            <a:xfrm>
              <a:off x="5407260" y="4429569"/>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9" name="Freeform 85"/>
            <p:cNvSpPr/>
            <p:nvPr/>
          </p:nvSpPr>
          <p:spPr bwMode="auto">
            <a:xfrm>
              <a:off x="5407260" y="4474003"/>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5"/>
          <p:cNvGrpSpPr/>
          <p:nvPr/>
        </p:nvGrpSpPr>
        <p:grpSpPr>
          <a:xfrm>
            <a:off x="6838943" y="2494661"/>
            <a:ext cx="1147440" cy="1227171"/>
            <a:chOff x="6951707" y="2428654"/>
            <a:chExt cx="1321600" cy="1413163"/>
          </a:xfrm>
        </p:grpSpPr>
        <p:sp>
          <p:nvSpPr>
            <p:cNvPr id="241" name="Freeform 77"/>
            <p:cNvSpPr/>
            <p:nvPr/>
          </p:nvSpPr>
          <p:spPr bwMode="auto">
            <a:xfrm>
              <a:off x="6951707" y="2428654"/>
              <a:ext cx="1321600" cy="1413163"/>
            </a:xfrm>
            <a:custGeom>
              <a:avLst/>
              <a:gdLst>
                <a:gd name="T0" fmla="*/ 492 w 830"/>
                <a:gd name="T1" fmla="*/ 46 h 888"/>
                <a:gd name="T2" fmla="*/ 32 w 830"/>
                <a:gd name="T3" fmla="*/ 338 h 888"/>
                <a:gd name="T4" fmla="*/ 149 w 830"/>
                <a:gd name="T5" fmla="*/ 708 h 888"/>
                <a:gd name="T6" fmla="*/ 126 w 830"/>
                <a:gd name="T7" fmla="*/ 888 h 888"/>
                <a:gd name="T8" fmla="*/ 306 w 830"/>
                <a:gd name="T9" fmla="*/ 793 h 888"/>
                <a:gd name="T10" fmla="*/ 323 w 830"/>
                <a:gd name="T11" fmla="*/ 798 h 888"/>
                <a:gd name="T12" fmla="*/ 783 w 830"/>
                <a:gd name="T13" fmla="*/ 506 h 888"/>
                <a:gd name="T14" fmla="*/ 492 w 830"/>
                <a:gd name="T15" fmla="*/ 46 h 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 h="888">
                  <a:moveTo>
                    <a:pt x="492" y="46"/>
                  </a:moveTo>
                  <a:cubicBezTo>
                    <a:pt x="284" y="0"/>
                    <a:pt x="78" y="130"/>
                    <a:pt x="32" y="338"/>
                  </a:cubicBezTo>
                  <a:cubicBezTo>
                    <a:pt x="0" y="478"/>
                    <a:pt x="50" y="618"/>
                    <a:pt x="149" y="708"/>
                  </a:cubicBezTo>
                  <a:cubicBezTo>
                    <a:pt x="126" y="888"/>
                    <a:pt x="126" y="888"/>
                    <a:pt x="126" y="888"/>
                  </a:cubicBezTo>
                  <a:cubicBezTo>
                    <a:pt x="306" y="793"/>
                    <a:pt x="306" y="793"/>
                    <a:pt x="306" y="793"/>
                  </a:cubicBezTo>
                  <a:cubicBezTo>
                    <a:pt x="312" y="795"/>
                    <a:pt x="317" y="796"/>
                    <a:pt x="323" y="798"/>
                  </a:cubicBezTo>
                  <a:cubicBezTo>
                    <a:pt x="531" y="844"/>
                    <a:pt x="737" y="714"/>
                    <a:pt x="783" y="506"/>
                  </a:cubicBezTo>
                  <a:cubicBezTo>
                    <a:pt x="830" y="299"/>
                    <a:pt x="699" y="93"/>
                    <a:pt x="492" y="46"/>
                  </a:cubicBezTo>
                  <a:close/>
                </a:path>
              </a:pathLst>
            </a:custGeom>
            <a:solidFill>
              <a:schemeClr val="accent4"/>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0" name="Freeform 86"/>
            <p:cNvSpPr/>
            <p:nvPr/>
          </p:nvSpPr>
          <p:spPr bwMode="auto">
            <a:xfrm>
              <a:off x="7359700" y="2754510"/>
              <a:ext cx="493496" cy="681334"/>
            </a:xfrm>
            <a:custGeom>
              <a:avLst/>
              <a:gdLst>
                <a:gd name="T0" fmla="*/ 200 w 310"/>
                <a:gd name="T1" fmla="*/ 39 h 428"/>
                <a:gd name="T2" fmla="*/ 205 w 310"/>
                <a:gd name="T3" fmla="*/ 40 h 428"/>
                <a:gd name="T4" fmla="*/ 215 w 310"/>
                <a:gd name="T5" fmla="*/ 23 h 428"/>
                <a:gd name="T6" fmla="*/ 206 w 310"/>
                <a:gd name="T7" fmla="*/ 5 h 428"/>
                <a:gd name="T8" fmla="*/ 196 w 310"/>
                <a:gd name="T9" fmla="*/ 9 h 428"/>
                <a:gd name="T10" fmla="*/ 123 w 310"/>
                <a:gd name="T11" fmla="*/ 0 h 428"/>
                <a:gd name="T12" fmla="*/ 97 w 310"/>
                <a:gd name="T13" fmla="*/ 11 h 428"/>
                <a:gd name="T14" fmla="*/ 104 w 310"/>
                <a:gd name="T15" fmla="*/ 17 h 428"/>
                <a:gd name="T16" fmla="*/ 99 w 310"/>
                <a:gd name="T17" fmla="*/ 35 h 428"/>
                <a:gd name="T18" fmla="*/ 120 w 310"/>
                <a:gd name="T19" fmla="*/ 38 h 428"/>
                <a:gd name="T20" fmla="*/ 120 w 310"/>
                <a:gd name="T21" fmla="*/ 182 h 428"/>
                <a:gd name="T22" fmla="*/ 13 w 310"/>
                <a:gd name="T23" fmla="*/ 347 h 428"/>
                <a:gd name="T24" fmla="*/ 3 w 310"/>
                <a:gd name="T25" fmla="*/ 399 h 428"/>
                <a:gd name="T26" fmla="*/ 89 w 310"/>
                <a:gd name="T27" fmla="*/ 426 h 428"/>
                <a:gd name="T28" fmla="*/ 286 w 310"/>
                <a:gd name="T29" fmla="*/ 414 h 428"/>
                <a:gd name="T30" fmla="*/ 310 w 310"/>
                <a:gd name="T31" fmla="*/ 388 h 428"/>
                <a:gd name="T32" fmla="*/ 199 w 310"/>
                <a:gd name="T33" fmla="*/ 178 h 428"/>
                <a:gd name="T34" fmla="*/ 192 w 310"/>
                <a:gd name="T35" fmla="*/ 182 h 428"/>
                <a:gd name="T36" fmla="*/ 284 w 310"/>
                <a:gd name="T37" fmla="*/ 354 h 428"/>
                <a:gd name="T38" fmla="*/ 293 w 310"/>
                <a:gd name="T39" fmla="*/ 391 h 428"/>
                <a:gd name="T40" fmla="*/ 219 w 310"/>
                <a:gd name="T41" fmla="*/ 410 h 428"/>
                <a:gd name="T42" fmla="*/ 29 w 310"/>
                <a:gd name="T43" fmla="*/ 399 h 428"/>
                <a:gd name="T44" fmla="*/ 16 w 310"/>
                <a:gd name="T45" fmla="*/ 388 h 428"/>
                <a:gd name="T46" fmla="*/ 81 w 310"/>
                <a:gd name="T47" fmla="*/ 260 h 428"/>
                <a:gd name="T48" fmla="*/ 128 w 310"/>
                <a:gd name="T49" fmla="*/ 38 h 428"/>
                <a:gd name="T50" fmla="*/ 121 w 310"/>
                <a:gd name="T51" fmla="*/ 30 h 428"/>
                <a:gd name="T52" fmla="*/ 121 w 310"/>
                <a:gd name="T53" fmla="*/ 30 h 428"/>
                <a:gd name="T54" fmla="*/ 112 w 310"/>
                <a:gd name="T55" fmla="*/ 25 h 428"/>
                <a:gd name="T56" fmla="*/ 112 w 310"/>
                <a:gd name="T57" fmla="*/ 17 h 428"/>
                <a:gd name="T58" fmla="*/ 112 w 310"/>
                <a:gd name="T59" fmla="*/ 18 h 428"/>
                <a:gd name="T60" fmla="*/ 112 w 310"/>
                <a:gd name="T61" fmla="*/ 18 h 428"/>
                <a:gd name="T62" fmla="*/ 112 w 310"/>
                <a:gd name="T63" fmla="*/ 18 h 428"/>
                <a:gd name="T64" fmla="*/ 111 w 310"/>
                <a:gd name="T65" fmla="*/ 18 h 428"/>
                <a:gd name="T66" fmla="*/ 111 w 310"/>
                <a:gd name="T67" fmla="*/ 18 h 428"/>
                <a:gd name="T68" fmla="*/ 117 w 310"/>
                <a:gd name="T69" fmla="*/ 16 h 428"/>
                <a:gd name="T70" fmla="*/ 122 w 310"/>
                <a:gd name="T71" fmla="*/ 16 h 428"/>
                <a:gd name="T72" fmla="*/ 196 w 310"/>
                <a:gd name="T73" fmla="*/ 14 h 428"/>
                <a:gd name="T74" fmla="*/ 196 w 310"/>
                <a:gd name="T75" fmla="*/ 14 h 428"/>
                <a:gd name="T76" fmla="*/ 195 w 310"/>
                <a:gd name="T77" fmla="*/ 17 h 428"/>
                <a:gd name="T78" fmla="*/ 195 w 310"/>
                <a:gd name="T79" fmla="*/ 17 h 428"/>
                <a:gd name="T80" fmla="*/ 199 w 310"/>
                <a:gd name="T81" fmla="*/ 23 h 428"/>
                <a:gd name="T82" fmla="*/ 200 w 310"/>
                <a:gd name="T83" fmla="*/ 25 h 428"/>
                <a:gd name="T84" fmla="*/ 200 w 310"/>
                <a:gd name="T85" fmla="*/ 25 h 428"/>
                <a:gd name="T86" fmla="*/ 207 w 310"/>
                <a:gd name="T87" fmla="*/ 23 h 428"/>
                <a:gd name="T88" fmla="*/ 200 w 310"/>
                <a:gd name="T89" fmla="*/ 22 h 428"/>
                <a:gd name="T90" fmla="*/ 200 w 310"/>
                <a:gd name="T91" fmla="*/ 22 h 428"/>
                <a:gd name="T92" fmla="*/ 200 w 310"/>
                <a:gd name="T93" fmla="*/ 22 h 428"/>
                <a:gd name="T94" fmla="*/ 200 w 310"/>
                <a:gd name="T95" fmla="*/ 22 h 428"/>
                <a:gd name="T96" fmla="*/ 200 w 310"/>
                <a:gd name="T97" fmla="*/ 22 h 428"/>
                <a:gd name="T98" fmla="*/ 192 w 310"/>
                <a:gd name="T99" fmla="*/ 29 h 428"/>
                <a:gd name="T100" fmla="*/ 188 w 310"/>
                <a:gd name="T101" fmla="*/ 32 h 428"/>
                <a:gd name="T102" fmla="*/ 188 w 310"/>
                <a:gd name="T103" fmla="*/ 32 h 428"/>
                <a:gd name="T104" fmla="*/ 188 w 310"/>
                <a:gd name="T105" fmla="*/ 32 h 428"/>
                <a:gd name="T106" fmla="*/ 185 w 310"/>
                <a:gd name="T107" fmla="*/ 18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428">
                  <a:moveTo>
                    <a:pt x="192" y="182"/>
                  </a:moveTo>
                  <a:cubicBezTo>
                    <a:pt x="200" y="182"/>
                    <a:pt x="200" y="182"/>
                    <a:pt x="200" y="182"/>
                  </a:cubicBezTo>
                  <a:cubicBezTo>
                    <a:pt x="200" y="39"/>
                    <a:pt x="200" y="39"/>
                    <a:pt x="200" y="39"/>
                  </a:cubicBezTo>
                  <a:cubicBezTo>
                    <a:pt x="192" y="39"/>
                    <a:pt x="192" y="39"/>
                    <a:pt x="192" y="39"/>
                  </a:cubicBezTo>
                  <a:cubicBezTo>
                    <a:pt x="196" y="46"/>
                    <a:pt x="196" y="46"/>
                    <a:pt x="196" y="46"/>
                  </a:cubicBezTo>
                  <a:cubicBezTo>
                    <a:pt x="196" y="45"/>
                    <a:pt x="200" y="43"/>
                    <a:pt x="205" y="40"/>
                  </a:cubicBezTo>
                  <a:cubicBezTo>
                    <a:pt x="207" y="38"/>
                    <a:pt x="209" y="36"/>
                    <a:pt x="211" y="34"/>
                  </a:cubicBezTo>
                  <a:cubicBezTo>
                    <a:pt x="212" y="32"/>
                    <a:pt x="213" y="31"/>
                    <a:pt x="214" y="29"/>
                  </a:cubicBezTo>
                  <a:cubicBezTo>
                    <a:pt x="215" y="28"/>
                    <a:pt x="215" y="25"/>
                    <a:pt x="215" y="23"/>
                  </a:cubicBezTo>
                  <a:cubicBezTo>
                    <a:pt x="215" y="22"/>
                    <a:pt x="215" y="22"/>
                    <a:pt x="215" y="21"/>
                  </a:cubicBezTo>
                  <a:cubicBezTo>
                    <a:pt x="215" y="21"/>
                    <a:pt x="214" y="17"/>
                    <a:pt x="211" y="12"/>
                  </a:cubicBezTo>
                  <a:cubicBezTo>
                    <a:pt x="210" y="10"/>
                    <a:pt x="209" y="7"/>
                    <a:pt x="206" y="5"/>
                  </a:cubicBezTo>
                  <a:cubicBezTo>
                    <a:pt x="205" y="4"/>
                    <a:pt x="204" y="3"/>
                    <a:pt x="202" y="2"/>
                  </a:cubicBezTo>
                  <a:cubicBezTo>
                    <a:pt x="200" y="1"/>
                    <a:pt x="198" y="1"/>
                    <a:pt x="196" y="1"/>
                  </a:cubicBezTo>
                  <a:cubicBezTo>
                    <a:pt x="196" y="9"/>
                    <a:pt x="196" y="9"/>
                    <a:pt x="196" y="9"/>
                  </a:cubicBezTo>
                  <a:cubicBezTo>
                    <a:pt x="196" y="1"/>
                    <a:pt x="196" y="1"/>
                    <a:pt x="196" y="1"/>
                  </a:cubicBezTo>
                  <a:cubicBezTo>
                    <a:pt x="123" y="0"/>
                    <a:pt x="123" y="0"/>
                    <a:pt x="123" y="0"/>
                  </a:cubicBezTo>
                  <a:cubicBezTo>
                    <a:pt x="123" y="0"/>
                    <a:pt x="123" y="0"/>
                    <a:pt x="123" y="0"/>
                  </a:cubicBezTo>
                  <a:cubicBezTo>
                    <a:pt x="118" y="0"/>
                    <a:pt x="113" y="0"/>
                    <a:pt x="108" y="2"/>
                  </a:cubicBezTo>
                  <a:cubicBezTo>
                    <a:pt x="105" y="3"/>
                    <a:pt x="103" y="4"/>
                    <a:pt x="100" y="7"/>
                  </a:cubicBezTo>
                  <a:cubicBezTo>
                    <a:pt x="99" y="8"/>
                    <a:pt x="98" y="9"/>
                    <a:pt x="97" y="11"/>
                  </a:cubicBezTo>
                  <a:cubicBezTo>
                    <a:pt x="96" y="13"/>
                    <a:pt x="96" y="15"/>
                    <a:pt x="96" y="17"/>
                  </a:cubicBezTo>
                  <a:cubicBezTo>
                    <a:pt x="96" y="17"/>
                    <a:pt x="96" y="17"/>
                    <a:pt x="96" y="17"/>
                  </a:cubicBezTo>
                  <a:cubicBezTo>
                    <a:pt x="104" y="17"/>
                    <a:pt x="104" y="17"/>
                    <a:pt x="104" y="17"/>
                  </a:cubicBezTo>
                  <a:cubicBezTo>
                    <a:pt x="96" y="15"/>
                    <a:pt x="96" y="15"/>
                    <a:pt x="96" y="15"/>
                  </a:cubicBezTo>
                  <a:cubicBezTo>
                    <a:pt x="96" y="17"/>
                    <a:pt x="95" y="20"/>
                    <a:pt x="95" y="22"/>
                  </a:cubicBezTo>
                  <a:cubicBezTo>
                    <a:pt x="95" y="27"/>
                    <a:pt x="97" y="31"/>
                    <a:pt x="99" y="35"/>
                  </a:cubicBezTo>
                  <a:cubicBezTo>
                    <a:pt x="103" y="40"/>
                    <a:pt x="108" y="43"/>
                    <a:pt x="112" y="44"/>
                  </a:cubicBezTo>
                  <a:cubicBezTo>
                    <a:pt x="116" y="46"/>
                    <a:pt x="118" y="46"/>
                    <a:pt x="119" y="46"/>
                  </a:cubicBezTo>
                  <a:cubicBezTo>
                    <a:pt x="120" y="38"/>
                    <a:pt x="120" y="38"/>
                    <a:pt x="120" y="38"/>
                  </a:cubicBezTo>
                  <a:cubicBezTo>
                    <a:pt x="112" y="38"/>
                    <a:pt x="112" y="38"/>
                    <a:pt x="112" y="38"/>
                  </a:cubicBezTo>
                  <a:cubicBezTo>
                    <a:pt x="112" y="182"/>
                    <a:pt x="112" y="182"/>
                    <a:pt x="112" y="182"/>
                  </a:cubicBezTo>
                  <a:cubicBezTo>
                    <a:pt x="120" y="182"/>
                    <a:pt x="120" y="182"/>
                    <a:pt x="120" y="182"/>
                  </a:cubicBezTo>
                  <a:cubicBezTo>
                    <a:pt x="113" y="178"/>
                    <a:pt x="113" y="178"/>
                    <a:pt x="113" y="178"/>
                  </a:cubicBezTo>
                  <a:cubicBezTo>
                    <a:pt x="93" y="210"/>
                    <a:pt x="65" y="253"/>
                    <a:pt x="42" y="292"/>
                  </a:cubicBezTo>
                  <a:cubicBezTo>
                    <a:pt x="30" y="312"/>
                    <a:pt x="20" y="331"/>
                    <a:pt x="13" y="347"/>
                  </a:cubicBezTo>
                  <a:cubicBezTo>
                    <a:pt x="9" y="355"/>
                    <a:pt x="6" y="363"/>
                    <a:pt x="4" y="370"/>
                  </a:cubicBezTo>
                  <a:cubicBezTo>
                    <a:pt x="2" y="376"/>
                    <a:pt x="0" y="382"/>
                    <a:pt x="0" y="388"/>
                  </a:cubicBezTo>
                  <a:cubicBezTo>
                    <a:pt x="0" y="392"/>
                    <a:pt x="1" y="396"/>
                    <a:pt x="3" y="399"/>
                  </a:cubicBezTo>
                  <a:cubicBezTo>
                    <a:pt x="5" y="403"/>
                    <a:pt x="8" y="406"/>
                    <a:pt x="11" y="408"/>
                  </a:cubicBezTo>
                  <a:cubicBezTo>
                    <a:pt x="18" y="412"/>
                    <a:pt x="26" y="415"/>
                    <a:pt x="36" y="417"/>
                  </a:cubicBezTo>
                  <a:cubicBezTo>
                    <a:pt x="50" y="421"/>
                    <a:pt x="69" y="424"/>
                    <a:pt x="89" y="426"/>
                  </a:cubicBezTo>
                  <a:cubicBezTo>
                    <a:pt x="110" y="427"/>
                    <a:pt x="132" y="428"/>
                    <a:pt x="155" y="428"/>
                  </a:cubicBezTo>
                  <a:cubicBezTo>
                    <a:pt x="189" y="428"/>
                    <a:pt x="224" y="426"/>
                    <a:pt x="251" y="422"/>
                  </a:cubicBezTo>
                  <a:cubicBezTo>
                    <a:pt x="265" y="420"/>
                    <a:pt x="277" y="417"/>
                    <a:pt x="286" y="414"/>
                  </a:cubicBezTo>
                  <a:cubicBezTo>
                    <a:pt x="291" y="412"/>
                    <a:pt x="295" y="410"/>
                    <a:pt x="299" y="408"/>
                  </a:cubicBezTo>
                  <a:cubicBezTo>
                    <a:pt x="302" y="406"/>
                    <a:pt x="305" y="403"/>
                    <a:pt x="307" y="399"/>
                  </a:cubicBezTo>
                  <a:cubicBezTo>
                    <a:pt x="309" y="396"/>
                    <a:pt x="310" y="392"/>
                    <a:pt x="310" y="388"/>
                  </a:cubicBezTo>
                  <a:cubicBezTo>
                    <a:pt x="310" y="383"/>
                    <a:pt x="309" y="377"/>
                    <a:pt x="307" y="370"/>
                  </a:cubicBezTo>
                  <a:cubicBezTo>
                    <a:pt x="303" y="358"/>
                    <a:pt x="297" y="344"/>
                    <a:pt x="289" y="329"/>
                  </a:cubicBezTo>
                  <a:cubicBezTo>
                    <a:pt x="266" y="282"/>
                    <a:pt x="228" y="222"/>
                    <a:pt x="199" y="178"/>
                  </a:cubicBezTo>
                  <a:cubicBezTo>
                    <a:pt x="192" y="182"/>
                    <a:pt x="192" y="182"/>
                    <a:pt x="192" y="182"/>
                  </a:cubicBezTo>
                  <a:cubicBezTo>
                    <a:pt x="200" y="182"/>
                    <a:pt x="200" y="182"/>
                    <a:pt x="200" y="182"/>
                  </a:cubicBezTo>
                  <a:cubicBezTo>
                    <a:pt x="192" y="182"/>
                    <a:pt x="192" y="182"/>
                    <a:pt x="192" y="182"/>
                  </a:cubicBezTo>
                  <a:cubicBezTo>
                    <a:pt x="185" y="187"/>
                    <a:pt x="185" y="187"/>
                    <a:pt x="185" y="187"/>
                  </a:cubicBezTo>
                  <a:cubicBezTo>
                    <a:pt x="207" y="220"/>
                    <a:pt x="235" y="263"/>
                    <a:pt x="257" y="301"/>
                  </a:cubicBezTo>
                  <a:cubicBezTo>
                    <a:pt x="267" y="321"/>
                    <a:pt x="277" y="339"/>
                    <a:pt x="284" y="354"/>
                  </a:cubicBezTo>
                  <a:cubicBezTo>
                    <a:pt x="287" y="362"/>
                    <a:pt x="290" y="369"/>
                    <a:pt x="291" y="375"/>
                  </a:cubicBezTo>
                  <a:cubicBezTo>
                    <a:pt x="293" y="381"/>
                    <a:pt x="294" y="385"/>
                    <a:pt x="294" y="388"/>
                  </a:cubicBezTo>
                  <a:cubicBezTo>
                    <a:pt x="294" y="390"/>
                    <a:pt x="293" y="391"/>
                    <a:pt x="293" y="391"/>
                  </a:cubicBezTo>
                  <a:cubicBezTo>
                    <a:pt x="293" y="392"/>
                    <a:pt x="292" y="393"/>
                    <a:pt x="290" y="394"/>
                  </a:cubicBezTo>
                  <a:cubicBezTo>
                    <a:pt x="286" y="397"/>
                    <a:pt x="279" y="400"/>
                    <a:pt x="270" y="402"/>
                  </a:cubicBezTo>
                  <a:cubicBezTo>
                    <a:pt x="257" y="405"/>
                    <a:pt x="239" y="408"/>
                    <a:pt x="219" y="410"/>
                  </a:cubicBezTo>
                  <a:cubicBezTo>
                    <a:pt x="199" y="411"/>
                    <a:pt x="177" y="412"/>
                    <a:pt x="155" y="412"/>
                  </a:cubicBezTo>
                  <a:cubicBezTo>
                    <a:pt x="121" y="412"/>
                    <a:pt x="88" y="410"/>
                    <a:pt x="62" y="406"/>
                  </a:cubicBezTo>
                  <a:cubicBezTo>
                    <a:pt x="48" y="404"/>
                    <a:pt x="37" y="402"/>
                    <a:pt x="29" y="399"/>
                  </a:cubicBezTo>
                  <a:cubicBezTo>
                    <a:pt x="25" y="397"/>
                    <a:pt x="22" y="396"/>
                    <a:pt x="20" y="394"/>
                  </a:cubicBezTo>
                  <a:cubicBezTo>
                    <a:pt x="18" y="393"/>
                    <a:pt x="17" y="392"/>
                    <a:pt x="17" y="391"/>
                  </a:cubicBezTo>
                  <a:cubicBezTo>
                    <a:pt x="17" y="391"/>
                    <a:pt x="16" y="390"/>
                    <a:pt x="16" y="388"/>
                  </a:cubicBezTo>
                  <a:cubicBezTo>
                    <a:pt x="16" y="385"/>
                    <a:pt x="17" y="380"/>
                    <a:pt x="19" y="374"/>
                  </a:cubicBezTo>
                  <a:cubicBezTo>
                    <a:pt x="22" y="364"/>
                    <a:pt x="28" y="350"/>
                    <a:pt x="36" y="335"/>
                  </a:cubicBezTo>
                  <a:cubicBezTo>
                    <a:pt x="48" y="312"/>
                    <a:pt x="64" y="286"/>
                    <a:pt x="81" y="260"/>
                  </a:cubicBezTo>
                  <a:cubicBezTo>
                    <a:pt x="97" y="233"/>
                    <a:pt x="113" y="208"/>
                    <a:pt x="127" y="186"/>
                  </a:cubicBezTo>
                  <a:cubicBezTo>
                    <a:pt x="128" y="185"/>
                    <a:pt x="128" y="184"/>
                    <a:pt x="128" y="182"/>
                  </a:cubicBezTo>
                  <a:cubicBezTo>
                    <a:pt x="128" y="38"/>
                    <a:pt x="128" y="38"/>
                    <a:pt x="128" y="38"/>
                  </a:cubicBezTo>
                  <a:cubicBezTo>
                    <a:pt x="128" y="34"/>
                    <a:pt x="125" y="31"/>
                    <a:pt x="121" y="30"/>
                  </a:cubicBezTo>
                  <a:cubicBezTo>
                    <a:pt x="121" y="35"/>
                    <a:pt x="121" y="35"/>
                    <a:pt x="121" y="35"/>
                  </a:cubicBezTo>
                  <a:cubicBezTo>
                    <a:pt x="121" y="30"/>
                    <a:pt x="121" y="30"/>
                    <a:pt x="121" y="30"/>
                  </a:cubicBezTo>
                  <a:cubicBezTo>
                    <a:pt x="121" y="30"/>
                    <a:pt x="121" y="30"/>
                    <a:pt x="121" y="30"/>
                  </a:cubicBezTo>
                  <a:cubicBezTo>
                    <a:pt x="121" y="35"/>
                    <a:pt x="121" y="35"/>
                    <a:pt x="121" y="35"/>
                  </a:cubicBezTo>
                  <a:cubicBezTo>
                    <a:pt x="121" y="30"/>
                    <a:pt x="121" y="30"/>
                    <a:pt x="121" y="30"/>
                  </a:cubicBezTo>
                  <a:cubicBezTo>
                    <a:pt x="121" y="30"/>
                    <a:pt x="121" y="30"/>
                    <a:pt x="121" y="30"/>
                  </a:cubicBezTo>
                  <a:cubicBezTo>
                    <a:pt x="120" y="30"/>
                    <a:pt x="117" y="29"/>
                    <a:pt x="115" y="28"/>
                  </a:cubicBezTo>
                  <a:cubicBezTo>
                    <a:pt x="114" y="27"/>
                    <a:pt x="113" y="26"/>
                    <a:pt x="112" y="25"/>
                  </a:cubicBezTo>
                  <a:cubicBezTo>
                    <a:pt x="112" y="24"/>
                    <a:pt x="111" y="23"/>
                    <a:pt x="111" y="22"/>
                  </a:cubicBezTo>
                  <a:cubicBezTo>
                    <a:pt x="111" y="21"/>
                    <a:pt x="112" y="20"/>
                    <a:pt x="112" y="19"/>
                  </a:cubicBezTo>
                  <a:cubicBezTo>
                    <a:pt x="112" y="18"/>
                    <a:pt x="112" y="18"/>
                    <a:pt x="112" y="17"/>
                  </a:cubicBezTo>
                  <a:cubicBezTo>
                    <a:pt x="112" y="17"/>
                    <a:pt x="112" y="17"/>
                    <a:pt x="112" y="17"/>
                  </a:cubicBezTo>
                  <a:cubicBezTo>
                    <a:pt x="110" y="17"/>
                    <a:pt x="110" y="17"/>
                    <a:pt x="110" y="17"/>
                  </a:cubicBezTo>
                  <a:cubicBezTo>
                    <a:pt x="112" y="18"/>
                    <a:pt x="112" y="18"/>
                    <a:pt x="112" y="18"/>
                  </a:cubicBezTo>
                  <a:cubicBezTo>
                    <a:pt x="112" y="17"/>
                    <a:pt x="112" y="17"/>
                    <a:pt x="112" y="17"/>
                  </a:cubicBezTo>
                  <a:cubicBezTo>
                    <a:pt x="110" y="17"/>
                    <a:pt x="110" y="17"/>
                    <a:pt x="110" y="17"/>
                  </a:cubicBezTo>
                  <a:cubicBezTo>
                    <a:pt x="112" y="18"/>
                    <a:pt x="112" y="18"/>
                    <a:pt x="112" y="18"/>
                  </a:cubicBezTo>
                  <a:cubicBezTo>
                    <a:pt x="110" y="17"/>
                    <a:pt x="110" y="17"/>
                    <a:pt x="110" y="17"/>
                  </a:cubicBezTo>
                  <a:cubicBezTo>
                    <a:pt x="112" y="18"/>
                    <a:pt x="112" y="18"/>
                    <a:pt x="112" y="18"/>
                  </a:cubicBezTo>
                  <a:cubicBezTo>
                    <a:pt x="112" y="18"/>
                    <a:pt x="112" y="18"/>
                    <a:pt x="112" y="18"/>
                  </a:cubicBezTo>
                  <a:cubicBezTo>
                    <a:pt x="110" y="17"/>
                    <a:pt x="110" y="17"/>
                    <a:pt x="110" y="17"/>
                  </a:cubicBezTo>
                  <a:cubicBezTo>
                    <a:pt x="112" y="18"/>
                    <a:pt x="112" y="18"/>
                    <a:pt x="112" y="18"/>
                  </a:cubicBezTo>
                  <a:cubicBezTo>
                    <a:pt x="111" y="18"/>
                    <a:pt x="111" y="18"/>
                    <a:pt x="111" y="18"/>
                  </a:cubicBezTo>
                  <a:cubicBezTo>
                    <a:pt x="112" y="18"/>
                    <a:pt x="112" y="18"/>
                    <a:pt x="112" y="18"/>
                  </a:cubicBezTo>
                  <a:cubicBezTo>
                    <a:pt x="112" y="18"/>
                    <a:pt x="112" y="18"/>
                    <a:pt x="112" y="18"/>
                  </a:cubicBezTo>
                  <a:cubicBezTo>
                    <a:pt x="111" y="18"/>
                    <a:pt x="111" y="18"/>
                    <a:pt x="111" y="18"/>
                  </a:cubicBezTo>
                  <a:cubicBezTo>
                    <a:pt x="112" y="18"/>
                    <a:pt x="112" y="18"/>
                    <a:pt x="112" y="18"/>
                  </a:cubicBezTo>
                  <a:cubicBezTo>
                    <a:pt x="112" y="18"/>
                    <a:pt x="112" y="18"/>
                    <a:pt x="113" y="17"/>
                  </a:cubicBezTo>
                  <a:cubicBezTo>
                    <a:pt x="114" y="17"/>
                    <a:pt x="115" y="16"/>
                    <a:pt x="117" y="16"/>
                  </a:cubicBezTo>
                  <a:cubicBezTo>
                    <a:pt x="119" y="16"/>
                    <a:pt x="121" y="16"/>
                    <a:pt x="123" y="16"/>
                  </a:cubicBezTo>
                  <a:cubicBezTo>
                    <a:pt x="123" y="8"/>
                    <a:pt x="123" y="8"/>
                    <a:pt x="123" y="8"/>
                  </a:cubicBezTo>
                  <a:cubicBezTo>
                    <a:pt x="122" y="16"/>
                    <a:pt x="122" y="16"/>
                    <a:pt x="122" y="16"/>
                  </a:cubicBezTo>
                  <a:cubicBezTo>
                    <a:pt x="196" y="17"/>
                    <a:pt x="196" y="17"/>
                    <a:pt x="196" y="17"/>
                  </a:cubicBezTo>
                  <a:cubicBezTo>
                    <a:pt x="196" y="17"/>
                    <a:pt x="196" y="17"/>
                    <a:pt x="196" y="17"/>
                  </a:cubicBezTo>
                  <a:cubicBezTo>
                    <a:pt x="196" y="14"/>
                    <a:pt x="196" y="14"/>
                    <a:pt x="196" y="14"/>
                  </a:cubicBezTo>
                  <a:cubicBezTo>
                    <a:pt x="195" y="17"/>
                    <a:pt x="195" y="17"/>
                    <a:pt x="195" y="17"/>
                  </a:cubicBezTo>
                  <a:cubicBezTo>
                    <a:pt x="195" y="17"/>
                    <a:pt x="196" y="17"/>
                    <a:pt x="196" y="17"/>
                  </a:cubicBezTo>
                  <a:cubicBezTo>
                    <a:pt x="196" y="14"/>
                    <a:pt x="196" y="14"/>
                    <a:pt x="196" y="14"/>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7"/>
                    <a:pt x="196" y="17"/>
                    <a:pt x="197" y="18"/>
                  </a:cubicBezTo>
                  <a:cubicBezTo>
                    <a:pt x="197" y="20"/>
                    <a:pt x="198" y="22"/>
                    <a:pt x="199" y="23"/>
                  </a:cubicBezTo>
                  <a:cubicBezTo>
                    <a:pt x="199" y="24"/>
                    <a:pt x="199" y="24"/>
                    <a:pt x="200"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7" y="23"/>
                    <a:pt x="207" y="23"/>
                    <a:pt x="207" y="23"/>
                  </a:cubicBezTo>
                  <a:cubicBezTo>
                    <a:pt x="199" y="23"/>
                    <a:pt x="199" y="23"/>
                    <a:pt x="199" y="23"/>
                  </a:cubicBezTo>
                  <a:cubicBezTo>
                    <a:pt x="202" y="23"/>
                    <a:pt x="202" y="23"/>
                    <a:pt x="202" y="23"/>
                  </a:cubicBezTo>
                  <a:cubicBezTo>
                    <a:pt x="200" y="22"/>
                    <a:pt x="200" y="22"/>
                    <a:pt x="200" y="22"/>
                  </a:cubicBezTo>
                  <a:cubicBezTo>
                    <a:pt x="199" y="23"/>
                    <a:pt x="199" y="23"/>
                    <a:pt x="199" y="23"/>
                  </a:cubicBezTo>
                  <a:cubicBezTo>
                    <a:pt x="202" y="23"/>
                    <a:pt x="202" y="23"/>
                    <a:pt x="202" y="23"/>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199" y="23"/>
                    <a:pt x="198" y="25"/>
                  </a:cubicBezTo>
                  <a:cubicBezTo>
                    <a:pt x="196" y="26"/>
                    <a:pt x="194" y="28"/>
                    <a:pt x="192" y="29"/>
                  </a:cubicBezTo>
                  <a:cubicBezTo>
                    <a:pt x="191" y="30"/>
                    <a:pt x="190" y="31"/>
                    <a:pt x="189" y="31"/>
                  </a:cubicBezTo>
                  <a:cubicBezTo>
                    <a:pt x="188" y="31"/>
                    <a:pt x="188" y="31"/>
                    <a:pt x="188" y="31"/>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6" y="33"/>
                    <a:pt x="184" y="36"/>
                    <a:pt x="184" y="39"/>
                  </a:cubicBezTo>
                  <a:cubicBezTo>
                    <a:pt x="184" y="182"/>
                    <a:pt x="184" y="182"/>
                    <a:pt x="184" y="182"/>
                  </a:cubicBezTo>
                  <a:cubicBezTo>
                    <a:pt x="184" y="184"/>
                    <a:pt x="184" y="185"/>
                    <a:pt x="185" y="187"/>
                  </a:cubicBezTo>
                  <a:lnTo>
                    <a:pt x="192" y="182"/>
                  </a:ln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1" name="Oval 87"/>
            <p:cNvSpPr>
              <a:spLocks noChangeArrowheads="1"/>
            </p:cNvSpPr>
            <p:nvPr/>
          </p:nvSpPr>
          <p:spPr bwMode="auto">
            <a:xfrm>
              <a:off x="7588607" y="3060168"/>
              <a:ext cx="66652" cy="67326"/>
            </a:xfrm>
            <a:prstGeom prst="ellipse">
              <a:avLst/>
            </a:pr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2" name="Freeform 88"/>
            <p:cNvSpPr>
              <a:spLocks noEditPoints="1"/>
            </p:cNvSpPr>
            <p:nvPr/>
          </p:nvSpPr>
          <p:spPr bwMode="auto">
            <a:xfrm>
              <a:off x="7429718" y="3157116"/>
              <a:ext cx="350093" cy="229580"/>
            </a:xfrm>
            <a:custGeom>
              <a:avLst/>
              <a:gdLst>
                <a:gd name="T0" fmla="*/ 161 w 220"/>
                <a:gd name="T1" fmla="*/ 0 h 144"/>
                <a:gd name="T2" fmla="*/ 65 w 220"/>
                <a:gd name="T3" fmla="*/ 3 h 144"/>
                <a:gd name="T4" fmla="*/ 0 w 220"/>
                <a:gd name="T5" fmla="*/ 118 h 144"/>
                <a:gd name="T6" fmla="*/ 220 w 220"/>
                <a:gd name="T7" fmla="*/ 119 h 144"/>
                <a:gd name="T8" fmla="*/ 161 w 220"/>
                <a:gd name="T9" fmla="*/ 0 h 144"/>
                <a:gd name="T10" fmla="*/ 87 w 220"/>
                <a:gd name="T11" fmla="*/ 87 h 144"/>
                <a:gd name="T12" fmla="*/ 62 w 220"/>
                <a:gd name="T13" fmla="*/ 63 h 144"/>
                <a:gd name="T14" fmla="*/ 87 w 220"/>
                <a:gd name="T15" fmla="*/ 39 h 144"/>
                <a:gd name="T16" fmla="*/ 111 w 220"/>
                <a:gd name="T17" fmla="*/ 63 h 144"/>
                <a:gd name="T18" fmla="*/ 87 w 220"/>
                <a:gd name="T19" fmla="*/ 87 h 144"/>
                <a:gd name="T20" fmla="*/ 147 w 220"/>
                <a:gd name="T21" fmla="*/ 103 h 144"/>
                <a:gd name="T22" fmla="*/ 132 w 220"/>
                <a:gd name="T23" fmla="*/ 88 h 144"/>
                <a:gd name="T24" fmla="*/ 147 w 220"/>
                <a:gd name="T25" fmla="*/ 74 h 144"/>
                <a:gd name="T26" fmla="*/ 161 w 220"/>
                <a:gd name="T27" fmla="*/ 88 h 144"/>
                <a:gd name="T28" fmla="*/ 147 w 220"/>
                <a:gd name="T2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144">
                  <a:moveTo>
                    <a:pt x="161" y="0"/>
                  </a:moveTo>
                  <a:cubicBezTo>
                    <a:pt x="65" y="3"/>
                    <a:pt x="65" y="3"/>
                    <a:pt x="65" y="3"/>
                  </a:cubicBezTo>
                  <a:cubicBezTo>
                    <a:pt x="0" y="118"/>
                    <a:pt x="0" y="118"/>
                    <a:pt x="0" y="118"/>
                  </a:cubicBezTo>
                  <a:cubicBezTo>
                    <a:pt x="39" y="134"/>
                    <a:pt x="147" y="144"/>
                    <a:pt x="220" y="119"/>
                  </a:cubicBezTo>
                  <a:lnTo>
                    <a:pt x="161" y="0"/>
                  </a:lnTo>
                  <a:close/>
                  <a:moveTo>
                    <a:pt x="87" y="87"/>
                  </a:moveTo>
                  <a:cubicBezTo>
                    <a:pt x="73" y="87"/>
                    <a:pt x="62" y="76"/>
                    <a:pt x="62" y="63"/>
                  </a:cubicBezTo>
                  <a:cubicBezTo>
                    <a:pt x="62" y="49"/>
                    <a:pt x="73" y="39"/>
                    <a:pt x="87" y="39"/>
                  </a:cubicBezTo>
                  <a:cubicBezTo>
                    <a:pt x="100" y="39"/>
                    <a:pt x="111" y="49"/>
                    <a:pt x="111" y="63"/>
                  </a:cubicBezTo>
                  <a:cubicBezTo>
                    <a:pt x="111" y="76"/>
                    <a:pt x="100" y="87"/>
                    <a:pt x="87" y="87"/>
                  </a:cubicBezTo>
                  <a:close/>
                  <a:moveTo>
                    <a:pt x="147" y="103"/>
                  </a:moveTo>
                  <a:cubicBezTo>
                    <a:pt x="139" y="103"/>
                    <a:pt x="132" y="96"/>
                    <a:pt x="132" y="88"/>
                  </a:cubicBezTo>
                  <a:cubicBezTo>
                    <a:pt x="132" y="81"/>
                    <a:pt x="139" y="74"/>
                    <a:pt x="147" y="74"/>
                  </a:cubicBezTo>
                  <a:cubicBezTo>
                    <a:pt x="155" y="74"/>
                    <a:pt x="161" y="81"/>
                    <a:pt x="161" y="88"/>
                  </a:cubicBezTo>
                  <a:cubicBezTo>
                    <a:pt x="161" y="96"/>
                    <a:pt x="155" y="103"/>
                    <a:pt x="147" y="103"/>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4"/>
          <p:cNvGrpSpPr/>
          <p:nvPr/>
        </p:nvGrpSpPr>
        <p:grpSpPr>
          <a:xfrm>
            <a:off x="6884535" y="3979078"/>
            <a:ext cx="710792" cy="831951"/>
            <a:chOff x="7004221" y="4138049"/>
            <a:chExt cx="818678" cy="958042"/>
          </a:xfrm>
        </p:grpSpPr>
        <p:sp>
          <p:nvSpPr>
            <p:cNvPr id="232" name="Freeform 68"/>
            <p:cNvSpPr/>
            <p:nvPr/>
          </p:nvSpPr>
          <p:spPr bwMode="auto">
            <a:xfrm>
              <a:off x="7004221" y="4138049"/>
              <a:ext cx="818678" cy="958042"/>
            </a:xfrm>
            <a:custGeom>
              <a:avLst/>
              <a:gdLst>
                <a:gd name="T0" fmla="*/ 257 w 514"/>
                <a:gd name="T1" fmla="*/ 0 h 602"/>
                <a:gd name="T2" fmla="*/ 0 w 514"/>
                <a:gd name="T3" fmla="*/ 257 h 602"/>
                <a:gd name="T4" fmla="*/ 131 w 514"/>
                <a:gd name="T5" fmla="*/ 481 h 602"/>
                <a:gd name="T6" fmla="*/ 142 w 514"/>
                <a:gd name="T7" fmla="*/ 602 h 602"/>
                <a:gd name="T8" fmla="*/ 246 w 514"/>
                <a:gd name="T9" fmla="*/ 514 h 602"/>
                <a:gd name="T10" fmla="*/ 257 w 514"/>
                <a:gd name="T11" fmla="*/ 514 h 602"/>
                <a:gd name="T12" fmla="*/ 514 w 514"/>
                <a:gd name="T13" fmla="*/ 257 h 602"/>
                <a:gd name="T14" fmla="*/ 257 w 51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02">
                  <a:moveTo>
                    <a:pt x="257" y="0"/>
                  </a:moveTo>
                  <a:cubicBezTo>
                    <a:pt x="115" y="0"/>
                    <a:pt x="0" y="115"/>
                    <a:pt x="0" y="257"/>
                  </a:cubicBezTo>
                  <a:cubicBezTo>
                    <a:pt x="0" y="353"/>
                    <a:pt x="53" y="437"/>
                    <a:pt x="131" y="481"/>
                  </a:cubicBezTo>
                  <a:cubicBezTo>
                    <a:pt x="142" y="602"/>
                    <a:pt x="142" y="602"/>
                    <a:pt x="142" y="602"/>
                  </a:cubicBezTo>
                  <a:cubicBezTo>
                    <a:pt x="246" y="514"/>
                    <a:pt x="246" y="514"/>
                    <a:pt x="246" y="514"/>
                  </a:cubicBezTo>
                  <a:cubicBezTo>
                    <a:pt x="249" y="514"/>
                    <a:pt x="253" y="514"/>
                    <a:pt x="257" y="514"/>
                  </a:cubicBezTo>
                  <a:cubicBezTo>
                    <a:pt x="399" y="514"/>
                    <a:pt x="514" y="399"/>
                    <a:pt x="514" y="257"/>
                  </a:cubicBezTo>
                  <a:cubicBezTo>
                    <a:pt x="514" y="115"/>
                    <a:pt x="399" y="0"/>
                    <a:pt x="257" y="0"/>
                  </a:cubicBezTo>
                  <a:close/>
                </a:path>
              </a:pathLst>
            </a:custGeom>
            <a:solidFill>
              <a:schemeClr val="tx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3" name="Freeform 89"/>
            <p:cNvSpPr/>
            <p:nvPr/>
          </p:nvSpPr>
          <p:spPr bwMode="auto">
            <a:xfrm>
              <a:off x="7138199" y="4430915"/>
              <a:ext cx="154175" cy="216115"/>
            </a:xfrm>
            <a:custGeom>
              <a:avLst/>
              <a:gdLst>
                <a:gd name="T0" fmla="*/ 3 w 97"/>
                <a:gd name="T1" fmla="*/ 54 h 136"/>
                <a:gd name="T2" fmla="*/ 51 w 97"/>
                <a:gd name="T3" fmla="*/ 0 h 136"/>
                <a:gd name="T4" fmla="*/ 97 w 97"/>
                <a:gd name="T5" fmla="*/ 42 h 136"/>
                <a:gd name="T6" fmla="*/ 73 w 97"/>
                <a:gd name="T7" fmla="*/ 82 h 136"/>
                <a:gd name="T8" fmla="*/ 34 w 97"/>
                <a:gd name="T9" fmla="*/ 113 h 136"/>
                <a:gd name="T10" fmla="*/ 97 w 97"/>
                <a:gd name="T11" fmla="*/ 113 h 136"/>
                <a:gd name="T12" fmla="*/ 97 w 97"/>
                <a:gd name="T13" fmla="*/ 136 h 136"/>
                <a:gd name="T14" fmla="*/ 0 w 97"/>
                <a:gd name="T15" fmla="*/ 136 h 136"/>
                <a:gd name="T16" fmla="*/ 42 w 97"/>
                <a:gd name="T17" fmla="*/ 76 h 136"/>
                <a:gd name="T18" fmla="*/ 70 w 97"/>
                <a:gd name="T19" fmla="*/ 43 h 136"/>
                <a:gd name="T20" fmla="*/ 51 w 97"/>
                <a:gd name="T21" fmla="*/ 23 h 136"/>
                <a:gd name="T22" fmla="*/ 28 w 97"/>
                <a:gd name="T23" fmla="*/ 54 h 136"/>
                <a:gd name="T24" fmla="*/ 3 w 97"/>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36">
                  <a:moveTo>
                    <a:pt x="3" y="54"/>
                  </a:moveTo>
                  <a:cubicBezTo>
                    <a:pt x="2" y="23"/>
                    <a:pt x="19" y="0"/>
                    <a:pt x="51" y="0"/>
                  </a:cubicBezTo>
                  <a:cubicBezTo>
                    <a:pt x="75" y="0"/>
                    <a:pt x="97" y="16"/>
                    <a:pt x="97" y="42"/>
                  </a:cubicBezTo>
                  <a:cubicBezTo>
                    <a:pt x="97" y="62"/>
                    <a:pt x="86" y="73"/>
                    <a:pt x="73" y="82"/>
                  </a:cubicBezTo>
                  <a:cubicBezTo>
                    <a:pt x="60" y="91"/>
                    <a:pt x="44" y="99"/>
                    <a:pt x="34" y="113"/>
                  </a:cubicBezTo>
                  <a:cubicBezTo>
                    <a:pt x="97" y="113"/>
                    <a:pt x="97" y="113"/>
                    <a:pt x="97" y="113"/>
                  </a:cubicBezTo>
                  <a:cubicBezTo>
                    <a:pt x="97" y="136"/>
                    <a:pt x="97" y="136"/>
                    <a:pt x="97" y="136"/>
                  </a:cubicBezTo>
                  <a:cubicBezTo>
                    <a:pt x="0" y="136"/>
                    <a:pt x="0" y="136"/>
                    <a:pt x="0" y="136"/>
                  </a:cubicBezTo>
                  <a:cubicBezTo>
                    <a:pt x="0" y="105"/>
                    <a:pt x="19" y="92"/>
                    <a:pt x="42" y="76"/>
                  </a:cubicBezTo>
                  <a:cubicBezTo>
                    <a:pt x="60" y="64"/>
                    <a:pt x="70" y="57"/>
                    <a:pt x="70" y="43"/>
                  </a:cubicBezTo>
                  <a:cubicBezTo>
                    <a:pt x="70" y="32"/>
                    <a:pt x="61" y="23"/>
                    <a:pt x="51" y="23"/>
                  </a:cubicBezTo>
                  <a:cubicBezTo>
                    <a:pt x="33" y="23"/>
                    <a:pt x="28" y="40"/>
                    <a:pt x="28" y="54"/>
                  </a:cubicBezTo>
                  <a:lnTo>
                    <a:pt x="3" y="54"/>
                  </a:ln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4" name="Freeform 90"/>
            <p:cNvSpPr/>
            <p:nvPr/>
          </p:nvSpPr>
          <p:spPr bwMode="auto">
            <a:xfrm>
              <a:off x="7335463" y="4476697"/>
              <a:ext cx="159561" cy="157542"/>
            </a:xfrm>
            <a:custGeom>
              <a:avLst/>
              <a:gdLst>
                <a:gd name="T0" fmla="*/ 0 w 237"/>
                <a:gd name="T1" fmla="*/ 102 h 234"/>
                <a:gd name="T2" fmla="*/ 104 w 237"/>
                <a:gd name="T3" fmla="*/ 102 h 234"/>
                <a:gd name="T4" fmla="*/ 104 w 237"/>
                <a:gd name="T5" fmla="*/ 0 h 234"/>
                <a:gd name="T6" fmla="*/ 132 w 237"/>
                <a:gd name="T7" fmla="*/ 0 h 234"/>
                <a:gd name="T8" fmla="*/ 132 w 237"/>
                <a:gd name="T9" fmla="*/ 102 h 234"/>
                <a:gd name="T10" fmla="*/ 237 w 237"/>
                <a:gd name="T11" fmla="*/ 102 h 234"/>
                <a:gd name="T12" fmla="*/ 237 w 237"/>
                <a:gd name="T13" fmla="*/ 130 h 234"/>
                <a:gd name="T14" fmla="*/ 132 w 237"/>
                <a:gd name="T15" fmla="*/ 130 h 234"/>
                <a:gd name="T16" fmla="*/ 132 w 237"/>
                <a:gd name="T17" fmla="*/ 234 h 234"/>
                <a:gd name="T18" fmla="*/ 104 w 237"/>
                <a:gd name="T19" fmla="*/ 234 h 234"/>
                <a:gd name="T20" fmla="*/ 104 w 237"/>
                <a:gd name="T21" fmla="*/ 130 h 234"/>
                <a:gd name="T22" fmla="*/ 0 w 237"/>
                <a:gd name="T23" fmla="*/ 130 h 234"/>
                <a:gd name="T24" fmla="*/ 0 w 237"/>
                <a:gd name="T25" fmla="*/ 10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4">
                  <a:moveTo>
                    <a:pt x="0" y="102"/>
                  </a:moveTo>
                  <a:lnTo>
                    <a:pt x="104" y="102"/>
                  </a:lnTo>
                  <a:lnTo>
                    <a:pt x="104" y="0"/>
                  </a:lnTo>
                  <a:lnTo>
                    <a:pt x="132" y="0"/>
                  </a:lnTo>
                  <a:lnTo>
                    <a:pt x="132" y="102"/>
                  </a:lnTo>
                  <a:lnTo>
                    <a:pt x="237" y="102"/>
                  </a:lnTo>
                  <a:lnTo>
                    <a:pt x="237" y="130"/>
                  </a:lnTo>
                  <a:lnTo>
                    <a:pt x="132" y="130"/>
                  </a:lnTo>
                  <a:lnTo>
                    <a:pt x="132" y="234"/>
                  </a:lnTo>
                  <a:lnTo>
                    <a:pt x="104" y="234"/>
                  </a:lnTo>
                  <a:lnTo>
                    <a:pt x="104" y="130"/>
                  </a:lnTo>
                  <a:lnTo>
                    <a:pt x="0" y="130"/>
                  </a:lnTo>
                  <a:lnTo>
                    <a:pt x="0" y="102"/>
                  </a:ln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5" name="Freeform 91"/>
            <p:cNvSpPr/>
            <p:nvPr/>
          </p:nvSpPr>
          <p:spPr bwMode="auto">
            <a:xfrm>
              <a:off x="7528014" y="4430915"/>
              <a:ext cx="156195" cy="216115"/>
            </a:xfrm>
            <a:custGeom>
              <a:avLst/>
              <a:gdLst>
                <a:gd name="T0" fmla="*/ 3 w 98"/>
                <a:gd name="T1" fmla="*/ 54 h 136"/>
                <a:gd name="T2" fmla="*/ 51 w 98"/>
                <a:gd name="T3" fmla="*/ 0 h 136"/>
                <a:gd name="T4" fmla="*/ 97 w 98"/>
                <a:gd name="T5" fmla="*/ 42 h 136"/>
                <a:gd name="T6" fmla="*/ 73 w 98"/>
                <a:gd name="T7" fmla="*/ 82 h 136"/>
                <a:gd name="T8" fmla="*/ 35 w 98"/>
                <a:gd name="T9" fmla="*/ 113 h 136"/>
                <a:gd name="T10" fmla="*/ 98 w 98"/>
                <a:gd name="T11" fmla="*/ 113 h 136"/>
                <a:gd name="T12" fmla="*/ 98 w 98"/>
                <a:gd name="T13" fmla="*/ 136 h 136"/>
                <a:gd name="T14" fmla="*/ 0 w 98"/>
                <a:gd name="T15" fmla="*/ 136 h 136"/>
                <a:gd name="T16" fmla="*/ 42 w 98"/>
                <a:gd name="T17" fmla="*/ 76 h 136"/>
                <a:gd name="T18" fmla="*/ 70 w 98"/>
                <a:gd name="T19" fmla="*/ 43 h 136"/>
                <a:gd name="T20" fmla="*/ 51 w 98"/>
                <a:gd name="T21" fmla="*/ 23 h 136"/>
                <a:gd name="T22" fmla="*/ 29 w 98"/>
                <a:gd name="T23" fmla="*/ 54 h 136"/>
                <a:gd name="T24" fmla="*/ 3 w 98"/>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6">
                  <a:moveTo>
                    <a:pt x="3" y="54"/>
                  </a:moveTo>
                  <a:cubicBezTo>
                    <a:pt x="2" y="23"/>
                    <a:pt x="19" y="0"/>
                    <a:pt x="51" y="0"/>
                  </a:cubicBezTo>
                  <a:cubicBezTo>
                    <a:pt x="75" y="0"/>
                    <a:pt x="97" y="16"/>
                    <a:pt x="97" y="42"/>
                  </a:cubicBezTo>
                  <a:cubicBezTo>
                    <a:pt x="97" y="62"/>
                    <a:pt x="86" y="73"/>
                    <a:pt x="73" y="82"/>
                  </a:cubicBezTo>
                  <a:cubicBezTo>
                    <a:pt x="60" y="91"/>
                    <a:pt x="44" y="99"/>
                    <a:pt x="35" y="113"/>
                  </a:cubicBezTo>
                  <a:cubicBezTo>
                    <a:pt x="98" y="113"/>
                    <a:pt x="98" y="113"/>
                    <a:pt x="98" y="113"/>
                  </a:cubicBezTo>
                  <a:cubicBezTo>
                    <a:pt x="98" y="136"/>
                    <a:pt x="98" y="136"/>
                    <a:pt x="98" y="136"/>
                  </a:cubicBezTo>
                  <a:cubicBezTo>
                    <a:pt x="0" y="136"/>
                    <a:pt x="0" y="136"/>
                    <a:pt x="0" y="136"/>
                  </a:cubicBezTo>
                  <a:cubicBezTo>
                    <a:pt x="0" y="105"/>
                    <a:pt x="19" y="92"/>
                    <a:pt x="42" y="76"/>
                  </a:cubicBezTo>
                  <a:cubicBezTo>
                    <a:pt x="60" y="64"/>
                    <a:pt x="70" y="57"/>
                    <a:pt x="70" y="43"/>
                  </a:cubicBezTo>
                  <a:cubicBezTo>
                    <a:pt x="70" y="32"/>
                    <a:pt x="62" y="23"/>
                    <a:pt x="51" y="23"/>
                  </a:cubicBezTo>
                  <a:cubicBezTo>
                    <a:pt x="33" y="23"/>
                    <a:pt x="29" y="40"/>
                    <a:pt x="29" y="54"/>
                  </a:cubicBezTo>
                  <a:lnTo>
                    <a:pt x="3" y="54"/>
                  </a:ln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2"/>
          <p:cNvGrpSpPr/>
          <p:nvPr/>
        </p:nvGrpSpPr>
        <p:grpSpPr>
          <a:xfrm>
            <a:off x="5893755" y="2181877"/>
            <a:ext cx="848743" cy="993896"/>
            <a:chOff x="5863054" y="2068463"/>
            <a:chExt cx="977566" cy="1144534"/>
          </a:xfrm>
        </p:grpSpPr>
        <p:sp>
          <p:nvSpPr>
            <p:cNvPr id="227" name="Freeform 63"/>
            <p:cNvSpPr/>
            <p:nvPr/>
          </p:nvSpPr>
          <p:spPr bwMode="auto">
            <a:xfrm>
              <a:off x="5863054" y="2068463"/>
              <a:ext cx="977566" cy="1144534"/>
            </a:xfrm>
            <a:custGeom>
              <a:avLst/>
              <a:gdLst>
                <a:gd name="T0" fmla="*/ 614 w 614"/>
                <a:gd name="T1" fmla="*/ 307 h 719"/>
                <a:gd name="T2" fmla="*/ 307 w 614"/>
                <a:gd name="T3" fmla="*/ 0 h 719"/>
                <a:gd name="T4" fmla="*/ 0 w 614"/>
                <a:gd name="T5" fmla="*/ 307 h 719"/>
                <a:gd name="T6" fmla="*/ 307 w 614"/>
                <a:gd name="T7" fmla="*/ 614 h 719"/>
                <a:gd name="T8" fmla="*/ 321 w 614"/>
                <a:gd name="T9" fmla="*/ 614 h 719"/>
                <a:gd name="T10" fmla="*/ 445 w 614"/>
                <a:gd name="T11" fmla="*/ 719 h 719"/>
                <a:gd name="T12" fmla="*/ 458 w 614"/>
                <a:gd name="T13" fmla="*/ 575 h 719"/>
                <a:gd name="T14" fmla="*/ 614 w 614"/>
                <a:gd name="T15" fmla="*/ 307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614" y="307"/>
                  </a:moveTo>
                  <a:cubicBezTo>
                    <a:pt x="614" y="138"/>
                    <a:pt x="477" y="0"/>
                    <a:pt x="307" y="0"/>
                  </a:cubicBezTo>
                  <a:cubicBezTo>
                    <a:pt x="137" y="0"/>
                    <a:pt x="0" y="138"/>
                    <a:pt x="0" y="307"/>
                  </a:cubicBezTo>
                  <a:cubicBezTo>
                    <a:pt x="0" y="477"/>
                    <a:pt x="137" y="614"/>
                    <a:pt x="307" y="614"/>
                  </a:cubicBezTo>
                  <a:cubicBezTo>
                    <a:pt x="312" y="614"/>
                    <a:pt x="316" y="614"/>
                    <a:pt x="321" y="614"/>
                  </a:cubicBezTo>
                  <a:cubicBezTo>
                    <a:pt x="445" y="719"/>
                    <a:pt x="445" y="719"/>
                    <a:pt x="445" y="719"/>
                  </a:cubicBezTo>
                  <a:cubicBezTo>
                    <a:pt x="458" y="575"/>
                    <a:pt x="458" y="575"/>
                    <a:pt x="458" y="575"/>
                  </a:cubicBezTo>
                  <a:cubicBezTo>
                    <a:pt x="551" y="522"/>
                    <a:pt x="614" y="422"/>
                    <a:pt x="614" y="307"/>
                  </a:cubicBezTo>
                  <a:close/>
                </a:path>
              </a:pathLst>
            </a:custGeom>
            <a:solidFill>
              <a:schemeClr val="accent4"/>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6" name="Freeform 92"/>
            <p:cNvSpPr>
              <a:spLocks noEditPoints="1"/>
            </p:cNvSpPr>
            <p:nvPr/>
          </p:nvSpPr>
          <p:spPr bwMode="auto">
            <a:xfrm>
              <a:off x="6063684" y="2215232"/>
              <a:ext cx="486763" cy="555436"/>
            </a:xfrm>
            <a:custGeom>
              <a:avLst/>
              <a:gdLst>
                <a:gd name="T0" fmla="*/ 0 w 723"/>
                <a:gd name="T1" fmla="*/ 338 h 825"/>
                <a:gd name="T2" fmla="*/ 305 w 723"/>
                <a:gd name="T3" fmla="*/ 825 h 825"/>
                <a:gd name="T4" fmla="*/ 723 w 723"/>
                <a:gd name="T5" fmla="*/ 0 h 825"/>
                <a:gd name="T6" fmla="*/ 0 w 723"/>
                <a:gd name="T7" fmla="*/ 338 h 825"/>
                <a:gd name="T8" fmla="*/ 198 w 723"/>
                <a:gd name="T9" fmla="*/ 383 h 825"/>
                <a:gd name="T10" fmla="*/ 482 w 723"/>
                <a:gd name="T11" fmla="*/ 250 h 825"/>
                <a:gd name="T12" fmla="*/ 319 w 723"/>
                <a:gd name="T13" fmla="*/ 574 h 825"/>
                <a:gd name="T14" fmla="*/ 198 w 723"/>
                <a:gd name="T15" fmla="*/ 383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825">
                  <a:moveTo>
                    <a:pt x="0" y="338"/>
                  </a:moveTo>
                  <a:lnTo>
                    <a:pt x="305" y="825"/>
                  </a:lnTo>
                  <a:lnTo>
                    <a:pt x="723" y="0"/>
                  </a:lnTo>
                  <a:lnTo>
                    <a:pt x="0" y="338"/>
                  </a:lnTo>
                  <a:close/>
                  <a:moveTo>
                    <a:pt x="198" y="383"/>
                  </a:moveTo>
                  <a:lnTo>
                    <a:pt x="482" y="250"/>
                  </a:lnTo>
                  <a:lnTo>
                    <a:pt x="319" y="574"/>
                  </a:lnTo>
                  <a:lnTo>
                    <a:pt x="198" y="383"/>
                  </a:ln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7" name="Freeform 93"/>
            <p:cNvSpPr/>
            <p:nvPr/>
          </p:nvSpPr>
          <p:spPr bwMode="auto">
            <a:xfrm>
              <a:off x="6383480" y="2531662"/>
              <a:ext cx="200630" cy="207363"/>
            </a:xfrm>
            <a:custGeom>
              <a:avLst/>
              <a:gdLst>
                <a:gd name="T0" fmla="*/ 0 w 298"/>
                <a:gd name="T1" fmla="*/ 194 h 308"/>
                <a:gd name="T2" fmla="*/ 184 w 298"/>
                <a:gd name="T3" fmla="*/ 0 h 308"/>
                <a:gd name="T4" fmla="*/ 298 w 298"/>
                <a:gd name="T5" fmla="*/ 116 h 308"/>
                <a:gd name="T6" fmla="*/ 113 w 298"/>
                <a:gd name="T7" fmla="*/ 308 h 308"/>
                <a:gd name="T8" fmla="*/ 0 w 298"/>
                <a:gd name="T9" fmla="*/ 194 h 308"/>
              </a:gdLst>
              <a:ahLst/>
              <a:cxnLst>
                <a:cxn ang="0">
                  <a:pos x="T0" y="T1"/>
                </a:cxn>
                <a:cxn ang="0">
                  <a:pos x="T2" y="T3"/>
                </a:cxn>
                <a:cxn ang="0">
                  <a:pos x="T4" y="T5"/>
                </a:cxn>
                <a:cxn ang="0">
                  <a:pos x="T6" y="T7"/>
                </a:cxn>
                <a:cxn ang="0">
                  <a:pos x="T8" y="T9"/>
                </a:cxn>
              </a:cxnLst>
              <a:rect l="0" t="0" r="r" b="b"/>
              <a:pathLst>
                <a:path w="298" h="308">
                  <a:moveTo>
                    <a:pt x="0" y="194"/>
                  </a:moveTo>
                  <a:lnTo>
                    <a:pt x="184" y="0"/>
                  </a:lnTo>
                  <a:lnTo>
                    <a:pt x="298" y="116"/>
                  </a:lnTo>
                  <a:lnTo>
                    <a:pt x="113" y="308"/>
                  </a:lnTo>
                  <a:lnTo>
                    <a:pt x="0" y="194"/>
                  </a:ln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8" name="Freeform 94"/>
            <p:cNvSpPr/>
            <p:nvPr/>
          </p:nvSpPr>
          <p:spPr bwMode="auto">
            <a:xfrm>
              <a:off x="6351837" y="2675066"/>
              <a:ext cx="94929" cy="87523"/>
            </a:xfrm>
            <a:custGeom>
              <a:avLst/>
              <a:gdLst>
                <a:gd name="T0" fmla="*/ 16 w 60"/>
                <a:gd name="T1" fmla="*/ 0 h 55"/>
                <a:gd name="T2" fmla="*/ 60 w 60"/>
                <a:gd name="T3" fmla="*/ 45 h 55"/>
                <a:gd name="T4" fmla="*/ 0 w 60"/>
                <a:gd name="T5" fmla="*/ 55 h 55"/>
                <a:gd name="T6" fmla="*/ 16 w 60"/>
                <a:gd name="T7" fmla="*/ 0 h 55"/>
              </a:gdLst>
              <a:ahLst/>
              <a:cxnLst>
                <a:cxn ang="0">
                  <a:pos x="T0" y="T1"/>
                </a:cxn>
                <a:cxn ang="0">
                  <a:pos x="T2" y="T3"/>
                </a:cxn>
                <a:cxn ang="0">
                  <a:pos x="T4" y="T5"/>
                </a:cxn>
                <a:cxn ang="0">
                  <a:pos x="T6" y="T7"/>
                </a:cxn>
              </a:cxnLst>
              <a:rect l="0" t="0" r="r" b="b"/>
              <a:pathLst>
                <a:path w="60" h="55">
                  <a:moveTo>
                    <a:pt x="16" y="0"/>
                  </a:moveTo>
                  <a:cubicBezTo>
                    <a:pt x="17" y="1"/>
                    <a:pt x="60" y="45"/>
                    <a:pt x="60" y="45"/>
                  </a:cubicBezTo>
                  <a:cubicBezTo>
                    <a:pt x="0" y="55"/>
                    <a:pt x="0" y="55"/>
                    <a:pt x="0" y="55"/>
                  </a:cubicBezTo>
                  <a:lnTo>
                    <a:pt x="16" y="0"/>
                  </a:ln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9" name="Freeform 95"/>
            <p:cNvSpPr/>
            <p:nvPr/>
          </p:nvSpPr>
          <p:spPr bwMode="auto">
            <a:xfrm>
              <a:off x="6502646" y="2476455"/>
              <a:ext cx="135324" cy="133305"/>
            </a:xfrm>
            <a:custGeom>
              <a:avLst/>
              <a:gdLst>
                <a:gd name="T0" fmla="*/ 156 w 201"/>
                <a:gd name="T1" fmla="*/ 198 h 198"/>
                <a:gd name="T2" fmla="*/ 0 w 201"/>
                <a:gd name="T3" fmla="*/ 44 h 198"/>
                <a:gd name="T4" fmla="*/ 45 w 201"/>
                <a:gd name="T5" fmla="*/ 0 h 198"/>
                <a:gd name="T6" fmla="*/ 201 w 201"/>
                <a:gd name="T7" fmla="*/ 153 h 198"/>
                <a:gd name="T8" fmla="*/ 156 w 201"/>
                <a:gd name="T9" fmla="*/ 198 h 198"/>
              </a:gdLst>
              <a:ahLst/>
              <a:cxnLst>
                <a:cxn ang="0">
                  <a:pos x="T0" y="T1"/>
                </a:cxn>
                <a:cxn ang="0">
                  <a:pos x="T2" y="T3"/>
                </a:cxn>
                <a:cxn ang="0">
                  <a:pos x="T4" y="T5"/>
                </a:cxn>
                <a:cxn ang="0">
                  <a:pos x="T6" y="T7"/>
                </a:cxn>
                <a:cxn ang="0">
                  <a:pos x="T8" y="T9"/>
                </a:cxn>
              </a:cxnLst>
              <a:rect l="0" t="0" r="r" b="b"/>
              <a:pathLst>
                <a:path w="201" h="198">
                  <a:moveTo>
                    <a:pt x="156" y="198"/>
                  </a:moveTo>
                  <a:lnTo>
                    <a:pt x="0" y="44"/>
                  </a:lnTo>
                  <a:lnTo>
                    <a:pt x="45" y="0"/>
                  </a:lnTo>
                  <a:lnTo>
                    <a:pt x="201" y="153"/>
                  </a:lnTo>
                  <a:lnTo>
                    <a:pt x="156" y="198"/>
                  </a:ln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0" name="Rectangle 96"/>
            <p:cNvSpPr>
              <a:spLocks noChangeArrowheads="1"/>
            </p:cNvSpPr>
            <p:nvPr/>
          </p:nvSpPr>
          <p:spPr bwMode="auto">
            <a:xfrm>
              <a:off x="6200355" y="2799618"/>
              <a:ext cx="311717" cy="31643"/>
            </a:xfrm>
            <a:prstGeom prst="rect">
              <a:avLst/>
            </a:pr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8"/>
          <p:cNvGrpSpPr/>
          <p:nvPr/>
        </p:nvGrpSpPr>
        <p:grpSpPr>
          <a:xfrm>
            <a:off x="4361691" y="4092498"/>
            <a:ext cx="771584" cy="902692"/>
            <a:chOff x="4098452" y="4268661"/>
            <a:chExt cx="888697" cy="1039506"/>
          </a:xfrm>
        </p:grpSpPr>
        <p:sp>
          <p:nvSpPr>
            <p:cNvPr id="224" name="Freeform 60"/>
            <p:cNvSpPr>
              <a:spLocks noEditPoints="1"/>
            </p:cNvSpPr>
            <p:nvPr/>
          </p:nvSpPr>
          <p:spPr bwMode="auto">
            <a:xfrm>
              <a:off x="4354962" y="4408698"/>
              <a:ext cx="334608" cy="624108"/>
            </a:xfrm>
            <a:custGeom>
              <a:avLst/>
              <a:gdLst>
                <a:gd name="T0" fmla="*/ 210 w 210"/>
                <a:gd name="T1" fmla="*/ 261 h 392"/>
                <a:gd name="T2" fmla="*/ 204 w 210"/>
                <a:gd name="T3" fmla="*/ 290 h 392"/>
                <a:gd name="T4" fmla="*/ 187 w 210"/>
                <a:gd name="T5" fmla="*/ 318 h 392"/>
                <a:gd name="T6" fmla="*/ 159 w 210"/>
                <a:gd name="T7" fmla="*/ 341 h 392"/>
                <a:gd name="T8" fmla="*/ 123 w 210"/>
                <a:gd name="T9" fmla="*/ 355 h 392"/>
                <a:gd name="T10" fmla="*/ 123 w 210"/>
                <a:gd name="T11" fmla="*/ 392 h 392"/>
                <a:gd name="T12" fmla="*/ 96 w 210"/>
                <a:gd name="T13" fmla="*/ 392 h 392"/>
                <a:gd name="T14" fmla="*/ 96 w 210"/>
                <a:gd name="T15" fmla="*/ 358 h 392"/>
                <a:gd name="T16" fmla="*/ 94 w 210"/>
                <a:gd name="T17" fmla="*/ 358 h 392"/>
                <a:gd name="T18" fmla="*/ 91 w 210"/>
                <a:gd name="T19" fmla="*/ 358 h 392"/>
                <a:gd name="T20" fmla="*/ 64 w 210"/>
                <a:gd name="T21" fmla="*/ 357 h 392"/>
                <a:gd name="T22" fmla="*/ 41 w 210"/>
                <a:gd name="T23" fmla="*/ 352 h 392"/>
                <a:gd name="T24" fmla="*/ 20 w 210"/>
                <a:gd name="T25" fmla="*/ 345 h 392"/>
                <a:gd name="T26" fmla="*/ 0 w 210"/>
                <a:gd name="T27" fmla="*/ 335 h 392"/>
                <a:gd name="T28" fmla="*/ 15 w 210"/>
                <a:gd name="T29" fmla="*/ 288 h 392"/>
                <a:gd name="T30" fmla="*/ 31 w 210"/>
                <a:gd name="T31" fmla="*/ 297 h 392"/>
                <a:gd name="T32" fmla="*/ 51 w 210"/>
                <a:gd name="T33" fmla="*/ 306 h 392"/>
                <a:gd name="T34" fmla="*/ 74 w 210"/>
                <a:gd name="T35" fmla="*/ 314 h 392"/>
                <a:gd name="T36" fmla="*/ 96 w 210"/>
                <a:gd name="T37" fmla="*/ 318 h 392"/>
                <a:gd name="T38" fmla="*/ 96 w 210"/>
                <a:gd name="T39" fmla="*/ 219 h 392"/>
                <a:gd name="T40" fmla="*/ 66 w 210"/>
                <a:gd name="T41" fmla="*/ 206 h 392"/>
                <a:gd name="T42" fmla="*/ 39 w 210"/>
                <a:gd name="T43" fmla="*/ 188 h 392"/>
                <a:gd name="T44" fmla="*/ 19 w 210"/>
                <a:gd name="T45" fmla="*/ 160 h 392"/>
                <a:gd name="T46" fmla="*/ 11 w 210"/>
                <a:gd name="T47" fmla="*/ 119 h 392"/>
                <a:gd name="T48" fmla="*/ 17 w 210"/>
                <a:gd name="T49" fmla="*/ 94 h 392"/>
                <a:gd name="T50" fmla="*/ 33 w 210"/>
                <a:gd name="T51" fmla="*/ 69 h 392"/>
                <a:gd name="T52" fmla="*/ 60 w 210"/>
                <a:gd name="T53" fmla="*/ 48 h 392"/>
                <a:gd name="T54" fmla="*/ 96 w 210"/>
                <a:gd name="T55" fmla="*/ 35 h 392"/>
                <a:gd name="T56" fmla="*/ 96 w 210"/>
                <a:gd name="T57" fmla="*/ 0 h 392"/>
                <a:gd name="T58" fmla="*/ 123 w 210"/>
                <a:gd name="T59" fmla="*/ 0 h 392"/>
                <a:gd name="T60" fmla="*/ 123 w 210"/>
                <a:gd name="T61" fmla="*/ 32 h 392"/>
                <a:gd name="T62" fmla="*/ 123 w 210"/>
                <a:gd name="T63" fmla="*/ 32 h 392"/>
                <a:gd name="T64" fmla="*/ 161 w 210"/>
                <a:gd name="T65" fmla="*/ 34 h 392"/>
                <a:gd name="T66" fmla="*/ 196 w 210"/>
                <a:gd name="T67" fmla="*/ 40 h 392"/>
                <a:gd name="T68" fmla="*/ 187 w 210"/>
                <a:gd name="T69" fmla="*/ 87 h 392"/>
                <a:gd name="T70" fmla="*/ 155 w 210"/>
                <a:gd name="T71" fmla="*/ 77 h 392"/>
                <a:gd name="T72" fmla="*/ 123 w 210"/>
                <a:gd name="T73" fmla="*/ 72 h 392"/>
                <a:gd name="T74" fmla="*/ 123 w 210"/>
                <a:gd name="T75" fmla="*/ 159 h 392"/>
                <a:gd name="T76" fmla="*/ 153 w 210"/>
                <a:gd name="T77" fmla="*/ 172 h 392"/>
                <a:gd name="T78" fmla="*/ 181 w 210"/>
                <a:gd name="T79" fmla="*/ 191 h 392"/>
                <a:gd name="T80" fmla="*/ 202 w 210"/>
                <a:gd name="T81" fmla="*/ 219 h 392"/>
                <a:gd name="T82" fmla="*/ 210 w 210"/>
                <a:gd name="T83" fmla="*/ 261 h 392"/>
                <a:gd name="T84" fmla="*/ 65 w 210"/>
                <a:gd name="T85" fmla="*/ 110 h 392"/>
                <a:gd name="T86" fmla="*/ 74 w 210"/>
                <a:gd name="T87" fmla="*/ 133 h 392"/>
                <a:gd name="T88" fmla="*/ 96 w 210"/>
                <a:gd name="T89" fmla="*/ 148 h 392"/>
                <a:gd name="T90" fmla="*/ 96 w 210"/>
                <a:gd name="T91" fmla="*/ 73 h 392"/>
                <a:gd name="T92" fmla="*/ 77 w 210"/>
                <a:gd name="T93" fmla="*/ 79 h 392"/>
                <a:gd name="T94" fmla="*/ 68 w 210"/>
                <a:gd name="T95" fmla="*/ 90 h 392"/>
                <a:gd name="T96" fmla="*/ 65 w 210"/>
                <a:gd name="T97" fmla="*/ 110 h 392"/>
                <a:gd name="T98" fmla="*/ 155 w 210"/>
                <a:gd name="T99" fmla="*/ 269 h 392"/>
                <a:gd name="T100" fmla="*/ 146 w 210"/>
                <a:gd name="T101" fmla="*/ 246 h 392"/>
                <a:gd name="T102" fmla="*/ 123 w 210"/>
                <a:gd name="T103" fmla="*/ 230 h 392"/>
                <a:gd name="T104" fmla="*/ 123 w 210"/>
                <a:gd name="T105" fmla="*/ 316 h 392"/>
                <a:gd name="T106" fmla="*/ 132 w 210"/>
                <a:gd name="T107" fmla="*/ 314 h 392"/>
                <a:gd name="T108" fmla="*/ 140 w 210"/>
                <a:gd name="T109" fmla="*/ 311 h 392"/>
                <a:gd name="T110" fmla="*/ 151 w 210"/>
                <a:gd name="T111" fmla="*/ 298 h 392"/>
                <a:gd name="T112" fmla="*/ 155 w 210"/>
                <a:gd name="T113" fmla="*/ 26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210" y="261"/>
                  </a:moveTo>
                  <a:cubicBezTo>
                    <a:pt x="210" y="271"/>
                    <a:pt x="208" y="281"/>
                    <a:pt x="204" y="290"/>
                  </a:cubicBezTo>
                  <a:cubicBezTo>
                    <a:pt x="200" y="300"/>
                    <a:pt x="194" y="310"/>
                    <a:pt x="187" y="318"/>
                  </a:cubicBezTo>
                  <a:cubicBezTo>
                    <a:pt x="179" y="327"/>
                    <a:pt x="170" y="334"/>
                    <a:pt x="159" y="341"/>
                  </a:cubicBezTo>
                  <a:cubicBezTo>
                    <a:pt x="148" y="347"/>
                    <a:pt x="136" y="352"/>
                    <a:pt x="123" y="355"/>
                  </a:cubicBezTo>
                  <a:cubicBezTo>
                    <a:pt x="123" y="392"/>
                    <a:pt x="123" y="392"/>
                    <a:pt x="123" y="392"/>
                  </a:cubicBezTo>
                  <a:cubicBezTo>
                    <a:pt x="96" y="392"/>
                    <a:pt x="96" y="392"/>
                    <a:pt x="96" y="392"/>
                  </a:cubicBezTo>
                  <a:cubicBezTo>
                    <a:pt x="96" y="358"/>
                    <a:pt x="96" y="358"/>
                    <a:pt x="96" y="358"/>
                  </a:cubicBezTo>
                  <a:cubicBezTo>
                    <a:pt x="95" y="358"/>
                    <a:pt x="94" y="358"/>
                    <a:pt x="94" y="358"/>
                  </a:cubicBezTo>
                  <a:cubicBezTo>
                    <a:pt x="93" y="358"/>
                    <a:pt x="92" y="358"/>
                    <a:pt x="91" y="358"/>
                  </a:cubicBezTo>
                  <a:cubicBezTo>
                    <a:pt x="82" y="358"/>
                    <a:pt x="73" y="358"/>
                    <a:pt x="64" y="357"/>
                  </a:cubicBezTo>
                  <a:cubicBezTo>
                    <a:pt x="56" y="356"/>
                    <a:pt x="48" y="354"/>
                    <a:pt x="41" y="352"/>
                  </a:cubicBezTo>
                  <a:cubicBezTo>
                    <a:pt x="34" y="350"/>
                    <a:pt x="27" y="348"/>
                    <a:pt x="20" y="345"/>
                  </a:cubicBezTo>
                  <a:cubicBezTo>
                    <a:pt x="13" y="342"/>
                    <a:pt x="7" y="339"/>
                    <a:pt x="0" y="335"/>
                  </a:cubicBezTo>
                  <a:cubicBezTo>
                    <a:pt x="15" y="288"/>
                    <a:pt x="15" y="288"/>
                    <a:pt x="15" y="288"/>
                  </a:cubicBezTo>
                  <a:cubicBezTo>
                    <a:pt x="19" y="291"/>
                    <a:pt x="25" y="294"/>
                    <a:pt x="31" y="297"/>
                  </a:cubicBezTo>
                  <a:cubicBezTo>
                    <a:pt x="37" y="301"/>
                    <a:pt x="44" y="304"/>
                    <a:pt x="51" y="306"/>
                  </a:cubicBezTo>
                  <a:cubicBezTo>
                    <a:pt x="59" y="309"/>
                    <a:pt x="66" y="312"/>
                    <a:pt x="74" y="314"/>
                  </a:cubicBezTo>
                  <a:cubicBezTo>
                    <a:pt x="82" y="316"/>
                    <a:pt x="89" y="317"/>
                    <a:pt x="96" y="318"/>
                  </a:cubicBezTo>
                  <a:cubicBezTo>
                    <a:pt x="96" y="219"/>
                    <a:pt x="96" y="219"/>
                    <a:pt x="96" y="219"/>
                  </a:cubicBezTo>
                  <a:cubicBezTo>
                    <a:pt x="86" y="215"/>
                    <a:pt x="76" y="211"/>
                    <a:pt x="66" y="206"/>
                  </a:cubicBezTo>
                  <a:cubicBezTo>
                    <a:pt x="56" y="201"/>
                    <a:pt x="47" y="195"/>
                    <a:pt x="39" y="188"/>
                  </a:cubicBezTo>
                  <a:cubicBezTo>
                    <a:pt x="30" y="180"/>
                    <a:pt x="24" y="171"/>
                    <a:pt x="19" y="160"/>
                  </a:cubicBezTo>
                  <a:cubicBezTo>
                    <a:pt x="13" y="149"/>
                    <a:pt x="11" y="136"/>
                    <a:pt x="11" y="119"/>
                  </a:cubicBezTo>
                  <a:cubicBezTo>
                    <a:pt x="11" y="111"/>
                    <a:pt x="13" y="103"/>
                    <a:pt x="17" y="94"/>
                  </a:cubicBezTo>
                  <a:cubicBezTo>
                    <a:pt x="21" y="85"/>
                    <a:pt x="26" y="77"/>
                    <a:pt x="33" y="69"/>
                  </a:cubicBezTo>
                  <a:cubicBezTo>
                    <a:pt x="41" y="61"/>
                    <a:pt x="50" y="54"/>
                    <a:pt x="60" y="48"/>
                  </a:cubicBezTo>
                  <a:cubicBezTo>
                    <a:pt x="71" y="42"/>
                    <a:pt x="83" y="37"/>
                    <a:pt x="96" y="35"/>
                  </a:cubicBezTo>
                  <a:cubicBezTo>
                    <a:pt x="96" y="0"/>
                    <a:pt x="96" y="0"/>
                    <a:pt x="96" y="0"/>
                  </a:cubicBezTo>
                  <a:cubicBezTo>
                    <a:pt x="123" y="0"/>
                    <a:pt x="123" y="0"/>
                    <a:pt x="123" y="0"/>
                  </a:cubicBezTo>
                  <a:cubicBezTo>
                    <a:pt x="123" y="32"/>
                    <a:pt x="123" y="32"/>
                    <a:pt x="123" y="32"/>
                  </a:cubicBezTo>
                  <a:cubicBezTo>
                    <a:pt x="123" y="32"/>
                    <a:pt x="123" y="32"/>
                    <a:pt x="123" y="32"/>
                  </a:cubicBezTo>
                  <a:cubicBezTo>
                    <a:pt x="137" y="32"/>
                    <a:pt x="149" y="33"/>
                    <a:pt x="161" y="34"/>
                  </a:cubicBezTo>
                  <a:cubicBezTo>
                    <a:pt x="172" y="36"/>
                    <a:pt x="184" y="38"/>
                    <a:pt x="196" y="40"/>
                  </a:cubicBezTo>
                  <a:cubicBezTo>
                    <a:pt x="187" y="87"/>
                    <a:pt x="187" y="87"/>
                    <a:pt x="187" y="87"/>
                  </a:cubicBezTo>
                  <a:cubicBezTo>
                    <a:pt x="176" y="83"/>
                    <a:pt x="166" y="80"/>
                    <a:pt x="155" y="77"/>
                  </a:cubicBezTo>
                  <a:cubicBezTo>
                    <a:pt x="143" y="74"/>
                    <a:pt x="133" y="73"/>
                    <a:pt x="123" y="72"/>
                  </a:cubicBezTo>
                  <a:cubicBezTo>
                    <a:pt x="123" y="159"/>
                    <a:pt x="123" y="159"/>
                    <a:pt x="123" y="159"/>
                  </a:cubicBezTo>
                  <a:cubicBezTo>
                    <a:pt x="132" y="163"/>
                    <a:pt x="143" y="168"/>
                    <a:pt x="153" y="172"/>
                  </a:cubicBezTo>
                  <a:cubicBezTo>
                    <a:pt x="163" y="177"/>
                    <a:pt x="173" y="183"/>
                    <a:pt x="181" y="191"/>
                  </a:cubicBezTo>
                  <a:cubicBezTo>
                    <a:pt x="190" y="198"/>
                    <a:pt x="197" y="208"/>
                    <a:pt x="202" y="219"/>
                  </a:cubicBezTo>
                  <a:cubicBezTo>
                    <a:pt x="207" y="230"/>
                    <a:pt x="210" y="244"/>
                    <a:pt x="210" y="261"/>
                  </a:cubicBezTo>
                  <a:moveTo>
                    <a:pt x="65" y="110"/>
                  </a:moveTo>
                  <a:cubicBezTo>
                    <a:pt x="65" y="119"/>
                    <a:pt x="68" y="127"/>
                    <a:pt x="74" y="133"/>
                  </a:cubicBezTo>
                  <a:cubicBezTo>
                    <a:pt x="80" y="139"/>
                    <a:pt x="87" y="144"/>
                    <a:pt x="96" y="148"/>
                  </a:cubicBezTo>
                  <a:cubicBezTo>
                    <a:pt x="96" y="73"/>
                    <a:pt x="96" y="73"/>
                    <a:pt x="96" y="73"/>
                  </a:cubicBezTo>
                  <a:cubicBezTo>
                    <a:pt x="88" y="74"/>
                    <a:pt x="82" y="76"/>
                    <a:pt x="77" y="79"/>
                  </a:cubicBezTo>
                  <a:cubicBezTo>
                    <a:pt x="73" y="81"/>
                    <a:pt x="70" y="85"/>
                    <a:pt x="68" y="90"/>
                  </a:cubicBezTo>
                  <a:cubicBezTo>
                    <a:pt x="66" y="95"/>
                    <a:pt x="65" y="102"/>
                    <a:pt x="65" y="110"/>
                  </a:cubicBezTo>
                  <a:moveTo>
                    <a:pt x="155" y="269"/>
                  </a:moveTo>
                  <a:cubicBezTo>
                    <a:pt x="155" y="260"/>
                    <a:pt x="152" y="252"/>
                    <a:pt x="146" y="246"/>
                  </a:cubicBezTo>
                  <a:cubicBezTo>
                    <a:pt x="140" y="240"/>
                    <a:pt x="132" y="235"/>
                    <a:pt x="123" y="230"/>
                  </a:cubicBezTo>
                  <a:cubicBezTo>
                    <a:pt x="123" y="316"/>
                    <a:pt x="123" y="316"/>
                    <a:pt x="123" y="316"/>
                  </a:cubicBezTo>
                  <a:cubicBezTo>
                    <a:pt x="126" y="316"/>
                    <a:pt x="129" y="315"/>
                    <a:pt x="132" y="314"/>
                  </a:cubicBezTo>
                  <a:cubicBezTo>
                    <a:pt x="134" y="313"/>
                    <a:pt x="137" y="312"/>
                    <a:pt x="140" y="311"/>
                  </a:cubicBezTo>
                  <a:cubicBezTo>
                    <a:pt x="144" y="309"/>
                    <a:pt x="148" y="305"/>
                    <a:pt x="151" y="298"/>
                  </a:cubicBezTo>
                  <a:cubicBezTo>
                    <a:pt x="154" y="290"/>
                    <a:pt x="155" y="281"/>
                    <a:pt x="155" y="269"/>
                  </a:cubicBezTo>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9" name="Freeform 65"/>
            <p:cNvSpPr>
              <a:spLocks noEditPoints="1"/>
            </p:cNvSpPr>
            <p:nvPr/>
          </p:nvSpPr>
          <p:spPr bwMode="auto">
            <a:xfrm>
              <a:off x="4354962" y="4408698"/>
              <a:ext cx="334608" cy="624108"/>
            </a:xfrm>
            <a:custGeom>
              <a:avLst/>
              <a:gdLst>
                <a:gd name="T0" fmla="*/ 123 w 210"/>
                <a:gd name="T1" fmla="*/ 316 h 392"/>
                <a:gd name="T2" fmla="*/ 123 w 210"/>
                <a:gd name="T3" fmla="*/ 230 h 392"/>
                <a:gd name="T4" fmla="*/ 146 w 210"/>
                <a:gd name="T5" fmla="*/ 246 h 392"/>
                <a:gd name="T6" fmla="*/ 155 w 210"/>
                <a:gd name="T7" fmla="*/ 269 h 392"/>
                <a:gd name="T8" fmla="*/ 151 w 210"/>
                <a:gd name="T9" fmla="*/ 298 h 392"/>
                <a:gd name="T10" fmla="*/ 140 w 210"/>
                <a:gd name="T11" fmla="*/ 311 h 392"/>
                <a:gd name="T12" fmla="*/ 132 w 210"/>
                <a:gd name="T13" fmla="*/ 314 h 392"/>
                <a:gd name="T14" fmla="*/ 123 w 210"/>
                <a:gd name="T15" fmla="*/ 316 h 392"/>
                <a:gd name="T16" fmla="*/ 96 w 210"/>
                <a:gd name="T17" fmla="*/ 148 h 392"/>
                <a:gd name="T18" fmla="*/ 74 w 210"/>
                <a:gd name="T19" fmla="*/ 133 h 392"/>
                <a:gd name="T20" fmla="*/ 65 w 210"/>
                <a:gd name="T21" fmla="*/ 110 h 392"/>
                <a:gd name="T22" fmla="*/ 68 w 210"/>
                <a:gd name="T23" fmla="*/ 90 h 392"/>
                <a:gd name="T24" fmla="*/ 77 w 210"/>
                <a:gd name="T25" fmla="*/ 79 h 392"/>
                <a:gd name="T26" fmla="*/ 96 w 210"/>
                <a:gd name="T27" fmla="*/ 73 h 392"/>
                <a:gd name="T28" fmla="*/ 96 w 210"/>
                <a:gd name="T29" fmla="*/ 148 h 392"/>
                <a:gd name="T30" fmla="*/ 123 w 210"/>
                <a:gd name="T31" fmla="*/ 0 h 392"/>
                <a:gd name="T32" fmla="*/ 96 w 210"/>
                <a:gd name="T33" fmla="*/ 0 h 392"/>
                <a:gd name="T34" fmla="*/ 96 w 210"/>
                <a:gd name="T35" fmla="*/ 35 h 392"/>
                <a:gd name="T36" fmla="*/ 60 w 210"/>
                <a:gd name="T37" fmla="*/ 48 h 392"/>
                <a:gd name="T38" fmla="*/ 33 w 210"/>
                <a:gd name="T39" fmla="*/ 69 h 392"/>
                <a:gd name="T40" fmla="*/ 17 w 210"/>
                <a:gd name="T41" fmla="*/ 94 h 392"/>
                <a:gd name="T42" fmla="*/ 11 w 210"/>
                <a:gd name="T43" fmla="*/ 119 h 392"/>
                <a:gd name="T44" fmla="*/ 19 w 210"/>
                <a:gd name="T45" fmla="*/ 160 h 392"/>
                <a:gd name="T46" fmla="*/ 39 w 210"/>
                <a:gd name="T47" fmla="*/ 188 h 392"/>
                <a:gd name="T48" fmla="*/ 66 w 210"/>
                <a:gd name="T49" fmla="*/ 206 h 392"/>
                <a:gd name="T50" fmla="*/ 96 w 210"/>
                <a:gd name="T51" fmla="*/ 219 h 392"/>
                <a:gd name="T52" fmla="*/ 96 w 210"/>
                <a:gd name="T53" fmla="*/ 318 h 392"/>
                <a:gd name="T54" fmla="*/ 74 w 210"/>
                <a:gd name="T55" fmla="*/ 314 h 392"/>
                <a:gd name="T56" fmla="*/ 51 w 210"/>
                <a:gd name="T57" fmla="*/ 306 h 392"/>
                <a:gd name="T58" fmla="*/ 31 w 210"/>
                <a:gd name="T59" fmla="*/ 297 h 392"/>
                <a:gd name="T60" fmla="*/ 15 w 210"/>
                <a:gd name="T61" fmla="*/ 288 h 392"/>
                <a:gd name="T62" fmla="*/ 0 w 210"/>
                <a:gd name="T63" fmla="*/ 335 h 392"/>
                <a:gd name="T64" fmla="*/ 20 w 210"/>
                <a:gd name="T65" fmla="*/ 345 h 392"/>
                <a:gd name="T66" fmla="*/ 41 w 210"/>
                <a:gd name="T67" fmla="*/ 352 h 392"/>
                <a:gd name="T68" fmla="*/ 64 w 210"/>
                <a:gd name="T69" fmla="*/ 357 h 392"/>
                <a:gd name="T70" fmla="*/ 91 w 210"/>
                <a:gd name="T71" fmla="*/ 358 h 392"/>
                <a:gd name="T72" fmla="*/ 94 w 210"/>
                <a:gd name="T73" fmla="*/ 358 h 392"/>
                <a:gd name="T74" fmla="*/ 96 w 210"/>
                <a:gd name="T75" fmla="*/ 358 h 392"/>
                <a:gd name="T76" fmla="*/ 96 w 210"/>
                <a:gd name="T77" fmla="*/ 392 h 392"/>
                <a:gd name="T78" fmla="*/ 123 w 210"/>
                <a:gd name="T79" fmla="*/ 392 h 392"/>
                <a:gd name="T80" fmla="*/ 123 w 210"/>
                <a:gd name="T81" fmla="*/ 355 h 392"/>
                <a:gd name="T82" fmla="*/ 159 w 210"/>
                <a:gd name="T83" fmla="*/ 341 h 392"/>
                <a:gd name="T84" fmla="*/ 187 w 210"/>
                <a:gd name="T85" fmla="*/ 318 h 392"/>
                <a:gd name="T86" fmla="*/ 204 w 210"/>
                <a:gd name="T87" fmla="*/ 290 h 392"/>
                <a:gd name="T88" fmla="*/ 210 w 210"/>
                <a:gd name="T89" fmla="*/ 261 h 392"/>
                <a:gd name="T90" fmla="*/ 202 w 210"/>
                <a:gd name="T91" fmla="*/ 219 h 392"/>
                <a:gd name="T92" fmla="*/ 181 w 210"/>
                <a:gd name="T93" fmla="*/ 191 h 392"/>
                <a:gd name="T94" fmla="*/ 153 w 210"/>
                <a:gd name="T95" fmla="*/ 172 h 392"/>
                <a:gd name="T96" fmla="*/ 123 w 210"/>
                <a:gd name="T97" fmla="*/ 159 h 392"/>
                <a:gd name="T98" fmla="*/ 123 w 210"/>
                <a:gd name="T99" fmla="*/ 72 h 392"/>
                <a:gd name="T100" fmla="*/ 155 w 210"/>
                <a:gd name="T101" fmla="*/ 77 h 392"/>
                <a:gd name="T102" fmla="*/ 187 w 210"/>
                <a:gd name="T103" fmla="*/ 87 h 392"/>
                <a:gd name="T104" fmla="*/ 196 w 210"/>
                <a:gd name="T105" fmla="*/ 40 h 392"/>
                <a:gd name="T106" fmla="*/ 161 w 210"/>
                <a:gd name="T107" fmla="*/ 34 h 392"/>
                <a:gd name="T108" fmla="*/ 123 w 210"/>
                <a:gd name="T109" fmla="*/ 32 h 392"/>
                <a:gd name="T110" fmla="*/ 123 w 210"/>
                <a:gd name="T111" fmla="*/ 32 h 392"/>
                <a:gd name="T112" fmla="*/ 123 w 210"/>
                <a:gd name="T11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123" y="316"/>
                  </a:moveTo>
                  <a:cubicBezTo>
                    <a:pt x="123" y="230"/>
                    <a:pt x="123" y="230"/>
                    <a:pt x="123" y="230"/>
                  </a:cubicBezTo>
                  <a:cubicBezTo>
                    <a:pt x="132" y="235"/>
                    <a:pt x="140" y="240"/>
                    <a:pt x="146" y="246"/>
                  </a:cubicBezTo>
                  <a:cubicBezTo>
                    <a:pt x="152" y="252"/>
                    <a:pt x="155" y="260"/>
                    <a:pt x="155" y="269"/>
                  </a:cubicBezTo>
                  <a:cubicBezTo>
                    <a:pt x="155" y="281"/>
                    <a:pt x="154" y="290"/>
                    <a:pt x="151" y="298"/>
                  </a:cubicBezTo>
                  <a:cubicBezTo>
                    <a:pt x="148" y="305"/>
                    <a:pt x="144" y="309"/>
                    <a:pt x="140" y="311"/>
                  </a:cubicBezTo>
                  <a:cubicBezTo>
                    <a:pt x="137" y="312"/>
                    <a:pt x="134" y="313"/>
                    <a:pt x="132" y="314"/>
                  </a:cubicBezTo>
                  <a:cubicBezTo>
                    <a:pt x="129" y="315"/>
                    <a:pt x="126" y="316"/>
                    <a:pt x="123" y="316"/>
                  </a:cubicBezTo>
                  <a:moveTo>
                    <a:pt x="96" y="148"/>
                  </a:moveTo>
                  <a:cubicBezTo>
                    <a:pt x="87" y="144"/>
                    <a:pt x="80" y="139"/>
                    <a:pt x="74" y="133"/>
                  </a:cubicBezTo>
                  <a:cubicBezTo>
                    <a:pt x="68" y="127"/>
                    <a:pt x="65" y="119"/>
                    <a:pt x="65" y="110"/>
                  </a:cubicBezTo>
                  <a:cubicBezTo>
                    <a:pt x="65" y="102"/>
                    <a:pt x="66" y="95"/>
                    <a:pt x="68" y="90"/>
                  </a:cubicBezTo>
                  <a:cubicBezTo>
                    <a:pt x="70" y="85"/>
                    <a:pt x="73" y="81"/>
                    <a:pt x="77" y="79"/>
                  </a:cubicBezTo>
                  <a:cubicBezTo>
                    <a:pt x="82" y="76"/>
                    <a:pt x="88" y="74"/>
                    <a:pt x="96" y="73"/>
                  </a:cubicBezTo>
                  <a:cubicBezTo>
                    <a:pt x="96" y="148"/>
                    <a:pt x="96" y="148"/>
                    <a:pt x="96" y="148"/>
                  </a:cubicBezTo>
                  <a:moveTo>
                    <a:pt x="123" y="0"/>
                  </a:moveTo>
                  <a:cubicBezTo>
                    <a:pt x="96" y="0"/>
                    <a:pt x="96" y="0"/>
                    <a:pt x="96" y="0"/>
                  </a:cubicBezTo>
                  <a:cubicBezTo>
                    <a:pt x="96" y="35"/>
                    <a:pt x="96" y="35"/>
                    <a:pt x="96" y="35"/>
                  </a:cubicBezTo>
                  <a:cubicBezTo>
                    <a:pt x="83" y="37"/>
                    <a:pt x="71" y="42"/>
                    <a:pt x="60" y="48"/>
                  </a:cubicBezTo>
                  <a:cubicBezTo>
                    <a:pt x="50" y="54"/>
                    <a:pt x="41" y="61"/>
                    <a:pt x="33" y="69"/>
                  </a:cubicBezTo>
                  <a:cubicBezTo>
                    <a:pt x="26" y="77"/>
                    <a:pt x="21" y="85"/>
                    <a:pt x="17" y="94"/>
                  </a:cubicBezTo>
                  <a:cubicBezTo>
                    <a:pt x="13" y="103"/>
                    <a:pt x="11" y="111"/>
                    <a:pt x="11" y="119"/>
                  </a:cubicBezTo>
                  <a:cubicBezTo>
                    <a:pt x="11" y="136"/>
                    <a:pt x="13" y="149"/>
                    <a:pt x="19" y="160"/>
                  </a:cubicBezTo>
                  <a:cubicBezTo>
                    <a:pt x="24" y="171"/>
                    <a:pt x="30" y="180"/>
                    <a:pt x="39" y="188"/>
                  </a:cubicBezTo>
                  <a:cubicBezTo>
                    <a:pt x="47" y="195"/>
                    <a:pt x="56" y="201"/>
                    <a:pt x="66" y="206"/>
                  </a:cubicBezTo>
                  <a:cubicBezTo>
                    <a:pt x="76" y="211"/>
                    <a:pt x="86" y="215"/>
                    <a:pt x="96" y="219"/>
                  </a:cubicBezTo>
                  <a:cubicBezTo>
                    <a:pt x="96" y="318"/>
                    <a:pt x="96" y="318"/>
                    <a:pt x="96" y="318"/>
                  </a:cubicBezTo>
                  <a:cubicBezTo>
                    <a:pt x="89" y="317"/>
                    <a:pt x="82" y="316"/>
                    <a:pt x="74" y="314"/>
                  </a:cubicBezTo>
                  <a:cubicBezTo>
                    <a:pt x="66" y="312"/>
                    <a:pt x="59" y="309"/>
                    <a:pt x="51" y="306"/>
                  </a:cubicBezTo>
                  <a:cubicBezTo>
                    <a:pt x="44" y="304"/>
                    <a:pt x="37" y="301"/>
                    <a:pt x="31" y="297"/>
                  </a:cubicBezTo>
                  <a:cubicBezTo>
                    <a:pt x="25" y="294"/>
                    <a:pt x="19" y="291"/>
                    <a:pt x="15" y="288"/>
                  </a:cubicBezTo>
                  <a:cubicBezTo>
                    <a:pt x="0" y="335"/>
                    <a:pt x="0" y="335"/>
                    <a:pt x="0" y="335"/>
                  </a:cubicBezTo>
                  <a:cubicBezTo>
                    <a:pt x="7" y="339"/>
                    <a:pt x="13" y="342"/>
                    <a:pt x="20" y="345"/>
                  </a:cubicBezTo>
                  <a:cubicBezTo>
                    <a:pt x="27" y="348"/>
                    <a:pt x="34" y="350"/>
                    <a:pt x="41" y="352"/>
                  </a:cubicBezTo>
                  <a:cubicBezTo>
                    <a:pt x="48" y="354"/>
                    <a:pt x="56" y="356"/>
                    <a:pt x="64" y="357"/>
                  </a:cubicBezTo>
                  <a:cubicBezTo>
                    <a:pt x="73" y="358"/>
                    <a:pt x="82" y="358"/>
                    <a:pt x="91" y="358"/>
                  </a:cubicBezTo>
                  <a:cubicBezTo>
                    <a:pt x="92" y="358"/>
                    <a:pt x="93" y="358"/>
                    <a:pt x="94" y="358"/>
                  </a:cubicBezTo>
                  <a:cubicBezTo>
                    <a:pt x="94" y="358"/>
                    <a:pt x="95" y="358"/>
                    <a:pt x="96" y="358"/>
                  </a:cubicBezTo>
                  <a:cubicBezTo>
                    <a:pt x="96" y="392"/>
                    <a:pt x="96" y="392"/>
                    <a:pt x="96" y="392"/>
                  </a:cubicBezTo>
                  <a:cubicBezTo>
                    <a:pt x="123" y="392"/>
                    <a:pt x="123" y="392"/>
                    <a:pt x="123" y="392"/>
                  </a:cubicBezTo>
                  <a:cubicBezTo>
                    <a:pt x="123" y="355"/>
                    <a:pt x="123" y="355"/>
                    <a:pt x="123" y="355"/>
                  </a:cubicBezTo>
                  <a:cubicBezTo>
                    <a:pt x="136" y="352"/>
                    <a:pt x="148" y="347"/>
                    <a:pt x="159" y="341"/>
                  </a:cubicBezTo>
                  <a:cubicBezTo>
                    <a:pt x="170" y="334"/>
                    <a:pt x="179" y="327"/>
                    <a:pt x="187" y="318"/>
                  </a:cubicBezTo>
                  <a:cubicBezTo>
                    <a:pt x="194" y="310"/>
                    <a:pt x="200" y="300"/>
                    <a:pt x="204" y="290"/>
                  </a:cubicBezTo>
                  <a:cubicBezTo>
                    <a:pt x="208" y="281"/>
                    <a:pt x="210" y="271"/>
                    <a:pt x="210" y="261"/>
                  </a:cubicBezTo>
                  <a:cubicBezTo>
                    <a:pt x="210" y="244"/>
                    <a:pt x="207" y="230"/>
                    <a:pt x="202" y="219"/>
                  </a:cubicBezTo>
                  <a:cubicBezTo>
                    <a:pt x="197" y="208"/>
                    <a:pt x="190" y="198"/>
                    <a:pt x="181" y="191"/>
                  </a:cubicBezTo>
                  <a:cubicBezTo>
                    <a:pt x="173" y="183"/>
                    <a:pt x="163" y="177"/>
                    <a:pt x="153" y="172"/>
                  </a:cubicBezTo>
                  <a:cubicBezTo>
                    <a:pt x="143" y="168"/>
                    <a:pt x="132" y="163"/>
                    <a:pt x="123" y="159"/>
                  </a:cubicBezTo>
                  <a:cubicBezTo>
                    <a:pt x="123" y="72"/>
                    <a:pt x="123" y="72"/>
                    <a:pt x="123" y="72"/>
                  </a:cubicBezTo>
                  <a:cubicBezTo>
                    <a:pt x="133" y="73"/>
                    <a:pt x="143" y="74"/>
                    <a:pt x="155" y="77"/>
                  </a:cubicBezTo>
                  <a:cubicBezTo>
                    <a:pt x="166" y="80"/>
                    <a:pt x="176" y="83"/>
                    <a:pt x="187" y="87"/>
                  </a:cubicBezTo>
                  <a:cubicBezTo>
                    <a:pt x="196" y="40"/>
                    <a:pt x="196" y="40"/>
                    <a:pt x="196" y="40"/>
                  </a:cubicBezTo>
                  <a:cubicBezTo>
                    <a:pt x="184" y="38"/>
                    <a:pt x="172" y="36"/>
                    <a:pt x="161" y="34"/>
                  </a:cubicBezTo>
                  <a:cubicBezTo>
                    <a:pt x="149" y="33"/>
                    <a:pt x="137" y="32"/>
                    <a:pt x="123" y="32"/>
                  </a:cubicBezTo>
                  <a:cubicBezTo>
                    <a:pt x="123" y="32"/>
                    <a:pt x="123" y="32"/>
                    <a:pt x="123" y="32"/>
                  </a:cubicBezTo>
                  <a:cubicBezTo>
                    <a:pt x="123" y="0"/>
                    <a:pt x="123" y="0"/>
                    <a:pt x="123" y="0"/>
                  </a:cubicBezTo>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0" name="Freeform 66"/>
            <p:cNvSpPr/>
            <p:nvPr/>
          </p:nvSpPr>
          <p:spPr bwMode="auto">
            <a:xfrm>
              <a:off x="4098452" y="4268661"/>
              <a:ext cx="888697" cy="1039506"/>
            </a:xfrm>
            <a:custGeom>
              <a:avLst/>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close/>
                </a:path>
              </a:pathLst>
            </a:custGeom>
            <a:solidFill>
              <a:schemeClr val="accent1"/>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1" name="Freeform 97"/>
            <p:cNvSpPr>
              <a:spLocks noEditPoints="1"/>
            </p:cNvSpPr>
            <p:nvPr/>
          </p:nvSpPr>
          <p:spPr bwMode="auto">
            <a:xfrm>
              <a:off x="4291003" y="4558160"/>
              <a:ext cx="206016" cy="245065"/>
            </a:xfrm>
            <a:custGeom>
              <a:avLst/>
              <a:gdLst>
                <a:gd name="T0" fmla="*/ 37 w 129"/>
                <a:gd name="T1" fmla="*/ 106 h 154"/>
                <a:gd name="T2" fmla="*/ 21 w 129"/>
                <a:gd name="T3" fmla="*/ 154 h 154"/>
                <a:gd name="T4" fmla="*/ 0 w 129"/>
                <a:gd name="T5" fmla="*/ 154 h 154"/>
                <a:gd name="T6" fmla="*/ 53 w 129"/>
                <a:gd name="T7" fmla="*/ 0 h 154"/>
                <a:gd name="T8" fmla="*/ 77 w 129"/>
                <a:gd name="T9" fmla="*/ 0 h 154"/>
                <a:gd name="T10" fmla="*/ 129 w 129"/>
                <a:gd name="T11" fmla="*/ 154 h 154"/>
                <a:gd name="T12" fmla="*/ 108 w 129"/>
                <a:gd name="T13" fmla="*/ 154 h 154"/>
                <a:gd name="T14" fmla="*/ 92 w 129"/>
                <a:gd name="T15" fmla="*/ 106 h 154"/>
                <a:gd name="T16" fmla="*/ 37 w 129"/>
                <a:gd name="T17" fmla="*/ 106 h 154"/>
                <a:gd name="T18" fmla="*/ 88 w 129"/>
                <a:gd name="T19" fmla="*/ 90 h 154"/>
                <a:gd name="T20" fmla="*/ 72 w 129"/>
                <a:gd name="T21" fmla="*/ 46 h 154"/>
                <a:gd name="T22" fmla="*/ 64 w 129"/>
                <a:gd name="T23" fmla="*/ 18 h 154"/>
                <a:gd name="T24" fmla="*/ 64 w 129"/>
                <a:gd name="T25" fmla="*/ 18 h 154"/>
                <a:gd name="T26" fmla="*/ 56 w 129"/>
                <a:gd name="T27" fmla="*/ 45 h 154"/>
                <a:gd name="T28" fmla="*/ 41 w 129"/>
                <a:gd name="T29" fmla="*/ 90 h 154"/>
                <a:gd name="T30" fmla="*/ 88 w 129"/>
                <a:gd name="T31" fmla="*/ 9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54">
                  <a:moveTo>
                    <a:pt x="37" y="106"/>
                  </a:moveTo>
                  <a:cubicBezTo>
                    <a:pt x="21" y="154"/>
                    <a:pt x="21" y="154"/>
                    <a:pt x="21" y="154"/>
                  </a:cubicBezTo>
                  <a:cubicBezTo>
                    <a:pt x="0" y="154"/>
                    <a:pt x="0" y="154"/>
                    <a:pt x="0" y="154"/>
                  </a:cubicBezTo>
                  <a:cubicBezTo>
                    <a:pt x="53" y="0"/>
                    <a:pt x="53" y="0"/>
                    <a:pt x="53" y="0"/>
                  </a:cubicBezTo>
                  <a:cubicBezTo>
                    <a:pt x="77" y="0"/>
                    <a:pt x="77" y="0"/>
                    <a:pt x="77" y="0"/>
                  </a:cubicBezTo>
                  <a:cubicBezTo>
                    <a:pt x="129" y="154"/>
                    <a:pt x="129" y="154"/>
                    <a:pt x="129" y="154"/>
                  </a:cubicBezTo>
                  <a:cubicBezTo>
                    <a:pt x="108" y="154"/>
                    <a:pt x="108" y="154"/>
                    <a:pt x="108" y="154"/>
                  </a:cubicBezTo>
                  <a:cubicBezTo>
                    <a:pt x="92" y="106"/>
                    <a:pt x="92" y="106"/>
                    <a:pt x="92" y="106"/>
                  </a:cubicBezTo>
                  <a:lnTo>
                    <a:pt x="37" y="106"/>
                  </a:lnTo>
                  <a:close/>
                  <a:moveTo>
                    <a:pt x="88" y="90"/>
                  </a:moveTo>
                  <a:cubicBezTo>
                    <a:pt x="72" y="46"/>
                    <a:pt x="72" y="46"/>
                    <a:pt x="72" y="46"/>
                  </a:cubicBezTo>
                  <a:cubicBezTo>
                    <a:pt x="69" y="36"/>
                    <a:pt x="67" y="26"/>
                    <a:pt x="64" y="18"/>
                  </a:cubicBezTo>
                  <a:cubicBezTo>
                    <a:pt x="64" y="18"/>
                    <a:pt x="64" y="18"/>
                    <a:pt x="64" y="18"/>
                  </a:cubicBezTo>
                  <a:cubicBezTo>
                    <a:pt x="62" y="26"/>
                    <a:pt x="59" y="36"/>
                    <a:pt x="56" y="45"/>
                  </a:cubicBezTo>
                  <a:cubicBezTo>
                    <a:pt x="41" y="90"/>
                    <a:pt x="41" y="90"/>
                    <a:pt x="41" y="90"/>
                  </a:cubicBezTo>
                  <a:lnTo>
                    <a:pt x="88" y="90"/>
                  </a:ln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2" name="Freeform 98"/>
            <p:cNvSpPr>
              <a:spLocks noEditPoints="1"/>
            </p:cNvSpPr>
            <p:nvPr/>
          </p:nvSpPr>
          <p:spPr bwMode="auto">
            <a:xfrm>
              <a:off x="4528662" y="4427549"/>
              <a:ext cx="156195" cy="248431"/>
            </a:xfrm>
            <a:custGeom>
              <a:avLst/>
              <a:gdLst>
                <a:gd name="T0" fmla="*/ 0 w 98"/>
                <a:gd name="T1" fmla="*/ 3 h 156"/>
                <a:gd name="T2" fmla="*/ 37 w 98"/>
                <a:gd name="T3" fmla="*/ 0 h 156"/>
                <a:gd name="T4" fmla="*/ 79 w 98"/>
                <a:gd name="T5" fmla="*/ 11 h 156"/>
                <a:gd name="T6" fmla="*/ 92 w 98"/>
                <a:gd name="T7" fmla="*/ 38 h 156"/>
                <a:gd name="T8" fmla="*/ 66 w 98"/>
                <a:gd name="T9" fmla="*/ 72 h 156"/>
                <a:gd name="T10" fmla="*/ 66 w 98"/>
                <a:gd name="T11" fmla="*/ 73 h 156"/>
                <a:gd name="T12" fmla="*/ 98 w 98"/>
                <a:gd name="T13" fmla="*/ 111 h 156"/>
                <a:gd name="T14" fmla="*/ 84 w 98"/>
                <a:gd name="T15" fmla="*/ 142 h 156"/>
                <a:gd name="T16" fmla="*/ 31 w 98"/>
                <a:gd name="T17" fmla="*/ 156 h 156"/>
                <a:gd name="T18" fmla="*/ 0 w 98"/>
                <a:gd name="T19" fmla="*/ 155 h 156"/>
                <a:gd name="T20" fmla="*/ 0 w 98"/>
                <a:gd name="T21" fmla="*/ 3 h 156"/>
                <a:gd name="T22" fmla="*/ 20 w 98"/>
                <a:gd name="T23" fmla="*/ 66 h 156"/>
                <a:gd name="T24" fmla="*/ 38 w 98"/>
                <a:gd name="T25" fmla="*/ 66 h 156"/>
                <a:gd name="T26" fmla="*/ 72 w 98"/>
                <a:gd name="T27" fmla="*/ 40 h 156"/>
                <a:gd name="T28" fmla="*/ 38 w 98"/>
                <a:gd name="T29" fmla="*/ 15 h 156"/>
                <a:gd name="T30" fmla="*/ 20 w 98"/>
                <a:gd name="T31" fmla="*/ 16 h 156"/>
                <a:gd name="T32" fmla="*/ 20 w 98"/>
                <a:gd name="T33" fmla="*/ 66 h 156"/>
                <a:gd name="T34" fmla="*/ 20 w 98"/>
                <a:gd name="T35" fmla="*/ 140 h 156"/>
                <a:gd name="T36" fmla="*/ 37 w 98"/>
                <a:gd name="T37" fmla="*/ 141 h 156"/>
                <a:gd name="T38" fmla="*/ 77 w 98"/>
                <a:gd name="T39" fmla="*/ 111 h 156"/>
                <a:gd name="T40" fmla="*/ 37 w 98"/>
                <a:gd name="T41" fmla="*/ 81 h 156"/>
                <a:gd name="T42" fmla="*/ 20 w 98"/>
                <a:gd name="T43" fmla="*/ 81 h 156"/>
                <a:gd name="T44" fmla="*/ 20 w 98"/>
                <a:gd name="T45"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56">
                  <a:moveTo>
                    <a:pt x="0" y="3"/>
                  </a:moveTo>
                  <a:cubicBezTo>
                    <a:pt x="9" y="1"/>
                    <a:pt x="23" y="0"/>
                    <a:pt x="37" y="0"/>
                  </a:cubicBezTo>
                  <a:cubicBezTo>
                    <a:pt x="57" y="0"/>
                    <a:pt x="69" y="3"/>
                    <a:pt x="79" y="11"/>
                  </a:cubicBezTo>
                  <a:cubicBezTo>
                    <a:pt x="87" y="17"/>
                    <a:pt x="92" y="26"/>
                    <a:pt x="92" y="38"/>
                  </a:cubicBezTo>
                  <a:cubicBezTo>
                    <a:pt x="92" y="53"/>
                    <a:pt x="82" y="66"/>
                    <a:pt x="66" y="72"/>
                  </a:cubicBezTo>
                  <a:cubicBezTo>
                    <a:pt x="66" y="73"/>
                    <a:pt x="66" y="73"/>
                    <a:pt x="66" y="73"/>
                  </a:cubicBezTo>
                  <a:cubicBezTo>
                    <a:pt x="80" y="76"/>
                    <a:pt x="98" y="88"/>
                    <a:pt x="98" y="111"/>
                  </a:cubicBezTo>
                  <a:cubicBezTo>
                    <a:pt x="98" y="124"/>
                    <a:pt x="92" y="134"/>
                    <a:pt x="84" y="142"/>
                  </a:cubicBezTo>
                  <a:cubicBezTo>
                    <a:pt x="74" y="152"/>
                    <a:pt x="56" y="156"/>
                    <a:pt x="31" y="156"/>
                  </a:cubicBezTo>
                  <a:cubicBezTo>
                    <a:pt x="18" y="156"/>
                    <a:pt x="7" y="156"/>
                    <a:pt x="0" y="155"/>
                  </a:cubicBezTo>
                  <a:lnTo>
                    <a:pt x="0" y="3"/>
                  </a:lnTo>
                  <a:close/>
                  <a:moveTo>
                    <a:pt x="20" y="66"/>
                  </a:moveTo>
                  <a:cubicBezTo>
                    <a:pt x="38" y="66"/>
                    <a:pt x="38" y="66"/>
                    <a:pt x="38" y="66"/>
                  </a:cubicBezTo>
                  <a:cubicBezTo>
                    <a:pt x="59" y="66"/>
                    <a:pt x="72" y="55"/>
                    <a:pt x="72" y="40"/>
                  </a:cubicBezTo>
                  <a:cubicBezTo>
                    <a:pt x="72" y="22"/>
                    <a:pt x="58" y="15"/>
                    <a:pt x="38" y="15"/>
                  </a:cubicBezTo>
                  <a:cubicBezTo>
                    <a:pt x="29" y="15"/>
                    <a:pt x="23" y="16"/>
                    <a:pt x="20" y="16"/>
                  </a:cubicBezTo>
                  <a:lnTo>
                    <a:pt x="20" y="66"/>
                  </a:lnTo>
                  <a:close/>
                  <a:moveTo>
                    <a:pt x="20" y="140"/>
                  </a:moveTo>
                  <a:cubicBezTo>
                    <a:pt x="24" y="141"/>
                    <a:pt x="30" y="141"/>
                    <a:pt x="37" y="141"/>
                  </a:cubicBezTo>
                  <a:cubicBezTo>
                    <a:pt x="58" y="141"/>
                    <a:pt x="77" y="133"/>
                    <a:pt x="77" y="111"/>
                  </a:cubicBezTo>
                  <a:cubicBezTo>
                    <a:pt x="77" y="90"/>
                    <a:pt x="58" y="81"/>
                    <a:pt x="37" y="81"/>
                  </a:cubicBezTo>
                  <a:cubicBezTo>
                    <a:pt x="20" y="81"/>
                    <a:pt x="20" y="81"/>
                    <a:pt x="20" y="81"/>
                  </a:cubicBezTo>
                  <a:lnTo>
                    <a:pt x="20" y="140"/>
                  </a:ln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3" name="Freeform 99"/>
            <p:cNvSpPr/>
            <p:nvPr/>
          </p:nvSpPr>
          <p:spPr bwMode="auto">
            <a:xfrm>
              <a:off x="4552226" y="4741286"/>
              <a:ext cx="157542" cy="213422"/>
            </a:xfrm>
            <a:custGeom>
              <a:avLst/>
              <a:gdLst>
                <a:gd name="T0" fmla="*/ 99 w 99"/>
                <a:gd name="T1" fmla="*/ 128 h 134"/>
                <a:gd name="T2" fmla="*/ 64 w 99"/>
                <a:gd name="T3" fmla="*/ 134 h 134"/>
                <a:gd name="T4" fmla="*/ 0 w 99"/>
                <a:gd name="T5" fmla="*/ 68 h 134"/>
                <a:gd name="T6" fmla="*/ 68 w 99"/>
                <a:gd name="T7" fmla="*/ 0 h 134"/>
                <a:gd name="T8" fmla="*/ 99 w 99"/>
                <a:gd name="T9" fmla="*/ 5 h 134"/>
                <a:gd name="T10" fmla="*/ 95 w 99"/>
                <a:gd name="T11" fmla="*/ 19 h 134"/>
                <a:gd name="T12" fmla="*/ 69 w 99"/>
                <a:gd name="T13" fmla="*/ 14 h 134"/>
                <a:gd name="T14" fmla="*/ 18 w 99"/>
                <a:gd name="T15" fmla="*/ 67 h 134"/>
                <a:gd name="T16" fmla="*/ 68 w 99"/>
                <a:gd name="T17" fmla="*/ 119 h 134"/>
                <a:gd name="T18" fmla="*/ 95 w 99"/>
                <a:gd name="T19" fmla="*/ 114 h 134"/>
                <a:gd name="T20" fmla="*/ 99 w 99"/>
                <a:gd name="T21"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99" y="128"/>
                  </a:moveTo>
                  <a:cubicBezTo>
                    <a:pt x="93" y="131"/>
                    <a:pt x="80" y="134"/>
                    <a:pt x="64" y="134"/>
                  </a:cubicBezTo>
                  <a:cubicBezTo>
                    <a:pt x="28" y="134"/>
                    <a:pt x="0" y="111"/>
                    <a:pt x="0" y="68"/>
                  </a:cubicBezTo>
                  <a:cubicBezTo>
                    <a:pt x="0" y="27"/>
                    <a:pt x="28" y="0"/>
                    <a:pt x="68" y="0"/>
                  </a:cubicBezTo>
                  <a:cubicBezTo>
                    <a:pt x="84" y="0"/>
                    <a:pt x="95" y="3"/>
                    <a:pt x="99" y="5"/>
                  </a:cubicBezTo>
                  <a:cubicBezTo>
                    <a:pt x="95" y="19"/>
                    <a:pt x="95" y="19"/>
                    <a:pt x="95" y="19"/>
                  </a:cubicBezTo>
                  <a:cubicBezTo>
                    <a:pt x="89" y="16"/>
                    <a:pt x="80" y="14"/>
                    <a:pt x="69" y="14"/>
                  </a:cubicBezTo>
                  <a:cubicBezTo>
                    <a:pt x="38" y="14"/>
                    <a:pt x="18" y="33"/>
                    <a:pt x="18" y="67"/>
                  </a:cubicBezTo>
                  <a:cubicBezTo>
                    <a:pt x="18" y="99"/>
                    <a:pt x="36" y="119"/>
                    <a:pt x="68" y="119"/>
                  </a:cubicBezTo>
                  <a:cubicBezTo>
                    <a:pt x="78" y="119"/>
                    <a:pt x="89" y="117"/>
                    <a:pt x="95" y="114"/>
                  </a:cubicBezTo>
                  <a:lnTo>
                    <a:pt x="99" y="128"/>
                  </a:ln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0"/>
          <p:cNvGrpSpPr/>
          <p:nvPr/>
        </p:nvGrpSpPr>
        <p:grpSpPr>
          <a:xfrm>
            <a:off x="4205619" y="2879945"/>
            <a:ext cx="684491" cy="799209"/>
            <a:chOff x="3918693" y="2872329"/>
            <a:chExt cx="788382" cy="920340"/>
          </a:xfrm>
        </p:grpSpPr>
        <p:sp>
          <p:nvSpPr>
            <p:cNvPr id="237" name="Freeform 73"/>
            <p:cNvSpPr/>
            <p:nvPr/>
          </p:nvSpPr>
          <p:spPr bwMode="auto">
            <a:xfrm>
              <a:off x="3918693" y="2872329"/>
              <a:ext cx="788382" cy="920340"/>
            </a:xfrm>
            <a:custGeom>
              <a:avLst/>
              <a:gdLst>
                <a:gd name="T0" fmla="*/ 495 w 495"/>
                <a:gd name="T1" fmla="*/ 247 h 578"/>
                <a:gd name="T2" fmla="*/ 248 w 495"/>
                <a:gd name="T3" fmla="*/ 0 h 578"/>
                <a:gd name="T4" fmla="*/ 0 w 495"/>
                <a:gd name="T5" fmla="*/ 247 h 578"/>
                <a:gd name="T6" fmla="*/ 248 w 495"/>
                <a:gd name="T7" fmla="*/ 494 h 578"/>
                <a:gd name="T8" fmla="*/ 259 w 495"/>
                <a:gd name="T9" fmla="*/ 494 h 578"/>
                <a:gd name="T10" fmla="*/ 359 w 495"/>
                <a:gd name="T11" fmla="*/ 578 h 578"/>
                <a:gd name="T12" fmla="*/ 369 w 495"/>
                <a:gd name="T13" fmla="*/ 462 h 578"/>
                <a:gd name="T14" fmla="*/ 495 w 495"/>
                <a:gd name="T15" fmla="*/ 247 h 5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78">
                  <a:moveTo>
                    <a:pt x="495" y="247"/>
                  </a:moveTo>
                  <a:cubicBezTo>
                    <a:pt x="495" y="110"/>
                    <a:pt x="384" y="0"/>
                    <a:pt x="248" y="0"/>
                  </a:cubicBezTo>
                  <a:cubicBezTo>
                    <a:pt x="111" y="0"/>
                    <a:pt x="0" y="110"/>
                    <a:pt x="0" y="247"/>
                  </a:cubicBezTo>
                  <a:cubicBezTo>
                    <a:pt x="0" y="383"/>
                    <a:pt x="111" y="494"/>
                    <a:pt x="248" y="494"/>
                  </a:cubicBezTo>
                  <a:cubicBezTo>
                    <a:pt x="251" y="494"/>
                    <a:pt x="255" y="494"/>
                    <a:pt x="259" y="494"/>
                  </a:cubicBezTo>
                  <a:cubicBezTo>
                    <a:pt x="359" y="578"/>
                    <a:pt x="359" y="578"/>
                    <a:pt x="359" y="578"/>
                  </a:cubicBezTo>
                  <a:cubicBezTo>
                    <a:pt x="369" y="462"/>
                    <a:pt x="369" y="462"/>
                    <a:pt x="369" y="462"/>
                  </a:cubicBezTo>
                  <a:cubicBezTo>
                    <a:pt x="444" y="419"/>
                    <a:pt x="495" y="339"/>
                    <a:pt x="495" y="247"/>
                  </a:cubicBezTo>
                  <a:close/>
                </a:path>
              </a:pathLst>
            </a:custGeom>
            <a:solidFill>
              <a:schemeClr val="accent1"/>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4" name="Freeform 100"/>
            <p:cNvSpPr>
              <a:spLocks noEditPoints="1"/>
            </p:cNvSpPr>
            <p:nvPr/>
          </p:nvSpPr>
          <p:spPr bwMode="auto">
            <a:xfrm>
              <a:off x="4149620" y="3238580"/>
              <a:ext cx="235639" cy="235639"/>
            </a:xfrm>
            <a:custGeom>
              <a:avLst/>
              <a:gdLst>
                <a:gd name="T0" fmla="*/ 148 w 148"/>
                <a:gd name="T1" fmla="*/ 145 h 148"/>
                <a:gd name="T2" fmla="*/ 145 w 148"/>
                <a:gd name="T3" fmla="*/ 148 h 148"/>
                <a:gd name="T4" fmla="*/ 3 w 148"/>
                <a:gd name="T5" fmla="*/ 148 h 148"/>
                <a:gd name="T6" fmla="*/ 0 w 148"/>
                <a:gd name="T7" fmla="*/ 145 h 148"/>
                <a:gd name="T8" fmla="*/ 0 w 148"/>
                <a:gd name="T9" fmla="*/ 3 h 148"/>
                <a:gd name="T10" fmla="*/ 3 w 148"/>
                <a:gd name="T11" fmla="*/ 0 h 148"/>
                <a:gd name="T12" fmla="*/ 145 w 148"/>
                <a:gd name="T13" fmla="*/ 0 h 148"/>
                <a:gd name="T14" fmla="*/ 148 w 148"/>
                <a:gd name="T15" fmla="*/ 3 h 148"/>
                <a:gd name="T16" fmla="*/ 148 w 148"/>
                <a:gd name="T17" fmla="*/ 145 h 148"/>
                <a:gd name="T18" fmla="*/ 4 w 148"/>
                <a:gd name="T19" fmla="*/ 140 h 148"/>
                <a:gd name="T20" fmla="*/ 144 w 148"/>
                <a:gd name="T21" fmla="*/ 140 h 148"/>
                <a:gd name="T22" fmla="*/ 144 w 148"/>
                <a:gd name="T23" fmla="*/ 8 h 148"/>
                <a:gd name="T24" fmla="*/ 4 w 148"/>
                <a:gd name="T25" fmla="*/ 8 h 148"/>
                <a:gd name="T26" fmla="*/ 4 w 148"/>
                <a:gd name="T2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48">
                  <a:moveTo>
                    <a:pt x="148" y="145"/>
                  </a:moveTo>
                  <a:cubicBezTo>
                    <a:pt x="148" y="147"/>
                    <a:pt x="147" y="148"/>
                    <a:pt x="145" y="148"/>
                  </a:cubicBezTo>
                  <a:cubicBezTo>
                    <a:pt x="3" y="148"/>
                    <a:pt x="3" y="148"/>
                    <a:pt x="3" y="148"/>
                  </a:cubicBezTo>
                  <a:cubicBezTo>
                    <a:pt x="1" y="148"/>
                    <a:pt x="0" y="147"/>
                    <a:pt x="0" y="145"/>
                  </a:cubicBezTo>
                  <a:cubicBezTo>
                    <a:pt x="0" y="3"/>
                    <a:pt x="0" y="3"/>
                    <a:pt x="0" y="3"/>
                  </a:cubicBezTo>
                  <a:cubicBezTo>
                    <a:pt x="0" y="1"/>
                    <a:pt x="1" y="0"/>
                    <a:pt x="3" y="0"/>
                  </a:cubicBezTo>
                  <a:cubicBezTo>
                    <a:pt x="145" y="0"/>
                    <a:pt x="145" y="0"/>
                    <a:pt x="145" y="0"/>
                  </a:cubicBezTo>
                  <a:cubicBezTo>
                    <a:pt x="147" y="0"/>
                    <a:pt x="148" y="1"/>
                    <a:pt x="148" y="3"/>
                  </a:cubicBezTo>
                  <a:lnTo>
                    <a:pt x="148" y="145"/>
                  </a:lnTo>
                  <a:close/>
                  <a:moveTo>
                    <a:pt x="4" y="140"/>
                  </a:moveTo>
                  <a:cubicBezTo>
                    <a:pt x="144" y="140"/>
                    <a:pt x="144" y="140"/>
                    <a:pt x="144" y="140"/>
                  </a:cubicBezTo>
                  <a:cubicBezTo>
                    <a:pt x="144" y="8"/>
                    <a:pt x="144" y="8"/>
                    <a:pt x="144" y="8"/>
                  </a:cubicBezTo>
                  <a:cubicBezTo>
                    <a:pt x="4" y="8"/>
                    <a:pt x="4" y="8"/>
                    <a:pt x="4" y="8"/>
                  </a:cubicBezTo>
                  <a:lnTo>
                    <a:pt x="4" y="140"/>
                  </a:ln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5" name="Freeform 101"/>
            <p:cNvSpPr/>
            <p:nvPr/>
          </p:nvSpPr>
          <p:spPr bwMode="auto">
            <a:xfrm>
              <a:off x="4152986" y="3154423"/>
              <a:ext cx="316430" cy="93582"/>
            </a:xfrm>
            <a:custGeom>
              <a:avLst/>
              <a:gdLst>
                <a:gd name="T0" fmla="*/ 144 w 199"/>
                <a:gd name="T1" fmla="*/ 59 h 59"/>
                <a:gd name="T2" fmla="*/ 142 w 199"/>
                <a:gd name="T3" fmla="*/ 59 h 59"/>
                <a:gd name="T4" fmla="*/ 142 w 199"/>
                <a:gd name="T5" fmla="*/ 55 h 59"/>
                <a:gd name="T6" fmla="*/ 190 w 199"/>
                <a:gd name="T7" fmla="*/ 5 h 59"/>
                <a:gd name="T8" fmla="*/ 55 w 199"/>
                <a:gd name="T9" fmla="*/ 5 h 59"/>
                <a:gd name="T10" fmla="*/ 5 w 199"/>
                <a:gd name="T11" fmla="*/ 58 h 59"/>
                <a:gd name="T12" fmla="*/ 1 w 199"/>
                <a:gd name="T13" fmla="*/ 58 h 59"/>
                <a:gd name="T14" fmla="*/ 1 w 199"/>
                <a:gd name="T15" fmla="*/ 54 h 59"/>
                <a:gd name="T16" fmla="*/ 52 w 199"/>
                <a:gd name="T17" fmla="*/ 1 h 59"/>
                <a:gd name="T18" fmla="*/ 54 w 199"/>
                <a:gd name="T19" fmla="*/ 1 h 59"/>
                <a:gd name="T20" fmla="*/ 196 w 199"/>
                <a:gd name="T21" fmla="*/ 1 h 59"/>
                <a:gd name="T22" fmla="*/ 199 w 199"/>
                <a:gd name="T23" fmla="*/ 2 h 59"/>
                <a:gd name="T24" fmla="*/ 198 w 199"/>
                <a:gd name="T25" fmla="*/ 4 h 59"/>
                <a:gd name="T26" fmla="*/ 146 w 199"/>
                <a:gd name="T27" fmla="*/ 59 h 59"/>
                <a:gd name="T28" fmla="*/ 144 w 199"/>
                <a:gd name="T2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59">
                  <a:moveTo>
                    <a:pt x="144" y="59"/>
                  </a:moveTo>
                  <a:cubicBezTo>
                    <a:pt x="144" y="59"/>
                    <a:pt x="143" y="59"/>
                    <a:pt x="142" y="59"/>
                  </a:cubicBezTo>
                  <a:cubicBezTo>
                    <a:pt x="141" y="58"/>
                    <a:pt x="141" y="56"/>
                    <a:pt x="142" y="55"/>
                  </a:cubicBezTo>
                  <a:cubicBezTo>
                    <a:pt x="190" y="5"/>
                    <a:pt x="190" y="5"/>
                    <a:pt x="190" y="5"/>
                  </a:cubicBezTo>
                  <a:cubicBezTo>
                    <a:pt x="55" y="5"/>
                    <a:pt x="55" y="5"/>
                    <a:pt x="55" y="5"/>
                  </a:cubicBezTo>
                  <a:cubicBezTo>
                    <a:pt x="5" y="58"/>
                    <a:pt x="5" y="58"/>
                    <a:pt x="5" y="58"/>
                  </a:cubicBezTo>
                  <a:cubicBezTo>
                    <a:pt x="4" y="59"/>
                    <a:pt x="2" y="59"/>
                    <a:pt x="1" y="58"/>
                  </a:cubicBezTo>
                  <a:cubicBezTo>
                    <a:pt x="0" y="57"/>
                    <a:pt x="0" y="55"/>
                    <a:pt x="1" y="54"/>
                  </a:cubicBezTo>
                  <a:cubicBezTo>
                    <a:pt x="52" y="1"/>
                    <a:pt x="52" y="1"/>
                    <a:pt x="52" y="1"/>
                  </a:cubicBezTo>
                  <a:cubicBezTo>
                    <a:pt x="52" y="0"/>
                    <a:pt x="53" y="1"/>
                    <a:pt x="54" y="1"/>
                  </a:cubicBezTo>
                  <a:cubicBezTo>
                    <a:pt x="196" y="1"/>
                    <a:pt x="196" y="1"/>
                    <a:pt x="196" y="1"/>
                  </a:cubicBezTo>
                  <a:cubicBezTo>
                    <a:pt x="197" y="1"/>
                    <a:pt x="198" y="1"/>
                    <a:pt x="199" y="2"/>
                  </a:cubicBezTo>
                  <a:cubicBezTo>
                    <a:pt x="199" y="3"/>
                    <a:pt x="199" y="3"/>
                    <a:pt x="198" y="4"/>
                  </a:cubicBezTo>
                  <a:cubicBezTo>
                    <a:pt x="146" y="59"/>
                    <a:pt x="146" y="59"/>
                    <a:pt x="146" y="59"/>
                  </a:cubicBezTo>
                  <a:cubicBezTo>
                    <a:pt x="146" y="59"/>
                    <a:pt x="145" y="59"/>
                    <a:pt x="144" y="59"/>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6" name="Freeform 102"/>
            <p:cNvSpPr/>
            <p:nvPr/>
          </p:nvSpPr>
          <p:spPr bwMode="auto">
            <a:xfrm>
              <a:off x="4379199" y="3155770"/>
              <a:ext cx="93582" cy="318450"/>
            </a:xfrm>
            <a:custGeom>
              <a:avLst/>
              <a:gdLst>
                <a:gd name="T0" fmla="*/ 3 w 59"/>
                <a:gd name="T1" fmla="*/ 200 h 200"/>
                <a:gd name="T2" fmla="*/ 1 w 59"/>
                <a:gd name="T3" fmla="*/ 199 h 200"/>
                <a:gd name="T4" fmla="*/ 1 w 59"/>
                <a:gd name="T5" fmla="*/ 195 h 200"/>
                <a:gd name="T6" fmla="*/ 53 w 59"/>
                <a:gd name="T7" fmla="*/ 138 h 200"/>
                <a:gd name="T8" fmla="*/ 52 w 59"/>
                <a:gd name="T9" fmla="*/ 2 h 200"/>
                <a:gd name="T10" fmla="*/ 54 w 59"/>
                <a:gd name="T11" fmla="*/ 0 h 200"/>
                <a:gd name="T12" fmla="*/ 57 w 59"/>
                <a:gd name="T13" fmla="*/ 2 h 200"/>
                <a:gd name="T14" fmla="*/ 59 w 59"/>
                <a:gd name="T15" fmla="*/ 139 h 200"/>
                <a:gd name="T16" fmla="*/ 58 w 59"/>
                <a:gd name="T17" fmla="*/ 141 h 200"/>
                <a:gd name="T18" fmla="*/ 5 w 59"/>
                <a:gd name="T19" fmla="*/ 199 h 200"/>
                <a:gd name="T20" fmla="*/ 3 w 59"/>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00">
                  <a:moveTo>
                    <a:pt x="3" y="200"/>
                  </a:moveTo>
                  <a:cubicBezTo>
                    <a:pt x="2" y="200"/>
                    <a:pt x="2" y="199"/>
                    <a:pt x="1" y="199"/>
                  </a:cubicBezTo>
                  <a:cubicBezTo>
                    <a:pt x="0" y="198"/>
                    <a:pt x="0" y="196"/>
                    <a:pt x="1" y="195"/>
                  </a:cubicBezTo>
                  <a:cubicBezTo>
                    <a:pt x="53" y="138"/>
                    <a:pt x="53" y="138"/>
                    <a:pt x="53" y="138"/>
                  </a:cubicBezTo>
                  <a:cubicBezTo>
                    <a:pt x="52" y="2"/>
                    <a:pt x="52" y="2"/>
                    <a:pt x="52" y="2"/>
                  </a:cubicBezTo>
                  <a:cubicBezTo>
                    <a:pt x="52" y="1"/>
                    <a:pt x="53" y="0"/>
                    <a:pt x="54" y="0"/>
                  </a:cubicBezTo>
                  <a:cubicBezTo>
                    <a:pt x="56" y="0"/>
                    <a:pt x="57" y="1"/>
                    <a:pt x="57" y="2"/>
                  </a:cubicBezTo>
                  <a:cubicBezTo>
                    <a:pt x="59" y="139"/>
                    <a:pt x="59" y="139"/>
                    <a:pt x="59" y="139"/>
                  </a:cubicBezTo>
                  <a:cubicBezTo>
                    <a:pt x="59" y="140"/>
                    <a:pt x="59" y="140"/>
                    <a:pt x="58" y="141"/>
                  </a:cubicBezTo>
                  <a:cubicBezTo>
                    <a:pt x="5" y="199"/>
                    <a:pt x="5" y="199"/>
                    <a:pt x="5" y="199"/>
                  </a:cubicBezTo>
                  <a:cubicBezTo>
                    <a:pt x="4" y="199"/>
                    <a:pt x="4" y="200"/>
                    <a:pt x="3" y="200"/>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7" name="Freeform 103"/>
            <p:cNvSpPr/>
            <p:nvPr/>
          </p:nvSpPr>
          <p:spPr bwMode="auto">
            <a:xfrm>
              <a:off x="4235796" y="3154423"/>
              <a:ext cx="9426" cy="20198"/>
            </a:xfrm>
            <a:custGeom>
              <a:avLst/>
              <a:gdLst>
                <a:gd name="T0" fmla="*/ 3 w 6"/>
                <a:gd name="T1" fmla="*/ 13 h 13"/>
                <a:gd name="T2" fmla="*/ 0 w 6"/>
                <a:gd name="T3" fmla="*/ 9 h 13"/>
                <a:gd name="T4" fmla="*/ 0 w 6"/>
                <a:gd name="T5" fmla="*/ 4 h 13"/>
                <a:gd name="T6" fmla="*/ 3 w 6"/>
                <a:gd name="T7" fmla="*/ 1 h 13"/>
                <a:gd name="T8" fmla="*/ 6 w 6"/>
                <a:gd name="T9" fmla="*/ 3 h 13"/>
                <a:gd name="T10" fmla="*/ 6 w 6"/>
                <a:gd name="T11" fmla="*/ 9 h 13"/>
                <a:gd name="T12" fmla="*/ 3 w 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3" y="13"/>
                  </a:moveTo>
                  <a:cubicBezTo>
                    <a:pt x="1" y="13"/>
                    <a:pt x="0" y="11"/>
                    <a:pt x="0" y="9"/>
                  </a:cubicBezTo>
                  <a:cubicBezTo>
                    <a:pt x="0" y="4"/>
                    <a:pt x="0" y="4"/>
                    <a:pt x="0" y="4"/>
                  </a:cubicBezTo>
                  <a:cubicBezTo>
                    <a:pt x="0" y="2"/>
                    <a:pt x="1" y="1"/>
                    <a:pt x="3" y="1"/>
                  </a:cubicBezTo>
                  <a:cubicBezTo>
                    <a:pt x="4" y="0"/>
                    <a:pt x="6" y="2"/>
                    <a:pt x="6" y="3"/>
                  </a:cubicBezTo>
                  <a:cubicBezTo>
                    <a:pt x="6" y="9"/>
                    <a:pt x="6" y="9"/>
                    <a:pt x="6" y="9"/>
                  </a:cubicBezTo>
                  <a:cubicBezTo>
                    <a:pt x="6" y="11"/>
                    <a:pt x="4" y="13"/>
                    <a:pt x="3" y="13"/>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8" name="Freeform 104"/>
            <p:cNvSpPr>
              <a:spLocks noEditPoints="1"/>
            </p:cNvSpPr>
            <p:nvPr/>
          </p:nvSpPr>
          <p:spPr bwMode="auto">
            <a:xfrm>
              <a:off x="4171837" y="3180007"/>
              <a:ext cx="74731" cy="273342"/>
            </a:xfrm>
            <a:custGeom>
              <a:avLst/>
              <a:gdLst>
                <a:gd name="T0" fmla="*/ 1 w 47"/>
                <a:gd name="T1" fmla="*/ 171 h 172"/>
                <a:gd name="T2" fmla="*/ 8 w 47"/>
                <a:gd name="T3" fmla="*/ 159 h 172"/>
                <a:gd name="T4" fmla="*/ 12 w 47"/>
                <a:gd name="T5" fmla="*/ 163 h 172"/>
                <a:gd name="T6" fmla="*/ 3 w 47"/>
                <a:gd name="T7" fmla="*/ 172 h 172"/>
                <a:gd name="T8" fmla="*/ 15 w 47"/>
                <a:gd name="T9" fmla="*/ 155 h 172"/>
                <a:gd name="T10" fmla="*/ 22 w 47"/>
                <a:gd name="T11" fmla="*/ 144 h 172"/>
                <a:gd name="T12" fmla="*/ 26 w 47"/>
                <a:gd name="T13" fmla="*/ 147 h 172"/>
                <a:gd name="T14" fmla="*/ 17 w 47"/>
                <a:gd name="T15" fmla="*/ 156 h 172"/>
                <a:gd name="T16" fmla="*/ 30 w 47"/>
                <a:gd name="T17" fmla="*/ 139 h 172"/>
                <a:gd name="T18" fmla="*/ 37 w 47"/>
                <a:gd name="T19" fmla="*/ 128 h 172"/>
                <a:gd name="T20" fmla="*/ 41 w 47"/>
                <a:gd name="T21" fmla="*/ 131 h 172"/>
                <a:gd name="T22" fmla="*/ 32 w 47"/>
                <a:gd name="T23" fmla="*/ 140 h 172"/>
                <a:gd name="T24" fmla="*/ 42 w 47"/>
                <a:gd name="T25" fmla="*/ 122 h 172"/>
                <a:gd name="T26" fmla="*/ 45 w 47"/>
                <a:gd name="T27" fmla="*/ 108 h 172"/>
                <a:gd name="T28" fmla="*/ 47 w 47"/>
                <a:gd name="T29" fmla="*/ 122 h 172"/>
                <a:gd name="T30" fmla="*/ 44 w 47"/>
                <a:gd name="T31" fmla="*/ 105 h 172"/>
                <a:gd name="T32" fmla="*/ 42 w 47"/>
                <a:gd name="T33" fmla="*/ 90 h 172"/>
                <a:gd name="T34" fmla="*/ 47 w 47"/>
                <a:gd name="T35" fmla="*/ 89 h 172"/>
                <a:gd name="T36" fmla="*/ 44 w 47"/>
                <a:gd name="T37" fmla="*/ 105 h 172"/>
                <a:gd name="T38" fmla="*/ 41 w 47"/>
                <a:gd name="T39" fmla="*/ 80 h 172"/>
                <a:gd name="T40" fmla="*/ 44 w 47"/>
                <a:gd name="T41" fmla="*/ 65 h 172"/>
                <a:gd name="T42" fmla="*/ 47 w 47"/>
                <a:gd name="T43" fmla="*/ 80 h 172"/>
                <a:gd name="T44" fmla="*/ 44 w 47"/>
                <a:gd name="T45" fmla="*/ 61 h 172"/>
                <a:gd name="T46" fmla="*/ 41 w 47"/>
                <a:gd name="T47" fmla="*/ 47 h 172"/>
                <a:gd name="T48" fmla="*/ 46 w 47"/>
                <a:gd name="T49" fmla="*/ 46 h 172"/>
                <a:gd name="T50" fmla="*/ 44 w 47"/>
                <a:gd name="T51" fmla="*/ 61 h 172"/>
                <a:gd name="T52" fmla="*/ 41 w 47"/>
                <a:gd name="T53" fmla="*/ 35 h 172"/>
                <a:gd name="T54" fmla="*/ 43 w 47"/>
                <a:gd name="T55" fmla="*/ 22 h 172"/>
                <a:gd name="T56" fmla="*/ 46 w 47"/>
                <a:gd name="T57" fmla="*/ 35 h 172"/>
                <a:gd name="T58" fmla="*/ 43 w 47"/>
                <a:gd name="T59" fmla="*/ 37 h 172"/>
                <a:gd name="T60" fmla="*/ 40 w 47"/>
                <a:gd name="T61" fmla="*/ 12 h 172"/>
                <a:gd name="T62" fmla="*/ 43 w 47"/>
                <a:gd name="T63" fmla="*/ 0 h 172"/>
                <a:gd name="T64" fmla="*/ 46 w 47"/>
                <a:gd name="T65" fmla="*/ 1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172">
                  <a:moveTo>
                    <a:pt x="3" y="172"/>
                  </a:moveTo>
                  <a:cubicBezTo>
                    <a:pt x="2" y="172"/>
                    <a:pt x="1" y="172"/>
                    <a:pt x="1" y="171"/>
                  </a:cubicBezTo>
                  <a:cubicBezTo>
                    <a:pt x="0" y="170"/>
                    <a:pt x="0" y="168"/>
                    <a:pt x="1" y="167"/>
                  </a:cubicBezTo>
                  <a:cubicBezTo>
                    <a:pt x="8" y="159"/>
                    <a:pt x="8" y="159"/>
                    <a:pt x="8" y="159"/>
                  </a:cubicBezTo>
                  <a:cubicBezTo>
                    <a:pt x="9" y="158"/>
                    <a:pt x="11" y="158"/>
                    <a:pt x="12" y="159"/>
                  </a:cubicBezTo>
                  <a:cubicBezTo>
                    <a:pt x="13" y="160"/>
                    <a:pt x="13" y="162"/>
                    <a:pt x="12" y="163"/>
                  </a:cubicBezTo>
                  <a:cubicBezTo>
                    <a:pt x="5" y="171"/>
                    <a:pt x="5" y="171"/>
                    <a:pt x="5" y="171"/>
                  </a:cubicBezTo>
                  <a:cubicBezTo>
                    <a:pt x="4" y="171"/>
                    <a:pt x="3" y="172"/>
                    <a:pt x="3" y="172"/>
                  </a:cubicBezTo>
                  <a:close/>
                  <a:moveTo>
                    <a:pt x="17" y="156"/>
                  </a:moveTo>
                  <a:cubicBezTo>
                    <a:pt x="16" y="156"/>
                    <a:pt x="16" y="156"/>
                    <a:pt x="15" y="155"/>
                  </a:cubicBezTo>
                  <a:cubicBezTo>
                    <a:pt x="14" y="154"/>
                    <a:pt x="14" y="153"/>
                    <a:pt x="15" y="151"/>
                  </a:cubicBezTo>
                  <a:cubicBezTo>
                    <a:pt x="22" y="144"/>
                    <a:pt x="22" y="144"/>
                    <a:pt x="22" y="144"/>
                  </a:cubicBezTo>
                  <a:cubicBezTo>
                    <a:pt x="23" y="142"/>
                    <a:pt x="25" y="142"/>
                    <a:pt x="26" y="143"/>
                  </a:cubicBezTo>
                  <a:cubicBezTo>
                    <a:pt x="27" y="144"/>
                    <a:pt x="27" y="146"/>
                    <a:pt x="26" y="147"/>
                  </a:cubicBezTo>
                  <a:cubicBezTo>
                    <a:pt x="19" y="155"/>
                    <a:pt x="19" y="155"/>
                    <a:pt x="19" y="155"/>
                  </a:cubicBezTo>
                  <a:cubicBezTo>
                    <a:pt x="19" y="156"/>
                    <a:pt x="18" y="156"/>
                    <a:pt x="17" y="156"/>
                  </a:cubicBezTo>
                  <a:close/>
                  <a:moveTo>
                    <a:pt x="32" y="140"/>
                  </a:moveTo>
                  <a:cubicBezTo>
                    <a:pt x="31" y="140"/>
                    <a:pt x="30" y="140"/>
                    <a:pt x="30" y="139"/>
                  </a:cubicBezTo>
                  <a:cubicBezTo>
                    <a:pt x="29" y="138"/>
                    <a:pt x="29" y="137"/>
                    <a:pt x="30" y="136"/>
                  </a:cubicBezTo>
                  <a:cubicBezTo>
                    <a:pt x="37" y="128"/>
                    <a:pt x="37" y="128"/>
                    <a:pt x="37" y="128"/>
                  </a:cubicBezTo>
                  <a:cubicBezTo>
                    <a:pt x="38" y="127"/>
                    <a:pt x="40" y="127"/>
                    <a:pt x="41" y="128"/>
                  </a:cubicBezTo>
                  <a:cubicBezTo>
                    <a:pt x="42" y="129"/>
                    <a:pt x="42" y="130"/>
                    <a:pt x="41" y="131"/>
                  </a:cubicBezTo>
                  <a:cubicBezTo>
                    <a:pt x="34" y="139"/>
                    <a:pt x="34" y="139"/>
                    <a:pt x="34" y="139"/>
                  </a:cubicBezTo>
                  <a:cubicBezTo>
                    <a:pt x="33" y="140"/>
                    <a:pt x="32" y="140"/>
                    <a:pt x="32" y="140"/>
                  </a:cubicBezTo>
                  <a:close/>
                  <a:moveTo>
                    <a:pt x="45" y="125"/>
                  </a:moveTo>
                  <a:cubicBezTo>
                    <a:pt x="43" y="125"/>
                    <a:pt x="42" y="123"/>
                    <a:pt x="42" y="122"/>
                  </a:cubicBezTo>
                  <a:cubicBezTo>
                    <a:pt x="42" y="111"/>
                    <a:pt x="42" y="111"/>
                    <a:pt x="42" y="111"/>
                  </a:cubicBezTo>
                  <a:cubicBezTo>
                    <a:pt x="42" y="109"/>
                    <a:pt x="43" y="108"/>
                    <a:pt x="45" y="108"/>
                  </a:cubicBezTo>
                  <a:cubicBezTo>
                    <a:pt x="46" y="108"/>
                    <a:pt x="47" y="109"/>
                    <a:pt x="47" y="110"/>
                  </a:cubicBezTo>
                  <a:cubicBezTo>
                    <a:pt x="47" y="122"/>
                    <a:pt x="47" y="122"/>
                    <a:pt x="47" y="122"/>
                  </a:cubicBezTo>
                  <a:cubicBezTo>
                    <a:pt x="47" y="123"/>
                    <a:pt x="46" y="125"/>
                    <a:pt x="45" y="125"/>
                  </a:cubicBezTo>
                  <a:close/>
                  <a:moveTo>
                    <a:pt x="44" y="105"/>
                  </a:moveTo>
                  <a:cubicBezTo>
                    <a:pt x="43" y="105"/>
                    <a:pt x="42" y="103"/>
                    <a:pt x="42" y="101"/>
                  </a:cubicBezTo>
                  <a:cubicBezTo>
                    <a:pt x="42" y="90"/>
                    <a:pt x="42" y="90"/>
                    <a:pt x="42" y="90"/>
                  </a:cubicBezTo>
                  <a:cubicBezTo>
                    <a:pt x="42" y="88"/>
                    <a:pt x="43" y="87"/>
                    <a:pt x="44" y="87"/>
                  </a:cubicBezTo>
                  <a:cubicBezTo>
                    <a:pt x="46" y="86"/>
                    <a:pt x="47" y="88"/>
                    <a:pt x="47" y="89"/>
                  </a:cubicBezTo>
                  <a:cubicBezTo>
                    <a:pt x="47" y="101"/>
                    <a:pt x="47" y="101"/>
                    <a:pt x="47" y="101"/>
                  </a:cubicBezTo>
                  <a:cubicBezTo>
                    <a:pt x="47" y="103"/>
                    <a:pt x="46" y="105"/>
                    <a:pt x="44" y="105"/>
                  </a:cubicBezTo>
                  <a:close/>
                  <a:moveTo>
                    <a:pt x="44" y="85"/>
                  </a:moveTo>
                  <a:cubicBezTo>
                    <a:pt x="43" y="85"/>
                    <a:pt x="41" y="82"/>
                    <a:pt x="41" y="80"/>
                  </a:cubicBezTo>
                  <a:cubicBezTo>
                    <a:pt x="41" y="69"/>
                    <a:pt x="41" y="69"/>
                    <a:pt x="41" y="69"/>
                  </a:cubicBezTo>
                  <a:cubicBezTo>
                    <a:pt x="41" y="67"/>
                    <a:pt x="42" y="65"/>
                    <a:pt x="44" y="65"/>
                  </a:cubicBezTo>
                  <a:cubicBezTo>
                    <a:pt x="45" y="65"/>
                    <a:pt x="47" y="66"/>
                    <a:pt x="47" y="68"/>
                  </a:cubicBezTo>
                  <a:cubicBezTo>
                    <a:pt x="47" y="80"/>
                    <a:pt x="47" y="80"/>
                    <a:pt x="47" y="80"/>
                  </a:cubicBezTo>
                  <a:cubicBezTo>
                    <a:pt x="47" y="82"/>
                    <a:pt x="46" y="85"/>
                    <a:pt x="44" y="85"/>
                  </a:cubicBezTo>
                  <a:close/>
                  <a:moveTo>
                    <a:pt x="44" y="61"/>
                  </a:moveTo>
                  <a:cubicBezTo>
                    <a:pt x="42" y="61"/>
                    <a:pt x="41" y="59"/>
                    <a:pt x="41" y="58"/>
                  </a:cubicBezTo>
                  <a:cubicBezTo>
                    <a:pt x="41" y="47"/>
                    <a:pt x="41" y="47"/>
                    <a:pt x="41" y="47"/>
                  </a:cubicBezTo>
                  <a:cubicBezTo>
                    <a:pt x="41" y="45"/>
                    <a:pt x="42" y="44"/>
                    <a:pt x="44" y="44"/>
                  </a:cubicBezTo>
                  <a:cubicBezTo>
                    <a:pt x="45" y="43"/>
                    <a:pt x="46" y="45"/>
                    <a:pt x="46" y="46"/>
                  </a:cubicBezTo>
                  <a:cubicBezTo>
                    <a:pt x="47" y="58"/>
                    <a:pt x="47" y="58"/>
                    <a:pt x="47" y="58"/>
                  </a:cubicBezTo>
                  <a:cubicBezTo>
                    <a:pt x="47" y="59"/>
                    <a:pt x="45" y="61"/>
                    <a:pt x="44" y="61"/>
                  </a:cubicBezTo>
                  <a:close/>
                  <a:moveTo>
                    <a:pt x="43" y="37"/>
                  </a:moveTo>
                  <a:cubicBezTo>
                    <a:pt x="42" y="37"/>
                    <a:pt x="41" y="36"/>
                    <a:pt x="41" y="35"/>
                  </a:cubicBezTo>
                  <a:cubicBezTo>
                    <a:pt x="41" y="24"/>
                    <a:pt x="41" y="24"/>
                    <a:pt x="41" y="24"/>
                  </a:cubicBezTo>
                  <a:cubicBezTo>
                    <a:pt x="41" y="23"/>
                    <a:pt x="42" y="22"/>
                    <a:pt x="43" y="22"/>
                  </a:cubicBezTo>
                  <a:cubicBezTo>
                    <a:pt x="45" y="22"/>
                    <a:pt x="46" y="23"/>
                    <a:pt x="46" y="25"/>
                  </a:cubicBezTo>
                  <a:cubicBezTo>
                    <a:pt x="46" y="35"/>
                    <a:pt x="46" y="35"/>
                    <a:pt x="46" y="35"/>
                  </a:cubicBezTo>
                  <a:cubicBezTo>
                    <a:pt x="46" y="36"/>
                    <a:pt x="45" y="37"/>
                    <a:pt x="44" y="37"/>
                  </a:cubicBezTo>
                  <a:lnTo>
                    <a:pt x="43" y="37"/>
                  </a:lnTo>
                  <a:close/>
                  <a:moveTo>
                    <a:pt x="43" y="13"/>
                  </a:moveTo>
                  <a:cubicBezTo>
                    <a:pt x="42" y="13"/>
                    <a:pt x="40" y="14"/>
                    <a:pt x="40" y="12"/>
                  </a:cubicBezTo>
                  <a:cubicBezTo>
                    <a:pt x="40" y="2"/>
                    <a:pt x="40" y="2"/>
                    <a:pt x="40" y="2"/>
                  </a:cubicBezTo>
                  <a:cubicBezTo>
                    <a:pt x="40" y="1"/>
                    <a:pt x="41" y="0"/>
                    <a:pt x="43" y="0"/>
                  </a:cubicBezTo>
                  <a:cubicBezTo>
                    <a:pt x="44" y="0"/>
                    <a:pt x="46" y="1"/>
                    <a:pt x="46" y="3"/>
                  </a:cubicBezTo>
                  <a:cubicBezTo>
                    <a:pt x="46" y="12"/>
                    <a:pt x="46" y="12"/>
                    <a:pt x="46" y="12"/>
                  </a:cubicBezTo>
                  <a:cubicBezTo>
                    <a:pt x="46" y="13"/>
                    <a:pt x="45" y="13"/>
                    <a:pt x="43" y="13"/>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9" name="Freeform 105"/>
            <p:cNvSpPr/>
            <p:nvPr/>
          </p:nvSpPr>
          <p:spPr bwMode="auto">
            <a:xfrm>
              <a:off x="4154332" y="3456715"/>
              <a:ext cx="14138" cy="16158"/>
            </a:xfrm>
            <a:custGeom>
              <a:avLst/>
              <a:gdLst>
                <a:gd name="T0" fmla="*/ 3 w 9"/>
                <a:gd name="T1" fmla="*/ 10 h 10"/>
                <a:gd name="T2" fmla="*/ 1 w 9"/>
                <a:gd name="T3" fmla="*/ 9 h 10"/>
                <a:gd name="T4" fmla="*/ 1 w 9"/>
                <a:gd name="T5" fmla="*/ 5 h 10"/>
                <a:gd name="T6" fmla="*/ 4 w 9"/>
                <a:gd name="T7" fmla="*/ 1 h 10"/>
                <a:gd name="T8" fmla="*/ 8 w 9"/>
                <a:gd name="T9" fmla="*/ 1 h 10"/>
                <a:gd name="T10" fmla="*/ 8 w 9"/>
                <a:gd name="T11" fmla="*/ 5 h 10"/>
                <a:gd name="T12" fmla="*/ 5 w 9"/>
                <a:gd name="T13" fmla="*/ 9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2" y="10"/>
                    <a:pt x="1" y="9"/>
                    <a:pt x="1" y="9"/>
                  </a:cubicBezTo>
                  <a:cubicBezTo>
                    <a:pt x="0" y="8"/>
                    <a:pt x="0" y="6"/>
                    <a:pt x="1" y="5"/>
                  </a:cubicBezTo>
                  <a:cubicBezTo>
                    <a:pt x="4" y="1"/>
                    <a:pt x="4" y="1"/>
                    <a:pt x="4" y="1"/>
                  </a:cubicBezTo>
                  <a:cubicBezTo>
                    <a:pt x="5" y="0"/>
                    <a:pt x="7" y="0"/>
                    <a:pt x="8" y="1"/>
                  </a:cubicBezTo>
                  <a:cubicBezTo>
                    <a:pt x="9" y="2"/>
                    <a:pt x="9" y="4"/>
                    <a:pt x="8" y="5"/>
                  </a:cubicBezTo>
                  <a:cubicBezTo>
                    <a:pt x="5" y="9"/>
                    <a:pt x="5" y="9"/>
                    <a:pt x="5" y="9"/>
                  </a:cubicBezTo>
                  <a:cubicBezTo>
                    <a:pt x="4" y="9"/>
                    <a:pt x="3" y="10"/>
                    <a:pt x="3" y="10"/>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0" name="Freeform 106"/>
            <p:cNvSpPr/>
            <p:nvPr/>
          </p:nvSpPr>
          <p:spPr bwMode="auto">
            <a:xfrm>
              <a:off x="4238489" y="3372558"/>
              <a:ext cx="17505" cy="6059"/>
            </a:xfrm>
            <a:custGeom>
              <a:avLst/>
              <a:gdLst>
                <a:gd name="T0" fmla="*/ 8 w 11"/>
                <a:gd name="T1" fmla="*/ 4 h 4"/>
                <a:gd name="T2" fmla="*/ 8 w 11"/>
                <a:gd name="T3" fmla="*/ 4 h 4"/>
                <a:gd name="T4" fmla="*/ 3 w 11"/>
                <a:gd name="T5" fmla="*/ 4 h 4"/>
                <a:gd name="T6" fmla="*/ 0 w 11"/>
                <a:gd name="T7" fmla="*/ 2 h 4"/>
                <a:gd name="T8" fmla="*/ 3 w 11"/>
                <a:gd name="T9" fmla="*/ 0 h 4"/>
                <a:gd name="T10" fmla="*/ 3 w 11"/>
                <a:gd name="T11" fmla="*/ 0 h 4"/>
                <a:gd name="T12" fmla="*/ 8 w 11"/>
                <a:gd name="T13" fmla="*/ 0 h 4"/>
                <a:gd name="T14" fmla="*/ 11 w 11"/>
                <a:gd name="T15" fmla="*/ 2 h 4"/>
                <a:gd name="T16" fmla="*/ 8 w 11"/>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8" y="4"/>
                  </a:moveTo>
                  <a:cubicBezTo>
                    <a:pt x="8" y="4"/>
                    <a:pt x="8" y="4"/>
                    <a:pt x="8" y="4"/>
                  </a:cubicBezTo>
                  <a:cubicBezTo>
                    <a:pt x="3" y="4"/>
                    <a:pt x="3" y="4"/>
                    <a:pt x="3" y="4"/>
                  </a:cubicBezTo>
                  <a:cubicBezTo>
                    <a:pt x="1" y="4"/>
                    <a:pt x="0" y="4"/>
                    <a:pt x="0" y="2"/>
                  </a:cubicBezTo>
                  <a:cubicBezTo>
                    <a:pt x="0" y="1"/>
                    <a:pt x="1" y="0"/>
                    <a:pt x="3" y="0"/>
                  </a:cubicBezTo>
                  <a:cubicBezTo>
                    <a:pt x="3" y="0"/>
                    <a:pt x="3" y="0"/>
                    <a:pt x="3" y="0"/>
                  </a:cubicBezTo>
                  <a:cubicBezTo>
                    <a:pt x="8" y="0"/>
                    <a:pt x="8" y="0"/>
                    <a:pt x="8" y="0"/>
                  </a:cubicBezTo>
                  <a:cubicBezTo>
                    <a:pt x="10" y="0"/>
                    <a:pt x="11" y="0"/>
                    <a:pt x="11" y="2"/>
                  </a:cubicBezTo>
                  <a:cubicBezTo>
                    <a:pt x="11" y="3"/>
                    <a:pt x="10" y="4"/>
                    <a:pt x="8" y="4"/>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1" name="Freeform 107"/>
            <p:cNvSpPr>
              <a:spLocks noEditPoints="1"/>
            </p:cNvSpPr>
            <p:nvPr/>
          </p:nvSpPr>
          <p:spPr bwMode="auto">
            <a:xfrm>
              <a:off x="4266093" y="3365826"/>
              <a:ext cx="175046" cy="14138"/>
            </a:xfrm>
            <a:custGeom>
              <a:avLst/>
              <a:gdLst>
                <a:gd name="T0" fmla="*/ 108 w 110"/>
                <a:gd name="T1" fmla="*/ 8 h 9"/>
                <a:gd name="T2" fmla="*/ 107 w 110"/>
                <a:gd name="T3" fmla="*/ 8 h 9"/>
                <a:gd name="T4" fmla="*/ 96 w 110"/>
                <a:gd name="T5" fmla="*/ 9 h 9"/>
                <a:gd name="T6" fmla="*/ 93 w 110"/>
                <a:gd name="T7" fmla="*/ 6 h 9"/>
                <a:gd name="T8" fmla="*/ 96 w 110"/>
                <a:gd name="T9" fmla="*/ 4 h 9"/>
                <a:gd name="T10" fmla="*/ 108 w 110"/>
                <a:gd name="T11" fmla="*/ 4 h 9"/>
                <a:gd name="T12" fmla="*/ 110 w 110"/>
                <a:gd name="T13" fmla="*/ 6 h 9"/>
                <a:gd name="T14" fmla="*/ 108 w 110"/>
                <a:gd name="T15" fmla="*/ 8 h 9"/>
                <a:gd name="T16" fmla="*/ 84 w 110"/>
                <a:gd name="T17" fmla="*/ 8 h 9"/>
                <a:gd name="T18" fmla="*/ 84 w 110"/>
                <a:gd name="T19" fmla="*/ 8 h 9"/>
                <a:gd name="T20" fmla="*/ 73 w 110"/>
                <a:gd name="T21" fmla="*/ 9 h 9"/>
                <a:gd name="T22" fmla="*/ 70 w 110"/>
                <a:gd name="T23" fmla="*/ 4 h 9"/>
                <a:gd name="T24" fmla="*/ 73 w 110"/>
                <a:gd name="T25" fmla="*/ 0 h 9"/>
                <a:gd name="T26" fmla="*/ 73 w 110"/>
                <a:gd name="T27" fmla="*/ 0 h 9"/>
                <a:gd name="T28" fmla="*/ 84 w 110"/>
                <a:gd name="T29" fmla="*/ 2 h 9"/>
                <a:gd name="T30" fmla="*/ 87 w 110"/>
                <a:gd name="T31" fmla="*/ 5 h 9"/>
                <a:gd name="T32" fmla="*/ 84 w 110"/>
                <a:gd name="T33" fmla="*/ 8 h 9"/>
                <a:gd name="T34" fmla="*/ 61 w 110"/>
                <a:gd name="T35" fmla="*/ 8 h 9"/>
                <a:gd name="T36" fmla="*/ 61 w 110"/>
                <a:gd name="T37" fmla="*/ 8 h 9"/>
                <a:gd name="T38" fmla="*/ 49 w 110"/>
                <a:gd name="T39" fmla="*/ 9 h 9"/>
                <a:gd name="T40" fmla="*/ 47 w 110"/>
                <a:gd name="T41" fmla="*/ 4 h 9"/>
                <a:gd name="T42" fmla="*/ 49 w 110"/>
                <a:gd name="T43" fmla="*/ 0 h 9"/>
                <a:gd name="T44" fmla="*/ 49 w 110"/>
                <a:gd name="T45" fmla="*/ 0 h 9"/>
                <a:gd name="T46" fmla="*/ 61 w 110"/>
                <a:gd name="T47" fmla="*/ 2 h 9"/>
                <a:gd name="T48" fmla="*/ 64 w 110"/>
                <a:gd name="T49" fmla="*/ 5 h 9"/>
                <a:gd name="T50" fmla="*/ 61 w 110"/>
                <a:gd name="T51" fmla="*/ 8 h 9"/>
                <a:gd name="T52" fmla="*/ 38 w 110"/>
                <a:gd name="T53" fmla="*/ 8 h 9"/>
                <a:gd name="T54" fmla="*/ 38 w 110"/>
                <a:gd name="T55" fmla="*/ 8 h 9"/>
                <a:gd name="T56" fmla="*/ 26 w 110"/>
                <a:gd name="T57" fmla="*/ 8 h 9"/>
                <a:gd name="T58" fmla="*/ 23 w 110"/>
                <a:gd name="T59" fmla="*/ 4 h 9"/>
                <a:gd name="T60" fmla="*/ 26 w 110"/>
                <a:gd name="T61" fmla="*/ 0 h 9"/>
                <a:gd name="T62" fmla="*/ 26 w 110"/>
                <a:gd name="T63" fmla="*/ 0 h 9"/>
                <a:gd name="T64" fmla="*/ 38 w 110"/>
                <a:gd name="T65" fmla="*/ 2 h 9"/>
                <a:gd name="T66" fmla="*/ 40 w 110"/>
                <a:gd name="T67" fmla="*/ 5 h 9"/>
                <a:gd name="T68" fmla="*/ 38 w 110"/>
                <a:gd name="T69" fmla="*/ 8 h 9"/>
                <a:gd name="T70" fmla="*/ 14 w 110"/>
                <a:gd name="T71" fmla="*/ 8 h 9"/>
                <a:gd name="T72" fmla="*/ 14 w 110"/>
                <a:gd name="T73" fmla="*/ 8 h 9"/>
                <a:gd name="T74" fmla="*/ 3 w 110"/>
                <a:gd name="T75" fmla="*/ 8 h 9"/>
                <a:gd name="T76" fmla="*/ 0 w 110"/>
                <a:gd name="T77" fmla="*/ 4 h 9"/>
                <a:gd name="T78" fmla="*/ 3 w 110"/>
                <a:gd name="T79" fmla="*/ 0 h 9"/>
                <a:gd name="T80" fmla="*/ 3 w 110"/>
                <a:gd name="T81" fmla="*/ 0 h 9"/>
                <a:gd name="T82" fmla="*/ 15 w 110"/>
                <a:gd name="T83" fmla="*/ 2 h 9"/>
                <a:gd name="T84" fmla="*/ 17 w 110"/>
                <a:gd name="T85" fmla="*/ 5 h 9"/>
                <a:gd name="T86" fmla="*/ 14 w 110"/>
                <a:gd name="T8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 h="9">
                  <a:moveTo>
                    <a:pt x="108" y="8"/>
                  </a:moveTo>
                  <a:cubicBezTo>
                    <a:pt x="107" y="8"/>
                    <a:pt x="107" y="8"/>
                    <a:pt x="107" y="8"/>
                  </a:cubicBezTo>
                  <a:cubicBezTo>
                    <a:pt x="96" y="9"/>
                    <a:pt x="96" y="9"/>
                    <a:pt x="96" y="9"/>
                  </a:cubicBezTo>
                  <a:cubicBezTo>
                    <a:pt x="94" y="9"/>
                    <a:pt x="93" y="8"/>
                    <a:pt x="93" y="6"/>
                  </a:cubicBezTo>
                  <a:cubicBezTo>
                    <a:pt x="93" y="5"/>
                    <a:pt x="94" y="4"/>
                    <a:pt x="96" y="4"/>
                  </a:cubicBezTo>
                  <a:cubicBezTo>
                    <a:pt x="108" y="4"/>
                    <a:pt x="108" y="4"/>
                    <a:pt x="108" y="4"/>
                  </a:cubicBezTo>
                  <a:cubicBezTo>
                    <a:pt x="109" y="4"/>
                    <a:pt x="110" y="4"/>
                    <a:pt x="110" y="6"/>
                  </a:cubicBezTo>
                  <a:cubicBezTo>
                    <a:pt x="110" y="8"/>
                    <a:pt x="109" y="8"/>
                    <a:pt x="108" y="8"/>
                  </a:cubicBezTo>
                  <a:close/>
                  <a:moveTo>
                    <a:pt x="84" y="8"/>
                  </a:moveTo>
                  <a:cubicBezTo>
                    <a:pt x="84" y="8"/>
                    <a:pt x="84" y="8"/>
                    <a:pt x="84" y="8"/>
                  </a:cubicBezTo>
                  <a:cubicBezTo>
                    <a:pt x="73" y="9"/>
                    <a:pt x="73" y="9"/>
                    <a:pt x="73" y="9"/>
                  </a:cubicBezTo>
                  <a:cubicBezTo>
                    <a:pt x="71" y="9"/>
                    <a:pt x="70" y="6"/>
                    <a:pt x="70" y="4"/>
                  </a:cubicBezTo>
                  <a:cubicBezTo>
                    <a:pt x="70" y="3"/>
                    <a:pt x="71" y="0"/>
                    <a:pt x="73" y="0"/>
                  </a:cubicBezTo>
                  <a:cubicBezTo>
                    <a:pt x="73" y="0"/>
                    <a:pt x="73" y="0"/>
                    <a:pt x="73" y="0"/>
                  </a:cubicBezTo>
                  <a:cubicBezTo>
                    <a:pt x="84" y="2"/>
                    <a:pt x="84" y="2"/>
                    <a:pt x="84" y="2"/>
                  </a:cubicBezTo>
                  <a:cubicBezTo>
                    <a:pt x="86" y="2"/>
                    <a:pt x="87" y="3"/>
                    <a:pt x="87" y="5"/>
                  </a:cubicBezTo>
                  <a:cubicBezTo>
                    <a:pt x="87" y="6"/>
                    <a:pt x="86" y="8"/>
                    <a:pt x="84" y="8"/>
                  </a:cubicBezTo>
                  <a:close/>
                  <a:moveTo>
                    <a:pt x="61" y="8"/>
                  </a:moveTo>
                  <a:cubicBezTo>
                    <a:pt x="61" y="8"/>
                    <a:pt x="61" y="8"/>
                    <a:pt x="61" y="8"/>
                  </a:cubicBezTo>
                  <a:cubicBezTo>
                    <a:pt x="49" y="9"/>
                    <a:pt x="49" y="9"/>
                    <a:pt x="49" y="9"/>
                  </a:cubicBezTo>
                  <a:cubicBezTo>
                    <a:pt x="48" y="9"/>
                    <a:pt x="47" y="6"/>
                    <a:pt x="47" y="4"/>
                  </a:cubicBezTo>
                  <a:cubicBezTo>
                    <a:pt x="47" y="3"/>
                    <a:pt x="48" y="0"/>
                    <a:pt x="49" y="0"/>
                  </a:cubicBezTo>
                  <a:cubicBezTo>
                    <a:pt x="49" y="0"/>
                    <a:pt x="49" y="0"/>
                    <a:pt x="49" y="0"/>
                  </a:cubicBezTo>
                  <a:cubicBezTo>
                    <a:pt x="61" y="2"/>
                    <a:pt x="61" y="2"/>
                    <a:pt x="61" y="2"/>
                  </a:cubicBezTo>
                  <a:cubicBezTo>
                    <a:pt x="63" y="2"/>
                    <a:pt x="64" y="3"/>
                    <a:pt x="64" y="5"/>
                  </a:cubicBezTo>
                  <a:cubicBezTo>
                    <a:pt x="64" y="6"/>
                    <a:pt x="63" y="8"/>
                    <a:pt x="61" y="8"/>
                  </a:cubicBezTo>
                  <a:close/>
                  <a:moveTo>
                    <a:pt x="38" y="8"/>
                  </a:moveTo>
                  <a:cubicBezTo>
                    <a:pt x="38" y="8"/>
                    <a:pt x="38" y="8"/>
                    <a:pt x="38" y="8"/>
                  </a:cubicBezTo>
                  <a:cubicBezTo>
                    <a:pt x="26" y="8"/>
                    <a:pt x="26" y="8"/>
                    <a:pt x="26" y="8"/>
                  </a:cubicBezTo>
                  <a:cubicBezTo>
                    <a:pt x="25" y="8"/>
                    <a:pt x="23" y="6"/>
                    <a:pt x="23" y="4"/>
                  </a:cubicBezTo>
                  <a:cubicBezTo>
                    <a:pt x="23" y="3"/>
                    <a:pt x="25" y="0"/>
                    <a:pt x="26" y="0"/>
                  </a:cubicBezTo>
                  <a:cubicBezTo>
                    <a:pt x="26" y="0"/>
                    <a:pt x="26" y="0"/>
                    <a:pt x="26" y="0"/>
                  </a:cubicBezTo>
                  <a:cubicBezTo>
                    <a:pt x="38" y="2"/>
                    <a:pt x="38" y="2"/>
                    <a:pt x="38" y="2"/>
                  </a:cubicBezTo>
                  <a:cubicBezTo>
                    <a:pt x="39" y="2"/>
                    <a:pt x="40" y="3"/>
                    <a:pt x="40" y="5"/>
                  </a:cubicBezTo>
                  <a:cubicBezTo>
                    <a:pt x="40" y="6"/>
                    <a:pt x="39" y="8"/>
                    <a:pt x="38" y="8"/>
                  </a:cubicBezTo>
                  <a:close/>
                  <a:moveTo>
                    <a:pt x="14" y="8"/>
                  </a:moveTo>
                  <a:cubicBezTo>
                    <a:pt x="14" y="8"/>
                    <a:pt x="14" y="8"/>
                    <a:pt x="14" y="8"/>
                  </a:cubicBezTo>
                  <a:cubicBezTo>
                    <a:pt x="3" y="8"/>
                    <a:pt x="3" y="8"/>
                    <a:pt x="3" y="8"/>
                  </a:cubicBezTo>
                  <a:cubicBezTo>
                    <a:pt x="1" y="8"/>
                    <a:pt x="0" y="6"/>
                    <a:pt x="0" y="4"/>
                  </a:cubicBezTo>
                  <a:cubicBezTo>
                    <a:pt x="0" y="3"/>
                    <a:pt x="1" y="0"/>
                    <a:pt x="3" y="0"/>
                  </a:cubicBezTo>
                  <a:cubicBezTo>
                    <a:pt x="3" y="0"/>
                    <a:pt x="3" y="0"/>
                    <a:pt x="3" y="0"/>
                  </a:cubicBezTo>
                  <a:cubicBezTo>
                    <a:pt x="15" y="2"/>
                    <a:pt x="15" y="2"/>
                    <a:pt x="15" y="2"/>
                  </a:cubicBezTo>
                  <a:cubicBezTo>
                    <a:pt x="16" y="2"/>
                    <a:pt x="17" y="3"/>
                    <a:pt x="17" y="5"/>
                  </a:cubicBezTo>
                  <a:cubicBezTo>
                    <a:pt x="17" y="6"/>
                    <a:pt x="16" y="8"/>
                    <a:pt x="14" y="8"/>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2" name="Freeform 108"/>
            <p:cNvSpPr/>
            <p:nvPr/>
          </p:nvSpPr>
          <p:spPr bwMode="auto">
            <a:xfrm>
              <a:off x="4450565" y="3372558"/>
              <a:ext cx="17505" cy="7406"/>
            </a:xfrm>
            <a:custGeom>
              <a:avLst/>
              <a:gdLst>
                <a:gd name="T0" fmla="*/ 9 w 11"/>
                <a:gd name="T1" fmla="*/ 4 h 5"/>
                <a:gd name="T2" fmla="*/ 9 w 11"/>
                <a:gd name="T3" fmla="*/ 4 h 5"/>
                <a:gd name="T4" fmla="*/ 3 w 11"/>
                <a:gd name="T5" fmla="*/ 5 h 5"/>
                <a:gd name="T6" fmla="*/ 0 w 11"/>
                <a:gd name="T7" fmla="*/ 2 h 5"/>
                <a:gd name="T8" fmla="*/ 3 w 11"/>
                <a:gd name="T9" fmla="*/ 0 h 5"/>
                <a:gd name="T10" fmla="*/ 3 w 11"/>
                <a:gd name="T11" fmla="*/ 0 h 5"/>
                <a:gd name="T12" fmla="*/ 9 w 11"/>
                <a:gd name="T13" fmla="*/ 0 h 5"/>
                <a:gd name="T14" fmla="*/ 11 w 11"/>
                <a:gd name="T15" fmla="*/ 2 h 5"/>
                <a:gd name="T16" fmla="*/ 9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9" y="4"/>
                  </a:moveTo>
                  <a:cubicBezTo>
                    <a:pt x="9" y="4"/>
                    <a:pt x="9" y="4"/>
                    <a:pt x="9" y="4"/>
                  </a:cubicBezTo>
                  <a:cubicBezTo>
                    <a:pt x="3" y="5"/>
                    <a:pt x="3" y="5"/>
                    <a:pt x="3" y="5"/>
                  </a:cubicBezTo>
                  <a:cubicBezTo>
                    <a:pt x="2" y="5"/>
                    <a:pt x="0" y="4"/>
                    <a:pt x="0" y="2"/>
                  </a:cubicBezTo>
                  <a:cubicBezTo>
                    <a:pt x="0" y="1"/>
                    <a:pt x="2" y="0"/>
                    <a:pt x="3" y="0"/>
                  </a:cubicBezTo>
                  <a:cubicBezTo>
                    <a:pt x="3" y="0"/>
                    <a:pt x="3" y="0"/>
                    <a:pt x="3" y="0"/>
                  </a:cubicBezTo>
                  <a:cubicBezTo>
                    <a:pt x="9" y="0"/>
                    <a:pt x="9" y="0"/>
                    <a:pt x="9" y="0"/>
                  </a:cubicBezTo>
                  <a:cubicBezTo>
                    <a:pt x="10" y="0"/>
                    <a:pt x="11" y="0"/>
                    <a:pt x="11" y="2"/>
                  </a:cubicBezTo>
                  <a:cubicBezTo>
                    <a:pt x="11" y="3"/>
                    <a:pt x="10" y="4"/>
                    <a:pt x="9" y="4"/>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3" name="Freeform 109"/>
            <p:cNvSpPr>
              <a:spLocks noEditPoints="1"/>
            </p:cNvSpPr>
            <p:nvPr/>
          </p:nvSpPr>
          <p:spPr bwMode="auto">
            <a:xfrm>
              <a:off x="4085660" y="3155770"/>
              <a:ext cx="65306" cy="53860"/>
            </a:xfrm>
            <a:custGeom>
              <a:avLst/>
              <a:gdLst>
                <a:gd name="T0" fmla="*/ 2 w 41"/>
                <a:gd name="T1" fmla="*/ 11 h 34"/>
                <a:gd name="T2" fmla="*/ 21 w 41"/>
                <a:gd name="T3" fmla="*/ 0 h 34"/>
                <a:gd name="T4" fmla="*/ 39 w 41"/>
                <a:gd name="T5" fmla="*/ 11 h 34"/>
                <a:gd name="T6" fmla="*/ 39 w 41"/>
                <a:gd name="T7" fmla="*/ 27 h 34"/>
                <a:gd name="T8" fmla="*/ 41 w 41"/>
                <a:gd name="T9" fmla="*/ 33 h 34"/>
                <a:gd name="T10" fmla="*/ 30 w 41"/>
                <a:gd name="T11" fmla="*/ 33 h 34"/>
                <a:gd name="T12" fmla="*/ 29 w 41"/>
                <a:gd name="T13" fmla="*/ 30 h 34"/>
                <a:gd name="T14" fmla="*/ 14 w 41"/>
                <a:gd name="T15" fmla="*/ 34 h 34"/>
                <a:gd name="T16" fmla="*/ 0 w 41"/>
                <a:gd name="T17" fmla="*/ 24 h 34"/>
                <a:gd name="T18" fmla="*/ 13 w 41"/>
                <a:gd name="T19" fmla="*/ 14 h 34"/>
                <a:gd name="T20" fmla="*/ 24 w 41"/>
                <a:gd name="T21" fmla="*/ 13 h 34"/>
                <a:gd name="T22" fmla="*/ 29 w 41"/>
                <a:gd name="T23" fmla="*/ 10 h 34"/>
                <a:gd name="T24" fmla="*/ 20 w 41"/>
                <a:gd name="T25" fmla="*/ 6 h 34"/>
                <a:gd name="T26" fmla="*/ 12 w 41"/>
                <a:gd name="T27" fmla="*/ 11 h 34"/>
                <a:gd name="T28" fmla="*/ 2 w 41"/>
                <a:gd name="T29" fmla="*/ 11 h 34"/>
                <a:gd name="T30" fmla="*/ 29 w 41"/>
                <a:gd name="T31" fmla="*/ 17 h 34"/>
                <a:gd name="T32" fmla="*/ 23 w 41"/>
                <a:gd name="T33" fmla="*/ 19 h 34"/>
                <a:gd name="T34" fmla="*/ 17 w 41"/>
                <a:gd name="T35" fmla="*/ 19 h 34"/>
                <a:gd name="T36" fmla="*/ 11 w 41"/>
                <a:gd name="T37" fmla="*/ 24 h 34"/>
                <a:gd name="T38" fmla="*/ 18 w 41"/>
                <a:gd name="T39" fmla="*/ 28 h 34"/>
                <a:gd name="T40" fmla="*/ 29 w 41"/>
                <a:gd name="T41" fmla="*/ 20 h 34"/>
                <a:gd name="T42" fmla="*/ 29 w 41"/>
                <a:gd name="T4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4">
                  <a:moveTo>
                    <a:pt x="2" y="11"/>
                  </a:moveTo>
                  <a:cubicBezTo>
                    <a:pt x="3" y="1"/>
                    <a:pt x="12" y="0"/>
                    <a:pt x="21" y="0"/>
                  </a:cubicBezTo>
                  <a:cubicBezTo>
                    <a:pt x="36" y="0"/>
                    <a:pt x="39" y="5"/>
                    <a:pt x="39" y="11"/>
                  </a:cubicBezTo>
                  <a:cubicBezTo>
                    <a:pt x="39" y="27"/>
                    <a:pt x="39" y="27"/>
                    <a:pt x="39" y="27"/>
                  </a:cubicBezTo>
                  <a:cubicBezTo>
                    <a:pt x="39" y="29"/>
                    <a:pt x="40" y="31"/>
                    <a:pt x="41" y="33"/>
                  </a:cubicBezTo>
                  <a:cubicBezTo>
                    <a:pt x="30" y="33"/>
                    <a:pt x="30" y="33"/>
                    <a:pt x="30" y="33"/>
                  </a:cubicBezTo>
                  <a:cubicBezTo>
                    <a:pt x="30" y="32"/>
                    <a:pt x="29" y="31"/>
                    <a:pt x="29" y="30"/>
                  </a:cubicBezTo>
                  <a:cubicBezTo>
                    <a:pt x="26" y="33"/>
                    <a:pt x="19" y="34"/>
                    <a:pt x="14" y="34"/>
                  </a:cubicBezTo>
                  <a:cubicBezTo>
                    <a:pt x="6" y="34"/>
                    <a:pt x="0" y="31"/>
                    <a:pt x="0" y="24"/>
                  </a:cubicBezTo>
                  <a:cubicBezTo>
                    <a:pt x="0" y="16"/>
                    <a:pt x="7" y="14"/>
                    <a:pt x="13" y="14"/>
                  </a:cubicBezTo>
                  <a:cubicBezTo>
                    <a:pt x="24" y="13"/>
                    <a:pt x="24" y="13"/>
                    <a:pt x="24" y="13"/>
                  </a:cubicBezTo>
                  <a:cubicBezTo>
                    <a:pt x="28" y="13"/>
                    <a:pt x="29" y="12"/>
                    <a:pt x="29" y="10"/>
                  </a:cubicBezTo>
                  <a:cubicBezTo>
                    <a:pt x="29" y="7"/>
                    <a:pt x="27" y="6"/>
                    <a:pt x="20" y="6"/>
                  </a:cubicBezTo>
                  <a:cubicBezTo>
                    <a:pt x="16" y="6"/>
                    <a:pt x="14" y="6"/>
                    <a:pt x="12" y="11"/>
                  </a:cubicBezTo>
                  <a:lnTo>
                    <a:pt x="2" y="11"/>
                  </a:lnTo>
                  <a:close/>
                  <a:moveTo>
                    <a:pt x="29" y="17"/>
                  </a:moveTo>
                  <a:cubicBezTo>
                    <a:pt x="27" y="18"/>
                    <a:pt x="25" y="19"/>
                    <a:pt x="23" y="19"/>
                  </a:cubicBezTo>
                  <a:cubicBezTo>
                    <a:pt x="17" y="19"/>
                    <a:pt x="17" y="19"/>
                    <a:pt x="17" y="19"/>
                  </a:cubicBezTo>
                  <a:cubicBezTo>
                    <a:pt x="13" y="20"/>
                    <a:pt x="11" y="21"/>
                    <a:pt x="11" y="24"/>
                  </a:cubicBezTo>
                  <a:cubicBezTo>
                    <a:pt x="11" y="26"/>
                    <a:pt x="14" y="28"/>
                    <a:pt x="18" y="28"/>
                  </a:cubicBezTo>
                  <a:cubicBezTo>
                    <a:pt x="23" y="28"/>
                    <a:pt x="29" y="25"/>
                    <a:pt x="29" y="20"/>
                  </a:cubicBezTo>
                  <a:lnTo>
                    <a:pt x="29" y="17"/>
                  </a:ln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4" name="Freeform 110"/>
            <p:cNvSpPr>
              <a:spLocks noEditPoints="1"/>
            </p:cNvSpPr>
            <p:nvPr/>
          </p:nvSpPr>
          <p:spPr bwMode="auto">
            <a:xfrm>
              <a:off x="4219638" y="3041317"/>
              <a:ext cx="66652" cy="71365"/>
            </a:xfrm>
            <a:custGeom>
              <a:avLst/>
              <a:gdLst>
                <a:gd name="T0" fmla="*/ 0 w 42"/>
                <a:gd name="T1" fmla="*/ 0 h 45"/>
                <a:gd name="T2" fmla="*/ 11 w 42"/>
                <a:gd name="T3" fmla="*/ 0 h 45"/>
                <a:gd name="T4" fmla="*/ 11 w 42"/>
                <a:gd name="T5" fmla="*/ 15 h 45"/>
                <a:gd name="T6" fmla="*/ 11 w 42"/>
                <a:gd name="T7" fmla="*/ 15 h 45"/>
                <a:gd name="T8" fmla="*/ 24 w 42"/>
                <a:gd name="T9" fmla="*/ 11 h 45"/>
                <a:gd name="T10" fmla="*/ 42 w 42"/>
                <a:gd name="T11" fmla="*/ 28 h 45"/>
                <a:gd name="T12" fmla="*/ 23 w 42"/>
                <a:gd name="T13" fmla="*/ 45 h 45"/>
                <a:gd name="T14" fmla="*/ 11 w 42"/>
                <a:gd name="T15" fmla="*/ 40 h 45"/>
                <a:gd name="T16" fmla="*/ 11 w 42"/>
                <a:gd name="T17" fmla="*/ 40 h 45"/>
                <a:gd name="T18" fmla="*/ 11 w 42"/>
                <a:gd name="T19" fmla="*/ 44 h 45"/>
                <a:gd name="T20" fmla="*/ 0 w 42"/>
                <a:gd name="T21" fmla="*/ 44 h 45"/>
                <a:gd name="T22" fmla="*/ 0 w 42"/>
                <a:gd name="T23" fmla="*/ 0 h 45"/>
                <a:gd name="T24" fmla="*/ 21 w 42"/>
                <a:gd name="T25" fmla="*/ 37 h 45"/>
                <a:gd name="T26" fmla="*/ 31 w 42"/>
                <a:gd name="T27" fmla="*/ 28 h 45"/>
                <a:gd name="T28" fmla="*/ 21 w 42"/>
                <a:gd name="T29" fmla="*/ 18 h 45"/>
                <a:gd name="T30" fmla="*/ 11 w 42"/>
                <a:gd name="T31" fmla="*/ 28 h 45"/>
                <a:gd name="T32" fmla="*/ 21 w 42"/>
                <a:gd name="T33"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5">
                  <a:moveTo>
                    <a:pt x="0" y="0"/>
                  </a:moveTo>
                  <a:cubicBezTo>
                    <a:pt x="11" y="0"/>
                    <a:pt x="11" y="0"/>
                    <a:pt x="11" y="0"/>
                  </a:cubicBezTo>
                  <a:cubicBezTo>
                    <a:pt x="11" y="15"/>
                    <a:pt x="11" y="15"/>
                    <a:pt x="11" y="15"/>
                  </a:cubicBezTo>
                  <a:cubicBezTo>
                    <a:pt x="11" y="15"/>
                    <a:pt x="11" y="15"/>
                    <a:pt x="11" y="15"/>
                  </a:cubicBezTo>
                  <a:cubicBezTo>
                    <a:pt x="13" y="13"/>
                    <a:pt x="18" y="11"/>
                    <a:pt x="24" y="11"/>
                  </a:cubicBezTo>
                  <a:cubicBezTo>
                    <a:pt x="34" y="11"/>
                    <a:pt x="42" y="17"/>
                    <a:pt x="42" y="28"/>
                  </a:cubicBezTo>
                  <a:cubicBezTo>
                    <a:pt x="42" y="39"/>
                    <a:pt x="33" y="45"/>
                    <a:pt x="23" y="45"/>
                  </a:cubicBezTo>
                  <a:cubicBezTo>
                    <a:pt x="18" y="45"/>
                    <a:pt x="15" y="44"/>
                    <a:pt x="11" y="40"/>
                  </a:cubicBezTo>
                  <a:cubicBezTo>
                    <a:pt x="11" y="40"/>
                    <a:pt x="11" y="40"/>
                    <a:pt x="11" y="40"/>
                  </a:cubicBezTo>
                  <a:cubicBezTo>
                    <a:pt x="11" y="44"/>
                    <a:pt x="11" y="44"/>
                    <a:pt x="11" y="44"/>
                  </a:cubicBezTo>
                  <a:cubicBezTo>
                    <a:pt x="0" y="44"/>
                    <a:pt x="0" y="44"/>
                    <a:pt x="0" y="44"/>
                  </a:cubicBezTo>
                  <a:lnTo>
                    <a:pt x="0" y="0"/>
                  </a:lnTo>
                  <a:close/>
                  <a:moveTo>
                    <a:pt x="21" y="37"/>
                  </a:moveTo>
                  <a:cubicBezTo>
                    <a:pt x="26" y="37"/>
                    <a:pt x="31" y="34"/>
                    <a:pt x="31" y="28"/>
                  </a:cubicBezTo>
                  <a:cubicBezTo>
                    <a:pt x="31" y="22"/>
                    <a:pt x="26" y="18"/>
                    <a:pt x="21" y="18"/>
                  </a:cubicBezTo>
                  <a:cubicBezTo>
                    <a:pt x="15" y="18"/>
                    <a:pt x="11" y="22"/>
                    <a:pt x="11" y="28"/>
                  </a:cubicBezTo>
                  <a:cubicBezTo>
                    <a:pt x="11" y="34"/>
                    <a:pt x="15" y="37"/>
                    <a:pt x="21" y="37"/>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5" name="Freeform 111"/>
            <p:cNvSpPr/>
            <p:nvPr/>
          </p:nvSpPr>
          <p:spPr bwMode="auto">
            <a:xfrm>
              <a:off x="4469416" y="3076326"/>
              <a:ext cx="65306" cy="55880"/>
            </a:xfrm>
            <a:custGeom>
              <a:avLst/>
              <a:gdLst>
                <a:gd name="T0" fmla="*/ 30 w 41"/>
                <a:gd name="T1" fmla="*/ 13 h 35"/>
                <a:gd name="T2" fmla="*/ 21 w 41"/>
                <a:gd name="T3" fmla="*/ 8 h 35"/>
                <a:gd name="T4" fmla="*/ 11 w 41"/>
                <a:gd name="T5" fmla="*/ 17 h 35"/>
                <a:gd name="T6" fmla="*/ 21 w 41"/>
                <a:gd name="T7" fmla="*/ 27 h 35"/>
                <a:gd name="T8" fmla="*/ 30 w 41"/>
                <a:gd name="T9" fmla="*/ 21 h 35"/>
                <a:gd name="T10" fmla="*/ 41 w 41"/>
                <a:gd name="T11" fmla="*/ 21 h 35"/>
                <a:gd name="T12" fmla="*/ 20 w 41"/>
                <a:gd name="T13" fmla="*/ 35 h 35"/>
                <a:gd name="T14" fmla="*/ 0 w 41"/>
                <a:gd name="T15" fmla="*/ 17 h 35"/>
                <a:gd name="T16" fmla="*/ 21 w 41"/>
                <a:gd name="T17" fmla="*/ 0 h 35"/>
                <a:gd name="T18" fmla="*/ 41 w 41"/>
                <a:gd name="T19" fmla="*/ 13 h 35"/>
                <a:gd name="T20" fmla="*/ 30 w 41"/>
                <a:gd name="T21"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5">
                  <a:moveTo>
                    <a:pt x="30" y="13"/>
                  </a:moveTo>
                  <a:cubicBezTo>
                    <a:pt x="29" y="9"/>
                    <a:pt x="25" y="8"/>
                    <a:pt x="21" y="8"/>
                  </a:cubicBezTo>
                  <a:cubicBezTo>
                    <a:pt x="14" y="8"/>
                    <a:pt x="11" y="11"/>
                    <a:pt x="11" y="17"/>
                  </a:cubicBezTo>
                  <a:cubicBezTo>
                    <a:pt x="11" y="24"/>
                    <a:pt x="14" y="27"/>
                    <a:pt x="21" y="27"/>
                  </a:cubicBezTo>
                  <a:cubicBezTo>
                    <a:pt x="26" y="27"/>
                    <a:pt x="29" y="25"/>
                    <a:pt x="30" y="21"/>
                  </a:cubicBezTo>
                  <a:cubicBezTo>
                    <a:pt x="41" y="21"/>
                    <a:pt x="41" y="21"/>
                    <a:pt x="41" y="21"/>
                  </a:cubicBezTo>
                  <a:cubicBezTo>
                    <a:pt x="39" y="32"/>
                    <a:pt x="31" y="35"/>
                    <a:pt x="20" y="35"/>
                  </a:cubicBezTo>
                  <a:cubicBezTo>
                    <a:pt x="8" y="35"/>
                    <a:pt x="0" y="30"/>
                    <a:pt x="0" y="17"/>
                  </a:cubicBezTo>
                  <a:cubicBezTo>
                    <a:pt x="0" y="5"/>
                    <a:pt x="8" y="0"/>
                    <a:pt x="21" y="0"/>
                  </a:cubicBezTo>
                  <a:cubicBezTo>
                    <a:pt x="29" y="0"/>
                    <a:pt x="39" y="2"/>
                    <a:pt x="41" y="13"/>
                  </a:cubicBezTo>
                  <a:lnTo>
                    <a:pt x="30" y="13"/>
                  </a:ln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1"/>
          <p:cNvGrpSpPr/>
          <p:nvPr/>
        </p:nvGrpSpPr>
        <p:grpSpPr>
          <a:xfrm>
            <a:off x="4742225" y="2088338"/>
            <a:ext cx="620191" cy="723791"/>
            <a:chOff x="4536741" y="1960742"/>
            <a:chExt cx="714324" cy="833490"/>
          </a:xfrm>
        </p:grpSpPr>
        <p:sp>
          <p:nvSpPr>
            <p:cNvPr id="235" name="Freeform 71"/>
            <p:cNvSpPr/>
            <p:nvPr/>
          </p:nvSpPr>
          <p:spPr bwMode="auto">
            <a:xfrm>
              <a:off x="4536741" y="1960742"/>
              <a:ext cx="714324" cy="833490"/>
            </a:xfrm>
            <a:custGeom>
              <a:avLst/>
              <a:gdLst>
                <a:gd name="T0" fmla="*/ 449 w 449"/>
                <a:gd name="T1" fmla="*/ 224 h 524"/>
                <a:gd name="T2" fmla="*/ 225 w 449"/>
                <a:gd name="T3" fmla="*/ 0 h 524"/>
                <a:gd name="T4" fmla="*/ 0 w 449"/>
                <a:gd name="T5" fmla="*/ 224 h 524"/>
                <a:gd name="T6" fmla="*/ 225 w 449"/>
                <a:gd name="T7" fmla="*/ 448 h 524"/>
                <a:gd name="T8" fmla="*/ 235 w 449"/>
                <a:gd name="T9" fmla="*/ 448 h 524"/>
                <a:gd name="T10" fmla="*/ 325 w 449"/>
                <a:gd name="T11" fmla="*/ 524 h 524"/>
                <a:gd name="T12" fmla="*/ 335 w 449"/>
                <a:gd name="T13" fmla="*/ 419 h 524"/>
                <a:gd name="T14" fmla="*/ 449 w 449"/>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449" y="224"/>
                  </a:moveTo>
                  <a:cubicBezTo>
                    <a:pt x="449" y="100"/>
                    <a:pt x="348" y="0"/>
                    <a:pt x="225" y="0"/>
                  </a:cubicBez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lose/>
                </a:path>
              </a:pathLst>
            </a:custGeom>
            <a:solidFill>
              <a:schemeClr val="accent3"/>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6" name="Freeform 112"/>
            <p:cNvSpPr>
              <a:spLocks noEditPoints="1"/>
            </p:cNvSpPr>
            <p:nvPr/>
          </p:nvSpPr>
          <p:spPr bwMode="auto">
            <a:xfrm>
              <a:off x="4649848" y="2145214"/>
              <a:ext cx="508981" cy="379043"/>
            </a:xfrm>
            <a:custGeom>
              <a:avLst/>
              <a:gdLst>
                <a:gd name="T0" fmla="*/ 318 w 320"/>
                <a:gd name="T1" fmla="*/ 85 h 238"/>
                <a:gd name="T2" fmla="*/ 50 w 320"/>
                <a:gd name="T3" fmla="*/ 237 h 238"/>
                <a:gd name="T4" fmla="*/ 44 w 320"/>
                <a:gd name="T5" fmla="*/ 235 h 238"/>
                <a:gd name="T6" fmla="*/ 1 w 320"/>
                <a:gd name="T7" fmla="*/ 158 h 238"/>
                <a:gd name="T8" fmla="*/ 2 w 320"/>
                <a:gd name="T9" fmla="*/ 153 h 238"/>
                <a:gd name="T10" fmla="*/ 270 w 320"/>
                <a:gd name="T11" fmla="*/ 1 h 238"/>
                <a:gd name="T12" fmla="*/ 276 w 320"/>
                <a:gd name="T13" fmla="*/ 3 h 238"/>
                <a:gd name="T14" fmla="*/ 319 w 320"/>
                <a:gd name="T15" fmla="*/ 80 h 238"/>
                <a:gd name="T16" fmla="*/ 318 w 320"/>
                <a:gd name="T17" fmla="*/ 85 h 238"/>
                <a:gd name="T18" fmla="*/ 49 w 320"/>
                <a:gd name="T19" fmla="*/ 228 h 238"/>
                <a:gd name="T20" fmla="*/ 310 w 320"/>
                <a:gd name="T21" fmla="*/ 80 h 238"/>
                <a:gd name="T22" fmla="*/ 271 w 320"/>
                <a:gd name="T23" fmla="*/ 10 h 238"/>
                <a:gd name="T24" fmla="*/ 10 w 320"/>
                <a:gd name="T25" fmla="*/ 158 h 238"/>
                <a:gd name="T26" fmla="*/ 49 w 320"/>
                <a:gd name="T27"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8">
                  <a:moveTo>
                    <a:pt x="318" y="85"/>
                  </a:moveTo>
                  <a:cubicBezTo>
                    <a:pt x="50" y="237"/>
                    <a:pt x="50" y="237"/>
                    <a:pt x="50" y="237"/>
                  </a:cubicBezTo>
                  <a:cubicBezTo>
                    <a:pt x="48" y="238"/>
                    <a:pt x="45" y="237"/>
                    <a:pt x="44" y="235"/>
                  </a:cubicBezTo>
                  <a:cubicBezTo>
                    <a:pt x="1" y="158"/>
                    <a:pt x="1" y="158"/>
                    <a:pt x="1" y="158"/>
                  </a:cubicBezTo>
                  <a:cubicBezTo>
                    <a:pt x="0" y="157"/>
                    <a:pt x="0" y="154"/>
                    <a:pt x="2" y="153"/>
                  </a:cubicBezTo>
                  <a:cubicBezTo>
                    <a:pt x="270" y="1"/>
                    <a:pt x="270" y="1"/>
                    <a:pt x="270" y="1"/>
                  </a:cubicBezTo>
                  <a:cubicBezTo>
                    <a:pt x="272" y="0"/>
                    <a:pt x="275" y="1"/>
                    <a:pt x="276" y="3"/>
                  </a:cubicBezTo>
                  <a:cubicBezTo>
                    <a:pt x="319" y="80"/>
                    <a:pt x="319" y="80"/>
                    <a:pt x="319" y="80"/>
                  </a:cubicBezTo>
                  <a:cubicBezTo>
                    <a:pt x="320" y="81"/>
                    <a:pt x="320" y="84"/>
                    <a:pt x="318" y="85"/>
                  </a:cubicBezTo>
                  <a:close/>
                  <a:moveTo>
                    <a:pt x="49" y="228"/>
                  </a:moveTo>
                  <a:cubicBezTo>
                    <a:pt x="310" y="80"/>
                    <a:pt x="310" y="80"/>
                    <a:pt x="310" y="80"/>
                  </a:cubicBezTo>
                  <a:cubicBezTo>
                    <a:pt x="271" y="10"/>
                    <a:pt x="271" y="10"/>
                    <a:pt x="271" y="10"/>
                  </a:cubicBezTo>
                  <a:cubicBezTo>
                    <a:pt x="10" y="158"/>
                    <a:pt x="10" y="158"/>
                    <a:pt x="10" y="158"/>
                  </a:cubicBezTo>
                  <a:lnTo>
                    <a:pt x="49" y="228"/>
                  </a:ln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7" name="Freeform 113"/>
            <p:cNvSpPr/>
            <p:nvPr/>
          </p:nvSpPr>
          <p:spPr bwMode="auto">
            <a:xfrm>
              <a:off x="4698996" y="2358636"/>
              <a:ext cx="45781" cy="70019"/>
            </a:xfrm>
            <a:custGeom>
              <a:avLst/>
              <a:gdLst>
                <a:gd name="T0" fmla="*/ 26 w 29"/>
                <a:gd name="T1" fmla="*/ 43 h 44"/>
                <a:gd name="T2" fmla="*/ 21 w 29"/>
                <a:gd name="T3" fmla="*/ 42 h 44"/>
                <a:gd name="T4" fmla="*/ 1 w 29"/>
                <a:gd name="T5" fmla="*/ 7 h 44"/>
                <a:gd name="T6" fmla="*/ 3 w 29"/>
                <a:gd name="T7" fmla="*/ 1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2"/>
                  </a:cubicBezTo>
                  <a:cubicBezTo>
                    <a:pt x="1" y="7"/>
                    <a:pt x="1" y="7"/>
                    <a:pt x="1" y="7"/>
                  </a:cubicBezTo>
                  <a:cubicBezTo>
                    <a:pt x="0" y="5"/>
                    <a:pt x="1" y="2"/>
                    <a:pt x="3" y="1"/>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8" name="Freeform 114"/>
            <p:cNvSpPr/>
            <p:nvPr/>
          </p:nvSpPr>
          <p:spPr bwMode="auto">
            <a:xfrm>
              <a:off x="4765648" y="2321607"/>
              <a:ext cx="46455" cy="70019"/>
            </a:xfrm>
            <a:custGeom>
              <a:avLst/>
              <a:gdLst>
                <a:gd name="T0" fmla="*/ 26 w 29"/>
                <a:gd name="T1" fmla="*/ 42 h 44"/>
                <a:gd name="T2" fmla="*/ 21 w 29"/>
                <a:gd name="T3" fmla="*/ 41 h 44"/>
                <a:gd name="T4" fmla="*/ 1 w 29"/>
                <a:gd name="T5" fmla="*/ 6 h 44"/>
                <a:gd name="T6" fmla="*/ 2 w 29"/>
                <a:gd name="T7" fmla="*/ 1 h 44"/>
                <a:gd name="T8" fmla="*/ 8 w 29"/>
                <a:gd name="T9" fmla="*/ 2 h 44"/>
                <a:gd name="T10" fmla="*/ 28 w 29"/>
                <a:gd name="T11" fmla="*/ 37 h 44"/>
                <a:gd name="T12" fmla="*/ 26 w 29"/>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2"/>
                  </a:moveTo>
                  <a:cubicBezTo>
                    <a:pt x="24" y="44"/>
                    <a:pt x="22" y="43"/>
                    <a:pt x="21" y="41"/>
                  </a:cubicBezTo>
                  <a:cubicBezTo>
                    <a:pt x="1" y="6"/>
                    <a:pt x="1" y="6"/>
                    <a:pt x="1" y="6"/>
                  </a:cubicBezTo>
                  <a:cubicBezTo>
                    <a:pt x="0" y="4"/>
                    <a:pt x="1" y="2"/>
                    <a:pt x="2" y="1"/>
                  </a:cubicBezTo>
                  <a:cubicBezTo>
                    <a:pt x="4" y="0"/>
                    <a:pt x="7" y="0"/>
                    <a:pt x="8" y="2"/>
                  </a:cubicBezTo>
                  <a:cubicBezTo>
                    <a:pt x="28" y="37"/>
                    <a:pt x="28" y="37"/>
                    <a:pt x="28" y="37"/>
                  </a:cubicBezTo>
                  <a:cubicBezTo>
                    <a:pt x="29" y="39"/>
                    <a:pt x="28" y="41"/>
                    <a:pt x="26" y="42"/>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9" name="Freeform 115"/>
            <p:cNvSpPr/>
            <p:nvPr/>
          </p:nvSpPr>
          <p:spPr bwMode="auto">
            <a:xfrm>
              <a:off x="4840379" y="2285251"/>
              <a:ext cx="46455" cy="70019"/>
            </a:xfrm>
            <a:custGeom>
              <a:avLst/>
              <a:gdLst>
                <a:gd name="T0" fmla="*/ 26 w 29"/>
                <a:gd name="T1" fmla="*/ 43 h 44"/>
                <a:gd name="T2" fmla="*/ 21 w 29"/>
                <a:gd name="T3" fmla="*/ 42 h 44"/>
                <a:gd name="T4" fmla="*/ 1 w 29"/>
                <a:gd name="T5" fmla="*/ 7 h 44"/>
                <a:gd name="T6" fmla="*/ 3 w 29"/>
                <a:gd name="T7" fmla="*/ 2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4"/>
                    <a:pt x="21" y="42"/>
                  </a:cubicBezTo>
                  <a:cubicBezTo>
                    <a:pt x="1" y="7"/>
                    <a:pt x="1" y="7"/>
                    <a:pt x="1" y="7"/>
                  </a:cubicBezTo>
                  <a:cubicBezTo>
                    <a:pt x="0" y="5"/>
                    <a:pt x="1" y="3"/>
                    <a:pt x="3" y="2"/>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0" name="Freeform 116"/>
            <p:cNvSpPr/>
            <p:nvPr/>
          </p:nvSpPr>
          <p:spPr bwMode="auto">
            <a:xfrm>
              <a:off x="4732658" y="2339111"/>
              <a:ext cx="55207" cy="87523"/>
            </a:xfrm>
            <a:custGeom>
              <a:avLst/>
              <a:gdLst>
                <a:gd name="T0" fmla="*/ 32 w 35"/>
                <a:gd name="T1" fmla="*/ 54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4"/>
                  </a:moveTo>
                  <a:cubicBezTo>
                    <a:pt x="30" y="55"/>
                    <a:pt x="28" y="54"/>
                    <a:pt x="27" y="52"/>
                  </a:cubicBezTo>
                  <a:cubicBezTo>
                    <a:pt x="1" y="7"/>
                    <a:pt x="1" y="7"/>
                    <a:pt x="1" y="7"/>
                  </a:cubicBezTo>
                  <a:cubicBezTo>
                    <a:pt x="0" y="5"/>
                    <a:pt x="1" y="3"/>
                    <a:pt x="3" y="1"/>
                  </a:cubicBezTo>
                  <a:cubicBezTo>
                    <a:pt x="4" y="0"/>
                    <a:pt x="7" y="1"/>
                    <a:pt x="8" y="3"/>
                  </a:cubicBezTo>
                  <a:cubicBezTo>
                    <a:pt x="34" y="48"/>
                    <a:pt x="34" y="48"/>
                    <a:pt x="34" y="48"/>
                  </a:cubicBezTo>
                  <a:cubicBezTo>
                    <a:pt x="35" y="50"/>
                    <a:pt x="34" y="53"/>
                    <a:pt x="32" y="54"/>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1" name="Freeform 117"/>
            <p:cNvSpPr/>
            <p:nvPr/>
          </p:nvSpPr>
          <p:spPr bwMode="auto">
            <a:xfrm>
              <a:off x="4802677" y="2307468"/>
              <a:ext cx="53860" cy="87523"/>
            </a:xfrm>
            <a:custGeom>
              <a:avLst/>
              <a:gdLst>
                <a:gd name="T0" fmla="*/ 32 w 34"/>
                <a:gd name="T1" fmla="*/ 54 h 55"/>
                <a:gd name="T2" fmla="*/ 26 w 34"/>
                <a:gd name="T3" fmla="*/ 52 h 55"/>
                <a:gd name="T4" fmla="*/ 1 w 34"/>
                <a:gd name="T5" fmla="*/ 7 h 55"/>
                <a:gd name="T6" fmla="*/ 2 w 34"/>
                <a:gd name="T7" fmla="*/ 1 h 55"/>
                <a:gd name="T8" fmla="*/ 8 w 34"/>
                <a:gd name="T9" fmla="*/ 3 h 55"/>
                <a:gd name="T10" fmla="*/ 33 w 34"/>
                <a:gd name="T11" fmla="*/ 48 h 55"/>
                <a:gd name="T12" fmla="*/ 32 w 34"/>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4" h="55">
                  <a:moveTo>
                    <a:pt x="32" y="54"/>
                  </a:moveTo>
                  <a:cubicBezTo>
                    <a:pt x="30" y="55"/>
                    <a:pt x="27" y="54"/>
                    <a:pt x="26" y="52"/>
                  </a:cubicBezTo>
                  <a:cubicBezTo>
                    <a:pt x="1" y="7"/>
                    <a:pt x="1" y="7"/>
                    <a:pt x="1" y="7"/>
                  </a:cubicBezTo>
                  <a:cubicBezTo>
                    <a:pt x="0" y="5"/>
                    <a:pt x="0" y="2"/>
                    <a:pt x="2" y="1"/>
                  </a:cubicBezTo>
                  <a:cubicBezTo>
                    <a:pt x="4" y="0"/>
                    <a:pt x="7" y="1"/>
                    <a:pt x="8" y="3"/>
                  </a:cubicBezTo>
                  <a:cubicBezTo>
                    <a:pt x="33" y="48"/>
                    <a:pt x="33" y="48"/>
                    <a:pt x="33" y="48"/>
                  </a:cubicBezTo>
                  <a:cubicBezTo>
                    <a:pt x="34" y="50"/>
                    <a:pt x="34" y="52"/>
                    <a:pt x="32" y="54"/>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2" name="Freeform 118"/>
            <p:cNvSpPr/>
            <p:nvPr/>
          </p:nvSpPr>
          <p:spPr bwMode="auto">
            <a:xfrm>
              <a:off x="4918477" y="2242163"/>
              <a:ext cx="46455" cy="70019"/>
            </a:xfrm>
            <a:custGeom>
              <a:avLst/>
              <a:gdLst>
                <a:gd name="T0" fmla="*/ 26 w 29"/>
                <a:gd name="T1" fmla="*/ 43 h 44"/>
                <a:gd name="T2" fmla="*/ 21 w 29"/>
                <a:gd name="T3" fmla="*/ 41 h 44"/>
                <a:gd name="T4" fmla="*/ 1 w 29"/>
                <a:gd name="T5" fmla="*/ 6 h 44"/>
                <a:gd name="T6" fmla="*/ 2 w 29"/>
                <a:gd name="T7" fmla="*/ 1 h 44"/>
                <a:gd name="T8" fmla="*/ 8 w 29"/>
                <a:gd name="T9" fmla="*/ 3 h 44"/>
                <a:gd name="T10" fmla="*/ 28 w 29"/>
                <a:gd name="T11" fmla="*/ 37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1"/>
                  </a:cubicBezTo>
                  <a:cubicBezTo>
                    <a:pt x="1" y="6"/>
                    <a:pt x="1" y="6"/>
                    <a:pt x="1" y="6"/>
                  </a:cubicBezTo>
                  <a:cubicBezTo>
                    <a:pt x="0" y="5"/>
                    <a:pt x="1" y="2"/>
                    <a:pt x="2" y="1"/>
                  </a:cubicBezTo>
                  <a:cubicBezTo>
                    <a:pt x="4" y="0"/>
                    <a:pt x="7" y="1"/>
                    <a:pt x="8" y="3"/>
                  </a:cubicBezTo>
                  <a:cubicBezTo>
                    <a:pt x="28" y="37"/>
                    <a:pt x="28" y="37"/>
                    <a:pt x="28" y="37"/>
                  </a:cubicBezTo>
                  <a:cubicBezTo>
                    <a:pt x="29" y="39"/>
                    <a:pt x="28" y="42"/>
                    <a:pt x="26" y="43"/>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3" name="Freeform 119"/>
            <p:cNvSpPr/>
            <p:nvPr/>
          </p:nvSpPr>
          <p:spPr bwMode="auto">
            <a:xfrm>
              <a:off x="4878755" y="2264380"/>
              <a:ext cx="55880" cy="86177"/>
            </a:xfrm>
            <a:custGeom>
              <a:avLst/>
              <a:gdLst>
                <a:gd name="T0" fmla="*/ 33 w 35"/>
                <a:gd name="T1" fmla="*/ 53 h 54"/>
                <a:gd name="T2" fmla="*/ 27 w 35"/>
                <a:gd name="T3" fmla="*/ 51 h 54"/>
                <a:gd name="T4" fmla="*/ 2 w 35"/>
                <a:gd name="T5" fmla="*/ 6 h 54"/>
                <a:gd name="T6" fmla="*/ 3 w 35"/>
                <a:gd name="T7" fmla="*/ 1 h 54"/>
                <a:gd name="T8" fmla="*/ 9 w 35"/>
                <a:gd name="T9" fmla="*/ 2 h 54"/>
                <a:gd name="T10" fmla="*/ 34 w 35"/>
                <a:gd name="T11" fmla="*/ 48 h 54"/>
                <a:gd name="T12" fmla="*/ 33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3" y="53"/>
                  </a:moveTo>
                  <a:cubicBezTo>
                    <a:pt x="31" y="54"/>
                    <a:pt x="28" y="53"/>
                    <a:pt x="27" y="51"/>
                  </a:cubicBezTo>
                  <a:cubicBezTo>
                    <a:pt x="2" y="6"/>
                    <a:pt x="2" y="6"/>
                    <a:pt x="2" y="6"/>
                  </a:cubicBezTo>
                  <a:cubicBezTo>
                    <a:pt x="0" y="4"/>
                    <a:pt x="1" y="2"/>
                    <a:pt x="3" y="1"/>
                  </a:cubicBezTo>
                  <a:cubicBezTo>
                    <a:pt x="5" y="0"/>
                    <a:pt x="7" y="0"/>
                    <a:pt x="9" y="2"/>
                  </a:cubicBezTo>
                  <a:cubicBezTo>
                    <a:pt x="34" y="48"/>
                    <a:pt x="34" y="48"/>
                    <a:pt x="34" y="48"/>
                  </a:cubicBezTo>
                  <a:cubicBezTo>
                    <a:pt x="35" y="49"/>
                    <a:pt x="35" y="52"/>
                    <a:pt x="33" y="53"/>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4" name="Freeform 120"/>
            <p:cNvSpPr/>
            <p:nvPr/>
          </p:nvSpPr>
          <p:spPr bwMode="auto">
            <a:xfrm>
              <a:off x="4996574" y="2197728"/>
              <a:ext cx="44435" cy="70019"/>
            </a:xfrm>
            <a:custGeom>
              <a:avLst/>
              <a:gdLst>
                <a:gd name="T0" fmla="*/ 26 w 28"/>
                <a:gd name="T1" fmla="*/ 43 h 44"/>
                <a:gd name="T2" fmla="*/ 20 w 28"/>
                <a:gd name="T3" fmla="*/ 42 h 44"/>
                <a:gd name="T4" fmla="*/ 1 w 28"/>
                <a:gd name="T5" fmla="*/ 7 h 44"/>
                <a:gd name="T6" fmla="*/ 2 w 28"/>
                <a:gd name="T7" fmla="*/ 1 h 44"/>
                <a:gd name="T8" fmla="*/ 8 w 28"/>
                <a:gd name="T9" fmla="*/ 3 h 44"/>
                <a:gd name="T10" fmla="*/ 27 w 28"/>
                <a:gd name="T11" fmla="*/ 38 h 44"/>
                <a:gd name="T12" fmla="*/ 26 w 28"/>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8" h="44">
                  <a:moveTo>
                    <a:pt x="26" y="43"/>
                  </a:moveTo>
                  <a:cubicBezTo>
                    <a:pt x="24" y="44"/>
                    <a:pt x="21" y="44"/>
                    <a:pt x="20" y="42"/>
                  </a:cubicBezTo>
                  <a:cubicBezTo>
                    <a:pt x="1" y="7"/>
                    <a:pt x="1" y="7"/>
                    <a:pt x="1" y="7"/>
                  </a:cubicBezTo>
                  <a:cubicBezTo>
                    <a:pt x="0" y="5"/>
                    <a:pt x="0" y="3"/>
                    <a:pt x="2" y="1"/>
                  </a:cubicBezTo>
                  <a:cubicBezTo>
                    <a:pt x="4" y="0"/>
                    <a:pt x="7" y="1"/>
                    <a:pt x="8" y="3"/>
                  </a:cubicBezTo>
                  <a:cubicBezTo>
                    <a:pt x="27" y="38"/>
                    <a:pt x="27" y="38"/>
                    <a:pt x="27" y="38"/>
                  </a:cubicBezTo>
                  <a:cubicBezTo>
                    <a:pt x="28" y="40"/>
                    <a:pt x="28" y="42"/>
                    <a:pt x="26" y="43"/>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5" name="Freeform 121"/>
            <p:cNvSpPr/>
            <p:nvPr/>
          </p:nvSpPr>
          <p:spPr bwMode="auto">
            <a:xfrm>
              <a:off x="4956852" y="2219945"/>
              <a:ext cx="55880" cy="87523"/>
            </a:xfrm>
            <a:custGeom>
              <a:avLst/>
              <a:gdLst>
                <a:gd name="T0" fmla="*/ 32 w 35"/>
                <a:gd name="T1" fmla="*/ 53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3"/>
                  </a:moveTo>
                  <a:cubicBezTo>
                    <a:pt x="30" y="55"/>
                    <a:pt x="28" y="54"/>
                    <a:pt x="27" y="52"/>
                  </a:cubicBezTo>
                  <a:cubicBezTo>
                    <a:pt x="1" y="7"/>
                    <a:pt x="1" y="7"/>
                    <a:pt x="1" y="7"/>
                  </a:cubicBezTo>
                  <a:cubicBezTo>
                    <a:pt x="0" y="5"/>
                    <a:pt x="1" y="2"/>
                    <a:pt x="3" y="1"/>
                  </a:cubicBezTo>
                  <a:cubicBezTo>
                    <a:pt x="5" y="0"/>
                    <a:pt x="7" y="1"/>
                    <a:pt x="8" y="3"/>
                  </a:cubicBezTo>
                  <a:cubicBezTo>
                    <a:pt x="34" y="48"/>
                    <a:pt x="34" y="48"/>
                    <a:pt x="34" y="48"/>
                  </a:cubicBezTo>
                  <a:cubicBezTo>
                    <a:pt x="35" y="50"/>
                    <a:pt x="34" y="52"/>
                    <a:pt x="32" y="53"/>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6" name="Freeform 122"/>
            <p:cNvSpPr/>
            <p:nvPr/>
          </p:nvSpPr>
          <p:spPr bwMode="auto">
            <a:xfrm>
              <a:off x="5034950" y="2176857"/>
              <a:ext cx="55880" cy="86177"/>
            </a:xfrm>
            <a:custGeom>
              <a:avLst/>
              <a:gdLst>
                <a:gd name="T0" fmla="*/ 32 w 35"/>
                <a:gd name="T1" fmla="*/ 53 h 54"/>
                <a:gd name="T2" fmla="*/ 27 w 35"/>
                <a:gd name="T3" fmla="*/ 51 h 54"/>
                <a:gd name="T4" fmla="*/ 1 w 35"/>
                <a:gd name="T5" fmla="*/ 6 h 54"/>
                <a:gd name="T6" fmla="*/ 3 w 35"/>
                <a:gd name="T7" fmla="*/ 1 h 54"/>
                <a:gd name="T8" fmla="*/ 8 w 35"/>
                <a:gd name="T9" fmla="*/ 2 h 54"/>
                <a:gd name="T10" fmla="*/ 34 w 35"/>
                <a:gd name="T11" fmla="*/ 47 h 54"/>
                <a:gd name="T12" fmla="*/ 32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2" y="53"/>
                  </a:moveTo>
                  <a:cubicBezTo>
                    <a:pt x="30" y="54"/>
                    <a:pt x="28" y="53"/>
                    <a:pt x="27" y="51"/>
                  </a:cubicBezTo>
                  <a:cubicBezTo>
                    <a:pt x="1" y="6"/>
                    <a:pt x="1" y="6"/>
                    <a:pt x="1" y="6"/>
                  </a:cubicBezTo>
                  <a:cubicBezTo>
                    <a:pt x="0" y="4"/>
                    <a:pt x="1" y="2"/>
                    <a:pt x="3" y="1"/>
                  </a:cubicBezTo>
                  <a:cubicBezTo>
                    <a:pt x="4" y="0"/>
                    <a:pt x="7" y="0"/>
                    <a:pt x="8" y="2"/>
                  </a:cubicBezTo>
                  <a:cubicBezTo>
                    <a:pt x="34" y="47"/>
                    <a:pt x="34" y="47"/>
                    <a:pt x="34" y="47"/>
                  </a:cubicBezTo>
                  <a:cubicBezTo>
                    <a:pt x="35" y="49"/>
                    <a:pt x="34" y="52"/>
                    <a:pt x="32" y="53"/>
                  </a:cubicBezTo>
                  <a:close/>
                </a:path>
              </a:pathLst>
            </a:custGeom>
            <a:solidFill>
              <a:schemeClr val="bg2"/>
            </a:solidFill>
            <a:ln>
              <a:noFill/>
            </a:ln>
          </p:spPr>
          <p:txBody>
            <a:bodyPr vert="horz" wrap="square" lIns="111623" tIns="55812" rIns="111623" bIns="55812" numCol="1" anchor="t" anchorCtr="0" compatLnSpc="1"/>
            <a:lstStyle/>
            <a:p>
              <a:pPr algn="just">
                <a:lnSpc>
                  <a:spcPct val="120000"/>
                </a:lnSpc>
              </a:pP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9"/>
          <p:cNvGrpSpPr/>
          <p:nvPr/>
        </p:nvGrpSpPr>
        <p:grpSpPr>
          <a:xfrm>
            <a:off x="8162951" y="2327957"/>
            <a:ext cx="2070043" cy="695274"/>
            <a:chOff x="8854418" y="2347395"/>
            <a:chExt cx="2384237" cy="800651"/>
          </a:xfrm>
        </p:grpSpPr>
        <p:sp>
          <p:nvSpPr>
            <p:cNvPr id="287" name="TextBox 286"/>
            <p:cNvSpPr txBox="1"/>
            <p:nvPr/>
          </p:nvSpPr>
          <p:spPr>
            <a:xfrm>
              <a:off x="9355099" y="2347395"/>
              <a:ext cx="1382885" cy="283466"/>
            </a:xfrm>
            <a:prstGeom prst="rect">
              <a:avLst/>
            </a:prstGeom>
            <a:noFill/>
          </p:spPr>
          <p:txBody>
            <a:bodyPr wrap="none" lIns="0" tIns="0" rIns="0" bIns="0" rtlCol="0">
              <a:spAutoFit/>
            </a:bodyPr>
            <a:lstStyle/>
            <a:p>
              <a:pPr algn="ctr">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8" name="Rectangle 287"/>
            <p:cNvSpPr/>
            <p:nvPr/>
          </p:nvSpPr>
          <p:spPr>
            <a:xfrm>
              <a:off x="8854418" y="2637676"/>
              <a:ext cx="2384237" cy="51037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88"/>
          <p:cNvGrpSpPr/>
          <p:nvPr/>
        </p:nvGrpSpPr>
        <p:grpSpPr>
          <a:xfrm>
            <a:off x="9077440" y="1947914"/>
            <a:ext cx="241059" cy="240385"/>
            <a:chOff x="2138511" y="2464802"/>
            <a:chExt cx="354012" cy="352956"/>
          </a:xfrm>
          <a:solidFill>
            <a:schemeClr val="accent4"/>
          </a:solidFill>
        </p:grpSpPr>
        <p:sp>
          <p:nvSpPr>
            <p:cNvPr id="290" name="Oval 28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1" name="Freeform 29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20"/>
          <p:cNvGrpSpPr/>
          <p:nvPr/>
        </p:nvGrpSpPr>
        <p:grpSpPr>
          <a:xfrm>
            <a:off x="8162951" y="3640348"/>
            <a:ext cx="2070043" cy="723699"/>
            <a:chOff x="8854418" y="3858698"/>
            <a:chExt cx="2384237" cy="833385"/>
          </a:xfrm>
        </p:grpSpPr>
        <p:sp>
          <p:nvSpPr>
            <p:cNvPr id="292" name="TextBox 291"/>
            <p:cNvSpPr txBox="1"/>
            <p:nvPr/>
          </p:nvSpPr>
          <p:spPr>
            <a:xfrm>
              <a:off x="9355099" y="3858698"/>
              <a:ext cx="1382885" cy="283466"/>
            </a:xfrm>
            <a:prstGeom prst="rect">
              <a:avLst/>
            </a:prstGeom>
            <a:noFill/>
          </p:spPr>
          <p:txBody>
            <a:bodyPr wrap="none" lIns="0" tIns="0" rIns="0" bIns="0" rtlCol="0">
              <a:spAutoFit/>
            </a:bodyPr>
            <a:lstStyle/>
            <a:p>
              <a:pPr algn="ctr">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3" name="Rectangle 292"/>
            <p:cNvSpPr/>
            <p:nvPr/>
          </p:nvSpPr>
          <p:spPr>
            <a:xfrm>
              <a:off x="8854418" y="4181713"/>
              <a:ext cx="2384237" cy="51037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293"/>
          <p:cNvGrpSpPr/>
          <p:nvPr/>
        </p:nvGrpSpPr>
        <p:grpSpPr>
          <a:xfrm>
            <a:off x="9077440" y="3288733"/>
            <a:ext cx="241059" cy="240385"/>
            <a:chOff x="2138511" y="2464802"/>
            <a:chExt cx="354012" cy="352956"/>
          </a:xfrm>
          <a:solidFill>
            <a:schemeClr val="tx2"/>
          </a:solidFill>
        </p:grpSpPr>
        <p:sp>
          <p:nvSpPr>
            <p:cNvPr id="295" name="Oval 294"/>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6" name="Freeform 29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23" tIns="55812" rIns="111623" bIns="55812"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7000">
        <p14:flash/>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par>
                                <p:cTn id="62" presetID="12" presetClass="entr" presetSubtype="1"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p:tgtEl>
                                          <p:spTgt spid="2"/>
                                        </p:tgtEl>
                                        <p:attrNameLst>
                                          <p:attrName>ppt_y</p:attrName>
                                        </p:attrNameLst>
                                      </p:cBhvr>
                                      <p:tavLst>
                                        <p:tav tm="0">
                                          <p:val>
                                            <p:strVal val="#ppt_y-#ppt_h*1.125000"/>
                                          </p:val>
                                        </p:tav>
                                        <p:tav tm="100000">
                                          <p:val>
                                            <p:strVal val="#ppt_y"/>
                                          </p:val>
                                        </p:tav>
                                      </p:tavLst>
                                    </p:anim>
                                    <p:animEffect transition="in" filter="wipe(down)">
                                      <p:cBhvr>
                                        <p:cTn id="65" dur="500"/>
                                        <p:tgtEl>
                                          <p:spTgt spid="2"/>
                                        </p:tgtEl>
                                      </p:cBhvr>
                                    </p:animEffect>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500" fill="hold"/>
                                        <p:tgtEl>
                                          <p:spTgt spid="5"/>
                                        </p:tgtEl>
                                        <p:attrNameLst>
                                          <p:attrName>ppt_w</p:attrName>
                                        </p:attrNameLst>
                                      </p:cBhvr>
                                      <p:tavLst>
                                        <p:tav tm="0">
                                          <p:val>
                                            <p:fltVal val="0"/>
                                          </p:val>
                                        </p:tav>
                                        <p:tav tm="100000">
                                          <p:val>
                                            <p:strVal val="#ppt_w"/>
                                          </p:val>
                                        </p:tav>
                                      </p:tavLst>
                                    </p:anim>
                                    <p:anim calcmode="lin" valueType="num">
                                      <p:cBhvr>
                                        <p:cTn id="70" dur="500" fill="hold"/>
                                        <p:tgtEl>
                                          <p:spTgt spid="5"/>
                                        </p:tgtEl>
                                        <p:attrNameLst>
                                          <p:attrName>ppt_h</p:attrName>
                                        </p:attrNameLst>
                                      </p:cBhvr>
                                      <p:tavLst>
                                        <p:tav tm="0">
                                          <p:val>
                                            <p:fltVal val="0"/>
                                          </p:val>
                                        </p:tav>
                                        <p:tav tm="100000">
                                          <p:val>
                                            <p:strVal val="#ppt_h"/>
                                          </p:val>
                                        </p:tav>
                                      </p:tavLst>
                                    </p:anim>
                                    <p:animEffect transition="in" filter="fade">
                                      <p:cBhvr>
                                        <p:cTn id="71" dur="500"/>
                                        <p:tgtEl>
                                          <p:spTgt spid="5"/>
                                        </p:tgtEl>
                                      </p:cBhvr>
                                    </p:animEffect>
                                  </p:childTnLst>
                                </p:cTn>
                              </p:par>
                              <p:par>
                                <p:cTn id="72" presetID="12" presetClass="entr" presetSubtype="1" fill="hold" nodeType="with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additive="base">
                                        <p:cTn id="74" dur="500"/>
                                        <p:tgtEl>
                                          <p:spTgt spid="4"/>
                                        </p:tgtEl>
                                        <p:attrNameLst>
                                          <p:attrName>ppt_y</p:attrName>
                                        </p:attrNameLst>
                                      </p:cBhvr>
                                      <p:tavLst>
                                        <p:tav tm="0">
                                          <p:val>
                                            <p:strVal val="#ppt_y-#ppt_h*1.125000"/>
                                          </p:val>
                                        </p:tav>
                                        <p:tav tm="100000">
                                          <p:val>
                                            <p:strVal val="#ppt_y"/>
                                          </p:val>
                                        </p:tav>
                                      </p:tavLst>
                                    </p:anim>
                                    <p:animEffect transition="in" filter="wipe(down)">
                                      <p:cBhvr>
                                        <p:cTn id="75" dur="500"/>
                                        <p:tgtEl>
                                          <p:spTgt spid="4"/>
                                        </p:tgtEl>
                                      </p:cBhvr>
                                    </p:animEffect>
                                  </p:childTnLst>
                                </p:cTn>
                              </p:par>
                            </p:childTnLst>
                          </p:cTn>
                        </p:par>
                        <p:par>
                          <p:cTn id="76" fill="hold">
                            <p:stCondLst>
                              <p:cond delay="7500"/>
                            </p:stCondLst>
                            <p:childTnLst>
                              <p:par>
                                <p:cTn id="77" presetID="53" presetClass="entr" presetSubtype="16" fill="hold" nodeType="after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p:cTn id="79" dur="500" fill="hold"/>
                                        <p:tgtEl>
                                          <p:spTgt spid="7"/>
                                        </p:tgtEl>
                                        <p:attrNameLst>
                                          <p:attrName>ppt_w</p:attrName>
                                        </p:attrNameLst>
                                      </p:cBhvr>
                                      <p:tavLst>
                                        <p:tav tm="0">
                                          <p:val>
                                            <p:fltVal val="0"/>
                                          </p:val>
                                        </p:tav>
                                        <p:tav tm="100000">
                                          <p:val>
                                            <p:strVal val="#ppt_w"/>
                                          </p:val>
                                        </p:tav>
                                      </p:tavLst>
                                    </p:anim>
                                    <p:anim calcmode="lin" valueType="num">
                                      <p:cBhvr>
                                        <p:cTn id="80" dur="500" fill="hold"/>
                                        <p:tgtEl>
                                          <p:spTgt spid="7"/>
                                        </p:tgtEl>
                                        <p:attrNameLst>
                                          <p:attrName>ppt_h</p:attrName>
                                        </p:attrNameLst>
                                      </p:cBhvr>
                                      <p:tavLst>
                                        <p:tav tm="0">
                                          <p:val>
                                            <p:fltVal val="0"/>
                                          </p:val>
                                        </p:tav>
                                        <p:tav tm="100000">
                                          <p:val>
                                            <p:strVal val="#ppt_h"/>
                                          </p:val>
                                        </p:tav>
                                      </p:tavLst>
                                    </p:anim>
                                    <p:animEffect transition="in" filter="fade">
                                      <p:cBhvr>
                                        <p:cTn id="81" dur="500"/>
                                        <p:tgtEl>
                                          <p:spTgt spid="7"/>
                                        </p:tgtEl>
                                      </p:cBhvr>
                                    </p:animEffect>
                                  </p:childTnLst>
                                </p:cTn>
                              </p:par>
                              <p:par>
                                <p:cTn id="82" presetID="12" presetClass="entr" presetSubtype="1" fill="hold" nodeType="withEffect">
                                  <p:stCondLst>
                                    <p:cond delay="0"/>
                                  </p:stCondLst>
                                  <p:childTnLst>
                                    <p:set>
                                      <p:cBhvr>
                                        <p:cTn id="83" dur="1" fill="hold">
                                          <p:stCondLst>
                                            <p:cond delay="0"/>
                                          </p:stCondLst>
                                        </p:cTn>
                                        <p:tgtEl>
                                          <p:spTgt spid="6"/>
                                        </p:tgtEl>
                                        <p:attrNameLst>
                                          <p:attrName>style.visibility</p:attrName>
                                        </p:attrNameLst>
                                      </p:cBhvr>
                                      <p:to>
                                        <p:strVal val="visible"/>
                                      </p:to>
                                    </p:set>
                                    <p:anim calcmode="lin" valueType="num">
                                      <p:cBhvr additive="base">
                                        <p:cTn id="84" dur="500"/>
                                        <p:tgtEl>
                                          <p:spTgt spid="6"/>
                                        </p:tgtEl>
                                        <p:attrNameLst>
                                          <p:attrName>ppt_y</p:attrName>
                                        </p:attrNameLst>
                                      </p:cBhvr>
                                      <p:tavLst>
                                        <p:tav tm="0">
                                          <p:val>
                                            <p:strVal val="#ppt_y-#ppt_h*1.125000"/>
                                          </p:val>
                                        </p:tav>
                                        <p:tav tm="100000">
                                          <p:val>
                                            <p:strVal val="#ppt_y"/>
                                          </p:val>
                                        </p:tav>
                                      </p:tavLst>
                                    </p:anim>
                                    <p:animEffect transition="in" filter="wipe(down)">
                                      <p:cBhvr>
                                        <p:cTn id="85" dur="500"/>
                                        <p:tgtEl>
                                          <p:spTgt spid="6"/>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par>
                                <p:cTn id="92" presetID="12" presetClass="entr" presetSubtype="1" fill="hold"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p:tgtEl>
                                          <p:spTgt spid="21"/>
                                        </p:tgtEl>
                                        <p:attrNameLst>
                                          <p:attrName>ppt_y</p:attrName>
                                        </p:attrNameLst>
                                      </p:cBhvr>
                                      <p:tavLst>
                                        <p:tav tm="0">
                                          <p:val>
                                            <p:strVal val="#ppt_y-#ppt_h*1.125000"/>
                                          </p:val>
                                        </p:tav>
                                        <p:tav tm="100000">
                                          <p:val>
                                            <p:strVal val="#ppt_y"/>
                                          </p:val>
                                        </p:tav>
                                      </p:tavLst>
                                    </p:anim>
                                    <p:animEffect transition="in" filter="wipe(down)">
                                      <p:cBhvr>
                                        <p:cTn id="95" dur="500"/>
                                        <p:tgtEl>
                                          <p:spTgt spid="21"/>
                                        </p:tgtEl>
                                      </p:cBhvr>
                                    </p:animEffect>
                                  </p:childTnLst>
                                </p:cTn>
                              </p:par>
                            </p:childTnLst>
                          </p:cTn>
                        </p:par>
                        <p:par>
                          <p:cTn id="96" fill="hold">
                            <p:stCondLst>
                              <p:cond delay="8500"/>
                            </p:stCondLst>
                            <p:childTnLst>
                              <p:par>
                                <p:cTn id="97" presetID="53" presetClass="entr" presetSubtype="16" fill="hold"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500" fill="hold"/>
                                        <p:tgtEl>
                                          <p:spTgt spid="24"/>
                                        </p:tgtEl>
                                        <p:attrNameLst>
                                          <p:attrName>ppt_w</p:attrName>
                                        </p:attrNameLst>
                                      </p:cBhvr>
                                      <p:tavLst>
                                        <p:tav tm="0">
                                          <p:val>
                                            <p:fltVal val="0"/>
                                          </p:val>
                                        </p:tav>
                                        <p:tav tm="100000">
                                          <p:val>
                                            <p:strVal val="#ppt_w"/>
                                          </p:val>
                                        </p:tav>
                                      </p:tavLst>
                                    </p:anim>
                                    <p:anim calcmode="lin" valueType="num">
                                      <p:cBhvr>
                                        <p:cTn id="100" dur="500" fill="hold"/>
                                        <p:tgtEl>
                                          <p:spTgt spid="24"/>
                                        </p:tgtEl>
                                        <p:attrNameLst>
                                          <p:attrName>ppt_h</p:attrName>
                                        </p:attrNameLst>
                                      </p:cBhvr>
                                      <p:tavLst>
                                        <p:tav tm="0">
                                          <p:val>
                                            <p:fltVal val="0"/>
                                          </p:val>
                                        </p:tav>
                                        <p:tav tm="100000">
                                          <p:val>
                                            <p:strVal val="#ppt_h"/>
                                          </p:val>
                                        </p:tav>
                                      </p:tavLst>
                                    </p:anim>
                                    <p:animEffect transition="in" filter="fade">
                                      <p:cBhvr>
                                        <p:cTn id="101" dur="500"/>
                                        <p:tgtEl>
                                          <p:spTgt spid="24"/>
                                        </p:tgtEl>
                                      </p:cBhvr>
                                    </p:animEffect>
                                  </p:childTnLst>
                                </p:cTn>
                              </p:par>
                              <p:par>
                                <p:cTn id="102" presetID="12" presetClass="entr" presetSubtype="1" fill="hold" nodeType="withEffect">
                                  <p:stCondLst>
                                    <p:cond delay="0"/>
                                  </p:stCondLst>
                                  <p:childTnLst>
                                    <p:set>
                                      <p:cBhvr>
                                        <p:cTn id="103" dur="1" fill="hold">
                                          <p:stCondLst>
                                            <p:cond delay="0"/>
                                          </p:stCondLst>
                                        </p:cTn>
                                        <p:tgtEl>
                                          <p:spTgt spid="23"/>
                                        </p:tgtEl>
                                        <p:attrNameLst>
                                          <p:attrName>style.visibility</p:attrName>
                                        </p:attrNameLst>
                                      </p:cBhvr>
                                      <p:to>
                                        <p:strVal val="visible"/>
                                      </p:to>
                                    </p:set>
                                    <p:anim calcmode="lin" valueType="num">
                                      <p:cBhvr additive="base">
                                        <p:cTn id="104" dur="500"/>
                                        <p:tgtEl>
                                          <p:spTgt spid="23"/>
                                        </p:tgtEl>
                                        <p:attrNameLst>
                                          <p:attrName>ppt_y</p:attrName>
                                        </p:attrNameLst>
                                      </p:cBhvr>
                                      <p:tavLst>
                                        <p:tav tm="0">
                                          <p:val>
                                            <p:strVal val="#ppt_y-#ppt_h*1.125000"/>
                                          </p:val>
                                        </p:tav>
                                        <p:tav tm="100000">
                                          <p:val>
                                            <p:strVal val="#ppt_y"/>
                                          </p:val>
                                        </p:tav>
                                      </p:tavLst>
                                    </p:anim>
                                    <p:animEffect transition="in" filter="wipe(down)">
                                      <p:cBhvr>
                                        <p:cTn id="10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p:cNvSpPr>
            <a:spLocks noChangeArrowheads="1"/>
          </p:cNvSpPr>
          <p:nvPr/>
        </p:nvSpPr>
        <p:spPr bwMode="auto">
          <a:xfrm>
            <a:off x="762794" y="1614489"/>
            <a:ext cx="4465639" cy="216535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sz="1350" dirty="0">
              <a:solidFill>
                <a:srgbClr val="FFFFFF"/>
              </a:solidFill>
              <a:latin typeface="宋体" panose="02010600030101010101" pitchFamily="2" charset="-122"/>
              <a:sym typeface="宋体" panose="02010600030101010101" pitchFamily="2" charset="-122"/>
            </a:endParaRPr>
          </a:p>
        </p:txBody>
      </p:sp>
      <p:sp>
        <p:nvSpPr>
          <p:cNvPr id="3" name="矩形 11"/>
          <p:cNvSpPr>
            <a:spLocks noChangeArrowheads="1"/>
          </p:cNvSpPr>
          <p:nvPr/>
        </p:nvSpPr>
        <p:spPr bwMode="auto">
          <a:xfrm>
            <a:off x="762795" y="3903665"/>
            <a:ext cx="1858963" cy="216693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sz="1350" dirty="0">
              <a:solidFill>
                <a:srgbClr val="FFFFFF"/>
              </a:solidFill>
              <a:latin typeface="宋体" panose="02010600030101010101" pitchFamily="2" charset="-122"/>
              <a:sym typeface="宋体" panose="02010600030101010101" pitchFamily="2" charset="-122"/>
            </a:endParaRPr>
          </a:p>
        </p:txBody>
      </p:sp>
      <p:sp>
        <p:nvSpPr>
          <p:cNvPr id="4" name="矩形 12"/>
          <p:cNvSpPr>
            <a:spLocks noChangeArrowheads="1"/>
          </p:cNvSpPr>
          <p:nvPr/>
        </p:nvSpPr>
        <p:spPr bwMode="auto">
          <a:xfrm>
            <a:off x="2756693" y="3903665"/>
            <a:ext cx="2471739" cy="216693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sz="1350">
              <a:solidFill>
                <a:srgbClr val="FFFFFF"/>
              </a:solidFill>
              <a:latin typeface="宋体" panose="02010600030101010101" pitchFamily="2" charset="-122"/>
              <a:sym typeface="宋体" panose="02010600030101010101" pitchFamily="2" charset="-122"/>
            </a:endParaRPr>
          </a:p>
        </p:txBody>
      </p:sp>
      <p:sp>
        <p:nvSpPr>
          <p:cNvPr id="9" name="矩形 17"/>
          <p:cNvSpPr>
            <a:spLocks noChangeArrowheads="1"/>
          </p:cNvSpPr>
          <p:nvPr/>
        </p:nvSpPr>
        <p:spPr bwMode="auto">
          <a:xfrm>
            <a:off x="7384257" y="1509714"/>
            <a:ext cx="4165600" cy="982663"/>
          </a:xfrm>
          <a:prstGeom prst="rect">
            <a:avLst/>
          </a:prstGeom>
          <a:solidFill>
            <a:schemeClr val="accent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ym typeface="宋体" panose="02010600030101010101" pitchFamily="2" charset="-122"/>
            </a:endParaRPr>
          </a:p>
        </p:txBody>
      </p:sp>
      <p:sp>
        <p:nvSpPr>
          <p:cNvPr id="10" name="矩形 18"/>
          <p:cNvSpPr>
            <a:spLocks noChangeArrowheads="1"/>
          </p:cNvSpPr>
          <p:nvPr/>
        </p:nvSpPr>
        <p:spPr bwMode="auto">
          <a:xfrm>
            <a:off x="7392195" y="2732089"/>
            <a:ext cx="4165600" cy="982663"/>
          </a:xfrm>
          <a:prstGeom prst="rect">
            <a:avLst/>
          </a:prstGeom>
          <a:solidFill>
            <a:schemeClr val="accent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ym typeface="宋体" panose="02010600030101010101" pitchFamily="2" charset="-122"/>
            </a:endParaRPr>
          </a:p>
        </p:txBody>
      </p:sp>
      <p:sp>
        <p:nvSpPr>
          <p:cNvPr id="11" name="矩形 19"/>
          <p:cNvSpPr>
            <a:spLocks noChangeArrowheads="1"/>
          </p:cNvSpPr>
          <p:nvPr/>
        </p:nvSpPr>
        <p:spPr bwMode="auto">
          <a:xfrm>
            <a:off x="7392195" y="3954463"/>
            <a:ext cx="4165600" cy="982663"/>
          </a:xfrm>
          <a:prstGeom prst="rect">
            <a:avLst/>
          </a:prstGeom>
          <a:solidFill>
            <a:schemeClr val="accent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ym typeface="宋体" panose="02010600030101010101" pitchFamily="2" charset="-122"/>
            </a:endParaRPr>
          </a:p>
        </p:txBody>
      </p:sp>
      <p:sp>
        <p:nvSpPr>
          <p:cNvPr id="12" name="矩形 20"/>
          <p:cNvSpPr>
            <a:spLocks noChangeArrowheads="1"/>
          </p:cNvSpPr>
          <p:nvPr/>
        </p:nvSpPr>
        <p:spPr bwMode="auto">
          <a:xfrm>
            <a:off x="7392195" y="5175251"/>
            <a:ext cx="4165600" cy="982663"/>
          </a:xfrm>
          <a:prstGeom prst="rect">
            <a:avLst/>
          </a:prstGeom>
          <a:solidFill>
            <a:schemeClr val="accent4"/>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ym typeface="宋体" panose="02010600030101010101" pitchFamily="2" charset="-122"/>
            </a:endParaRPr>
          </a:p>
        </p:txBody>
      </p:sp>
      <p:grpSp>
        <p:nvGrpSpPr>
          <p:cNvPr id="5" name="组合 24"/>
          <p:cNvGrpSpPr/>
          <p:nvPr/>
        </p:nvGrpSpPr>
        <p:grpSpPr>
          <a:xfrm>
            <a:off x="6130133" y="2732089"/>
            <a:ext cx="982663" cy="982663"/>
            <a:chOff x="6129338" y="2732088"/>
            <a:chExt cx="982662" cy="982662"/>
          </a:xfrm>
        </p:grpSpPr>
        <p:sp>
          <p:nvSpPr>
            <p:cNvPr id="6" name="矩形 14"/>
            <p:cNvSpPr>
              <a:spLocks noChangeArrowheads="1"/>
            </p:cNvSpPr>
            <p:nvPr/>
          </p:nvSpPr>
          <p:spPr bwMode="auto">
            <a:xfrm>
              <a:off x="6129338" y="2732088"/>
              <a:ext cx="982662" cy="982662"/>
            </a:xfrm>
            <a:prstGeom prst="rect">
              <a:avLst/>
            </a:prstGeom>
            <a:solidFill>
              <a:schemeClr val="accent2"/>
            </a:solidFill>
            <a:ln>
              <a:noFill/>
            </a:ln>
          </p:spPr>
          <p:txBody>
            <a:bodyPr anchor="ctr"/>
            <a:lstStyle/>
            <a:p>
              <a:pPr algn="ctr"/>
              <a:endParaRPr lang="zh-CN" altLang="en-US" sz="1350">
                <a:solidFill>
                  <a:srgbClr val="FFFFFF"/>
                </a:solidFill>
                <a:latin typeface="宋体" panose="02010600030101010101" pitchFamily="2" charset="-122"/>
                <a:sym typeface="宋体" panose="02010600030101010101" pitchFamily="2" charset="-122"/>
              </a:endParaRPr>
            </a:p>
          </p:txBody>
        </p:sp>
        <p:pic>
          <p:nvPicPr>
            <p:cNvPr id="14" name="图片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8725" y="2901950"/>
              <a:ext cx="62388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组合 25"/>
          <p:cNvGrpSpPr/>
          <p:nvPr/>
        </p:nvGrpSpPr>
        <p:grpSpPr>
          <a:xfrm>
            <a:off x="6130133" y="3954463"/>
            <a:ext cx="982663" cy="982663"/>
            <a:chOff x="6129338" y="3954463"/>
            <a:chExt cx="982662" cy="982662"/>
          </a:xfrm>
        </p:grpSpPr>
        <p:sp>
          <p:nvSpPr>
            <p:cNvPr id="7" name="矩形 15"/>
            <p:cNvSpPr>
              <a:spLocks noChangeArrowheads="1"/>
            </p:cNvSpPr>
            <p:nvPr/>
          </p:nvSpPr>
          <p:spPr bwMode="auto">
            <a:xfrm>
              <a:off x="6129338" y="3954463"/>
              <a:ext cx="982662" cy="982662"/>
            </a:xfrm>
            <a:prstGeom prst="rect">
              <a:avLst/>
            </a:prstGeom>
            <a:solidFill>
              <a:schemeClr val="accent3"/>
            </a:solidFill>
            <a:ln>
              <a:noFill/>
            </a:ln>
          </p:spPr>
          <p:txBody>
            <a:bodyPr anchor="ctr"/>
            <a:lstStyle/>
            <a:p>
              <a:pPr algn="ctr"/>
              <a:endParaRPr lang="zh-CN" altLang="en-US" sz="1350">
                <a:solidFill>
                  <a:srgbClr val="FFFFFF"/>
                </a:solidFill>
                <a:latin typeface="宋体" panose="02010600030101010101" pitchFamily="2" charset="-122"/>
                <a:sym typeface="宋体" panose="02010600030101010101" pitchFamily="2" charset="-122"/>
              </a:endParaRPr>
            </a:p>
          </p:txBody>
        </p:sp>
        <p:pic>
          <p:nvPicPr>
            <p:cNvPr id="15" name="图片 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6188" y="4194175"/>
              <a:ext cx="5873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组合 26"/>
          <p:cNvGrpSpPr/>
          <p:nvPr/>
        </p:nvGrpSpPr>
        <p:grpSpPr>
          <a:xfrm>
            <a:off x="6130133" y="5175251"/>
            <a:ext cx="982663" cy="982663"/>
            <a:chOff x="6129338" y="5175250"/>
            <a:chExt cx="982662" cy="982663"/>
          </a:xfrm>
        </p:grpSpPr>
        <p:sp>
          <p:nvSpPr>
            <p:cNvPr id="8" name="矩形 16"/>
            <p:cNvSpPr>
              <a:spLocks noChangeArrowheads="1"/>
            </p:cNvSpPr>
            <p:nvPr/>
          </p:nvSpPr>
          <p:spPr bwMode="auto">
            <a:xfrm>
              <a:off x="6129338" y="5175250"/>
              <a:ext cx="982662" cy="982663"/>
            </a:xfrm>
            <a:prstGeom prst="rect">
              <a:avLst/>
            </a:prstGeom>
            <a:solidFill>
              <a:schemeClr val="accent4"/>
            </a:solidFill>
            <a:ln>
              <a:noFill/>
            </a:ln>
          </p:spPr>
          <p:txBody>
            <a:bodyPr anchor="ctr"/>
            <a:lstStyle/>
            <a:p>
              <a:pPr algn="ctr"/>
              <a:endParaRPr lang="zh-CN" altLang="en-US" sz="1350">
                <a:solidFill>
                  <a:srgbClr val="FFFFFF"/>
                </a:solidFill>
                <a:latin typeface="宋体" panose="02010600030101010101" pitchFamily="2" charset="-122"/>
                <a:sym typeface="宋体" panose="02010600030101010101" pitchFamily="2" charset="-122"/>
              </a:endParaRPr>
            </a:p>
          </p:txBody>
        </p:sp>
        <p:pic>
          <p:nvPicPr>
            <p:cNvPr id="16" name="图片 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7625" y="5416550"/>
              <a:ext cx="5111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矩形 21"/>
          <p:cNvSpPr/>
          <p:nvPr/>
        </p:nvSpPr>
        <p:spPr>
          <a:xfrm>
            <a:off x="7699226" y="1614488"/>
            <a:ext cx="2213199" cy="400110"/>
          </a:xfrm>
          <a:prstGeom prst="rect">
            <a:avLst/>
          </a:prstGeom>
        </p:spPr>
        <p:txBody>
          <a:bodyPr wrap="square">
            <a:spAutoFit/>
          </a:bodyPr>
          <a:lstStyle/>
          <a:p>
            <a:pPr lvl="0"/>
            <a:r>
              <a:rPr lang="zh-CN" altLang="en-US" sz="2000" b="1" dirty="0">
                <a:solidFill>
                  <a:schemeClr val="bg1"/>
                </a:solidFill>
                <a:latin typeface="微软雅黑" panose="020B0503020204020204" pitchFamily="34" charset="-122"/>
                <a:ea typeface="微软雅黑" panose="020B0503020204020204" pitchFamily="34" charset="-122"/>
              </a:rPr>
              <a:t>主要业务一</a:t>
            </a:r>
          </a:p>
        </p:txBody>
      </p:sp>
      <p:sp>
        <p:nvSpPr>
          <p:cNvPr id="23" name="矩形 22"/>
          <p:cNvSpPr/>
          <p:nvPr/>
        </p:nvSpPr>
        <p:spPr>
          <a:xfrm>
            <a:off x="7728917" y="2012628"/>
            <a:ext cx="3828879" cy="350865"/>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右键点击图片选择形状填充来修改图片。</a:t>
            </a:r>
          </a:p>
        </p:txBody>
      </p:sp>
      <p:sp>
        <p:nvSpPr>
          <p:cNvPr id="28" name="矩形 27"/>
          <p:cNvSpPr/>
          <p:nvPr/>
        </p:nvSpPr>
        <p:spPr>
          <a:xfrm>
            <a:off x="7705229" y="2852936"/>
            <a:ext cx="2213199" cy="400110"/>
          </a:xfrm>
          <a:prstGeom prst="rect">
            <a:avLst/>
          </a:prstGeom>
        </p:spPr>
        <p:txBody>
          <a:bodyPr wrap="square">
            <a:spAutoFit/>
          </a:bodyPr>
          <a:lstStyle/>
          <a:p>
            <a:pPr lvl="0"/>
            <a:r>
              <a:rPr lang="zh-CN" altLang="en-US" sz="2000" b="1" dirty="0">
                <a:solidFill>
                  <a:schemeClr val="bg1"/>
                </a:solidFill>
                <a:latin typeface="微软雅黑" panose="020B0503020204020204" pitchFamily="34" charset="-122"/>
                <a:ea typeface="微软雅黑" panose="020B0503020204020204" pitchFamily="34" charset="-122"/>
              </a:rPr>
              <a:t>主要业务二</a:t>
            </a:r>
          </a:p>
        </p:txBody>
      </p:sp>
      <p:sp>
        <p:nvSpPr>
          <p:cNvPr id="29" name="矩形 28"/>
          <p:cNvSpPr/>
          <p:nvPr/>
        </p:nvSpPr>
        <p:spPr>
          <a:xfrm>
            <a:off x="7734918" y="3251076"/>
            <a:ext cx="3828879" cy="350865"/>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右键点击图片选择形状填充来修改图片。</a:t>
            </a:r>
          </a:p>
        </p:txBody>
      </p:sp>
      <p:sp>
        <p:nvSpPr>
          <p:cNvPr id="30" name="矩形 29"/>
          <p:cNvSpPr/>
          <p:nvPr/>
        </p:nvSpPr>
        <p:spPr>
          <a:xfrm>
            <a:off x="7675538" y="4077072"/>
            <a:ext cx="2213199" cy="400110"/>
          </a:xfrm>
          <a:prstGeom prst="rect">
            <a:avLst/>
          </a:prstGeom>
        </p:spPr>
        <p:txBody>
          <a:bodyPr wrap="square">
            <a:spAutoFit/>
          </a:bodyPr>
          <a:lstStyle/>
          <a:p>
            <a:pPr lvl="0"/>
            <a:r>
              <a:rPr lang="zh-CN" altLang="en-US" sz="2000" b="1" dirty="0">
                <a:solidFill>
                  <a:schemeClr val="bg1"/>
                </a:solidFill>
                <a:latin typeface="微软雅黑" panose="020B0503020204020204" pitchFamily="34" charset="-122"/>
                <a:ea typeface="微软雅黑" panose="020B0503020204020204" pitchFamily="34" charset="-122"/>
              </a:rPr>
              <a:t>主要业务三</a:t>
            </a:r>
          </a:p>
        </p:txBody>
      </p:sp>
      <p:sp>
        <p:nvSpPr>
          <p:cNvPr id="31" name="矩形 30"/>
          <p:cNvSpPr/>
          <p:nvPr/>
        </p:nvSpPr>
        <p:spPr>
          <a:xfrm>
            <a:off x="7705229" y="4475212"/>
            <a:ext cx="3828879" cy="350865"/>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右键点击图片选择形状填充来修改图片。</a:t>
            </a:r>
          </a:p>
        </p:txBody>
      </p:sp>
      <p:sp>
        <p:nvSpPr>
          <p:cNvPr id="32" name="矩形 31"/>
          <p:cNvSpPr/>
          <p:nvPr/>
        </p:nvSpPr>
        <p:spPr>
          <a:xfrm>
            <a:off x="7734918" y="5294212"/>
            <a:ext cx="2213199" cy="400110"/>
          </a:xfrm>
          <a:prstGeom prst="rect">
            <a:avLst/>
          </a:prstGeom>
        </p:spPr>
        <p:txBody>
          <a:bodyPr wrap="square">
            <a:spAutoFit/>
          </a:bodyPr>
          <a:lstStyle/>
          <a:p>
            <a:pPr lvl="0"/>
            <a:r>
              <a:rPr lang="zh-CN" altLang="en-US" sz="2000" b="1" dirty="0">
                <a:solidFill>
                  <a:schemeClr val="bg1"/>
                </a:solidFill>
                <a:latin typeface="微软雅黑" panose="020B0503020204020204" pitchFamily="34" charset="-122"/>
                <a:ea typeface="微软雅黑" panose="020B0503020204020204" pitchFamily="34" charset="-122"/>
              </a:rPr>
              <a:t>主要业务四</a:t>
            </a:r>
          </a:p>
        </p:txBody>
      </p:sp>
      <p:sp>
        <p:nvSpPr>
          <p:cNvPr id="33" name="矩形 32"/>
          <p:cNvSpPr/>
          <p:nvPr/>
        </p:nvSpPr>
        <p:spPr>
          <a:xfrm>
            <a:off x="7764609" y="5692352"/>
            <a:ext cx="3828879" cy="350865"/>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右键点击图片选择形状填充来修改图片。</a:t>
            </a:r>
          </a:p>
        </p:txBody>
      </p:sp>
      <p:grpSp>
        <p:nvGrpSpPr>
          <p:cNvPr id="18" name="组合 33"/>
          <p:cNvGrpSpPr/>
          <p:nvPr/>
        </p:nvGrpSpPr>
        <p:grpSpPr>
          <a:xfrm>
            <a:off x="6130133" y="1509714"/>
            <a:ext cx="982663" cy="982663"/>
            <a:chOff x="6129338" y="1509713"/>
            <a:chExt cx="982662" cy="982662"/>
          </a:xfrm>
        </p:grpSpPr>
        <p:sp>
          <p:nvSpPr>
            <p:cNvPr id="35" name="矩形 13"/>
            <p:cNvSpPr>
              <a:spLocks noChangeArrowheads="1"/>
            </p:cNvSpPr>
            <p:nvPr/>
          </p:nvSpPr>
          <p:spPr bwMode="auto">
            <a:xfrm>
              <a:off x="6129338" y="1509713"/>
              <a:ext cx="982662" cy="982662"/>
            </a:xfrm>
            <a:prstGeom prst="rect">
              <a:avLst/>
            </a:prstGeom>
            <a:solidFill>
              <a:schemeClr val="accent1"/>
            </a:solidFill>
            <a:ln>
              <a:noFill/>
            </a:ln>
          </p:spPr>
          <p:txBody>
            <a:bodyPr anchor="ctr"/>
            <a:lstStyle/>
            <a:p>
              <a:pPr algn="ctr"/>
              <a:endParaRPr lang="zh-CN" altLang="en-US" sz="1350">
                <a:solidFill>
                  <a:srgbClr val="FFFFFF"/>
                </a:solidFill>
                <a:latin typeface="宋体" panose="02010600030101010101" pitchFamily="2" charset="-122"/>
                <a:sym typeface="宋体" panose="02010600030101010101" pitchFamily="2" charset="-122"/>
              </a:endParaRPr>
            </a:p>
          </p:txBody>
        </p:sp>
        <p:pic>
          <p:nvPicPr>
            <p:cNvPr id="36" name="图片 2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8100" y="1677988"/>
              <a:ext cx="4857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250"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9" presetClass="entr" presetSubtype="0" decel="10000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50" fill="hold"/>
                                        <p:tgtEl>
                                          <p:spTgt spid="9"/>
                                        </p:tgtEl>
                                        <p:attrNameLst>
                                          <p:attrName>ppt_x</p:attrName>
                                        </p:attrNameLst>
                                      </p:cBhvr>
                                      <p:tavLst>
                                        <p:tav tm="0">
                                          <p:val>
                                            <p:strVal val="#ppt_x"/>
                                          </p:val>
                                        </p:tav>
                                        <p:tav tm="100000">
                                          <p:val>
                                            <p:strVal val="#ppt_x"/>
                                          </p:val>
                                        </p:tav>
                                      </p:tavLst>
                                    </p:anim>
                                    <p:anim calcmode="lin" valueType="num">
                                      <p:cBhvr additive="base">
                                        <p:cTn id="28" dur="25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3" presetClass="entr" presetSubtype="16" fill="hold" grpId="0" nodeType="afterEffect">
                                  <p:stCondLst>
                                    <p:cond delay="0"/>
                                  </p:stCondLst>
                                  <p:iterate type="lt">
                                    <p:tmPct val="10000"/>
                                  </p:iterate>
                                  <p:childTnLst>
                                    <p:set>
                                      <p:cBhvr>
                                        <p:cTn id="31" dur="1" fill="hold">
                                          <p:stCondLst>
                                            <p:cond delay="0"/>
                                          </p:stCondLst>
                                        </p:cTn>
                                        <p:tgtEl>
                                          <p:spTgt spid="22"/>
                                        </p:tgtEl>
                                        <p:attrNameLst>
                                          <p:attrName>style.visibility</p:attrName>
                                        </p:attrNameLst>
                                      </p:cBhvr>
                                      <p:to>
                                        <p:strVal val="visible"/>
                                      </p:to>
                                    </p:set>
                                    <p:anim calcmode="lin" valueType="num">
                                      <p:cBhvr>
                                        <p:cTn id="32" dur="250" fill="hold"/>
                                        <p:tgtEl>
                                          <p:spTgt spid="22"/>
                                        </p:tgtEl>
                                        <p:attrNameLst>
                                          <p:attrName>ppt_w</p:attrName>
                                        </p:attrNameLst>
                                      </p:cBhvr>
                                      <p:tavLst>
                                        <p:tav tm="0">
                                          <p:val>
                                            <p:fltVal val="0"/>
                                          </p:val>
                                        </p:tav>
                                        <p:tav tm="100000">
                                          <p:val>
                                            <p:strVal val="#ppt_w"/>
                                          </p:val>
                                        </p:tav>
                                      </p:tavLst>
                                    </p:anim>
                                    <p:anim calcmode="lin" valueType="num">
                                      <p:cBhvr>
                                        <p:cTn id="33" dur="250" fill="hold"/>
                                        <p:tgtEl>
                                          <p:spTgt spid="22"/>
                                        </p:tgtEl>
                                        <p:attrNameLst>
                                          <p:attrName>ppt_h</p:attrName>
                                        </p:attrNameLst>
                                      </p:cBhvr>
                                      <p:tavLst>
                                        <p:tav tm="0">
                                          <p:val>
                                            <p:fltVal val="0"/>
                                          </p:val>
                                        </p:tav>
                                        <p:tav tm="100000">
                                          <p:val>
                                            <p:strVal val="#ppt_h"/>
                                          </p:val>
                                        </p:tav>
                                      </p:tavLst>
                                    </p:anim>
                                  </p:childTnLst>
                                </p:cTn>
                              </p:par>
                            </p:childTnLst>
                          </p:cTn>
                        </p:par>
                        <p:par>
                          <p:cTn id="34" fill="hold">
                            <p:stCondLst>
                              <p:cond delay="1600"/>
                            </p:stCondLst>
                            <p:childTnLst>
                              <p:par>
                                <p:cTn id="35" presetID="14" presetClass="entr" presetSubtype="1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250"/>
                                        <p:tgtEl>
                                          <p:spTgt spid="23"/>
                                        </p:tgtEl>
                                      </p:cBhvr>
                                    </p:animEffect>
                                  </p:childTnLst>
                                </p:cTn>
                              </p:par>
                            </p:childTnLst>
                          </p:cTn>
                        </p:par>
                        <p:par>
                          <p:cTn id="38" fill="hold">
                            <p:stCondLst>
                              <p:cond delay="2100"/>
                            </p:stCondLst>
                            <p:childTnLst>
                              <p:par>
                                <p:cTn id="39" presetID="49" presetClass="entr" presetSubtype="0" decel="10000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 calcmode="lin" valueType="num">
                                      <p:cBhvr>
                                        <p:cTn id="43" dur="500" fill="hold"/>
                                        <p:tgtEl>
                                          <p:spTgt spid="5"/>
                                        </p:tgtEl>
                                        <p:attrNameLst>
                                          <p:attrName>style.rotation</p:attrName>
                                        </p:attrNameLst>
                                      </p:cBhvr>
                                      <p:tavLst>
                                        <p:tav tm="0">
                                          <p:val>
                                            <p:fltVal val="360"/>
                                          </p:val>
                                        </p:tav>
                                        <p:tav tm="100000">
                                          <p:val>
                                            <p:fltVal val="0"/>
                                          </p:val>
                                        </p:tav>
                                      </p:tavLst>
                                    </p:anim>
                                    <p:animEffect transition="in" filter="fade">
                                      <p:cBhvr>
                                        <p:cTn id="44" dur="500"/>
                                        <p:tgtEl>
                                          <p:spTgt spid="5"/>
                                        </p:tgtEl>
                                      </p:cBhvr>
                                    </p:animEffect>
                                  </p:childTnLst>
                                </p:cTn>
                              </p:par>
                            </p:childTnLst>
                          </p:cTn>
                        </p:par>
                        <p:par>
                          <p:cTn id="45" fill="hold">
                            <p:stCondLst>
                              <p:cond delay="2600"/>
                            </p:stCondLst>
                            <p:childTnLst>
                              <p:par>
                                <p:cTn id="46" presetID="2" presetClass="entr" presetSubtype="4"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250" fill="hold"/>
                                        <p:tgtEl>
                                          <p:spTgt spid="10"/>
                                        </p:tgtEl>
                                        <p:attrNameLst>
                                          <p:attrName>ppt_x</p:attrName>
                                        </p:attrNameLst>
                                      </p:cBhvr>
                                      <p:tavLst>
                                        <p:tav tm="0">
                                          <p:val>
                                            <p:strVal val="#ppt_x"/>
                                          </p:val>
                                        </p:tav>
                                        <p:tav tm="100000">
                                          <p:val>
                                            <p:strVal val="#ppt_x"/>
                                          </p:val>
                                        </p:tav>
                                      </p:tavLst>
                                    </p:anim>
                                    <p:anim calcmode="lin" valueType="num">
                                      <p:cBhvr additive="base">
                                        <p:cTn id="49" dur="250" fill="hold"/>
                                        <p:tgtEl>
                                          <p:spTgt spid="10"/>
                                        </p:tgtEl>
                                        <p:attrNameLst>
                                          <p:attrName>ppt_y</p:attrName>
                                        </p:attrNameLst>
                                      </p:cBhvr>
                                      <p:tavLst>
                                        <p:tav tm="0">
                                          <p:val>
                                            <p:strVal val="1+#ppt_h/2"/>
                                          </p:val>
                                        </p:tav>
                                        <p:tav tm="100000">
                                          <p:val>
                                            <p:strVal val="#ppt_y"/>
                                          </p:val>
                                        </p:tav>
                                      </p:tavLst>
                                    </p:anim>
                                  </p:childTnLst>
                                </p:cTn>
                              </p:par>
                            </p:childTnLst>
                          </p:cTn>
                        </p:par>
                        <p:par>
                          <p:cTn id="50" fill="hold">
                            <p:stCondLst>
                              <p:cond delay="3100"/>
                            </p:stCondLst>
                            <p:childTnLst>
                              <p:par>
                                <p:cTn id="51" presetID="23" presetClass="entr" presetSubtype="16" fill="hold" grpId="0" nodeType="afterEffect">
                                  <p:stCondLst>
                                    <p:cond delay="0"/>
                                  </p:stCondLst>
                                  <p:iterate type="lt">
                                    <p:tmPct val="10000"/>
                                  </p:iterate>
                                  <p:childTnLst>
                                    <p:set>
                                      <p:cBhvr>
                                        <p:cTn id="52" dur="1" fill="hold">
                                          <p:stCondLst>
                                            <p:cond delay="0"/>
                                          </p:stCondLst>
                                        </p:cTn>
                                        <p:tgtEl>
                                          <p:spTgt spid="28"/>
                                        </p:tgtEl>
                                        <p:attrNameLst>
                                          <p:attrName>style.visibility</p:attrName>
                                        </p:attrNameLst>
                                      </p:cBhvr>
                                      <p:to>
                                        <p:strVal val="visible"/>
                                      </p:to>
                                    </p:set>
                                    <p:anim calcmode="lin" valueType="num">
                                      <p:cBhvr>
                                        <p:cTn id="53" dur="250" fill="hold"/>
                                        <p:tgtEl>
                                          <p:spTgt spid="28"/>
                                        </p:tgtEl>
                                        <p:attrNameLst>
                                          <p:attrName>ppt_w</p:attrName>
                                        </p:attrNameLst>
                                      </p:cBhvr>
                                      <p:tavLst>
                                        <p:tav tm="0">
                                          <p:val>
                                            <p:fltVal val="0"/>
                                          </p:val>
                                        </p:tav>
                                        <p:tav tm="100000">
                                          <p:val>
                                            <p:strVal val="#ppt_w"/>
                                          </p:val>
                                        </p:tav>
                                      </p:tavLst>
                                    </p:anim>
                                    <p:anim calcmode="lin" valueType="num">
                                      <p:cBhvr>
                                        <p:cTn id="54" dur="250" fill="hold"/>
                                        <p:tgtEl>
                                          <p:spTgt spid="28"/>
                                        </p:tgtEl>
                                        <p:attrNameLst>
                                          <p:attrName>ppt_h</p:attrName>
                                        </p:attrNameLst>
                                      </p:cBhvr>
                                      <p:tavLst>
                                        <p:tav tm="0">
                                          <p:val>
                                            <p:fltVal val="0"/>
                                          </p:val>
                                        </p:tav>
                                        <p:tav tm="100000">
                                          <p:val>
                                            <p:strVal val="#ppt_h"/>
                                          </p:val>
                                        </p:tav>
                                      </p:tavLst>
                                    </p:anim>
                                  </p:childTnLst>
                                </p:cTn>
                              </p:par>
                            </p:childTnLst>
                          </p:cTn>
                        </p:par>
                        <p:par>
                          <p:cTn id="55" fill="hold">
                            <p:stCondLst>
                              <p:cond delay="2950"/>
                            </p:stCondLst>
                            <p:childTnLst>
                              <p:par>
                                <p:cTn id="56" presetID="14" presetClass="entr" presetSubtype="10"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randombar(horizontal)">
                                      <p:cBhvr>
                                        <p:cTn id="58" dur="250"/>
                                        <p:tgtEl>
                                          <p:spTgt spid="29"/>
                                        </p:tgtEl>
                                      </p:cBhvr>
                                    </p:animEffect>
                                  </p:childTnLst>
                                </p:cTn>
                              </p:par>
                            </p:childTnLst>
                          </p:cTn>
                        </p:par>
                        <p:par>
                          <p:cTn id="59" fill="hold">
                            <p:stCondLst>
                              <p:cond delay="3450"/>
                            </p:stCondLst>
                            <p:childTnLst>
                              <p:par>
                                <p:cTn id="60" presetID="49" presetClass="entr" presetSubtype="0" decel="100000"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style.rotation</p:attrName>
                                        </p:attrNameLst>
                                      </p:cBhvr>
                                      <p:tavLst>
                                        <p:tav tm="0">
                                          <p:val>
                                            <p:fltVal val="360"/>
                                          </p:val>
                                        </p:tav>
                                        <p:tav tm="100000">
                                          <p:val>
                                            <p:fltVal val="0"/>
                                          </p:val>
                                        </p:tav>
                                      </p:tavLst>
                                    </p:anim>
                                    <p:animEffect transition="in" filter="fade">
                                      <p:cBhvr>
                                        <p:cTn id="65" dur="500"/>
                                        <p:tgtEl>
                                          <p:spTgt spid="13"/>
                                        </p:tgtEl>
                                      </p:cBhvr>
                                    </p:animEffect>
                                  </p:childTnLst>
                                </p:cTn>
                              </p:par>
                            </p:childTnLst>
                          </p:cTn>
                        </p:par>
                        <p:par>
                          <p:cTn id="66" fill="hold">
                            <p:stCondLst>
                              <p:cond delay="3950"/>
                            </p:stCondLst>
                            <p:childTnLst>
                              <p:par>
                                <p:cTn id="67" presetID="2" presetClass="entr" presetSubtype="4"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250" fill="hold"/>
                                        <p:tgtEl>
                                          <p:spTgt spid="11"/>
                                        </p:tgtEl>
                                        <p:attrNameLst>
                                          <p:attrName>ppt_x</p:attrName>
                                        </p:attrNameLst>
                                      </p:cBhvr>
                                      <p:tavLst>
                                        <p:tav tm="0">
                                          <p:val>
                                            <p:strVal val="#ppt_x"/>
                                          </p:val>
                                        </p:tav>
                                        <p:tav tm="100000">
                                          <p:val>
                                            <p:strVal val="#ppt_x"/>
                                          </p:val>
                                        </p:tav>
                                      </p:tavLst>
                                    </p:anim>
                                    <p:anim calcmode="lin" valueType="num">
                                      <p:cBhvr additive="base">
                                        <p:cTn id="70" dur="250" fill="hold"/>
                                        <p:tgtEl>
                                          <p:spTgt spid="11"/>
                                        </p:tgtEl>
                                        <p:attrNameLst>
                                          <p:attrName>ppt_y</p:attrName>
                                        </p:attrNameLst>
                                      </p:cBhvr>
                                      <p:tavLst>
                                        <p:tav tm="0">
                                          <p:val>
                                            <p:strVal val="1+#ppt_h/2"/>
                                          </p:val>
                                        </p:tav>
                                        <p:tav tm="100000">
                                          <p:val>
                                            <p:strVal val="#ppt_y"/>
                                          </p:val>
                                        </p:tav>
                                      </p:tavLst>
                                    </p:anim>
                                  </p:childTnLst>
                                </p:cTn>
                              </p:par>
                            </p:childTnLst>
                          </p:cTn>
                        </p:par>
                        <p:par>
                          <p:cTn id="71" fill="hold">
                            <p:stCondLst>
                              <p:cond delay="4450"/>
                            </p:stCondLst>
                            <p:childTnLst>
                              <p:par>
                                <p:cTn id="72" presetID="23" presetClass="entr" presetSubtype="16" fill="hold" grpId="0" nodeType="afterEffect">
                                  <p:stCondLst>
                                    <p:cond delay="0"/>
                                  </p:stCondLst>
                                  <p:iterate type="lt">
                                    <p:tmPct val="10000"/>
                                  </p:iterate>
                                  <p:childTnLst>
                                    <p:set>
                                      <p:cBhvr>
                                        <p:cTn id="73" dur="1" fill="hold">
                                          <p:stCondLst>
                                            <p:cond delay="0"/>
                                          </p:stCondLst>
                                        </p:cTn>
                                        <p:tgtEl>
                                          <p:spTgt spid="30"/>
                                        </p:tgtEl>
                                        <p:attrNameLst>
                                          <p:attrName>style.visibility</p:attrName>
                                        </p:attrNameLst>
                                      </p:cBhvr>
                                      <p:to>
                                        <p:strVal val="visible"/>
                                      </p:to>
                                    </p:set>
                                    <p:anim calcmode="lin" valueType="num">
                                      <p:cBhvr>
                                        <p:cTn id="74" dur="250" fill="hold"/>
                                        <p:tgtEl>
                                          <p:spTgt spid="30"/>
                                        </p:tgtEl>
                                        <p:attrNameLst>
                                          <p:attrName>ppt_w</p:attrName>
                                        </p:attrNameLst>
                                      </p:cBhvr>
                                      <p:tavLst>
                                        <p:tav tm="0">
                                          <p:val>
                                            <p:fltVal val="0"/>
                                          </p:val>
                                        </p:tav>
                                        <p:tav tm="100000">
                                          <p:val>
                                            <p:strVal val="#ppt_w"/>
                                          </p:val>
                                        </p:tav>
                                      </p:tavLst>
                                    </p:anim>
                                    <p:anim calcmode="lin" valueType="num">
                                      <p:cBhvr>
                                        <p:cTn id="75" dur="250" fill="hold"/>
                                        <p:tgtEl>
                                          <p:spTgt spid="30"/>
                                        </p:tgtEl>
                                        <p:attrNameLst>
                                          <p:attrName>ppt_h</p:attrName>
                                        </p:attrNameLst>
                                      </p:cBhvr>
                                      <p:tavLst>
                                        <p:tav tm="0">
                                          <p:val>
                                            <p:fltVal val="0"/>
                                          </p:val>
                                        </p:tav>
                                        <p:tav tm="100000">
                                          <p:val>
                                            <p:strVal val="#ppt_h"/>
                                          </p:val>
                                        </p:tav>
                                      </p:tavLst>
                                    </p:anim>
                                  </p:childTnLst>
                                </p:cTn>
                              </p:par>
                            </p:childTnLst>
                          </p:cTn>
                        </p:par>
                        <p:par>
                          <p:cTn id="76" fill="hold">
                            <p:stCondLst>
                              <p:cond delay="4300"/>
                            </p:stCondLst>
                            <p:childTnLst>
                              <p:par>
                                <p:cTn id="77" presetID="14" presetClass="entr" presetSubtype="1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randombar(horizontal)">
                                      <p:cBhvr>
                                        <p:cTn id="79" dur="250"/>
                                        <p:tgtEl>
                                          <p:spTgt spid="31"/>
                                        </p:tgtEl>
                                      </p:cBhvr>
                                    </p:animEffect>
                                  </p:childTnLst>
                                </p:cTn>
                              </p:par>
                            </p:childTnLst>
                          </p:cTn>
                        </p:par>
                        <p:par>
                          <p:cTn id="80" fill="hold">
                            <p:stCondLst>
                              <p:cond delay="4800"/>
                            </p:stCondLst>
                            <p:childTnLst>
                              <p:par>
                                <p:cTn id="81" presetID="49" presetClass="entr" presetSubtype="0" decel="100000"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 calcmode="lin" valueType="num">
                                      <p:cBhvr>
                                        <p:cTn id="85" dur="500" fill="hold"/>
                                        <p:tgtEl>
                                          <p:spTgt spid="17"/>
                                        </p:tgtEl>
                                        <p:attrNameLst>
                                          <p:attrName>style.rotation</p:attrName>
                                        </p:attrNameLst>
                                      </p:cBhvr>
                                      <p:tavLst>
                                        <p:tav tm="0">
                                          <p:val>
                                            <p:fltVal val="360"/>
                                          </p:val>
                                        </p:tav>
                                        <p:tav tm="100000">
                                          <p:val>
                                            <p:fltVal val="0"/>
                                          </p:val>
                                        </p:tav>
                                      </p:tavLst>
                                    </p:anim>
                                    <p:animEffect transition="in" filter="fade">
                                      <p:cBhvr>
                                        <p:cTn id="86" dur="500"/>
                                        <p:tgtEl>
                                          <p:spTgt spid="17"/>
                                        </p:tgtEl>
                                      </p:cBhvr>
                                    </p:animEffect>
                                  </p:childTnLst>
                                </p:cTn>
                              </p:par>
                            </p:childTnLst>
                          </p:cTn>
                        </p:par>
                        <p:par>
                          <p:cTn id="87" fill="hold">
                            <p:stCondLst>
                              <p:cond delay="5300"/>
                            </p:stCondLst>
                            <p:childTnLst>
                              <p:par>
                                <p:cTn id="88" presetID="2" presetClass="entr" presetSubtype="4"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additive="base">
                                        <p:cTn id="90" dur="250" fill="hold"/>
                                        <p:tgtEl>
                                          <p:spTgt spid="12"/>
                                        </p:tgtEl>
                                        <p:attrNameLst>
                                          <p:attrName>ppt_x</p:attrName>
                                        </p:attrNameLst>
                                      </p:cBhvr>
                                      <p:tavLst>
                                        <p:tav tm="0">
                                          <p:val>
                                            <p:strVal val="#ppt_x"/>
                                          </p:val>
                                        </p:tav>
                                        <p:tav tm="100000">
                                          <p:val>
                                            <p:strVal val="#ppt_x"/>
                                          </p:val>
                                        </p:tav>
                                      </p:tavLst>
                                    </p:anim>
                                    <p:anim calcmode="lin" valueType="num">
                                      <p:cBhvr additive="base">
                                        <p:cTn id="91" dur="250" fill="hold"/>
                                        <p:tgtEl>
                                          <p:spTgt spid="12"/>
                                        </p:tgtEl>
                                        <p:attrNameLst>
                                          <p:attrName>ppt_y</p:attrName>
                                        </p:attrNameLst>
                                      </p:cBhvr>
                                      <p:tavLst>
                                        <p:tav tm="0">
                                          <p:val>
                                            <p:strVal val="1+#ppt_h/2"/>
                                          </p:val>
                                        </p:tav>
                                        <p:tav tm="100000">
                                          <p:val>
                                            <p:strVal val="#ppt_y"/>
                                          </p:val>
                                        </p:tav>
                                      </p:tavLst>
                                    </p:anim>
                                  </p:childTnLst>
                                </p:cTn>
                              </p:par>
                            </p:childTnLst>
                          </p:cTn>
                        </p:par>
                        <p:par>
                          <p:cTn id="92" fill="hold">
                            <p:stCondLst>
                              <p:cond delay="5800"/>
                            </p:stCondLst>
                            <p:childTnLst>
                              <p:par>
                                <p:cTn id="93" presetID="23" presetClass="entr" presetSubtype="16" fill="hold" grpId="0" nodeType="afterEffect">
                                  <p:stCondLst>
                                    <p:cond delay="0"/>
                                  </p:stCondLst>
                                  <p:iterate type="lt">
                                    <p:tmPct val="10000"/>
                                  </p:iterate>
                                  <p:childTnLst>
                                    <p:set>
                                      <p:cBhvr>
                                        <p:cTn id="94" dur="1" fill="hold">
                                          <p:stCondLst>
                                            <p:cond delay="0"/>
                                          </p:stCondLst>
                                        </p:cTn>
                                        <p:tgtEl>
                                          <p:spTgt spid="32"/>
                                        </p:tgtEl>
                                        <p:attrNameLst>
                                          <p:attrName>style.visibility</p:attrName>
                                        </p:attrNameLst>
                                      </p:cBhvr>
                                      <p:to>
                                        <p:strVal val="visible"/>
                                      </p:to>
                                    </p:set>
                                    <p:anim calcmode="lin" valueType="num">
                                      <p:cBhvr>
                                        <p:cTn id="95" dur="250" fill="hold"/>
                                        <p:tgtEl>
                                          <p:spTgt spid="32"/>
                                        </p:tgtEl>
                                        <p:attrNameLst>
                                          <p:attrName>ppt_w</p:attrName>
                                        </p:attrNameLst>
                                      </p:cBhvr>
                                      <p:tavLst>
                                        <p:tav tm="0">
                                          <p:val>
                                            <p:fltVal val="0"/>
                                          </p:val>
                                        </p:tav>
                                        <p:tav tm="100000">
                                          <p:val>
                                            <p:strVal val="#ppt_w"/>
                                          </p:val>
                                        </p:tav>
                                      </p:tavLst>
                                    </p:anim>
                                    <p:anim calcmode="lin" valueType="num">
                                      <p:cBhvr>
                                        <p:cTn id="96" dur="250" fill="hold"/>
                                        <p:tgtEl>
                                          <p:spTgt spid="32"/>
                                        </p:tgtEl>
                                        <p:attrNameLst>
                                          <p:attrName>ppt_h</p:attrName>
                                        </p:attrNameLst>
                                      </p:cBhvr>
                                      <p:tavLst>
                                        <p:tav tm="0">
                                          <p:val>
                                            <p:fltVal val="0"/>
                                          </p:val>
                                        </p:tav>
                                        <p:tav tm="100000">
                                          <p:val>
                                            <p:strVal val="#ppt_h"/>
                                          </p:val>
                                        </p:tav>
                                      </p:tavLst>
                                    </p:anim>
                                  </p:childTnLst>
                                </p:cTn>
                              </p:par>
                            </p:childTnLst>
                          </p:cTn>
                        </p:par>
                        <p:par>
                          <p:cTn id="97" fill="hold">
                            <p:stCondLst>
                              <p:cond delay="5650"/>
                            </p:stCondLst>
                            <p:childTnLst>
                              <p:par>
                                <p:cTn id="98" presetID="14" presetClass="entr" presetSubtype="10"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randombar(horizontal)">
                                      <p:cBhvr>
                                        <p:cTn id="100"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P spid="10" grpId="0" animBg="1"/>
      <p:bldP spid="11" grpId="0" animBg="1"/>
      <p:bldP spid="12" grpId="0" animBg="1"/>
      <p:bldP spid="22" grpId="0"/>
      <p:bldP spid="23" grpId="0"/>
      <p:bldP spid="28" grpId="0"/>
      <p:bldP spid="29" grpId="0"/>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9" name="矩形 28"/>
          <p:cNvSpPr/>
          <p:nvPr/>
        </p:nvSpPr>
        <p:spPr>
          <a:xfrm>
            <a:off x="6465366" y="2835402"/>
            <a:ext cx="3759093" cy="656655"/>
          </a:xfrm>
          <a:prstGeom prst="rect">
            <a:avLst/>
          </a:prstGeom>
        </p:spPr>
        <p:txBody>
          <a:bodyPr wrap="square" lIns="0" tIns="0" rIns="0" bIns="0">
            <a:spAutoFit/>
          </a:bodyPr>
          <a:lstStyle/>
          <a:p>
            <a:r>
              <a:rPr lang="zh-CN" altLang="en-US" sz="426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自我评价</a:t>
            </a:r>
            <a:endParaRPr lang="zh-CN" altLang="en-US" sz="146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6338944" y="354422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3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7938489" y="354422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3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6338944" y="379988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3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7938489" y="379988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3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棱台 10"/>
          <p:cNvSpPr/>
          <p:nvPr/>
        </p:nvSpPr>
        <p:spPr>
          <a:xfrm>
            <a:off x="4706763" y="2756925"/>
            <a:ext cx="1248139" cy="124813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265" dirty="0"/>
              <a:t>02</a:t>
            </a:r>
            <a:endParaRPr lang="zh-CN" altLang="en-US" sz="4265" dirty="0"/>
          </a:p>
        </p:txBody>
      </p:sp>
    </p:spTree>
  </p:cSld>
  <p:clrMapOvr>
    <a:masterClrMapping/>
  </p:clrMapOvr>
  <mc:AlternateContent xmlns:mc="http://schemas.openxmlformats.org/markup-compatibility/2006" xmlns:p14="http://schemas.microsoft.com/office/powerpoint/2010/main">
    <mc:Choice Requires="p14">
      <p:transition spd="slow" p14:dur="1250" advClick="0" advTm="6000">
        <p:checker/>
      </p:transition>
    </mc:Choice>
    <mc:Fallback xmlns="">
      <p:transition spd="slow" advClick="0" advTm="6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16503" y="2661603"/>
            <a:ext cx="3758995" cy="2420580"/>
            <a:chOff x="4368418" y="2523549"/>
            <a:chExt cx="3626941" cy="2335418"/>
          </a:xfrm>
        </p:grpSpPr>
        <p:sp>
          <p:nvSpPr>
            <p:cNvPr id="3" name="Freeform 69"/>
            <p:cNvSpPr/>
            <p:nvPr/>
          </p:nvSpPr>
          <p:spPr bwMode="auto">
            <a:xfrm rot="5400000">
              <a:off x="4570041" y="3489636"/>
              <a:ext cx="1059798" cy="404382"/>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1">
                <a:lumMod val="7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70"/>
            <p:cNvSpPr/>
            <p:nvPr/>
          </p:nvSpPr>
          <p:spPr bwMode="auto">
            <a:xfrm rot="5400000">
              <a:off x="4470082" y="3060265"/>
              <a:ext cx="528195" cy="73152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chemeClr val="accent1">
                <a:lumMod val="60000"/>
                <a:lumOff val="40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71"/>
            <p:cNvSpPr/>
            <p:nvPr/>
          </p:nvSpPr>
          <p:spPr bwMode="auto">
            <a:xfrm rot="5400000">
              <a:off x="4468378" y="3590164"/>
              <a:ext cx="531603" cy="731522"/>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chemeClr val="accent1"/>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2"/>
            <p:cNvSpPr/>
            <p:nvPr/>
          </p:nvSpPr>
          <p:spPr bwMode="auto">
            <a:xfrm rot="5400000">
              <a:off x="4931827" y="3564038"/>
              <a:ext cx="1697039" cy="254442"/>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3">
                <a:lumMod val="7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3"/>
            <p:cNvSpPr/>
            <p:nvPr/>
          </p:nvSpPr>
          <p:spPr bwMode="auto">
            <a:xfrm rot="5400000">
              <a:off x="5005661" y="2915437"/>
              <a:ext cx="847384" cy="701988"/>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chemeClr val="accent3">
                <a:lumMod val="60000"/>
                <a:lumOff val="40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4"/>
            <p:cNvSpPr/>
            <p:nvPr/>
          </p:nvSpPr>
          <p:spPr bwMode="auto">
            <a:xfrm rot="5400000">
              <a:off x="5004524" y="3763957"/>
              <a:ext cx="849656" cy="701988"/>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chemeClr val="accent3"/>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5"/>
            <p:cNvSpPr/>
            <p:nvPr/>
          </p:nvSpPr>
          <p:spPr bwMode="auto">
            <a:xfrm rot="5400000">
              <a:off x="6733368" y="3490203"/>
              <a:ext cx="1059798" cy="403246"/>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6">
                <a:lumMod val="7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76"/>
            <p:cNvSpPr/>
            <p:nvPr/>
          </p:nvSpPr>
          <p:spPr bwMode="auto">
            <a:xfrm rot="5400000">
              <a:off x="7365499" y="3060265"/>
              <a:ext cx="528195" cy="73152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chemeClr val="accent6">
                <a:lumMod val="60000"/>
                <a:lumOff val="40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77"/>
            <p:cNvSpPr/>
            <p:nvPr/>
          </p:nvSpPr>
          <p:spPr bwMode="auto">
            <a:xfrm rot="5400000">
              <a:off x="7363796" y="3590164"/>
              <a:ext cx="531603" cy="731522"/>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chemeClr val="accent6"/>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8"/>
            <p:cNvSpPr/>
            <p:nvPr/>
          </p:nvSpPr>
          <p:spPr bwMode="auto">
            <a:xfrm rot="5400000">
              <a:off x="5733774" y="3564038"/>
              <a:ext cx="1697039" cy="254442"/>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5">
                <a:lumMod val="7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79"/>
            <p:cNvSpPr/>
            <p:nvPr/>
          </p:nvSpPr>
          <p:spPr bwMode="auto">
            <a:xfrm rot="5400000">
              <a:off x="6510164" y="2916005"/>
              <a:ext cx="847384" cy="700853"/>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chemeClr val="accent5">
                <a:lumMod val="60000"/>
                <a:lumOff val="40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80"/>
            <p:cNvSpPr/>
            <p:nvPr/>
          </p:nvSpPr>
          <p:spPr bwMode="auto">
            <a:xfrm rot="5400000">
              <a:off x="6509028" y="3764525"/>
              <a:ext cx="849656" cy="700853"/>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chemeClr val="accent5"/>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81"/>
            <p:cNvSpPr/>
            <p:nvPr/>
          </p:nvSpPr>
          <p:spPr bwMode="auto">
            <a:xfrm rot="5400000">
              <a:off x="5594058" y="2742779"/>
              <a:ext cx="1166573" cy="728114"/>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chemeClr val="accent4">
                <a:lumMod val="60000"/>
                <a:lumOff val="40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82"/>
            <p:cNvSpPr/>
            <p:nvPr/>
          </p:nvSpPr>
          <p:spPr bwMode="auto">
            <a:xfrm rot="5400000">
              <a:off x="5592922" y="3910488"/>
              <a:ext cx="1168845" cy="728114"/>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chemeClr val="accent4"/>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3"/>
            <p:cNvSpPr/>
            <p:nvPr/>
          </p:nvSpPr>
          <p:spPr bwMode="auto">
            <a:xfrm rot="5400000">
              <a:off x="7725013" y="3425457"/>
              <a:ext cx="9087" cy="531603"/>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84"/>
            <p:cNvSpPr/>
            <p:nvPr/>
          </p:nvSpPr>
          <p:spPr bwMode="auto">
            <a:xfrm rot="5400000">
              <a:off x="6992355" y="3403875"/>
              <a:ext cx="9087" cy="574767"/>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85"/>
            <p:cNvSpPr/>
            <p:nvPr/>
          </p:nvSpPr>
          <p:spPr bwMode="auto">
            <a:xfrm rot="5400000">
              <a:off x="4629676" y="3425457"/>
              <a:ext cx="9087" cy="531603"/>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p:nvPr/>
          </p:nvSpPr>
          <p:spPr bwMode="auto">
            <a:xfrm rot="5400000">
              <a:off x="5361198" y="3403875"/>
              <a:ext cx="9087" cy="574767"/>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87"/>
            <p:cNvSpPr/>
            <p:nvPr/>
          </p:nvSpPr>
          <p:spPr bwMode="auto">
            <a:xfrm rot="5400000">
              <a:off x="6172801" y="3327202"/>
              <a:ext cx="9087" cy="728114"/>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88"/>
            <p:cNvSpPr/>
            <p:nvPr/>
          </p:nvSpPr>
          <p:spPr bwMode="auto">
            <a:xfrm rot="5400000">
              <a:off x="7303593" y="3529960"/>
              <a:ext cx="1059798" cy="323733"/>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89"/>
            <p:cNvSpPr/>
            <p:nvPr/>
          </p:nvSpPr>
          <p:spPr bwMode="auto">
            <a:xfrm rot="5400000">
              <a:off x="6837871" y="3587891"/>
              <a:ext cx="1059798" cy="207871"/>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90"/>
            <p:cNvSpPr/>
            <p:nvPr/>
          </p:nvSpPr>
          <p:spPr bwMode="auto">
            <a:xfrm rot="5400000">
              <a:off x="6303998" y="3559494"/>
              <a:ext cx="1697039" cy="26353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91"/>
            <p:cNvSpPr/>
            <p:nvPr/>
          </p:nvSpPr>
          <p:spPr bwMode="auto">
            <a:xfrm rot="5400000">
              <a:off x="5804200" y="3621969"/>
              <a:ext cx="1697039" cy="138580"/>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92"/>
            <p:cNvSpPr/>
            <p:nvPr/>
          </p:nvSpPr>
          <p:spPr bwMode="auto">
            <a:xfrm rot="5400000">
              <a:off x="4000386" y="3529960"/>
              <a:ext cx="1059798" cy="323733"/>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93"/>
            <p:cNvSpPr/>
            <p:nvPr/>
          </p:nvSpPr>
          <p:spPr bwMode="auto">
            <a:xfrm rot="5400000">
              <a:off x="4466105" y="3587891"/>
              <a:ext cx="1059798" cy="207871"/>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94"/>
            <p:cNvSpPr/>
            <p:nvPr/>
          </p:nvSpPr>
          <p:spPr bwMode="auto">
            <a:xfrm rot="5400000">
              <a:off x="4362170" y="3558926"/>
              <a:ext cx="1697039" cy="264666"/>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95"/>
            <p:cNvSpPr/>
            <p:nvPr/>
          </p:nvSpPr>
          <p:spPr bwMode="auto">
            <a:xfrm rot="5400000">
              <a:off x="4862537" y="3621969"/>
              <a:ext cx="1697039" cy="138580"/>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96"/>
            <p:cNvSpPr/>
            <p:nvPr/>
          </p:nvSpPr>
          <p:spPr bwMode="auto">
            <a:xfrm rot="5400000">
              <a:off x="5303835" y="3621400"/>
              <a:ext cx="2335417" cy="139716"/>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97"/>
            <p:cNvSpPr/>
            <p:nvPr/>
          </p:nvSpPr>
          <p:spPr bwMode="auto">
            <a:xfrm rot="5400000">
              <a:off x="4713165" y="3623672"/>
              <a:ext cx="2335417" cy="13517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vert="horz" wrap="square" lIns="171440" tIns="85720" rIns="171440" bIns="85720" numCol="1" anchor="t" anchorCtr="0" compatLnSpc="1"/>
            <a:lstStyle/>
            <a:p>
              <a:pPr algn="just">
                <a:lnSpc>
                  <a:spcPct val="120000"/>
                </a:lnSpc>
              </a:pPr>
              <a:endParaRPr lang="id-ID"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31"/>
          <p:cNvSpPr txBox="1"/>
          <p:nvPr/>
        </p:nvSpPr>
        <p:spPr>
          <a:xfrm>
            <a:off x="1585831" y="2777632"/>
            <a:ext cx="2188829" cy="530741"/>
          </a:xfrm>
          <a:prstGeom prst="rect">
            <a:avLst/>
          </a:prstGeom>
          <a:noFill/>
        </p:spPr>
        <p:txBody>
          <a:bodyPr wrap="square" lIns="86697" tIns="43348" rIns="86697" bIns="43348"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1585831" y="2513194"/>
            <a:ext cx="1433759" cy="333700"/>
          </a:xfrm>
          <a:prstGeom prst="rect">
            <a:avLst/>
          </a:prstGeom>
          <a:noFill/>
        </p:spPr>
        <p:txBody>
          <a:bodyPr wrap="square" lIns="86697" tIns="43348" rIns="86697" bIns="43348" rtlCol="0">
            <a:spAutoFit/>
          </a:bodyPr>
          <a:lstStyle/>
          <a:p>
            <a:pPr algn="just">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585831" y="4537735"/>
            <a:ext cx="2188829" cy="530741"/>
          </a:xfrm>
          <a:prstGeom prst="rect">
            <a:avLst/>
          </a:prstGeom>
          <a:noFill/>
        </p:spPr>
        <p:txBody>
          <a:bodyPr wrap="square" lIns="86697" tIns="43348" rIns="86697" bIns="43348"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1585831" y="4273296"/>
            <a:ext cx="1433759" cy="333700"/>
          </a:xfrm>
          <a:prstGeom prst="rect">
            <a:avLst/>
          </a:prstGeom>
          <a:noFill/>
        </p:spPr>
        <p:txBody>
          <a:bodyPr wrap="square" lIns="86697" tIns="43348" rIns="86697" bIns="43348" rtlCol="0">
            <a:spAutoFit/>
          </a:bodyPr>
          <a:lstStyle/>
          <a:p>
            <a:pPr algn="just">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8301707" y="2015363"/>
            <a:ext cx="2163847" cy="530741"/>
          </a:xfrm>
          <a:prstGeom prst="rect">
            <a:avLst/>
          </a:prstGeom>
          <a:noFill/>
        </p:spPr>
        <p:txBody>
          <a:bodyPr wrap="square" lIns="86697" tIns="43348" rIns="86697" bIns="43348"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8301708" y="1750924"/>
            <a:ext cx="1417395" cy="333700"/>
          </a:xfrm>
          <a:prstGeom prst="rect">
            <a:avLst/>
          </a:prstGeom>
          <a:noFill/>
        </p:spPr>
        <p:txBody>
          <a:bodyPr wrap="square" lIns="86697" tIns="43348" rIns="86697" bIns="43348" rtlCol="0">
            <a:spAutoFit/>
          </a:bodyPr>
          <a:lstStyle/>
          <a:p>
            <a:pPr algn="just">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8301707" y="5442960"/>
            <a:ext cx="2163847" cy="530741"/>
          </a:xfrm>
          <a:prstGeom prst="rect">
            <a:avLst/>
          </a:prstGeom>
          <a:noFill/>
        </p:spPr>
        <p:txBody>
          <a:bodyPr wrap="square" lIns="86697" tIns="43348" rIns="86697" bIns="43348"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8301708" y="5178521"/>
            <a:ext cx="1417395" cy="333700"/>
          </a:xfrm>
          <a:prstGeom prst="rect">
            <a:avLst/>
          </a:prstGeom>
          <a:noFill/>
        </p:spPr>
        <p:txBody>
          <a:bodyPr wrap="square" lIns="86697" tIns="43348" rIns="86697" bIns="43348" rtlCol="0">
            <a:spAutoFit/>
          </a:bodyPr>
          <a:lstStyle/>
          <a:p>
            <a:pPr algn="just">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8301707" y="3668887"/>
            <a:ext cx="2163847" cy="530741"/>
          </a:xfrm>
          <a:prstGeom prst="rect">
            <a:avLst/>
          </a:prstGeom>
          <a:noFill/>
        </p:spPr>
        <p:txBody>
          <a:bodyPr wrap="square" lIns="86697" tIns="43348" rIns="86697" bIns="43348"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8301708" y="3404449"/>
            <a:ext cx="1417395" cy="333700"/>
          </a:xfrm>
          <a:prstGeom prst="rect">
            <a:avLst/>
          </a:prstGeom>
          <a:noFill/>
        </p:spPr>
        <p:txBody>
          <a:bodyPr wrap="square" lIns="86697" tIns="43348" rIns="86697" bIns="43348" rtlCol="0">
            <a:spAutoFit/>
          </a:bodyPr>
          <a:lstStyle/>
          <a:p>
            <a:pPr algn="just">
              <a:lnSpc>
                <a:spcPct val="120000"/>
              </a:lnSpc>
            </a:pPr>
            <a:r>
              <a:rPr lang="zh-CN" altLang="en-US"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3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2" name="Elbow Connector 41"/>
          <p:cNvCxnSpPr/>
          <p:nvPr/>
        </p:nvCxnSpPr>
        <p:spPr>
          <a:xfrm rot="10800000">
            <a:off x="3541906" y="2660702"/>
            <a:ext cx="791485" cy="722972"/>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3577437" y="4473945"/>
            <a:ext cx="1505939" cy="277408"/>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rot="10800000" flipV="1">
            <a:off x="6468607" y="1839251"/>
            <a:ext cx="1831784" cy="917872"/>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10800000">
            <a:off x="7474194" y="3257408"/>
            <a:ext cx="781485" cy="280125"/>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9" idx="1"/>
          </p:cNvCxnSpPr>
          <p:nvPr/>
        </p:nvCxnSpPr>
        <p:spPr>
          <a:xfrm rot="10800000">
            <a:off x="6662944" y="4976689"/>
            <a:ext cx="1638764" cy="368682"/>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par>
                          <p:cTn id="50" fill="hold">
                            <p:stCondLst>
                              <p:cond delay="6000"/>
                            </p:stCondLst>
                            <p:childTnLst>
                              <p:par>
                                <p:cTn id="51" presetID="22" presetClass="entr" presetSubtype="2"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right)">
                                      <p:cBhvr>
                                        <p:cTn id="53" dur="500"/>
                                        <p:tgtEl>
                                          <p:spTgt spid="42"/>
                                        </p:tgtEl>
                                      </p:cBhvr>
                                    </p:animEffect>
                                  </p:childTnLst>
                                </p:cTn>
                              </p:par>
                            </p:childTnLst>
                          </p:cTn>
                        </p:par>
                        <p:par>
                          <p:cTn id="54" fill="hold">
                            <p:stCondLst>
                              <p:cond delay="6500"/>
                            </p:stCondLst>
                            <p:childTnLst>
                              <p:par>
                                <p:cTn id="55" presetID="2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right)">
                                      <p:cBhvr>
                                        <p:cTn id="57" dur="500"/>
                                        <p:tgtEl>
                                          <p:spTgt spid="43"/>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75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par>
                          <p:cTn id="66" fill="hold">
                            <p:stCondLst>
                              <p:cond delay="8000"/>
                            </p:stCondLst>
                            <p:childTnLst>
                              <p:par>
                                <p:cTn id="67" presetID="22" presetClass="entr" presetSubtype="8"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nvGrpSpPr>
        <p:grpSpPr>
          <a:xfrm>
            <a:off x="1583499" y="1561694"/>
            <a:ext cx="10354469" cy="4416016"/>
            <a:chOff x="1091747" y="1047750"/>
            <a:chExt cx="7595053" cy="3240341"/>
          </a:xfrm>
        </p:grpSpPr>
        <p:sp>
          <p:nvSpPr>
            <p:cNvPr id="7" name="Rectangle 4"/>
            <p:cNvSpPr/>
            <p:nvPr/>
          </p:nvSpPr>
          <p:spPr>
            <a:xfrm>
              <a:off x="1091747" y="1047750"/>
              <a:ext cx="2248418" cy="322135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5"/>
            <p:cNvSpPr/>
            <p:nvPr/>
          </p:nvSpPr>
          <p:spPr>
            <a:xfrm>
              <a:off x="3660006" y="1047750"/>
              <a:ext cx="1750194" cy="414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Determination</a:t>
              </a:r>
            </a:p>
          </p:txBody>
        </p:sp>
        <p:sp>
          <p:nvSpPr>
            <p:cNvPr id="10" name="Rectangle 6"/>
            <p:cNvSpPr/>
            <p:nvPr/>
          </p:nvSpPr>
          <p:spPr>
            <a:xfrm>
              <a:off x="3660006" y="1462249"/>
              <a:ext cx="2588394" cy="414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Competing Competitor</a:t>
              </a:r>
            </a:p>
          </p:txBody>
        </p:sp>
        <p:sp>
          <p:nvSpPr>
            <p:cNvPr id="11" name="Rectangle 8"/>
            <p:cNvSpPr/>
            <p:nvPr/>
          </p:nvSpPr>
          <p:spPr>
            <a:xfrm>
              <a:off x="3657600" y="1881249"/>
              <a:ext cx="2440806" cy="414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Personal Class Action</a:t>
              </a:r>
            </a:p>
          </p:txBody>
        </p:sp>
        <p:sp>
          <p:nvSpPr>
            <p:cNvPr id="12" name="Rectangle 9"/>
            <p:cNvSpPr/>
            <p:nvPr/>
          </p:nvSpPr>
          <p:spPr>
            <a:xfrm>
              <a:off x="3657600" y="2295748"/>
              <a:ext cx="2286000" cy="4144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Good Performance</a:t>
              </a:r>
            </a:p>
          </p:txBody>
        </p:sp>
        <p:sp>
          <p:nvSpPr>
            <p:cNvPr id="13" name="Rectangle 10"/>
            <p:cNvSpPr/>
            <p:nvPr/>
          </p:nvSpPr>
          <p:spPr>
            <a:xfrm>
              <a:off x="3660006" y="2708760"/>
              <a:ext cx="2438400" cy="414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Durability and Energy</a:t>
              </a:r>
            </a:p>
          </p:txBody>
        </p:sp>
        <p:sp>
          <p:nvSpPr>
            <p:cNvPr id="14" name="Rectangle 11"/>
            <p:cNvSpPr/>
            <p:nvPr/>
          </p:nvSpPr>
          <p:spPr>
            <a:xfrm>
              <a:off x="3660006" y="3123259"/>
              <a:ext cx="3121794" cy="414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Advanced Level Clash Action</a:t>
              </a:r>
            </a:p>
          </p:txBody>
        </p:sp>
        <p:sp>
          <p:nvSpPr>
            <p:cNvPr id="15" name="Text Box 10"/>
            <p:cNvSpPr txBox="1">
              <a:spLocks noChangeArrowheads="1"/>
            </p:cNvSpPr>
            <p:nvPr/>
          </p:nvSpPr>
          <p:spPr bwMode="auto">
            <a:xfrm>
              <a:off x="3660006" y="3761090"/>
              <a:ext cx="2438400" cy="527001"/>
            </a:xfrm>
            <a:prstGeom prst="rect">
              <a:avLst/>
            </a:prstGeom>
            <a:noFill/>
            <a:ln w="9525">
              <a:noFill/>
              <a:miter lim="800000"/>
            </a:ln>
          </p:spPr>
          <p:txBody>
            <a:bodyPr wrap="square" lIns="60960" tIns="30480" rIns="60960" bIns="30480">
              <a:spAutoFit/>
            </a:bodyPr>
            <a:lstStyle/>
            <a:p>
              <a:pPr defTabSz="1088390"/>
              <a:r>
                <a:rPr lang="en-US" sz="1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Third Party</a:t>
              </a:r>
            </a:p>
            <a:p>
              <a:pPr defTabSz="1088390"/>
              <a:endParaRPr lang="en-US" sz="935"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defTabSz="1088390"/>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magna, sit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risus</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Etiam</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faucibus</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tortor</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6" name="Text Box 10"/>
            <p:cNvSpPr txBox="1">
              <a:spLocks noChangeArrowheads="1"/>
            </p:cNvSpPr>
            <p:nvPr/>
          </p:nvSpPr>
          <p:spPr bwMode="auto">
            <a:xfrm>
              <a:off x="6248400" y="3761089"/>
              <a:ext cx="2438400" cy="527001"/>
            </a:xfrm>
            <a:prstGeom prst="rect">
              <a:avLst/>
            </a:prstGeom>
            <a:noFill/>
            <a:ln w="9525">
              <a:noFill/>
              <a:miter lim="800000"/>
            </a:ln>
          </p:spPr>
          <p:txBody>
            <a:bodyPr wrap="square" lIns="60960" tIns="30480" rIns="60960" bIns="30480">
              <a:spAutoFit/>
            </a:bodyPr>
            <a:lstStyle/>
            <a:p>
              <a:pPr defTabSz="1088390"/>
              <a:r>
                <a:rPr lang="en-US" sz="1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Quite Technology</a:t>
              </a:r>
            </a:p>
            <a:p>
              <a:pPr defTabSz="1088390"/>
              <a:endParaRPr lang="en-US" sz="935"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defTabSz="1088390"/>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magna, sit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risus</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Etiam</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faucibus</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6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tortor</a:t>
              </a:r>
              <a:r>
                <a:rPr lang="en-US" sz="106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1000">
        <p:checker/>
      </p:transition>
    </mc:Choice>
    <mc:Fallback xmlns="">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0.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0"/>
</p:tagLst>
</file>

<file path=ppt/tags/tag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1"/>
</p:tagLst>
</file>

<file path=ppt/tags/tag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2"/>
</p:tagLst>
</file>

<file path=ppt/tags/tag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2345</Words>
  <Application>Microsoft Office PowerPoint</Application>
  <PresentationFormat>宽屏</PresentationFormat>
  <Paragraphs>231</Paragraphs>
  <Slides>23</Slides>
  <Notes>22</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等线</vt:lpstr>
      <vt:lpstr>微软雅黑</vt:lpstr>
      <vt:lpstr>等线 Light</vt:lpstr>
      <vt:lpstr>Open Sans</vt:lpstr>
      <vt:lpstr>Agency FB</vt:lpstr>
      <vt:lpstr>Arial</vt:lpstr>
      <vt:lpstr>华文中宋</vt:lpstr>
      <vt:lpstr>Bebas Neue</vt:lpstr>
      <vt:lpstr>黑体</vt:lpstr>
      <vt:lpstr>宋体</vt:lpstr>
      <vt:lpstr>Open Sans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lily</dc:creator>
  <cp:lastModifiedBy>天 下</cp:lastModifiedBy>
  <cp:revision>6</cp:revision>
  <dcterms:created xsi:type="dcterms:W3CDTF">2018-04-03T13:10:00Z</dcterms:created>
  <dcterms:modified xsi:type="dcterms:W3CDTF">2021-01-04T14:00:33Z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