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3313" r:id="rId2"/>
    <p:sldId id="3305" r:id="rId3"/>
    <p:sldId id="3306" r:id="rId4"/>
    <p:sldId id="3267" r:id="rId5"/>
    <p:sldId id="3257" r:id="rId6"/>
    <p:sldId id="3264" r:id="rId7"/>
    <p:sldId id="3259" r:id="rId8"/>
    <p:sldId id="3307" r:id="rId9"/>
    <p:sldId id="3280" r:id="rId10"/>
    <p:sldId id="3263" r:id="rId11"/>
    <p:sldId id="3265" r:id="rId12"/>
    <p:sldId id="3281" r:id="rId13"/>
    <p:sldId id="3308" r:id="rId14"/>
    <p:sldId id="3262" r:id="rId15"/>
    <p:sldId id="3258" r:id="rId16"/>
    <p:sldId id="3260" r:id="rId17"/>
    <p:sldId id="3270" r:id="rId18"/>
    <p:sldId id="3309" r:id="rId19"/>
    <p:sldId id="3282" r:id="rId20"/>
    <p:sldId id="3261" r:id="rId21"/>
    <p:sldId id="3266" r:id="rId22"/>
    <p:sldId id="3314" r:id="rId23"/>
  </p:sldIdLst>
  <p:sldSz cx="12192000" cy="6858000"/>
  <p:notesSz cx="6858000" cy="9144000"/>
  <p:embeddedFontLst>
    <p:embeddedFont>
      <p:font typeface="等线" panose="02010600030101010101" pitchFamily="2" charset="-122"/>
      <p:regular r:id="rId25"/>
      <p:bold r:id="rId26"/>
    </p:embeddedFont>
    <p:embeddedFont>
      <p:font typeface="方正正准黑简体" panose="02000000000000000000" pitchFamily="2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Impact" panose="020B0806030902050204" pitchFamily="34" charset="0"/>
      <p:regular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94108874899"/>
          <c:y val="3.8630148300261999E-2"/>
          <c:w val="0.80892898018146098"/>
          <c:h val="0.66295128203466203"/>
        </c:manualLayout>
      </c:layout>
      <c:barChart>
        <c:barDir val="col"/>
        <c:grouping val="percent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C2E-4DDF-876C-4018B207886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4C2E-4DDF-876C-4018B207886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4C2E-4DDF-876C-4018B207886C}"/>
              </c:ext>
            </c:extLst>
          </c:dPt>
          <c:val>
            <c:numRef>
              <c:f>Sheet1!$B$2:$B$5</c:f>
              <c:numCache>
                <c:formatCode>0%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4C2E-4DDF-876C-4018B207886C}"/>
            </c:ext>
          </c:extLst>
        </c:ser>
        <c:ser>
          <c:idx val="1"/>
          <c:order val="1"/>
          <c:spPr>
            <a:solidFill>
              <a:srgbClr val="237DB9">
                <a:alpha val="58039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4C2E-4DDF-876C-4018B207886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4C2E-4DDF-876C-4018B207886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4C2E-4DDF-876C-4018B207886C}"/>
              </c:ext>
            </c:extLst>
          </c:dPt>
          <c:val>
            <c:numRef>
              <c:f>Sheet1!$C$2:$C$5</c:f>
              <c:numCache>
                <c:formatCode>0%</c:formatCode>
                <c:ptCount val="4"/>
                <c:pt idx="0">
                  <c:v>2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4C2E-4DDF-876C-4018B2078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100"/>
        <c:axId val="1373193248"/>
        <c:axId val="1373193808"/>
      </c:barChart>
      <c:catAx>
        <c:axId val="137319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373193808"/>
        <c:crosses val="autoZero"/>
        <c:auto val="1"/>
        <c:lblAlgn val="ctr"/>
        <c:lblOffset val="100"/>
        <c:noMultiLvlLbl val="0"/>
      </c:catAx>
      <c:valAx>
        <c:axId val="13731938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37319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6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4A828-37F3-4831-914E-21EF266D6AB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61A9B-5A15-4487-8533-DAA720E1B6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D643E-5F2C-49CF-83FF-E485C6A051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27DC7C-EA85-41EA-BE8E-3BC04B9579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" y="2850"/>
            <a:ext cx="12190495" cy="685230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06" y="2541547"/>
            <a:ext cx="12188991" cy="431584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4" rIns="86688" bIns="43344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682708" y="1005053"/>
            <a:ext cx="1551523" cy="1458307"/>
            <a:chOff x="3908459" y="1718758"/>
            <a:chExt cx="1636574" cy="1538248"/>
          </a:xfrm>
        </p:grpSpPr>
        <p:sp>
          <p:nvSpPr>
            <p:cNvPr id="37" name="椭圆 36"/>
            <p:cNvSpPr/>
            <p:nvPr/>
          </p:nvSpPr>
          <p:spPr>
            <a:xfrm>
              <a:off x="3908459" y="1718758"/>
              <a:ext cx="1538806" cy="1538248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292100" dist="50800" dir="13500000">
                <a:srgbClr val="2E2E2E">
                  <a:alpha val="2078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50" dirty="0">
                  <a:solidFill>
                    <a:srgbClr val="FD9E24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0</a:t>
              </a:r>
              <a:endParaRPr lang="zh-CN" altLang="en-US" sz="1350" dirty="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2700000">
              <a:off x="4534181" y="2176807"/>
              <a:ext cx="834171" cy="1187532"/>
            </a:xfrm>
            <a:custGeom>
              <a:avLst/>
              <a:gdLst>
                <a:gd name="connsiteX0" fmla="*/ 0 w 1062685"/>
                <a:gd name="connsiteY0" fmla="*/ 0 h 1555200"/>
                <a:gd name="connsiteX1" fmla="*/ 712021 w 1062685"/>
                <a:gd name="connsiteY1" fmla="*/ 0 h 1555200"/>
                <a:gd name="connsiteX2" fmla="*/ 755181 w 1062685"/>
                <a:gd name="connsiteY2" fmla="*/ 39011 h 1555200"/>
                <a:gd name="connsiteX3" fmla="*/ 755181 w 1062685"/>
                <a:gd name="connsiteY3" fmla="*/ 1523774 h 1555200"/>
                <a:gd name="connsiteX4" fmla="*/ 720412 w 1062685"/>
                <a:gd name="connsiteY4" fmla="*/ 1555200 h 1555200"/>
                <a:gd name="connsiteX5" fmla="*/ 0 w 1062685"/>
                <a:gd name="connsiteY5" fmla="*/ 1555200 h 15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2685" h="1555200">
                  <a:moveTo>
                    <a:pt x="0" y="0"/>
                  </a:moveTo>
                  <a:lnTo>
                    <a:pt x="712021" y="0"/>
                  </a:lnTo>
                  <a:lnTo>
                    <a:pt x="755181" y="39011"/>
                  </a:lnTo>
                  <a:cubicBezTo>
                    <a:pt x="1165187" y="449017"/>
                    <a:pt x="1165187" y="1113768"/>
                    <a:pt x="755181" y="1523774"/>
                  </a:cubicBezTo>
                  <a:lnTo>
                    <a:pt x="720412" y="1555200"/>
                  </a:lnTo>
                  <a:lnTo>
                    <a:pt x="0" y="155520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 rot="2700000">
              <a:off x="4593321" y="2114439"/>
              <a:ext cx="569388" cy="1139190"/>
            </a:xfrm>
            <a:custGeom>
              <a:avLst/>
              <a:gdLst>
                <a:gd name="connsiteX0" fmla="*/ 0 w 777239"/>
                <a:gd name="connsiteY0" fmla="*/ 0 h 1554478"/>
                <a:gd name="connsiteX1" fmla="*/ 777239 w 777239"/>
                <a:gd name="connsiteY1" fmla="*/ 777239 h 1554478"/>
                <a:gd name="connsiteX2" fmla="*/ 0 w 777239"/>
                <a:gd name="connsiteY2" fmla="*/ 1554478 h 155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239" h="1554478">
                  <a:moveTo>
                    <a:pt x="0" y="0"/>
                  </a:moveTo>
                  <a:cubicBezTo>
                    <a:pt x="429257" y="0"/>
                    <a:pt x="777239" y="347982"/>
                    <a:pt x="777239" y="777239"/>
                  </a:cubicBezTo>
                  <a:cubicBezTo>
                    <a:pt x="777239" y="1206496"/>
                    <a:pt x="429257" y="1554478"/>
                    <a:pt x="0" y="155447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63500" dir="33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108268" y="1918494"/>
              <a:ext cx="1139190" cy="1138777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381000" dist="177800" dir="2700000">
                <a:schemeClr val="tx1">
                  <a:lumMod val="50000"/>
                  <a:lumOff val="50000"/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 rot="18900000">
              <a:off x="4254078" y="2274264"/>
              <a:ext cx="1139190" cy="715925"/>
            </a:xfrm>
            <a:custGeom>
              <a:avLst/>
              <a:gdLst>
                <a:gd name="connsiteX0" fmla="*/ 0 w 1554478"/>
                <a:gd name="connsiteY0" fmla="*/ 0 h 777239"/>
                <a:gd name="connsiteX1" fmla="*/ 1554478 w 1554478"/>
                <a:gd name="connsiteY1" fmla="*/ 0 h 777239"/>
                <a:gd name="connsiteX2" fmla="*/ 777239 w 1554478"/>
                <a:gd name="connsiteY2" fmla="*/ 777239 h 777239"/>
                <a:gd name="connsiteX3" fmla="*/ 0 w 1554478"/>
                <a:gd name="connsiteY3" fmla="*/ 0 h 777239"/>
                <a:gd name="connsiteX0-1" fmla="*/ 0 w 1554478"/>
                <a:gd name="connsiteY0-2" fmla="*/ 161927 h 939166"/>
                <a:gd name="connsiteX1-3" fmla="*/ 796173 w 1554478"/>
                <a:gd name="connsiteY1-4" fmla="*/ 0 h 939166"/>
                <a:gd name="connsiteX2-5" fmla="*/ 1554478 w 1554478"/>
                <a:gd name="connsiteY2-6" fmla="*/ 161927 h 939166"/>
                <a:gd name="connsiteX3-7" fmla="*/ 777239 w 1554478"/>
                <a:gd name="connsiteY3-8" fmla="*/ 939166 h 939166"/>
                <a:gd name="connsiteX4" fmla="*/ 0 w 1554478"/>
                <a:gd name="connsiteY4" fmla="*/ 161927 h 939166"/>
                <a:gd name="connsiteX0-9" fmla="*/ 0 w 1554478"/>
                <a:gd name="connsiteY0-10" fmla="*/ 161927 h 939166"/>
                <a:gd name="connsiteX1-11" fmla="*/ 796173 w 1554478"/>
                <a:gd name="connsiteY1-12" fmla="*/ 0 h 939166"/>
                <a:gd name="connsiteX2-13" fmla="*/ 1554478 w 1554478"/>
                <a:gd name="connsiteY2-14" fmla="*/ 161927 h 939166"/>
                <a:gd name="connsiteX3-15" fmla="*/ 777239 w 1554478"/>
                <a:gd name="connsiteY3-16" fmla="*/ 939166 h 939166"/>
                <a:gd name="connsiteX4-17" fmla="*/ 0 w 1554478"/>
                <a:gd name="connsiteY4-18" fmla="*/ 161927 h 939166"/>
                <a:gd name="connsiteX0-19" fmla="*/ 0 w 1554478"/>
                <a:gd name="connsiteY0-20" fmla="*/ 161927 h 939166"/>
                <a:gd name="connsiteX1-21" fmla="*/ 796173 w 1554478"/>
                <a:gd name="connsiteY1-22" fmla="*/ 0 h 939166"/>
                <a:gd name="connsiteX2-23" fmla="*/ 1554478 w 1554478"/>
                <a:gd name="connsiteY2-24" fmla="*/ 161927 h 939166"/>
                <a:gd name="connsiteX3-25" fmla="*/ 777239 w 1554478"/>
                <a:gd name="connsiteY3-26" fmla="*/ 939166 h 939166"/>
                <a:gd name="connsiteX4-27" fmla="*/ 0 w 1554478"/>
                <a:gd name="connsiteY4-28" fmla="*/ 161927 h 939166"/>
                <a:gd name="connsiteX0-29" fmla="*/ 0 w 1554478"/>
                <a:gd name="connsiteY0-30" fmla="*/ 161927 h 939166"/>
                <a:gd name="connsiteX1-31" fmla="*/ 796173 w 1554478"/>
                <a:gd name="connsiteY1-32" fmla="*/ 0 h 939166"/>
                <a:gd name="connsiteX2-33" fmla="*/ 1554478 w 1554478"/>
                <a:gd name="connsiteY2-34" fmla="*/ 161927 h 939166"/>
                <a:gd name="connsiteX3-35" fmla="*/ 777239 w 1554478"/>
                <a:gd name="connsiteY3-36" fmla="*/ 939166 h 939166"/>
                <a:gd name="connsiteX4-37" fmla="*/ 0 w 1554478"/>
                <a:gd name="connsiteY4-38" fmla="*/ 161927 h 939166"/>
                <a:gd name="connsiteX0-39" fmla="*/ 0 w 1554478"/>
                <a:gd name="connsiteY0-40" fmla="*/ 161927 h 939166"/>
                <a:gd name="connsiteX1-41" fmla="*/ 796173 w 1554478"/>
                <a:gd name="connsiteY1-42" fmla="*/ 0 h 939166"/>
                <a:gd name="connsiteX2-43" fmla="*/ 1554478 w 1554478"/>
                <a:gd name="connsiteY2-44" fmla="*/ 161927 h 939166"/>
                <a:gd name="connsiteX3-45" fmla="*/ 777239 w 1554478"/>
                <a:gd name="connsiteY3-46" fmla="*/ 939166 h 939166"/>
                <a:gd name="connsiteX4-47" fmla="*/ 0 w 1554478"/>
                <a:gd name="connsiteY4-48" fmla="*/ 161927 h 939166"/>
                <a:gd name="connsiteX0-49" fmla="*/ 0 w 1554478"/>
                <a:gd name="connsiteY0-50" fmla="*/ 161927 h 939166"/>
                <a:gd name="connsiteX1-51" fmla="*/ 796173 w 1554478"/>
                <a:gd name="connsiteY1-52" fmla="*/ 0 h 939166"/>
                <a:gd name="connsiteX2-53" fmla="*/ 1554478 w 1554478"/>
                <a:gd name="connsiteY2-54" fmla="*/ 161927 h 939166"/>
                <a:gd name="connsiteX3-55" fmla="*/ 777239 w 1554478"/>
                <a:gd name="connsiteY3-56" fmla="*/ 939166 h 939166"/>
                <a:gd name="connsiteX4-57" fmla="*/ 0 w 1554478"/>
                <a:gd name="connsiteY4-58" fmla="*/ 161927 h 939166"/>
                <a:gd name="connsiteX0-59" fmla="*/ 0 w 1554478"/>
                <a:gd name="connsiteY0-60" fmla="*/ 200027 h 977266"/>
                <a:gd name="connsiteX1-61" fmla="*/ 805698 w 1554478"/>
                <a:gd name="connsiteY1-62" fmla="*/ 0 h 977266"/>
                <a:gd name="connsiteX2-63" fmla="*/ 1554478 w 1554478"/>
                <a:gd name="connsiteY2-64" fmla="*/ 200027 h 977266"/>
                <a:gd name="connsiteX3-65" fmla="*/ 777239 w 1554478"/>
                <a:gd name="connsiteY3-66" fmla="*/ 977266 h 977266"/>
                <a:gd name="connsiteX4-67" fmla="*/ 0 w 1554478"/>
                <a:gd name="connsiteY4-68" fmla="*/ 200027 h 9772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1554478" h="977266">
                  <a:moveTo>
                    <a:pt x="0" y="200027"/>
                  </a:moveTo>
                  <a:cubicBezTo>
                    <a:pt x="262216" y="47626"/>
                    <a:pt x="553007" y="1"/>
                    <a:pt x="805698" y="0"/>
                  </a:cubicBezTo>
                  <a:cubicBezTo>
                    <a:pt x="1071166" y="1"/>
                    <a:pt x="1346160" y="47626"/>
                    <a:pt x="1554478" y="200027"/>
                  </a:cubicBezTo>
                  <a:cubicBezTo>
                    <a:pt x="1554478" y="629284"/>
                    <a:pt x="1206496" y="977266"/>
                    <a:pt x="777239" y="977266"/>
                  </a:cubicBezTo>
                  <a:cubicBezTo>
                    <a:pt x="347982" y="977266"/>
                    <a:pt x="0" y="629284"/>
                    <a:pt x="0" y="20002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3000"/>
              </a:schemeClr>
            </a:solidFill>
            <a:ln>
              <a:noFill/>
            </a:ln>
            <a:effectLst>
              <a:innerShdw blurRad="381000" dist="177800" dir="2700000">
                <a:schemeClr val="tx1">
                  <a:lumMod val="50000"/>
                  <a:lumOff val="50000"/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299470" y="1896908"/>
              <a:ext cx="723195" cy="1205256"/>
            </a:xfrm>
            <a:prstGeom prst="rect">
              <a:avLst/>
            </a:prstGeom>
            <a:noFill/>
            <a:effectLst>
              <a:innerShdw blurRad="152400" dist="50800" dir="13500000">
                <a:srgbClr val="925700">
                  <a:alpha val="54000"/>
                </a:srgbClr>
              </a:innerShdw>
            </a:effectLst>
          </p:spPr>
          <p:txBody>
            <a:bodyPr wrap="squar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825" dirty="0">
                  <a:solidFill>
                    <a:srgbClr val="FD9E24"/>
                  </a:solidFill>
                  <a:effectLst>
                    <a:innerShdw blurRad="50800" dist="50800" dir="13500000">
                      <a:srgbClr val="925700">
                        <a:alpha val="65000"/>
                      </a:srgbClr>
                    </a:innerShdw>
                  </a:effectLst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工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476668" y="1005053"/>
            <a:ext cx="1551523" cy="1458307"/>
            <a:chOff x="3908459" y="1718758"/>
            <a:chExt cx="1636574" cy="1538248"/>
          </a:xfrm>
        </p:grpSpPr>
        <p:sp>
          <p:nvSpPr>
            <p:cNvPr id="53" name="椭圆 52"/>
            <p:cNvSpPr/>
            <p:nvPr/>
          </p:nvSpPr>
          <p:spPr>
            <a:xfrm>
              <a:off x="3908459" y="1718758"/>
              <a:ext cx="1538806" cy="1538248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292100" dist="50800" dir="13500000">
                <a:srgbClr val="2E2E2E">
                  <a:alpha val="2078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50" dirty="0">
                  <a:solidFill>
                    <a:srgbClr val="FD9E24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0</a:t>
              </a:r>
              <a:endParaRPr lang="zh-CN" altLang="en-US" sz="1350" dirty="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 rot="2700000">
              <a:off x="4534181" y="2176807"/>
              <a:ext cx="834171" cy="1187532"/>
            </a:xfrm>
            <a:custGeom>
              <a:avLst/>
              <a:gdLst>
                <a:gd name="connsiteX0" fmla="*/ 0 w 1062685"/>
                <a:gd name="connsiteY0" fmla="*/ 0 h 1555200"/>
                <a:gd name="connsiteX1" fmla="*/ 712021 w 1062685"/>
                <a:gd name="connsiteY1" fmla="*/ 0 h 1555200"/>
                <a:gd name="connsiteX2" fmla="*/ 755181 w 1062685"/>
                <a:gd name="connsiteY2" fmla="*/ 39011 h 1555200"/>
                <a:gd name="connsiteX3" fmla="*/ 755181 w 1062685"/>
                <a:gd name="connsiteY3" fmla="*/ 1523774 h 1555200"/>
                <a:gd name="connsiteX4" fmla="*/ 720412 w 1062685"/>
                <a:gd name="connsiteY4" fmla="*/ 1555200 h 1555200"/>
                <a:gd name="connsiteX5" fmla="*/ 0 w 1062685"/>
                <a:gd name="connsiteY5" fmla="*/ 1555200 h 15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2685" h="1555200">
                  <a:moveTo>
                    <a:pt x="0" y="0"/>
                  </a:moveTo>
                  <a:lnTo>
                    <a:pt x="712021" y="0"/>
                  </a:lnTo>
                  <a:lnTo>
                    <a:pt x="755181" y="39011"/>
                  </a:lnTo>
                  <a:cubicBezTo>
                    <a:pt x="1165187" y="449017"/>
                    <a:pt x="1165187" y="1113768"/>
                    <a:pt x="755181" y="1523774"/>
                  </a:cubicBezTo>
                  <a:lnTo>
                    <a:pt x="720412" y="1555200"/>
                  </a:lnTo>
                  <a:lnTo>
                    <a:pt x="0" y="155520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 rot="2700000">
              <a:off x="4593321" y="2114439"/>
              <a:ext cx="569388" cy="1139190"/>
            </a:xfrm>
            <a:custGeom>
              <a:avLst/>
              <a:gdLst>
                <a:gd name="connsiteX0" fmla="*/ 0 w 777239"/>
                <a:gd name="connsiteY0" fmla="*/ 0 h 1554478"/>
                <a:gd name="connsiteX1" fmla="*/ 777239 w 777239"/>
                <a:gd name="connsiteY1" fmla="*/ 777239 h 1554478"/>
                <a:gd name="connsiteX2" fmla="*/ 0 w 777239"/>
                <a:gd name="connsiteY2" fmla="*/ 1554478 h 155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239" h="1554478">
                  <a:moveTo>
                    <a:pt x="0" y="0"/>
                  </a:moveTo>
                  <a:cubicBezTo>
                    <a:pt x="429257" y="0"/>
                    <a:pt x="777239" y="347982"/>
                    <a:pt x="777239" y="777239"/>
                  </a:cubicBezTo>
                  <a:cubicBezTo>
                    <a:pt x="777239" y="1206496"/>
                    <a:pt x="429257" y="1554478"/>
                    <a:pt x="0" y="155447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63500" dir="33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108268" y="1918494"/>
              <a:ext cx="1139190" cy="1138777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381000" dist="177800" dir="2700000">
                <a:schemeClr val="tx1">
                  <a:lumMod val="50000"/>
                  <a:lumOff val="50000"/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 rot="18900000">
              <a:off x="4254078" y="2274264"/>
              <a:ext cx="1139190" cy="715925"/>
            </a:xfrm>
            <a:custGeom>
              <a:avLst/>
              <a:gdLst>
                <a:gd name="connsiteX0" fmla="*/ 0 w 1554478"/>
                <a:gd name="connsiteY0" fmla="*/ 0 h 777239"/>
                <a:gd name="connsiteX1" fmla="*/ 1554478 w 1554478"/>
                <a:gd name="connsiteY1" fmla="*/ 0 h 777239"/>
                <a:gd name="connsiteX2" fmla="*/ 777239 w 1554478"/>
                <a:gd name="connsiteY2" fmla="*/ 777239 h 777239"/>
                <a:gd name="connsiteX3" fmla="*/ 0 w 1554478"/>
                <a:gd name="connsiteY3" fmla="*/ 0 h 777239"/>
                <a:gd name="connsiteX0-1" fmla="*/ 0 w 1554478"/>
                <a:gd name="connsiteY0-2" fmla="*/ 161927 h 939166"/>
                <a:gd name="connsiteX1-3" fmla="*/ 796173 w 1554478"/>
                <a:gd name="connsiteY1-4" fmla="*/ 0 h 939166"/>
                <a:gd name="connsiteX2-5" fmla="*/ 1554478 w 1554478"/>
                <a:gd name="connsiteY2-6" fmla="*/ 161927 h 939166"/>
                <a:gd name="connsiteX3-7" fmla="*/ 777239 w 1554478"/>
                <a:gd name="connsiteY3-8" fmla="*/ 939166 h 939166"/>
                <a:gd name="connsiteX4" fmla="*/ 0 w 1554478"/>
                <a:gd name="connsiteY4" fmla="*/ 161927 h 939166"/>
                <a:gd name="connsiteX0-9" fmla="*/ 0 w 1554478"/>
                <a:gd name="connsiteY0-10" fmla="*/ 161927 h 939166"/>
                <a:gd name="connsiteX1-11" fmla="*/ 796173 w 1554478"/>
                <a:gd name="connsiteY1-12" fmla="*/ 0 h 939166"/>
                <a:gd name="connsiteX2-13" fmla="*/ 1554478 w 1554478"/>
                <a:gd name="connsiteY2-14" fmla="*/ 161927 h 939166"/>
                <a:gd name="connsiteX3-15" fmla="*/ 777239 w 1554478"/>
                <a:gd name="connsiteY3-16" fmla="*/ 939166 h 939166"/>
                <a:gd name="connsiteX4-17" fmla="*/ 0 w 1554478"/>
                <a:gd name="connsiteY4-18" fmla="*/ 161927 h 939166"/>
                <a:gd name="connsiteX0-19" fmla="*/ 0 w 1554478"/>
                <a:gd name="connsiteY0-20" fmla="*/ 161927 h 939166"/>
                <a:gd name="connsiteX1-21" fmla="*/ 796173 w 1554478"/>
                <a:gd name="connsiteY1-22" fmla="*/ 0 h 939166"/>
                <a:gd name="connsiteX2-23" fmla="*/ 1554478 w 1554478"/>
                <a:gd name="connsiteY2-24" fmla="*/ 161927 h 939166"/>
                <a:gd name="connsiteX3-25" fmla="*/ 777239 w 1554478"/>
                <a:gd name="connsiteY3-26" fmla="*/ 939166 h 939166"/>
                <a:gd name="connsiteX4-27" fmla="*/ 0 w 1554478"/>
                <a:gd name="connsiteY4-28" fmla="*/ 161927 h 939166"/>
                <a:gd name="connsiteX0-29" fmla="*/ 0 w 1554478"/>
                <a:gd name="connsiteY0-30" fmla="*/ 161927 h 939166"/>
                <a:gd name="connsiteX1-31" fmla="*/ 796173 w 1554478"/>
                <a:gd name="connsiteY1-32" fmla="*/ 0 h 939166"/>
                <a:gd name="connsiteX2-33" fmla="*/ 1554478 w 1554478"/>
                <a:gd name="connsiteY2-34" fmla="*/ 161927 h 939166"/>
                <a:gd name="connsiteX3-35" fmla="*/ 777239 w 1554478"/>
                <a:gd name="connsiteY3-36" fmla="*/ 939166 h 939166"/>
                <a:gd name="connsiteX4-37" fmla="*/ 0 w 1554478"/>
                <a:gd name="connsiteY4-38" fmla="*/ 161927 h 939166"/>
                <a:gd name="connsiteX0-39" fmla="*/ 0 w 1554478"/>
                <a:gd name="connsiteY0-40" fmla="*/ 161927 h 939166"/>
                <a:gd name="connsiteX1-41" fmla="*/ 796173 w 1554478"/>
                <a:gd name="connsiteY1-42" fmla="*/ 0 h 939166"/>
                <a:gd name="connsiteX2-43" fmla="*/ 1554478 w 1554478"/>
                <a:gd name="connsiteY2-44" fmla="*/ 161927 h 939166"/>
                <a:gd name="connsiteX3-45" fmla="*/ 777239 w 1554478"/>
                <a:gd name="connsiteY3-46" fmla="*/ 939166 h 939166"/>
                <a:gd name="connsiteX4-47" fmla="*/ 0 w 1554478"/>
                <a:gd name="connsiteY4-48" fmla="*/ 161927 h 939166"/>
                <a:gd name="connsiteX0-49" fmla="*/ 0 w 1554478"/>
                <a:gd name="connsiteY0-50" fmla="*/ 161927 h 939166"/>
                <a:gd name="connsiteX1-51" fmla="*/ 796173 w 1554478"/>
                <a:gd name="connsiteY1-52" fmla="*/ 0 h 939166"/>
                <a:gd name="connsiteX2-53" fmla="*/ 1554478 w 1554478"/>
                <a:gd name="connsiteY2-54" fmla="*/ 161927 h 939166"/>
                <a:gd name="connsiteX3-55" fmla="*/ 777239 w 1554478"/>
                <a:gd name="connsiteY3-56" fmla="*/ 939166 h 939166"/>
                <a:gd name="connsiteX4-57" fmla="*/ 0 w 1554478"/>
                <a:gd name="connsiteY4-58" fmla="*/ 161927 h 939166"/>
                <a:gd name="connsiteX0-59" fmla="*/ 0 w 1554478"/>
                <a:gd name="connsiteY0-60" fmla="*/ 200027 h 977266"/>
                <a:gd name="connsiteX1-61" fmla="*/ 805698 w 1554478"/>
                <a:gd name="connsiteY1-62" fmla="*/ 0 h 977266"/>
                <a:gd name="connsiteX2-63" fmla="*/ 1554478 w 1554478"/>
                <a:gd name="connsiteY2-64" fmla="*/ 200027 h 977266"/>
                <a:gd name="connsiteX3-65" fmla="*/ 777239 w 1554478"/>
                <a:gd name="connsiteY3-66" fmla="*/ 977266 h 977266"/>
                <a:gd name="connsiteX4-67" fmla="*/ 0 w 1554478"/>
                <a:gd name="connsiteY4-68" fmla="*/ 200027 h 9772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1554478" h="977266">
                  <a:moveTo>
                    <a:pt x="0" y="200027"/>
                  </a:moveTo>
                  <a:cubicBezTo>
                    <a:pt x="262216" y="47626"/>
                    <a:pt x="553007" y="1"/>
                    <a:pt x="805698" y="0"/>
                  </a:cubicBezTo>
                  <a:cubicBezTo>
                    <a:pt x="1071166" y="1"/>
                    <a:pt x="1346160" y="47626"/>
                    <a:pt x="1554478" y="200027"/>
                  </a:cubicBezTo>
                  <a:cubicBezTo>
                    <a:pt x="1554478" y="629284"/>
                    <a:pt x="1206496" y="977266"/>
                    <a:pt x="777239" y="977266"/>
                  </a:cubicBezTo>
                  <a:cubicBezTo>
                    <a:pt x="347982" y="977266"/>
                    <a:pt x="0" y="629284"/>
                    <a:pt x="0" y="20002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3000"/>
              </a:schemeClr>
            </a:solidFill>
            <a:ln>
              <a:noFill/>
            </a:ln>
            <a:effectLst>
              <a:innerShdw blurRad="381000" dist="177800" dir="2700000">
                <a:schemeClr val="tx1">
                  <a:lumMod val="50000"/>
                  <a:lumOff val="50000"/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299470" y="1896908"/>
              <a:ext cx="723195" cy="1205256"/>
            </a:xfrm>
            <a:prstGeom prst="rect">
              <a:avLst/>
            </a:prstGeom>
            <a:noFill/>
            <a:effectLst>
              <a:innerShdw blurRad="152400" dist="50800" dir="13500000">
                <a:srgbClr val="925700">
                  <a:alpha val="54000"/>
                </a:srgbClr>
              </a:innerShdw>
            </a:effectLst>
          </p:spPr>
          <p:txBody>
            <a:bodyPr wrap="squar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825" dirty="0">
                  <a:solidFill>
                    <a:srgbClr val="FD9E24"/>
                  </a:solidFill>
                  <a:effectLst>
                    <a:innerShdw blurRad="50800" dist="50800" dir="13500000">
                      <a:srgbClr val="925700">
                        <a:alpha val="65000"/>
                      </a:srgbClr>
                    </a:innerShdw>
                  </a:effectLst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作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270627" y="1005053"/>
            <a:ext cx="1551523" cy="1458307"/>
            <a:chOff x="3908459" y="1718758"/>
            <a:chExt cx="1636574" cy="1538248"/>
          </a:xfrm>
        </p:grpSpPr>
        <p:sp>
          <p:nvSpPr>
            <p:cNvPr id="60" name="椭圆 59"/>
            <p:cNvSpPr/>
            <p:nvPr/>
          </p:nvSpPr>
          <p:spPr>
            <a:xfrm>
              <a:off x="3908459" y="1718758"/>
              <a:ext cx="1538806" cy="1538248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292100" dist="50800" dir="13500000">
                <a:srgbClr val="2E2E2E">
                  <a:alpha val="2078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50" dirty="0">
                  <a:solidFill>
                    <a:srgbClr val="FD9E24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0</a:t>
              </a:r>
              <a:endParaRPr lang="zh-CN" altLang="en-US" sz="1350" dirty="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61" name="任意多边形 60"/>
            <p:cNvSpPr/>
            <p:nvPr/>
          </p:nvSpPr>
          <p:spPr>
            <a:xfrm rot="2700000">
              <a:off x="4534181" y="2176807"/>
              <a:ext cx="834171" cy="1187532"/>
            </a:xfrm>
            <a:custGeom>
              <a:avLst/>
              <a:gdLst>
                <a:gd name="connsiteX0" fmla="*/ 0 w 1062685"/>
                <a:gd name="connsiteY0" fmla="*/ 0 h 1555200"/>
                <a:gd name="connsiteX1" fmla="*/ 712021 w 1062685"/>
                <a:gd name="connsiteY1" fmla="*/ 0 h 1555200"/>
                <a:gd name="connsiteX2" fmla="*/ 755181 w 1062685"/>
                <a:gd name="connsiteY2" fmla="*/ 39011 h 1555200"/>
                <a:gd name="connsiteX3" fmla="*/ 755181 w 1062685"/>
                <a:gd name="connsiteY3" fmla="*/ 1523774 h 1555200"/>
                <a:gd name="connsiteX4" fmla="*/ 720412 w 1062685"/>
                <a:gd name="connsiteY4" fmla="*/ 1555200 h 1555200"/>
                <a:gd name="connsiteX5" fmla="*/ 0 w 1062685"/>
                <a:gd name="connsiteY5" fmla="*/ 1555200 h 15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2685" h="1555200">
                  <a:moveTo>
                    <a:pt x="0" y="0"/>
                  </a:moveTo>
                  <a:lnTo>
                    <a:pt x="712021" y="0"/>
                  </a:lnTo>
                  <a:lnTo>
                    <a:pt x="755181" y="39011"/>
                  </a:lnTo>
                  <a:cubicBezTo>
                    <a:pt x="1165187" y="449017"/>
                    <a:pt x="1165187" y="1113768"/>
                    <a:pt x="755181" y="1523774"/>
                  </a:cubicBezTo>
                  <a:lnTo>
                    <a:pt x="720412" y="1555200"/>
                  </a:lnTo>
                  <a:lnTo>
                    <a:pt x="0" y="155520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62" name="任意多边形 61"/>
            <p:cNvSpPr/>
            <p:nvPr/>
          </p:nvSpPr>
          <p:spPr>
            <a:xfrm rot="2700000">
              <a:off x="4593321" y="2114439"/>
              <a:ext cx="569388" cy="1139190"/>
            </a:xfrm>
            <a:custGeom>
              <a:avLst/>
              <a:gdLst>
                <a:gd name="connsiteX0" fmla="*/ 0 w 777239"/>
                <a:gd name="connsiteY0" fmla="*/ 0 h 1554478"/>
                <a:gd name="connsiteX1" fmla="*/ 777239 w 777239"/>
                <a:gd name="connsiteY1" fmla="*/ 777239 h 1554478"/>
                <a:gd name="connsiteX2" fmla="*/ 0 w 777239"/>
                <a:gd name="connsiteY2" fmla="*/ 1554478 h 155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239" h="1554478">
                  <a:moveTo>
                    <a:pt x="0" y="0"/>
                  </a:moveTo>
                  <a:cubicBezTo>
                    <a:pt x="429257" y="0"/>
                    <a:pt x="777239" y="347982"/>
                    <a:pt x="777239" y="777239"/>
                  </a:cubicBezTo>
                  <a:cubicBezTo>
                    <a:pt x="777239" y="1206496"/>
                    <a:pt x="429257" y="1554478"/>
                    <a:pt x="0" y="155447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63500" dir="33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4108268" y="1918494"/>
              <a:ext cx="1139190" cy="1138777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381000" dist="177800" dir="2700000">
                <a:schemeClr val="tx1">
                  <a:lumMod val="50000"/>
                  <a:lumOff val="50000"/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64" name="任意多边形 63"/>
            <p:cNvSpPr/>
            <p:nvPr/>
          </p:nvSpPr>
          <p:spPr>
            <a:xfrm rot="18900000">
              <a:off x="4254078" y="2274264"/>
              <a:ext cx="1139190" cy="715925"/>
            </a:xfrm>
            <a:custGeom>
              <a:avLst/>
              <a:gdLst>
                <a:gd name="connsiteX0" fmla="*/ 0 w 1554478"/>
                <a:gd name="connsiteY0" fmla="*/ 0 h 777239"/>
                <a:gd name="connsiteX1" fmla="*/ 1554478 w 1554478"/>
                <a:gd name="connsiteY1" fmla="*/ 0 h 777239"/>
                <a:gd name="connsiteX2" fmla="*/ 777239 w 1554478"/>
                <a:gd name="connsiteY2" fmla="*/ 777239 h 777239"/>
                <a:gd name="connsiteX3" fmla="*/ 0 w 1554478"/>
                <a:gd name="connsiteY3" fmla="*/ 0 h 777239"/>
                <a:gd name="connsiteX0-1" fmla="*/ 0 w 1554478"/>
                <a:gd name="connsiteY0-2" fmla="*/ 161927 h 939166"/>
                <a:gd name="connsiteX1-3" fmla="*/ 796173 w 1554478"/>
                <a:gd name="connsiteY1-4" fmla="*/ 0 h 939166"/>
                <a:gd name="connsiteX2-5" fmla="*/ 1554478 w 1554478"/>
                <a:gd name="connsiteY2-6" fmla="*/ 161927 h 939166"/>
                <a:gd name="connsiteX3-7" fmla="*/ 777239 w 1554478"/>
                <a:gd name="connsiteY3-8" fmla="*/ 939166 h 939166"/>
                <a:gd name="connsiteX4" fmla="*/ 0 w 1554478"/>
                <a:gd name="connsiteY4" fmla="*/ 161927 h 939166"/>
                <a:gd name="connsiteX0-9" fmla="*/ 0 w 1554478"/>
                <a:gd name="connsiteY0-10" fmla="*/ 161927 h 939166"/>
                <a:gd name="connsiteX1-11" fmla="*/ 796173 w 1554478"/>
                <a:gd name="connsiteY1-12" fmla="*/ 0 h 939166"/>
                <a:gd name="connsiteX2-13" fmla="*/ 1554478 w 1554478"/>
                <a:gd name="connsiteY2-14" fmla="*/ 161927 h 939166"/>
                <a:gd name="connsiteX3-15" fmla="*/ 777239 w 1554478"/>
                <a:gd name="connsiteY3-16" fmla="*/ 939166 h 939166"/>
                <a:gd name="connsiteX4-17" fmla="*/ 0 w 1554478"/>
                <a:gd name="connsiteY4-18" fmla="*/ 161927 h 939166"/>
                <a:gd name="connsiteX0-19" fmla="*/ 0 w 1554478"/>
                <a:gd name="connsiteY0-20" fmla="*/ 161927 h 939166"/>
                <a:gd name="connsiteX1-21" fmla="*/ 796173 w 1554478"/>
                <a:gd name="connsiteY1-22" fmla="*/ 0 h 939166"/>
                <a:gd name="connsiteX2-23" fmla="*/ 1554478 w 1554478"/>
                <a:gd name="connsiteY2-24" fmla="*/ 161927 h 939166"/>
                <a:gd name="connsiteX3-25" fmla="*/ 777239 w 1554478"/>
                <a:gd name="connsiteY3-26" fmla="*/ 939166 h 939166"/>
                <a:gd name="connsiteX4-27" fmla="*/ 0 w 1554478"/>
                <a:gd name="connsiteY4-28" fmla="*/ 161927 h 939166"/>
                <a:gd name="connsiteX0-29" fmla="*/ 0 w 1554478"/>
                <a:gd name="connsiteY0-30" fmla="*/ 161927 h 939166"/>
                <a:gd name="connsiteX1-31" fmla="*/ 796173 w 1554478"/>
                <a:gd name="connsiteY1-32" fmla="*/ 0 h 939166"/>
                <a:gd name="connsiteX2-33" fmla="*/ 1554478 w 1554478"/>
                <a:gd name="connsiteY2-34" fmla="*/ 161927 h 939166"/>
                <a:gd name="connsiteX3-35" fmla="*/ 777239 w 1554478"/>
                <a:gd name="connsiteY3-36" fmla="*/ 939166 h 939166"/>
                <a:gd name="connsiteX4-37" fmla="*/ 0 w 1554478"/>
                <a:gd name="connsiteY4-38" fmla="*/ 161927 h 939166"/>
                <a:gd name="connsiteX0-39" fmla="*/ 0 w 1554478"/>
                <a:gd name="connsiteY0-40" fmla="*/ 161927 h 939166"/>
                <a:gd name="connsiteX1-41" fmla="*/ 796173 w 1554478"/>
                <a:gd name="connsiteY1-42" fmla="*/ 0 h 939166"/>
                <a:gd name="connsiteX2-43" fmla="*/ 1554478 w 1554478"/>
                <a:gd name="connsiteY2-44" fmla="*/ 161927 h 939166"/>
                <a:gd name="connsiteX3-45" fmla="*/ 777239 w 1554478"/>
                <a:gd name="connsiteY3-46" fmla="*/ 939166 h 939166"/>
                <a:gd name="connsiteX4-47" fmla="*/ 0 w 1554478"/>
                <a:gd name="connsiteY4-48" fmla="*/ 161927 h 939166"/>
                <a:gd name="connsiteX0-49" fmla="*/ 0 w 1554478"/>
                <a:gd name="connsiteY0-50" fmla="*/ 161927 h 939166"/>
                <a:gd name="connsiteX1-51" fmla="*/ 796173 w 1554478"/>
                <a:gd name="connsiteY1-52" fmla="*/ 0 h 939166"/>
                <a:gd name="connsiteX2-53" fmla="*/ 1554478 w 1554478"/>
                <a:gd name="connsiteY2-54" fmla="*/ 161927 h 939166"/>
                <a:gd name="connsiteX3-55" fmla="*/ 777239 w 1554478"/>
                <a:gd name="connsiteY3-56" fmla="*/ 939166 h 939166"/>
                <a:gd name="connsiteX4-57" fmla="*/ 0 w 1554478"/>
                <a:gd name="connsiteY4-58" fmla="*/ 161927 h 939166"/>
                <a:gd name="connsiteX0-59" fmla="*/ 0 w 1554478"/>
                <a:gd name="connsiteY0-60" fmla="*/ 200027 h 977266"/>
                <a:gd name="connsiteX1-61" fmla="*/ 805698 w 1554478"/>
                <a:gd name="connsiteY1-62" fmla="*/ 0 h 977266"/>
                <a:gd name="connsiteX2-63" fmla="*/ 1554478 w 1554478"/>
                <a:gd name="connsiteY2-64" fmla="*/ 200027 h 977266"/>
                <a:gd name="connsiteX3-65" fmla="*/ 777239 w 1554478"/>
                <a:gd name="connsiteY3-66" fmla="*/ 977266 h 977266"/>
                <a:gd name="connsiteX4-67" fmla="*/ 0 w 1554478"/>
                <a:gd name="connsiteY4-68" fmla="*/ 200027 h 9772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1554478" h="977266">
                  <a:moveTo>
                    <a:pt x="0" y="200027"/>
                  </a:moveTo>
                  <a:cubicBezTo>
                    <a:pt x="262216" y="47626"/>
                    <a:pt x="553007" y="1"/>
                    <a:pt x="805698" y="0"/>
                  </a:cubicBezTo>
                  <a:cubicBezTo>
                    <a:pt x="1071166" y="1"/>
                    <a:pt x="1346160" y="47626"/>
                    <a:pt x="1554478" y="200027"/>
                  </a:cubicBezTo>
                  <a:cubicBezTo>
                    <a:pt x="1554478" y="629284"/>
                    <a:pt x="1206496" y="977266"/>
                    <a:pt x="777239" y="977266"/>
                  </a:cubicBezTo>
                  <a:cubicBezTo>
                    <a:pt x="347982" y="977266"/>
                    <a:pt x="0" y="629284"/>
                    <a:pt x="0" y="20002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3000"/>
              </a:schemeClr>
            </a:solidFill>
            <a:ln>
              <a:noFill/>
            </a:ln>
            <a:effectLst>
              <a:innerShdw blurRad="381000" dist="177800" dir="2700000">
                <a:schemeClr val="tx1">
                  <a:lumMod val="50000"/>
                  <a:lumOff val="50000"/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4299470" y="1896908"/>
              <a:ext cx="723195" cy="1205256"/>
            </a:xfrm>
            <a:prstGeom prst="rect">
              <a:avLst/>
            </a:prstGeom>
            <a:noFill/>
            <a:effectLst>
              <a:innerShdw blurRad="152400" dist="50800" dir="13500000">
                <a:srgbClr val="925700">
                  <a:alpha val="54000"/>
                </a:srgbClr>
              </a:innerShdw>
            </a:effectLst>
          </p:spPr>
          <p:txBody>
            <a:bodyPr wrap="squar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825" dirty="0">
                  <a:solidFill>
                    <a:srgbClr val="FD9E24"/>
                  </a:solidFill>
                  <a:effectLst>
                    <a:innerShdw blurRad="50800" dist="50800" dir="13500000">
                      <a:srgbClr val="925700">
                        <a:alpha val="65000"/>
                      </a:srgbClr>
                    </a:innerShdw>
                  </a:effectLst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总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064587" y="1005053"/>
            <a:ext cx="1551523" cy="1458307"/>
            <a:chOff x="3908459" y="1718758"/>
            <a:chExt cx="1636574" cy="1538248"/>
          </a:xfrm>
        </p:grpSpPr>
        <p:sp>
          <p:nvSpPr>
            <p:cNvPr id="79" name="椭圆 78"/>
            <p:cNvSpPr/>
            <p:nvPr/>
          </p:nvSpPr>
          <p:spPr>
            <a:xfrm>
              <a:off x="3908459" y="1718758"/>
              <a:ext cx="1538806" cy="1538248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292100" dist="50800" dir="13500000">
                <a:srgbClr val="2E2E2E">
                  <a:alpha val="2078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50" dirty="0">
                  <a:solidFill>
                    <a:srgbClr val="FD9E24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0</a:t>
              </a:r>
              <a:endParaRPr lang="zh-CN" altLang="en-US" sz="1350" dirty="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80" name="任意多边形 79"/>
            <p:cNvSpPr/>
            <p:nvPr/>
          </p:nvSpPr>
          <p:spPr>
            <a:xfrm rot="2700000">
              <a:off x="4534181" y="2176807"/>
              <a:ext cx="834171" cy="1187532"/>
            </a:xfrm>
            <a:custGeom>
              <a:avLst/>
              <a:gdLst>
                <a:gd name="connsiteX0" fmla="*/ 0 w 1062685"/>
                <a:gd name="connsiteY0" fmla="*/ 0 h 1555200"/>
                <a:gd name="connsiteX1" fmla="*/ 712021 w 1062685"/>
                <a:gd name="connsiteY1" fmla="*/ 0 h 1555200"/>
                <a:gd name="connsiteX2" fmla="*/ 755181 w 1062685"/>
                <a:gd name="connsiteY2" fmla="*/ 39011 h 1555200"/>
                <a:gd name="connsiteX3" fmla="*/ 755181 w 1062685"/>
                <a:gd name="connsiteY3" fmla="*/ 1523774 h 1555200"/>
                <a:gd name="connsiteX4" fmla="*/ 720412 w 1062685"/>
                <a:gd name="connsiteY4" fmla="*/ 1555200 h 1555200"/>
                <a:gd name="connsiteX5" fmla="*/ 0 w 1062685"/>
                <a:gd name="connsiteY5" fmla="*/ 1555200 h 15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2685" h="1555200">
                  <a:moveTo>
                    <a:pt x="0" y="0"/>
                  </a:moveTo>
                  <a:lnTo>
                    <a:pt x="712021" y="0"/>
                  </a:lnTo>
                  <a:lnTo>
                    <a:pt x="755181" y="39011"/>
                  </a:lnTo>
                  <a:cubicBezTo>
                    <a:pt x="1165187" y="449017"/>
                    <a:pt x="1165187" y="1113768"/>
                    <a:pt x="755181" y="1523774"/>
                  </a:cubicBezTo>
                  <a:lnTo>
                    <a:pt x="720412" y="1555200"/>
                  </a:lnTo>
                  <a:lnTo>
                    <a:pt x="0" y="155520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81" name="任意多边形 80"/>
            <p:cNvSpPr/>
            <p:nvPr/>
          </p:nvSpPr>
          <p:spPr>
            <a:xfrm rot="2700000">
              <a:off x="4593321" y="2114439"/>
              <a:ext cx="569388" cy="1139190"/>
            </a:xfrm>
            <a:custGeom>
              <a:avLst/>
              <a:gdLst>
                <a:gd name="connsiteX0" fmla="*/ 0 w 777239"/>
                <a:gd name="connsiteY0" fmla="*/ 0 h 1554478"/>
                <a:gd name="connsiteX1" fmla="*/ 777239 w 777239"/>
                <a:gd name="connsiteY1" fmla="*/ 777239 h 1554478"/>
                <a:gd name="connsiteX2" fmla="*/ 0 w 777239"/>
                <a:gd name="connsiteY2" fmla="*/ 1554478 h 155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239" h="1554478">
                  <a:moveTo>
                    <a:pt x="0" y="0"/>
                  </a:moveTo>
                  <a:cubicBezTo>
                    <a:pt x="429257" y="0"/>
                    <a:pt x="777239" y="347982"/>
                    <a:pt x="777239" y="777239"/>
                  </a:cubicBezTo>
                  <a:cubicBezTo>
                    <a:pt x="777239" y="1206496"/>
                    <a:pt x="429257" y="1554478"/>
                    <a:pt x="0" y="155447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63500" dir="33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4108268" y="1918494"/>
              <a:ext cx="1139190" cy="1138777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381000" dist="177800" dir="2700000">
                <a:schemeClr val="tx1">
                  <a:lumMod val="50000"/>
                  <a:lumOff val="50000"/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83" name="任意多边形 82"/>
            <p:cNvSpPr/>
            <p:nvPr/>
          </p:nvSpPr>
          <p:spPr>
            <a:xfrm rot="18900000">
              <a:off x="4254078" y="2274264"/>
              <a:ext cx="1139190" cy="715925"/>
            </a:xfrm>
            <a:custGeom>
              <a:avLst/>
              <a:gdLst>
                <a:gd name="connsiteX0" fmla="*/ 0 w 1554478"/>
                <a:gd name="connsiteY0" fmla="*/ 0 h 777239"/>
                <a:gd name="connsiteX1" fmla="*/ 1554478 w 1554478"/>
                <a:gd name="connsiteY1" fmla="*/ 0 h 777239"/>
                <a:gd name="connsiteX2" fmla="*/ 777239 w 1554478"/>
                <a:gd name="connsiteY2" fmla="*/ 777239 h 777239"/>
                <a:gd name="connsiteX3" fmla="*/ 0 w 1554478"/>
                <a:gd name="connsiteY3" fmla="*/ 0 h 777239"/>
                <a:gd name="connsiteX0-1" fmla="*/ 0 w 1554478"/>
                <a:gd name="connsiteY0-2" fmla="*/ 161927 h 939166"/>
                <a:gd name="connsiteX1-3" fmla="*/ 796173 w 1554478"/>
                <a:gd name="connsiteY1-4" fmla="*/ 0 h 939166"/>
                <a:gd name="connsiteX2-5" fmla="*/ 1554478 w 1554478"/>
                <a:gd name="connsiteY2-6" fmla="*/ 161927 h 939166"/>
                <a:gd name="connsiteX3-7" fmla="*/ 777239 w 1554478"/>
                <a:gd name="connsiteY3-8" fmla="*/ 939166 h 939166"/>
                <a:gd name="connsiteX4" fmla="*/ 0 w 1554478"/>
                <a:gd name="connsiteY4" fmla="*/ 161927 h 939166"/>
                <a:gd name="connsiteX0-9" fmla="*/ 0 w 1554478"/>
                <a:gd name="connsiteY0-10" fmla="*/ 161927 h 939166"/>
                <a:gd name="connsiteX1-11" fmla="*/ 796173 w 1554478"/>
                <a:gd name="connsiteY1-12" fmla="*/ 0 h 939166"/>
                <a:gd name="connsiteX2-13" fmla="*/ 1554478 w 1554478"/>
                <a:gd name="connsiteY2-14" fmla="*/ 161927 h 939166"/>
                <a:gd name="connsiteX3-15" fmla="*/ 777239 w 1554478"/>
                <a:gd name="connsiteY3-16" fmla="*/ 939166 h 939166"/>
                <a:gd name="connsiteX4-17" fmla="*/ 0 w 1554478"/>
                <a:gd name="connsiteY4-18" fmla="*/ 161927 h 939166"/>
                <a:gd name="connsiteX0-19" fmla="*/ 0 w 1554478"/>
                <a:gd name="connsiteY0-20" fmla="*/ 161927 h 939166"/>
                <a:gd name="connsiteX1-21" fmla="*/ 796173 w 1554478"/>
                <a:gd name="connsiteY1-22" fmla="*/ 0 h 939166"/>
                <a:gd name="connsiteX2-23" fmla="*/ 1554478 w 1554478"/>
                <a:gd name="connsiteY2-24" fmla="*/ 161927 h 939166"/>
                <a:gd name="connsiteX3-25" fmla="*/ 777239 w 1554478"/>
                <a:gd name="connsiteY3-26" fmla="*/ 939166 h 939166"/>
                <a:gd name="connsiteX4-27" fmla="*/ 0 w 1554478"/>
                <a:gd name="connsiteY4-28" fmla="*/ 161927 h 939166"/>
                <a:gd name="connsiteX0-29" fmla="*/ 0 w 1554478"/>
                <a:gd name="connsiteY0-30" fmla="*/ 161927 h 939166"/>
                <a:gd name="connsiteX1-31" fmla="*/ 796173 w 1554478"/>
                <a:gd name="connsiteY1-32" fmla="*/ 0 h 939166"/>
                <a:gd name="connsiteX2-33" fmla="*/ 1554478 w 1554478"/>
                <a:gd name="connsiteY2-34" fmla="*/ 161927 h 939166"/>
                <a:gd name="connsiteX3-35" fmla="*/ 777239 w 1554478"/>
                <a:gd name="connsiteY3-36" fmla="*/ 939166 h 939166"/>
                <a:gd name="connsiteX4-37" fmla="*/ 0 w 1554478"/>
                <a:gd name="connsiteY4-38" fmla="*/ 161927 h 939166"/>
                <a:gd name="connsiteX0-39" fmla="*/ 0 w 1554478"/>
                <a:gd name="connsiteY0-40" fmla="*/ 161927 h 939166"/>
                <a:gd name="connsiteX1-41" fmla="*/ 796173 w 1554478"/>
                <a:gd name="connsiteY1-42" fmla="*/ 0 h 939166"/>
                <a:gd name="connsiteX2-43" fmla="*/ 1554478 w 1554478"/>
                <a:gd name="connsiteY2-44" fmla="*/ 161927 h 939166"/>
                <a:gd name="connsiteX3-45" fmla="*/ 777239 w 1554478"/>
                <a:gd name="connsiteY3-46" fmla="*/ 939166 h 939166"/>
                <a:gd name="connsiteX4-47" fmla="*/ 0 w 1554478"/>
                <a:gd name="connsiteY4-48" fmla="*/ 161927 h 939166"/>
                <a:gd name="connsiteX0-49" fmla="*/ 0 w 1554478"/>
                <a:gd name="connsiteY0-50" fmla="*/ 161927 h 939166"/>
                <a:gd name="connsiteX1-51" fmla="*/ 796173 w 1554478"/>
                <a:gd name="connsiteY1-52" fmla="*/ 0 h 939166"/>
                <a:gd name="connsiteX2-53" fmla="*/ 1554478 w 1554478"/>
                <a:gd name="connsiteY2-54" fmla="*/ 161927 h 939166"/>
                <a:gd name="connsiteX3-55" fmla="*/ 777239 w 1554478"/>
                <a:gd name="connsiteY3-56" fmla="*/ 939166 h 939166"/>
                <a:gd name="connsiteX4-57" fmla="*/ 0 w 1554478"/>
                <a:gd name="connsiteY4-58" fmla="*/ 161927 h 939166"/>
                <a:gd name="connsiteX0-59" fmla="*/ 0 w 1554478"/>
                <a:gd name="connsiteY0-60" fmla="*/ 200027 h 977266"/>
                <a:gd name="connsiteX1-61" fmla="*/ 805698 w 1554478"/>
                <a:gd name="connsiteY1-62" fmla="*/ 0 h 977266"/>
                <a:gd name="connsiteX2-63" fmla="*/ 1554478 w 1554478"/>
                <a:gd name="connsiteY2-64" fmla="*/ 200027 h 977266"/>
                <a:gd name="connsiteX3-65" fmla="*/ 777239 w 1554478"/>
                <a:gd name="connsiteY3-66" fmla="*/ 977266 h 977266"/>
                <a:gd name="connsiteX4-67" fmla="*/ 0 w 1554478"/>
                <a:gd name="connsiteY4-68" fmla="*/ 200027 h 9772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1554478" h="977266">
                  <a:moveTo>
                    <a:pt x="0" y="200027"/>
                  </a:moveTo>
                  <a:cubicBezTo>
                    <a:pt x="262216" y="47626"/>
                    <a:pt x="553007" y="1"/>
                    <a:pt x="805698" y="0"/>
                  </a:cubicBezTo>
                  <a:cubicBezTo>
                    <a:pt x="1071166" y="1"/>
                    <a:pt x="1346160" y="47626"/>
                    <a:pt x="1554478" y="200027"/>
                  </a:cubicBezTo>
                  <a:cubicBezTo>
                    <a:pt x="1554478" y="629284"/>
                    <a:pt x="1206496" y="977266"/>
                    <a:pt x="777239" y="977266"/>
                  </a:cubicBezTo>
                  <a:cubicBezTo>
                    <a:pt x="347982" y="977266"/>
                    <a:pt x="0" y="629284"/>
                    <a:pt x="0" y="20002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3000"/>
              </a:schemeClr>
            </a:solidFill>
            <a:ln>
              <a:noFill/>
            </a:ln>
            <a:effectLst>
              <a:innerShdw blurRad="381000" dist="177800" dir="2700000">
                <a:schemeClr val="tx1">
                  <a:lumMod val="50000"/>
                  <a:lumOff val="50000"/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4299470" y="1896908"/>
              <a:ext cx="723195" cy="1205256"/>
            </a:xfrm>
            <a:prstGeom prst="rect">
              <a:avLst/>
            </a:prstGeom>
            <a:noFill/>
            <a:effectLst>
              <a:innerShdw blurRad="152400" dist="50800" dir="13500000">
                <a:srgbClr val="925700">
                  <a:alpha val="54000"/>
                </a:srgbClr>
              </a:innerShdw>
            </a:effectLst>
          </p:spPr>
          <p:txBody>
            <a:bodyPr wrap="squar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825" dirty="0">
                  <a:solidFill>
                    <a:srgbClr val="FD9E24"/>
                  </a:solidFill>
                  <a:effectLst>
                    <a:innerShdw blurRad="50800" dist="50800" dir="13500000">
                      <a:srgbClr val="925700">
                        <a:alpha val="65000"/>
                      </a:srgbClr>
                    </a:innerShdw>
                  </a:effectLst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结</a:t>
              </a:r>
            </a:p>
          </p:txBody>
        </p:sp>
      </p:grpSp>
      <p:sp>
        <p:nvSpPr>
          <p:cNvPr id="34" name="矩形 259"/>
          <p:cNvSpPr>
            <a:spLocks noChangeArrowheads="1"/>
          </p:cNvSpPr>
          <p:nvPr/>
        </p:nvSpPr>
        <p:spPr bwMode="auto">
          <a:xfrm>
            <a:off x="2366904" y="4832766"/>
            <a:ext cx="7458193" cy="87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866775" fontAlgn="base">
              <a:spcAft>
                <a:spcPct val="0"/>
              </a:spcAft>
              <a:buNone/>
            </a:pPr>
            <a:r>
              <a:rPr lang="zh-CN" altLang="en-US" sz="5690" cap="all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摄影行业工作汇报</a:t>
            </a:r>
          </a:p>
        </p:txBody>
      </p:sp>
      <p:sp>
        <p:nvSpPr>
          <p:cNvPr id="35" name="矩形 259"/>
          <p:cNvSpPr>
            <a:spLocks noChangeArrowheads="1"/>
          </p:cNvSpPr>
          <p:nvPr/>
        </p:nvSpPr>
        <p:spPr bwMode="auto">
          <a:xfrm>
            <a:off x="3538231" y="5587653"/>
            <a:ext cx="5115538" cy="5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866775" fontAlgn="base">
              <a:spcAft>
                <a:spcPct val="0"/>
              </a:spcAft>
              <a:buNone/>
            </a:pPr>
            <a:r>
              <a:rPr lang="en-US" altLang="zh-CN" sz="1705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report by the general photography industry</a:t>
            </a:r>
          </a:p>
        </p:txBody>
      </p:sp>
      <p:sp>
        <p:nvSpPr>
          <p:cNvPr id="41" name="矩形 259"/>
          <p:cNvSpPr>
            <a:spLocks noChangeArrowheads="1"/>
          </p:cNvSpPr>
          <p:nvPr/>
        </p:nvSpPr>
        <p:spPr bwMode="auto">
          <a:xfrm>
            <a:off x="5237021" y="6296026"/>
            <a:ext cx="2089908" cy="26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866775" fontAlgn="base">
              <a:spcAft>
                <a:spcPct val="0"/>
              </a:spcAft>
              <a:buNone/>
            </a:pPr>
            <a:r>
              <a:rPr lang="zh-CN" altLang="en-US" sz="1705" cap="all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r>
              <a:rPr lang="en-US" altLang="zh-CN" sz="1705" cap="all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xiazaii</a:t>
            </a:r>
            <a:endParaRPr lang="zh-CN" altLang="en-US" sz="1705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07005" y="-894829"/>
            <a:ext cx="577991" cy="577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34" grpId="0"/>
      <p:bldP spid="34" grpId="1"/>
      <p:bldP spid="35" grpId="0"/>
      <p:bldP spid="35" grpId="1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5611214" y="3497275"/>
            <a:ext cx="956619" cy="959170"/>
            <a:chOff x="4004877" y="2411833"/>
            <a:chExt cx="1139957" cy="1143000"/>
          </a:xfrm>
        </p:grpSpPr>
        <p:sp>
          <p:nvSpPr>
            <p:cNvPr id="14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rtlCol="0" anchor="t" anchorCtr="0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2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2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Down Arrow 15"/>
          <p:cNvSpPr/>
          <p:nvPr/>
        </p:nvSpPr>
        <p:spPr bwMode="auto">
          <a:xfrm rot="14548862">
            <a:off x="6635755" y="3413393"/>
            <a:ext cx="248531" cy="443952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3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548862" flipH="1" flipV="1">
            <a:off x="5301688" y="4071424"/>
            <a:ext cx="248531" cy="459796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5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3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5971004" y="3028816"/>
            <a:ext cx="248531" cy="443952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3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7051138" flipH="1">
            <a:off x="5308613" y="3412863"/>
            <a:ext cx="248531" cy="443952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3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 flipV="1">
            <a:off x="5971006" y="4480950"/>
            <a:ext cx="248531" cy="443952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4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3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Down Arrow 56"/>
          <p:cNvSpPr/>
          <p:nvPr/>
        </p:nvSpPr>
        <p:spPr bwMode="auto">
          <a:xfrm rot="7051138" flipV="1">
            <a:off x="6628829" y="4085378"/>
            <a:ext cx="248531" cy="459796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32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5598125" y="2020403"/>
            <a:ext cx="1007571" cy="1008411"/>
            <a:chOff x="3307763" y="1427226"/>
            <a:chExt cx="648499" cy="64904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2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6904408" y="4145470"/>
            <a:ext cx="1007571" cy="1008411"/>
            <a:chOff x="3365370" y="3682819"/>
            <a:chExt cx="648499" cy="64904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4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2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4272855" y="2822729"/>
            <a:ext cx="1007571" cy="1008411"/>
            <a:chOff x="5187738" y="3682819"/>
            <a:chExt cx="648499" cy="64904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4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2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5593006" y="4921584"/>
            <a:ext cx="1007571" cy="1008411"/>
            <a:chOff x="5187738" y="1415796"/>
            <a:chExt cx="648499" cy="64904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4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2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6"/>
          <p:cNvGrpSpPr/>
          <p:nvPr/>
        </p:nvGrpSpPr>
        <p:grpSpPr>
          <a:xfrm>
            <a:off x="4260313" y="4145470"/>
            <a:ext cx="1007571" cy="1008411"/>
            <a:chOff x="5648594" y="2472338"/>
            <a:chExt cx="648499" cy="64904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4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2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6914236" y="2818098"/>
            <a:ext cx="1007571" cy="1008411"/>
            <a:chOff x="2886238" y="2472339"/>
            <a:chExt cx="648499" cy="64904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4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2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1869453" y="3123026"/>
            <a:ext cx="2267105" cy="616260"/>
            <a:chOff x="844734" y="1897307"/>
            <a:chExt cx="2294202" cy="597153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099983"/>
              <a:ext cx="2287091" cy="3944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760" dirty="0">
                  <a:solidFill>
                    <a:srgbClr val="58585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935292" y="1897307"/>
              <a:ext cx="1203644" cy="21702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25">
                  <a:solidFill>
                    <a:srgbClr val="58585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1862997" y="4260835"/>
            <a:ext cx="2294865" cy="616263"/>
            <a:chOff x="844734" y="1897308"/>
            <a:chExt cx="2322294" cy="597154"/>
          </a:xfrm>
        </p:grpSpPr>
        <p:sp>
          <p:nvSpPr>
            <p:cNvPr id="95" name="Footer Text"/>
            <p:cNvSpPr txBox="1"/>
            <p:nvPr/>
          </p:nvSpPr>
          <p:spPr>
            <a:xfrm>
              <a:off x="844734" y="2099986"/>
              <a:ext cx="2287092" cy="39447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760" dirty="0">
                  <a:solidFill>
                    <a:srgbClr val="58585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963384" y="1897308"/>
              <a:ext cx="1203644" cy="21702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25">
                  <a:solidFill>
                    <a:srgbClr val="58585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8170761" y="2881648"/>
            <a:ext cx="2268166" cy="616260"/>
            <a:chOff x="844734" y="1897308"/>
            <a:chExt cx="2287091" cy="597153"/>
          </a:xfrm>
        </p:grpSpPr>
        <p:sp>
          <p:nvSpPr>
            <p:cNvPr id="98" name="Footer Text"/>
            <p:cNvSpPr txBox="1"/>
            <p:nvPr/>
          </p:nvSpPr>
          <p:spPr>
            <a:xfrm>
              <a:off x="844734" y="2099984"/>
              <a:ext cx="2287091" cy="3944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760" dirty="0">
                  <a:solidFill>
                    <a:srgbClr val="58585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4734" y="1897308"/>
              <a:ext cx="1199352" cy="21702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25">
                  <a:solidFill>
                    <a:srgbClr val="58585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8170761" y="4018640"/>
            <a:ext cx="2268166" cy="616265"/>
            <a:chOff x="844734" y="1897307"/>
            <a:chExt cx="2287091" cy="597154"/>
          </a:xfrm>
        </p:grpSpPr>
        <p:sp>
          <p:nvSpPr>
            <p:cNvPr id="101" name="Footer Text"/>
            <p:cNvSpPr txBox="1"/>
            <p:nvPr/>
          </p:nvSpPr>
          <p:spPr>
            <a:xfrm>
              <a:off x="844734" y="2099986"/>
              <a:ext cx="2287091" cy="39447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760" dirty="0">
                  <a:solidFill>
                    <a:srgbClr val="58585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4734" y="1897307"/>
              <a:ext cx="1199352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25">
                  <a:solidFill>
                    <a:srgbClr val="58585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3193482" y="1985220"/>
            <a:ext cx="2260078" cy="616264"/>
            <a:chOff x="844734" y="1897307"/>
            <a:chExt cx="2287091" cy="597154"/>
          </a:xfrm>
        </p:grpSpPr>
        <p:sp>
          <p:nvSpPr>
            <p:cNvPr id="104" name="Footer Text"/>
            <p:cNvSpPr txBox="1"/>
            <p:nvPr/>
          </p:nvSpPr>
          <p:spPr>
            <a:xfrm>
              <a:off x="844734" y="2099986"/>
              <a:ext cx="2287091" cy="39447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760" dirty="0">
                  <a:solidFill>
                    <a:srgbClr val="58585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26827" y="1897307"/>
              <a:ext cx="1203644" cy="21702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25">
                  <a:solidFill>
                    <a:srgbClr val="58585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6828655" y="5155624"/>
            <a:ext cx="2268166" cy="616262"/>
            <a:chOff x="844734" y="1897308"/>
            <a:chExt cx="2287091" cy="597155"/>
          </a:xfrm>
        </p:grpSpPr>
        <p:sp>
          <p:nvSpPr>
            <p:cNvPr id="107" name="Footer Text"/>
            <p:cNvSpPr txBox="1"/>
            <p:nvPr/>
          </p:nvSpPr>
          <p:spPr>
            <a:xfrm>
              <a:off x="844734" y="2099986"/>
              <a:ext cx="2287091" cy="3944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760" dirty="0">
                  <a:solidFill>
                    <a:srgbClr val="58585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4734" y="1897308"/>
              <a:ext cx="1199352" cy="21702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25">
                  <a:solidFill>
                    <a:srgbClr val="58585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325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32"/>
          <p:cNvSpPr txBox="1"/>
          <p:nvPr/>
        </p:nvSpPr>
        <p:spPr>
          <a:xfrm>
            <a:off x="20053" y="104859"/>
            <a:ext cx="3413713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5" dirty="0">
                <a:solidFill>
                  <a:srgbClr val="58585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1705" dirty="0">
              <a:solidFill>
                <a:srgbClr val="585858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5" grpId="0" animBg="1"/>
      <p:bldP spid="48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/>
          <p:nvPr/>
        </p:nvSpPr>
        <p:spPr bwMode="auto">
          <a:xfrm>
            <a:off x="1697754" y="2796588"/>
            <a:ext cx="2291059" cy="2230318"/>
          </a:xfrm>
          <a:custGeom>
            <a:avLst/>
            <a:gdLst/>
            <a:ahLst/>
            <a:cxnLst>
              <a:cxn ang="0">
                <a:pos x="265" y="22"/>
              </a:cxn>
              <a:cxn ang="0">
                <a:pos x="399" y="0"/>
              </a:cxn>
              <a:cxn ang="0">
                <a:pos x="644" y="84"/>
              </a:cxn>
              <a:cxn ang="0">
                <a:pos x="682" y="117"/>
              </a:cxn>
              <a:cxn ang="0">
                <a:pos x="778" y="268"/>
              </a:cxn>
              <a:cxn ang="0">
                <a:pos x="799" y="391"/>
              </a:cxn>
              <a:cxn ang="0">
                <a:pos x="754" y="291"/>
              </a:cxn>
              <a:cxn ang="0">
                <a:pos x="644" y="246"/>
              </a:cxn>
              <a:cxn ang="0">
                <a:pos x="644" y="246"/>
              </a:cxn>
              <a:cxn ang="0">
                <a:pos x="643" y="246"/>
              </a:cxn>
              <a:cxn ang="0">
                <a:pos x="510" y="267"/>
              </a:cxn>
              <a:cxn ang="0">
                <a:pos x="360" y="363"/>
              </a:cxn>
              <a:cxn ang="0">
                <a:pos x="326" y="401"/>
              </a:cxn>
              <a:cxn ang="0">
                <a:pos x="243" y="646"/>
              </a:cxn>
              <a:cxn ang="0">
                <a:pos x="264" y="777"/>
              </a:cxn>
              <a:cxn ang="0">
                <a:pos x="117" y="682"/>
              </a:cxn>
              <a:cxn ang="0">
                <a:pos x="0" y="400"/>
              </a:cxn>
              <a:cxn ang="0">
                <a:pos x="117" y="117"/>
              </a:cxn>
              <a:cxn ang="0">
                <a:pos x="265" y="22"/>
              </a:cxn>
            </a:cxnLst>
            <a:rect l="0" t="0" r="r" b="b"/>
            <a:pathLst>
              <a:path w="799" h="777">
                <a:moveTo>
                  <a:pt x="265" y="22"/>
                </a:moveTo>
                <a:cubicBezTo>
                  <a:pt x="307" y="8"/>
                  <a:pt x="351" y="0"/>
                  <a:pt x="399" y="0"/>
                </a:cubicBezTo>
                <a:cubicBezTo>
                  <a:pt x="492" y="0"/>
                  <a:pt x="574" y="28"/>
                  <a:pt x="644" y="84"/>
                </a:cubicBezTo>
                <a:cubicBezTo>
                  <a:pt x="657" y="94"/>
                  <a:pt x="670" y="105"/>
                  <a:pt x="682" y="117"/>
                </a:cubicBezTo>
                <a:cubicBezTo>
                  <a:pt x="727" y="162"/>
                  <a:pt x="759" y="212"/>
                  <a:pt x="778" y="268"/>
                </a:cubicBezTo>
                <a:cubicBezTo>
                  <a:pt x="791" y="306"/>
                  <a:pt x="798" y="347"/>
                  <a:pt x="799" y="391"/>
                </a:cubicBezTo>
                <a:cubicBezTo>
                  <a:pt x="797" y="353"/>
                  <a:pt x="781" y="319"/>
                  <a:pt x="754" y="291"/>
                </a:cubicBezTo>
                <a:cubicBezTo>
                  <a:pt x="723" y="261"/>
                  <a:pt x="687" y="246"/>
                  <a:pt x="644" y="246"/>
                </a:cubicBezTo>
                <a:cubicBezTo>
                  <a:pt x="644" y="246"/>
                  <a:pt x="644" y="246"/>
                  <a:pt x="644" y="246"/>
                </a:cubicBezTo>
                <a:cubicBezTo>
                  <a:pt x="644" y="246"/>
                  <a:pt x="643" y="246"/>
                  <a:pt x="643" y="246"/>
                </a:cubicBezTo>
                <a:cubicBezTo>
                  <a:pt x="596" y="246"/>
                  <a:pt x="552" y="253"/>
                  <a:pt x="510" y="267"/>
                </a:cubicBezTo>
                <a:cubicBezTo>
                  <a:pt x="455" y="286"/>
                  <a:pt x="405" y="318"/>
                  <a:pt x="360" y="363"/>
                </a:cubicBezTo>
                <a:cubicBezTo>
                  <a:pt x="348" y="375"/>
                  <a:pt x="337" y="388"/>
                  <a:pt x="326" y="401"/>
                </a:cubicBezTo>
                <a:cubicBezTo>
                  <a:pt x="271" y="471"/>
                  <a:pt x="243" y="553"/>
                  <a:pt x="243" y="646"/>
                </a:cubicBezTo>
                <a:cubicBezTo>
                  <a:pt x="243" y="693"/>
                  <a:pt x="250" y="736"/>
                  <a:pt x="264" y="777"/>
                </a:cubicBezTo>
                <a:cubicBezTo>
                  <a:pt x="210" y="758"/>
                  <a:pt x="161" y="726"/>
                  <a:pt x="117" y="682"/>
                </a:cubicBezTo>
                <a:cubicBezTo>
                  <a:pt x="39" y="604"/>
                  <a:pt x="0" y="510"/>
                  <a:pt x="0" y="400"/>
                </a:cubicBezTo>
                <a:cubicBezTo>
                  <a:pt x="0" y="290"/>
                  <a:pt x="39" y="195"/>
                  <a:pt x="117" y="117"/>
                </a:cubicBezTo>
                <a:cubicBezTo>
                  <a:pt x="161" y="73"/>
                  <a:pt x="210" y="42"/>
                  <a:pt x="265" y="2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4" name="Freeform 6"/>
          <p:cNvSpPr/>
          <p:nvPr/>
        </p:nvSpPr>
        <p:spPr bwMode="auto">
          <a:xfrm>
            <a:off x="2457013" y="2096173"/>
            <a:ext cx="2230318" cy="2296752"/>
          </a:xfrm>
          <a:custGeom>
            <a:avLst/>
            <a:gdLst/>
            <a:ahLst/>
            <a:cxnLst>
              <a:cxn ang="0">
                <a:pos x="390" y="800"/>
              </a:cxn>
              <a:cxn ang="0">
                <a:pos x="489" y="755"/>
              </a:cxn>
              <a:cxn ang="0">
                <a:pos x="534" y="657"/>
              </a:cxn>
              <a:cxn ang="0">
                <a:pos x="534" y="645"/>
              </a:cxn>
              <a:cxn ang="0">
                <a:pos x="534" y="635"/>
              </a:cxn>
              <a:cxn ang="0">
                <a:pos x="513" y="512"/>
              </a:cxn>
              <a:cxn ang="0">
                <a:pos x="417" y="361"/>
              </a:cxn>
              <a:cxn ang="0">
                <a:pos x="379" y="328"/>
              </a:cxn>
              <a:cxn ang="0">
                <a:pos x="134" y="244"/>
              </a:cxn>
              <a:cxn ang="0">
                <a:pos x="0" y="266"/>
              </a:cxn>
              <a:cxn ang="0">
                <a:pos x="95" y="117"/>
              </a:cxn>
              <a:cxn ang="0">
                <a:pos x="378" y="0"/>
              </a:cxn>
              <a:cxn ang="0">
                <a:pos x="661" y="117"/>
              </a:cxn>
              <a:cxn ang="0">
                <a:pos x="756" y="266"/>
              </a:cxn>
              <a:cxn ang="0">
                <a:pos x="778" y="400"/>
              </a:cxn>
              <a:cxn ang="0">
                <a:pos x="695" y="645"/>
              </a:cxn>
              <a:cxn ang="0">
                <a:pos x="661" y="683"/>
              </a:cxn>
              <a:cxn ang="0">
                <a:pos x="512" y="778"/>
              </a:cxn>
              <a:cxn ang="0">
                <a:pos x="390" y="800"/>
              </a:cxn>
            </a:cxnLst>
            <a:rect l="0" t="0" r="r" b="b"/>
            <a:pathLst>
              <a:path w="778" h="800">
                <a:moveTo>
                  <a:pt x="390" y="800"/>
                </a:moveTo>
                <a:cubicBezTo>
                  <a:pt x="428" y="798"/>
                  <a:pt x="461" y="783"/>
                  <a:pt x="489" y="755"/>
                </a:cubicBezTo>
                <a:cubicBezTo>
                  <a:pt x="516" y="727"/>
                  <a:pt x="531" y="695"/>
                  <a:pt x="534" y="657"/>
                </a:cubicBezTo>
                <a:cubicBezTo>
                  <a:pt x="534" y="653"/>
                  <a:pt x="534" y="649"/>
                  <a:pt x="534" y="645"/>
                </a:cubicBezTo>
                <a:cubicBezTo>
                  <a:pt x="534" y="642"/>
                  <a:pt x="534" y="638"/>
                  <a:pt x="534" y="635"/>
                </a:cubicBezTo>
                <a:cubicBezTo>
                  <a:pt x="533" y="591"/>
                  <a:pt x="526" y="550"/>
                  <a:pt x="513" y="512"/>
                </a:cubicBezTo>
                <a:cubicBezTo>
                  <a:pt x="494" y="456"/>
                  <a:pt x="462" y="406"/>
                  <a:pt x="417" y="361"/>
                </a:cubicBezTo>
                <a:cubicBezTo>
                  <a:pt x="405" y="349"/>
                  <a:pt x="392" y="338"/>
                  <a:pt x="379" y="328"/>
                </a:cubicBezTo>
                <a:cubicBezTo>
                  <a:pt x="309" y="272"/>
                  <a:pt x="227" y="244"/>
                  <a:pt x="134" y="244"/>
                </a:cubicBezTo>
                <a:cubicBezTo>
                  <a:pt x="86" y="244"/>
                  <a:pt x="42" y="252"/>
                  <a:pt x="0" y="266"/>
                </a:cubicBezTo>
                <a:cubicBezTo>
                  <a:pt x="19" y="212"/>
                  <a:pt x="51" y="162"/>
                  <a:pt x="95" y="117"/>
                </a:cubicBezTo>
                <a:cubicBezTo>
                  <a:pt x="173" y="39"/>
                  <a:pt x="268" y="0"/>
                  <a:pt x="378" y="0"/>
                </a:cubicBezTo>
                <a:cubicBezTo>
                  <a:pt x="488" y="0"/>
                  <a:pt x="583" y="39"/>
                  <a:pt x="661" y="117"/>
                </a:cubicBezTo>
                <a:cubicBezTo>
                  <a:pt x="705" y="162"/>
                  <a:pt x="737" y="211"/>
                  <a:pt x="756" y="266"/>
                </a:cubicBezTo>
                <a:cubicBezTo>
                  <a:pt x="771" y="308"/>
                  <a:pt x="778" y="352"/>
                  <a:pt x="778" y="400"/>
                </a:cubicBezTo>
                <a:cubicBezTo>
                  <a:pt x="778" y="493"/>
                  <a:pt x="750" y="575"/>
                  <a:pt x="695" y="645"/>
                </a:cubicBezTo>
                <a:cubicBezTo>
                  <a:pt x="684" y="658"/>
                  <a:pt x="673" y="671"/>
                  <a:pt x="661" y="683"/>
                </a:cubicBezTo>
                <a:cubicBezTo>
                  <a:pt x="616" y="727"/>
                  <a:pt x="567" y="759"/>
                  <a:pt x="512" y="778"/>
                </a:cubicBezTo>
                <a:cubicBezTo>
                  <a:pt x="474" y="792"/>
                  <a:pt x="433" y="799"/>
                  <a:pt x="390" y="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5" name="Freeform 7"/>
          <p:cNvSpPr/>
          <p:nvPr/>
        </p:nvSpPr>
        <p:spPr bwMode="auto">
          <a:xfrm>
            <a:off x="3100483" y="2861125"/>
            <a:ext cx="2289161" cy="2232214"/>
          </a:xfrm>
          <a:custGeom>
            <a:avLst/>
            <a:gdLst/>
            <a:ahLst/>
            <a:cxnLst>
              <a:cxn ang="0">
                <a:pos x="532" y="0"/>
              </a:cxn>
              <a:cxn ang="0">
                <a:pos x="682" y="95"/>
              </a:cxn>
              <a:cxn ang="0">
                <a:pos x="799" y="378"/>
              </a:cxn>
              <a:cxn ang="0">
                <a:pos x="682" y="660"/>
              </a:cxn>
              <a:cxn ang="0">
                <a:pos x="533" y="756"/>
              </a:cxn>
              <a:cxn ang="0">
                <a:pos x="399" y="778"/>
              </a:cxn>
              <a:cxn ang="0">
                <a:pos x="155" y="694"/>
              </a:cxn>
              <a:cxn ang="0">
                <a:pos x="117" y="660"/>
              </a:cxn>
              <a:cxn ang="0">
                <a:pos x="22" y="513"/>
              </a:cxn>
              <a:cxn ang="0">
                <a:pos x="0" y="391"/>
              </a:cxn>
              <a:cxn ang="0">
                <a:pos x="45" y="489"/>
              </a:cxn>
              <a:cxn ang="0">
                <a:pos x="145" y="534"/>
              </a:cxn>
              <a:cxn ang="0">
                <a:pos x="155" y="534"/>
              </a:cxn>
              <a:cxn ang="0">
                <a:pos x="166" y="534"/>
              </a:cxn>
              <a:cxn ang="0">
                <a:pos x="288" y="512"/>
              </a:cxn>
              <a:cxn ang="0">
                <a:pos x="437" y="417"/>
              </a:cxn>
              <a:cxn ang="0">
                <a:pos x="471" y="379"/>
              </a:cxn>
              <a:cxn ang="0">
                <a:pos x="554" y="134"/>
              </a:cxn>
              <a:cxn ang="0">
                <a:pos x="532" y="0"/>
              </a:cxn>
            </a:cxnLst>
            <a:rect l="0" t="0" r="r" b="b"/>
            <a:pathLst>
              <a:path w="799" h="778">
                <a:moveTo>
                  <a:pt x="532" y="0"/>
                </a:moveTo>
                <a:cubicBezTo>
                  <a:pt x="587" y="19"/>
                  <a:pt x="637" y="51"/>
                  <a:pt x="682" y="95"/>
                </a:cubicBezTo>
                <a:cubicBezTo>
                  <a:pt x="760" y="173"/>
                  <a:pt x="799" y="268"/>
                  <a:pt x="799" y="378"/>
                </a:cubicBezTo>
                <a:cubicBezTo>
                  <a:pt x="799" y="488"/>
                  <a:pt x="760" y="582"/>
                  <a:pt x="682" y="660"/>
                </a:cubicBezTo>
                <a:cubicBezTo>
                  <a:pt x="637" y="705"/>
                  <a:pt x="588" y="737"/>
                  <a:pt x="533" y="756"/>
                </a:cubicBezTo>
                <a:cubicBezTo>
                  <a:pt x="491" y="770"/>
                  <a:pt x="447" y="778"/>
                  <a:pt x="399" y="778"/>
                </a:cubicBezTo>
                <a:cubicBezTo>
                  <a:pt x="306" y="778"/>
                  <a:pt x="225" y="750"/>
                  <a:pt x="155" y="694"/>
                </a:cubicBezTo>
                <a:cubicBezTo>
                  <a:pt x="142" y="684"/>
                  <a:pt x="129" y="673"/>
                  <a:pt x="117" y="660"/>
                </a:cubicBezTo>
                <a:cubicBezTo>
                  <a:pt x="73" y="616"/>
                  <a:pt x="41" y="567"/>
                  <a:pt x="22" y="513"/>
                </a:cubicBezTo>
                <a:cubicBezTo>
                  <a:pt x="9" y="475"/>
                  <a:pt x="1" y="434"/>
                  <a:pt x="0" y="391"/>
                </a:cubicBezTo>
                <a:cubicBezTo>
                  <a:pt x="2" y="429"/>
                  <a:pt x="18" y="461"/>
                  <a:pt x="45" y="489"/>
                </a:cubicBezTo>
                <a:cubicBezTo>
                  <a:pt x="73" y="517"/>
                  <a:pt x="106" y="532"/>
                  <a:pt x="145" y="534"/>
                </a:cubicBezTo>
                <a:cubicBezTo>
                  <a:pt x="148" y="534"/>
                  <a:pt x="151" y="534"/>
                  <a:pt x="155" y="534"/>
                </a:cubicBezTo>
                <a:cubicBezTo>
                  <a:pt x="159" y="534"/>
                  <a:pt x="162" y="534"/>
                  <a:pt x="166" y="534"/>
                </a:cubicBezTo>
                <a:cubicBezTo>
                  <a:pt x="209" y="533"/>
                  <a:pt x="250" y="526"/>
                  <a:pt x="288" y="512"/>
                </a:cubicBezTo>
                <a:cubicBezTo>
                  <a:pt x="343" y="493"/>
                  <a:pt x="392" y="461"/>
                  <a:pt x="437" y="417"/>
                </a:cubicBezTo>
                <a:cubicBezTo>
                  <a:pt x="449" y="405"/>
                  <a:pt x="460" y="392"/>
                  <a:pt x="471" y="379"/>
                </a:cubicBezTo>
                <a:cubicBezTo>
                  <a:pt x="526" y="309"/>
                  <a:pt x="554" y="227"/>
                  <a:pt x="554" y="134"/>
                </a:cubicBezTo>
                <a:cubicBezTo>
                  <a:pt x="554" y="86"/>
                  <a:pt x="547" y="42"/>
                  <a:pt x="532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6" name="Freeform 8"/>
          <p:cNvSpPr/>
          <p:nvPr/>
        </p:nvSpPr>
        <p:spPr bwMode="auto">
          <a:xfrm>
            <a:off x="2394373" y="3502697"/>
            <a:ext cx="2232215" cy="2294855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400" y="0"/>
              </a:cxn>
              <a:cxn ang="0">
                <a:pos x="291" y="45"/>
              </a:cxn>
              <a:cxn ang="0">
                <a:pos x="246" y="145"/>
              </a:cxn>
              <a:cxn ang="0">
                <a:pos x="246" y="155"/>
              </a:cxn>
              <a:cxn ang="0">
                <a:pos x="246" y="167"/>
              </a:cxn>
              <a:cxn ang="0">
                <a:pos x="268" y="289"/>
              </a:cxn>
              <a:cxn ang="0">
                <a:pos x="363" y="436"/>
              </a:cxn>
              <a:cxn ang="0">
                <a:pos x="401" y="470"/>
              </a:cxn>
              <a:cxn ang="0">
                <a:pos x="645" y="554"/>
              </a:cxn>
              <a:cxn ang="0">
                <a:pos x="779" y="532"/>
              </a:cxn>
              <a:cxn ang="0">
                <a:pos x="683" y="683"/>
              </a:cxn>
              <a:cxn ang="0">
                <a:pos x="400" y="800"/>
              </a:cxn>
              <a:cxn ang="0">
                <a:pos x="117" y="683"/>
              </a:cxn>
              <a:cxn ang="0">
                <a:pos x="21" y="531"/>
              </a:cxn>
              <a:cxn ang="0">
                <a:pos x="0" y="400"/>
              </a:cxn>
              <a:cxn ang="0">
                <a:pos x="83" y="155"/>
              </a:cxn>
              <a:cxn ang="0">
                <a:pos x="117" y="117"/>
              </a:cxn>
              <a:cxn ang="0">
                <a:pos x="267" y="21"/>
              </a:cxn>
              <a:cxn ang="0">
                <a:pos x="400" y="0"/>
              </a:cxn>
            </a:cxnLst>
            <a:rect l="0" t="0" r="r" b="b"/>
            <a:pathLst>
              <a:path w="779" h="800">
                <a:moveTo>
                  <a:pt x="400" y="0"/>
                </a:moveTo>
                <a:cubicBezTo>
                  <a:pt x="400" y="0"/>
                  <a:pt x="400" y="0"/>
                  <a:pt x="400" y="0"/>
                </a:cubicBezTo>
                <a:cubicBezTo>
                  <a:pt x="358" y="0"/>
                  <a:pt x="321" y="15"/>
                  <a:pt x="291" y="45"/>
                </a:cubicBezTo>
                <a:cubicBezTo>
                  <a:pt x="263" y="73"/>
                  <a:pt x="248" y="107"/>
                  <a:pt x="246" y="145"/>
                </a:cubicBezTo>
                <a:cubicBezTo>
                  <a:pt x="246" y="148"/>
                  <a:pt x="246" y="152"/>
                  <a:pt x="246" y="155"/>
                </a:cubicBezTo>
                <a:cubicBezTo>
                  <a:pt x="246" y="159"/>
                  <a:pt x="246" y="163"/>
                  <a:pt x="246" y="167"/>
                </a:cubicBezTo>
                <a:cubicBezTo>
                  <a:pt x="247" y="210"/>
                  <a:pt x="255" y="251"/>
                  <a:pt x="268" y="289"/>
                </a:cubicBezTo>
                <a:cubicBezTo>
                  <a:pt x="287" y="343"/>
                  <a:pt x="319" y="392"/>
                  <a:pt x="363" y="436"/>
                </a:cubicBezTo>
                <a:cubicBezTo>
                  <a:pt x="375" y="449"/>
                  <a:pt x="388" y="460"/>
                  <a:pt x="401" y="470"/>
                </a:cubicBezTo>
                <a:cubicBezTo>
                  <a:pt x="471" y="526"/>
                  <a:pt x="552" y="554"/>
                  <a:pt x="645" y="554"/>
                </a:cubicBezTo>
                <a:cubicBezTo>
                  <a:pt x="693" y="554"/>
                  <a:pt x="737" y="546"/>
                  <a:pt x="779" y="532"/>
                </a:cubicBezTo>
                <a:cubicBezTo>
                  <a:pt x="760" y="587"/>
                  <a:pt x="728" y="638"/>
                  <a:pt x="683" y="683"/>
                </a:cubicBezTo>
                <a:cubicBezTo>
                  <a:pt x="605" y="761"/>
                  <a:pt x="510" y="800"/>
                  <a:pt x="400" y="800"/>
                </a:cubicBezTo>
                <a:cubicBezTo>
                  <a:pt x="290" y="800"/>
                  <a:pt x="195" y="761"/>
                  <a:pt x="117" y="683"/>
                </a:cubicBezTo>
                <a:cubicBezTo>
                  <a:pt x="72" y="638"/>
                  <a:pt x="40" y="587"/>
                  <a:pt x="21" y="531"/>
                </a:cubicBezTo>
                <a:cubicBezTo>
                  <a:pt x="7" y="490"/>
                  <a:pt x="0" y="447"/>
                  <a:pt x="0" y="400"/>
                </a:cubicBezTo>
                <a:cubicBezTo>
                  <a:pt x="0" y="307"/>
                  <a:pt x="28" y="225"/>
                  <a:pt x="83" y="155"/>
                </a:cubicBezTo>
                <a:cubicBezTo>
                  <a:pt x="94" y="142"/>
                  <a:pt x="105" y="129"/>
                  <a:pt x="117" y="117"/>
                </a:cubicBezTo>
                <a:cubicBezTo>
                  <a:pt x="162" y="72"/>
                  <a:pt x="212" y="40"/>
                  <a:pt x="267" y="21"/>
                </a:cubicBezTo>
                <a:cubicBezTo>
                  <a:pt x="309" y="7"/>
                  <a:pt x="353" y="0"/>
                  <a:pt x="400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65"/>
          <p:cNvSpPr>
            <a:spLocks noEditPoints="1"/>
          </p:cNvSpPr>
          <p:nvPr/>
        </p:nvSpPr>
        <p:spPr bwMode="auto">
          <a:xfrm>
            <a:off x="2073433" y="3355037"/>
            <a:ext cx="489240" cy="445813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31"/>
          <p:cNvSpPr/>
          <p:nvPr/>
        </p:nvSpPr>
        <p:spPr bwMode="auto">
          <a:xfrm>
            <a:off x="3760218" y="2637453"/>
            <a:ext cx="382128" cy="387916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35"/>
          <p:cNvSpPr>
            <a:spLocks noEditPoints="1"/>
          </p:cNvSpPr>
          <p:nvPr/>
        </p:nvSpPr>
        <p:spPr bwMode="auto">
          <a:xfrm>
            <a:off x="4435996" y="4150554"/>
            <a:ext cx="457396" cy="428445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36"/>
          <p:cNvSpPr>
            <a:spLocks noEditPoints="1"/>
          </p:cNvSpPr>
          <p:nvPr/>
        </p:nvSpPr>
        <p:spPr bwMode="auto">
          <a:xfrm>
            <a:off x="2971121" y="4913327"/>
            <a:ext cx="370549" cy="402392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5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4960269" y="2883763"/>
          <a:ext cx="5919846" cy="343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899746" y="2209429"/>
            <a:ext cx="4708713" cy="49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" name="TextBox 32"/>
          <p:cNvSpPr txBox="1"/>
          <p:nvPr/>
        </p:nvSpPr>
        <p:spPr>
          <a:xfrm>
            <a:off x="20053" y="104859"/>
            <a:ext cx="3413713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5" dirty="0">
                <a:solidFill>
                  <a:srgbClr val="58585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1705" dirty="0">
              <a:solidFill>
                <a:srgbClr val="585858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17" grpId="0" animBg="1"/>
      <p:bldP spid="18" grpId="0" animBg="1"/>
      <p:bldP spid="19" grpId="0" animBg="1"/>
      <p:bldP spid="20" grpId="0" animBg="1"/>
      <p:bldGraphic spid="22" grpId="0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" y="188"/>
            <a:ext cx="6710134" cy="68576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TextBox 39"/>
          <p:cNvSpPr txBox="1"/>
          <p:nvPr/>
        </p:nvSpPr>
        <p:spPr>
          <a:xfrm>
            <a:off x="6915291" y="1449047"/>
            <a:ext cx="3550261" cy="902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6915291" y="2656533"/>
            <a:ext cx="3550261" cy="902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1" name="TextBox 39"/>
          <p:cNvSpPr txBox="1"/>
          <p:nvPr/>
        </p:nvSpPr>
        <p:spPr>
          <a:xfrm>
            <a:off x="6915291" y="3864020"/>
            <a:ext cx="3550261" cy="902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6915291" y="5071506"/>
            <a:ext cx="3550261" cy="902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8" name="TextBox 32"/>
          <p:cNvSpPr txBox="1"/>
          <p:nvPr/>
        </p:nvSpPr>
        <p:spPr>
          <a:xfrm>
            <a:off x="20053" y="104859"/>
            <a:ext cx="3413713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5" dirty="0">
                <a:solidFill>
                  <a:srgbClr val="58585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1705" dirty="0">
              <a:solidFill>
                <a:srgbClr val="585858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116156" y="1858908"/>
            <a:ext cx="8075509" cy="3140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5" y="1858908"/>
            <a:ext cx="3979279" cy="31401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80762" y="2877493"/>
            <a:ext cx="1349588" cy="11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94049" y="2877493"/>
            <a:ext cx="3019125" cy="525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41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637912" y="3439194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lvl="1" indent="-16256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04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4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261614" y="3439194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lvl="1" indent="-16256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04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4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637912" y="3697863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lvl="1" indent="-16256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04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4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261614" y="3697863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lvl="1" indent="-16256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04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4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35" y="1653967"/>
            <a:ext cx="3979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16156" y="5157845"/>
            <a:ext cx="807550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1945586" y="1930856"/>
            <a:ext cx="2674679" cy="3869320"/>
            <a:chOff x="3285725" y="973793"/>
            <a:chExt cx="2882322" cy="4169707"/>
          </a:xfrm>
        </p:grpSpPr>
        <p:sp>
          <p:nvSpPr>
            <p:cNvPr id="43" name="Freeform 5"/>
            <p:cNvSpPr/>
            <p:nvPr/>
          </p:nvSpPr>
          <p:spPr bwMode="auto">
            <a:xfrm>
              <a:off x="3739829" y="3869949"/>
              <a:ext cx="2081691" cy="531173"/>
            </a:xfrm>
            <a:custGeom>
              <a:avLst/>
              <a:gdLst>
                <a:gd name="T0" fmla="*/ 831 w 1419"/>
                <a:gd name="T1" fmla="*/ 0 h 362"/>
                <a:gd name="T2" fmla="*/ 831 w 1419"/>
                <a:gd name="T3" fmla="*/ 24 h 362"/>
                <a:gd name="T4" fmla="*/ 835 w 1419"/>
                <a:gd name="T5" fmla="*/ 37 h 362"/>
                <a:gd name="T6" fmla="*/ 847 w 1419"/>
                <a:gd name="T7" fmla="*/ 60 h 362"/>
                <a:gd name="T8" fmla="*/ 858 w 1419"/>
                <a:gd name="T9" fmla="*/ 99 h 362"/>
                <a:gd name="T10" fmla="*/ 858 w 1419"/>
                <a:gd name="T11" fmla="*/ 100 h 362"/>
                <a:gd name="T12" fmla="*/ 858 w 1419"/>
                <a:gd name="T13" fmla="*/ 101 h 362"/>
                <a:gd name="T14" fmla="*/ 858 w 1419"/>
                <a:gd name="T15" fmla="*/ 101 h 362"/>
                <a:gd name="T16" fmla="*/ 791 w 1419"/>
                <a:gd name="T17" fmla="*/ 154 h 362"/>
                <a:gd name="T18" fmla="*/ 724 w 1419"/>
                <a:gd name="T19" fmla="*/ 96 h 362"/>
                <a:gd name="T20" fmla="*/ 724 w 1419"/>
                <a:gd name="T21" fmla="*/ 96 h 362"/>
                <a:gd name="T22" fmla="*/ 735 w 1419"/>
                <a:gd name="T23" fmla="*/ 60 h 362"/>
                <a:gd name="T24" fmla="*/ 746 w 1419"/>
                <a:gd name="T25" fmla="*/ 39 h 362"/>
                <a:gd name="T26" fmla="*/ 750 w 1419"/>
                <a:gd name="T27" fmla="*/ 24 h 362"/>
                <a:gd name="T28" fmla="*/ 751 w 1419"/>
                <a:gd name="T29" fmla="*/ 24 h 362"/>
                <a:gd name="T30" fmla="*/ 751 w 1419"/>
                <a:gd name="T31" fmla="*/ 0 h 362"/>
                <a:gd name="T32" fmla="*/ 30 w 1419"/>
                <a:gd name="T33" fmla="*/ 0 h 362"/>
                <a:gd name="T34" fmla="*/ 0 w 1419"/>
                <a:gd name="T35" fmla="*/ 161 h 362"/>
                <a:gd name="T36" fmla="*/ 876 w 1419"/>
                <a:gd name="T37" fmla="*/ 362 h 362"/>
                <a:gd name="T38" fmla="*/ 953 w 1419"/>
                <a:gd name="T39" fmla="*/ 133 h 362"/>
                <a:gd name="T40" fmla="*/ 1362 w 1419"/>
                <a:gd name="T41" fmla="*/ 133 h 362"/>
                <a:gd name="T42" fmla="*/ 1419 w 1419"/>
                <a:gd name="T43" fmla="*/ 0 h 362"/>
                <a:gd name="T44" fmla="*/ 831 w 1419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9" h="362">
                  <a:moveTo>
                    <a:pt x="831" y="0"/>
                  </a:moveTo>
                  <a:cubicBezTo>
                    <a:pt x="831" y="24"/>
                    <a:pt x="831" y="24"/>
                    <a:pt x="831" y="24"/>
                  </a:cubicBezTo>
                  <a:cubicBezTo>
                    <a:pt x="835" y="37"/>
                    <a:pt x="835" y="37"/>
                    <a:pt x="835" y="37"/>
                  </a:cubicBezTo>
                  <a:cubicBezTo>
                    <a:pt x="838" y="46"/>
                    <a:pt x="840" y="50"/>
                    <a:pt x="847" y="60"/>
                  </a:cubicBezTo>
                  <a:cubicBezTo>
                    <a:pt x="856" y="71"/>
                    <a:pt x="859" y="84"/>
                    <a:pt x="858" y="99"/>
                  </a:cubicBezTo>
                  <a:cubicBezTo>
                    <a:pt x="858" y="99"/>
                    <a:pt x="858" y="100"/>
                    <a:pt x="858" y="100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5" y="130"/>
                    <a:pt x="826" y="154"/>
                    <a:pt x="791" y="154"/>
                  </a:cubicBezTo>
                  <a:cubicBezTo>
                    <a:pt x="754" y="154"/>
                    <a:pt x="724" y="128"/>
                    <a:pt x="724" y="96"/>
                  </a:cubicBezTo>
                  <a:cubicBezTo>
                    <a:pt x="724" y="96"/>
                    <a:pt x="724" y="96"/>
                    <a:pt x="724" y="96"/>
                  </a:cubicBezTo>
                  <a:cubicBezTo>
                    <a:pt x="723" y="82"/>
                    <a:pt x="727" y="71"/>
                    <a:pt x="735" y="60"/>
                  </a:cubicBezTo>
                  <a:cubicBezTo>
                    <a:pt x="741" y="51"/>
                    <a:pt x="744" y="47"/>
                    <a:pt x="746" y="39"/>
                  </a:cubicBezTo>
                  <a:cubicBezTo>
                    <a:pt x="750" y="24"/>
                    <a:pt x="750" y="24"/>
                    <a:pt x="750" y="24"/>
                  </a:cubicBezTo>
                  <a:cubicBezTo>
                    <a:pt x="751" y="24"/>
                    <a:pt x="751" y="24"/>
                    <a:pt x="751" y="24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87"/>
                    <a:pt x="0" y="161"/>
                    <a:pt x="0" y="161"/>
                  </a:cubicBezTo>
                  <a:cubicBezTo>
                    <a:pt x="876" y="362"/>
                    <a:pt x="876" y="362"/>
                    <a:pt x="876" y="362"/>
                  </a:cubicBezTo>
                  <a:cubicBezTo>
                    <a:pt x="876" y="362"/>
                    <a:pt x="908" y="149"/>
                    <a:pt x="953" y="133"/>
                  </a:cubicBezTo>
                  <a:cubicBezTo>
                    <a:pt x="997" y="117"/>
                    <a:pt x="1278" y="237"/>
                    <a:pt x="1362" y="133"/>
                  </a:cubicBezTo>
                  <a:cubicBezTo>
                    <a:pt x="1399" y="87"/>
                    <a:pt x="1414" y="40"/>
                    <a:pt x="1419" y="0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29774" tIns="14887" rIns="29774" bIns="14887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5224584" y="1646612"/>
              <a:ext cx="730995" cy="633614"/>
            </a:xfrm>
            <a:custGeom>
              <a:avLst/>
              <a:gdLst>
                <a:gd name="T0" fmla="*/ 382 w 498"/>
                <a:gd name="T1" fmla="*/ 0 h 432"/>
                <a:gd name="T2" fmla="*/ 0 w 498"/>
                <a:gd name="T3" fmla="*/ 0 h 432"/>
                <a:gd name="T4" fmla="*/ 0 w 498"/>
                <a:gd name="T5" fmla="*/ 432 h 432"/>
                <a:gd name="T6" fmla="*/ 65 w 498"/>
                <a:gd name="T7" fmla="*/ 432 h 432"/>
                <a:gd name="T8" fmla="*/ 65 w 498"/>
                <a:gd name="T9" fmla="*/ 420 h 432"/>
                <a:gd name="T10" fmla="*/ 62 w 498"/>
                <a:gd name="T11" fmla="*/ 407 h 432"/>
                <a:gd name="T12" fmla="*/ 49 w 498"/>
                <a:gd name="T13" fmla="*/ 384 h 432"/>
                <a:gd name="T14" fmla="*/ 39 w 498"/>
                <a:gd name="T15" fmla="*/ 345 h 432"/>
                <a:gd name="T16" fmla="*/ 39 w 498"/>
                <a:gd name="T17" fmla="*/ 344 h 432"/>
                <a:gd name="T18" fmla="*/ 39 w 498"/>
                <a:gd name="T19" fmla="*/ 343 h 432"/>
                <a:gd name="T20" fmla="*/ 39 w 498"/>
                <a:gd name="T21" fmla="*/ 343 h 432"/>
                <a:gd name="T22" fmla="*/ 106 w 498"/>
                <a:gd name="T23" fmla="*/ 290 h 432"/>
                <a:gd name="T24" fmla="*/ 173 w 498"/>
                <a:gd name="T25" fmla="*/ 348 h 432"/>
                <a:gd name="T26" fmla="*/ 173 w 498"/>
                <a:gd name="T27" fmla="*/ 348 h 432"/>
                <a:gd name="T28" fmla="*/ 162 w 498"/>
                <a:gd name="T29" fmla="*/ 384 h 432"/>
                <a:gd name="T30" fmla="*/ 150 w 498"/>
                <a:gd name="T31" fmla="*/ 405 h 432"/>
                <a:gd name="T32" fmla="*/ 146 w 498"/>
                <a:gd name="T33" fmla="*/ 420 h 432"/>
                <a:gd name="T34" fmla="*/ 146 w 498"/>
                <a:gd name="T35" fmla="*/ 420 h 432"/>
                <a:gd name="T36" fmla="*/ 146 w 498"/>
                <a:gd name="T37" fmla="*/ 432 h 432"/>
                <a:gd name="T38" fmla="*/ 491 w 498"/>
                <a:gd name="T39" fmla="*/ 432 h 432"/>
                <a:gd name="T40" fmla="*/ 382 w 498"/>
                <a:gd name="T4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8" h="432">
                  <a:moveTo>
                    <a:pt x="3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2" y="407"/>
                    <a:pt x="62" y="407"/>
                    <a:pt x="62" y="407"/>
                  </a:cubicBezTo>
                  <a:cubicBezTo>
                    <a:pt x="59" y="398"/>
                    <a:pt x="56" y="394"/>
                    <a:pt x="49" y="384"/>
                  </a:cubicBezTo>
                  <a:cubicBezTo>
                    <a:pt x="41" y="373"/>
                    <a:pt x="37" y="360"/>
                    <a:pt x="39" y="345"/>
                  </a:cubicBezTo>
                  <a:cubicBezTo>
                    <a:pt x="39" y="345"/>
                    <a:pt x="39" y="344"/>
                    <a:pt x="39" y="344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42" y="314"/>
                    <a:pt x="71" y="290"/>
                    <a:pt x="106" y="290"/>
                  </a:cubicBezTo>
                  <a:cubicBezTo>
                    <a:pt x="143" y="290"/>
                    <a:pt x="173" y="316"/>
                    <a:pt x="173" y="348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173" y="362"/>
                    <a:pt x="170" y="373"/>
                    <a:pt x="162" y="384"/>
                  </a:cubicBezTo>
                  <a:cubicBezTo>
                    <a:pt x="156" y="393"/>
                    <a:pt x="153" y="397"/>
                    <a:pt x="150" y="405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32"/>
                    <a:pt x="146" y="432"/>
                    <a:pt x="146" y="432"/>
                  </a:cubicBezTo>
                  <a:cubicBezTo>
                    <a:pt x="491" y="432"/>
                    <a:pt x="491" y="432"/>
                    <a:pt x="491" y="432"/>
                  </a:cubicBezTo>
                  <a:cubicBezTo>
                    <a:pt x="498" y="320"/>
                    <a:pt x="483" y="157"/>
                    <a:pt x="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29774" tIns="14887" rIns="29774" bIns="14887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9"/>
            <p:cNvSpPr/>
            <p:nvPr/>
          </p:nvSpPr>
          <p:spPr bwMode="auto">
            <a:xfrm>
              <a:off x="4063592" y="973793"/>
              <a:ext cx="1642841" cy="565319"/>
            </a:xfrm>
            <a:custGeom>
              <a:avLst/>
              <a:gdLst>
                <a:gd name="T0" fmla="*/ 793 w 1120"/>
                <a:gd name="T1" fmla="*/ 146 h 385"/>
                <a:gd name="T2" fmla="*/ 0 w 1120"/>
                <a:gd name="T3" fmla="*/ 136 h 385"/>
                <a:gd name="T4" fmla="*/ 0 w 1120"/>
                <a:gd name="T5" fmla="*/ 385 h 385"/>
                <a:gd name="T6" fmla="*/ 603 w 1120"/>
                <a:gd name="T7" fmla="*/ 385 h 385"/>
                <a:gd name="T8" fmla="*/ 603 w 1120"/>
                <a:gd name="T9" fmla="*/ 342 h 385"/>
                <a:gd name="T10" fmla="*/ 600 w 1120"/>
                <a:gd name="T11" fmla="*/ 330 h 385"/>
                <a:gd name="T12" fmla="*/ 587 w 1120"/>
                <a:gd name="T13" fmla="*/ 307 h 385"/>
                <a:gd name="T14" fmla="*/ 577 w 1120"/>
                <a:gd name="T15" fmla="*/ 267 h 385"/>
                <a:gd name="T16" fmla="*/ 577 w 1120"/>
                <a:gd name="T17" fmla="*/ 266 h 385"/>
                <a:gd name="T18" fmla="*/ 577 w 1120"/>
                <a:gd name="T19" fmla="*/ 266 h 385"/>
                <a:gd name="T20" fmla="*/ 577 w 1120"/>
                <a:gd name="T21" fmla="*/ 266 h 385"/>
                <a:gd name="T22" fmla="*/ 644 w 1120"/>
                <a:gd name="T23" fmla="*/ 212 h 385"/>
                <a:gd name="T24" fmla="*/ 711 w 1120"/>
                <a:gd name="T25" fmla="*/ 270 h 385"/>
                <a:gd name="T26" fmla="*/ 711 w 1120"/>
                <a:gd name="T27" fmla="*/ 270 h 385"/>
                <a:gd name="T28" fmla="*/ 700 w 1120"/>
                <a:gd name="T29" fmla="*/ 307 h 385"/>
                <a:gd name="T30" fmla="*/ 688 w 1120"/>
                <a:gd name="T31" fmla="*/ 327 h 385"/>
                <a:gd name="T32" fmla="*/ 684 w 1120"/>
                <a:gd name="T33" fmla="*/ 342 h 385"/>
                <a:gd name="T34" fmla="*/ 684 w 1120"/>
                <a:gd name="T35" fmla="*/ 342 h 385"/>
                <a:gd name="T36" fmla="*/ 684 w 1120"/>
                <a:gd name="T37" fmla="*/ 385 h 385"/>
                <a:gd name="T38" fmla="*/ 1120 w 1120"/>
                <a:gd name="T39" fmla="*/ 385 h 385"/>
                <a:gd name="T40" fmla="*/ 793 w 1120"/>
                <a:gd name="T41" fmla="*/ 14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0" h="385">
                  <a:moveTo>
                    <a:pt x="793" y="146"/>
                  </a:moveTo>
                  <a:cubicBezTo>
                    <a:pt x="476" y="0"/>
                    <a:pt x="207" y="32"/>
                    <a:pt x="0" y="136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603" y="385"/>
                    <a:pt x="603" y="385"/>
                    <a:pt x="603" y="385"/>
                  </a:cubicBezTo>
                  <a:cubicBezTo>
                    <a:pt x="603" y="342"/>
                    <a:pt x="603" y="342"/>
                    <a:pt x="603" y="342"/>
                  </a:cubicBezTo>
                  <a:cubicBezTo>
                    <a:pt x="600" y="330"/>
                    <a:pt x="600" y="330"/>
                    <a:pt x="600" y="330"/>
                  </a:cubicBezTo>
                  <a:cubicBezTo>
                    <a:pt x="597" y="320"/>
                    <a:pt x="594" y="316"/>
                    <a:pt x="587" y="307"/>
                  </a:cubicBezTo>
                  <a:cubicBezTo>
                    <a:pt x="579" y="295"/>
                    <a:pt x="575" y="282"/>
                    <a:pt x="577" y="267"/>
                  </a:cubicBezTo>
                  <a:cubicBezTo>
                    <a:pt x="577" y="267"/>
                    <a:pt x="577" y="267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80" y="236"/>
                    <a:pt x="609" y="212"/>
                    <a:pt x="644" y="212"/>
                  </a:cubicBezTo>
                  <a:cubicBezTo>
                    <a:pt x="681" y="212"/>
                    <a:pt x="711" y="238"/>
                    <a:pt x="711" y="270"/>
                  </a:cubicBezTo>
                  <a:cubicBezTo>
                    <a:pt x="711" y="270"/>
                    <a:pt x="711" y="270"/>
                    <a:pt x="711" y="270"/>
                  </a:cubicBezTo>
                  <a:cubicBezTo>
                    <a:pt x="712" y="284"/>
                    <a:pt x="708" y="296"/>
                    <a:pt x="700" y="307"/>
                  </a:cubicBezTo>
                  <a:cubicBezTo>
                    <a:pt x="694" y="315"/>
                    <a:pt x="691" y="319"/>
                    <a:pt x="688" y="327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85"/>
                    <a:pt x="684" y="385"/>
                    <a:pt x="684" y="385"/>
                  </a:cubicBezTo>
                  <a:cubicBezTo>
                    <a:pt x="1120" y="385"/>
                    <a:pt x="1120" y="385"/>
                    <a:pt x="1120" y="385"/>
                  </a:cubicBezTo>
                  <a:cubicBezTo>
                    <a:pt x="1046" y="297"/>
                    <a:pt x="941" y="215"/>
                    <a:pt x="793" y="1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29774" tIns="14887" rIns="29774" bIns="14887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4626382" y="3128837"/>
              <a:ext cx="295939" cy="634878"/>
            </a:xfrm>
            <a:custGeom>
              <a:avLst/>
              <a:gdLst>
                <a:gd name="T0" fmla="*/ 234 w 234"/>
                <a:gd name="T1" fmla="*/ 0 h 502"/>
                <a:gd name="T2" fmla="*/ 0 w 234"/>
                <a:gd name="T3" fmla="*/ 0 h 502"/>
                <a:gd name="T4" fmla="*/ 0 w 234"/>
                <a:gd name="T5" fmla="*/ 502 h 502"/>
                <a:gd name="T6" fmla="*/ 0 w 234"/>
                <a:gd name="T7" fmla="*/ 502 h 502"/>
                <a:gd name="T8" fmla="*/ 234 w 234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2">
                  <a:moveTo>
                    <a:pt x="234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23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29774" tIns="14887" rIns="29774" bIns="14887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3609565" y="1235586"/>
              <a:ext cx="345263" cy="303528"/>
            </a:xfrm>
            <a:custGeom>
              <a:avLst/>
              <a:gdLst>
                <a:gd name="T0" fmla="*/ 235 w 235"/>
                <a:gd name="T1" fmla="*/ 207 h 207"/>
                <a:gd name="T2" fmla="*/ 235 w 235"/>
                <a:gd name="T3" fmla="*/ 0 h 207"/>
                <a:gd name="T4" fmla="*/ 0 w 235"/>
                <a:gd name="T5" fmla="*/ 207 h 207"/>
                <a:gd name="T6" fmla="*/ 235 w 235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207">
                  <a:moveTo>
                    <a:pt x="235" y="207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141" y="58"/>
                    <a:pt x="62" y="132"/>
                    <a:pt x="0" y="207"/>
                  </a:cubicBezTo>
                  <a:lnTo>
                    <a:pt x="235" y="2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29774" tIns="14887" rIns="29774" bIns="14887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4063592" y="1646612"/>
              <a:ext cx="902994" cy="633614"/>
            </a:xfrm>
            <a:custGeom>
              <a:avLst/>
              <a:gdLst>
                <a:gd name="T0" fmla="*/ 714 w 714"/>
                <a:gd name="T1" fmla="*/ 0 h 501"/>
                <a:gd name="T2" fmla="*/ 0 w 714"/>
                <a:gd name="T3" fmla="*/ 0 h 501"/>
                <a:gd name="T4" fmla="*/ 0 w 714"/>
                <a:gd name="T5" fmla="*/ 501 h 501"/>
                <a:gd name="T6" fmla="*/ 433 w 714"/>
                <a:gd name="T7" fmla="*/ 501 h 501"/>
                <a:gd name="T8" fmla="*/ 714 w 714"/>
                <a:gd name="T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501">
                  <a:moveTo>
                    <a:pt x="714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433" y="501"/>
                  </a:lnTo>
                  <a:lnTo>
                    <a:pt x="71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29774" tIns="14887" rIns="29774" bIns="14887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3297185" y="4378358"/>
              <a:ext cx="2174014" cy="765142"/>
            </a:xfrm>
            <a:custGeom>
              <a:avLst/>
              <a:gdLst>
                <a:gd name="T0" fmla="*/ 0 w 1719"/>
                <a:gd name="T1" fmla="*/ 605 h 605"/>
                <a:gd name="T2" fmla="*/ 224 w 1719"/>
                <a:gd name="T3" fmla="*/ 0 h 605"/>
                <a:gd name="T4" fmla="*/ 1440 w 1719"/>
                <a:gd name="T5" fmla="*/ 261 h 605"/>
                <a:gd name="T6" fmla="*/ 1440 w 1719"/>
                <a:gd name="T7" fmla="*/ 218 h 605"/>
                <a:gd name="T8" fmla="*/ 1719 w 1719"/>
                <a:gd name="T9" fmla="*/ 605 h 605"/>
                <a:gd name="T10" fmla="*/ 0 w 1719"/>
                <a:gd name="T11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605">
                  <a:moveTo>
                    <a:pt x="0" y="605"/>
                  </a:moveTo>
                  <a:lnTo>
                    <a:pt x="224" y="0"/>
                  </a:lnTo>
                  <a:lnTo>
                    <a:pt x="1440" y="261"/>
                  </a:lnTo>
                  <a:lnTo>
                    <a:pt x="1440" y="218"/>
                  </a:lnTo>
                  <a:lnTo>
                    <a:pt x="1719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29774" tIns="14887" rIns="29774" bIns="14887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3580477" y="3995155"/>
              <a:ext cx="1537871" cy="713289"/>
            </a:xfrm>
            <a:custGeom>
              <a:avLst/>
              <a:gdLst>
                <a:gd name="T0" fmla="*/ 1216 w 1216"/>
                <a:gd name="T1" fmla="*/ 564 h 564"/>
                <a:gd name="T2" fmla="*/ 0 w 1216"/>
                <a:gd name="T3" fmla="*/ 303 h 564"/>
                <a:gd name="T4" fmla="*/ 102 w 1216"/>
                <a:gd name="T5" fmla="*/ 0 h 564"/>
                <a:gd name="T6" fmla="*/ 1216 w 1216"/>
                <a:gd name="T7" fmla="*/ 260 h 564"/>
                <a:gd name="T8" fmla="*/ 1216 w 1216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6" h="564">
                  <a:moveTo>
                    <a:pt x="1216" y="564"/>
                  </a:moveTo>
                  <a:lnTo>
                    <a:pt x="0" y="303"/>
                  </a:lnTo>
                  <a:lnTo>
                    <a:pt x="102" y="0"/>
                  </a:lnTo>
                  <a:lnTo>
                    <a:pt x="1216" y="260"/>
                  </a:lnTo>
                  <a:lnTo>
                    <a:pt x="1216" y="5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29774" tIns="14887" rIns="29774" bIns="14887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4063592" y="2055109"/>
              <a:ext cx="1367137" cy="967493"/>
            </a:xfrm>
            <a:custGeom>
              <a:avLst/>
              <a:gdLst>
                <a:gd name="connsiteX0" fmla="*/ 875170 w 1367137"/>
                <a:gd name="connsiteY0" fmla="*/ 0 h 967493"/>
                <a:gd name="connsiteX1" fmla="*/ 940741 w 1367137"/>
                <a:gd name="connsiteY1" fmla="*/ 52782 h 967493"/>
                <a:gd name="connsiteX2" fmla="*/ 930541 w 1367137"/>
                <a:gd name="connsiteY2" fmla="*/ 95300 h 967493"/>
                <a:gd name="connsiteX3" fmla="*/ 908684 w 1367137"/>
                <a:gd name="connsiteY3" fmla="*/ 136352 h 967493"/>
                <a:gd name="connsiteX4" fmla="*/ 901398 w 1367137"/>
                <a:gd name="connsiteY4" fmla="*/ 162743 h 967493"/>
                <a:gd name="connsiteX5" fmla="*/ 901398 w 1367137"/>
                <a:gd name="connsiteY5" fmla="*/ 331350 h 967493"/>
                <a:gd name="connsiteX6" fmla="*/ 1054757 w 1367137"/>
                <a:gd name="connsiteY6" fmla="*/ 331350 h 967493"/>
                <a:gd name="connsiteX7" fmla="*/ 1054757 w 1367137"/>
                <a:gd name="connsiteY7" fmla="*/ 471137 h 967493"/>
                <a:gd name="connsiteX8" fmla="*/ 1074553 w 1367137"/>
                <a:gd name="connsiteY8" fmla="*/ 470966 h 967493"/>
                <a:gd name="connsiteX9" fmla="*/ 1202403 w 1367137"/>
                <a:gd name="connsiteY9" fmla="*/ 469855 h 967493"/>
                <a:gd name="connsiteX10" fmla="*/ 1231820 w 1367137"/>
                <a:gd name="connsiteY10" fmla="*/ 462512 h 967493"/>
                <a:gd name="connsiteX11" fmla="*/ 1270062 w 1367137"/>
                <a:gd name="connsiteY11" fmla="*/ 441950 h 967493"/>
                <a:gd name="connsiteX12" fmla="*/ 1308304 w 1367137"/>
                <a:gd name="connsiteY12" fmla="*/ 430201 h 967493"/>
                <a:gd name="connsiteX13" fmla="*/ 1367137 w 1367137"/>
                <a:gd name="connsiteY13" fmla="*/ 497760 h 967493"/>
                <a:gd name="connsiteX14" fmla="*/ 1312716 w 1367137"/>
                <a:gd name="connsiteY14" fmla="*/ 563851 h 967493"/>
                <a:gd name="connsiteX15" fmla="*/ 1270062 w 1367137"/>
                <a:gd name="connsiteY15" fmla="*/ 553571 h 967493"/>
                <a:gd name="connsiteX16" fmla="*/ 1228879 w 1367137"/>
                <a:gd name="connsiteY16" fmla="*/ 530072 h 967493"/>
                <a:gd name="connsiteX17" fmla="*/ 1228879 w 1367137"/>
                <a:gd name="connsiteY17" fmla="*/ 531540 h 967493"/>
                <a:gd name="connsiteX18" fmla="*/ 1202403 w 1367137"/>
                <a:gd name="connsiteY18" fmla="*/ 524197 h 967493"/>
                <a:gd name="connsiteX19" fmla="*/ 1089089 w 1367137"/>
                <a:gd name="connsiteY19" fmla="*/ 524197 h 967493"/>
                <a:gd name="connsiteX20" fmla="*/ 1054757 w 1367137"/>
                <a:gd name="connsiteY20" fmla="*/ 524197 h 967493"/>
                <a:gd name="connsiteX21" fmla="*/ 1054757 w 1367137"/>
                <a:gd name="connsiteY21" fmla="*/ 967493 h 967493"/>
                <a:gd name="connsiteX22" fmla="*/ 212712 w 1367137"/>
                <a:gd name="connsiteY22" fmla="*/ 967493 h 967493"/>
                <a:gd name="connsiteX23" fmla="*/ 212712 w 1367137"/>
                <a:gd name="connsiteY23" fmla="*/ 935172 h 967493"/>
                <a:gd name="connsiteX24" fmla="*/ 218580 w 1367137"/>
                <a:gd name="connsiteY24" fmla="*/ 913135 h 967493"/>
                <a:gd name="connsiteX25" fmla="*/ 236183 w 1367137"/>
                <a:gd name="connsiteY25" fmla="*/ 883751 h 967493"/>
                <a:gd name="connsiteX26" fmla="*/ 252320 w 1367137"/>
                <a:gd name="connsiteY26" fmla="*/ 829393 h 967493"/>
                <a:gd name="connsiteX27" fmla="*/ 154033 w 1367137"/>
                <a:gd name="connsiteY27" fmla="*/ 745651 h 967493"/>
                <a:gd name="connsiteX28" fmla="*/ 55745 w 1367137"/>
                <a:gd name="connsiteY28" fmla="*/ 823516 h 967493"/>
                <a:gd name="connsiteX29" fmla="*/ 55745 w 1367137"/>
                <a:gd name="connsiteY29" fmla="*/ 826455 h 967493"/>
                <a:gd name="connsiteX30" fmla="*/ 70415 w 1367137"/>
                <a:gd name="connsiteY30" fmla="*/ 883751 h 967493"/>
                <a:gd name="connsiteX31" fmla="*/ 89486 w 1367137"/>
                <a:gd name="connsiteY31" fmla="*/ 917542 h 967493"/>
                <a:gd name="connsiteX32" fmla="*/ 93886 w 1367137"/>
                <a:gd name="connsiteY32" fmla="*/ 935172 h 967493"/>
                <a:gd name="connsiteX33" fmla="*/ 93886 w 1367137"/>
                <a:gd name="connsiteY33" fmla="*/ 967493 h 967493"/>
                <a:gd name="connsiteX34" fmla="*/ 0 w 1367137"/>
                <a:gd name="connsiteY34" fmla="*/ 967493 h 967493"/>
                <a:gd name="connsiteX35" fmla="*/ 0 w 1367137"/>
                <a:gd name="connsiteY35" fmla="*/ 331350 h 967493"/>
                <a:gd name="connsiteX36" fmla="*/ 706605 w 1367137"/>
                <a:gd name="connsiteY36" fmla="*/ 331350 h 967493"/>
                <a:gd name="connsiteX37" fmla="*/ 848941 w 1367137"/>
                <a:gd name="connsiteY37" fmla="*/ 331350 h 967493"/>
                <a:gd name="connsiteX38" fmla="*/ 848941 w 1367137"/>
                <a:gd name="connsiteY38" fmla="*/ 162743 h 967493"/>
                <a:gd name="connsiteX39" fmla="*/ 841655 w 1367137"/>
                <a:gd name="connsiteY39" fmla="*/ 133420 h 967493"/>
                <a:gd name="connsiteX40" fmla="*/ 840198 w 1367137"/>
                <a:gd name="connsiteY40" fmla="*/ 133420 h 967493"/>
                <a:gd name="connsiteX41" fmla="*/ 819798 w 1367137"/>
                <a:gd name="connsiteY41" fmla="*/ 95300 h 967493"/>
                <a:gd name="connsiteX42" fmla="*/ 809598 w 1367137"/>
                <a:gd name="connsiteY42" fmla="*/ 57180 h 967493"/>
                <a:gd name="connsiteX43" fmla="*/ 875170 w 1367137"/>
                <a:gd name="connsiteY43" fmla="*/ 0 h 9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67137" h="967493">
                  <a:moveTo>
                    <a:pt x="875170" y="0"/>
                  </a:moveTo>
                  <a:cubicBezTo>
                    <a:pt x="910141" y="0"/>
                    <a:pt x="939284" y="23458"/>
                    <a:pt x="940741" y="52782"/>
                  </a:cubicBezTo>
                  <a:cubicBezTo>
                    <a:pt x="942198" y="68909"/>
                    <a:pt x="939284" y="83571"/>
                    <a:pt x="930541" y="95300"/>
                  </a:cubicBezTo>
                  <a:cubicBezTo>
                    <a:pt x="918884" y="111428"/>
                    <a:pt x="914513" y="120224"/>
                    <a:pt x="908684" y="136352"/>
                  </a:cubicBezTo>
                  <a:cubicBezTo>
                    <a:pt x="908684" y="136352"/>
                    <a:pt x="908684" y="136352"/>
                    <a:pt x="901398" y="162743"/>
                  </a:cubicBezTo>
                  <a:cubicBezTo>
                    <a:pt x="901398" y="162743"/>
                    <a:pt x="901398" y="162743"/>
                    <a:pt x="901398" y="331350"/>
                  </a:cubicBezTo>
                  <a:lnTo>
                    <a:pt x="1054757" y="331350"/>
                  </a:lnTo>
                  <a:lnTo>
                    <a:pt x="1054757" y="471137"/>
                  </a:lnTo>
                  <a:lnTo>
                    <a:pt x="1074553" y="470966"/>
                  </a:lnTo>
                  <a:cubicBezTo>
                    <a:pt x="1099330" y="470750"/>
                    <a:pt x="1138974" y="470406"/>
                    <a:pt x="1202403" y="469855"/>
                  </a:cubicBezTo>
                  <a:cubicBezTo>
                    <a:pt x="1202403" y="469855"/>
                    <a:pt x="1202403" y="469855"/>
                    <a:pt x="1231820" y="462512"/>
                  </a:cubicBezTo>
                  <a:cubicBezTo>
                    <a:pt x="1246529" y="456637"/>
                    <a:pt x="1255354" y="452231"/>
                    <a:pt x="1270062" y="441950"/>
                  </a:cubicBezTo>
                  <a:cubicBezTo>
                    <a:pt x="1281829" y="433138"/>
                    <a:pt x="1293595" y="428732"/>
                    <a:pt x="1308304" y="430201"/>
                  </a:cubicBezTo>
                  <a:cubicBezTo>
                    <a:pt x="1340662" y="430201"/>
                    <a:pt x="1367137" y="461043"/>
                    <a:pt x="1367137" y="497760"/>
                  </a:cubicBezTo>
                  <a:cubicBezTo>
                    <a:pt x="1367137" y="533009"/>
                    <a:pt x="1343604" y="560914"/>
                    <a:pt x="1312716" y="563851"/>
                  </a:cubicBezTo>
                  <a:cubicBezTo>
                    <a:pt x="1296537" y="565320"/>
                    <a:pt x="1283300" y="562383"/>
                    <a:pt x="1270062" y="553571"/>
                  </a:cubicBezTo>
                  <a:cubicBezTo>
                    <a:pt x="1253883" y="540352"/>
                    <a:pt x="1246529" y="535946"/>
                    <a:pt x="1228879" y="530072"/>
                  </a:cubicBezTo>
                  <a:cubicBezTo>
                    <a:pt x="1228879" y="530072"/>
                    <a:pt x="1228879" y="530072"/>
                    <a:pt x="1228879" y="531540"/>
                  </a:cubicBezTo>
                  <a:lnTo>
                    <a:pt x="1202403" y="524197"/>
                  </a:lnTo>
                  <a:cubicBezTo>
                    <a:pt x="1202403" y="524197"/>
                    <a:pt x="1202403" y="524197"/>
                    <a:pt x="1089089" y="524197"/>
                  </a:cubicBezTo>
                  <a:lnTo>
                    <a:pt x="1054757" y="524197"/>
                  </a:lnTo>
                  <a:lnTo>
                    <a:pt x="1054757" y="967493"/>
                  </a:lnTo>
                  <a:cubicBezTo>
                    <a:pt x="1054757" y="967493"/>
                    <a:pt x="1054757" y="967493"/>
                    <a:pt x="212712" y="967493"/>
                  </a:cubicBezTo>
                  <a:cubicBezTo>
                    <a:pt x="212712" y="967493"/>
                    <a:pt x="212712" y="967493"/>
                    <a:pt x="212712" y="935172"/>
                  </a:cubicBezTo>
                  <a:cubicBezTo>
                    <a:pt x="212712" y="935172"/>
                    <a:pt x="212712" y="935172"/>
                    <a:pt x="218580" y="913135"/>
                  </a:cubicBezTo>
                  <a:cubicBezTo>
                    <a:pt x="222980" y="901381"/>
                    <a:pt x="225914" y="895505"/>
                    <a:pt x="236183" y="883751"/>
                  </a:cubicBezTo>
                  <a:cubicBezTo>
                    <a:pt x="247919" y="867591"/>
                    <a:pt x="252320" y="849961"/>
                    <a:pt x="252320" y="829393"/>
                  </a:cubicBezTo>
                  <a:cubicBezTo>
                    <a:pt x="252320" y="783849"/>
                    <a:pt x="208311" y="745651"/>
                    <a:pt x="154033" y="745651"/>
                  </a:cubicBezTo>
                  <a:cubicBezTo>
                    <a:pt x="102688" y="745651"/>
                    <a:pt x="60146" y="779442"/>
                    <a:pt x="55745" y="823516"/>
                  </a:cubicBezTo>
                  <a:cubicBezTo>
                    <a:pt x="55745" y="824985"/>
                    <a:pt x="55745" y="824985"/>
                    <a:pt x="55745" y="826455"/>
                  </a:cubicBezTo>
                  <a:cubicBezTo>
                    <a:pt x="52811" y="847023"/>
                    <a:pt x="58679" y="866122"/>
                    <a:pt x="70415" y="883751"/>
                  </a:cubicBezTo>
                  <a:cubicBezTo>
                    <a:pt x="80684" y="896974"/>
                    <a:pt x="83618" y="902850"/>
                    <a:pt x="89486" y="917542"/>
                  </a:cubicBezTo>
                  <a:cubicBezTo>
                    <a:pt x="89486" y="917542"/>
                    <a:pt x="89486" y="917542"/>
                    <a:pt x="93886" y="935172"/>
                  </a:cubicBezTo>
                  <a:cubicBezTo>
                    <a:pt x="93886" y="935172"/>
                    <a:pt x="93886" y="935172"/>
                    <a:pt x="93886" y="967493"/>
                  </a:cubicBezTo>
                  <a:cubicBezTo>
                    <a:pt x="93886" y="967493"/>
                    <a:pt x="93886" y="967493"/>
                    <a:pt x="0" y="967493"/>
                  </a:cubicBezTo>
                  <a:cubicBezTo>
                    <a:pt x="0" y="967493"/>
                    <a:pt x="0" y="967493"/>
                    <a:pt x="0" y="331350"/>
                  </a:cubicBezTo>
                  <a:cubicBezTo>
                    <a:pt x="0" y="331350"/>
                    <a:pt x="0" y="331350"/>
                    <a:pt x="706605" y="331350"/>
                  </a:cubicBezTo>
                  <a:lnTo>
                    <a:pt x="848941" y="331350"/>
                  </a:lnTo>
                  <a:cubicBezTo>
                    <a:pt x="848941" y="331350"/>
                    <a:pt x="848941" y="331350"/>
                    <a:pt x="848941" y="162743"/>
                  </a:cubicBezTo>
                  <a:cubicBezTo>
                    <a:pt x="848941" y="162743"/>
                    <a:pt x="848941" y="162743"/>
                    <a:pt x="841655" y="133420"/>
                  </a:cubicBezTo>
                  <a:cubicBezTo>
                    <a:pt x="841655" y="133420"/>
                    <a:pt x="841655" y="133420"/>
                    <a:pt x="840198" y="133420"/>
                  </a:cubicBezTo>
                  <a:cubicBezTo>
                    <a:pt x="835827" y="118758"/>
                    <a:pt x="829998" y="109961"/>
                    <a:pt x="819798" y="95300"/>
                  </a:cubicBezTo>
                  <a:cubicBezTo>
                    <a:pt x="811056" y="83571"/>
                    <a:pt x="808141" y="71842"/>
                    <a:pt x="809598" y="57180"/>
                  </a:cubicBezTo>
                  <a:cubicBezTo>
                    <a:pt x="809598" y="24925"/>
                    <a:pt x="838741" y="0"/>
                    <a:pt x="875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29774" tIns="14887" rIns="29774" bIns="14887" numCol="1" anchor="t" anchorCtr="0" compatLnSpc="1">
              <a:no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3476772" y="2826574"/>
              <a:ext cx="1042111" cy="937140"/>
            </a:xfrm>
            <a:custGeom>
              <a:avLst/>
              <a:gdLst>
                <a:gd name="connsiteX0" fmla="*/ 740582 w 1042111"/>
                <a:gd name="connsiteY0" fmla="*/ 0 h 937140"/>
                <a:gd name="connsiteX1" fmla="*/ 806672 w 1042111"/>
                <a:gd name="connsiteY1" fmla="*/ 54289 h 937140"/>
                <a:gd name="connsiteX2" fmla="*/ 794923 w 1042111"/>
                <a:gd name="connsiteY2" fmla="*/ 96840 h 937140"/>
                <a:gd name="connsiteX3" fmla="*/ 772893 w 1042111"/>
                <a:gd name="connsiteY3" fmla="*/ 137923 h 937140"/>
                <a:gd name="connsiteX4" fmla="*/ 767018 w 1042111"/>
                <a:gd name="connsiteY4" fmla="*/ 162866 h 937140"/>
                <a:gd name="connsiteX5" fmla="*/ 767018 w 1042111"/>
                <a:gd name="connsiteY5" fmla="*/ 280821 h 937140"/>
                <a:gd name="connsiteX6" fmla="*/ 767018 w 1042111"/>
                <a:gd name="connsiteY6" fmla="*/ 302262 h 937140"/>
                <a:gd name="connsiteX7" fmla="*/ 833111 w 1042111"/>
                <a:gd name="connsiteY7" fmla="*/ 302262 h 937140"/>
                <a:gd name="connsiteX8" fmla="*/ 1042110 w 1042111"/>
                <a:gd name="connsiteY8" fmla="*/ 302262 h 937140"/>
                <a:gd name="connsiteX9" fmla="*/ 1042110 w 1042111"/>
                <a:gd name="connsiteY9" fmla="*/ 302263 h 937140"/>
                <a:gd name="connsiteX10" fmla="*/ 1042111 w 1042111"/>
                <a:gd name="connsiteY10" fmla="*/ 302262 h 937140"/>
                <a:gd name="connsiteX11" fmla="*/ 1042111 w 1042111"/>
                <a:gd name="connsiteY11" fmla="*/ 937140 h 937140"/>
                <a:gd name="connsiteX12" fmla="*/ 1042110 w 1042111"/>
                <a:gd name="connsiteY12" fmla="*/ 937140 h 937140"/>
                <a:gd name="connsiteX13" fmla="*/ 1040702 w 1042111"/>
                <a:gd name="connsiteY13" fmla="*/ 937140 h 937140"/>
                <a:gd name="connsiteX14" fmla="*/ 1040702 w 1042111"/>
                <a:gd name="connsiteY14" fmla="*/ 937140 h 937140"/>
                <a:gd name="connsiteX15" fmla="*/ 1030843 w 1042111"/>
                <a:gd name="connsiteY15" fmla="*/ 937140 h 937140"/>
                <a:gd name="connsiteX16" fmla="*/ 1030838 w 1042111"/>
                <a:gd name="connsiteY16" fmla="*/ 937140 h 937140"/>
                <a:gd name="connsiteX17" fmla="*/ 1004082 w 1042111"/>
                <a:gd name="connsiteY17" fmla="*/ 937140 h 937140"/>
                <a:gd name="connsiteX18" fmla="*/ 1004063 w 1042111"/>
                <a:gd name="connsiteY18" fmla="*/ 937140 h 937140"/>
                <a:gd name="connsiteX19" fmla="*/ 981723 w 1042111"/>
                <a:gd name="connsiteY19" fmla="*/ 937140 h 937140"/>
                <a:gd name="connsiteX20" fmla="*/ 981693 w 1042111"/>
                <a:gd name="connsiteY20" fmla="*/ 937140 h 937140"/>
                <a:gd name="connsiteX21" fmla="*/ 951970 w 1042111"/>
                <a:gd name="connsiteY21" fmla="*/ 937140 h 937140"/>
                <a:gd name="connsiteX22" fmla="*/ 951924 w 1042111"/>
                <a:gd name="connsiteY22" fmla="*/ 937140 h 937140"/>
                <a:gd name="connsiteX23" fmla="*/ 913766 w 1042111"/>
                <a:gd name="connsiteY23" fmla="*/ 937140 h 937140"/>
                <a:gd name="connsiteX24" fmla="*/ 913700 w 1042111"/>
                <a:gd name="connsiteY24" fmla="*/ 937140 h 937140"/>
                <a:gd name="connsiteX25" fmla="*/ 866055 w 1042111"/>
                <a:gd name="connsiteY25" fmla="*/ 937140 h 937140"/>
                <a:gd name="connsiteX26" fmla="*/ 865964 w 1042111"/>
                <a:gd name="connsiteY26" fmla="*/ 937140 h 937140"/>
                <a:gd name="connsiteX27" fmla="*/ 807781 w 1042111"/>
                <a:gd name="connsiteY27" fmla="*/ 937140 h 937140"/>
                <a:gd name="connsiteX28" fmla="*/ 807660 w 1042111"/>
                <a:gd name="connsiteY28" fmla="*/ 937140 h 937140"/>
                <a:gd name="connsiteX29" fmla="*/ 737887 w 1042111"/>
                <a:gd name="connsiteY29" fmla="*/ 937140 h 937140"/>
                <a:gd name="connsiteX30" fmla="*/ 737729 w 1042111"/>
                <a:gd name="connsiteY30" fmla="*/ 937140 h 937140"/>
                <a:gd name="connsiteX31" fmla="*/ 655316 w 1042111"/>
                <a:gd name="connsiteY31" fmla="*/ 937140 h 937140"/>
                <a:gd name="connsiteX32" fmla="*/ 655116 w 1042111"/>
                <a:gd name="connsiteY32" fmla="*/ 937140 h 937140"/>
                <a:gd name="connsiteX33" fmla="*/ 559014 w 1042111"/>
                <a:gd name="connsiteY33" fmla="*/ 937140 h 937140"/>
                <a:gd name="connsiteX34" fmla="*/ 558764 w 1042111"/>
                <a:gd name="connsiteY34" fmla="*/ 937140 h 937140"/>
                <a:gd name="connsiteX35" fmla="*/ 447923 w 1042111"/>
                <a:gd name="connsiteY35" fmla="*/ 937140 h 937140"/>
                <a:gd name="connsiteX36" fmla="*/ 447615 w 1042111"/>
                <a:gd name="connsiteY36" fmla="*/ 937140 h 937140"/>
                <a:gd name="connsiteX37" fmla="*/ 320987 w 1042111"/>
                <a:gd name="connsiteY37" fmla="*/ 937140 h 937140"/>
                <a:gd name="connsiteX38" fmla="*/ 320613 w 1042111"/>
                <a:gd name="connsiteY38" fmla="*/ 937140 h 937140"/>
                <a:gd name="connsiteX39" fmla="*/ 325012 w 1042111"/>
                <a:gd name="connsiteY39" fmla="*/ 831327 h 937140"/>
                <a:gd name="connsiteX40" fmla="*/ 323202 w 1042111"/>
                <a:gd name="connsiteY40" fmla="*/ 777915 h 937140"/>
                <a:gd name="connsiteX41" fmla="*/ 319975 w 1042111"/>
                <a:gd name="connsiteY41" fmla="*/ 753187 h 937140"/>
                <a:gd name="connsiteX42" fmla="*/ 314183 w 1042111"/>
                <a:gd name="connsiteY42" fmla="*/ 721555 h 937140"/>
                <a:gd name="connsiteX43" fmla="*/ 308725 w 1042111"/>
                <a:gd name="connsiteY43" fmla="*/ 703337 h 937140"/>
                <a:gd name="connsiteX44" fmla="*/ 290823 w 1042111"/>
                <a:gd name="connsiteY44" fmla="*/ 670540 h 937140"/>
                <a:gd name="connsiteX45" fmla="*/ 288351 w 1042111"/>
                <a:gd name="connsiteY45" fmla="*/ 666729 h 937140"/>
                <a:gd name="connsiteX46" fmla="*/ 288618 w 1042111"/>
                <a:gd name="connsiteY46" fmla="*/ 666600 h 937140"/>
                <a:gd name="connsiteX47" fmla="*/ 201785 w 1042111"/>
                <a:gd name="connsiteY47" fmla="*/ 576095 h 937140"/>
                <a:gd name="connsiteX48" fmla="*/ 0 w 1042111"/>
                <a:gd name="connsiteY48" fmla="*/ 302262 h 937140"/>
                <a:gd name="connsiteX49" fmla="*/ 290208 w 1042111"/>
                <a:gd name="connsiteY49" fmla="*/ 302262 h 937140"/>
                <a:gd name="connsiteX50" fmla="*/ 290208 w 1042111"/>
                <a:gd name="connsiteY50" fmla="*/ 325776 h 937140"/>
                <a:gd name="connsiteX51" fmla="*/ 284345 w 1042111"/>
                <a:gd name="connsiteY51" fmla="*/ 349290 h 937140"/>
                <a:gd name="connsiteX52" fmla="*/ 266757 w 1042111"/>
                <a:gd name="connsiteY52" fmla="*/ 378683 h 937140"/>
                <a:gd name="connsiteX53" fmla="*/ 250634 w 1042111"/>
                <a:gd name="connsiteY53" fmla="*/ 431589 h 937140"/>
                <a:gd name="connsiteX54" fmla="*/ 348836 w 1042111"/>
                <a:gd name="connsiteY54" fmla="*/ 516827 h 937140"/>
                <a:gd name="connsiteX55" fmla="*/ 447037 w 1042111"/>
                <a:gd name="connsiteY55" fmla="*/ 438937 h 937140"/>
                <a:gd name="connsiteX56" fmla="*/ 447037 w 1042111"/>
                <a:gd name="connsiteY56" fmla="*/ 437468 h 937140"/>
                <a:gd name="connsiteX57" fmla="*/ 447037 w 1042111"/>
                <a:gd name="connsiteY57" fmla="*/ 435998 h 937140"/>
                <a:gd name="connsiteX58" fmla="*/ 432380 w 1042111"/>
                <a:gd name="connsiteY58" fmla="*/ 378683 h 937140"/>
                <a:gd name="connsiteX59" fmla="*/ 413326 w 1042111"/>
                <a:gd name="connsiteY59" fmla="*/ 344881 h 937140"/>
                <a:gd name="connsiteX60" fmla="*/ 408929 w 1042111"/>
                <a:gd name="connsiteY60" fmla="*/ 325776 h 937140"/>
                <a:gd name="connsiteX61" fmla="*/ 408929 w 1042111"/>
                <a:gd name="connsiteY61" fmla="*/ 302262 h 937140"/>
                <a:gd name="connsiteX62" fmla="*/ 676053 w 1042111"/>
                <a:gd name="connsiteY62" fmla="*/ 302262 h 937140"/>
                <a:gd name="connsiteX63" fmla="*/ 712677 w 1042111"/>
                <a:gd name="connsiteY63" fmla="*/ 302262 h 937140"/>
                <a:gd name="connsiteX64" fmla="*/ 712677 w 1042111"/>
                <a:gd name="connsiteY64" fmla="*/ 295952 h 937140"/>
                <a:gd name="connsiteX65" fmla="*/ 712677 w 1042111"/>
                <a:gd name="connsiteY65" fmla="*/ 162866 h 937140"/>
                <a:gd name="connsiteX66" fmla="*/ 705334 w 1042111"/>
                <a:gd name="connsiteY66" fmla="*/ 134988 h 937140"/>
                <a:gd name="connsiteX67" fmla="*/ 683304 w 1042111"/>
                <a:gd name="connsiteY67" fmla="*/ 96840 h 937140"/>
                <a:gd name="connsiteX68" fmla="*/ 673023 w 1042111"/>
                <a:gd name="connsiteY68" fmla="*/ 57223 h 937140"/>
                <a:gd name="connsiteX69" fmla="*/ 740582 w 1042111"/>
                <a:gd name="connsiteY69" fmla="*/ 0 h 9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42111" h="937140">
                  <a:moveTo>
                    <a:pt x="740582" y="0"/>
                  </a:moveTo>
                  <a:cubicBezTo>
                    <a:pt x="775830" y="0"/>
                    <a:pt x="803735" y="23476"/>
                    <a:pt x="806672" y="54289"/>
                  </a:cubicBezTo>
                  <a:cubicBezTo>
                    <a:pt x="808141" y="70429"/>
                    <a:pt x="805204" y="83634"/>
                    <a:pt x="794923" y="96840"/>
                  </a:cubicBezTo>
                  <a:cubicBezTo>
                    <a:pt x="783174" y="111512"/>
                    <a:pt x="778768" y="120316"/>
                    <a:pt x="772893" y="137923"/>
                  </a:cubicBezTo>
                  <a:lnTo>
                    <a:pt x="767018" y="162866"/>
                  </a:lnTo>
                  <a:cubicBezTo>
                    <a:pt x="767018" y="162866"/>
                    <a:pt x="767018" y="162866"/>
                    <a:pt x="767018" y="280821"/>
                  </a:cubicBezTo>
                  <a:lnTo>
                    <a:pt x="767018" y="302262"/>
                  </a:lnTo>
                  <a:lnTo>
                    <a:pt x="833111" y="302262"/>
                  </a:lnTo>
                  <a:cubicBezTo>
                    <a:pt x="893708" y="302262"/>
                    <a:pt x="962963" y="302262"/>
                    <a:pt x="1042110" y="302262"/>
                  </a:cubicBezTo>
                  <a:lnTo>
                    <a:pt x="1042110" y="302263"/>
                  </a:lnTo>
                  <a:lnTo>
                    <a:pt x="1042111" y="302262"/>
                  </a:lnTo>
                  <a:cubicBezTo>
                    <a:pt x="1042111" y="302262"/>
                    <a:pt x="1042111" y="302262"/>
                    <a:pt x="1042111" y="937140"/>
                  </a:cubicBezTo>
                  <a:lnTo>
                    <a:pt x="1042110" y="937140"/>
                  </a:lnTo>
                  <a:lnTo>
                    <a:pt x="1040702" y="937140"/>
                  </a:lnTo>
                  <a:lnTo>
                    <a:pt x="1040702" y="937140"/>
                  </a:lnTo>
                  <a:lnTo>
                    <a:pt x="1030843" y="937140"/>
                  </a:lnTo>
                  <a:lnTo>
                    <a:pt x="1030838" y="937140"/>
                  </a:lnTo>
                  <a:lnTo>
                    <a:pt x="1004082" y="937140"/>
                  </a:lnTo>
                  <a:lnTo>
                    <a:pt x="1004063" y="937140"/>
                  </a:lnTo>
                  <a:lnTo>
                    <a:pt x="981723" y="937140"/>
                  </a:lnTo>
                  <a:lnTo>
                    <a:pt x="981693" y="937140"/>
                  </a:lnTo>
                  <a:lnTo>
                    <a:pt x="951970" y="937140"/>
                  </a:lnTo>
                  <a:lnTo>
                    <a:pt x="951924" y="937140"/>
                  </a:lnTo>
                  <a:lnTo>
                    <a:pt x="913766" y="937140"/>
                  </a:lnTo>
                  <a:lnTo>
                    <a:pt x="913700" y="937140"/>
                  </a:lnTo>
                  <a:lnTo>
                    <a:pt x="866055" y="937140"/>
                  </a:lnTo>
                  <a:lnTo>
                    <a:pt x="865964" y="937140"/>
                  </a:lnTo>
                  <a:lnTo>
                    <a:pt x="807781" y="937140"/>
                  </a:lnTo>
                  <a:lnTo>
                    <a:pt x="807660" y="937140"/>
                  </a:lnTo>
                  <a:lnTo>
                    <a:pt x="737887" y="937140"/>
                  </a:lnTo>
                  <a:lnTo>
                    <a:pt x="737729" y="937140"/>
                  </a:lnTo>
                  <a:lnTo>
                    <a:pt x="655316" y="937140"/>
                  </a:lnTo>
                  <a:lnTo>
                    <a:pt x="655116" y="937140"/>
                  </a:lnTo>
                  <a:lnTo>
                    <a:pt x="559014" y="937140"/>
                  </a:lnTo>
                  <a:lnTo>
                    <a:pt x="558764" y="937140"/>
                  </a:lnTo>
                  <a:lnTo>
                    <a:pt x="447923" y="937140"/>
                  </a:lnTo>
                  <a:lnTo>
                    <a:pt x="447615" y="937140"/>
                  </a:lnTo>
                  <a:lnTo>
                    <a:pt x="320987" y="937140"/>
                  </a:lnTo>
                  <a:lnTo>
                    <a:pt x="320613" y="937140"/>
                  </a:lnTo>
                  <a:cubicBezTo>
                    <a:pt x="323546" y="900400"/>
                    <a:pt x="325012" y="865129"/>
                    <a:pt x="325012" y="831327"/>
                  </a:cubicBezTo>
                  <a:cubicBezTo>
                    <a:pt x="325012" y="812589"/>
                    <a:pt x="324462" y="794678"/>
                    <a:pt x="323202" y="777915"/>
                  </a:cubicBezTo>
                  <a:lnTo>
                    <a:pt x="319975" y="753187"/>
                  </a:lnTo>
                  <a:lnTo>
                    <a:pt x="314183" y="721555"/>
                  </a:lnTo>
                  <a:lnTo>
                    <a:pt x="308725" y="703337"/>
                  </a:lnTo>
                  <a:lnTo>
                    <a:pt x="290823" y="670540"/>
                  </a:lnTo>
                  <a:lnTo>
                    <a:pt x="288351" y="666729"/>
                  </a:lnTo>
                  <a:lnTo>
                    <a:pt x="288618" y="666600"/>
                  </a:lnTo>
                  <a:lnTo>
                    <a:pt x="201785" y="576095"/>
                  </a:lnTo>
                  <a:cubicBezTo>
                    <a:pt x="120095" y="485230"/>
                    <a:pt x="53864" y="393746"/>
                    <a:pt x="0" y="302262"/>
                  </a:cubicBezTo>
                  <a:cubicBezTo>
                    <a:pt x="0" y="302262"/>
                    <a:pt x="0" y="302262"/>
                    <a:pt x="290208" y="302262"/>
                  </a:cubicBezTo>
                  <a:cubicBezTo>
                    <a:pt x="290208" y="302262"/>
                    <a:pt x="290208" y="302262"/>
                    <a:pt x="290208" y="325776"/>
                  </a:cubicBezTo>
                  <a:cubicBezTo>
                    <a:pt x="290208" y="325776"/>
                    <a:pt x="290208" y="325776"/>
                    <a:pt x="284345" y="349290"/>
                  </a:cubicBezTo>
                  <a:cubicBezTo>
                    <a:pt x="279948" y="359578"/>
                    <a:pt x="277016" y="366926"/>
                    <a:pt x="266757" y="378683"/>
                  </a:cubicBezTo>
                  <a:cubicBezTo>
                    <a:pt x="255031" y="394849"/>
                    <a:pt x="250634" y="412484"/>
                    <a:pt x="250634" y="431589"/>
                  </a:cubicBezTo>
                  <a:cubicBezTo>
                    <a:pt x="250634" y="478617"/>
                    <a:pt x="294605" y="516827"/>
                    <a:pt x="348836" y="516827"/>
                  </a:cubicBezTo>
                  <a:cubicBezTo>
                    <a:pt x="401601" y="516827"/>
                    <a:pt x="442640" y="483026"/>
                    <a:pt x="447037" y="438937"/>
                  </a:cubicBezTo>
                  <a:cubicBezTo>
                    <a:pt x="447037" y="438937"/>
                    <a:pt x="447037" y="438937"/>
                    <a:pt x="447037" y="437468"/>
                  </a:cubicBezTo>
                  <a:cubicBezTo>
                    <a:pt x="447037" y="437468"/>
                    <a:pt x="447037" y="437468"/>
                    <a:pt x="447037" y="435998"/>
                  </a:cubicBezTo>
                  <a:cubicBezTo>
                    <a:pt x="449969" y="413954"/>
                    <a:pt x="444106" y="396318"/>
                    <a:pt x="432380" y="378683"/>
                  </a:cubicBezTo>
                  <a:cubicBezTo>
                    <a:pt x="422120" y="365456"/>
                    <a:pt x="419189" y="359578"/>
                    <a:pt x="413326" y="344881"/>
                  </a:cubicBezTo>
                  <a:cubicBezTo>
                    <a:pt x="413326" y="344881"/>
                    <a:pt x="413326" y="344881"/>
                    <a:pt x="408929" y="325776"/>
                  </a:cubicBezTo>
                  <a:cubicBezTo>
                    <a:pt x="408929" y="325776"/>
                    <a:pt x="408929" y="325776"/>
                    <a:pt x="408929" y="302262"/>
                  </a:cubicBezTo>
                  <a:cubicBezTo>
                    <a:pt x="408929" y="302262"/>
                    <a:pt x="408929" y="302262"/>
                    <a:pt x="676053" y="302262"/>
                  </a:cubicBezTo>
                  <a:lnTo>
                    <a:pt x="712677" y="302262"/>
                  </a:lnTo>
                  <a:lnTo>
                    <a:pt x="712677" y="295952"/>
                  </a:lnTo>
                  <a:cubicBezTo>
                    <a:pt x="712677" y="270160"/>
                    <a:pt x="712677" y="228893"/>
                    <a:pt x="712677" y="162866"/>
                  </a:cubicBezTo>
                  <a:cubicBezTo>
                    <a:pt x="712677" y="162866"/>
                    <a:pt x="712677" y="162866"/>
                    <a:pt x="705334" y="134988"/>
                  </a:cubicBezTo>
                  <a:cubicBezTo>
                    <a:pt x="699459" y="120316"/>
                    <a:pt x="695053" y="111512"/>
                    <a:pt x="683304" y="96840"/>
                  </a:cubicBezTo>
                  <a:cubicBezTo>
                    <a:pt x="675960" y="85101"/>
                    <a:pt x="671554" y="71896"/>
                    <a:pt x="673023" y="57223"/>
                  </a:cubicBezTo>
                  <a:cubicBezTo>
                    <a:pt x="673023" y="26411"/>
                    <a:pt x="703865" y="0"/>
                    <a:pt x="740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29774" tIns="14887" rIns="29774" bIns="14887" numCol="1" anchor="t" anchorCtr="0" compatLnSpc="1">
              <a:no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5224583" y="2099374"/>
              <a:ext cx="918170" cy="923229"/>
            </a:xfrm>
            <a:custGeom>
              <a:avLst/>
              <a:gdLst>
                <a:gd name="connsiteX0" fmla="*/ 155558 w 918170"/>
                <a:gd name="connsiteY0" fmla="*/ 0 h 923229"/>
                <a:gd name="connsiteX1" fmla="*/ 221129 w 918170"/>
                <a:gd name="connsiteY1" fmla="*/ 52846 h 923229"/>
                <a:gd name="connsiteX2" fmla="*/ 210929 w 918170"/>
                <a:gd name="connsiteY2" fmla="*/ 95417 h 923229"/>
                <a:gd name="connsiteX3" fmla="*/ 187615 w 918170"/>
                <a:gd name="connsiteY3" fmla="*/ 136520 h 923229"/>
                <a:gd name="connsiteX4" fmla="*/ 189072 w 918170"/>
                <a:gd name="connsiteY4" fmla="*/ 136520 h 923229"/>
                <a:gd name="connsiteX5" fmla="*/ 181786 w 918170"/>
                <a:gd name="connsiteY5" fmla="*/ 162943 h 923229"/>
                <a:gd name="connsiteX6" fmla="*/ 181786 w 918170"/>
                <a:gd name="connsiteY6" fmla="*/ 274068 h 923229"/>
                <a:gd name="connsiteX7" fmla="*/ 181786 w 918170"/>
                <a:gd name="connsiteY7" fmla="*/ 287086 h 923229"/>
                <a:gd name="connsiteX8" fmla="*/ 229728 w 918170"/>
                <a:gd name="connsiteY8" fmla="*/ 287086 h 923229"/>
                <a:gd name="connsiteX9" fmla="*/ 706962 w 918170"/>
                <a:gd name="connsiteY9" fmla="*/ 287086 h 923229"/>
                <a:gd name="connsiteX10" fmla="*/ 684961 w 918170"/>
                <a:gd name="connsiteY10" fmla="*/ 391396 h 923229"/>
                <a:gd name="connsiteX11" fmla="*/ 918170 w 918170"/>
                <a:gd name="connsiteY11" fmla="*/ 923229 h 923229"/>
                <a:gd name="connsiteX12" fmla="*/ 573490 w 918170"/>
                <a:gd name="connsiteY12" fmla="*/ 923229 h 923229"/>
                <a:gd name="connsiteX13" fmla="*/ 573490 w 918170"/>
                <a:gd name="connsiteY13" fmla="*/ 879155 h 923229"/>
                <a:gd name="connsiteX14" fmla="*/ 579357 w 918170"/>
                <a:gd name="connsiteY14" fmla="*/ 857117 h 923229"/>
                <a:gd name="connsiteX15" fmla="*/ 596957 w 918170"/>
                <a:gd name="connsiteY15" fmla="*/ 826265 h 923229"/>
                <a:gd name="connsiteX16" fmla="*/ 613091 w 918170"/>
                <a:gd name="connsiteY16" fmla="*/ 773376 h 923229"/>
                <a:gd name="connsiteX17" fmla="*/ 514821 w 918170"/>
                <a:gd name="connsiteY17" fmla="*/ 688165 h 923229"/>
                <a:gd name="connsiteX18" fmla="*/ 416550 w 918170"/>
                <a:gd name="connsiteY18" fmla="*/ 766030 h 923229"/>
                <a:gd name="connsiteX19" fmla="*/ 416550 w 918170"/>
                <a:gd name="connsiteY19" fmla="*/ 767499 h 923229"/>
                <a:gd name="connsiteX20" fmla="*/ 416550 w 918170"/>
                <a:gd name="connsiteY20" fmla="*/ 768968 h 923229"/>
                <a:gd name="connsiteX21" fmla="*/ 431217 w 918170"/>
                <a:gd name="connsiteY21" fmla="*/ 826265 h 923229"/>
                <a:gd name="connsiteX22" fmla="*/ 450285 w 918170"/>
                <a:gd name="connsiteY22" fmla="*/ 860056 h 923229"/>
                <a:gd name="connsiteX23" fmla="*/ 454685 w 918170"/>
                <a:gd name="connsiteY23" fmla="*/ 879155 h 923229"/>
                <a:gd name="connsiteX24" fmla="*/ 454685 w 918170"/>
                <a:gd name="connsiteY24" fmla="*/ 923229 h 923229"/>
                <a:gd name="connsiteX25" fmla="*/ 0 w 918170"/>
                <a:gd name="connsiteY25" fmla="*/ 923229 h 923229"/>
                <a:gd name="connsiteX26" fmla="*/ 0 w 918170"/>
                <a:gd name="connsiteY26" fmla="*/ 511866 h 923229"/>
                <a:gd name="connsiteX27" fmla="*/ 41068 w 918170"/>
                <a:gd name="connsiteY27" fmla="*/ 511866 h 923229"/>
                <a:gd name="connsiteX28" fmla="*/ 64536 w 918170"/>
                <a:gd name="connsiteY28" fmla="*/ 517743 h 923229"/>
                <a:gd name="connsiteX29" fmla="*/ 93871 w 918170"/>
                <a:gd name="connsiteY29" fmla="*/ 535373 h 923229"/>
                <a:gd name="connsiteX30" fmla="*/ 146673 w 918170"/>
                <a:gd name="connsiteY30" fmla="*/ 551534 h 923229"/>
                <a:gd name="connsiteX31" fmla="*/ 231743 w 918170"/>
                <a:gd name="connsiteY31" fmla="*/ 453100 h 923229"/>
                <a:gd name="connsiteX32" fmla="*/ 154006 w 918170"/>
                <a:gd name="connsiteY32" fmla="*/ 354667 h 923229"/>
                <a:gd name="connsiteX33" fmla="*/ 151073 w 918170"/>
                <a:gd name="connsiteY33" fmla="*/ 354667 h 923229"/>
                <a:gd name="connsiteX34" fmla="*/ 93871 w 918170"/>
                <a:gd name="connsiteY34" fmla="*/ 369359 h 923229"/>
                <a:gd name="connsiteX35" fmla="*/ 60135 w 918170"/>
                <a:gd name="connsiteY35" fmla="*/ 388458 h 923229"/>
                <a:gd name="connsiteX36" fmla="*/ 41068 w 918170"/>
                <a:gd name="connsiteY36" fmla="*/ 392865 h 923229"/>
                <a:gd name="connsiteX37" fmla="*/ 0 w 918170"/>
                <a:gd name="connsiteY37" fmla="*/ 392865 h 923229"/>
                <a:gd name="connsiteX38" fmla="*/ 0 w 918170"/>
                <a:gd name="connsiteY38" fmla="*/ 287086 h 923229"/>
                <a:gd name="connsiteX39" fmla="*/ 125824 w 918170"/>
                <a:gd name="connsiteY39" fmla="*/ 287086 h 923229"/>
                <a:gd name="connsiteX40" fmla="*/ 128963 w 918170"/>
                <a:gd name="connsiteY40" fmla="*/ 287086 h 923229"/>
                <a:gd name="connsiteX41" fmla="*/ 128715 w 918170"/>
                <a:gd name="connsiteY41" fmla="*/ 258841 h 923229"/>
                <a:gd name="connsiteX42" fmla="*/ 127872 w 918170"/>
                <a:gd name="connsiteY42" fmla="*/ 162943 h 923229"/>
                <a:gd name="connsiteX43" fmla="*/ 120586 w 918170"/>
                <a:gd name="connsiteY43" fmla="*/ 133584 h 923229"/>
                <a:gd name="connsiteX44" fmla="*/ 100186 w 918170"/>
                <a:gd name="connsiteY44" fmla="*/ 95417 h 923229"/>
                <a:gd name="connsiteX45" fmla="*/ 88529 w 918170"/>
                <a:gd name="connsiteY45" fmla="*/ 57250 h 923229"/>
                <a:gd name="connsiteX46" fmla="*/ 155558 w 918170"/>
                <a:gd name="connsiteY46" fmla="*/ 0 h 92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18170" h="923229">
                  <a:moveTo>
                    <a:pt x="155558" y="0"/>
                  </a:moveTo>
                  <a:cubicBezTo>
                    <a:pt x="190529" y="0"/>
                    <a:pt x="218215" y="23487"/>
                    <a:pt x="221129" y="52846"/>
                  </a:cubicBezTo>
                  <a:cubicBezTo>
                    <a:pt x="222586" y="70462"/>
                    <a:pt x="219672" y="83673"/>
                    <a:pt x="210929" y="95417"/>
                  </a:cubicBezTo>
                  <a:cubicBezTo>
                    <a:pt x="199272" y="111564"/>
                    <a:pt x="193443" y="120372"/>
                    <a:pt x="187615" y="136520"/>
                  </a:cubicBezTo>
                  <a:cubicBezTo>
                    <a:pt x="187615" y="136520"/>
                    <a:pt x="187615" y="136520"/>
                    <a:pt x="189072" y="136520"/>
                  </a:cubicBezTo>
                  <a:lnTo>
                    <a:pt x="181786" y="162943"/>
                  </a:lnTo>
                  <a:cubicBezTo>
                    <a:pt x="181786" y="162943"/>
                    <a:pt x="181786" y="162943"/>
                    <a:pt x="181786" y="274068"/>
                  </a:cubicBezTo>
                  <a:lnTo>
                    <a:pt x="181786" y="287086"/>
                  </a:lnTo>
                  <a:lnTo>
                    <a:pt x="229728" y="287086"/>
                  </a:lnTo>
                  <a:cubicBezTo>
                    <a:pt x="334150" y="287086"/>
                    <a:pt x="486036" y="287086"/>
                    <a:pt x="706962" y="287086"/>
                  </a:cubicBezTo>
                  <a:cubicBezTo>
                    <a:pt x="696695" y="353198"/>
                    <a:pt x="683494" y="364951"/>
                    <a:pt x="684961" y="391396"/>
                  </a:cubicBezTo>
                  <a:cubicBezTo>
                    <a:pt x="692295" y="536842"/>
                    <a:pt x="918170" y="923229"/>
                    <a:pt x="918170" y="923229"/>
                  </a:cubicBezTo>
                  <a:cubicBezTo>
                    <a:pt x="918170" y="923229"/>
                    <a:pt x="918170" y="923229"/>
                    <a:pt x="573490" y="923229"/>
                  </a:cubicBezTo>
                  <a:cubicBezTo>
                    <a:pt x="573490" y="923229"/>
                    <a:pt x="573490" y="923229"/>
                    <a:pt x="573490" y="879155"/>
                  </a:cubicBezTo>
                  <a:cubicBezTo>
                    <a:pt x="573490" y="879155"/>
                    <a:pt x="573490" y="879155"/>
                    <a:pt x="579357" y="857117"/>
                  </a:cubicBezTo>
                  <a:cubicBezTo>
                    <a:pt x="583757" y="845364"/>
                    <a:pt x="586690" y="839487"/>
                    <a:pt x="596957" y="826265"/>
                  </a:cubicBezTo>
                  <a:cubicBezTo>
                    <a:pt x="608691" y="810104"/>
                    <a:pt x="613091" y="792475"/>
                    <a:pt x="613091" y="773376"/>
                  </a:cubicBezTo>
                  <a:cubicBezTo>
                    <a:pt x="613091" y="726363"/>
                    <a:pt x="569090" y="688165"/>
                    <a:pt x="514821" y="688165"/>
                  </a:cubicBezTo>
                  <a:cubicBezTo>
                    <a:pt x="462019" y="688165"/>
                    <a:pt x="420950" y="721955"/>
                    <a:pt x="416550" y="766030"/>
                  </a:cubicBezTo>
                  <a:cubicBezTo>
                    <a:pt x="416550" y="766030"/>
                    <a:pt x="416550" y="766030"/>
                    <a:pt x="416550" y="767499"/>
                  </a:cubicBezTo>
                  <a:cubicBezTo>
                    <a:pt x="416550" y="767499"/>
                    <a:pt x="416550" y="768968"/>
                    <a:pt x="416550" y="768968"/>
                  </a:cubicBezTo>
                  <a:cubicBezTo>
                    <a:pt x="413617" y="791005"/>
                    <a:pt x="419484" y="808635"/>
                    <a:pt x="431217" y="826265"/>
                  </a:cubicBezTo>
                  <a:cubicBezTo>
                    <a:pt x="441485" y="839487"/>
                    <a:pt x="444418" y="846833"/>
                    <a:pt x="450285" y="860056"/>
                  </a:cubicBezTo>
                  <a:lnTo>
                    <a:pt x="454685" y="879155"/>
                  </a:lnTo>
                  <a:cubicBezTo>
                    <a:pt x="454685" y="879155"/>
                    <a:pt x="454685" y="879155"/>
                    <a:pt x="454685" y="923229"/>
                  </a:cubicBezTo>
                  <a:cubicBezTo>
                    <a:pt x="454685" y="923229"/>
                    <a:pt x="454685" y="923229"/>
                    <a:pt x="0" y="923229"/>
                  </a:cubicBezTo>
                  <a:cubicBezTo>
                    <a:pt x="0" y="923229"/>
                    <a:pt x="0" y="923229"/>
                    <a:pt x="0" y="511866"/>
                  </a:cubicBezTo>
                  <a:cubicBezTo>
                    <a:pt x="0" y="511866"/>
                    <a:pt x="0" y="511866"/>
                    <a:pt x="41068" y="511866"/>
                  </a:cubicBezTo>
                  <a:cubicBezTo>
                    <a:pt x="41068" y="511866"/>
                    <a:pt x="41068" y="511866"/>
                    <a:pt x="64536" y="517743"/>
                  </a:cubicBezTo>
                  <a:cubicBezTo>
                    <a:pt x="76269" y="522151"/>
                    <a:pt x="82136" y="526558"/>
                    <a:pt x="93871" y="535373"/>
                  </a:cubicBezTo>
                  <a:cubicBezTo>
                    <a:pt x="110005" y="547126"/>
                    <a:pt x="127605" y="551534"/>
                    <a:pt x="146673" y="551534"/>
                  </a:cubicBezTo>
                  <a:cubicBezTo>
                    <a:pt x="193608" y="551534"/>
                    <a:pt x="231743" y="507459"/>
                    <a:pt x="231743" y="453100"/>
                  </a:cubicBezTo>
                  <a:cubicBezTo>
                    <a:pt x="231743" y="401680"/>
                    <a:pt x="198008" y="359075"/>
                    <a:pt x="154006" y="354667"/>
                  </a:cubicBezTo>
                  <a:cubicBezTo>
                    <a:pt x="152540" y="354667"/>
                    <a:pt x="152540" y="354667"/>
                    <a:pt x="151073" y="354667"/>
                  </a:cubicBezTo>
                  <a:cubicBezTo>
                    <a:pt x="130539" y="351729"/>
                    <a:pt x="111471" y="357605"/>
                    <a:pt x="93871" y="369359"/>
                  </a:cubicBezTo>
                  <a:cubicBezTo>
                    <a:pt x="80670" y="379643"/>
                    <a:pt x="74803" y="382581"/>
                    <a:pt x="60135" y="388458"/>
                  </a:cubicBezTo>
                  <a:cubicBezTo>
                    <a:pt x="60135" y="388458"/>
                    <a:pt x="60135" y="388458"/>
                    <a:pt x="41068" y="392865"/>
                  </a:cubicBezTo>
                  <a:cubicBezTo>
                    <a:pt x="41068" y="392865"/>
                    <a:pt x="41068" y="392865"/>
                    <a:pt x="0" y="392865"/>
                  </a:cubicBezTo>
                  <a:cubicBezTo>
                    <a:pt x="0" y="392865"/>
                    <a:pt x="0" y="392865"/>
                    <a:pt x="0" y="287086"/>
                  </a:cubicBezTo>
                  <a:cubicBezTo>
                    <a:pt x="0" y="287086"/>
                    <a:pt x="0" y="287086"/>
                    <a:pt x="125824" y="287086"/>
                  </a:cubicBezTo>
                  <a:lnTo>
                    <a:pt x="128963" y="287086"/>
                  </a:lnTo>
                  <a:lnTo>
                    <a:pt x="128715" y="258841"/>
                  </a:lnTo>
                  <a:cubicBezTo>
                    <a:pt x="128510" y="235514"/>
                    <a:pt x="128237" y="204412"/>
                    <a:pt x="127872" y="162943"/>
                  </a:cubicBezTo>
                  <a:cubicBezTo>
                    <a:pt x="127872" y="162943"/>
                    <a:pt x="127872" y="162943"/>
                    <a:pt x="120586" y="133584"/>
                  </a:cubicBezTo>
                  <a:cubicBezTo>
                    <a:pt x="114758" y="118904"/>
                    <a:pt x="110386" y="110096"/>
                    <a:pt x="100186" y="95417"/>
                  </a:cubicBezTo>
                  <a:cubicBezTo>
                    <a:pt x="91444" y="83673"/>
                    <a:pt x="88529" y="71930"/>
                    <a:pt x="88529" y="57250"/>
                  </a:cubicBezTo>
                  <a:cubicBezTo>
                    <a:pt x="88529" y="24955"/>
                    <a:pt x="119129" y="0"/>
                    <a:pt x="155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9774" tIns="14887" rIns="29774" bIns="14887" numCol="1" anchor="t" anchorCtr="0" compatLnSpc="1">
              <a:no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4626382" y="2815192"/>
              <a:ext cx="1541665" cy="1253315"/>
            </a:xfrm>
            <a:custGeom>
              <a:avLst/>
              <a:gdLst>
                <a:gd name="connsiteX0" fmla="*/ 1113667 w 1541665"/>
                <a:gd name="connsiteY0" fmla="*/ 0 h 1253315"/>
                <a:gd name="connsiteX1" fmla="*/ 1179758 w 1541665"/>
                <a:gd name="connsiteY1" fmla="*/ 52768 h 1253315"/>
                <a:gd name="connsiteX2" fmla="*/ 1168008 w 1541665"/>
                <a:gd name="connsiteY2" fmla="*/ 95275 h 1253315"/>
                <a:gd name="connsiteX3" fmla="*/ 1145978 w 1541665"/>
                <a:gd name="connsiteY3" fmla="*/ 136317 h 1253315"/>
                <a:gd name="connsiteX4" fmla="*/ 1140103 w 1541665"/>
                <a:gd name="connsiteY4" fmla="*/ 162701 h 1253315"/>
                <a:gd name="connsiteX5" fmla="*/ 1139119 w 1541665"/>
                <a:gd name="connsiteY5" fmla="*/ 288392 h 1253315"/>
                <a:gd name="connsiteX6" fmla="*/ 1138922 w 1541665"/>
                <a:gd name="connsiteY6" fmla="*/ 313644 h 1253315"/>
                <a:gd name="connsiteX7" fmla="*/ 1147451 w 1541665"/>
                <a:gd name="connsiteY7" fmla="*/ 313644 h 1253315"/>
                <a:gd name="connsiteX8" fmla="*/ 1541665 w 1541665"/>
                <a:gd name="connsiteY8" fmla="*/ 313644 h 1253315"/>
                <a:gd name="connsiteX9" fmla="*/ 1306968 w 1541665"/>
                <a:gd name="connsiteY9" fmla="*/ 406231 h 1253315"/>
                <a:gd name="connsiteX10" fmla="*/ 1292300 w 1541665"/>
                <a:gd name="connsiteY10" fmla="*/ 438562 h 1253315"/>
                <a:gd name="connsiteX11" fmla="*/ 1268830 w 1541665"/>
                <a:gd name="connsiteY11" fmla="*/ 512044 h 1253315"/>
                <a:gd name="connsiteX12" fmla="*/ 1301101 w 1541665"/>
                <a:gd name="connsiteY12" fmla="*/ 606100 h 1253315"/>
                <a:gd name="connsiteX13" fmla="*/ 1251228 w 1541665"/>
                <a:gd name="connsiteY13" fmla="*/ 700156 h 1253315"/>
                <a:gd name="connsiteX14" fmla="*/ 1276164 w 1541665"/>
                <a:gd name="connsiteY14" fmla="*/ 779515 h 1253315"/>
                <a:gd name="connsiteX15" fmla="*/ 1195487 w 1541665"/>
                <a:gd name="connsiteY15" fmla="*/ 850057 h 1253315"/>
                <a:gd name="connsiteX16" fmla="*/ 1194020 w 1541665"/>
                <a:gd name="connsiteY16" fmla="*/ 948522 h 1253315"/>
                <a:gd name="connsiteX17" fmla="*/ 1135346 w 1541665"/>
                <a:gd name="connsiteY17" fmla="*/ 948522 h 1253315"/>
                <a:gd name="connsiteX18" fmla="*/ 374753 w 1541665"/>
                <a:gd name="connsiteY18" fmla="*/ 948522 h 1253315"/>
                <a:gd name="connsiteX19" fmla="*/ 300344 w 1541665"/>
                <a:gd name="connsiteY19" fmla="*/ 948522 h 1253315"/>
                <a:gd name="connsiteX20" fmla="*/ 300344 w 1541665"/>
                <a:gd name="connsiteY20" fmla="*/ 962197 h 1253315"/>
                <a:gd name="connsiteX21" fmla="*/ 300344 w 1541665"/>
                <a:gd name="connsiteY21" fmla="*/ 1090671 h 1253315"/>
                <a:gd name="connsiteX22" fmla="*/ 307688 w 1541665"/>
                <a:gd name="connsiteY22" fmla="*/ 1119976 h 1253315"/>
                <a:gd name="connsiteX23" fmla="*/ 329718 w 1541665"/>
                <a:gd name="connsiteY23" fmla="*/ 1158073 h 1253315"/>
                <a:gd name="connsiteX24" fmla="*/ 339999 w 1541665"/>
                <a:gd name="connsiteY24" fmla="*/ 1196170 h 1253315"/>
                <a:gd name="connsiteX25" fmla="*/ 273908 w 1541665"/>
                <a:gd name="connsiteY25" fmla="*/ 1253315 h 1253315"/>
                <a:gd name="connsiteX26" fmla="*/ 207818 w 1541665"/>
                <a:gd name="connsiteY26" fmla="*/ 1200566 h 1253315"/>
                <a:gd name="connsiteX27" fmla="*/ 218098 w 1541665"/>
                <a:gd name="connsiteY27" fmla="*/ 1158073 h 1253315"/>
                <a:gd name="connsiteX28" fmla="*/ 240129 w 1541665"/>
                <a:gd name="connsiteY28" fmla="*/ 1117046 h 1253315"/>
                <a:gd name="connsiteX29" fmla="*/ 247472 w 1541665"/>
                <a:gd name="connsiteY29" fmla="*/ 1090671 h 1253315"/>
                <a:gd name="connsiteX30" fmla="*/ 247472 w 1541665"/>
                <a:gd name="connsiteY30" fmla="*/ 976804 h 1253315"/>
                <a:gd name="connsiteX31" fmla="*/ 247472 w 1541665"/>
                <a:gd name="connsiteY31" fmla="*/ 948522 h 1253315"/>
                <a:gd name="connsiteX32" fmla="*/ 199850 w 1541665"/>
                <a:gd name="connsiteY32" fmla="*/ 948522 h 1253315"/>
                <a:gd name="connsiteX33" fmla="*/ 0 w 1541665"/>
                <a:gd name="connsiteY33" fmla="*/ 948522 h 1253315"/>
                <a:gd name="connsiteX34" fmla="*/ 0 w 1541665"/>
                <a:gd name="connsiteY34" fmla="*/ 313644 h 1253315"/>
                <a:gd name="connsiteX35" fmla="*/ 274384 w 1541665"/>
                <a:gd name="connsiteY35" fmla="*/ 313644 h 1253315"/>
                <a:gd name="connsiteX36" fmla="*/ 295939 w 1541665"/>
                <a:gd name="connsiteY36" fmla="*/ 313644 h 1253315"/>
                <a:gd name="connsiteX37" fmla="*/ 376383 w 1541665"/>
                <a:gd name="connsiteY37" fmla="*/ 313644 h 1253315"/>
                <a:gd name="connsiteX38" fmla="*/ 978449 w 1541665"/>
                <a:gd name="connsiteY38" fmla="*/ 313644 h 1253315"/>
                <a:gd name="connsiteX39" fmla="*/ 1085762 w 1541665"/>
                <a:gd name="connsiteY39" fmla="*/ 313644 h 1253315"/>
                <a:gd name="connsiteX40" fmla="*/ 1085762 w 1541665"/>
                <a:gd name="connsiteY40" fmla="*/ 304515 h 1253315"/>
                <a:gd name="connsiteX41" fmla="*/ 1085762 w 1541665"/>
                <a:gd name="connsiteY41" fmla="*/ 162701 h 1253315"/>
                <a:gd name="connsiteX42" fmla="*/ 1078419 w 1541665"/>
                <a:gd name="connsiteY42" fmla="*/ 133386 h 1253315"/>
                <a:gd name="connsiteX43" fmla="*/ 1056389 w 1541665"/>
                <a:gd name="connsiteY43" fmla="*/ 95275 h 1253315"/>
                <a:gd name="connsiteX44" fmla="*/ 1046108 w 1541665"/>
                <a:gd name="connsiteY44" fmla="*/ 57165 h 1253315"/>
                <a:gd name="connsiteX45" fmla="*/ 1113667 w 1541665"/>
                <a:gd name="connsiteY45" fmla="*/ 0 h 125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1665" h="1253315">
                  <a:moveTo>
                    <a:pt x="1113667" y="0"/>
                  </a:moveTo>
                  <a:cubicBezTo>
                    <a:pt x="1147447" y="0"/>
                    <a:pt x="1176820" y="23452"/>
                    <a:pt x="1179758" y="52768"/>
                  </a:cubicBezTo>
                  <a:cubicBezTo>
                    <a:pt x="1181226" y="68891"/>
                    <a:pt x="1178289" y="83549"/>
                    <a:pt x="1168008" y="95275"/>
                  </a:cubicBezTo>
                  <a:cubicBezTo>
                    <a:pt x="1156259" y="111399"/>
                    <a:pt x="1151853" y="120194"/>
                    <a:pt x="1145978" y="136317"/>
                  </a:cubicBezTo>
                  <a:lnTo>
                    <a:pt x="1140103" y="162701"/>
                  </a:lnTo>
                  <a:cubicBezTo>
                    <a:pt x="1140103" y="162701"/>
                    <a:pt x="1140103" y="162701"/>
                    <a:pt x="1139119" y="288392"/>
                  </a:cubicBezTo>
                  <a:lnTo>
                    <a:pt x="1138922" y="313644"/>
                  </a:lnTo>
                  <a:lnTo>
                    <a:pt x="1147451" y="313644"/>
                  </a:lnTo>
                  <a:cubicBezTo>
                    <a:pt x="1266153" y="313644"/>
                    <a:pt x="1397134" y="313644"/>
                    <a:pt x="1541665" y="313644"/>
                  </a:cubicBezTo>
                  <a:cubicBezTo>
                    <a:pt x="1541665" y="313644"/>
                    <a:pt x="1541665" y="313644"/>
                    <a:pt x="1306968" y="406231"/>
                  </a:cubicBezTo>
                  <a:cubicBezTo>
                    <a:pt x="1306968" y="406231"/>
                    <a:pt x="1306968" y="406231"/>
                    <a:pt x="1292300" y="438562"/>
                  </a:cubicBezTo>
                  <a:cubicBezTo>
                    <a:pt x="1292300" y="438562"/>
                    <a:pt x="1292300" y="438562"/>
                    <a:pt x="1268830" y="512044"/>
                  </a:cubicBezTo>
                  <a:cubicBezTo>
                    <a:pt x="1268830" y="512044"/>
                    <a:pt x="1290833" y="586994"/>
                    <a:pt x="1301101" y="606100"/>
                  </a:cubicBezTo>
                  <a:cubicBezTo>
                    <a:pt x="1324571" y="654597"/>
                    <a:pt x="1251228" y="700156"/>
                    <a:pt x="1251228" y="700156"/>
                  </a:cubicBezTo>
                  <a:cubicBezTo>
                    <a:pt x="1251228" y="700156"/>
                    <a:pt x="1301101" y="723670"/>
                    <a:pt x="1276164" y="779515"/>
                  </a:cubicBezTo>
                  <a:cubicBezTo>
                    <a:pt x="1264430" y="803029"/>
                    <a:pt x="1195487" y="850057"/>
                    <a:pt x="1195487" y="850057"/>
                  </a:cubicBezTo>
                  <a:cubicBezTo>
                    <a:pt x="1195487" y="850057"/>
                    <a:pt x="1195487" y="850057"/>
                    <a:pt x="1194020" y="948522"/>
                  </a:cubicBezTo>
                  <a:cubicBezTo>
                    <a:pt x="1194020" y="948522"/>
                    <a:pt x="1194020" y="948522"/>
                    <a:pt x="1135346" y="948522"/>
                  </a:cubicBezTo>
                  <a:cubicBezTo>
                    <a:pt x="1135346" y="948522"/>
                    <a:pt x="1135346" y="948522"/>
                    <a:pt x="374753" y="948522"/>
                  </a:cubicBezTo>
                  <a:lnTo>
                    <a:pt x="300344" y="948522"/>
                  </a:lnTo>
                  <a:lnTo>
                    <a:pt x="300344" y="962197"/>
                  </a:lnTo>
                  <a:cubicBezTo>
                    <a:pt x="300344" y="987095"/>
                    <a:pt x="300344" y="1026932"/>
                    <a:pt x="300344" y="1090671"/>
                  </a:cubicBezTo>
                  <a:cubicBezTo>
                    <a:pt x="300344" y="1090671"/>
                    <a:pt x="300344" y="1090671"/>
                    <a:pt x="307688" y="1119976"/>
                  </a:cubicBezTo>
                  <a:cubicBezTo>
                    <a:pt x="313562" y="1134629"/>
                    <a:pt x="317968" y="1143420"/>
                    <a:pt x="329718" y="1158073"/>
                  </a:cubicBezTo>
                  <a:cubicBezTo>
                    <a:pt x="338530" y="1169795"/>
                    <a:pt x="341467" y="1181517"/>
                    <a:pt x="339999" y="1196170"/>
                  </a:cubicBezTo>
                  <a:cubicBezTo>
                    <a:pt x="339999" y="1228406"/>
                    <a:pt x="310625" y="1253315"/>
                    <a:pt x="273908" y="1253315"/>
                  </a:cubicBezTo>
                  <a:cubicBezTo>
                    <a:pt x="238660" y="1253315"/>
                    <a:pt x="209286" y="1229871"/>
                    <a:pt x="207818" y="1200566"/>
                  </a:cubicBezTo>
                  <a:cubicBezTo>
                    <a:pt x="204880" y="1182982"/>
                    <a:pt x="209286" y="1169795"/>
                    <a:pt x="218098" y="1158073"/>
                  </a:cubicBezTo>
                  <a:cubicBezTo>
                    <a:pt x="229848" y="1141955"/>
                    <a:pt x="234254" y="1133163"/>
                    <a:pt x="240129" y="1117046"/>
                  </a:cubicBezTo>
                  <a:lnTo>
                    <a:pt x="247472" y="1090671"/>
                  </a:lnTo>
                  <a:cubicBezTo>
                    <a:pt x="247472" y="1090671"/>
                    <a:pt x="247472" y="1090671"/>
                    <a:pt x="247472" y="976804"/>
                  </a:cubicBezTo>
                  <a:lnTo>
                    <a:pt x="247472" y="948522"/>
                  </a:lnTo>
                  <a:lnTo>
                    <a:pt x="199850" y="948522"/>
                  </a:lnTo>
                  <a:cubicBezTo>
                    <a:pt x="137484" y="948522"/>
                    <a:pt x="70959" y="948522"/>
                    <a:pt x="0" y="948522"/>
                  </a:cubicBezTo>
                  <a:cubicBezTo>
                    <a:pt x="0" y="948522"/>
                    <a:pt x="0" y="948522"/>
                    <a:pt x="0" y="313644"/>
                  </a:cubicBezTo>
                  <a:cubicBezTo>
                    <a:pt x="0" y="313644"/>
                    <a:pt x="0" y="313644"/>
                    <a:pt x="274384" y="313644"/>
                  </a:cubicBezTo>
                  <a:lnTo>
                    <a:pt x="295939" y="313644"/>
                  </a:lnTo>
                  <a:lnTo>
                    <a:pt x="376383" y="313644"/>
                  </a:lnTo>
                  <a:cubicBezTo>
                    <a:pt x="517527" y="313644"/>
                    <a:pt x="711599" y="313644"/>
                    <a:pt x="978449" y="313644"/>
                  </a:cubicBezTo>
                  <a:lnTo>
                    <a:pt x="1085762" y="313644"/>
                  </a:lnTo>
                  <a:lnTo>
                    <a:pt x="1085762" y="304515"/>
                  </a:lnTo>
                  <a:cubicBezTo>
                    <a:pt x="1085762" y="277032"/>
                    <a:pt x="1085762" y="233059"/>
                    <a:pt x="1085762" y="162701"/>
                  </a:cubicBezTo>
                  <a:cubicBezTo>
                    <a:pt x="1085762" y="162701"/>
                    <a:pt x="1085762" y="162701"/>
                    <a:pt x="1078419" y="133386"/>
                  </a:cubicBezTo>
                  <a:cubicBezTo>
                    <a:pt x="1072544" y="118728"/>
                    <a:pt x="1068138" y="109933"/>
                    <a:pt x="1056389" y="95275"/>
                  </a:cubicBezTo>
                  <a:cubicBezTo>
                    <a:pt x="1049045" y="83549"/>
                    <a:pt x="1044639" y="71823"/>
                    <a:pt x="1046108" y="57165"/>
                  </a:cubicBezTo>
                  <a:cubicBezTo>
                    <a:pt x="1046108" y="24918"/>
                    <a:pt x="1076950" y="0"/>
                    <a:pt x="1113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9774" tIns="14887" rIns="29774" bIns="14887" numCol="1" anchor="t" anchorCtr="0" compatLnSpc="1">
              <a:no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38"/>
            <p:cNvSpPr/>
            <p:nvPr/>
          </p:nvSpPr>
          <p:spPr bwMode="auto">
            <a:xfrm>
              <a:off x="3295921" y="1646612"/>
              <a:ext cx="658907" cy="633614"/>
            </a:xfrm>
            <a:custGeom>
              <a:avLst/>
              <a:gdLst>
                <a:gd name="T0" fmla="*/ 449 w 449"/>
                <a:gd name="T1" fmla="*/ 0 h 432"/>
                <a:gd name="T2" fmla="*/ 159 w 449"/>
                <a:gd name="T3" fmla="*/ 0 h 432"/>
                <a:gd name="T4" fmla="*/ 99 w 449"/>
                <a:gd name="T5" fmla="*/ 103 h 432"/>
                <a:gd name="T6" fmla="*/ 0 w 449"/>
                <a:gd name="T7" fmla="*/ 432 h 432"/>
                <a:gd name="T8" fmla="*/ 271 w 449"/>
                <a:gd name="T9" fmla="*/ 432 h 432"/>
                <a:gd name="T10" fmla="*/ 271 w 449"/>
                <a:gd name="T11" fmla="*/ 391 h 432"/>
                <a:gd name="T12" fmla="*/ 268 w 449"/>
                <a:gd name="T13" fmla="*/ 378 h 432"/>
                <a:gd name="T14" fmla="*/ 255 w 449"/>
                <a:gd name="T15" fmla="*/ 355 h 432"/>
                <a:gd name="T16" fmla="*/ 244 w 449"/>
                <a:gd name="T17" fmla="*/ 316 h 432"/>
                <a:gd name="T18" fmla="*/ 245 w 449"/>
                <a:gd name="T19" fmla="*/ 315 h 432"/>
                <a:gd name="T20" fmla="*/ 245 w 449"/>
                <a:gd name="T21" fmla="*/ 314 h 432"/>
                <a:gd name="T22" fmla="*/ 245 w 449"/>
                <a:gd name="T23" fmla="*/ 314 h 432"/>
                <a:gd name="T24" fmla="*/ 311 w 449"/>
                <a:gd name="T25" fmla="*/ 261 h 432"/>
                <a:gd name="T26" fmla="*/ 379 w 449"/>
                <a:gd name="T27" fmla="*/ 319 h 432"/>
                <a:gd name="T28" fmla="*/ 378 w 449"/>
                <a:gd name="T29" fmla="*/ 319 h 432"/>
                <a:gd name="T30" fmla="*/ 368 w 449"/>
                <a:gd name="T31" fmla="*/ 355 h 432"/>
                <a:gd name="T32" fmla="*/ 356 w 449"/>
                <a:gd name="T33" fmla="*/ 376 h 432"/>
                <a:gd name="T34" fmla="*/ 352 w 449"/>
                <a:gd name="T35" fmla="*/ 391 h 432"/>
                <a:gd name="T36" fmla="*/ 352 w 449"/>
                <a:gd name="T37" fmla="*/ 391 h 432"/>
                <a:gd name="T38" fmla="*/ 352 w 449"/>
                <a:gd name="T39" fmla="*/ 432 h 432"/>
                <a:gd name="T40" fmla="*/ 449 w 449"/>
                <a:gd name="T41" fmla="*/ 432 h 432"/>
                <a:gd name="T42" fmla="*/ 449 w 449"/>
                <a:gd name="T4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9" h="432">
                  <a:moveTo>
                    <a:pt x="44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35" y="35"/>
                    <a:pt x="115" y="70"/>
                    <a:pt x="99" y="103"/>
                  </a:cubicBezTo>
                  <a:cubicBezTo>
                    <a:pt x="54" y="195"/>
                    <a:pt x="15" y="308"/>
                    <a:pt x="0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391"/>
                    <a:pt x="271" y="391"/>
                    <a:pt x="271" y="391"/>
                  </a:cubicBezTo>
                  <a:cubicBezTo>
                    <a:pt x="268" y="378"/>
                    <a:pt x="268" y="378"/>
                    <a:pt x="268" y="378"/>
                  </a:cubicBezTo>
                  <a:cubicBezTo>
                    <a:pt x="264" y="369"/>
                    <a:pt x="262" y="365"/>
                    <a:pt x="255" y="355"/>
                  </a:cubicBezTo>
                  <a:cubicBezTo>
                    <a:pt x="246" y="344"/>
                    <a:pt x="243" y="331"/>
                    <a:pt x="244" y="316"/>
                  </a:cubicBezTo>
                  <a:cubicBezTo>
                    <a:pt x="244" y="316"/>
                    <a:pt x="245" y="315"/>
                    <a:pt x="245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7" y="284"/>
                    <a:pt x="276" y="261"/>
                    <a:pt x="311" y="261"/>
                  </a:cubicBezTo>
                  <a:cubicBezTo>
                    <a:pt x="348" y="261"/>
                    <a:pt x="379" y="287"/>
                    <a:pt x="379" y="319"/>
                  </a:cubicBezTo>
                  <a:cubicBezTo>
                    <a:pt x="378" y="319"/>
                    <a:pt x="378" y="319"/>
                    <a:pt x="378" y="319"/>
                  </a:cubicBezTo>
                  <a:cubicBezTo>
                    <a:pt x="379" y="332"/>
                    <a:pt x="376" y="344"/>
                    <a:pt x="368" y="355"/>
                  </a:cubicBezTo>
                  <a:cubicBezTo>
                    <a:pt x="361" y="364"/>
                    <a:pt x="359" y="368"/>
                    <a:pt x="356" y="376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432"/>
                    <a:pt x="352" y="432"/>
                    <a:pt x="352" y="432"/>
                  </a:cubicBezTo>
                  <a:cubicBezTo>
                    <a:pt x="449" y="432"/>
                    <a:pt x="449" y="432"/>
                    <a:pt x="449" y="432"/>
                  </a:cubicBezTo>
                  <a:lnTo>
                    <a:pt x="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29774" tIns="14887" rIns="29774" bIns="14887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4063592" y="1312731"/>
              <a:ext cx="1054757" cy="967494"/>
            </a:xfrm>
            <a:custGeom>
              <a:avLst/>
              <a:gdLst>
                <a:gd name="connsiteX0" fmla="*/ 0 w 1054757"/>
                <a:gd name="connsiteY0" fmla="*/ 333881 h 967494"/>
                <a:gd name="connsiteX1" fmla="*/ 2060 w 1054757"/>
                <a:gd name="connsiteY1" fmla="*/ 333881 h 967494"/>
                <a:gd name="connsiteX2" fmla="*/ 16481 w 1054757"/>
                <a:gd name="connsiteY2" fmla="*/ 333881 h 967494"/>
                <a:gd name="connsiteX3" fmla="*/ 55622 w 1054757"/>
                <a:gd name="connsiteY3" fmla="*/ 333881 h 967494"/>
                <a:gd name="connsiteX4" fmla="*/ 131845 w 1054757"/>
                <a:gd name="connsiteY4" fmla="*/ 333881 h 967494"/>
                <a:gd name="connsiteX5" fmla="*/ 187724 w 1054757"/>
                <a:gd name="connsiteY5" fmla="*/ 333881 h 967494"/>
                <a:gd name="connsiteX6" fmla="*/ 257509 w 1054757"/>
                <a:gd name="connsiteY6" fmla="*/ 333881 h 967494"/>
                <a:gd name="connsiteX7" fmla="*/ 342745 w 1054757"/>
                <a:gd name="connsiteY7" fmla="*/ 333881 h 967494"/>
                <a:gd name="connsiteX8" fmla="*/ 444976 w 1054757"/>
                <a:gd name="connsiteY8" fmla="*/ 333881 h 967494"/>
                <a:gd name="connsiteX9" fmla="*/ 565747 w 1054757"/>
                <a:gd name="connsiteY9" fmla="*/ 333881 h 967494"/>
                <a:gd name="connsiteX10" fmla="*/ 706605 w 1054757"/>
                <a:gd name="connsiteY10" fmla="*/ 333881 h 967494"/>
                <a:gd name="connsiteX11" fmla="*/ 869093 w 1054757"/>
                <a:gd name="connsiteY11" fmla="*/ 333881 h 967494"/>
                <a:gd name="connsiteX12" fmla="*/ 902994 w 1054757"/>
                <a:gd name="connsiteY12" fmla="*/ 333881 h 967494"/>
                <a:gd name="connsiteX13" fmla="*/ 1054757 w 1054757"/>
                <a:gd name="connsiteY13" fmla="*/ 333881 h 967494"/>
                <a:gd name="connsiteX14" fmla="*/ 1054757 w 1054757"/>
                <a:gd name="connsiteY14" fmla="*/ 967494 h 967494"/>
                <a:gd name="connsiteX15" fmla="*/ 934465 w 1054757"/>
                <a:gd name="connsiteY15" fmla="*/ 967494 h 967494"/>
                <a:gd name="connsiteX16" fmla="*/ 934465 w 1054757"/>
                <a:gd name="connsiteY16" fmla="*/ 905893 h 967494"/>
                <a:gd name="connsiteX17" fmla="*/ 935932 w 1054757"/>
                <a:gd name="connsiteY17" fmla="*/ 905893 h 967494"/>
                <a:gd name="connsiteX18" fmla="*/ 940333 w 1054757"/>
                <a:gd name="connsiteY18" fmla="*/ 883892 h 967494"/>
                <a:gd name="connsiteX19" fmla="*/ 957937 w 1054757"/>
                <a:gd name="connsiteY19" fmla="*/ 853092 h 967494"/>
                <a:gd name="connsiteX20" fmla="*/ 974073 w 1054757"/>
                <a:gd name="connsiteY20" fmla="*/ 800291 h 967494"/>
                <a:gd name="connsiteX21" fmla="*/ 875786 w 1054757"/>
                <a:gd name="connsiteY21" fmla="*/ 715222 h 967494"/>
                <a:gd name="connsiteX22" fmla="*/ 777498 w 1054757"/>
                <a:gd name="connsiteY22" fmla="*/ 792957 h 967494"/>
                <a:gd name="connsiteX23" fmla="*/ 777498 w 1054757"/>
                <a:gd name="connsiteY23" fmla="*/ 794424 h 967494"/>
                <a:gd name="connsiteX24" fmla="*/ 777498 w 1054757"/>
                <a:gd name="connsiteY24" fmla="*/ 795891 h 967494"/>
                <a:gd name="connsiteX25" fmla="*/ 793635 w 1054757"/>
                <a:gd name="connsiteY25" fmla="*/ 853092 h 967494"/>
                <a:gd name="connsiteX26" fmla="*/ 811239 w 1054757"/>
                <a:gd name="connsiteY26" fmla="*/ 886826 h 967494"/>
                <a:gd name="connsiteX27" fmla="*/ 817107 w 1054757"/>
                <a:gd name="connsiteY27" fmla="*/ 905893 h 967494"/>
                <a:gd name="connsiteX28" fmla="*/ 817107 w 1054757"/>
                <a:gd name="connsiteY28" fmla="*/ 967494 h 967494"/>
                <a:gd name="connsiteX29" fmla="*/ 551587 w 1054757"/>
                <a:gd name="connsiteY29" fmla="*/ 967494 h 967494"/>
                <a:gd name="connsiteX30" fmla="*/ 547614 w 1054757"/>
                <a:gd name="connsiteY30" fmla="*/ 967494 h 967494"/>
                <a:gd name="connsiteX31" fmla="*/ 472390 w 1054757"/>
                <a:gd name="connsiteY31" fmla="*/ 967494 h 967494"/>
                <a:gd name="connsiteX32" fmla="*/ 378830 w 1054757"/>
                <a:gd name="connsiteY32" fmla="*/ 967494 h 967494"/>
                <a:gd name="connsiteX33" fmla="*/ 269709 w 1054757"/>
                <a:gd name="connsiteY33" fmla="*/ 967494 h 967494"/>
                <a:gd name="connsiteX34" fmla="*/ 143832 w 1054757"/>
                <a:gd name="connsiteY34" fmla="*/ 967494 h 967494"/>
                <a:gd name="connsiteX35" fmla="*/ 0 w 1054757"/>
                <a:gd name="connsiteY35" fmla="*/ 967494 h 967494"/>
                <a:gd name="connsiteX36" fmla="*/ 0 w 1054757"/>
                <a:gd name="connsiteY36" fmla="*/ 966257 h 967494"/>
                <a:gd name="connsiteX37" fmla="*/ 0 w 1054757"/>
                <a:gd name="connsiteY37" fmla="*/ 957594 h 967494"/>
                <a:gd name="connsiteX38" fmla="*/ 0 w 1054757"/>
                <a:gd name="connsiteY38" fmla="*/ 934081 h 967494"/>
                <a:gd name="connsiteX39" fmla="*/ 0 w 1054757"/>
                <a:gd name="connsiteY39" fmla="*/ 888292 h 967494"/>
                <a:gd name="connsiteX40" fmla="*/ 0 w 1054757"/>
                <a:gd name="connsiteY40" fmla="*/ 854725 h 967494"/>
                <a:gd name="connsiteX41" fmla="*/ 0 w 1054757"/>
                <a:gd name="connsiteY41" fmla="*/ 812803 h 967494"/>
                <a:gd name="connsiteX42" fmla="*/ 0 w 1054757"/>
                <a:gd name="connsiteY42" fmla="*/ 761601 h 967494"/>
                <a:gd name="connsiteX43" fmla="*/ 0 w 1054757"/>
                <a:gd name="connsiteY43" fmla="*/ 700189 h 967494"/>
                <a:gd name="connsiteX44" fmla="*/ 0 w 1054757"/>
                <a:gd name="connsiteY44" fmla="*/ 627639 h 967494"/>
                <a:gd name="connsiteX45" fmla="*/ 0 w 1054757"/>
                <a:gd name="connsiteY45" fmla="*/ 543023 h 967494"/>
                <a:gd name="connsiteX46" fmla="*/ 0 w 1054757"/>
                <a:gd name="connsiteY46" fmla="*/ 445413 h 967494"/>
                <a:gd name="connsiteX47" fmla="*/ 944096 w 1054757"/>
                <a:gd name="connsiteY47" fmla="*/ 0 h 967494"/>
                <a:gd name="connsiteX48" fmla="*/ 1010286 w 1054757"/>
                <a:gd name="connsiteY48" fmla="*/ 54421 h 967494"/>
                <a:gd name="connsiteX49" fmla="*/ 999990 w 1054757"/>
                <a:gd name="connsiteY49" fmla="*/ 97075 h 967494"/>
                <a:gd name="connsiteX50" fmla="*/ 976456 w 1054757"/>
                <a:gd name="connsiteY50" fmla="*/ 138259 h 967494"/>
                <a:gd name="connsiteX51" fmla="*/ 977926 w 1054757"/>
                <a:gd name="connsiteY51" fmla="*/ 138259 h 967494"/>
                <a:gd name="connsiteX52" fmla="*/ 970572 w 1054757"/>
                <a:gd name="connsiteY52" fmla="*/ 163263 h 967494"/>
                <a:gd name="connsiteX53" fmla="*/ 970572 w 1054757"/>
                <a:gd name="connsiteY53" fmla="*/ 333880 h 967494"/>
                <a:gd name="connsiteX54" fmla="*/ 917620 w 1054757"/>
                <a:gd name="connsiteY54" fmla="*/ 333880 h 967494"/>
                <a:gd name="connsiteX55" fmla="*/ 916149 w 1054757"/>
                <a:gd name="connsiteY55" fmla="*/ 163263 h 967494"/>
                <a:gd name="connsiteX56" fmla="*/ 908794 w 1054757"/>
                <a:gd name="connsiteY56" fmla="*/ 135317 h 967494"/>
                <a:gd name="connsiteX57" fmla="*/ 888201 w 1054757"/>
                <a:gd name="connsiteY57" fmla="*/ 97075 h 967494"/>
                <a:gd name="connsiteX58" fmla="*/ 876434 w 1054757"/>
                <a:gd name="connsiteY58" fmla="*/ 57363 h 967494"/>
                <a:gd name="connsiteX59" fmla="*/ 944096 w 1054757"/>
                <a:gd name="connsiteY59" fmla="*/ 0 h 96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54757" h="967494">
                  <a:moveTo>
                    <a:pt x="0" y="333881"/>
                  </a:moveTo>
                  <a:lnTo>
                    <a:pt x="2060" y="333881"/>
                  </a:lnTo>
                  <a:lnTo>
                    <a:pt x="16481" y="333881"/>
                  </a:lnTo>
                  <a:lnTo>
                    <a:pt x="55622" y="333881"/>
                  </a:lnTo>
                  <a:lnTo>
                    <a:pt x="131845" y="333881"/>
                  </a:lnTo>
                  <a:lnTo>
                    <a:pt x="187724" y="333881"/>
                  </a:lnTo>
                  <a:lnTo>
                    <a:pt x="257509" y="333881"/>
                  </a:lnTo>
                  <a:lnTo>
                    <a:pt x="342745" y="333881"/>
                  </a:lnTo>
                  <a:lnTo>
                    <a:pt x="444976" y="333881"/>
                  </a:lnTo>
                  <a:lnTo>
                    <a:pt x="565747" y="333881"/>
                  </a:lnTo>
                  <a:lnTo>
                    <a:pt x="706605" y="333881"/>
                  </a:lnTo>
                  <a:lnTo>
                    <a:pt x="869093" y="333881"/>
                  </a:lnTo>
                  <a:lnTo>
                    <a:pt x="902994" y="333881"/>
                  </a:lnTo>
                  <a:lnTo>
                    <a:pt x="1054757" y="333881"/>
                  </a:lnTo>
                  <a:cubicBezTo>
                    <a:pt x="1054757" y="333881"/>
                    <a:pt x="1054757" y="333881"/>
                    <a:pt x="1054757" y="967494"/>
                  </a:cubicBezTo>
                  <a:cubicBezTo>
                    <a:pt x="1054757" y="967494"/>
                    <a:pt x="1054757" y="967494"/>
                    <a:pt x="934465" y="967494"/>
                  </a:cubicBezTo>
                  <a:cubicBezTo>
                    <a:pt x="934465" y="967494"/>
                    <a:pt x="934465" y="967494"/>
                    <a:pt x="934465" y="905893"/>
                  </a:cubicBezTo>
                  <a:cubicBezTo>
                    <a:pt x="934465" y="905893"/>
                    <a:pt x="934465" y="905893"/>
                    <a:pt x="935932" y="905893"/>
                  </a:cubicBezTo>
                  <a:cubicBezTo>
                    <a:pt x="935932" y="905893"/>
                    <a:pt x="935932" y="905893"/>
                    <a:pt x="940333" y="883892"/>
                  </a:cubicBezTo>
                  <a:cubicBezTo>
                    <a:pt x="944734" y="872159"/>
                    <a:pt x="949135" y="866292"/>
                    <a:pt x="957937" y="853092"/>
                  </a:cubicBezTo>
                  <a:cubicBezTo>
                    <a:pt x="969673" y="836958"/>
                    <a:pt x="975540" y="819358"/>
                    <a:pt x="974073" y="800291"/>
                  </a:cubicBezTo>
                  <a:cubicBezTo>
                    <a:pt x="974073" y="753356"/>
                    <a:pt x="930064" y="715222"/>
                    <a:pt x="875786" y="715222"/>
                  </a:cubicBezTo>
                  <a:cubicBezTo>
                    <a:pt x="824442" y="715222"/>
                    <a:pt x="781899" y="748956"/>
                    <a:pt x="777498" y="792957"/>
                  </a:cubicBezTo>
                  <a:cubicBezTo>
                    <a:pt x="777498" y="792957"/>
                    <a:pt x="777498" y="792957"/>
                    <a:pt x="777498" y="794424"/>
                  </a:cubicBezTo>
                  <a:cubicBezTo>
                    <a:pt x="777498" y="794424"/>
                    <a:pt x="777498" y="795891"/>
                    <a:pt x="777498" y="795891"/>
                  </a:cubicBezTo>
                  <a:cubicBezTo>
                    <a:pt x="776031" y="817891"/>
                    <a:pt x="780432" y="836958"/>
                    <a:pt x="793635" y="853092"/>
                  </a:cubicBezTo>
                  <a:cubicBezTo>
                    <a:pt x="803904" y="866292"/>
                    <a:pt x="806838" y="873626"/>
                    <a:pt x="811239" y="886826"/>
                  </a:cubicBezTo>
                  <a:cubicBezTo>
                    <a:pt x="811239" y="886826"/>
                    <a:pt x="811239" y="886826"/>
                    <a:pt x="817107" y="905893"/>
                  </a:cubicBezTo>
                  <a:cubicBezTo>
                    <a:pt x="817107" y="905893"/>
                    <a:pt x="817107" y="905893"/>
                    <a:pt x="817107" y="967494"/>
                  </a:cubicBezTo>
                  <a:cubicBezTo>
                    <a:pt x="817107" y="967494"/>
                    <a:pt x="817107" y="967494"/>
                    <a:pt x="551587" y="967494"/>
                  </a:cubicBezTo>
                  <a:lnTo>
                    <a:pt x="547614" y="967494"/>
                  </a:lnTo>
                  <a:lnTo>
                    <a:pt x="472390" y="967494"/>
                  </a:lnTo>
                  <a:lnTo>
                    <a:pt x="378830" y="967494"/>
                  </a:lnTo>
                  <a:lnTo>
                    <a:pt x="269709" y="967494"/>
                  </a:lnTo>
                  <a:lnTo>
                    <a:pt x="143832" y="967494"/>
                  </a:lnTo>
                  <a:lnTo>
                    <a:pt x="0" y="967494"/>
                  </a:lnTo>
                  <a:lnTo>
                    <a:pt x="0" y="966257"/>
                  </a:lnTo>
                  <a:lnTo>
                    <a:pt x="0" y="957594"/>
                  </a:lnTo>
                  <a:lnTo>
                    <a:pt x="0" y="934081"/>
                  </a:lnTo>
                  <a:lnTo>
                    <a:pt x="0" y="888292"/>
                  </a:lnTo>
                  <a:lnTo>
                    <a:pt x="0" y="854725"/>
                  </a:lnTo>
                  <a:lnTo>
                    <a:pt x="0" y="812803"/>
                  </a:lnTo>
                  <a:lnTo>
                    <a:pt x="0" y="761601"/>
                  </a:lnTo>
                  <a:lnTo>
                    <a:pt x="0" y="700189"/>
                  </a:lnTo>
                  <a:lnTo>
                    <a:pt x="0" y="627639"/>
                  </a:lnTo>
                  <a:lnTo>
                    <a:pt x="0" y="543023"/>
                  </a:lnTo>
                  <a:lnTo>
                    <a:pt x="0" y="445413"/>
                  </a:lnTo>
                  <a:close/>
                  <a:moveTo>
                    <a:pt x="944096" y="0"/>
                  </a:moveTo>
                  <a:cubicBezTo>
                    <a:pt x="979397" y="0"/>
                    <a:pt x="1007345" y="23533"/>
                    <a:pt x="1010286" y="54421"/>
                  </a:cubicBezTo>
                  <a:cubicBezTo>
                    <a:pt x="1011757" y="70600"/>
                    <a:pt x="1008815" y="83838"/>
                    <a:pt x="999990" y="97075"/>
                  </a:cubicBezTo>
                  <a:cubicBezTo>
                    <a:pt x="988223" y="111784"/>
                    <a:pt x="983810" y="120609"/>
                    <a:pt x="976456" y="138259"/>
                  </a:cubicBezTo>
                  <a:cubicBezTo>
                    <a:pt x="976456" y="138259"/>
                    <a:pt x="976456" y="138259"/>
                    <a:pt x="977926" y="138259"/>
                  </a:cubicBezTo>
                  <a:lnTo>
                    <a:pt x="970572" y="163263"/>
                  </a:lnTo>
                  <a:cubicBezTo>
                    <a:pt x="970572" y="163263"/>
                    <a:pt x="970572" y="163263"/>
                    <a:pt x="970572" y="333880"/>
                  </a:cubicBezTo>
                  <a:cubicBezTo>
                    <a:pt x="970572" y="333880"/>
                    <a:pt x="970572" y="333880"/>
                    <a:pt x="917620" y="333880"/>
                  </a:cubicBezTo>
                  <a:cubicBezTo>
                    <a:pt x="917620" y="333880"/>
                    <a:pt x="917620" y="333880"/>
                    <a:pt x="916149" y="163263"/>
                  </a:cubicBezTo>
                  <a:cubicBezTo>
                    <a:pt x="916149" y="163263"/>
                    <a:pt x="916149" y="163263"/>
                    <a:pt x="908794" y="135317"/>
                  </a:cubicBezTo>
                  <a:cubicBezTo>
                    <a:pt x="902910" y="119138"/>
                    <a:pt x="898498" y="111784"/>
                    <a:pt x="888201" y="97075"/>
                  </a:cubicBezTo>
                  <a:cubicBezTo>
                    <a:pt x="879376" y="85308"/>
                    <a:pt x="876434" y="72071"/>
                    <a:pt x="876434" y="57363"/>
                  </a:cubicBezTo>
                  <a:cubicBezTo>
                    <a:pt x="876434" y="26475"/>
                    <a:pt x="907323" y="0"/>
                    <a:pt x="94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29774" tIns="14887" rIns="29774" bIns="14887" numCol="1" anchor="t" anchorCtr="0" compatLnSpc="1">
              <a:no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285725" y="2056374"/>
              <a:ext cx="669102" cy="1259638"/>
            </a:xfrm>
            <a:custGeom>
              <a:avLst/>
              <a:gdLst>
                <a:gd name="connsiteX0" fmla="*/ 466016 w 669102"/>
                <a:gd name="connsiteY0" fmla="*/ 0 h 1259638"/>
                <a:gd name="connsiteX1" fmla="*/ 533575 w 669102"/>
                <a:gd name="connsiteY1" fmla="*/ 52814 h 1259638"/>
                <a:gd name="connsiteX2" fmla="*/ 532107 w 669102"/>
                <a:gd name="connsiteY2" fmla="*/ 52814 h 1259638"/>
                <a:gd name="connsiteX3" fmla="*/ 521826 w 669102"/>
                <a:gd name="connsiteY3" fmla="*/ 95358 h 1259638"/>
                <a:gd name="connsiteX4" fmla="*/ 499796 w 669102"/>
                <a:gd name="connsiteY4" fmla="*/ 136436 h 1259638"/>
                <a:gd name="connsiteX5" fmla="*/ 493921 w 669102"/>
                <a:gd name="connsiteY5" fmla="*/ 162843 h 1259638"/>
                <a:gd name="connsiteX6" fmla="*/ 492452 w 669102"/>
                <a:gd name="connsiteY6" fmla="*/ 330086 h 1259638"/>
                <a:gd name="connsiteX7" fmla="*/ 551551 w 669102"/>
                <a:gd name="connsiteY7" fmla="*/ 330086 h 1259638"/>
                <a:gd name="connsiteX8" fmla="*/ 669102 w 669102"/>
                <a:gd name="connsiteY8" fmla="*/ 330086 h 1259638"/>
                <a:gd name="connsiteX9" fmla="*/ 669102 w 669102"/>
                <a:gd name="connsiteY9" fmla="*/ 966229 h 1259638"/>
                <a:gd name="connsiteX10" fmla="*/ 573757 w 669102"/>
                <a:gd name="connsiteY10" fmla="*/ 966229 h 1259638"/>
                <a:gd name="connsiteX11" fmla="*/ 567273 w 669102"/>
                <a:gd name="connsiteY11" fmla="*/ 966229 h 1259638"/>
                <a:gd name="connsiteX12" fmla="*/ 567273 w 669102"/>
                <a:gd name="connsiteY12" fmla="*/ 1002174 h 1259638"/>
                <a:gd name="connsiteX13" fmla="*/ 567273 w 669102"/>
                <a:gd name="connsiteY13" fmla="*/ 1096493 h 1259638"/>
                <a:gd name="connsiteX14" fmla="*/ 574617 w 669102"/>
                <a:gd name="connsiteY14" fmla="*/ 1125888 h 1259638"/>
                <a:gd name="connsiteX15" fmla="*/ 596647 w 669102"/>
                <a:gd name="connsiteY15" fmla="*/ 1164102 h 1259638"/>
                <a:gd name="connsiteX16" fmla="*/ 606927 w 669102"/>
                <a:gd name="connsiteY16" fmla="*/ 1202317 h 1259638"/>
                <a:gd name="connsiteX17" fmla="*/ 539368 w 669102"/>
                <a:gd name="connsiteY17" fmla="*/ 1259638 h 1259638"/>
                <a:gd name="connsiteX18" fmla="*/ 473278 w 669102"/>
                <a:gd name="connsiteY18" fmla="*/ 1206726 h 1259638"/>
                <a:gd name="connsiteX19" fmla="*/ 485027 w 669102"/>
                <a:gd name="connsiteY19" fmla="*/ 1164102 h 1259638"/>
                <a:gd name="connsiteX20" fmla="*/ 507057 w 669102"/>
                <a:gd name="connsiteY20" fmla="*/ 1122949 h 1259638"/>
                <a:gd name="connsiteX21" fmla="*/ 512932 w 669102"/>
                <a:gd name="connsiteY21" fmla="*/ 1096493 h 1259638"/>
                <a:gd name="connsiteX22" fmla="*/ 512932 w 669102"/>
                <a:gd name="connsiteY22" fmla="*/ 987198 h 1259638"/>
                <a:gd name="connsiteX23" fmla="*/ 512932 w 669102"/>
                <a:gd name="connsiteY23" fmla="*/ 966229 h 1259638"/>
                <a:gd name="connsiteX24" fmla="*/ 495022 w 669102"/>
                <a:gd name="connsiteY24" fmla="*/ 966229 h 1259638"/>
                <a:gd name="connsiteX25" fmla="*/ 133389 w 669102"/>
                <a:gd name="connsiteY25" fmla="*/ 966229 h 1259638"/>
                <a:gd name="connsiteX26" fmla="*/ 1295 w 669102"/>
                <a:gd name="connsiteY26" fmla="*/ 330086 h 1259638"/>
                <a:gd name="connsiteX27" fmla="*/ 359491 w 669102"/>
                <a:gd name="connsiteY27" fmla="*/ 330086 h 1259638"/>
                <a:gd name="connsiteX28" fmla="*/ 439580 w 669102"/>
                <a:gd name="connsiteY28" fmla="*/ 330086 h 1259638"/>
                <a:gd name="connsiteX29" fmla="*/ 439580 w 669102"/>
                <a:gd name="connsiteY29" fmla="*/ 162843 h 1259638"/>
                <a:gd name="connsiteX30" fmla="*/ 432237 w 669102"/>
                <a:gd name="connsiteY30" fmla="*/ 133502 h 1259638"/>
                <a:gd name="connsiteX31" fmla="*/ 410207 w 669102"/>
                <a:gd name="connsiteY31" fmla="*/ 95358 h 1259638"/>
                <a:gd name="connsiteX32" fmla="*/ 399926 w 669102"/>
                <a:gd name="connsiteY32" fmla="*/ 57215 h 1259638"/>
                <a:gd name="connsiteX33" fmla="*/ 466016 w 669102"/>
                <a:gd name="connsiteY33" fmla="*/ 0 h 125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9102" h="1259638">
                  <a:moveTo>
                    <a:pt x="466016" y="0"/>
                  </a:moveTo>
                  <a:cubicBezTo>
                    <a:pt x="501265" y="0"/>
                    <a:pt x="530638" y="23473"/>
                    <a:pt x="533575" y="52814"/>
                  </a:cubicBezTo>
                  <a:cubicBezTo>
                    <a:pt x="533575" y="52814"/>
                    <a:pt x="533575" y="52814"/>
                    <a:pt x="532107" y="52814"/>
                  </a:cubicBezTo>
                  <a:cubicBezTo>
                    <a:pt x="535044" y="68951"/>
                    <a:pt x="532107" y="83622"/>
                    <a:pt x="521826" y="95358"/>
                  </a:cubicBezTo>
                  <a:cubicBezTo>
                    <a:pt x="510077" y="111496"/>
                    <a:pt x="505671" y="120298"/>
                    <a:pt x="499796" y="136436"/>
                  </a:cubicBezTo>
                  <a:lnTo>
                    <a:pt x="493921" y="162843"/>
                  </a:lnTo>
                  <a:cubicBezTo>
                    <a:pt x="493921" y="162843"/>
                    <a:pt x="493921" y="162843"/>
                    <a:pt x="492452" y="330086"/>
                  </a:cubicBezTo>
                  <a:lnTo>
                    <a:pt x="551551" y="330086"/>
                  </a:lnTo>
                  <a:cubicBezTo>
                    <a:pt x="588235" y="330086"/>
                    <a:pt x="627364" y="330086"/>
                    <a:pt x="669102" y="330086"/>
                  </a:cubicBezTo>
                  <a:lnTo>
                    <a:pt x="669102" y="966229"/>
                  </a:lnTo>
                  <a:cubicBezTo>
                    <a:pt x="669102" y="966229"/>
                    <a:pt x="669102" y="966229"/>
                    <a:pt x="573757" y="966229"/>
                  </a:cubicBezTo>
                  <a:lnTo>
                    <a:pt x="567273" y="966229"/>
                  </a:lnTo>
                  <a:lnTo>
                    <a:pt x="567273" y="1002174"/>
                  </a:lnTo>
                  <a:cubicBezTo>
                    <a:pt x="567273" y="1025116"/>
                    <a:pt x="567273" y="1055706"/>
                    <a:pt x="567273" y="1096493"/>
                  </a:cubicBezTo>
                  <a:cubicBezTo>
                    <a:pt x="567273" y="1096493"/>
                    <a:pt x="567273" y="1096493"/>
                    <a:pt x="574617" y="1125888"/>
                  </a:cubicBezTo>
                  <a:cubicBezTo>
                    <a:pt x="580491" y="1140586"/>
                    <a:pt x="584897" y="1149405"/>
                    <a:pt x="596647" y="1164102"/>
                  </a:cubicBezTo>
                  <a:cubicBezTo>
                    <a:pt x="603990" y="1175861"/>
                    <a:pt x="608396" y="1187619"/>
                    <a:pt x="606927" y="1202317"/>
                  </a:cubicBezTo>
                  <a:cubicBezTo>
                    <a:pt x="606927" y="1234652"/>
                    <a:pt x="576085" y="1259638"/>
                    <a:pt x="539368" y="1259638"/>
                  </a:cubicBezTo>
                  <a:cubicBezTo>
                    <a:pt x="505589" y="1259638"/>
                    <a:pt x="476215" y="1236122"/>
                    <a:pt x="473278" y="1206726"/>
                  </a:cubicBezTo>
                  <a:cubicBezTo>
                    <a:pt x="471809" y="1190559"/>
                    <a:pt x="474746" y="1177330"/>
                    <a:pt x="485027" y="1164102"/>
                  </a:cubicBezTo>
                  <a:cubicBezTo>
                    <a:pt x="496777" y="1147935"/>
                    <a:pt x="501183" y="1140586"/>
                    <a:pt x="507057" y="1122949"/>
                  </a:cubicBezTo>
                  <a:lnTo>
                    <a:pt x="512932" y="1096493"/>
                  </a:lnTo>
                  <a:cubicBezTo>
                    <a:pt x="512932" y="1096493"/>
                    <a:pt x="512932" y="1096493"/>
                    <a:pt x="512932" y="987198"/>
                  </a:cubicBezTo>
                  <a:lnTo>
                    <a:pt x="512932" y="966229"/>
                  </a:lnTo>
                  <a:lnTo>
                    <a:pt x="495022" y="966229"/>
                  </a:lnTo>
                  <a:cubicBezTo>
                    <a:pt x="415894" y="966229"/>
                    <a:pt x="300799" y="966229"/>
                    <a:pt x="133389" y="966229"/>
                  </a:cubicBezTo>
                  <a:cubicBezTo>
                    <a:pt x="27714" y="745856"/>
                    <a:pt x="-7511" y="529891"/>
                    <a:pt x="1295" y="330086"/>
                  </a:cubicBezTo>
                  <a:cubicBezTo>
                    <a:pt x="1295" y="330086"/>
                    <a:pt x="1295" y="330086"/>
                    <a:pt x="359491" y="330086"/>
                  </a:cubicBezTo>
                  <a:lnTo>
                    <a:pt x="439580" y="330086"/>
                  </a:lnTo>
                  <a:cubicBezTo>
                    <a:pt x="439580" y="330086"/>
                    <a:pt x="439580" y="330086"/>
                    <a:pt x="439580" y="162843"/>
                  </a:cubicBezTo>
                  <a:cubicBezTo>
                    <a:pt x="439580" y="162843"/>
                    <a:pt x="439580" y="162843"/>
                    <a:pt x="432237" y="133502"/>
                  </a:cubicBezTo>
                  <a:cubicBezTo>
                    <a:pt x="426362" y="118831"/>
                    <a:pt x="421956" y="110029"/>
                    <a:pt x="410207" y="95358"/>
                  </a:cubicBezTo>
                  <a:cubicBezTo>
                    <a:pt x="402863" y="83622"/>
                    <a:pt x="398457" y="71886"/>
                    <a:pt x="399926" y="57215"/>
                  </a:cubicBezTo>
                  <a:cubicBezTo>
                    <a:pt x="399926" y="24940"/>
                    <a:pt x="429299" y="0"/>
                    <a:pt x="466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29774" tIns="14887" rIns="29774" bIns="14887" numCol="1" anchor="t" anchorCtr="0" compatLnSpc="1">
              <a:no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 Placeholder 7"/>
          <p:cNvSpPr txBox="1"/>
          <p:nvPr/>
        </p:nvSpPr>
        <p:spPr>
          <a:xfrm>
            <a:off x="5767075" y="3043451"/>
            <a:ext cx="1371098" cy="377020"/>
          </a:xfrm>
          <a:prstGeom prst="rect">
            <a:avLst/>
          </a:prstGeom>
        </p:spPr>
        <p:txBody>
          <a:bodyPr vert="horz" wrap="square" lIns="0" tIns="85538" rIns="0" bIns="85538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1325" b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25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5767075" y="3437614"/>
            <a:ext cx="1786512" cy="4070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5854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1"/>
          <p:cNvSpPr>
            <a:spLocks noChangeAspect="1"/>
          </p:cNvSpPr>
          <p:nvPr/>
        </p:nvSpPr>
        <p:spPr>
          <a:xfrm>
            <a:off x="5044812" y="3231328"/>
            <a:ext cx="625190" cy="62579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4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5104362" y="3310596"/>
            <a:ext cx="506090" cy="417655"/>
          </a:xfrm>
          <a:prstGeom prst="rect">
            <a:avLst/>
          </a:prstGeom>
        </p:spPr>
        <p:txBody>
          <a:bodyPr vert="horz" lIns="0" tIns="85538" rIns="0" bIns="85538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20000"/>
              </a:lnSpc>
              <a:spcAft>
                <a:spcPct val="0"/>
              </a:spcAft>
            </a:pPr>
            <a:r>
              <a:rPr lang="es-ES_tradnl" sz="1480" b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8648236" y="3029327"/>
            <a:ext cx="1342338" cy="377020"/>
          </a:xfrm>
          <a:prstGeom prst="rect">
            <a:avLst/>
          </a:prstGeom>
        </p:spPr>
        <p:txBody>
          <a:bodyPr vert="horz" wrap="square" lIns="0" tIns="85538" rIns="0" bIns="85538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1325" b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25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8648236" y="3423493"/>
            <a:ext cx="1749040" cy="4070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5854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9" name="Rounded Rectangle 23"/>
          <p:cNvSpPr>
            <a:spLocks noChangeAspect="1"/>
          </p:cNvSpPr>
          <p:nvPr/>
        </p:nvSpPr>
        <p:spPr>
          <a:xfrm>
            <a:off x="7908336" y="3217205"/>
            <a:ext cx="625190" cy="62579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4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7967886" y="3296474"/>
            <a:ext cx="506090" cy="417655"/>
          </a:xfrm>
          <a:prstGeom prst="rect">
            <a:avLst/>
          </a:prstGeom>
        </p:spPr>
        <p:txBody>
          <a:bodyPr vert="horz" lIns="0" tIns="85538" rIns="0" bIns="85538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20000"/>
              </a:lnSpc>
              <a:spcAft>
                <a:spcPct val="0"/>
              </a:spcAft>
            </a:pPr>
            <a:r>
              <a:rPr lang="es-ES_tradnl" sz="1480" b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1" name="Text Placeholder 7"/>
          <p:cNvSpPr txBox="1"/>
          <p:nvPr/>
        </p:nvSpPr>
        <p:spPr>
          <a:xfrm>
            <a:off x="5807521" y="4330199"/>
            <a:ext cx="1342338" cy="377020"/>
          </a:xfrm>
          <a:prstGeom prst="rect">
            <a:avLst/>
          </a:prstGeom>
        </p:spPr>
        <p:txBody>
          <a:bodyPr vert="horz" wrap="square" lIns="0" tIns="85538" rIns="0" bIns="85538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1325" b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25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5807520" y="4724365"/>
            <a:ext cx="1749040" cy="4070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5854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Rounded Rectangle 27"/>
          <p:cNvSpPr>
            <a:spLocks noChangeAspect="1"/>
          </p:cNvSpPr>
          <p:nvPr/>
        </p:nvSpPr>
        <p:spPr>
          <a:xfrm>
            <a:off x="5044812" y="4518076"/>
            <a:ext cx="625190" cy="62579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4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5104362" y="4597344"/>
            <a:ext cx="506090" cy="417655"/>
          </a:xfrm>
          <a:prstGeom prst="rect">
            <a:avLst/>
          </a:prstGeom>
        </p:spPr>
        <p:txBody>
          <a:bodyPr vert="horz" lIns="0" tIns="85538" rIns="0" bIns="85538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20000"/>
              </a:lnSpc>
              <a:spcAft>
                <a:spcPct val="0"/>
              </a:spcAft>
            </a:pPr>
            <a:r>
              <a:rPr lang="es-ES_tradnl" sz="1480" b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1" name="Text Placeholder 7"/>
          <p:cNvSpPr txBox="1"/>
          <p:nvPr/>
        </p:nvSpPr>
        <p:spPr>
          <a:xfrm>
            <a:off x="8648238" y="4342624"/>
            <a:ext cx="1342338" cy="377020"/>
          </a:xfrm>
          <a:prstGeom prst="rect">
            <a:avLst/>
          </a:prstGeom>
        </p:spPr>
        <p:txBody>
          <a:bodyPr vert="horz" wrap="square" lIns="0" tIns="85538" rIns="0" bIns="85538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1325" b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25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8648238" y="4736789"/>
            <a:ext cx="1749040" cy="4070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5854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Rounded Rectangle 16"/>
          <p:cNvSpPr>
            <a:spLocks noChangeAspect="1"/>
          </p:cNvSpPr>
          <p:nvPr/>
        </p:nvSpPr>
        <p:spPr>
          <a:xfrm>
            <a:off x="7908336" y="4530501"/>
            <a:ext cx="625190" cy="62579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4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7967886" y="4609769"/>
            <a:ext cx="506090" cy="417655"/>
          </a:xfrm>
          <a:prstGeom prst="rect">
            <a:avLst/>
          </a:prstGeom>
        </p:spPr>
        <p:txBody>
          <a:bodyPr vert="horz" lIns="0" tIns="85538" rIns="0" bIns="85538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20000"/>
              </a:lnSpc>
              <a:spcAft>
                <a:spcPct val="0"/>
              </a:spcAft>
            </a:pPr>
            <a:r>
              <a:rPr lang="es-ES_tradnl" sz="1480" b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5" name="Text Placeholder 7"/>
          <p:cNvSpPr txBox="1"/>
          <p:nvPr/>
        </p:nvSpPr>
        <p:spPr>
          <a:xfrm>
            <a:off x="5019745" y="1894422"/>
            <a:ext cx="1559090" cy="377020"/>
          </a:xfrm>
          <a:prstGeom prst="rect">
            <a:avLst/>
          </a:prstGeom>
        </p:spPr>
        <p:txBody>
          <a:bodyPr vert="horz" wrap="square" lIns="0" tIns="85538" rIns="0" bIns="85538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/>
            <a:r>
              <a:rPr lang="zh-CN" altLang="en-US" sz="1325" b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25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Placeholder 2"/>
          <p:cNvSpPr txBox="1"/>
          <p:nvPr/>
        </p:nvSpPr>
        <p:spPr>
          <a:xfrm>
            <a:off x="5019746" y="2269983"/>
            <a:ext cx="5897694" cy="26712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5854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67" name="TextBox 32"/>
          <p:cNvSpPr txBox="1"/>
          <p:nvPr/>
        </p:nvSpPr>
        <p:spPr>
          <a:xfrm>
            <a:off x="20053" y="104859"/>
            <a:ext cx="3413713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5" dirty="0">
                <a:solidFill>
                  <a:srgbClr val="58585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1705" dirty="0">
              <a:solidFill>
                <a:srgbClr val="585858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47017" y="3633823"/>
            <a:ext cx="4012883" cy="224768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</a:pPr>
              <a:endParaRPr lang="id-ID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</a:pPr>
              <a:endParaRPr lang="id-ID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49959" y="3216340"/>
            <a:ext cx="3006999" cy="1755533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</a:pPr>
              <a:endParaRPr lang="id-ID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</a:pPr>
              <a:endParaRPr lang="id-ID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62545" y="2778157"/>
            <a:ext cx="2181829" cy="1324452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</a:pPr>
              <a:endParaRPr lang="id-ID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</a:pPr>
              <a:endParaRPr lang="id-ID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97469" y="2422639"/>
            <a:ext cx="1311976" cy="821375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</a:pPr>
              <a:endParaRPr lang="id-ID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</a:pPr>
              <a:endParaRPr lang="id-ID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369587" y="2236152"/>
            <a:ext cx="6922541" cy="471357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03755" y="2525813"/>
            <a:ext cx="3817886" cy="36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6775" fontAlgn="base">
              <a:lnSpc>
                <a:spcPct val="120000"/>
              </a:lnSpc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76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3755" y="2253753"/>
            <a:ext cx="1498052" cy="31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zh-CN" altLang="en-US" sz="1325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325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5642" y="3434356"/>
            <a:ext cx="3817886" cy="36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6775" fontAlgn="base">
              <a:lnSpc>
                <a:spcPct val="120000"/>
              </a:lnSpc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76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5642" y="3215343"/>
            <a:ext cx="1498052" cy="31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zh-CN" altLang="en-US" sz="1325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325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775483" y="3173319"/>
            <a:ext cx="6050501" cy="278054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199717" y="4301252"/>
            <a:ext cx="3817886" cy="36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6775" fontAlgn="base">
              <a:lnSpc>
                <a:spcPct val="120000"/>
              </a:lnSpc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76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99717" y="4029194"/>
            <a:ext cx="1498052" cy="31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zh-CN" altLang="en-US" sz="1325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325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87760" y="5209795"/>
            <a:ext cx="3817886" cy="36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6775" fontAlgn="base">
              <a:lnSpc>
                <a:spcPct val="120000"/>
              </a:lnSpc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76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87760" y="4990783"/>
            <a:ext cx="1498052" cy="31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zh-CN" altLang="en-US" sz="1325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325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136000" y="4018791"/>
            <a:ext cx="56899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604379" y="4387871"/>
            <a:ext cx="4698627" cy="574875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0053" y="104859"/>
            <a:ext cx="3413713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5" dirty="0">
                <a:solidFill>
                  <a:srgbClr val="58585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1705" dirty="0">
              <a:solidFill>
                <a:srgbClr val="585858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6"/>
          <p:cNvSpPr/>
          <p:nvPr/>
        </p:nvSpPr>
        <p:spPr bwMode="auto">
          <a:xfrm>
            <a:off x="5373583" y="2104412"/>
            <a:ext cx="1747666" cy="870431"/>
          </a:xfrm>
          <a:custGeom>
            <a:avLst/>
            <a:gdLst/>
            <a:ahLst/>
            <a:cxnLst>
              <a:cxn ang="0">
                <a:pos x="718" y="90"/>
              </a:cxn>
              <a:cxn ang="0">
                <a:pos x="1531" y="333"/>
              </a:cxn>
              <a:cxn ang="0">
                <a:pos x="1529" y="421"/>
              </a:cxn>
              <a:cxn ang="0">
                <a:pos x="1228" y="762"/>
              </a:cxn>
              <a:cxn ang="0">
                <a:pos x="941" y="750"/>
              </a:cxn>
              <a:cxn ang="0">
                <a:pos x="715" y="532"/>
              </a:cxn>
              <a:cxn ang="0">
                <a:pos x="439" y="533"/>
              </a:cxn>
              <a:cxn ang="0">
                <a:pos x="0" y="164"/>
              </a:cxn>
              <a:cxn ang="0">
                <a:pos x="166" y="66"/>
              </a:cxn>
              <a:cxn ang="0">
                <a:pos x="660" y="66"/>
              </a:cxn>
              <a:cxn ang="0">
                <a:pos x="715" y="89"/>
              </a:cxn>
              <a:cxn ang="0">
                <a:pos x="718" y="90"/>
              </a:cxn>
            </a:cxnLst>
            <a:rect l="0" t="0" r="r" b="b"/>
            <a:pathLst>
              <a:path w="1531" h="762">
                <a:moveTo>
                  <a:pt x="718" y="90"/>
                </a:moveTo>
                <a:cubicBezTo>
                  <a:pt x="1081" y="5"/>
                  <a:pt x="1352" y="86"/>
                  <a:pt x="1531" y="333"/>
                </a:cubicBezTo>
                <a:cubicBezTo>
                  <a:pt x="1531" y="383"/>
                  <a:pt x="1530" y="412"/>
                  <a:pt x="1529" y="421"/>
                </a:cubicBezTo>
                <a:cubicBezTo>
                  <a:pt x="1506" y="570"/>
                  <a:pt x="1406" y="684"/>
                  <a:pt x="1228" y="762"/>
                </a:cubicBezTo>
                <a:cubicBezTo>
                  <a:pt x="1130" y="733"/>
                  <a:pt x="1035" y="729"/>
                  <a:pt x="941" y="750"/>
                </a:cubicBezTo>
                <a:cubicBezTo>
                  <a:pt x="905" y="633"/>
                  <a:pt x="830" y="560"/>
                  <a:pt x="715" y="532"/>
                </a:cubicBezTo>
                <a:cubicBezTo>
                  <a:pt x="640" y="513"/>
                  <a:pt x="548" y="514"/>
                  <a:pt x="439" y="533"/>
                </a:cubicBezTo>
                <a:cubicBezTo>
                  <a:pt x="368" y="379"/>
                  <a:pt x="222" y="256"/>
                  <a:pt x="0" y="164"/>
                </a:cubicBezTo>
                <a:cubicBezTo>
                  <a:pt x="54" y="123"/>
                  <a:pt x="110" y="90"/>
                  <a:pt x="166" y="66"/>
                </a:cubicBezTo>
                <a:cubicBezTo>
                  <a:pt x="321" y="0"/>
                  <a:pt x="485" y="0"/>
                  <a:pt x="660" y="66"/>
                </a:cubicBezTo>
                <a:cubicBezTo>
                  <a:pt x="678" y="73"/>
                  <a:pt x="697" y="80"/>
                  <a:pt x="715" y="89"/>
                </a:cubicBezTo>
                <a:cubicBezTo>
                  <a:pt x="716" y="89"/>
                  <a:pt x="717" y="89"/>
                  <a:pt x="718" y="9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7"/>
          <p:cNvSpPr/>
          <p:nvPr/>
        </p:nvSpPr>
        <p:spPr bwMode="auto">
          <a:xfrm>
            <a:off x="4370545" y="2352622"/>
            <a:ext cx="1972072" cy="1161143"/>
          </a:xfrm>
          <a:custGeom>
            <a:avLst/>
            <a:gdLst/>
            <a:ahLst/>
            <a:cxnLst>
              <a:cxn ang="0">
                <a:pos x="1690" y="555"/>
              </a:cxn>
              <a:cxn ang="0">
                <a:pos x="1690" y="825"/>
              </a:cxn>
              <a:cxn ang="0">
                <a:pos x="1627" y="894"/>
              </a:cxn>
              <a:cxn ang="0">
                <a:pos x="1593" y="918"/>
              </a:cxn>
              <a:cxn ang="0">
                <a:pos x="1400" y="981"/>
              </a:cxn>
              <a:cxn ang="0">
                <a:pos x="1252" y="974"/>
              </a:cxn>
              <a:cxn ang="0">
                <a:pos x="1245" y="973"/>
              </a:cxn>
              <a:cxn ang="0">
                <a:pos x="968" y="1016"/>
              </a:cxn>
              <a:cxn ang="0">
                <a:pos x="769" y="874"/>
              </a:cxn>
              <a:cxn ang="0">
                <a:pos x="0" y="784"/>
              </a:cxn>
              <a:cxn ang="0">
                <a:pos x="223" y="471"/>
              </a:cxn>
              <a:cxn ang="0">
                <a:pos x="684" y="6"/>
              </a:cxn>
              <a:cxn ang="0">
                <a:pos x="667" y="0"/>
              </a:cxn>
              <a:cxn ang="0">
                <a:pos x="684" y="6"/>
              </a:cxn>
              <a:cxn ang="0">
                <a:pos x="684" y="6"/>
              </a:cxn>
              <a:cxn ang="0">
                <a:pos x="1218" y="409"/>
              </a:cxn>
              <a:cxn ang="0">
                <a:pos x="1247" y="443"/>
              </a:cxn>
              <a:cxn ang="0">
                <a:pos x="1291" y="449"/>
              </a:cxn>
              <a:cxn ang="0">
                <a:pos x="1593" y="457"/>
              </a:cxn>
              <a:cxn ang="0">
                <a:pos x="1690" y="555"/>
              </a:cxn>
            </a:cxnLst>
            <a:rect l="0" t="0" r="r" b="b"/>
            <a:pathLst>
              <a:path w="1727" h="1016">
                <a:moveTo>
                  <a:pt x="1690" y="555"/>
                </a:moveTo>
                <a:cubicBezTo>
                  <a:pt x="1727" y="647"/>
                  <a:pt x="1727" y="737"/>
                  <a:pt x="1690" y="825"/>
                </a:cubicBezTo>
                <a:cubicBezTo>
                  <a:pt x="1674" y="850"/>
                  <a:pt x="1653" y="873"/>
                  <a:pt x="1627" y="894"/>
                </a:cubicBezTo>
                <a:cubicBezTo>
                  <a:pt x="1616" y="903"/>
                  <a:pt x="1605" y="911"/>
                  <a:pt x="1593" y="918"/>
                </a:cubicBezTo>
                <a:cubicBezTo>
                  <a:pt x="1537" y="954"/>
                  <a:pt x="1473" y="975"/>
                  <a:pt x="1400" y="981"/>
                </a:cubicBezTo>
                <a:cubicBezTo>
                  <a:pt x="1354" y="985"/>
                  <a:pt x="1305" y="982"/>
                  <a:pt x="1252" y="974"/>
                </a:cubicBezTo>
                <a:cubicBezTo>
                  <a:pt x="1249" y="974"/>
                  <a:pt x="1247" y="974"/>
                  <a:pt x="1245" y="973"/>
                </a:cubicBezTo>
                <a:cubicBezTo>
                  <a:pt x="1145" y="970"/>
                  <a:pt x="1053" y="984"/>
                  <a:pt x="968" y="1016"/>
                </a:cubicBezTo>
                <a:cubicBezTo>
                  <a:pt x="901" y="960"/>
                  <a:pt x="835" y="913"/>
                  <a:pt x="769" y="874"/>
                </a:cubicBezTo>
                <a:cubicBezTo>
                  <a:pt x="507" y="717"/>
                  <a:pt x="250" y="687"/>
                  <a:pt x="0" y="784"/>
                </a:cubicBezTo>
                <a:cubicBezTo>
                  <a:pt x="35" y="673"/>
                  <a:pt x="109" y="569"/>
                  <a:pt x="223" y="471"/>
                </a:cubicBezTo>
                <a:cubicBezTo>
                  <a:pt x="293" y="238"/>
                  <a:pt x="446" y="83"/>
                  <a:pt x="684" y="6"/>
                </a:cubicBezTo>
                <a:cubicBezTo>
                  <a:pt x="679" y="4"/>
                  <a:pt x="673" y="2"/>
                  <a:pt x="667" y="0"/>
                </a:cubicBezTo>
                <a:cubicBezTo>
                  <a:pt x="673" y="2"/>
                  <a:pt x="678" y="4"/>
                  <a:pt x="684" y="6"/>
                </a:cubicBezTo>
                <a:cubicBezTo>
                  <a:pt x="684" y="6"/>
                  <a:pt x="684" y="6"/>
                  <a:pt x="684" y="6"/>
                </a:cubicBezTo>
                <a:cubicBezTo>
                  <a:pt x="983" y="121"/>
                  <a:pt x="1161" y="255"/>
                  <a:pt x="1218" y="409"/>
                </a:cubicBezTo>
                <a:cubicBezTo>
                  <a:pt x="1223" y="424"/>
                  <a:pt x="1233" y="435"/>
                  <a:pt x="1247" y="443"/>
                </a:cubicBezTo>
                <a:cubicBezTo>
                  <a:pt x="1261" y="450"/>
                  <a:pt x="1276" y="453"/>
                  <a:pt x="1291" y="449"/>
                </a:cubicBezTo>
                <a:cubicBezTo>
                  <a:pt x="1422" y="420"/>
                  <a:pt x="1522" y="423"/>
                  <a:pt x="1593" y="457"/>
                </a:cubicBezTo>
                <a:cubicBezTo>
                  <a:pt x="1636" y="478"/>
                  <a:pt x="1668" y="511"/>
                  <a:pt x="1690" y="55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6932541" y="2641631"/>
            <a:ext cx="807531" cy="1028538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593" y="900"/>
              </a:cxn>
              <a:cxn ang="0">
                <a:pos x="292" y="797"/>
              </a:cxn>
              <a:cxn ang="0">
                <a:pos x="0" y="364"/>
              </a:cxn>
              <a:cxn ang="0">
                <a:pos x="284" y="0"/>
              </a:cxn>
            </a:cxnLst>
            <a:rect l="0" t="0" r="r" b="b"/>
            <a:pathLst>
              <a:path w="707" h="900">
                <a:moveTo>
                  <a:pt x="284" y="0"/>
                </a:moveTo>
                <a:cubicBezTo>
                  <a:pt x="604" y="216"/>
                  <a:pt x="707" y="517"/>
                  <a:pt x="593" y="900"/>
                </a:cubicBezTo>
                <a:cubicBezTo>
                  <a:pt x="496" y="834"/>
                  <a:pt x="396" y="800"/>
                  <a:pt x="292" y="797"/>
                </a:cubicBezTo>
                <a:cubicBezTo>
                  <a:pt x="279" y="629"/>
                  <a:pt x="181" y="485"/>
                  <a:pt x="0" y="364"/>
                </a:cubicBezTo>
                <a:cubicBezTo>
                  <a:pt x="161" y="274"/>
                  <a:pt x="255" y="153"/>
                  <a:pt x="284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5285180" y="3081948"/>
            <a:ext cx="2300186" cy="1803767"/>
          </a:xfrm>
          <a:custGeom>
            <a:avLst/>
            <a:gdLst/>
            <a:ahLst/>
            <a:cxnLst>
              <a:cxn ang="0">
                <a:pos x="1678" y="541"/>
              </a:cxn>
              <a:cxn ang="0">
                <a:pos x="2005" y="648"/>
              </a:cxn>
              <a:cxn ang="0">
                <a:pos x="2006" y="648"/>
              </a:cxn>
              <a:cxn ang="0">
                <a:pos x="2009" y="651"/>
              </a:cxn>
              <a:cxn ang="0">
                <a:pos x="1428" y="1227"/>
              </a:cxn>
              <a:cxn ang="0">
                <a:pos x="1520" y="1543"/>
              </a:cxn>
              <a:cxn ang="0">
                <a:pos x="1520" y="1578"/>
              </a:cxn>
              <a:cxn ang="0">
                <a:pos x="963" y="1056"/>
              </a:cxn>
              <a:cxn ang="0">
                <a:pos x="634" y="1030"/>
              </a:cxn>
              <a:cxn ang="0">
                <a:pos x="599" y="1055"/>
              </a:cxn>
              <a:cxn ang="0">
                <a:pos x="0" y="898"/>
              </a:cxn>
              <a:cxn ang="0">
                <a:pos x="2" y="877"/>
              </a:cxn>
              <a:cxn ang="0">
                <a:pos x="5" y="834"/>
              </a:cxn>
              <a:cxn ang="0">
                <a:pos x="108" y="548"/>
              </a:cxn>
              <a:cxn ang="0">
                <a:pos x="179" y="510"/>
              </a:cxn>
              <a:cxn ang="0">
                <a:pos x="181" y="509"/>
              </a:cxn>
              <a:cxn ang="0">
                <a:pos x="181" y="509"/>
              </a:cxn>
              <a:cxn ang="0">
                <a:pos x="183" y="508"/>
              </a:cxn>
              <a:cxn ang="0">
                <a:pos x="435" y="462"/>
              </a:cxn>
              <a:cxn ang="0">
                <a:pos x="599" y="471"/>
              </a:cxn>
              <a:cxn ang="0">
                <a:pos x="792" y="425"/>
              </a:cxn>
              <a:cxn ang="0">
                <a:pos x="906" y="355"/>
              </a:cxn>
              <a:cxn ang="0">
                <a:pos x="1047" y="17"/>
              </a:cxn>
              <a:cxn ang="0">
                <a:pos x="1283" y="32"/>
              </a:cxn>
              <a:cxn ang="0">
                <a:pos x="1609" y="475"/>
              </a:cxn>
              <a:cxn ang="0">
                <a:pos x="1617" y="510"/>
              </a:cxn>
              <a:cxn ang="0">
                <a:pos x="1643" y="534"/>
              </a:cxn>
              <a:cxn ang="0">
                <a:pos x="1678" y="541"/>
              </a:cxn>
            </a:cxnLst>
            <a:rect l="0" t="0" r="r" b="b"/>
            <a:pathLst>
              <a:path w="2013" h="1578">
                <a:moveTo>
                  <a:pt x="1678" y="541"/>
                </a:moveTo>
                <a:cubicBezTo>
                  <a:pt x="1772" y="532"/>
                  <a:pt x="1881" y="568"/>
                  <a:pt x="2005" y="648"/>
                </a:cubicBezTo>
                <a:cubicBezTo>
                  <a:pt x="2000" y="645"/>
                  <a:pt x="2000" y="645"/>
                  <a:pt x="2006" y="648"/>
                </a:cubicBezTo>
                <a:cubicBezTo>
                  <a:pt x="2012" y="651"/>
                  <a:pt x="2013" y="652"/>
                  <a:pt x="2009" y="651"/>
                </a:cubicBezTo>
                <a:cubicBezTo>
                  <a:pt x="1987" y="975"/>
                  <a:pt x="1793" y="1167"/>
                  <a:pt x="1428" y="1227"/>
                </a:cubicBezTo>
                <a:cubicBezTo>
                  <a:pt x="1389" y="1326"/>
                  <a:pt x="1420" y="1432"/>
                  <a:pt x="1520" y="1543"/>
                </a:cubicBezTo>
                <a:cubicBezTo>
                  <a:pt x="1520" y="1578"/>
                  <a:pt x="1520" y="1578"/>
                  <a:pt x="1520" y="1578"/>
                </a:cubicBezTo>
                <a:cubicBezTo>
                  <a:pt x="1203" y="1534"/>
                  <a:pt x="1017" y="1360"/>
                  <a:pt x="963" y="1056"/>
                </a:cubicBezTo>
                <a:cubicBezTo>
                  <a:pt x="844" y="1099"/>
                  <a:pt x="734" y="1090"/>
                  <a:pt x="634" y="1030"/>
                </a:cubicBezTo>
                <a:cubicBezTo>
                  <a:pt x="623" y="1039"/>
                  <a:pt x="611" y="1047"/>
                  <a:pt x="599" y="1055"/>
                </a:cubicBezTo>
                <a:cubicBezTo>
                  <a:pt x="415" y="1175"/>
                  <a:pt x="215" y="1123"/>
                  <a:pt x="0" y="898"/>
                </a:cubicBezTo>
                <a:cubicBezTo>
                  <a:pt x="1" y="890"/>
                  <a:pt x="1" y="883"/>
                  <a:pt x="2" y="877"/>
                </a:cubicBezTo>
                <a:cubicBezTo>
                  <a:pt x="4" y="850"/>
                  <a:pt x="5" y="835"/>
                  <a:pt x="5" y="834"/>
                </a:cubicBezTo>
                <a:cubicBezTo>
                  <a:pt x="8" y="704"/>
                  <a:pt x="42" y="608"/>
                  <a:pt x="108" y="548"/>
                </a:cubicBezTo>
                <a:cubicBezTo>
                  <a:pt x="131" y="533"/>
                  <a:pt x="155" y="520"/>
                  <a:pt x="179" y="510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3" y="508"/>
                  <a:pt x="183" y="508"/>
                  <a:pt x="183" y="508"/>
                </a:cubicBezTo>
                <a:cubicBezTo>
                  <a:pt x="259" y="474"/>
                  <a:pt x="343" y="459"/>
                  <a:pt x="435" y="462"/>
                </a:cubicBezTo>
                <a:cubicBezTo>
                  <a:pt x="493" y="471"/>
                  <a:pt x="548" y="474"/>
                  <a:pt x="599" y="471"/>
                </a:cubicBezTo>
                <a:cubicBezTo>
                  <a:pt x="670" y="467"/>
                  <a:pt x="734" y="452"/>
                  <a:pt x="792" y="425"/>
                </a:cubicBezTo>
                <a:cubicBezTo>
                  <a:pt x="833" y="407"/>
                  <a:pt x="871" y="384"/>
                  <a:pt x="906" y="355"/>
                </a:cubicBezTo>
                <a:cubicBezTo>
                  <a:pt x="1020" y="262"/>
                  <a:pt x="1067" y="149"/>
                  <a:pt x="1047" y="17"/>
                </a:cubicBezTo>
                <a:cubicBezTo>
                  <a:pt x="1124" y="0"/>
                  <a:pt x="1203" y="5"/>
                  <a:pt x="1283" y="32"/>
                </a:cubicBezTo>
                <a:cubicBezTo>
                  <a:pt x="1503" y="150"/>
                  <a:pt x="1611" y="298"/>
                  <a:pt x="1609" y="475"/>
                </a:cubicBezTo>
                <a:cubicBezTo>
                  <a:pt x="1608" y="488"/>
                  <a:pt x="1611" y="499"/>
                  <a:pt x="1617" y="510"/>
                </a:cubicBezTo>
                <a:cubicBezTo>
                  <a:pt x="1624" y="520"/>
                  <a:pt x="1632" y="528"/>
                  <a:pt x="1643" y="534"/>
                </a:cubicBezTo>
                <a:cubicBezTo>
                  <a:pt x="1654" y="540"/>
                  <a:pt x="1666" y="542"/>
                  <a:pt x="1678" y="54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4341645" y="3318257"/>
            <a:ext cx="991138" cy="725927"/>
          </a:xfrm>
          <a:custGeom>
            <a:avLst/>
            <a:gdLst/>
            <a:ahLst/>
            <a:cxnLst>
              <a:cxn ang="0">
                <a:pos x="861" y="238"/>
              </a:cxn>
              <a:cxn ang="0">
                <a:pos x="855" y="242"/>
              </a:cxn>
              <a:cxn ang="0">
                <a:pos x="703" y="625"/>
              </a:cxn>
              <a:cxn ang="0">
                <a:pos x="703" y="631"/>
              </a:cxn>
              <a:cxn ang="0">
                <a:pos x="424" y="604"/>
              </a:cxn>
              <a:cxn ang="0">
                <a:pos x="21" y="245"/>
              </a:cxn>
              <a:cxn ang="0">
                <a:pos x="0" y="89"/>
              </a:cxn>
              <a:cxn ang="0">
                <a:pos x="32" y="74"/>
              </a:cxn>
              <a:cxn ang="0">
                <a:pos x="453" y="30"/>
              </a:cxn>
              <a:cxn ang="0">
                <a:pos x="867" y="234"/>
              </a:cxn>
              <a:cxn ang="0">
                <a:pos x="861" y="238"/>
              </a:cxn>
            </a:cxnLst>
            <a:rect l="0" t="0" r="r" b="b"/>
            <a:pathLst>
              <a:path w="867" h="635">
                <a:moveTo>
                  <a:pt x="861" y="238"/>
                </a:moveTo>
                <a:cubicBezTo>
                  <a:pt x="859" y="239"/>
                  <a:pt x="857" y="241"/>
                  <a:pt x="855" y="242"/>
                </a:cubicBezTo>
                <a:cubicBezTo>
                  <a:pt x="758" y="321"/>
                  <a:pt x="707" y="448"/>
                  <a:pt x="703" y="625"/>
                </a:cubicBezTo>
                <a:cubicBezTo>
                  <a:pt x="703" y="627"/>
                  <a:pt x="703" y="629"/>
                  <a:pt x="703" y="631"/>
                </a:cubicBezTo>
                <a:cubicBezTo>
                  <a:pt x="600" y="635"/>
                  <a:pt x="507" y="626"/>
                  <a:pt x="424" y="604"/>
                </a:cubicBezTo>
                <a:cubicBezTo>
                  <a:pt x="234" y="554"/>
                  <a:pt x="100" y="434"/>
                  <a:pt x="21" y="245"/>
                </a:cubicBezTo>
                <a:cubicBezTo>
                  <a:pt x="7" y="192"/>
                  <a:pt x="0" y="139"/>
                  <a:pt x="0" y="89"/>
                </a:cubicBezTo>
                <a:cubicBezTo>
                  <a:pt x="17" y="81"/>
                  <a:pt x="28" y="76"/>
                  <a:pt x="32" y="74"/>
                </a:cubicBezTo>
                <a:cubicBezTo>
                  <a:pt x="170" y="15"/>
                  <a:pt x="310" y="0"/>
                  <a:pt x="453" y="30"/>
                </a:cubicBezTo>
                <a:cubicBezTo>
                  <a:pt x="589" y="58"/>
                  <a:pt x="727" y="126"/>
                  <a:pt x="867" y="234"/>
                </a:cubicBezTo>
                <a:cubicBezTo>
                  <a:pt x="865" y="235"/>
                  <a:pt x="863" y="237"/>
                  <a:pt x="861" y="23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05874" tIns="52937" rIns="105874" bIns="52937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172260" y="3715614"/>
            <a:ext cx="882279" cy="88227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055479" y="2915206"/>
            <a:ext cx="623951" cy="623951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473291" y="2263029"/>
            <a:ext cx="811889" cy="81188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172259" y="1951054"/>
            <a:ext cx="623951" cy="623951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392601" y="3487646"/>
            <a:ext cx="623951" cy="623951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0800000" flipV="1">
            <a:off x="6493937" y="2261191"/>
            <a:ext cx="1041935" cy="1838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V="1">
            <a:off x="7381077" y="3230361"/>
            <a:ext cx="1041935" cy="1838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3820677" y="2668055"/>
            <a:ext cx="1041935" cy="1838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3658704" y="3798704"/>
            <a:ext cx="1041935" cy="1838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6598056" y="4157672"/>
            <a:ext cx="1747758" cy="3084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ooter Text"/>
          <p:cNvSpPr txBox="1"/>
          <p:nvPr/>
        </p:nvSpPr>
        <p:spPr>
          <a:xfrm flipH="1">
            <a:off x="2182753" y="3658303"/>
            <a:ext cx="1332579" cy="547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05854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0" name="Footer Text"/>
          <p:cNvSpPr txBox="1"/>
          <p:nvPr/>
        </p:nvSpPr>
        <p:spPr>
          <a:xfrm flipH="1">
            <a:off x="2326125" y="2544790"/>
            <a:ext cx="1332579" cy="547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05854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1" name="Footer Text"/>
          <p:cNvSpPr txBox="1"/>
          <p:nvPr/>
        </p:nvSpPr>
        <p:spPr>
          <a:xfrm flipH="1">
            <a:off x="7673076" y="2081595"/>
            <a:ext cx="1352773" cy="547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05854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2" name="Footer Text"/>
          <p:cNvSpPr txBox="1"/>
          <p:nvPr/>
        </p:nvSpPr>
        <p:spPr>
          <a:xfrm flipH="1">
            <a:off x="8527784" y="3036085"/>
            <a:ext cx="1352773" cy="547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05854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3" name="Footer Text"/>
          <p:cNvSpPr txBox="1"/>
          <p:nvPr/>
        </p:nvSpPr>
        <p:spPr>
          <a:xfrm flipH="1">
            <a:off x="8450585" y="3985519"/>
            <a:ext cx="1352773" cy="547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05854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4" name="Text Placeholder 3"/>
          <p:cNvSpPr txBox="1"/>
          <p:nvPr/>
        </p:nvSpPr>
        <p:spPr>
          <a:xfrm>
            <a:off x="2105569" y="5036631"/>
            <a:ext cx="681277" cy="44518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05854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55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75" name="Footer Text"/>
          <p:cNvSpPr txBox="1"/>
          <p:nvPr/>
        </p:nvSpPr>
        <p:spPr>
          <a:xfrm>
            <a:off x="3320831" y="5067042"/>
            <a:ext cx="2495808" cy="267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05854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6" name="Text Placeholder 3"/>
          <p:cNvSpPr txBox="1"/>
          <p:nvPr/>
        </p:nvSpPr>
        <p:spPr>
          <a:xfrm>
            <a:off x="9377587" y="5036631"/>
            <a:ext cx="681277" cy="44518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05854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55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65%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2877772" y="4919508"/>
            <a:ext cx="307427" cy="659998"/>
            <a:chOff x="5458840" y="2803573"/>
            <a:chExt cx="265516" cy="570022"/>
          </a:xfrm>
          <a:solidFill>
            <a:schemeClr val="accent2"/>
          </a:solidFill>
        </p:grpSpPr>
        <p:sp>
          <p:nvSpPr>
            <p:cNvPr id="78" name="Oval 98"/>
            <p:cNvSpPr>
              <a:spLocks noChangeArrowheads="1"/>
            </p:cNvSpPr>
            <p:nvPr/>
          </p:nvSpPr>
          <p:spPr bwMode="auto">
            <a:xfrm>
              <a:off x="5549821" y="2803573"/>
              <a:ext cx="85411" cy="85411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99"/>
            <p:cNvSpPr/>
            <p:nvPr/>
          </p:nvSpPr>
          <p:spPr bwMode="auto">
            <a:xfrm>
              <a:off x="5458840" y="2907551"/>
              <a:ext cx="265516" cy="466044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053320" y="4917185"/>
            <a:ext cx="259699" cy="664644"/>
            <a:chOff x="5479451" y="3669116"/>
            <a:chExt cx="224294" cy="574034"/>
          </a:xfrm>
          <a:solidFill>
            <a:schemeClr val="accent2"/>
          </a:solidFill>
        </p:grpSpPr>
        <p:sp>
          <p:nvSpPr>
            <p:cNvPr id="81" name="Freeform 96"/>
            <p:cNvSpPr/>
            <p:nvPr/>
          </p:nvSpPr>
          <p:spPr bwMode="auto">
            <a:xfrm>
              <a:off x="5479451" y="3766055"/>
              <a:ext cx="224294" cy="477095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Oval 97"/>
            <p:cNvSpPr>
              <a:spLocks noChangeArrowheads="1"/>
            </p:cNvSpPr>
            <p:nvPr/>
          </p:nvSpPr>
          <p:spPr bwMode="auto">
            <a:xfrm>
              <a:off x="5545979" y="3669116"/>
              <a:ext cx="89338" cy="9123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05874" tIns="52937" rIns="105874" bIns="52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4" name="Footer Text"/>
          <p:cNvSpPr txBox="1"/>
          <p:nvPr/>
        </p:nvSpPr>
        <p:spPr>
          <a:xfrm>
            <a:off x="6425173" y="5067042"/>
            <a:ext cx="2495808" cy="267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05854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053" y="104859"/>
            <a:ext cx="3413713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5" dirty="0">
                <a:solidFill>
                  <a:srgbClr val="58585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1705" dirty="0">
              <a:solidFill>
                <a:srgbClr val="585858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3" y="2029378"/>
            <a:ext cx="4008065" cy="279924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91968" y="2029378"/>
            <a:ext cx="4008065" cy="279924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83183" y="2029378"/>
            <a:ext cx="4008065" cy="279924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4" y="1890101"/>
            <a:ext cx="12190495" cy="43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4" y="4924555"/>
            <a:ext cx="12190495" cy="43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TextBox 32"/>
          <p:cNvSpPr txBox="1"/>
          <p:nvPr/>
        </p:nvSpPr>
        <p:spPr>
          <a:xfrm>
            <a:off x="4593967" y="1074288"/>
            <a:ext cx="7919131" cy="76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790" dirty="0">
                <a:solidFill>
                  <a:srgbClr val="58585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3790" dirty="0">
              <a:solidFill>
                <a:srgbClr val="585858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07157" y="5409003"/>
            <a:ext cx="7276026" cy="85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95" dirty="0">
                <a:solidFill>
                  <a:srgbClr val="585858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点击添加标题文字，修改文字内容，也可以直接复制你的内容到此。</a:t>
            </a:r>
            <a:endParaRPr lang="en-US" sz="1045" dirty="0">
              <a:solidFill>
                <a:srgbClr val="585858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60" dirty="0">
                <a:solidFill>
                  <a:srgbClr val="58585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760" dirty="0">
              <a:solidFill>
                <a:srgbClr val="585858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20053" y="104859"/>
            <a:ext cx="3413713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5" dirty="0">
                <a:solidFill>
                  <a:srgbClr val="58585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1705" dirty="0">
              <a:solidFill>
                <a:srgbClr val="585858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116156" y="1858908"/>
            <a:ext cx="8075509" cy="3140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5" y="1858908"/>
            <a:ext cx="3979279" cy="31401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80762" y="2877493"/>
            <a:ext cx="1349588" cy="11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94049" y="2877493"/>
            <a:ext cx="3019125" cy="525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41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637912" y="3439194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lvl="1" indent="-16256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04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4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261614" y="3439194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lvl="1" indent="-16256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04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4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637912" y="3697863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lvl="1" indent="-16256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04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4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261614" y="3697863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lvl="1" indent="-16256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04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4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35" y="1653967"/>
            <a:ext cx="3979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16156" y="5157845"/>
            <a:ext cx="807550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3936" y="1083801"/>
            <a:ext cx="3301100" cy="449773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69279" y="1401156"/>
            <a:ext cx="3101002" cy="418037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4817" name="AutoShape 1"/>
          <p:cNvSpPr/>
          <p:nvPr/>
        </p:nvSpPr>
        <p:spPr bwMode="auto">
          <a:xfrm>
            <a:off x="3560372" y="5581532"/>
            <a:ext cx="2472131" cy="1269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53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8068625" y="1118393"/>
            <a:ext cx="3967235" cy="44631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53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3623872" y="2857532"/>
            <a:ext cx="2417097" cy="27240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53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1655478" y="5581532"/>
            <a:ext cx="2002257" cy="1269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53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6036738" y="5581532"/>
            <a:ext cx="2053054" cy="1269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53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8081325" y="5581533"/>
            <a:ext cx="2421333" cy="1142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53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3822826" y="4362400"/>
            <a:ext cx="2063638" cy="6772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6" name="AutoShape 10"/>
          <p:cNvSpPr/>
          <p:nvPr/>
        </p:nvSpPr>
        <p:spPr bwMode="auto">
          <a:xfrm>
            <a:off x="3784728" y="4159211"/>
            <a:ext cx="2012840" cy="1693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935" dirty="0">
                <a:solidFill>
                  <a:srgbClr val="FFFFFF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53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4827" name="AutoShape 11"/>
          <p:cNvSpPr/>
          <p:nvPr/>
        </p:nvSpPr>
        <p:spPr bwMode="auto">
          <a:xfrm>
            <a:off x="8284514" y="4362400"/>
            <a:ext cx="2065753" cy="6772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8" name="AutoShape 12"/>
          <p:cNvSpPr/>
          <p:nvPr/>
        </p:nvSpPr>
        <p:spPr bwMode="auto">
          <a:xfrm>
            <a:off x="8248532" y="4159211"/>
            <a:ext cx="2012839" cy="1693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935" dirty="0">
                <a:solidFill>
                  <a:srgbClr val="FFFFFF"/>
                </a:solidFill>
                <a:latin typeface="Verdana" panose="020B0604030504040204" charset="0"/>
                <a:ea typeface="宋体" panose="02010600030101010101" pitchFamily="2" charset="-122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53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4832" name="AutoShape 16"/>
          <p:cNvSpPr/>
          <p:nvPr/>
        </p:nvSpPr>
        <p:spPr bwMode="auto">
          <a:xfrm>
            <a:off x="3784726" y="3826911"/>
            <a:ext cx="1628531" cy="2709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833" name="AutoShape 17"/>
          <p:cNvSpPr/>
          <p:nvPr/>
        </p:nvSpPr>
        <p:spPr bwMode="auto">
          <a:xfrm>
            <a:off x="8248532" y="3826911"/>
            <a:ext cx="1628531" cy="2709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7" name="TextBox 32"/>
          <p:cNvSpPr txBox="1"/>
          <p:nvPr/>
        </p:nvSpPr>
        <p:spPr>
          <a:xfrm>
            <a:off x="0" y="191017"/>
            <a:ext cx="3413713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5" dirty="0">
                <a:solidFill>
                  <a:prstClr val="white">
                    <a:lumMod val="6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1705" dirty="0">
              <a:solidFill>
                <a:prstClr val="white">
                  <a:lumMod val="6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6" grpId="0"/>
      <p:bldP spid="34827" grpId="0"/>
      <p:bldP spid="34828" grpId="0"/>
      <p:bldP spid="34832" grpId="0" autoUpdateAnimBg="0"/>
      <p:bldP spid="3483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544848" y="2134997"/>
            <a:ext cx="4370398" cy="3016274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6" y="1706732"/>
            <a:ext cx="6177005" cy="3140185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2649721" y="2008580"/>
            <a:ext cx="2918308" cy="1677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90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>
            <a:off x="2544850" y="3768395"/>
            <a:ext cx="3128050" cy="6420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17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17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3"/>
            </p:custDataLst>
          </p:nvPr>
        </p:nvSpPr>
        <p:spPr>
          <a:xfrm>
            <a:off x="7464707" y="2180570"/>
            <a:ext cx="2338518" cy="51058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2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4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04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464707" y="3004956"/>
            <a:ext cx="2338518" cy="51058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04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04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5"/>
            </p:custDataLst>
          </p:nvPr>
        </p:nvSpPr>
        <p:spPr>
          <a:xfrm>
            <a:off x="7464707" y="3829342"/>
            <a:ext cx="2338518" cy="51058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04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04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6"/>
            </p:custDataLst>
          </p:nvPr>
        </p:nvSpPr>
        <p:spPr>
          <a:xfrm>
            <a:off x="7464707" y="4653724"/>
            <a:ext cx="2338518" cy="51058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2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4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04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544850" y="5477116"/>
            <a:ext cx="96468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/>
      <p:bldP spid="19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/>
          <p:nvPr/>
        </p:nvGrpSpPr>
        <p:grpSpPr bwMode="auto">
          <a:xfrm>
            <a:off x="4894730" y="3820298"/>
            <a:ext cx="2408899" cy="1772346"/>
            <a:chOff x="0" y="0"/>
            <a:chExt cx="4817566" cy="3544850"/>
          </a:xfrm>
        </p:grpSpPr>
        <p:sp>
          <p:nvSpPr>
            <p:cNvPr id="54275" name="AutoShape 3"/>
            <p:cNvSpPr/>
            <p:nvPr/>
          </p:nvSpPr>
          <p:spPr bwMode="auto">
            <a:xfrm>
              <a:off x="0" y="420683"/>
              <a:ext cx="4814391" cy="2619348"/>
            </a:xfrm>
            <a:custGeom>
              <a:avLst/>
              <a:gdLst>
                <a:gd name="T0" fmla="*/ 2407073 w 19679"/>
                <a:gd name="T1" fmla="*/ 1437520 h 19679"/>
                <a:gd name="T2" fmla="*/ 2407073 w 19679"/>
                <a:gd name="T3" fmla="*/ 1437520 h 19679"/>
                <a:gd name="T4" fmla="*/ 2407073 w 19679"/>
                <a:gd name="T5" fmla="*/ 1437520 h 19679"/>
                <a:gd name="T6" fmla="*/ 2407073 w 19679"/>
                <a:gd name="T7" fmla="*/ 143752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6" name="AutoShape 4"/>
            <p:cNvSpPr/>
            <p:nvPr/>
          </p:nvSpPr>
          <p:spPr bwMode="auto">
            <a:xfrm>
              <a:off x="1115898" y="477832"/>
              <a:ext cx="2619105" cy="2617761"/>
            </a:xfrm>
            <a:custGeom>
              <a:avLst/>
              <a:gdLst>
                <a:gd name="T0" fmla="*/ 1309486 w 19679"/>
                <a:gd name="T1" fmla="*/ 1436649 h 19679"/>
                <a:gd name="T2" fmla="*/ 1309486 w 19679"/>
                <a:gd name="T3" fmla="*/ 1436649 h 19679"/>
                <a:gd name="T4" fmla="*/ 1309486 w 19679"/>
                <a:gd name="T5" fmla="*/ 1436649 h 19679"/>
                <a:gd name="T6" fmla="*/ 1309486 w 19679"/>
                <a:gd name="T7" fmla="*/ 143664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7" name="AutoShape 5"/>
            <p:cNvSpPr/>
            <p:nvPr/>
          </p:nvSpPr>
          <p:spPr bwMode="auto">
            <a:xfrm>
              <a:off x="1766706" y="1090601"/>
              <a:ext cx="1307965" cy="1306499"/>
            </a:xfrm>
            <a:custGeom>
              <a:avLst/>
              <a:gdLst>
                <a:gd name="T0" fmla="*/ 653949 w 19679"/>
                <a:gd name="T1" fmla="*/ 717018 h 19679"/>
                <a:gd name="T2" fmla="*/ 653949 w 19679"/>
                <a:gd name="T3" fmla="*/ 717018 h 19679"/>
                <a:gd name="T4" fmla="*/ 653949 w 19679"/>
                <a:gd name="T5" fmla="*/ 717018 h 19679"/>
                <a:gd name="T6" fmla="*/ 653949 w 19679"/>
                <a:gd name="T7" fmla="*/ 71701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8" name="AutoShape 6"/>
            <p:cNvSpPr/>
            <p:nvPr/>
          </p:nvSpPr>
          <p:spPr bwMode="auto">
            <a:xfrm>
              <a:off x="2119094" y="1427147"/>
              <a:ext cx="263498" cy="263522"/>
            </a:xfrm>
            <a:custGeom>
              <a:avLst/>
              <a:gdLst>
                <a:gd name="T0" fmla="*/ 131742 w 19679"/>
                <a:gd name="T1" fmla="*/ 144623 h 19679"/>
                <a:gd name="T2" fmla="*/ 131742 w 19679"/>
                <a:gd name="T3" fmla="*/ 144623 h 19679"/>
                <a:gd name="T4" fmla="*/ 131742 w 19679"/>
                <a:gd name="T5" fmla="*/ 144623 h 19679"/>
                <a:gd name="T6" fmla="*/ 131742 w 19679"/>
                <a:gd name="T7" fmla="*/ 14462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9" name="AutoShape 7"/>
            <p:cNvSpPr/>
            <p:nvPr/>
          </p:nvSpPr>
          <p:spPr bwMode="auto">
            <a:xfrm>
              <a:off x="1576225" y="755642"/>
              <a:ext cx="566679" cy="566731"/>
            </a:xfrm>
            <a:custGeom>
              <a:avLst/>
              <a:gdLst>
                <a:gd name="T0" fmla="*/ 283325 w 19679"/>
                <a:gd name="T1" fmla="*/ 311027 h 19679"/>
                <a:gd name="T2" fmla="*/ 283325 w 19679"/>
                <a:gd name="T3" fmla="*/ 311027 h 19679"/>
                <a:gd name="T4" fmla="*/ 283325 w 19679"/>
                <a:gd name="T5" fmla="*/ 311027 h 19679"/>
                <a:gd name="T6" fmla="*/ 283325 w 19679"/>
                <a:gd name="T7" fmla="*/ 31102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80" name="AutoShape 8"/>
            <p:cNvSpPr/>
            <p:nvPr/>
          </p:nvSpPr>
          <p:spPr bwMode="auto">
            <a:xfrm>
              <a:off x="3175" y="0"/>
              <a:ext cx="4814391" cy="3544850"/>
            </a:xfrm>
            <a:custGeom>
              <a:avLst/>
              <a:gdLst>
                <a:gd name="T0" fmla="*/ 2407196 w 21600"/>
                <a:gd name="T1" fmla="*/ 1772339 h 20595"/>
                <a:gd name="T2" fmla="*/ 2407196 w 21600"/>
                <a:gd name="T3" fmla="*/ 1772339 h 20595"/>
                <a:gd name="T4" fmla="*/ 2407196 w 21600"/>
                <a:gd name="T5" fmla="*/ 1772339 h 20595"/>
                <a:gd name="T6" fmla="*/ 2407196 w 21600"/>
                <a:gd name="T7" fmla="*/ 1772339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0595">
                  <a:moveTo>
                    <a:pt x="10800" y="0"/>
                  </a:moveTo>
                  <a:cubicBezTo>
                    <a:pt x="8035" y="0"/>
                    <a:pt x="5271" y="1005"/>
                    <a:pt x="3162" y="3016"/>
                  </a:cubicBezTo>
                  <a:cubicBezTo>
                    <a:pt x="1053" y="5026"/>
                    <a:pt x="0" y="7662"/>
                    <a:pt x="0" y="10297"/>
                  </a:cubicBezTo>
                  <a:cubicBezTo>
                    <a:pt x="0" y="8930"/>
                    <a:pt x="1053" y="7563"/>
                    <a:pt x="3162" y="6520"/>
                  </a:cubicBezTo>
                  <a:cubicBezTo>
                    <a:pt x="7380" y="4434"/>
                    <a:pt x="14219" y="4434"/>
                    <a:pt x="18437" y="6520"/>
                  </a:cubicBezTo>
                  <a:cubicBezTo>
                    <a:pt x="20546" y="7563"/>
                    <a:pt x="21599" y="8930"/>
                    <a:pt x="21599" y="10297"/>
                  </a:cubicBezTo>
                  <a:cubicBezTo>
                    <a:pt x="21599" y="7662"/>
                    <a:pt x="20546" y="5026"/>
                    <a:pt x="18437" y="3016"/>
                  </a:cubicBezTo>
                  <a:cubicBezTo>
                    <a:pt x="16328" y="1005"/>
                    <a:pt x="13564" y="0"/>
                    <a:pt x="10800" y="0"/>
                  </a:cubicBezTo>
                  <a:close/>
                  <a:moveTo>
                    <a:pt x="21599" y="10297"/>
                  </a:moveTo>
                  <a:cubicBezTo>
                    <a:pt x="21599" y="11664"/>
                    <a:pt x="20546" y="13031"/>
                    <a:pt x="18437" y="14074"/>
                  </a:cubicBezTo>
                  <a:cubicBezTo>
                    <a:pt x="14219" y="16159"/>
                    <a:pt x="7380" y="16159"/>
                    <a:pt x="3162" y="14074"/>
                  </a:cubicBezTo>
                  <a:cubicBezTo>
                    <a:pt x="1053" y="13031"/>
                    <a:pt x="0" y="11664"/>
                    <a:pt x="0" y="10297"/>
                  </a:cubicBezTo>
                  <a:cubicBezTo>
                    <a:pt x="0" y="12932"/>
                    <a:pt x="1053" y="15567"/>
                    <a:pt x="3162" y="17578"/>
                  </a:cubicBezTo>
                  <a:cubicBezTo>
                    <a:pt x="7380" y="21600"/>
                    <a:pt x="14219" y="21599"/>
                    <a:pt x="18437" y="17578"/>
                  </a:cubicBezTo>
                  <a:cubicBezTo>
                    <a:pt x="20546" y="15567"/>
                    <a:pt x="21599" y="12932"/>
                    <a:pt x="21599" y="10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284" name="Line 12"/>
          <p:cNvSpPr>
            <a:spLocks noChangeShapeType="1"/>
          </p:cNvSpPr>
          <p:nvPr/>
        </p:nvSpPr>
        <p:spPr bwMode="auto">
          <a:xfrm flipH="1" flipV="1">
            <a:off x="5084426" y="3388522"/>
            <a:ext cx="419870" cy="41987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86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V="1">
            <a:off x="6742478" y="3439319"/>
            <a:ext cx="385742" cy="386534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86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V="1">
            <a:off x="6104338" y="2918648"/>
            <a:ext cx="0" cy="823073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86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>
            <a:off x="4237541" y="4275488"/>
            <a:ext cx="61750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86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H="1">
            <a:off x="4237541" y="5257700"/>
            <a:ext cx="61750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86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 flipH="1">
            <a:off x="7435385" y="4275488"/>
            <a:ext cx="61750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86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H="1">
            <a:off x="7435385" y="5257700"/>
            <a:ext cx="61750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286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1" name="AutoShape 19"/>
          <p:cNvSpPr/>
          <p:nvPr/>
        </p:nvSpPr>
        <p:spPr bwMode="auto">
          <a:xfrm>
            <a:off x="4424061" y="2726571"/>
            <a:ext cx="670682" cy="669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515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292" name="AutoShape 20"/>
          <p:cNvSpPr/>
          <p:nvPr/>
        </p:nvSpPr>
        <p:spPr bwMode="auto">
          <a:xfrm>
            <a:off x="4537165" y="2894043"/>
            <a:ext cx="444476" cy="334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553720" eaLnBrk="1" fontAlgn="base">
              <a:spcBef>
                <a:spcPct val="0"/>
              </a:spcBef>
              <a:spcAft>
                <a:spcPct val="0"/>
              </a:spcAft>
            </a:pPr>
            <a:r>
              <a:rPr lang="es-ES" altLang="zh-CN" sz="151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51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3" name="AutoShape 21"/>
          <p:cNvSpPr/>
          <p:nvPr/>
        </p:nvSpPr>
        <p:spPr bwMode="auto">
          <a:xfrm>
            <a:off x="7109170" y="2790067"/>
            <a:ext cx="670682" cy="669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515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294" name="AutoShape 22"/>
          <p:cNvSpPr/>
          <p:nvPr/>
        </p:nvSpPr>
        <p:spPr bwMode="auto">
          <a:xfrm>
            <a:off x="7222274" y="2943252"/>
            <a:ext cx="444476" cy="3357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553720" eaLnBrk="1" fontAlgn="base">
              <a:spcBef>
                <a:spcPct val="0"/>
              </a:spcBef>
              <a:spcAft>
                <a:spcPct val="0"/>
              </a:spcAft>
            </a:pPr>
            <a:r>
              <a:rPr lang="es-ES" altLang="zh-CN" sz="151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51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5" name="AutoShape 23"/>
          <p:cNvSpPr/>
          <p:nvPr/>
        </p:nvSpPr>
        <p:spPr bwMode="auto">
          <a:xfrm>
            <a:off x="7906845" y="3060720"/>
            <a:ext cx="1629584" cy="336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defTabSz="614045" eaLnBrk="1" fontAlgn="base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</a:pPr>
            <a:r>
              <a:rPr lang="en-US" altLang="zh-CN" sz="760" b="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760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6" name="AutoShape 24"/>
          <p:cNvSpPr/>
          <p:nvPr/>
        </p:nvSpPr>
        <p:spPr bwMode="auto">
          <a:xfrm>
            <a:off x="7906845" y="2776573"/>
            <a:ext cx="1434227" cy="1904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9049" tIns="19049" rIns="19049" bIns="19049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b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25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7" name="AutoShape 25"/>
          <p:cNvSpPr/>
          <p:nvPr/>
        </p:nvSpPr>
        <p:spPr bwMode="auto">
          <a:xfrm>
            <a:off x="2657960" y="3022622"/>
            <a:ext cx="1629584" cy="336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defTabSz="614045" eaLnBrk="1" fontAlgn="base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</a:pPr>
            <a:r>
              <a:rPr lang="en-US" altLang="zh-CN" sz="760" b="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760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8" name="AutoShape 26"/>
          <p:cNvSpPr/>
          <p:nvPr/>
        </p:nvSpPr>
        <p:spPr bwMode="auto">
          <a:xfrm>
            <a:off x="2920782" y="2738476"/>
            <a:ext cx="1366762" cy="2047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9049" tIns="19049" rIns="19049" bIns="19049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b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25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9" name="AutoShape 27"/>
          <p:cNvSpPr/>
          <p:nvPr/>
        </p:nvSpPr>
        <p:spPr bwMode="auto">
          <a:xfrm>
            <a:off x="5767013" y="2042396"/>
            <a:ext cx="669888" cy="669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515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00" name="AutoShape 28"/>
          <p:cNvSpPr/>
          <p:nvPr/>
        </p:nvSpPr>
        <p:spPr bwMode="auto">
          <a:xfrm>
            <a:off x="5879719" y="2209074"/>
            <a:ext cx="444476" cy="334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553720" eaLnBrk="1" fontAlgn="base">
              <a:spcBef>
                <a:spcPct val="0"/>
              </a:spcBef>
              <a:spcAft>
                <a:spcPct val="0"/>
              </a:spcAft>
            </a:pPr>
            <a:r>
              <a:rPr lang="es-ES" altLang="zh-CN" sz="151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51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01" name="AutoShape 29"/>
          <p:cNvSpPr/>
          <p:nvPr/>
        </p:nvSpPr>
        <p:spPr bwMode="auto">
          <a:xfrm>
            <a:off x="3401277" y="4922757"/>
            <a:ext cx="669888" cy="669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515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02" name="AutoShape 30"/>
          <p:cNvSpPr/>
          <p:nvPr/>
        </p:nvSpPr>
        <p:spPr bwMode="auto">
          <a:xfrm>
            <a:off x="3513983" y="5090229"/>
            <a:ext cx="444476" cy="334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553720" eaLnBrk="1" fontAlgn="base">
              <a:spcBef>
                <a:spcPct val="0"/>
              </a:spcBef>
              <a:spcAft>
                <a:spcPct val="0"/>
              </a:spcAft>
            </a:pPr>
            <a:r>
              <a:rPr lang="es-ES" altLang="zh-CN" sz="151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51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03" name="AutoShape 31"/>
          <p:cNvSpPr/>
          <p:nvPr/>
        </p:nvSpPr>
        <p:spPr bwMode="auto">
          <a:xfrm>
            <a:off x="3401277" y="3940147"/>
            <a:ext cx="669888" cy="67068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515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04" name="AutoShape 32"/>
          <p:cNvSpPr/>
          <p:nvPr/>
        </p:nvSpPr>
        <p:spPr bwMode="auto">
          <a:xfrm>
            <a:off x="3513983" y="4107619"/>
            <a:ext cx="444476" cy="3357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553720" eaLnBrk="1" fontAlgn="base">
              <a:spcBef>
                <a:spcPct val="0"/>
              </a:spcBef>
              <a:spcAft>
                <a:spcPct val="0"/>
              </a:spcAft>
            </a:pPr>
            <a:r>
              <a:rPr lang="es-ES" altLang="zh-CN" sz="151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51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09" name="AutoShape 37"/>
          <p:cNvSpPr/>
          <p:nvPr/>
        </p:nvSpPr>
        <p:spPr bwMode="auto">
          <a:xfrm>
            <a:off x="8184644" y="4922757"/>
            <a:ext cx="669888" cy="669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515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10" name="AutoShape 38"/>
          <p:cNvSpPr/>
          <p:nvPr/>
        </p:nvSpPr>
        <p:spPr bwMode="auto">
          <a:xfrm>
            <a:off x="8184644" y="3940147"/>
            <a:ext cx="669888" cy="67068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515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11" name="AutoShape 39"/>
          <p:cNvSpPr/>
          <p:nvPr/>
        </p:nvSpPr>
        <p:spPr bwMode="auto">
          <a:xfrm>
            <a:off x="8297350" y="4107619"/>
            <a:ext cx="444476" cy="3357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553720" eaLnBrk="1" fontAlgn="base">
              <a:spcBef>
                <a:spcPct val="0"/>
              </a:spcBef>
              <a:spcAft>
                <a:spcPct val="0"/>
              </a:spcAft>
            </a:pPr>
            <a:r>
              <a:rPr lang="es-ES" altLang="zh-CN" sz="151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51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12" name="AutoShape 40"/>
          <p:cNvSpPr/>
          <p:nvPr/>
        </p:nvSpPr>
        <p:spPr bwMode="auto">
          <a:xfrm>
            <a:off x="8297350" y="5090229"/>
            <a:ext cx="444476" cy="334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553720" eaLnBrk="1" fontAlgn="base">
              <a:spcBef>
                <a:spcPct val="0"/>
              </a:spcBef>
              <a:spcAft>
                <a:spcPct val="0"/>
              </a:spcAft>
            </a:pPr>
            <a:r>
              <a:rPr lang="es-ES" altLang="zh-CN" sz="151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s-ES" altLang="zh-CN" sz="151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AutoShape 25"/>
          <p:cNvSpPr/>
          <p:nvPr/>
        </p:nvSpPr>
        <p:spPr bwMode="auto">
          <a:xfrm>
            <a:off x="1610351" y="4214728"/>
            <a:ext cx="1629584" cy="336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defTabSz="614045" eaLnBrk="1" fontAlgn="base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</a:pPr>
            <a:r>
              <a:rPr lang="en-US" altLang="zh-CN" sz="760" b="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760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AutoShape 26"/>
          <p:cNvSpPr/>
          <p:nvPr/>
        </p:nvSpPr>
        <p:spPr bwMode="auto">
          <a:xfrm>
            <a:off x="1873173" y="3930582"/>
            <a:ext cx="1366762" cy="2047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9049" tIns="19049" rIns="19049" bIns="19049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b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25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AutoShape 25"/>
          <p:cNvSpPr/>
          <p:nvPr/>
        </p:nvSpPr>
        <p:spPr bwMode="auto">
          <a:xfrm>
            <a:off x="1610351" y="5244275"/>
            <a:ext cx="1629584" cy="336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defTabSz="614045" eaLnBrk="1" fontAlgn="base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</a:pPr>
            <a:r>
              <a:rPr lang="en-US" altLang="zh-CN" sz="760" b="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760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AutoShape 26"/>
          <p:cNvSpPr/>
          <p:nvPr/>
        </p:nvSpPr>
        <p:spPr bwMode="auto">
          <a:xfrm>
            <a:off x="1873173" y="4960129"/>
            <a:ext cx="1366762" cy="2047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9049" tIns="19049" rIns="19049" bIns="19049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b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25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utoShape 23"/>
          <p:cNvSpPr/>
          <p:nvPr/>
        </p:nvSpPr>
        <p:spPr bwMode="auto">
          <a:xfrm>
            <a:off x="8972517" y="4216702"/>
            <a:ext cx="1629584" cy="336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defTabSz="614045" eaLnBrk="1" fontAlgn="base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</a:pPr>
            <a:r>
              <a:rPr lang="en-US" altLang="zh-CN" sz="760" b="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760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AutoShape 24"/>
          <p:cNvSpPr/>
          <p:nvPr/>
        </p:nvSpPr>
        <p:spPr bwMode="auto">
          <a:xfrm>
            <a:off x="8972516" y="3932556"/>
            <a:ext cx="1434227" cy="1904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9049" tIns="19049" rIns="19049" bIns="19049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b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25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AutoShape 23"/>
          <p:cNvSpPr/>
          <p:nvPr/>
        </p:nvSpPr>
        <p:spPr bwMode="auto">
          <a:xfrm>
            <a:off x="8972517" y="5210125"/>
            <a:ext cx="1629584" cy="336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defTabSz="614045" eaLnBrk="1" fontAlgn="base">
              <a:lnSpc>
                <a:spcPct val="120000"/>
              </a:lnSpc>
              <a:spcBef>
                <a:spcPts val="850"/>
              </a:spcBef>
              <a:spcAft>
                <a:spcPct val="0"/>
              </a:spcAft>
            </a:pPr>
            <a:r>
              <a:rPr lang="en-US" altLang="zh-CN" sz="760" b="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760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AutoShape 24"/>
          <p:cNvSpPr/>
          <p:nvPr/>
        </p:nvSpPr>
        <p:spPr bwMode="auto">
          <a:xfrm>
            <a:off x="8972516" y="4925978"/>
            <a:ext cx="1434227" cy="1904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9049" tIns="19049" rIns="19049" bIns="19049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defTabSz="866775" eaLnBrk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b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25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20053" y="104859"/>
            <a:ext cx="3413713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5" dirty="0">
                <a:solidFill>
                  <a:srgbClr val="58585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1705" dirty="0">
              <a:solidFill>
                <a:srgbClr val="585858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4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6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8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4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1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3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6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2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800"/>
                            </p:stCondLst>
                            <p:childTnLst>
                              <p:par>
                                <p:cTn id="12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4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600"/>
                            </p:stCondLst>
                            <p:childTnLst>
                              <p:par>
                                <p:cTn id="14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2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2" grpId="0" autoUpdateAnimBg="0"/>
      <p:bldP spid="54294" grpId="0" autoUpdateAnimBg="0"/>
      <p:bldP spid="54295" grpId="0" autoUpdateAnimBg="0"/>
      <p:bldP spid="54296" grpId="0" autoUpdateAnimBg="0"/>
      <p:bldP spid="54297" grpId="0" autoUpdateAnimBg="0"/>
      <p:bldP spid="54298" grpId="0" autoUpdateAnimBg="0"/>
      <p:bldP spid="54300" grpId="0" autoUpdateAnimBg="0"/>
      <p:bldP spid="54302" grpId="0" autoUpdateAnimBg="0"/>
      <p:bldP spid="54304" grpId="0" autoUpdateAnimBg="0"/>
      <p:bldP spid="54311" grpId="0" autoUpdateAnimBg="0"/>
      <p:bldP spid="54312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820390" y="2178592"/>
            <a:ext cx="1244057" cy="1853770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84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1933196" y="2331718"/>
            <a:ext cx="1019908" cy="10199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75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842043" y="3481572"/>
            <a:ext cx="1222405" cy="325874"/>
          </a:xfrm>
          <a:prstGeom prst="rect">
            <a:avLst/>
          </a:prstGeom>
        </p:spPr>
        <p:txBody>
          <a:bodyPr vert="horz" lIns="0" tIns="73864" rIns="0" bIns="7386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1055" b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55" b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062959" y="2528351"/>
            <a:ext cx="789138" cy="627284"/>
          </a:xfrm>
          <a:prstGeom prst="rect">
            <a:avLst/>
          </a:prstGeom>
        </p:spPr>
        <p:txBody>
          <a:bodyPr vert="horz" lIns="0" tIns="73864" rIns="0" bIns="7386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20000"/>
              </a:lnSpc>
              <a:spcAft>
                <a:spcPct val="0"/>
              </a:spcAft>
            </a:pPr>
            <a:r>
              <a:rPr lang="es-ES_tradnl" sz="1515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263326" y="2178592"/>
            <a:ext cx="1244057" cy="1853770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84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376133" y="2331718"/>
            <a:ext cx="1019908" cy="10199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75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284979" y="3481572"/>
            <a:ext cx="1222405" cy="325874"/>
          </a:xfrm>
          <a:prstGeom prst="rect">
            <a:avLst/>
          </a:prstGeom>
        </p:spPr>
        <p:txBody>
          <a:bodyPr vert="horz" lIns="0" tIns="73864" rIns="0" bIns="7386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1055" b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55" b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505895" y="2528351"/>
            <a:ext cx="789138" cy="627284"/>
          </a:xfrm>
          <a:prstGeom prst="rect">
            <a:avLst/>
          </a:prstGeom>
        </p:spPr>
        <p:txBody>
          <a:bodyPr vert="horz" lIns="0" tIns="73864" rIns="0" bIns="7386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20000"/>
              </a:lnSpc>
              <a:spcAft>
                <a:spcPct val="0"/>
              </a:spcAft>
            </a:pPr>
            <a:r>
              <a:rPr lang="es-ES_tradnl" sz="1515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Rounded Rectangle 35"/>
          <p:cNvSpPr/>
          <p:nvPr/>
        </p:nvSpPr>
        <p:spPr>
          <a:xfrm>
            <a:off x="4706264" y="2178592"/>
            <a:ext cx="1244057" cy="1853770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84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4819070" y="2331718"/>
            <a:ext cx="1019908" cy="10199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75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727916" y="3481572"/>
            <a:ext cx="1222405" cy="325874"/>
          </a:xfrm>
          <a:prstGeom prst="rect">
            <a:avLst/>
          </a:prstGeom>
        </p:spPr>
        <p:txBody>
          <a:bodyPr vert="horz" lIns="0" tIns="73864" rIns="0" bIns="7386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1055" b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55" b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4948834" y="2528351"/>
            <a:ext cx="789138" cy="627284"/>
          </a:xfrm>
          <a:prstGeom prst="rect">
            <a:avLst/>
          </a:prstGeom>
        </p:spPr>
        <p:txBody>
          <a:bodyPr vert="horz" lIns="0" tIns="73864" rIns="0" bIns="7386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20000"/>
              </a:lnSpc>
              <a:spcAft>
                <a:spcPct val="0"/>
              </a:spcAft>
            </a:pPr>
            <a:r>
              <a:rPr lang="es-ES_tradnl" sz="1515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Rounded Rectangle 39"/>
          <p:cNvSpPr/>
          <p:nvPr/>
        </p:nvSpPr>
        <p:spPr>
          <a:xfrm>
            <a:off x="6134771" y="2178592"/>
            <a:ext cx="1244057" cy="1853770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84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247577" y="2331718"/>
            <a:ext cx="1019908" cy="10199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75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156424" y="3481572"/>
            <a:ext cx="1222405" cy="325874"/>
          </a:xfrm>
          <a:prstGeom prst="rect">
            <a:avLst/>
          </a:prstGeom>
        </p:spPr>
        <p:txBody>
          <a:bodyPr vert="horz" lIns="0" tIns="73864" rIns="0" bIns="7386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1055" b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55" b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377341" y="2528351"/>
            <a:ext cx="789138" cy="627284"/>
          </a:xfrm>
          <a:prstGeom prst="rect">
            <a:avLst/>
          </a:prstGeom>
        </p:spPr>
        <p:txBody>
          <a:bodyPr vert="horz" lIns="0" tIns="73864" rIns="0" bIns="7386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20000"/>
              </a:lnSpc>
              <a:spcAft>
                <a:spcPct val="0"/>
              </a:spcAft>
            </a:pPr>
            <a:r>
              <a:rPr lang="es-ES_tradnl" sz="1515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Rounded Rectangle 43"/>
          <p:cNvSpPr/>
          <p:nvPr/>
        </p:nvSpPr>
        <p:spPr>
          <a:xfrm>
            <a:off x="7620994" y="2178592"/>
            <a:ext cx="1244057" cy="1853770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84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7733802" y="2331718"/>
            <a:ext cx="1019908" cy="10199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75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7642648" y="3481572"/>
            <a:ext cx="1222405" cy="325874"/>
          </a:xfrm>
          <a:prstGeom prst="rect">
            <a:avLst/>
          </a:prstGeom>
        </p:spPr>
        <p:txBody>
          <a:bodyPr vert="horz" lIns="0" tIns="73864" rIns="0" bIns="7386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1055" b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55" b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7863565" y="2528351"/>
            <a:ext cx="789138" cy="627284"/>
          </a:xfrm>
          <a:prstGeom prst="rect">
            <a:avLst/>
          </a:prstGeom>
        </p:spPr>
        <p:txBody>
          <a:bodyPr vert="horz" lIns="0" tIns="73864" rIns="0" bIns="7386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20000"/>
              </a:lnSpc>
              <a:spcAft>
                <a:spcPct val="0"/>
              </a:spcAft>
            </a:pPr>
            <a:r>
              <a:rPr lang="es-ES_tradnl" sz="1515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4" name="Rounded Rectangle 47"/>
          <p:cNvSpPr/>
          <p:nvPr/>
        </p:nvSpPr>
        <p:spPr>
          <a:xfrm>
            <a:off x="9125742" y="2178592"/>
            <a:ext cx="1244057" cy="1853770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84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238549" y="2331718"/>
            <a:ext cx="1019908" cy="10199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75" dirty="0">
                <a:solidFill>
                  <a:srgbClr val="44546A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147396" y="3481572"/>
            <a:ext cx="1222405" cy="325874"/>
          </a:xfrm>
          <a:prstGeom prst="rect">
            <a:avLst/>
          </a:prstGeom>
        </p:spPr>
        <p:txBody>
          <a:bodyPr vert="horz" lIns="0" tIns="73864" rIns="0" bIns="7386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1055" b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55" b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368313" y="2528351"/>
            <a:ext cx="789138" cy="627284"/>
          </a:xfrm>
          <a:prstGeom prst="rect">
            <a:avLst/>
          </a:prstGeom>
        </p:spPr>
        <p:txBody>
          <a:bodyPr vert="horz" lIns="0" tIns="73864" rIns="0" bIns="7386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lnSpc>
                <a:spcPct val="120000"/>
              </a:lnSpc>
              <a:spcAft>
                <a:spcPct val="0"/>
              </a:spcAft>
            </a:pPr>
            <a:r>
              <a:rPr lang="es-ES_tradnl" sz="1515" b="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1842042" y="4682222"/>
            <a:ext cx="8527758" cy="7834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866775" fontAlgn="base">
              <a:lnSpc>
                <a:spcPct val="120000"/>
              </a:lnSpc>
              <a:spcBef>
                <a:spcPts val="950"/>
              </a:spcBef>
              <a:spcAft>
                <a:spcPct val="0"/>
              </a:spcAft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760" dirty="0" err="1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760" dirty="0" err="1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760" dirty="0" err="1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1842042" y="4341919"/>
            <a:ext cx="1796085" cy="325874"/>
          </a:xfrm>
          <a:prstGeom prst="rect">
            <a:avLst/>
          </a:prstGeom>
        </p:spPr>
        <p:txBody>
          <a:bodyPr vert="horz" lIns="0" tIns="73864" rIns="0" bIns="7386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6775">
              <a:lnSpc>
                <a:spcPct val="120000"/>
              </a:lnSpc>
            </a:pPr>
            <a:r>
              <a:rPr lang="zh-CN" altLang="en-US" sz="1325" b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25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20053" y="104859"/>
            <a:ext cx="3413713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5" dirty="0">
                <a:solidFill>
                  <a:srgbClr val="58585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1705" dirty="0">
              <a:solidFill>
                <a:srgbClr val="585858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06" y="2541547"/>
            <a:ext cx="12188991" cy="431584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8" tIns="43344" rIns="86688" bIns="43344" numCol="1" spcCol="0" rtlCol="0" fromWordArt="0" anchor="ctr" anchorCtr="0" forceAA="0" compatLnSpc="1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682708" y="1005053"/>
            <a:ext cx="1551523" cy="1458307"/>
            <a:chOff x="3908459" y="1718758"/>
            <a:chExt cx="1636574" cy="1538248"/>
          </a:xfrm>
        </p:grpSpPr>
        <p:sp>
          <p:nvSpPr>
            <p:cNvPr id="37" name="椭圆 36"/>
            <p:cNvSpPr/>
            <p:nvPr/>
          </p:nvSpPr>
          <p:spPr>
            <a:xfrm>
              <a:off x="3908459" y="1718758"/>
              <a:ext cx="1538806" cy="1538248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292100" dist="50800" dir="13500000">
                <a:srgbClr val="2E2E2E">
                  <a:alpha val="2078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50" dirty="0">
                  <a:solidFill>
                    <a:srgbClr val="FD9E24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0</a:t>
              </a:r>
              <a:endParaRPr lang="zh-CN" altLang="en-US" sz="1350" dirty="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2700000">
              <a:off x="4534181" y="2176807"/>
              <a:ext cx="834171" cy="1187532"/>
            </a:xfrm>
            <a:custGeom>
              <a:avLst/>
              <a:gdLst>
                <a:gd name="connsiteX0" fmla="*/ 0 w 1062685"/>
                <a:gd name="connsiteY0" fmla="*/ 0 h 1555200"/>
                <a:gd name="connsiteX1" fmla="*/ 712021 w 1062685"/>
                <a:gd name="connsiteY1" fmla="*/ 0 h 1555200"/>
                <a:gd name="connsiteX2" fmla="*/ 755181 w 1062685"/>
                <a:gd name="connsiteY2" fmla="*/ 39011 h 1555200"/>
                <a:gd name="connsiteX3" fmla="*/ 755181 w 1062685"/>
                <a:gd name="connsiteY3" fmla="*/ 1523774 h 1555200"/>
                <a:gd name="connsiteX4" fmla="*/ 720412 w 1062685"/>
                <a:gd name="connsiteY4" fmla="*/ 1555200 h 1555200"/>
                <a:gd name="connsiteX5" fmla="*/ 0 w 1062685"/>
                <a:gd name="connsiteY5" fmla="*/ 1555200 h 15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2685" h="1555200">
                  <a:moveTo>
                    <a:pt x="0" y="0"/>
                  </a:moveTo>
                  <a:lnTo>
                    <a:pt x="712021" y="0"/>
                  </a:lnTo>
                  <a:lnTo>
                    <a:pt x="755181" y="39011"/>
                  </a:lnTo>
                  <a:cubicBezTo>
                    <a:pt x="1165187" y="449017"/>
                    <a:pt x="1165187" y="1113768"/>
                    <a:pt x="755181" y="1523774"/>
                  </a:cubicBezTo>
                  <a:lnTo>
                    <a:pt x="720412" y="1555200"/>
                  </a:lnTo>
                  <a:lnTo>
                    <a:pt x="0" y="155520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 rot="2700000">
              <a:off x="4593321" y="2114439"/>
              <a:ext cx="569388" cy="1139190"/>
            </a:xfrm>
            <a:custGeom>
              <a:avLst/>
              <a:gdLst>
                <a:gd name="connsiteX0" fmla="*/ 0 w 777239"/>
                <a:gd name="connsiteY0" fmla="*/ 0 h 1554478"/>
                <a:gd name="connsiteX1" fmla="*/ 777239 w 777239"/>
                <a:gd name="connsiteY1" fmla="*/ 777239 h 1554478"/>
                <a:gd name="connsiteX2" fmla="*/ 0 w 777239"/>
                <a:gd name="connsiteY2" fmla="*/ 1554478 h 155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239" h="1554478">
                  <a:moveTo>
                    <a:pt x="0" y="0"/>
                  </a:moveTo>
                  <a:cubicBezTo>
                    <a:pt x="429257" y="0"/>
                    <a:pt x="777239" y="347982"/>
                    <a:pt x="777239" y="777239"/>
                  </a:cubicBezTo>
                  <a:cubicBezTo>
                    <a:pt x="777239" y="1206496"/>
                    <a:pt x="429257" y="1554478"/>
                    <a:pt x="0" y="155447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63500" dir="33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108268" y="1918494"/>
              <a:ext cx="1139190" cy="1138777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381000" dist="177800" dir="2700000">
                <a:schemeClr val="tx1">
                  <a:lumMod val="50000"/>
                  <a:lumOff val="50000"/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 rot="18900000">
              <a:off x="4254078" y="2274264"/>
              <a:ext cx="1139190" cy="715925"/>
            </a:xfrm>
            <a:custGeom>
              <a:avLst/>
              <a:gdLst>
                <a:gd name="connsiteX0" fmla="*/ 0 w 1554478"/>
                <a:gd name="connsiteY0" fmla="*/ 0 h 777239"/>
                <a:gd name="connsiteX1" fmla="*/ 1554478 w 1554478"/>
                <a:gd name="connsiteY1" fmla="*/ 0 h 777239"/>
                <a:gd name="connsiteX2" fmla="*/ 777239 w 1554478"/>
                <a:gd name="connsiteY2" fmla="*/ 777239 h 777239"/>
                <a:gd name="connsiteX3" fmla="*/ 0 w 1554478"/>
                <a:gd name="connsiteY3" fmla="*/ 0 h 777239"/>
                <a:gd name="connsiteX0-1" fmla="*/ 0 w 1554478"/>
                <a:gd name="connsiteY0-2" fmla="*/ 161927 h 939166"/>
                <a:gd name="connsiteX1-3" fmla="*/ 796173 w 1554478"/>
                <a:gd name="connsiteY1-4" fmla="*/ 0 h 939166"/>
                <a:gd name="connsiteX2-5" fmla="*/ 1554478 w 1554478"/>
                <a:gd name="connsiteY2-6" fmla="*/ 161927 h 939166"/>
                <a:gd name="connsiteX3-7" fmla="*/ 777239 w 1554478"/>
                <a:gd name="connsiteY3-8" fmla="*/ 939166 h 939166"/>
                <a:gd name="connsiteX4" fmla="*/ 0 w 1554478"/>
                <a:gd name="connsiteY4" fmla="*/ 161927 h 939166"/>
                <a:gd name="connsiteX0-9" fmla="*/ 0 w 1554478"/>
                <a:gd name="connsiteY0-10" fmla="*/ 161927 h 939166"/>
                <a:gd name="connsiteX1-11" fmla="*/ 796173 w 1554478"/>
                <a:gd name="connsiteY1-12" fmla="*/ 0 h 939166"/>
                <a:gd name="connsiteX2-13" fmla="*/ 1554478 w 1554478"/>
                <a:gd name="connsiteY2-14" fmla="*/ 161927 h 939166"/>
                <a:gd name="connsiteX3-15" fmla="*/ 777239 w 1554478"/>
                <a:gd name="connsiteY3-16" fmla="*/ 939166 h 939166"/>
                <a:gd name="connsiteX4-17" fmla="*/ 0 w 1554478"/>
                <a:gd name="connsiteY4-18" fmla="*/ 161927 h 939166"/>
                <a:gd name="connsiteX0-19" fmla="*/ 0 w 1554478"/>
                <a:gd name="connsiteY0-20" fmla="*/ 161927 h 939166"/>
                <a:gd name="connsiteX1-21" fmla="*/ 796173 w 1554478"/>
                <a:gd name="connsiteY1-22" fmla="*/ 0 h 939166"/>
                <a:gd name="connsiteX2-23" fmla="*/ 1554478 w 1554478"/>
                <a:gd name="connsiteY2-24" fmla="*/ 161927 h 939166"/>
                <a:gd name="connsiteX3-25" fmla="*/ 777239 w 1554478"/>
                <a:gd name="connsiteY3-26" fmla="*/ 939166 h 939166"/>
                <a:gd name="connsiteX4-27" fmla="*/ 0 w 1554478"/>
                <a:gd name="connsiteY4-28" fmla="*/ 161927 h 939166"/>
                <a:gd name="connsiteX0-29" fmla="*/ 0 w 1554478"/>
                <a:gd name="connsiteY0-30" fmla="*/ 161927 h 939166"/>
                <a:gd name="connsiteX1-31" fmla="*/ 796173 w 1554478"/>
                <a:gd name="connsiteY1-32" fmla="*/ 0 h 939166"/>
                <a:gd name="connsiteX2-33" fmla="*/ 1554478 w 1554478"/>
                <a:gd name="connsiteY2-34" fmla="*/ 161927 h 939166"/>
                <a:gd name="connsiteX3-35" fmla="*/ 777239 w 1554478"/>
                <a:gd name="connsiteY3-36" fmla="*/ 939166 h 939166"/>
                <a:gd name="connsiteX4-37" fmla="*/ 0 w 1554478"/>
                <a:gd name="connsiteY4-38" fmla="*/ 161927 h 939166"/>
                <a:gd name="connsiteX0-39" fmla="*/ 0 w 1554478"/>
                <a:gd name="connsiteY0-40" fmla="*/ 161927 h 939166"/>
                <a:gd name="connsiteX1-41" fmla="*/ 796173 w 1554478"/>
                <a:gd name="connsiteY1-42" fmla="*/ 0 h 939166"/>
                <a:gd name="connsiteX2-43" fmla="*/ 1554478 w 1554478"/>
                <a:gd name="connsiteY2-44" fmla="*/ 161927 h 939166"/>
                <a:gd name="connsiteX3-45" fmla="*/ 777239 w 1554478"/>
                <a:gd name="connsiteY3-46" fmla="*/ 939166 h 939166"/>
                <a:gd name="connsiteX4-47" fmla="*/ 0 w 1554478"/>
                <a:gd name="connsiteY4-48" fmla="*/ 161927 h 939166"/>
                <a:gd name="connsiteX0-49" fmla="*/ 0 w 1554478"/>
                <a:gd name="connsiteY0-50" fmla="*/ 161927 h 939166"/>
                <a:gd name="connsiteX1-51" fmla="*/ 796173 w 1554478"/>
                <a:gd name="connsiteY1-52" fmla="*/ 0 h 939166"/>
                <a:gd name="connsiteX2-53" fmla="*/ 1554478 w 1554478"/>
                <a:gd name="connsiteY2-54" fmla="*/ 161927 h 939166"/>
                <a:gd name="connsiteX3-55" fmla="*/ 777239 w 1554478"/>
                <a:gd name="connsiteY3-56" fmla="*/ 939166 h 939166"/>
                <a:gd name="connsiteX4-57" fmla="*/ 0 w 1554478"/>
                <a:gd name="connsiteY4-58" fmla="*/ 161927 h 939166"/>
                <a:gd name="connsiteX0-59" fmla="*/ 0 w 1554478"/>
                <a:gd name="connsiteY0-60" fmla="*/ 200027 h 977266"/>
                <a:gd name="connsiteX1-61" fmla="*/ 805698 w 1554478"/>
                <a:gd name="connsiteY1-62" fmla="*/ 0 h 977266"/>
                <a:gd name="connsiteX2-63" fmla="*/ 1554478 w 1554478"/>
                <a:gd name="connsiteY2-64" fmla="*/ 200027 h 977266"/>
                <a:gd name="connsiteX3-65" fmla="*/ 777239 w 1554478"/>
                <a:gd name="connsiteY3-66" fmla="*/ 977266 h 977266"/>
                <a:gd name="connsiteX4-67" fmla="*/ 0 w 1554478"/>
                <a:gd name="connsiteY4-68" fmla="*/ 200027 h 9772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1554478" h="977266">
                  <a:moveTo>
                    <a:pt x="0" y="200027"/>
                  </a:moveTo>
                  <a:cubicBezTo>
                    <a:pt x="262216" y="47626"/>
                    <a:pt x="553007" y="1"/>
                    <a:pt x="805698" y="0"/>
                  </a:cubicBezTo>
                  <a:cubicBezTo>
                    <a:pt x="1071166" y="1"/>
                    <a:pt x="1346160" y="47626"/>
                    <a:pt x="1554478" y="200027"/>
                  </a:cubicBezTo>
                  <a:cubicBezTo>
                    <a:pt x="1554478" y="629284"/>
                    <a:pt x="1206496" y="977266"/>
                    <a:pt x="777239" y="977266"/>
                  </a:cubicBezTo>
                  <a:cubicBezTo>
                    <a:pt x="347982" y="977266"/>
                    <a:pt x="0" y="629284"/>
                    <a:pt x="0" y="20002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3000"/>
              </a:schemeClr>
            </a:solidFill>
            <a:ln>
              <a:noFill/>
            </a:ln>
            <a:effectLst>
              <a:innerShdw blurRad="381000" dist="177800" dir="2700000">
                <a:schemeClr val="tx1">
                  <a:lumMod val="50000"/>
                  <a:lumOff val="50000"/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299470" y="1896908"/>
              <a:ext cx="723195" cy="1205256"/>
            </a:xfrm>
            <a:prstGeom prst="rect">
              <a:avLst/>
            </a:prstGeom>
            <a:noFill/>
            <a:effectLst>
              <a:innerShdw blurRad="152400" dist="50800" dir="13500000">
                <a:srgbClr val="925700">
                  <a:alpha val="54000"/>
                </a:srgbClr>
              </a:innerShdw>
            </a:effectLst>
          </p:spPr>
          <p:txBody>
            <a:bodyPr wrap="squar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825" dirty="0">
                  <a:solidFill>
                    <a:srgbClr val="FD9E24"/>
                  </a:solidFill>
                  <a:effectLst>
                    <a:innerShdw blurRad="50800" dist="50800" dir="13500000">
                      <a:srgbClr val="925700">
                        <a:alpha val="65000"/>
                      </a:srgbClr>
                    </a:innerShdw>
                  </a:effectLst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工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476668" y="1005053"/>
            <a:ext cx="1551523" cy="1458307"/>
            <a:chOff x="3908459" y="1718758"/>
            <a:chExt cx="1636574" cy="1538248"/>
          </a:xfrm>
        </p:grpSpPr>
        <p:sp>
          <p:nvSpPr>
            <p:cNvPr id="53" name="椭圆 52"/>
            <p:cNvSpPr/>
            <p:nvPr/>
          </p:nvSpPr>
          <p:spPr>
            <a:xfrm>
              <a:off x="3908459" y="1718758"/>
              <a:ext cx="1538806" cy="1538248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292100" dist="50800" dir="13500000">
                <a:srgbClr val="2E2E2E">
                  <a:alpha val="2078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50" dirty="0">
                  <a:solidFill>
                    <a:srgbClr val="FD9E24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0</a:t>
              </a:r>
              <a:endParaRPr lang="zh-CN" altLang="en-US" sz="1350" dirty="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 rot="2700000">
              <a:off x="4534181" y="2176807"/>
              <a:ext cx="834171" cy="1187532"/>
            </a:xfrm>
            <a:custGeom>
              <a:avLst/>
              <a:gdLst>
                <a:gd name="connsiteX0" fmla="*/ 0 w 1062685"/>
                <a:gd name="connsiteY0" fmla="*/ 0 h 1555200"/>
                <a:gd name="connsiteX1" fmla="*/ 712021 w 1062685"/>
                <a:gd name="connsiteY1" fmla="*/ 0 h 1555200"/>
                <a:gd name="connsiteX2" fmla="*/ 755181 w 1062685"/>
                <a:gd name="connsiteY2" fmla="*/ 39011 h 1555200"/>
                <a:gd name="connsiteX3" fmla="*/ 755181 w 1062685"/>
                <a:gd name="connsiteY3" fmla="*/ 1523774 h 1555200"/>
                <a:gd name="connsiteX4" fmla="*/ 720412 w 1062685"/>
                <a:gd name="connsiteY4" fmla="*/ 1555200 h 1555200"/>
                <a:gd name="connsiteX5" fmla="*/ 0 w 1062685"/>
                <a:gd name="connsiteY5" fmla="*/ 1555200 h 15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2685" h="1555200">
                  <a:moveTo>
                    <a:pt x="0" y="0"/>
                  </a:moveTo>
                  <a:lnTo>
                    <a:pt x="712021" y="0"/>
                  </a:lnTo>
                  <a:lnTo>
                    <a:pt x="755181" y="39011"/>
                  </a:lnTo>
                  <a:cubicBezTo>
                    <a:pt x="1165187" y="449017"/>
                    <a:pt x="1165187" y="1113768"/>
                    <a:pt x="755181" y="1523774"/>
                  </a:cubicBezTo>
                  <a:lnTo>
                    <a:pt x="720412" y="1555200"/>
                  </a:lnTo>
                  <a:lnTo>
                    <a:pt x="0" y="155520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 rot="2700000">
              <a:off x="4593321" y="2114439"/>
              <a:ext cx="569388" cy="1139190"/>
            </a:xfrm>
            <a:custGeom>
              <a:avLst/>
              <a:gdLst>
                <a:gd name="connsiteX0" fmla="*/ 0 w 777239"/>
                <a:gd name="connsiteY0" fmla="*/ 0 h 1554478"/>
                <a:gd name="connsiteX1" fmla="*/ 777239 w 777239"/>
                <a:gd name="connsiteY1" fmla="*/ 777239 h 1554478"/>
                <a:gd name="connsiteX2" fmla="*/ 0 w 777239"/>
                <a:gd name="connsiteY2" fmla="*/ 1554478 h 155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239" h="1554478">
                  <a:moveTo>
                    <a:pt x="0" y="0"/>
                  </a:moveTo>
                  <a:cubicBezTo>
                    <a:pt x="429257" y="0"/>
                    <a:pt x="777239" y="347982"/>
                    <a:pt x="777239" y="777239"/>
                  </a:cubicBezTo>
                  <a:cubicBezTo>
                    <a:pt x="777239" y="1206496"/>
                    <a:pt x="429257" y="1554478"/>
                    <a:pt x="0" y="155447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63500" dir="33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108268" y="1918494"/>
              <a:ext cx="1139190" cy="1138777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381000" dist="177800" dir="2700000">
                <a:schemeClr val="tx1">
                  <a:lumMod val="50000"/>
                  <a:lumOff val="50000"/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 rot="18900000">
              <a:off x="4254078" y="2274264"/>
              <a:ext cx="1139190" cy="715925"/>
            </a:xfrm>
            <a:custGeom>
              <a:avLst/>
              <a:gdLst>
                <a:gd name="connsiteX0" fmla="*/ 0 w 1554478"/>
                <a:gd name="connsiteY0" fmla="*/ 0 h 777239"/>
                <a:gd name="connsiteX1" fmla="*/ 1554478 w 1554478"/>
                <a:gd name="connsiteY1" fmla="*/ 0 h 777239"/>
                <a:gd name="connsiteX2" fmla="*/ 777239 w 1554478"/>
                <a:gd name="connsiteY2" fmla="*/ 777239 h 777239"/>
                <a:gd name="connsiteX3" fmla="*/ 0 w 1554478"/>
                <a:gd name="connsiteY3" fmla="*/ 0 h 777239"/>
                <a:gd name="connsiteX0-1" fmla="*/ 0 w 1554478"/>
                <a:gd name="connsiteY0-2" fmla="*/ 161927 h 939166"/>
                <a:gd name="connsiteX1-3" fmla="*/ 796173 w 1554478"/>
                <a:gd name="connsiteY1-4" fmla="*/ 0 h 939166"/>
                <a:gd name="connsiteX2-5" fmla="*/ 1554478 w 1554478"/>
                <a:gd name="connsiteY2-6" fmla="*/ 161927 h 939166"/>
                <a:gd name="connsiteX3-7" fmla="*/ 777239 w 1554478"/>
                <a:gd name="connsiteY3-8" fmla="*/ 939166 h 939166"/>
                <a:gd name="connsiteX4" fmla="*/ 0 w 1554478"/>
                <a:gd name="connsiteY4" fmla="*/ 161927 h 939166"/>
                <a:gd name="connsiteX0-9" fmla="*/ 0 w 1554478"/>
                <a:gd name="connsiteY0-10" fmla="*/ 161927 h 939166"/>
                <a:gd name="connsiteX1-11" fmla="*/ 796173 w 1554478"/>
                <a:gd name="connsiteY1-12" fmla="*/ 0 h 939166"/>
                <a:gd name="connsiteX2-13" fmla="*/ 1554478 w 1554478"/>
                <a:gd name="connsiteY2-14" fmla="*/ 161927 h 939166"/>
                <a:gd name="connsiteX3-15" fmla="*/ 777239 w 1554478"/>
                <a:gd name="connsiteY3-16" fmla="*/ 939166 h 939166"/>
                <a:gd name="connsiteX4-17" fmla="*/ 0 w 1554478"/>
                <a:gd name="connsiteY4-18" fmla="*/ 161927 h 939166"/>
                <a:gd name="connsiteX0-19" fmla="*/ 0 w 1554478"/>
                <a:gd name="connsiteY0-20" fmla="*/ 161927 h 939166"/>
                <a:gd name="connsiteX1-21" fmla="*/ 796173 w 1554478"/>
                <a:gd name="connsiteY1-22" fmla="*/ 0 h 939166"/>
                <a:gd name="connsiteX2-23" fmla="*/ 1554478 w 1554478"/>
                <a:gd name="connsiteY2-24" fmla="*/ 161927 h 939166"/>
                <a:gd name="connsiteX3-25" fmla="*/ 777239 w 1554478"/>
                <a:gd name="connsiteY3-26" fmla="*/ 939166 h 939166"/>
                <a:gd name="connsiteX4-27" fmla="*/ 0 w 1554478"/>
                <a:gd name="connsiteY4-28" fmla="*/ 161927 h 939166"/>
                <a:gd name="connsiteX0-29" fmla="*/ 0 w 1554478"/>
                <a:gd name="connsiteY0-30" fmla="*/ 161927 h 939166"/>
                <a:gd name="connsiteX1-31" fmla="*/ 796173 w 1554478"/>
                <a:gd name="connsiteY1-32" fmla="*/ 0 h 939166"/>
                <a:gd name="connsiteX2-33" fmla="*/ 1554478 w 1554478"/>
                <a:gd name="connsiteY2-34" fmla="*/ 161927 h 939166"/>
                <a:gd name="connsiteX3-35" fmla="*/ 777239 w 1554478"/>
                <a:gd name="connsiteY3-36" fmla="*/ 939166 h 939166"/>
                <a:gd name="connsiteX4-37" fmla="*/ 0 w 1554478"/>
                <a:gd name="connsiteY4-38" fmla="*/ 161927 h 939166"/>
                <a:gd name="connsiteX0-39" fmla="*/ 0 w 1554478"/>
                <a:gd name="connsiteY0-40" fmla="*/ 161927 h 939166"/>
                <a:gd name="connsiteX1-41" fmla="*/ 796173 w 1554478"/>
                <a:gd name="connsiteY1-42" fmla="*/ 0 h 939166"/>
                <a:gd name="connsiteX2-43" fmla="*/ 1554478 w 1554478"/>
                <a:gd name="connsiteY2-44" fmla="*/ 161927 h 939166"/>
                <a:gd name="connsiteX3-45" fmla="*/ 777239 w 1554478"/>
                <a:gd name="connsiteY3-46" fmla="*/ 939166 h 939166"/>
                <a:gd name="connsiteX4-47" fmla="*/ 0 w 1554478"/>
                <a:gd name="connsiteY4-48" fmla="*/ 161927 h 939166"/>
                <a:gd name="connsiteX0-49" fmla="*/ 0 w 1554478"/>
                <a:gd name="connsiteY0-50" fmla="*/ 161927 h 939166"/>
                <a:gd name="connsiteX1-51" fmla="*/ 796173 w 1554478"/>
                <a:gd name="connsiteY1-52" fmla="*/ 0 h 939166"/>
                <a:gd name="connsiteX2-53" fmla="*/ 1554478 w 1554478"/>
                <a:gd name="connsiteY2-54" fmla="*/ 161927 h 939166"/>
                <a:gd name="connsiteX3-55" fmla="*/ 777239 w 1554478"/>
                <a:gd name="connsiteY3-56" fmla="*/ 939166 h 939166"/>
                <a:gd name="connsiteX4-57" fmla="*/ 0 w 1554478"/>
                <a:gd name="connsiteY4-58" fmla="*/ 161927 h 939166"/>
                <a:gd name="connsiteX0-59" fmla="*/ 0 w 1554478"/>
                <a:gd name="connsiteY0-60" fmla="*/ 200027 h 977266"/>
                <a:gd name="connsiteX1-61" fmla="*/ 805698 w 1554478"/>
                <a:gd name="connsiteY1-62" fmla="*/ 0 h 977266"/>
                <a:gd name="connsiteX2-63" fmla="*/ 1554478 w 1554478"/>
                <a:gd name="connsiteY2-64" fmla="*/ 200027 h 977266"/>
                <a:gd name="connsiteX3-65" fmla="*/ 777239 w 1554478"/>
                <a:gd name="connsiteY3-66" fmla="*/ 977266 h 977266"/>
                <a:gd name="connsiteX4-67" fmla="*/ 0 w 1554478"/>
                <a:gd name="connsiteY4-68" fmla="*/ 200027 h 9772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1554478" h="977266">
                  <a:moveTo>
                    <a:pt x="0" y="200027"/>
                  </a:moveTo>
                  <a:cubicBezTo>
                    <a:pt x="262216" y="47626"/>
                    <a:pt x="553007" y="1"/>
                    <a:pt x="805698" y="0"/>
                  </a:cubicBezTo>
                  <a:cubicBezTo>
                    <a:pt x="1071166" y="1"/>
                    <a:pt x="1346160" y="47626"/>
                    <a:pt x="1554478" y="200027"/>
                  </a:cubicBezTo>
                  <a:cubicBezTo>
                    <a:pt x="1554478" y="629284"/>
                    <a:pt x="1206496" y="977266"/>
                    <a:pt x="777239" y="977266"/>
                  </a:cubicBezTo>
                  <a:cubicBezTo>
                    <a:pt x="347982" y="977266"/>
                    <a:pt x="0" y="629284"/>
                    <a:pt x="0" y="20002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3000"/>
              </a:schemeClr>
            </a:solidFill>
            <a:ln>
              <a:noFill/>
            </a:ln>
            <a:effectLst>
              <a:innerShdw blurRad="381000" dist="177800" dir="2700000">
                <a:schemeClr val="tx1">
                  <a:lumMod val="50000"/>
                  <a:lumOff val="50000"/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299470" y="1896908"/>
              <a:ext cx="723195" cy="1205256"/>
            </a:xfrm>
            <a:prstGeom prst="rect">
              <a:avLst/>
            </a:prstGeom>
            <a:noFill/>
            <a:effectLst>
              <a:innerShdw blurRad="152400" dist="50800" dir="13500000">
                <a:srgbClr val="925700">
                  <a:alpha val="54000"/>
                </a:srgbClr>
              </a:innerShdw>
            </a:effectLst>
          </p:spPr>
          <p:txBody>
            <a:bodyPr wrap="squar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825" dirty="0">
                  <a:solidFill>
                    <a:srgbClr val="FD9E24"/>
                  </a:solidFill>
                  <a:effectLst>
                    <a:innerShdw blurRad="50800" dist="50800" dir="13500000">
                      <a:srgbClr val="925700">
                        <a:alpha val="65000"/>
                      </a:srgbClr>
                    </a:innerShdw>
                  </a:effectLst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作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270627" y="1005053"/>
            <a:ext cx="1551523" cy="1458307"/>
            <a:chOff x="3908459" y="1718758"/>
            <a:chExt cx="1636574" cy="1538248"/>
          </a:xfrm>
        </p:grpSpPr>
        <p:sp>
          <p:nvSpPr>
            <p:cNvPr id="60" name="椭圆 59"/>
            <p:cNvSpPr/>
            <p:nvPr/>
          </p:nvSpPr>
          <p:spPr>
            <a:xfrm>
              <a:off x="3908459" y="1718758"/>
              <a:ext cx="1538806" cy="1538248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292100" dist="50800" dir="13500000">
                <a:srgbClr val="2E2E2E">
                  <a:alpha val="2078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50" dirty="0">
                  <a:solidFill>
                    <a:srgbClr val="FD9E24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0</a:t>
              </a:r>
              <a:endParaRPr lang="zh-CN" altLang="en-US" sz="1350" dirty="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61" name="任意多边形 60"/>
            <p:cNvSpPr/>
            <p:nvPr/>
          </p:nvSpPr>
          <p:spPr>
            <a:xfrm rot="2700000">
              <a:off x="4534181" y="2176807"/>
              <a:ext cx="834171" cy="1187532"/>
            </a:xfrm>
            <a:custGeom>
              <a:avLst/>
              <a:gdLst>
                <a:gd name="connsiteX0" fmla="*/ 0 w 1062685"/>
                <a:gd name="connsiteY0" fmla="*/ 0 h 1555200"/>
                <a:gd name="connsiteX1" fmla="*/ 712021 w 1062685"/>
                <a:gd name="connsiteY1" fmla="*/ 0 h 1555200"/>
                <a:gd name="connsiteX2" fmla="*/ 755181 w 1062685"/>
                <a:gd name="connsiteY2" fmla="*/ 39011 h 1555200"/>
                <a:gd name="connsiteX3" fmla="*/ 755181 w 1062685"/>
                <a:gd name="connsiteY3" fmla="*/ 1523774 h 1555200"/>
                <a:gd name="connsiteX4" fmla="*/ 720412 w 1062685"/>
                <a:gd name="connsiteY4" fmla="*/ 1555200 h 1555200"/>
                <a:gd name="connsiteX5" fmla="*/ 0 w 1062685"/>
                <a:gd name="connsiteY5" fmla="*/ 1555200 h 15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2685" h="1555200">
                  <a:moveTo>
                    <a:pt x="0" y="0"/>
                  </a:moveTo>
                  <a:lnTo>
                    <a:pt x="712021" y="0"/>
                  </a:lnTo>
                  <a:lnTo>
                    <a:pt x="755181" y="39011"/>
                  </a:lnTo>
                  <a:cubicBezTo>
                    <a:pt x="1165187" y="449017"/>
                    <a:pt x="1165187" y="1113768"/>
                    <a:pt x="755181" y="1523774"/>
                  </a:cubicBezTo>
                  <a:lnTo>
                    <a:pt x="720412" y="1555200"/>
                  </a:lnTo>
                  <a:lnTo>
                    <a:pt x="0" y="155520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62" name="任意多边形 61"/>
            <p:cNvSpPr/>
            <p:nvPr/>
          </p:nvSpPr>
          <p:spPr>
            <a:xfrm rot="2700000">
              <a:off x="4593321" y="2114439"/>
              <a:ext cx="569388" cy="1139190"/>
            </a:xfrm>
            <a:custGeom>
              <a:avLst/>
              <a:gdLst>
                <a:gd name="connsiteX0" fmla="*/ 0 w 777239"/>
                <a:gd name="connsiteY0" fmla="*/ 0 h 1554478"/>
                <a:gd name="connsiteX1" fmla="*/ 777239 w 777239"/>
                <a:gd name="connsiteY1" fmla="*/ 777239 h 1554478"/>
                <a:gd name="connsiteX2" fmla="*/ 0 w 777239"/>
                <a:gd name="connsiteY2" fmla="*/ 1554478 h 155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239" h="1554478">
                  <a:moveTo>
                    <a:pt x="0" y="0"/>
                  </a:moveTo>
                  <a:cubicBezTo>
                    <a:pt x="429257" y="0"/>
                    <a:pt x="777239" y="347982"/>
                    <a:pt x="777239" y="777239"/>
                  </a:cubicBezTo>
                  <a:cubicBezTo>
                    <a:pt x="777239" y="1206496"/>
                    <a:pt x="429257" y="1554478"/>
                    <a:pt x="0" y="155447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63500" dir="33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4108268" y="1918494"/>
              <a:ext cx="1139190" cy="1138777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381000" dist="177800" dir="2700000">
                <a:schemeClr val="tx1">
                  <a:lumMod val="50000"/>
                  <a:lumOff val="50000"/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64" name="任意多边形 63"/>
            <p:cNvSpPr/>
            <p:nvPr/>
          </p:nvSpPr>
          <p:spPr>
            <a:xfrm rot="18900000">
              <a:off x="4254078" y="2274264"/>
              <a:ext cx="1139190" cy="715925"/>
            </a:xfrm>
            <a:custGeom>
              <a:avLst/>
              <a:gdLst>
                <a:gd name="connsiteX0" fmla="*/ 0 w 1554478"/>
                <a:gd name="connsiteY0" fmla="*/ 0 h 777239"/>
                <a:gd name="connsiteX1" fmla="*/ 1554478 w 1554478"/>
                <a:gd name="connsiteY1" fmla="*/ 0 h 777239"/>
                <a:gd name="connsiteX2" fmla="*/ 777239 w 1554478"/>
                <a:gd name="connsiteY2" fmla="*/ 777239 h 777239"/>
                <a:gd name="connsiteX3" fmla="*/ 0 w 1554478"/>
                <a:gd name="connsiteY3" fmla="*/ 0 h 777239"/>
                <a:gd name="connsiteX0-1" fmla="*/ 0 w 1554478"/>
                <a:gd name="connsiteY0-2" fmla="*/ 161927 h 939166"/>
                <a:gd name="connsiteX1-3" fmla="*/ 796173 w 1554478"/>
                <a:gd name="connsiteY1-4" fmla="*/ 0 h 939166"/>
                <a:gd name="connsiteX2-5" fmla="*/ 1554478 w 1554478"/>
                <a:gd name="connsiteY2-6" fmla="*/ 161927 h 939166"/>
                <a:gd name="connsiteX3-7" fmla="*/ 777239 w 1554478"/>
                <a:gd name="connsiteY3-8" fmla="*/ 939166 h 939166"/>
                <a:gd name="connsiteX4" fmla="*/ 0 w 1554478"/>
                <a:gd name="connsiteY4" fmla="*/ 161927 h 939166"/>
                <a:gd name="connsiteX0-9" fmla="*/ 0 w 1554478"/>
                <a:gd name="connsiteY0-10" fmla="*/ 161927 h 939166"/>
                <a:gd name="connsiteX1-11" fmla="*/ 796173 w 1554478"/>
                <a:gd name="connsiteY1-12" fmla="*/ 0 h 939166"/>
                <a:gd name="connsiteX2-13" fmla="*/ 1554478 w 1554478"/>
                <a:gd name="connsiteY2-14" fmla="*/ 161927 h 939166"/>
                <a:gd name="connsiteX3-15" fmla="*/ 777239 w 1554478"/>
                <a:gd name="connsiteY3-16" fmla="*/ 939166 h 939166"/>
                <a:gd name="connsiteX4-17" fmla="*/ 0 w 1554478"/>
                <a:gd name="connsiteY4-18" fmla="*/ 161927 h 939166"/>
                <a:gd name="connsiteX0-19" fmla="*/ 0 w 1554478"/>
                <a:gd name="connsiteY0-20" fmla="*/ 161927 h 939166"/>
                <a:gd name="connsiteX1-21" fmla="*/ 796173 w 1554478"/>
                <a:gd name="connsiteY1-22" fmla="*/ 0 h 939166"/>
                <a:gd name="connsiteX2-23" fmla="*/ 1554478 w 1554478"/>
                <a:gd name="connsiteY2-24" fmla="*/ 161927 h 939166"/>
                <a:gd name="connsiteX3-25" fmla="*/ 777239 w 1554478"/>
                <a:gd name="connsiteY3-26" fmla="*/ 939166 h 939166"/>
                <a:gd name="connsiteX4-27" fmla="*/ 0 w 1554478"/>
                <a:gd name="connsiteY4-28" fmla="*/ 161927 h 939166"/>
                <a:gd name="connsiteX0-29" fmla="*/ 0 w 1554478"/>
                <a:gd name="connsiteY0-30" fmla="*/ 161927 h 939166"/>
                <a:gd name="connsiteX1-31" fmla="*/ 796173 w 1554478"/>
                <a:gd name="connsiteY1-32" fmla="*/ 0 h 939166"/>
                <a:gd name="connsiteX2-33" fmla="*/ 1554478 w 1554478"/>
                <a:gd name="connsiteY2-34" fmla="*/ 161927 h 939166"/>
                <a:gd name="connsiteX3-35" fmla="*/ 777239 w 1554478"/>
                <a:gd name="connsiteY3-36" fmla="*/ 939166 h 939166"/>
                <a:gd name="connsiteX4-37" fmla="*/ 0 w 1554478"/>
                <a:gd name="connsiteY4-38" fmla="*/ 161927 h 939166"/>
                <a:gd name="connsiteX0-39" fmla="*/ 0 w 1554478"/>
                <a:gd name="connsiteY0-40" fmla="*/ 161927 h 939166"/>
                <a:gd name="connsiteX1-41" fmla="*/ 796173 w 1554478"/>
                <a:gd name="connsiteY1-42" fmla="*/ 0 h 939166"/>
                <a:gd name="connsiteX2-43" fmla="*/ 1554478 w 1554478"/>
                <a:gd name="connsiteY2-44" fmla="*/ 161927 h 939166"/>
                <a:gd name="connsiteX3-45" fmla="*/ 777239 w 1554478"/>
                <a:gd name="connsiteY3-46" fmla="*/ 939166 h 939166"/>
                <a:gd name="connsiteX4-47" fmla="*/ 0 w 1554478"/>
                <a:gd name="connsiteY4-48" fmla="*/ 161927 h 939166"/>
                <a:gd name="connsiteX0-49" fmla="*/ 0 w 1554478"/>
                <a:gd name="connsiteY0-50" fmla="*/ 161927 h 939166"/>
                <a:gd name="connsiteX1-51" fmla="*/ 796173 w 1554478"/>
                <a:gd name="connsiteY1-52" fmla="*/ 0 h 939166"/>
                <a:gd name="connsiteX2-53" fmla="*/ 1554478 w 1554478"/>
                <a:gd name="connsiteY2-54" fmla="*/ 161927 h 939166"/>
                <a:gd name="connsiteX3-55" fmla="*/ 777239 w 1554478"/>
                <a:gd name="connsiteY3-56" fmla="*/ 939166 h 939166"/>
                <a:gd name="connsiteX4-57" fmla="*/ 0 w 1554478"/>
                <a:gd name="connsiteY4-58" fmla="*/ 161927 h 939166"/>
                <a:gd name="connsiteX0-59" fmla="*/ 0 w 1554478"/>
                <a:gd name="connsiteY0-60" fmla="*/ 200027 h 977266"/>
                <a:gd name="connsiteX1-61" fmla="*/ 805698 w 1554478"/>
                <a:gd name="connsiteY1-62" fmla="*/ 0 h 977266"/>
                <a:gd name="connsiteX2-63" fmla="*/ 1554478 w 1554478"/>
                <a:gd name="connsiteY2-64" fmla="*/ 200027 h 977266"/>
                <a:gd name="connsiteX3-65" fmla="*/ 777239 w 1554478"/>
                <a:gd name="connsiteY3-66" fmla="*/ 977266 h 977266"/>
                <a:gd name="connsiteX4-67" fmla="*/ 0 w 1554478"/>
                <a:gd name="connsiteY4-68" fmla="*/ 200027 h 9772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1554478" h="977266">
                  <a:moveTo>
                    <a:pt x="0" y="200027"/>
                  </a:moveTo>
                  <a:cubicBezTo>
                    <a:pt x="262216" y="47626"/>
                    <a:pt x="553007" y="1"/>
                    <a:pt x="805698" y="0"/>
                  </a:cubicBezTo>
                  <a:cubicBezTo>
                    <a:pt x="1071166" y="1"/>
                    <a:pt x="1346160" y="47626"/>
                    <a:pt x="1554478" y="200027"/>
                  </a:cubicBezTo>
                  <a:cubicBezTo>
                    <a:pt x="1554478" y="629284"/>
                    <a:pt x="1206496" y="977266"/>
                    <a:pt x="777239" y="977266"/>
                  </a:cubicBezTo>
                  <a:cubicBezTo>
                    <a:pt x="347982" y="977266"/>
                    <a:pt x="0" y="629284"/>
                    <a:pt x="0" y="20002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3000"/>
              </a:schemeClr>
            </a:solidFill>
            <a:ln>
              <a:noFill/>
            </a:ln>
            <a:effectLst>
              <a:innerShdw blurRad="381000" dist="177800" dir="2700000">
                <a:schemeClr val="tx1">
                  <a:lumMod val="50000"/>
                  <a:lumOff val="50000"/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4299470" y="1896908"/>
              <a:ext cx="723195" cy="1205256"/>
            </a:xfrm>
            <a:prstGeom prst="rect">
              <a:avLst/>
            </a:prstGeom>
            <a:noFill/>
            <a:effectLst>
              <a:innerShdw blurRad="152400" dist="50800" dir="13500000">
                <a:srgbClr val="925700">
                  <a:alpha val="54000"/>
                </a:srgbClr>
              </a:innerShdw>
            </a:effectLst>
          </p:spPr>
          <p:txBody>
            <a:bodyPr wrap="squar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825" dirty="0">
                  <a:solidFill>
                    <a:srgbClr val="FD9E24"/>
                  </a:solidFill>
                  <a:effectLst>
                    <a:innerShdw blurRad="50800" dist="50800" dir="13500000">
                      <a:srgbClr val="925700">
                        <a:alpha val="65000"/>
                      </a:srgbClr>
                    </a:innerShdw>
                  </a:effectLst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总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064587" y="1005053"/>
            <a:ext cx="1551523" cy="1458307"/>
            <a:chOff x="3908459" y="1718758"/>
            <a:chExt cx="1636574" cy="1538248"/>
          </a:xfrm>
        </p:grpSpPr>
        <p:sp>
          <p:nvSpPr>
            <p:cNvPr id="79" name="椭圆 78"/>
            <p:cNvSpPr/>
            <p:nvPr/>
          </p:nvSpPr>
          <p:spPr>
            <a:xfrm>
              <a:off x="3908459" y="1718758"/>
              <a:ext cx="1538806" cy="1538248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292100" dist="50800" dir="13500000">
                <a:srgbClr val="2E2E2E">
                  <a:alpha val="2078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50" dirty="0">
                  <a:solidFill>
                    <a:srgbClr val="FD9E24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0</a:t>
              </a:r>
              <a:endParaRPr lang="zh-CN" altLang="en-US" sz="1350" dirty="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80" name="任意多边形 79"/>
            <p:cNvSpPr/>
            <p:nvPr/>
          </p:nvSpPr>
          <p:spPr>
            <a:xfrm rot="2700000">
              <a:off x="4534181" y="2176807"/>
              <a:ext cx="834171" cy="1187532"/>
            </a:xfrm>
            <a:custGeom>
              <a:avLst/>
              <a:gdLst>
                <a:gd name="connsiteX0" fmla="*/ 0 w 1062685"/>
                <a:gd name="connsiteY0" fmla="*/ 0 h 1555200"/>
                <a:gd name="connsiteX1" fmla="*/ 712021 w 1062685"/>
                <a:gd name="connsiteY1" fmla="*/ 0 h 1555200"/>
                <a:gd name="connsiteX2" fmla="*/ 755181 w 1062685"/>
                <a:gd name="connsiteY2" fmla="*/ 39011 h 1555200"/>
                <a:gd name="connsiteX3" fmla="*/ 755181 w 1062685"/>
                <a:gd name="connsiteY3" fmla="*/ 1523774 h 1555200"/>
                <a:gd name="connsiteX4" fmla="*/ 720412 w 1062685"/>
                <a:gd name="connsiteY4" fmla="*/ 1555200 h 1555200"/>
                <a:gd name="connsiteX5" fmla="*/ 0 w 1062685"/>
                <a:gd name="connsiteY5" fmla="*/ 1555200 h 15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2685" h="1555200">
                  <a:moveTo>
                    <a:pt x="0" y="0"/>
                  </a:moveTo>
                  <a:lnTo>
                    <a:pt x="712021" y="0"/>
                  </a:lnTo>
                  <a:lnTo>
                    <a:pt x="755181" y="39011"/>
                  </a:lnTo>
                  <a:cubicBezTo>
                    <a:pt x="1165187" y="449017"/>
                    <a:pt x="1165187" y="1113768"/>
                    <a:pt x="755181" y="1523774"/>
                  </a:cubicBezTo>
                  <a:lnTo>
                    <a:pt x="720412" y="1555200"/>
                  </a:lnTo>
                  <a:lnTo>
                    <a:pt x="0" y="155520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31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81" name="任意多边形 80"/>
            <p:cNvSpPr/>
            <p:nvPr/>
          </p:nvSpPr>
          <p:spPr>
            <a:xfrm rot="2700000">
              <a:off x="4593321" y="2114439"/>
              <a:ext cx="569388" cy="1139190"/>
            </a:xfrm>
            <a:custGeom>
              <a:avLst/>
              <a:gdLst>
                <a:gd name="connsiteX0" fmla="*/ 0 w 777239"/>
                <a:gd name="connsiteY0" fmla="*/ 0 h 1554478"/>
                <a:gd name="connsiteX1" fmla="*/ 777239 w 777239"/>
                <a:gd name="connsiteY1" fmla="*/ 777239 h 1554478"/>
                <a:gd name="connsiteX2" fmla="*/ 0 w 777239"/>
                <a:gd name="connsiteY2" fmla="*/ 1554478 h 155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239" h="1554478">
                  <a:moveTo>
                    <a:pt x="0" y="0"/>
                  </a:moveTo>
                  <a:cubicBezTo>
                    <a:pt x="429257" y="0"/>
                    <a:pt x="777239" y="347982"/>
                    <a:pt x="777239" y="777239"/>
                  </a:cubicBezTo>
                  <a:cubicBezTo>
                    <a:pt x="777239" y="1206496"/>
                    <a:pt x="429257" y="1554478"/>
                    <a:pt x="0" y="155447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63500" dir="33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4108268" y="1918494"/>
              <a:ext cx="1139190" cy="1138777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>
              <a:innerShdw blurRad="381000" dist="177800" dir="2700000">
                <a:schemeClr val="tx1">
                  <a:lumMod val="50000"/>
                  <a:lumOff val="50000"/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83" name="任意多边形 82"/>
            <p:cNvSpPr/>
            <p:nvPr/>
          </p:nvSpPr>
          <p:spPr>
            <a:xfrm rot="18900000">
              <a:off x="4254078" y="2274264"/>
              <a:ext cx="1139190" cy="715925"/>
            </a:xfrm>
            <a:custGeom>
              <a:avLst/>
              <a:gdLst>
                <a:gd name="connsiteX0" fmla="*/ 0 w 1554478"/>
                <a:gd name="connsiteY0" fmla="*/ 0 h 777239"/>
                <a:gd name="connsiteX1" fmla="*/ 1554478 w 1554478"/>
                <a:gd name="connsiteY1" fmla="*/ 0 h 777239"/>
                <a:gd name="connsiteX2" fmla="*/ 777239 w 1554478"/>
                <a:gd name="connsiteY2" fmla="*/ 777239 h 777239"/>
                <a:gd name="connsiteX3" fmla="*/ 0 w 1554478"/>
                <a:gd name="connsiteY3" fmla="*/ 0 h 777239"/>
                <a:gd name="connsiteX0-1" fmla="*/ 0 w 1554478"/>
                <a:gd name="connsiteY0-2" fmla="*/ 161927 h 939166"/>
                <a:gd name="connsiteX1-3" fmla="*/ 796173 w 1554478"/>
                <a:gd name="connsiteY1-4" fmla="*/ 0 h 939166"/>
                <a:gd name="connsiteX2-5" fmla="*/ 1554478 w 1554478"/>
                <a:gd name="connsiteY2-6" fmla="*/ 161927 h 939166"/>
                <a:gd name="connsiteX3-7" fmla="*/ 777239 w 1554478"/>
                <a:gd name="connsiteY3-8" fmla="*/ 939166 h 939166"/>
                <a:gd name="connsiteX4" fmla="*/ 0 w 1554478"/>
                <a:gd name="connsiteY4" fmla="*/ 161927 h 939166"/>
                <a:gd name="connsiteX0-9" fmla="*/ 0 w 1554478"/>
                <a:gd name="connsiteY0-10" fmla="*/ 161927 h 939166"/>
                <a:gd name="connsiteX1-11" fmla="*/ 796173 w 1554478"/>
                <a:gd name="connsiteY1-12" fmla="*/ 0 h 939166"/>
                <a:gd name="connsiteX2-13" fmla="*/ 1554478 w 1554478"/>
                <a:gd name="connsiteY2-14" fmla="*/ 161927 h 939166"/>
                <a:gd name="connsiteX3-15" fmla="*/ 777239 w 1554478"/>
                <a:gd name="connsiteY3-16" fmla="*/ 939166 h 939166"/>
                <a:gd name="connsiteX4-17" fmla="*/ 0 w 1554478"/>
                <a:gd name="connsiteY4-18" fmla="*/ 161927 h 939166"/>
                <a:gd name="connsiteX0-19" fmla="*/ 0 w 1554478"/>
                <a:gd name="connsiteY0-20" fmla="*/ 161927 h 939166"/>
                <a:gd name="connsiteX1-21" fmla="*/ 796173 w 1554478"/>
                <a:gd name="connsiteY1-22" fmla="*/ 0 h 939166"/>
                <a:gd name="connsiteX2-23" fmla="*/ 1554478 w 1554478"/>
                <a:gd name="connsiteY2-24" fmla="*/ 161927 h 939166"/>
                <a:gd name="connsiteX3-25" fmla="*/ 777239 w 1554478"/>
                <a:gd name="connsiteY3-26" fmla="*/ 939166 h 939166"/>
                <a:gd name="connsiteX4-27" fmla="*/ 0 w 1554478"/>
                <a:gd name="connsiteY4-28" fmla="*/ 161927 h 939166"/>
                <a:gd name="connsiteX0-29" fmla="*/ 0 w 1554478"/>
                <a:gd name="connsiteY0-30" fmla="*/ 161927 h 939166"/>
                <a:gd name="connsiteX1-31" fmla="*/ 796173 w 1554478"/>
                <a:gd name="connsiteY1-32" fmla="*/ 0 h 939166"/>
                <a:gd name="connsiteX2-33" fmla="*/ 1554478 w 1554478"/>
                <a:gd name="connsiteY2-34" fmla="*/ 161927 h 939166"/>
                <a:gd name="connsiteX3-35" fmla="*/ 777239 w 1554478"/>
                <a:gd name="connsiteY3-36" fmla="*/ 939166 h 939166"/>
                <a:gd name="connsiteX4-37" fmla="*/ 0 w 1554478"/>
                <a:gd name="connsiteY4-38" fmla="*/ 161927 h 939166"/>
                <a:gd name="connsiteX0-39" fmla="*/ 0 w 1554478"/>
                <a:gd name="connsiteY0-40" fmla="*/ 161927 h 939166"/>
                <a:gd name="connsiteX1-41" fmla="*/ 796173 w 1554478"/>
                <a:gd name="connsiteY1-42" fmla="*/ 0 h 939166"/>
                <a:gd name="connsiteX2-43" fmla="*/ 1554478 w 1554478"/>
                <a:gd name="connsiteY2-44" fmla="*/ 161927 h 939166"/>
                <a:gd name="connsiteX3-45" fmla="*/ 777239 w 1554478"/>
                <a:gd name="connsiteY3-46" fmla="*/ 939166 h 939166"/>
                <a:gd name="connsiteX4-47" fmla="*/ 0 w 1554478"/>
                <a:gd name="connsiteY4-48" fmla="*/ 161927 h 939166"/>
                <a:gd name="connsiteX0-49" fmla="*/ 0 w 1554478"/>
                <a:gd name="connsiteY0-50" fmla="*/ 161927 h 939166"/>
                <a:gd name="connsiteX1-51" fmla="*/ 796173 w 1554478"/>
                <a:gd name="connsiteY1-52" fmla="*/ 0 h 939166"/>
                <a:gd name="connsiteX2-53" fmla="*/ 1554478 w 1554478"/>
                <a:gd name="connsiteY2-54" fmla="*/ 161927 h 939166"/>
                <a:gd name="connsiteX3-55" fmla="*/ 777239 w 1554478"/>
                <a:gd name="connsiteY3-56" fmla="*/ 939166 h 939166"/>
                <a:gd name="connsiteX4-57" fmla="*/ 0 w 1554478"/>
                <a:gd name="connsiteY4-58" fmla="*/ 161927 h 939166"/>
                <a:gd name="connsiteX0-59" fmla="*/ 0 w 1554478"/>
                <a:gd name="connsiteY0-60" fmla="*/ 200027 h 977266"/>
                <a:gd name="connsiteX1-61" fmla="*/ 805698 w 1554478"/>
                <a:gd name="connsiteY1-62" fmla="*/ 0 h 977266"/>
                <a:gd name="connsiteX2-63" fmla="*/ 1554478 w 1554478"/>
                <a:gd name="connsiteY2-64" fmla="*/ 200027 h 977266"/>
                <a:gd name="connsiteX3-65" fmla="*/ 777239 w 1554478"/>
                <a:gd name="connsiteY3-66" fmla="*/ 977266 h 977266"/>
                <a:gd name="connsiteX4-67" fmla="*/ 0 w 1554478"/>
                <a:gd name="connsiteY4-68" fmla="*/ 200027 h 9772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1554478" h="977266">
                  <a:moveTo>
                    <a:pt x="0" y="200027"/>
                  </a:moveTo>
                  <a:cubicBezTo>
                    <a:pt x="262216" y="47626"/>
                    <a:pt x="553007" y="1"/>
                    <a:pt x="805698" y="0"/>
                  </a:cubicBezTo>
                  <a:cubicBezTo>
                    <a:pt x="1071166" y="1"/>
                    <a:pt x="1346160" y="47626"/>
                    <a:pt x="1554478" y="200027"/>
                  </a:cubicBezTo>
                  <a:cubicBezTo>
                    <a:pt x="1554478" y="629284"/>
                    <a:pt x="1206496" y="977266"/>
                    <a:pt x="777239" y="977266"/>
                  </a:cubicBezTo>
                  <a:cubicBezTo>
                    <a:pt x="347982" y="977266"/>
                    <a:pt x="0" y="629284"/>
                    <a:pt x="0" y="20002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3000"/>
              </a:schemeClr>
            </a:solidFill>
            <a:ln>
              <a:noFill/>
            </a:ln>
            <a:effectLst>
              <a:innerShdw blurRad="381000" dist="177800" dir="2700000">
                <a:schemeClr val="tx1">
                  <a:lumMod val="50000"/>
                  <a:lumOff val="50000"/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solidFill>
                  <a:srgbClr val="FD9E2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4299470" y="1896908"/>
              <a:ext cx="723195" cy="1205256"/>
            </a:xfrm>
            <a:prstGeom prst="rect">
              <a:avLst/>
            </a:prstGeom>
            <a:noFill/>
            <a:effectLst>
              <a:innerShdw blurRad="152400" dist="50800" dir="13500000">
                <a:srgbClr val="925700">
                  <a:alpha val="54000"/>
                </a:srgbClr>
              </a:innerShdw>
            </a:effectLst>
          </p:spPr>
          <p:txBody>
            <a:bodyPr wrap="squar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825" dirty="0">
                  <a:solidFill>
                    <a:srgbClr val="FD9E24"/>
                  </a:solidFill>
                  <a:effectLst>
                    <a:innerShdw blurRad="50800" dist="50800" dir="13500000">
                      <a:srgbClr val="925700">
                        <a:alpha val="65000"/>
                      </a:srgbClr>
                    </a:innerShdw>
                  </a:effectLst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结</a:t>
              </a:r>
            </a:p>
          </p:txBody>
        </p:sp>
      </p:grpSp>
      <p:sp>
        <p:nvSpPr>
          <p:cNvPr id="34" name="矩形 259"/>
          <p:cNvSpPr>
            <a:spLocks noChangeArrowheads="1"/>
          </p:cNvSpPr>
          <p:nvPr/>
        </p:nvSpPr>
        <p:spPr bwMode="auto">
          <a:xfrm>
            <a:off x="2366904" y="4832766"/>
            <a:ext cx="7458193" cy="87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866775" fontAlgn="base">
              <a:spcAft>
                <a:spcPct val="0"/>
              </a:spcAft>
              <a:buNone/>
            </a:pPr>
            <a:r>
              <a:rPr lang="zh-CN" altLang="en-US" sz="5690" cap="all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35" name="矩形 259"/>
          <p:cNvSpPr>
            <a:spLocks noChangeArrowheads="1"/>
          </p:cNvSpPr>
          <p:nvPr/>
        </p:nvSpPr>
        <p:spPr bwMode="auto">
          <a:xfrm>
            <a:off x="3538231" y="5587653"/>
            <a:ext cx="5115538" cy="5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866775" fontAlgn="base">
              <a:spcAft>
                <a:spcPct val="0"/>
              </a:spcAft>
              <a:buNone/>
            </a:pPr>
            <a:r>
              <a:rPr lang="en-US" altLang="zh-CN" sz="1705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report by the general photography industry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5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5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/>
      <p:bldP spid="34" grpId="1"/>
      <p:bldP spid="35" grpId="0"/>
      <p:bldP spid="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116156" y="1858908"/>
            <a:ext cx="8075509" cy="3140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5" y="1858908"/>
            <a:ext cx="3979279" cy="31401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80762" y="2877493"/>
            <a:ext cx="1349588" cy="11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94049" y="2877493"/>
            <a:ext cx="3019125" cy="525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41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637912" y="3439194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lvl="1" indent="-16256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04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4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261614" y="3439194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lvl="1" indent="-16256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04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4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637912" y="3697863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lvl="1" indent="-16256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04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4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261614" y="3697863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lvl="1" indent="-16256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04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4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35" y="1653967"/>
            <a:ext cx="3979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16156" y="5157845"/>
            <a:ext cx="807550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989544" y="4648942"/>
            <a:ext cx="8212913" cy="567335"/>
          </a:xfrm>
          <a:custGeom>
            <a:avLst/>
            <a:gdLst>
              <a:gd name="T0" fmla="*/ 5805 w 5805"/>
              <a:gd name="T1" fmla="*/ 401 h 401"/>
              <a:gd name="T2" fmla="*/ 0 w 5805"/>
              <a:gd name="T3" fmla="*/ 401 h 401"/>
              <a:gd name="T4" fmla="*/ 280 w 5805"/>
              <a:gd name="T5" fmla="*/ 0 h 401"/>
              <a:gd name="T6" fmla="*/ 5508 w 5805"/>
              <a:gd name="T7" fmla="*/ 0 h 401"/>
              <a:gd name="T8" fmla="*/ 5805 w 580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5" h="401">
                <a:moveTo>
                  <a:pt x="5805" y="401"/>
                </a:moveTo>
                <a:lnTo>
                  <a:pt x="0" y="401"/>
                </a:lnTo>
                <a:lnTo>
                  <a:pt x="280" y="0"/>
                </a:lnTo>
                <a:lnTo>
                  <a:pt x="5508" y="0"/>
                </a:lnTo>
                <a:lnTo>
                  <a:pt x="5805" y="4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1492" tIns="40747" rIns="81492" bIns="40747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37522" y="1523649"/>
            <a:ext cx="612610" cy="3511534"/>
            <a:chOff x="2215356" y="1717898"/>
            <a:chExt cx="687388" cy="3940175"/>
          </a:xfrm>
        </p:grpSpPr>
        <p:sp>
          <p:nvSpPr>
            <p:cNvPr id="6" name="Freeform 6"/>
            <p:cNvSpPr/>
            <p:nvPr/>
          </p:nvSpPr>
          <p:spPr bwMode="auto">
            <a:xfrm>
              <a:off x="2215356" y="1717898"/>
              <a:ext cx="417513" cy="3940175"/>
            </a:xfrm>
            <a:custGeom>
              <a:avLst/>
              <a:gdLst>
                <a:gd name="T0" fmla="*/ 263 w 263"/>
                <a:gd name="T1" fmla="*/ 2482 h 2482"/>
                <a:gd name="T2" fmla="*/ 0 w 263"/>
                <a:gd name="T3" fmla="*/ 2405 h 2482"/>
                <a:gd name="T4" fmla="*/ 0 w 263"/>
                <a:gd name="T5" fmla="*/ 120 h 2482"/>
                <a:gd name="T6" fmla="*/ 263 w 263"/>
                <a:gd name="T7" fmla="*/ 0 h 2482"/>
                <a:gd name="T8" fmla="*/ 263 w 263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482">
                  <a:moveTo>
                    <a:pt x="263" y="2482"/>
                  </a:moveTo>
                  <a:lnTo>
                    <a:pt x="0" y="2405"/>
                  </a:lnTo>
                  <a:lnTo>
                    <a:pt x="0" y="120"/>
                  </a:lnTo>
                  <a:lnTo>
                    <a:pt x="263" y="0"/>
                  </a:lnTo>
                  <a:lnTo>
                    <a:pt x="263" y="24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1492" tIns="40747" rIns="81492" bIns="4074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632869" y="1717898"/>
              <a:ext cx="269875" cy="3940175"/>
            </a:xfrm>
            <a:custGeom>
              <a:avLst/>
              <a:gdLst>
                <a:gd name="T0" fmla="*/ 0 w 170"/>
                <a:gd name="T1" fmla="*/ 2482 h 2482"/>
                <a:gd name="T2" fmla="*/ 170 w 170"/>
                <a:gd name="T3" fmla="*/ 2405 h 2482"/>
                <a:gd name="T4" fmla="*/ 170 w 170"/>
                <a:gd name="T5" fmla="*/ 111 h 2482"/>
                <a:gd name="T6" fmla="*/ 0 w 170"/>
                <a:gd name="T7" fmla="*/ 0 h 2482"/>
                <a:gd name="T8" fmla="*/ 0 w 170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482">
                  <a:moveTo>
                    <a:pt x="0" y="2482"/>
                  </a:moveTo>
                  <a:lnTo>
                    <a:pt x="170" y="2405"/>
                  </a:lnTo>
                  <a:lnTo>
                    <a:pt x="170" y="111"/>
                  </a:lnTo>
                  <a:lnTo>
                    <a:pt x="0" y="0"/>
                  </a:lnTo>
                  <a:lnTo>
                    <a:pt x="0" y="24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1492" tIns="40747" rIns="81492" bIns="4074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01965" y="2211240"/>
            <a:ext cx="612609" cy="2823941"/>
            <a:chOff x="3185319" y="2489423"/>
            <a:chExt cx="687387" cy="3168650"/>
          </a:xfrm>
        </p:grpSpPr>
        <p:sp>
          <p:nvSpPr>
            <p:cNvPr id="9" name="Freeform 8"/>
            <p:cNvSpPr/>
            <p:nvPr/>
          </p:nvSpPr>
          <p:spPr bwMode="auto">
            <a:xfrm>
              <a:off x="3185319" y="2489423"/>
              <a:ext cx="404813" cy="3168650"/>
            </a:xfrm>
            <a:custGeom>
              <a:avLst/>
              <a:gdLst>
                <a:gd name="T0" fmla="*/ 255 w 255"/>
                <a:gd name="T1" fmla="*/ 1996 h 1996"/>
                <a:gd name="T2" fmla="*/ 0 w 255"/>
                <a:gd name="T3" fmla="*/ 1919 h 1996"/>
                <a:gd name="T4" fmla="*/ 0 w 255"/>
                <a:gd name="T5" fmla="*/ 120 h 1996"/>
                <a:gd name="T6" fmla="*/ 255 w 255"/>
                <a:gd name="T7" fmla="*/ 0 h 1996"/>
                <a:gd name="T8" fmla="*/ 255 w 255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996">
                  <a:moveTo>
                    <a:pt x="255" y="1996"/>
                  </a:moveTo>
                  <a:lnTo>
                    <a:pt x="0" y="1919"/>
                  </a:lnTo>
                  <a:lnTo>
                    <a:pt x="0" y="120"/>
                  </a:lnTo>
                  <a:lnTo>
                    <a:pt x="255" y="0"/>
                  </a:lnTo>
                  <a:lnTo>
                    <a:pt x="255" y="1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1492" tIns="40747" rIns="81492" bIns="4074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590131" y="2489423"/>
              <a:ext cx="282575" cy="3168650"/>
            </a:xfrm>
            <a:custGeom>
              <a:avLst/>
              <a:gdLst>
                <a:gd name="T0" fmla="*/ 0 w 178"/>
                <a:gd name="T1" fmla="*/ 1996 h 1996"/>
                <a:gd name="T2" fmla="*/ 178 w 178"/>
                <a:gd name="T3" fmla="*/ 1919 h 1996"/>
                <a:gd name="T4" fmla="*/ 178 w 178"/>
                <a:gd name="T5" fmla="*/ 111 h 1996"/>
                <a:gd name="T6" fmla="*/ 0 w 178"/>
                <a:gd name="T7" fmla="*/ 0 h 1996"/>
                <a:gd name="T8" fmla="*/ 0 w 178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996">
                  <a:moveTo>
                    <a:pt x="0" y="1996"/>
                  </a:moveTo>
                  <a:lnTo>
                    <a:pt x="178" y="1919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9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1492" tIns="40747" rIns="81492" bIns="4074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14510" y="2693688"/>
            <a:ext cx="612610" cy="2341495"/>
            <a:chOff x="4209256" y="3030760"/>
            <a:chExt cx="687388" cy="2627313"/>
          </a:xfrm>
        </p:grpSpPr>
        <p:sp>
          <p:nvSpPr>
            <p:cNvPr id="12" name="Freeform 10"/>
            <p:cNvSpPr/>
            <p:nvPr/>
          </p:nvSpPr>
          <p:spPr bwMode="auto">
            <a:xfrm>
              <a:off x="4209256" y="3030760"/>
              <a:ext cx="419100" cy="2627313"/>
            </a:xfrm>
            <a:custGeom>
              <a:avLst/>
              <a:gdLst>
                <a:gd name="T0" fmla="*/ 264 w 264"/>
                <a:gd name="T1" fmla="*/ 1655 h 1655"/>
                <a:gd name="T2" fmla="*/ 0 w 264"/>
                <a:gd name="T3" fmla="*/ 1578 h 1655"/>
                <a:gd name="T4" fmla="*/ 0 w 264"/>
                <a:gd name="T5" fmla="*/ 120 h 1655"/>
                <a:gd name="T6" fmla="*/ 264 w 264"/>
                <a:gd name="T7" fmla="*/ 0 h 1655"/>
                <a:gd name="T8" fmla="*/ 264 w 264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655">
                  <a:moveTo>
                    <a:pt x="264" y="1655"/>
                  </a:moveTo>
                  <a:lnTo>
                    <a:pt x="0" y="1578"/>
                  </a:lnTo>
                  <a:lnTo>
                    <a:pt x="0" y="120"/>
                  </a:lnTo>
                  <a:lnTo>
                    <a:pt x="264" y="0"/>
                  </a:lnTo>
                  <a:lnTo>
                    <a:pt x="264" y="16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1492" tIns="40747" rIns="81492" bIns="4074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628356" y="3030760"/>
              <a:ext cx="268288" cy="2627313"/>
            </a:xfrm>
            <a:custGeom>
              <a:avLst/>
              <a:gdLst>
                <a:gd name="T0" fmla="*/ 0 w 169"/>
                <a:gd name="T1" fmla="*/ 1655 h 1655"/>
                <a:gd name="T2" fmla="*/ 169 w 169"/>
                <a:gd name="T3" fmla="*/ 1578 h 1655"/>
                <a:gd name="T4" fmla="*/ 169 w 169"/>
                <a:gd name="T5" fmla="*/ 111 h 1655"/>
                <a:gd name="T6" fmla="*/ 0 w 169"/>
                <a:gd name="T7" fmla="*/ 0 h 1655"/>
                <a:gd name="T8" fmla="*/ 0 w 169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55">
                  <a:moveTo>
                    <a:pt x="0" y="1655"/>
                  </a:moveTo>
                  <a:lnTo>
                    <a:pt x="169" y="1578"/>
                  </a:lnTo>
                  <a:lnTo>
                    <a:pt x="169" y="111"/>
                  </a:lnTo>
                  <a:lnTo>
                    <a:pt x="0" y="0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81492" tIns="40747" rIns="81492" bIns="4074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39791" y="3273756"/>
            <a:ext cx="612610" cy="1761426"/>
            <a:chOff x="5247481" y="3681635"/>
            <a:chExt cx="687388" cy="1976438"/>
          </a:xfrm>
        </p:grpSpPr>
        <p:sp>
          <p:nvSpPr>
            <p:cNvPr id="15" name="Freeform 14"/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1492" tIns="40747" rIns="81492" bIns="4074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81492" tIns="40747" rIns="81492" bIns="4074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8285" y="2139085"/>
            <a:ext cx="612610" cy="2896096"/>
            <a:chOff x="6244431" y="2408460"/>
            <a:chExt cx="687388" cy="3249613"/>
          </a:xfrm>
        </p:grpSpPr>
        <p:sp>
          <p:nvSpPr>
            <p:cNvPr id="18" name="Freeform 17"/>
            <p:cNvSpPr/>
            <p:nvPr/>
          </p:nvSpPr>
          <p:spPr bwMode="auto">
            <a:xfrm>
              <a:off x="6244431" y="2408460"/>
              <a:ext cx="404813" cy="3249613"/>
            </a:xfrm>
            <a:custGeom>
              <a:avLst/>
              <a:gdLst>
                <a:gd name="T0" fmla="*/ 255 w 255"/>
                <a:gd name="T1" fmla="*/ 2047 h 2047"/>
                <a:gd name="T2" fmla="*/ 0 w 255"/>
                <a:gd name="T3" fmla="*/ 1970 h 2047"/>
                <a:gd name="T4" fmla="*/ 0 w 255"/>
                <a:gd name="T5" fmla="*/ 128 h 2047"/>
                <a:gd name="T6" fmla="*/ 255 w 255"/>
                <a:gd name="T7" fmla="*/ 0 h 2047"/>
                <a:gd name="T8" fmla="*/ 255 w 255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47">
                  <a:moveTo>
                    <a:pt x="255" y="2047"/>
                  </a:moveTo>
                  <a:lnTo>
                    <a:pt x="0" y="1970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20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81492" tIns="40747" rIns="81492" bIns="4074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649244" y="2408460"/>
              <a:ext cx="282575" cy="3249613"/>
            </a:xfrm>
            <a:custGeom>
              <a:avLst/>
              <a:gdLst>
                <a:gd name="T0" fmla="*/ 0 w 178"/>
                <a:gd name="T1" fmla="*/ 2047 h 2047"/>
                <a:gd name="T2" fmla="*/ 178 w 178"/>
                <a:gd name="T3" fmla="*/ 1970 h 2047"/>
                <a:gd name="T4" fmla="*/ 178 w 178"/>
                <a:gd name="T5" fmla="*/ 111 h 2047"/>
                <a:gd name="T6" fmla="*/ 0 w 178"/>
                <a:gd name="T7" fmla="*/ 0 h 2047"/>
                <a:gd name="T8" fmla="*/ 0 w 178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7">
                  <a:moveTo>
                    <a:pt x="0" y="2047"/>
                  </a:moveTo>
                  <a:lnTo>
                    <a:pt x="178" y="197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04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1492" tIns="40747" rIns="81492" bIns="4074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81409" y="2767257"/>
            <a:ext cx="611193" cy="2267925"/>
            <a:chOff x="7201694" y="3113310"/>
            <a:chExt cx="685800" cy="2544763"/>
          </a:xfrm>
        </p:grpSpPr>
        <p:sp>
          <p:nvSpPr>
            <p:cNvPr id="21" name="Freeform 20"/>
            <p:cNvSpPr/>
            <p:nvPr/>
          </p:nvSpPr>
          <p:spPr bwMode="auto">
            <a:xfrm>
              <a:off x="7201694" y="3113310"/>
              <a:ext cx="417513" cy="2544763"/>
            </a:xfrm>
            <a:custGeom>
              <a:avLst/>
              <a:gdLst>
                <a:gd name="T0" fmla="*/ 263 w 263"/>
                <a:gd name="T1" fmla="*/ 1603 h 1603"/>
                <a:gd name="T2" fmla="*/ 0 w 263"/>
                <a:gd name="T3" fmla="*/ 1526 h 1603"/>
                <a:gd name="T4" fmla="*/ 0 w 263"/>
                <a:gd name="T5" fmla="*/ 128 h 1603"/>
                <a:gd name="T6" fmla="*/ 263 w 263"/>
                <a:gd name="T7" fmla="*/ 0 h 1603"/>
                <a:gd name="T8" fmla="*/ 263 w 263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603">
                  <a:moveTo>
                    <a:pt x="263" y="1603"/>
                  </a:moveTo>
                  <a:lnTo>
                    <a:pt x="0" y="1526"/>
                  </a:lnTo>
                  <a:lnTo>
                    <a:pt x="0" y="128"/>
                  </a:lnTo>
                  <a:lnTo>
                    <a:pt x="263" y="0"/>
                  </a:lnTo>
                  <a:lnTo>
                    <a:pt x="263" y="16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81492" tIns="40747" rIns="81492" bIns="4074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619206" y="3113310"/>
              <a:ext cx="268288" cy="2544763"/>
            </a:xfrm>
            <a:custGeom>
              <a:avLst/>
              <a:gdLst>
                <a:gd name="T0" fmla="*/ 0 w 169"/>
                <a:gd name="T1" fmla="*/ 1603 h 1603"/>
                <a:gd name="T2" fmla="*/ 169 w 169"/>
                <a:gd name="T3" fmla="*/ 1526 h 1603"/>
                <a:gd name="T4" fmla="*/ 169 w 169"/>
                <a:gd name="T5" fmla="*/ 110 h 1603"/>
                <a:gd name="T6" fmla="*/ 0 w 169"/>
                <a:gd name="T7" fmla="*/ 0 h 1603"/>
                <a:gd name="T8" fmla="*/ 0 w 169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03">
                  <a:moveTo>
                    <a:pt x="0" y="1603"/>
                  </a:moveTo>
                  <a:lnTo>
                    <a:pt x="169" y="1526"/>
                  </a:lnTo>
                  <a:lnTo>
                    <a:pt x="169" y="110"/>
                  </a:lnTo>
                  <a:lnTo>
                    <a:pt x="0" y="0"/>
                  </a:lnTo>
                  <a:lnTo>
                    <a:pt x="0" y="16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81492" tIns="40747" rIns="81492" bIns="4074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005273" y="2514008"/>
            <a:ext cx="612610" cy="2521173"/>
            <a:chOff x="8238331" y="2829148"/>
            <a:chExt cx="687388" cy="2828925"/>
          </a:xfrm>
        </p:grpSpPr>
        <p:sp>
          <p:nvSpPr>
            <p:cNvPr id="24" name="Freeform 23"/>
            <p:cNvSpPr/>
            <p:nvPr/>
          </p:nvSpPr>
          <p:spPr bwMode="auto">
            <a:xfrm>
              <a:off x="8238331" y="2829148"/>
              <a:ext cx="404813" cy="2828925"/>
            </a:xfrm>
            <a:custGeom>
              <a:avLst/>
              <a:gdLst>
                <a:gd name="T0" fmla="*/ 255 w 255"/>
                <a:gd name="T1" fmla="*/ 1782 h 1782"/>
                <a:gd name="T2" fmla="*/ 0 w 255"/>
                <a:gd name="T3" fmla="*/ 1705 h 1782"/>
                <a:gd name="T4" fmla="*/ 0 w 255"/>
                <a:gd name="T5" fmla="*/ 127 h 1782"/>
                <a:gd name="T6" fmla="*/ 255 w 255"/>
                <a:gd name="T7" fmla="*/ 0 h 1782"/>
                <a:gd name="T8" fmla="*/ 255 w 255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782">
                  <a:moveTo>
                    <a:pt x="255" y="1782"/>
                  </a:moveTo>
                  <a:lnTo>
                    <a:pt x="0" y="1705"/>
                  </a:lnTo>
                  <a:lnTo>
                    <a:pt x="0" y="127"/>
                  </a:lnTo>
                  <a:lnTo>
                    <a:pt x="255" y="0"/>
                  </a:lnTo>
                  <a:lnTo>
                    <a:pt x="255" y="1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1492" tIns="40747" rIns="81492" bIns="4074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643144" y="2829148"/>
              <a:ext cx="282575" cy="2828925"/>
            </a:xfrm>
            <a:custGeom>
              <a:avLst/>
              <a:gdLst>
                <a:gd name="T0" fmla="*/ 0 w 178"/>
                <a:gd name="T1" fmla="*/ 1782 h 1782"/>
                <a:gd name="T2" fmla="*/ 178 w 178"/>
                <a:gd name="T3" fmla="*/ 1705 h 1782"/>
                <a:gd name="T4" fmla="*/ 178 w 178"/>
                <a:gd name="T5" fmla="*/ 110 h 1782"/>
                <a:gd name="T6" fmla="*/ 0 w 178"/>
                <a:gd name="T7" fmla="*/ 0 h 1782"/>
                <a:gd name="T8" fmla="*/ 0 w 178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2">
                  <a:moveTo>
                    <a:pt x="0" y="1782"/>
                  </a:moveTo>
                  <a:lnTo>
                    <a:pt x="178" y="1705"/>
                  </a:lnTo>
                  <a:lnTo>
                    <a:pt x="178" y="110"/>
                  </a:lnTo>
                  <a:lnTo>
                    <a:pt x="0" y="0"/>
                  </a:lnTo>
                  <a:lnTo>
                    <a:pt x="0" y="17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1492" tIns="40747" rIns="81492" bIns="4074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17818" y="1813681"/>
            <a:ext cx="612609" cy="3221500"/>
            <a:chOff x="9262269" y="2043335"/>
            <a:chExt cx="687387" cy="3614738"/>
          </a:xfrm>
        </p:grpSpPr>
        <p:sp>
          <p:nvSpPr>
            <p:cNvPr id="27" name="Freeform 26"/>
            <p:cNvSpPr/>
            <p:nvPr/>
          </p:nvSpPr>
          <p:spPr bwMode="auto">
            <a:xfrm>
              <a:off x="9262269" y="2043335"/>
              <a:ext cx="404813" cy="3614738"/>
            </a:xfrm>
            <a:custGeom>
              <a:avLst/>
              <a:gdLst>
                <a:gd name="T0" fmla="*/ 255 w 255"/>
                <a:gd name="T1" fmla="*/ 2277 h 2277"/>
                <a:gd name="T2" fmla="*/ 0 w 255"/>
                <a:gd name="T3" fmla="*/ 2200 h 2277"/>
                <a:gd name="T4" fmla="*/ 0 w 255"/>
                <a:gd name="T5" fmla="*/ 119 h 2277"/>
                <a:gd name="T6" fmla="*/ 255 w 255"/>
                <a:gd name="T7" fmla="*/ 0 h 2277"/>
                <a:gd name="T8" fmla="*/ 255 w 255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277">
                  <a:moveTo>
                    <a:pt x="255" y="2277"/>
                  </a:moveTo>
                  <a:lnTo>
                    <a:pt x="0" y="2200"/>
                  </a:lnTo>
                  <a:lnTo>
                    <a:pt x="0" y="119"/>
                  </a:lnTo>
                  <a:lnTo>
                    <a:pt x="255" y="0"/>
                  </a:lnTo>
                  <a:lnTo>
                    <a:pt x="255" y="2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1492" tIns="40747" rIns="81492" bIns="4074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667081" y="2043335"/>
              <a:ext cx="282575" cy="3614738"/>
            </a:xfrm>
            <a:custGeom>
              <a:avLst/>
              <a:gdLst>
                <a:gd name="T0" fmla="*/ 0 w 178"/>
                <a:gd name="T1" fmla="*/ 2277 h 2277"/>
                <a:gd name="T2" fmla="*/ 178 w 178"/>
                <a:gd name="T3" fmla="*/ 2200 h 2277"/>
                <a:gd name="T4" fmla="*/ 178 w 178"/>
                <a:gd name="T5" fmla="*/ 111 h 2277"/>
                <a:gd name="T6" fmla="*/ 0 w 178"/>
                <a:gd name="T7" fmla="*/ 0 h 2277"/>
                <a:gd name="T8" fmla="*/ 0 w 178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277">
                  <a:moveTo>
                    <a:pt x="0" y="2277"/>
                  </a:moveTo>
                  <a:lnTo>
                    <a:pt x="178" y="220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2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1492" tIns="40747" rIns="81492" bIns="4074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48"/>
          <p:cNvSpPr txBox="1"/>
          <p:nvPr/>
        </p:nvSpPr>
        <p:spPr>
          <a:xfrm>
            <a:off x="2530450" y="1146839"/>
            <a:ext cx="679994" cy="34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15" b="1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100%</a:t>
            </a:r>
            <a:endParaRPr lang="zh-CN" altLang="en-US" sz="1515" b="1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49"/>
          <p:cNvSpPr txBox="1"/>
          <p:nvPr/>
        </p:nvSpPr>
        <p:spPr>
          <a:xfrm>
            <a:off x="8889651" y="1464950"/>
            <a:ext cx="572593" cy="34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15" b="1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95%</a:t>
            </a:r>
            <a:endParaRPr lang="zh-CN" altLang="en-US" sz="1515" b="1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50"/>
          <p:cNvSpPr txBox="1"/>
          <p:nvPr/>
        </p:nvSpPr>
        <p:spPr>
          <a:xfrm>
            <a:off x="3493605" y="1849991"/>
            <a:ext cx="572593" cy="34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15" b="1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zh-CN" altLang="en-US" sz="1515" b="1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51"/>
          <p:cNvSpPr txBox="1"/>
          <p:nvPr/>
        </p:nvSpPr>
        <p:spPr>
          <a:xfrm>
            <a:off x="4382832" y="2336281"/>
            <a:ext cx="572593" cy="34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15" b="1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zh-CN" altLang="en-US" sz="1515" b="1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52"/>
          <p:cNvSpPr txBox="1"/>
          <p:nvPr/>
        </p:nvSpPr>
        <p:spPr>
          <a:xfrm>
            <a:off x="5339144" y="2910053"/>
            <a:ext cx="572593" cy="34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15" b="1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zh-CN" altLang="en-US" sz="1515" b="1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53"/>
          <p:cNvSpPr txBox="1"/>
          <p:nvPr/>
        </p:nvSpPr>
        <p:spPr>
          <a:xfrm>
            <a:off x="6206924" y="1778370"/>
            <a:ext cx="572593" cy="34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15" b="1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zh-CN" altLang="en-US" sz="1515" b="1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55"/>
          <p:cNvSpPr txBox="1"/>
          <p:nvPr/>
        </p:nvSpPr>
        <p:spPr>
          <a:xfrm>
            <a:off x="7065905" y="2425212"/>
            <a:ext cx="572593" cy="34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15" b="1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  <a:endParaRPr lang="zh-CN" altLang="en-US" sz="1515" b="1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56"/>
          <p:cNvSpPr txBox="1"/>
          <p:nvPr/>
        </p:nvSpPr>
        <p:spPr>
          <a:xfrm>
            <a:off x="7982013" y="2190932"/>
            <a:ext cx="572593" cy="34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515" b="1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  <a:endParaRPr lang="zh-CN" altLang="en-US" sz="1515" b="1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00998" y="5323632"/>
            <a:ext cx="614271" cy="34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en-GB" sz="1515" b="1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88452" y="5323632"/>
            <a:ext cx="614271" cy="34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en-GB" sz="1515" b="1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11463" y="5323632"/>
            <a:ext cx="614271" cy="34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  <a:endParaRPr lang="en-GB" sz="1515" b="1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92782" y="5323632"/>
            <a:ext cx="614271" cy="34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  <a:endParaRPr lang="en-GB" sz="1515" b="1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52685" y="5323632"/>
            <a:ext cx="614271" cy="34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  <a:endParaRPr lang="en-GB" sz="1515" b="1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85144" y="5323632"/>
            <a:ext cx="614271" cy="34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2009</a:t>
            </a:r>
            <a:endParaRPr lang="en-GB" sz="1515" b="1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3171" y="5323632"/>
            <a:ext cx="603563" cy="34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2011</a:t>
            </a:r>
            <a:endParaRPr lang="en-GB" sz="1515" b="1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58627" y="5323632"/>
            <a:ext cx="614271" cy="34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  <a:endParaRPr lang="en-GB" sz="1515" b="1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Rectangle 19"/>
          <p:cNvSpPr/>
          <p:nvPr/>
        </p:nvSpPr>
        <p:spPr>
          <a:xfrm>
            <a:off x="1989544" y="5932229"/>
            <a:ext cx="8212914" cy="267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76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0"/>
          <p:cNvSpPr txBox="1"/>
          <p:nvPr/>
        </p:nvSpPr>
        <p:spPr>
          <a:xfrm>
            <a:off x="5564962" y="5694938"/>
            <a:ext cx="1189428" cy="2239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b="1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25" b="1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32"/>
          <p:cNvSpPr txBox="1"/>
          <p:nvPr/>
        </p:nvSpPr>
        <p:spPr>
          <a:xfrm>
            <a:off x="20053" y="104859"/>
            <a:ext cx="3413713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5" dirty="0">
                <a:solidFill>
                  <a:srgbClr val="58585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 ON ADD RELATED TITLE WORDS</a:t>
            </a:r>
            <a:endParaRPr lang="en-US" sz="1705" dirty="0">
              <a:solidFill>
                <a:srgbClr val="585858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217207" y="4829827"/>
            <a:ext cx="902107" cy="771248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95">
                <a:ln>
                  <a:solidFill>
                    <a:srgbClr val="E7E6E6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95">
                <a:ln>
                  <a:solidFill>
                    <a:srgbClr val="E7E6E6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3956926" y="4783565"/>
            <a:ext cx="902177" cy="771191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95">
                <a:ln>
                  <a:solidFill>
                    <a:srgbClr val="E7E6E6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95">
                <a:ln>
                  <a:solidFill>
                    <a:srgbClr val="E7E6E6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132769" y="2366808"/>
            <a:ext cx="902106" cy="771248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95">
                <a:ln>
                  <a:solidFill>
                    <a:srgbClr val="E7E6E6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95">
                <a:ln>
                  <a:solidFill>
                    <a:srgbClr val="E7E6E6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042215" y="2366808"/>
            <a:ext cx="902107" cy="771248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95">
                <a:ln>
                  <a:solidFill>
                    <a:srgbClr val="E7E6E6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5291" tIns="37646" rIns="75291" bIns="37646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id-ID" sz="995">
                <a:ln>
                  <a:solidFill>
                    <a:srgbClr val="E7E6E6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033456" y="2434893"/>
            <a:ext cx="591683" cy="459605"/>
          </a:xfrm>
          <a:prstGeom prst="rect">
            <a:avLst/>
          </a:prstGeom>
        </p:spPr>
        <p:txBody>
          <a:bodyPr vert="horz" lIns="0" tIns="85538" rIns="0" bIns="85538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spcAft>
                <a:spcPct val="0"/>
              </a:spcAft>
            </a:pPr>
            <a:r>
              <a:rPr lang="es-ES_tradnl" sz="1705" b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1862997" y="2393668"/>
            <a:ext cx="1949375" cy="4070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spcAft>
                <a:spcPct val="0"/>
              </a:spcAft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3994089" y="5054216"/>
            <a:ext cx="591683" cy="459605"/>
          </a:xfrm>
          <a:prstGeom prst="rect">
            <a:avLst/>
          </a:prstGeom>
        </p:spPr>
        <p:txBody>
          <a:bodyPr vert="horz" lIns="0" tIns="85538" rIns="0" bIns="85538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spcAft>
                <a:spcPct val="0"/>
              </a:spcAft>
            </a:pPr>
            <a:r>
              <a:rPr lang="es-ES_tradnl" sz="1705" b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862997" y="5001348"/>
            <a:ext cx="1949375" cy="4070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spcAft>
                <a:spcPct val="0"/>
              </a:spcAft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7442701" y="2434893"/>
            <a:ext cx="591683" cy="459605"/>
          </a:xfrm>
          <a:prstGeom prst="rect">
            <a:avLst/>
          </a:prstGeom>
        </p:spPr>
        <p:txBody>
          <a:bodyPr vert="horz" lIns="0" tIns="85538" rIns="0" bIns="85538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spcAft>
                <a:spcPct val="0"/>
              </a:spcAft>
            </a:pPr>
            <a:r>
              <a:rPr lang="es-ES_tradnl" sz="1705" b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/>
          <p:nvPr/>
        </p:nvSpPr>
        <p:spPr>
          <a:xfrm>
            <a:off x="8305886" y="2388425"/>
            <a:ext cx="1991678" cy="4070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spcAft>
                <a:spcPct val="0"/>
              </a:spcAft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Text Placeholder 7"/>
          <p:cNvSpPr txBox="1"/>
          <p:nvPr/>
        </p:nvSpPr>
        <p:spPr>
          <a:xfrm>
            <a:off x="7521340" y="5022676"/>
            <a:ext cx="591683" cy="459605"/>
          </a:xfrm>
          <a:prstGeom prst="rect">
            <a:avLst/>
          </a:prstGeom>
        </p:spPr>
        <p:txBody>
          <a:bodyPr vert="horz" lIns="0" tIns="85538" rIns="0" bIns="85538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spcAft>
                <a:spcPct val="0"/>
              </a:spcAft>
            </a:pPr>
            <a:r>
              <a:rPr lang="es-ES_tradnl" sz="1705" b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8305886" y="5001348"/>
            <a:ext cx="1991678" cy="4070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spcAft>
                <a:spcPct val="0"/>
              </a:spcAft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1719"/>
          <p:cNvSpPr/>
          <p:nvPr/>
        </p:nvSpPr>
        <p:spPr>
          <a:xfrm>
            <a:off x="4547438" y="3673654"/>
            <a:ext cx="1478014" cy="1773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defTabSz="11176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6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5847160" y="3971039"/>
            <a:ext cx="1773367" cy="1478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defTabSz="11176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6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133497" y="2390376"/>
            <a:ext cx="1478014" cy="1773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defTabSz="11176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6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547436" y="2390378"/>
            <a:ext cx="1773367" cy="1478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304" tIns="9304" rIns="9304" bIns="9304" anchor="ctr"/>
          <a:lstStyle/>
          <a:p>
            <a:pPr defTabSz="11176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6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177132" y="2793726"/>
            <a:ext cx="477645" cy="642586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spcAft>
                <a:spcPct val="0"/>
              </a:spcAft>
            </a:pPr>
            <a:r>
              <a:rPr lang="zh-CN" alt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4945245" y="4189500"/>
            <a:ext cx="477645" cy="642586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spcAft>
                <a:spcPct val="0"/>
              </a:spcAft>
            </a:pPr>
            <a:r>
              <a:rPr lang="zh-CN" alt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6749288" y="3068601"/>
            <a:ext cx="482441" cy="644379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spcAft>
                <a:spcPct val="0"/>
              </a:spcAft>
            </a:pPr>
            <a:r>
              <a:rPr lang="zh-CN" alt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517948" y="4409836"/>
            <a:ext cx="482441" cy="644379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spcAft>
                <a:spcPct val="0"/>
              </a:spcAft>
            </a:pPr>
            <a:r>
              <a:rPr lang="zh-CN" alt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20053" y="104859"/>
            <a:ext cx="3413713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5" dirty="0">
                <a:solidFill>
                  <a:srgbClr val="58585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1705" dirty="0">
              <a:solidFill>
                <a:srgbClr val="585858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092473" y="2648854"/>
            <a:ext cx="4029398" cy="3129382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4284" tIns="17143" rIns="34284" bIns="17143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4284" tIns="17143" rIns="34284" bIns="17143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4284" tIns="17143" rIns="34284" bIns="17143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4284" tIns="17143" rIns="34284" bIns="17143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4284" tIns="17143" rIns="34284" bIns="17143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673335" y="1884392"/>
            <a:ext cx="1297630" cy="339227"/>
          </a:xfrm>
          <a:prstGeom prst="rect">
            <a:avLst/>
          </a:prstGeom>
        </p:spPr>
        <p:txBody>
          <a:bodyPr vert="horz" lIns="0" tIns="98497" rIns="0" bIns="98497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1325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25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717494" y="2316848"/>
            <a:ext cx="2253470" cy="5958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spcAft>
                <a:spcPct val="0"/>
              </a:spcAft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161277" y="2038024"/>
            <a:ext cx="719905" cy="72060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219001" y="2129302"/>
            <a:ext cx="582762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es-ES_tradnl" sz="15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415077" y="1884392"/>
            <a:ext cx="1527532" cy="339227"/>
          </a:xfrm>
          <a:prstGeom prst="rect">
            <a:avLst/>
          </a:prstGeom>
        </p:spPr>
        <p:txBody>
          <a:bodyPr vert="horz" lIns="0" tIns="98497" rIns="0" bIns="98497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1325" b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25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415077" y="2316848"/>
            <a:ext cx="2283749" cy="58209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spcAft>
                <a:spcPct val="0"/>
              </a:spcAft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560481" y="2038024"/>
            <a:ext cx="719905" cy="72060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7618204" y="2129302"/>
            <a:ext cx="582762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es-ES_tradnl" sz="15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673335" y="4682976"/>
            <a:ext cx="1297630" cy="339227"/>
          </a:xfrm>
          <a:prstGeom prst="rect">
            <a:avLst/>
          </a:prstGeom>
        </p:spPr>
        <p:txBody>
          <a:bodyPr vert="horz" lIns="0" tIns="98497" rIns="0" bIns="98497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66775">
              <a:lnSpc>
                <a:spcPct val="120000"/>
              </a:lnSpc>
            </a:pPr>
            <a:r>
              <a:rPr lang="zh-CN" altLang="en-US" sz="1325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25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717494" y="5115432"/>
            <a:ext cx="2253470" cy="59585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66775" fontAlgn="base">
              <a:spcAft>
                <a:spcPct val="0"/>
              </a:spcAft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112474" y="4836608"/>
            <a:ext cx="719905" cy="720606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170198" y="4927886"/>
            <a:ext cx="582762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es-ES_tradnl" sz="15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409877" y="4682976"/>
            <a:ext cx="1527532" cy="339227"/>
          </a:xfrm>
          <a:prstGeom prst="rect">
            <a:avLst/>
          </a:prstGeom>
        </p:spPr>
        <p:txBody>
          <a:bodyPr vert="horz" lIns="0" tIns="98497" rIns="0" bIns="98497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zh-CN" altLang="en-US" sz="1325" b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325" b="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409877" y="5115432"/>
            <a:ext cx="2283749" cy="58209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 fontAlgn="base">
              <a:spcAft>
                <a:spcPct val="0"/>
              </a:spcAft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560481" y="4836608"/>
            <a:ext cx="719905" cy="72060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7618204" y="4927886"/>
            <a:ext cx="582762" cy="480928"/>
          </a:xfrm>
          <a:prstGeom prst="rect">
            <a:avLst/>
          </a:prstGeom>
        </p:spPr>
        <p:txBody>
          <a:bodyPr vert="horz" lIns="0" tIns="98497" rIns="0" bIns="98497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775">
              <a:lnSpc>
                <a:spcPct val="120000"/>
              </a:lnSpc>
            </a:pPr>
            <a:r>
              <a:rPr lang="es-ES_tradnl" sz="15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TextBox 32"/>
          <p:cNvSpPr txBox="1"/>
          <p:nvPr/>
        </p:nvSpPr>
        <p:spPr>
          <a:xfrm>
            <a:off x="20053" y="104859"/>
            <a:ext cx="3413713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5" dirty="0">
                <a:solidFill>
                  <a:srgbClr val="58585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1705" dirty="0">
              <a:solidFill>
                <a:srgbClr val="585858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623184" y="4316566"/>
            <a:ext cx="2472221" cy="1289181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840231" y="2270095"/>
            <a:ext cx="2255172" cy="1177079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185505" y="3125175"/>
            <a:ext cx="2909898" cy="1518157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095403" y="3875311"/>
            <a:ext cx="2471029" cy="1290374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095403" y="1830034"/>
            <a:ext cx="2257556" cy="1177078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095404" y="2685114"/>
            <a:ext cx="2911092" cy="1518157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040587" y="2549160"/>
            <a:ext cx="555743" cy="555743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7593286" y="2109099"/>
            <a:ext cx="559320" cy="555743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737588" y="4180610"/>
            <a:ext cx="609409" cy="609409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3843810" y="4620673"/>
            <a:ext cx="609409" cy="609409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030964" y="3042888"/>
            <a:ext cx="716741" cy="716741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76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443103" y="3484143"/>
            <a:ext cx="719128" cy="716741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30" tIns="45716" rIns="91430" bIns="45716" numCol="1" anchor="t" anchorCtr="0" compatLnSpc="1"/>
              <a:lstStyle/>
              <a:p>
                <a:pPr algn="just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9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520516" y="3643871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81362" y="4302209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81362" y="3218357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81362" y="2206105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20516" y="2656478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20516" y="4753483"/>
            <a:ext cx="1374094" cy="3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445074" y="1970905"/>
            <a:ext cx="1679107" cy="670139"/>
          </a:xfrm>
          <a:prstGeom prst="rect">
            <a:avLst/>
          </a:prstGeom>
        </p:spPr>
        <p:txBody>
          <a:bodyPr vert="horz" wrap="square" lIns="121880" tIns="60938" rIns="121880" bIns="60938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 defTabSz="433705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6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095322" y="3094739"/>
            <a:ext cx="1650035" cy="670139"/>
          </a:xfrm>
          <a:prstGeom prst="rect">
            <a:avLst/>
          </a:prstGeom>
        </p:spPr>
        <p:txBody>
          <a:bodyPr vert="horz" wrap="square" lIns="121880" tIns="60938" rIns="121880" bIns="60938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 defTabSz="433705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6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8602541" y="4137283"/>
            <a:ext cx="1631680" cy="670139"/>
          </a:xfrm>
          <a:prstGeom prst="rect">
            <a:avLst/>
          </a:prstGeom>
        </p:spPr>
        <p:txBody>
          <a:bodyPr vert="horz" wrap="square" lIns="121880" tIns="60938" rIns="121880" bIns="60938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 defTabSz="433705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6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161680" y="2437686"/>
            <a:ext cx="1603419" cy="670139"/>
          </a:xfrm>
          <a:prstGeom prst="rect">
            <a:avLst/>
          </a:prstGeom>
        </p:spPr>
        <p:txBody>
          <a:bodyPr vert="horz" wrap="square" lIns="121880" tIns="60938" rIns="121880" bIns="60938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433705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6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09930" y="3561519"/>
            <a:ext cx="1656107" cy="670139"/>
          </a:xfrm>
          <a:prstGeom prst="rect">
            <a:avLst/>
          </a:prstGeom>
        </p:spPr>
        <p:txBody>
          <a:bodyPr vert="horz" wrap="square" lIns="121880" tIns="60938" rIns="121880" bIns="60938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433705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6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846371" y="4604066"/>
            <a:ext cx="1762915" cy="670139"/>
          </a:xfrm>
          <a:prstGeom prst="rect">
            <a:avLst/>
          </a:prstGeom>
        </p:spPr>
        <p:txBody>
          <a:bodyPr vert="horz" wrap="square" lIns="121880" tIns="60938" rIns="121880" bIns="60938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433705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760" dirty="0">
                <a:solidFill>
                  <a:srgbClr val="58585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60" dirty="0">
              <a:solidFill>
                <a:srgbClr val="58585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32"/>
          <p:cNvSpPr txBox="1"/>
          <p:nvPr/>
        </p:nvSpPr>
        <p:spPr>
          <a:xfrm>
            <a:off x="20053" y="104859"/>
            <a:ext cx="3413713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5" dirty="0">
                <a:solidFill>
                  <a:srgbClr val="58585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1705" dirty="0">
              <a:solidFill>
                <a:srgbClr val="585858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116156" y="1858908"/>
            <a:ext cx="8075509" cy="3140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5" y="1858908"/>
            <a:ext cx="3979279" cy="31401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80762" y="2877493"/>
            <a:ext cx="1349588" cy="11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94049" y="2877493"/>
            <a:ext cx="3019125" cy="525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41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637912" y="3439194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lvl="1" indent="-16256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04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4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261614" y="3439194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lvl="1" indent="-16256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04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4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637912" y="3697863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lvl="1" indent="-16256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04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4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261614" y="3697863"/>
            <a:ext cx="1413207" cy="25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560" lvl="1" indent="-16256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04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4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35" y="1653967"/>
            <a:ext cx="39792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16156" y="5157845"/>
            <a:ext cx="807550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13548" y="-26905"/>
            <a:ext cx="12205548" cy="688471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467589" y="-12562"/>
            <a:ext cx="90467" cy="6840270"/>
          </a:xfrm>
          <a:prstGeom prst="rect">
            <a:avLst/>
          </a:prstGeom>
          <a:solidFill>
            <a:schemeClr val="accent4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1913" tIns="60956" rIns="121913" bIns="60956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04398" y="-38062"/>
            <a:ext cx="74949" cy="6895873"/>
          </a:xfrm>
          <a:prstGeom prst="rect">
            <a:avLst/>
          </a:prstGeom>
          <a:solidFill>
            <a:schemeClr val="accent3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1913" tIns="60956" rIns="121913" bIns="60956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13547" y="3917610"/>
            <a:ext cx="12205214" cy="55718"/>
          </a:xfrm>
          <a:prstGeom prst="rect">
            <a:avLst/>
          </a:prstGeom>
          <a:solidFill>
            <a:schemeClr val="accent2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1913" tIns="60956" rIns="121913" bIns="60956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822246" y="2651719"/>
            <a:ext cx="3782152" cy="1265891"/>
          </a:xfrm>
          <a:prstGeom prst="rect">
            <a:avLst/>
          </a:prstGeom>
          <a:solidFill>
            <a:schemeClr val="accent1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1913" tIns="60956" rIns="121913" bIns="60956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TextBox 32"/>
          <p:cNvSpPr txBox="1"/>
          <p:nvPr/>
        </p:nvSpPr>
        <p:spPr>
          <a:xfrm>
            <a:off x="3897440" y="2879819"/>
            <a:ext cx="2526147" cy="96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ADD RELATED</a:t>
            </a:r>
          </a:p>
          <a:p>
            <a:pPr algn="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415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3415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20053" y="104859"/>
            <a:ext cx="3413713" cy="39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5" dirty="0">
                <a:solidFill>
                  <a:srgbClr val="585858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1705" dirty="0">
              <a:solidFill>
                <a:srgbClr val="585858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3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9E24"/>
      </a:accent1>
      <a:accent2>
        <a:srgbClr val="585858"/>
      </a:accent2>
      <a:accent3>
        <a:srgbClr val="FD9E24"/>
      </a:accent3>
      <a:accent4>
        <a:srgbClr val="585858"/>
      </a:accent4>
      <a:accent5>
        <a:srgbClr val="FD9E24"/>
      </a:accent5>
      <a:accent6>
        <a:srgbClr val="585858"/>
      </a:accent6>
      <a:hlink>
        <a:srgbClr val="FD9E24"/>
      </a:hlink>
      <a:folHlink>
        <a:srgbClr val="58585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2110</Words>
  <Application>Microsoft Office PowerPoint</Application>
  <PresentationFormat>宽屏</PresentationFormat>
  <Paragraphs>246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Calibri</vt:lpstr>
      <vt:lpstr>宋体</vt:lpstr>
      <vt:lpstr>Impact</vt:lpstr>
      <vt:lpstr>Verdana</vt:lpstr>
      <vt:lpstr>等线</vt:lpstr>
      <vt:lpstr>Arial</vt:lpstr>
      <vt:lpstr>方正正准黑简体</vt:lpstr>
      <vt:lpstr>Calibri Light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2018-04-03T12:40:00Z</dcterms:created>
  <dcterms:modified xsi:type="dcterms:W3CDTF">2021-01-04T14:00:50Z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