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93" r:id="rId2"/>
    <p:sldId id="274" r:id="rId3"/>
    <p:sldId id="280" r:id="rId4"/>
    <p:sldId id="275" r:id="rId5"/>
    <p:sldId id="277" r:id="rId6"/>
    <p:sldId id="286" r:id="rId7"/>
    <p:sldId id="278" r:id="rId8"/>
    <p:sldId id="276" r:id="rId9"/>
    <p:sldId id="279" r:id="rId10"/>
    <p:sldId id="282" r:id="rId11"/>
    <p:sldId id="284" r:id="rId12"/>
    <p:sldId id="283" r:id="rId13"/>
    <p:sldId id="287" r:id="rId14"/>
    <p:sldId id="285" r:id="rId15"/>
    <p:sldId id="288" r:id="rId16"/>
    <p:sldId id="281" r:id="rId17"/>
    <p:sldId id="290" r:id="rId18"/>
    <p:sldId id="289" r:id="rId19"/>
    <p:sldId id="291" r:id="rId20"/>
    <p:sldId id="292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37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39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0AB2D-AA68-46C1-A559-4A9A584E859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C180C-0805-40C9-BBD5-AF07E9FEE6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180C-0805-40C9-BBD5-AF07E9FEE6C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180C-0805-40C9-BBD5-AF07E9FEE6C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180C-0805-40C9-BBD5-AF07E9FEE6C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180C-0805-40C9-BBD5-AF07E9FEE6C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180C-0805-40C9-BBD5-AF07E9FEE6C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180C-0805-40C9-BBD5-AF07E9FEE6C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180C-0805-40C9-BBD5-AF07E9FEE6C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180C-0805-40C9-BBD5-AF07E9FEE6C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180C-0805-40C9-BBD5-AF07E9FEE6C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180C-0805-40C9-BBD5-AF07E9FEE6C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180C-0805-40C9-BBD5-AF07E9FEE6C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180C-0805-40C9-BBD5-AF07E9FEE6C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180C-0805-40C9-BBD5-AF07E9FEE6C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180C-0805-40C9-BBD5-AF07E9FEE6C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180C-0805-40C9-BBD5-AF07E9FEE6C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180C-0805-40C9-BBD5-AF07E9FEE6C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180C-0805-40C9-BBD5-AF07E9FEE6C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180C-0805-40C9-BBD5-AF07E9FEE6C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180C-0805-40C9-BBD5-AF07E9FEE6C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180C-0805-40C9-BBD5-AF07E9FEE6C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 rot="1019930">
            <a:off x="838391" y="765420"/>
            <a:ext cx="5218682" cy="503625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5659739" y="3148014"/>
            <a:ext cx="3030530" cy="284177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8666169" y="3118731"/>
            <a:ext cx="3030532" cy="284177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 rot="20947063">
            <a:off x="404022" y="720349"/>
            <a:ext cx="3015429" cy="220287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 rot="20947063">
            <a:off x="3008858" y="1283567"/>
            <a:ext cx="5906237" cy="431471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 rot="20947063">
            <a:off x="8596335" y="3958620"/>
            <a:ext cx="3015429" cy="220287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584914" y="3416301"/>
            <a:ext cx="3008422" cy="287805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3593336" y="3416301"/>
            <a:ext cx="3008422" cy="287805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6489538" y="572165"/>
            <a:ext cx="5215455" cy="551047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 rot="1589479">
            <a:off x="90891" y="3166784"/>
            <a:ext cx="4017582" cy="266560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 rot="1589479">
            <a:off x="2689128" y="2316616"/>
            <a:ext cx="4017582" cy="266560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 rot="1589479">
            <a:off x="5287365" y="1466451"/>
            <a:ext cx="4017580" cy="266560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 rot="1589479">
            <a:off x="7885601" y="616286"/>
            <a:ext cx="4017580" cy="266560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2" grpId="0" animBg="1"/>
      <p:bldP spid="11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5398472" y="377231"/>
            <a:ext cx="6171228" cy="617122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3036396" y="309410"/>
            <a:ext cx="2864034" cy="286403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2208244" y="3193866"/>
            <a:ext cx="2864034" cy="286403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 rot="1343101">
            <a:off x="627704" y="2713546"/>
            <a:ext cx="3648658" cy="28007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4170205" y="3092275"/>
            <a:ext cx="4167193" cy="3011238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 rot="21064365">
            <a:off x="8089709" y="1359079"/>
            <a:ext cx="3698695" cy="356617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743190" y="285491"/>
            <a:ext cx="5213295" cy="3077693"/>
          </a:xfrm>
          <a:custGeom>
            <a:avLst/>
            <a:gdLst>
              <a:gd name="connsiteX0" fmla="*/ 2157571 w 4111839"/>
              <a:gd name="connsiteY0" fmla="*/ 17 h 2427445"/>
              <a:gd name="connsiteX1" fmla="*/ 3091578 w 4111839"/>
              <a:gd name="connsiteY1" fmla="*/ 62743 h 2427445"/>
              <a:gd name="connsiteX2" fmla="*/ 3795676 w 4111839"/>
              <a:gd name="connsiteY2" fmla="*/ 13956 h 2427445"/>
              <a:gd name="connsiteX3" fmla="*/ 4025586 w 4111839"/>
              <a:gd name="connsiteY3" fmla="*/ 202135 h 2427445"/>
              <a:gd name="connsiteX4" fmla="*/ 3968108 w 4111839"/>
              <a:gd name="connsiteY4" fmla="*/ 766671 h 2427445"/>
              <a:gd name="connsiteX5" fmla="*/ 4111802 w 4111839"/>
              <a:gd name="connsiteY5" fmla="*/ 1428781 h 2427445"/>
              <a:gd name="connsiteX6" fmla="*/ 3982478 w 4111839"/>
              <a:gd name="connsiteY6" fmla="*/ 1951499 h 2427445"/>
              <a:gd name="connsiteX7" fmla="*/ 3996847 w 4111839"/>
              <a:gd name="connsiteY7" fmla="*/ 2397552 h 2427445"/>
              <a:gd name="connsiteX8" fmla="*/ 2990993 w 4111839"/>
              <a:gd name="connsiteY8" fmla="*/ 2390583 h 2427445"/>
              <a:gd name="connsiteX9" fmla="*/ 1640274 w 4111839"/>
              <a:gd name="connsiteY9" fmla="*/ 2425431 h 2427445"/>
              <a:gd name="connsiteX10" fmla="*/ 533835 w 4111839"/>
              <a:gd name="connsiteY10" fmla="*/ 2376643 h 2427445"/>
              <a:gd name="connsiteX11" fmla="*/ 102754 w 4111839"/>
              <a:gd name="connsiteY11" fmla="*/ 2390583 h 2427445"/>
              <a:gd name="connsiteX12" fmla="*/ 45277 w 4111839"/>
              <a:gd name="connsiteY12" fmla="*/ 2209374 h 2427445"/>
              <a:gd name="connsiteX13" fmla="*/ 160232 w 4111839"/>
              <a:gd name="connsiteY13" fmla="*/ 1853925 h 2427445"/>
              <a:gd name="connsiteX14" fmla="*/ 88385 w 4111839"/>
              <a:gd name="connsiteY14" fmla="*/ 1352115 h 2427445"/>
              <a:gd name="connsiteX15" fmla="*/ 174601 w 4111839"/>
              <a:gd name="connsiteY15" fmla="*/ 683036 h 2427445"/>
              <a:gd name="connsiteX16" fmla="*/ 2169 w 4111839"/>
              <a:gd name="connsiteY16" fmla="*/ 167287 h 2427445"/>
              <a:gd name="connsiteX17" fmla="*/ 332664 w 4111839"/>
              <a:gd name="connsiteY17" fmla="*/ 6987 h 2427445"/>
              <a:gd name="connsiteX18" fmla="*/ 1252302 w 4111839"/>
              <a:gd name="connsiteY18" fmla="*/ 69713 h 2427445"/>
              <a:gd name="connsiteX19" fmla="*/ 2157571 w 4111839"/>
              <a:gd name="connsiteY19" fmla="*/ 17 h 242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1839" h="2427445">
                <a:moveTo>
                  <a:pt x="2157571" y="17"/>
                </a:moveTo>
                <a:cubicBezTo>
                  <a:pt x="2464116" y="-1145"/>
                  <a:pt x="2818561" y="60420"/>
                  <a:pt x="3091578" y="62743"/>
                </a:cubicBezTo>
                <a:cubicBezTo>
                  <a:pt x="3364596" y="65066"/>
                  <a:pt x="3640009" y="-9276"/>
                  <a:pt x="3795676" y="13956"/>
                </a:cubicBezTo>
                <a:cubicBezTo>
                  <a:pt x="3951344" y="37188"/>
                  <a:pt x="3996847" y="76682"/>
                  <a:pt x="4025586" y="202135"/>
                </a:cubicBezTo>
                <a:cubicBezTo>
                  <a:pt x="4054324" y="327587"/>
                  <a:pt x="3953739" y="562230"/>
                  <a:pt x="3968108" y="766671"/>
                </a:cubicBezTo>
                <a:cubicBezTo>
                  <a:pt x="3982478" y="971112"/>
                  <a:pt x="4109407" y="1231310"/>
                  <a:pt x="4111802" y="1428781"/>
                </a:cubicBezTo>
                <a:cubicBezTo>
                  <a:pt x="4114197" y="1626252"/>
                  <a:pt x="4001636" y="1790037"/>
                  <a:pt x="3982478" y="1951499"/>
                </a:cubicBezTo>
                <a:cubicBezTo>
                  <a:pt x="3963319" y="2112961"/>
                  <a:pt x="4162094" y="2324372"/>
                  <a:pt x="3996847" y="2397552"/>
                </a:cubicBezTo>
                <a:cubicBezTo>
                  <a:pt x="3831600" y="2470733"/>
                  <a:pt x="3383755" y="2385936"/>
                  <a:pt x="2990993" y="2390583"/>
                </a:cubicBezTo>
                <a:cubicBezTo>
                  <a:pt x="2598231" y="2395229"/>
                  <a:pt x="2049801" y="2427754"/>
                  <a:pt x="1640274" y="2425431"/>
                </a:cubicBezTo>
                <a:cubicBezTo>
                  <a:pt x="1230748" y="2423108"/>
                  <a:pt x="790088" y="2382451"/>
                  <a:pt x="533835" y="2376643"/>
                </a:cubicBezTo>
                <a:cubicBezTo>
                  <a:pt x="277582" y="2370836"/>
                  <a:pt x="184181" y="2418461"/>
                  <a:pt x="102754" y="2390583"/>
                </a:cubicBezTo>
                <a:cubicBezTo>
                  <a:pt x="21328" y="2362704"/>
                  <a:pt x="35697" y="2298816"/>
                  <a:pt x="45277" y="2209374"/>
                </a:cubicBezTo>
                <a:cubicBezTo>
                  <a:pt x="54857" y="2119931"/>
                  <a:pt x="153047" y="1996801"/>
                  <a:pt x="160232" y="1853925"/>
                </a:cubicBezTo>
                <a:cubicBezTo>
                  <a:pt x="167417" y="1711049"/>
                  <a:pt x="85990" y="1547264"/>
                  <a:pt x="88385" y="1352115"/>
                </a:cubicBezTo>
                <a:cubicBezTo>
                  <a:pt x="90780" y="1156967"/>
                  <a:pt x="188971" y="880507"/>
                  <a:pt x="174601" y="683036"/>
                </a:cubicBezTo>
                <a:cubicBezTo>
                  <a:pt x="160232" y="485565"/>
                  <a:pt x="-21780" y="278800"/>
                  <a:pt x="2169" y="167287"/>
                </a:cubicBezTo>
                <a:cubicBezTo>
                  <a:pt x="26118" y="55774"/>
                  <a:pt x="124308" y="23249"/>
                  <a:pt x="332664" y="6987"/>
                </a:cubicBezTo>
                <a:cubicBezTo>
                  <a:pt x="541019" y="-9276"/>
                  <a:pt x="948151" y="70875"/>
                  <a:pt x="1252302" y="69713"/>
                </a:cubicBezTo>
                <a:cubicBezTo>
                  <a:pt x="1556454" y="68551"/>
                  <a:pt x="1851025" y="1179"/>
                  <a:pt x="2157571" y="17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6192627" y="287620"/>
            <a:ext cx="4615073" cy="3240851"/>
          </a:xfrm>
          <a:custGeom>
            <a:avLst/>
            <a:gdLst>
              <a:gd name="connsiteX0" fmla="*/ 1064523 w 3381949"/>
              <a:gd name="connsiteY0" fmla="*/ 1175 h 2374912"/>
              <a:gd name="connsiteX1" fmla="*/ 1765798 w 3381949"/>
              <a:gd name="connsiteY1" fmla="*/ 142080 h 2374912"/>
              <a:gd name="connsiteX2" fmla="*/ 2127288 w 3381949"/>
              <a:gd name="connsiteY2" fmla="*/ 17652 h 2374912"/>
              <a:gd name="connsiteX3" fmla="*/ 2603548 w 3381949"/>
              <a:gd name="connsiteY3" fmla="*/ 259861 h 2374912"/>
              <a:gd name="connsiteX4" fmla="*/ 3086926 w 3381949"/>
              <a:gd name="connsiteY4" fmla="*/ 399078 h 2374912"/>
              <a:gd name="connsiteX5" fmla="*/ 3248363 w 3381949"/>
              <a:gd name="connsiteY5" fmla="*/ 771847 h 2374912"/>
              <a:gd name="connsiteX6" fmla="*/ 3381814 w 3381949"/>
              <a:gd name="connsiteY6" fmla="*/ 1103729 h 2374912"/>
              <a:gd name="connsiteX7" fmla="*/ 3271636 w 3381949"/>
              <a:gd name="connsiteY7" fmla="*/ 1385636 h 2374912"/>
              <a:gd name="connsiteX8" fmla="*/ 3180707 w 3381949"/>
              <a:gd name="connsiteY8" fmla="*/ 1843283 h 2374912"/>
              <a:gd name="connsiteX9" fmla="*/ 2787003 w 3381949"/>
              <a:gd name="connsiteY9" fmla="*/ 2046876 h 2374912"/>
              <a:gd name="connsiteX10" fmla="*/ 2453148 w 3381949"/>
              <a:gd name="connsiteY10" fmla="*/ 2292975 h 2374912"/>
              <a:gd name="connsiteX11" fmla="*/ 1977807 w 3381949"/>
              <a:gd name="connsiteY11" fmla="*/ 2180475 h 2374912"/>
              <a:gd name="connsiteX12" fmla="*/ 1441846 w 3381949"/>
              <a:gd name="connsiteY12" fmla="*/ 2373073 h 2374912"/>
              <a:gd name="connsiteX13" fmla="*/ 911868 w 3381949"/>
              <a:gd name="connsiteY13" fmla="*/ 2041691 h 2374912"/>
              <a:gd name="connsiteX14" fmla="*/ 423060 w 3381949"/>
              <a:gd name="connsiteY14" fmla="*/ 1787569 h 2374912"/>
              <a:gd name="connsiteX15" fmla="*/ 323377 w 3381949"/>
              <a:gd name="connsiteY15" fmla="*/ 1530692 h 2374912"/>
              <a:gd name="connsiteX16" fmla="*/ 5163 w 3381949"/>
              <a:gd name="connsiteY16" fmla="*/ 1247664 h 2374912"/>
              <a:gd name="connsiteX17" fmla="*/ 128874 w 3381949"/>
              <a:gd name="connsiteY17" fmla="*/ 921346 h 2374912"/>
              <a:gd name="connsiteX18" fmla="*/ 163128 w 3381949"/>
              <a:gd name="connsiteY18" fmla="*/ 543499 h 2374912"/>
              <a:gd name="connsiteX19" fmla="*/ 595814 w 3381949"/>
              <a:gd name="connsiteY19" fmla="*/ 238536 h 2374912"/>
              <a:gd name="connsiteX20" fmla="*/ 1064523 w 3381949"/>
              <a:gd name="connsiteY20" fmla="*/ 1175 h 23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81949" h="2374912">
                <a:moveTo>
                  <a:pt x="1064523" y="1175"/>
                </a:moveTo>
                <a:cubicBezTo>
                  <a:pt x="1259520" y="-14901"/>
                  <a:pt x="1588670" y="139334"/>
                  <a:pt x="1765798" y="142080"/>
                </a:cubicBezTo>
                <a:cubicBezTo>
                  <a:pt x="1942925" y="144827"/>
                  <a:pt x="1987663" y="-1978"/>
                  <a:pt x="2127288" y="17652"/>
                </a:cubicBezTo>
                <a:cubicBezTo>
                  <a:pt x="2266913" y="37283"/>
                  <a:pt x="2443608" y="196290"/>
                  <a:pt x="2603548" y="259861"/>
                </a:cubicBezTo>
                <a:cubicBezTo>
                  <a:pt x="2763488" y="323432"/>
                  <a:pt x="2979457" y="313747"/>
                  <a:pt x="3086926" y="399078"/>
                </a:cubicBezTo>
                <a:cubicBezTo>
                  <a:pt x="3194395" y="484409"/>
                  <a:pt x="3199215" y="654404"/>
                  <a:pt x="3248363" y="771847"/>
                </a:cubicBezTo>
                <a:cubicBezTo>
                  <a:pt x="3297511" y="889289"/>
                  <a:pt x="3377935" y="1001431"/>
                  <a:pt x="3381814" y="1103729"/>
                </a:cubicBezTo>
                <a:cubicBezTo>
                  <a:pt x="3385692" y="1206027"/>
                  <a:pt x="3305154" y="1262377"/>
                  <a:pt x="3271636" y="1385636"/>
                </a:cubicBezTo>
                <a:cubicBezTo>
                  <a:pt x="3238119" y="1508895"/>
                  <a:pt x="3261479" y="1733076"/>
                  <a:pt x="3180707" y="1843283"/>
                </a:cubicBezTo>
                <a:cubicBezTo>
                  <a:pt x="3099935" y="1953490"/>
                  <a:pt x="2908263" y="1971927"/>
                  <a:pt x="2787003" y="2046876"/>
                </a:cubicBezTo>
                <a:cubicBezTo>
                  <a:pt x="2665743" y="2121824"/>
                  <a:pt x="2588014" y="2270709"/>
                  <a:pt x="2453148" y="2292975"/>
                </a:cubicBezTo>
                <a:cubicBezTo>
                  <a:pt x="2318283" y="2315242"/>
                  <a:pt x="2146357" y="2167126"/>
                  <a:pt x="1977807" y="2180475"/>
                </a:cubicBezTo>
                <a:cubicBezTo>
                  <a:pt x="1809257" y="2193825"/>
                  <a:pt x="1619502" y="2396204"/>
                  <a:pt x="1441846" y="2373073"/>
                </a:cubicBezTo>
                <a:cubicBezTo>
                  <a:pt x="1264190" y="2349943"/>
                  <a:pt x="1081666" y="2139275"/>
                  <a:pt x="911868" y="2041691"/>
                </a:cubicBezTo>
                <a:cubicBezTo>
                  <a:pt x="742070" y="1944107"/>
                  <a:pt x="521141" y="1872736"/>
                  <a:pt x="423060" y="1787569"/>
                </a:cubicBezTo>
                <a:cubicBezTo>
                  <a:pt x="324978" y="1702403"/>
                  <a:pt x="393026" y="1620676"/>
                  <a:pt x="323377" y="1530692"/>
                </a:cubicBezTo>
                <a:cubicBezTo>
                  <a:pt x="253728" y="1440707"/>
                  <a:pt x="37580" y="1349222"/>
                  <a:pt x="5163" y="1247664"/>
                </a:cubicBezTo>
                <a:cubicBezTo>
                  <a:pt x="-27254" y="1146107"/>
                  <a:pt x="102547" y="1038707"/>
                  <a:pt x="128874" y="921346"/>
                </a:cubicBezTo>
                <a:cubicBezTo>
                  <a:pt x="155202" y="803986"/>
                  <a:pt x="88148" y="656819"/>
                  <a:pt x="163128" y="543499"/>
                </a:cubicBezTo>
                <a:cubicBezTo>
                  <a:pt x="238108" y="430179"/>
                  <a:pt x="445581" y="328923"/>
                  <a:pt x="595814" y="238536"/>
                </a:cubicBezTo>
                <a:cubicBezTo>
                  <a:pt x="746046" y="148148"/>
                  <a:pt x="869526" y="17251"/>
                  <a:pt x="1064523" y="1175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5720343" y="3363184"/>
            <a:ext cx="5559640" cy="3003828"/>
          </a:xfrm>
          <a:custGeom>
            <a:avLst/>
            <a:gdLst>
              <a:gd name="connsiteX0" fmla="*/ 2357490 w 4492839"/>
              <a:gd name="connsiteY0" fmla="*/ 17 h 2427445"/>
              <a:gd name="connsiteX1" fmla="*/ 3378041 w 4492839"/>
              <a:gd name="connsiteY1" fmla="*/ 62743 h 2427445"/>
              <a:gd name="connsiteX2" fmla="*/ 4147381 w 4492839"/>
              <a:gd name="connsiteY2" fmla="*/ 13956 h 2427445"/>
              <a:gd name="connsiteX3" fmla="*/ 4398593 w 4492839"/>
              <a:gd name="connsiteY3" fmla="*/ 202135 h 2427445"/>
              <a:gd name="connsiteX4" fmla="*/ 4335790 w 4492839"/>
              <a:gd name="connsiteY4" fmla="*/ 766671 h 2427445"/>
              <a:gd name="connsiteX5" fmla="*/ 4492798 w 4492839"/>
              <a:gd name="connsiteY5" fmla="*/ 1428781 h 2427445"/>
              <a:gd name="connsiteX6" fmla="*/ 4351491 w 4492839"/>
              <a:gd name="connsiteY6" fmla="*/ 1951499 h 2427445"/>
              <a:gd name="connsiteX7" fmla="*/ 4367192 w 4492839"/>
              <a:gd name="connsiteY7" fmla="*/ 2397552 h 2427445"/>
              <a:gd name="connsiteX8" fmla="*/ 3268136 w 4492839"/>
              <a:gd name="connsiteY8" fmla="*/ 2390583 h 2427445"/>
              <a:gd name="connsiteX9" fmla="*/ 1792261 w 4492839"/>
              <a:gd name="connsiteY9" fmla="*/ 2425431 h 2427445"/>
              <a:gd name="connsiteX10" fmla="*/ 583299 w 4492839"/>
              <a:gd name="connsiteY10" fmla="*/ 2376643 h 2427445"/>
              <a:gd name="connsiteX11" fmla="*/ 112276 w 4492839"/>
              <a:gd name="connsiteY11" fmla="*/ 2390583 h 2427445"/>
              <a:gd name="connsiteX12" fmla="*/ 49472 w 4492839"/>
              <a:gd name="connsiteY12" fmla="*/ 2209374 h 2427445"/>
              <a:gd name="connsiteX13" fmla="*/ 175079 w 4492839"/>
              <a:gd name="connsiteY13" fmla="*/ 1853925 h 2427445"/>
              <a:gd name="connsiteX14" fmla="*/ 96575 w 4492839"/>
              <a:gd name="connsiteY14" fmla="*/ 1352115 h 2427445"/>
              <a:gd name="connsiteX15" fmla="*/ 190780 w 4492839"/>
              <a:gd name="connsiteY15" fmla="*/ 683036 h 2427445"/>
              <a:gd name="connsiteX16" fmla="*/ 2370 w 4492839"/>
              <a:gd name="connsiteY16" fmla="*/ 167287 h 2427445"/>
              <a:gd name="connsiteX17" fmla="*/ 363488 w 4492839"/>
              <a:gd name="connsiteY17" fmla="*/ 6987 h 2427445"/>
              <a:gd name="connsiteX18" fmla="*/ 1368339 w 4492839"/>
              <a:gd name="connsiteY18" fmla="*/ 69713 h 2427445"/>
              <a:gd name="connsiteX19" fmla="*/ 2357490 w 4492839"/>
              <a:gd name="connsiteY19" fmla="*/ 17 h 242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92839" h="2427445">
                <a:moveTo>
                  <a:pt x="2357490" y="17"/>
                </a:moveTo>
                <a:cubicBezTo>
                  <a:pt x="2692439" y="-1145"/>
                  <a:pt x="3079726" y="60420"/>
                  <a:pt x="3378041" y="62743"/>
                </a:cubicBezTo>
                <a:cubicBezTo>
                  <a:pt x="3676357" y="65066"/>
                  <a:pt x="3977289" y="-9276"/>
                  <a:pt x="4147381" y="13956"/>
                </a:cubicBezTo>
                <a:cubicBezTo>
                  <a:pt x="4317472" y="37188"/>
                  <a:pt x="4367192" y="76682"/>
                  <a:pt x="4398593" y="202135"/>
                </a:cubicBezTo>
                <a:cubicBezTo>
                  <a:pt x="4429995" y="327587"/>
                  <a:pt x="4320089" y="562230"/>
                  <a:pt x="4335790" y="766671"/>
                </a:cubicBezTo>
                <a:cubicBezTo>
                  <a:pt x="4351491" y="971112"/>
                  <a:pt x="4490181" y="1231310"/>
                  <a:pt x="4492798" y="1428781"/>
                </a:cubicBezTo>
                <a:cubicBezTo>
                  <a:pt x="4495415" y="1626252"/>
                  <a:pt x="4372425" y="1790037"/>
                  <a:pt x="4351491" y="1951499"/>
                </a:cubicBezTo>
                <a:cubicBezTo>
                  <a:pt x="4330557" y="2112961"/>
                  <a:pt x="4547751" y="2324372"/>
                  <a:pt x="4367192" y="2397552"/>
                </a:cubicBezTo>
                <a:cubicBezTo>
                  <a:pt x="4186633" y="2470733"/>
                  <a:pt x="3697291" y="2385936"/>
                  <a:pt x="3268136" y="2390583"/>
                </a:cubicBezTo>
                <a:cubicBezTo>
                  <a:pt x="2838981" y="2395229"/>
                  <a:pt x="2239734" y="2427754"/>
                  <a:pt x="1792261" y="2425431"/>
                </a:cubicBezTo>
                <a:cubicBezTo>
                  <a:pt x="1344788" y="2423108"/>
                  <a:pt x="863297" y="2382451"/>
                  <a:pt x="583299" y="2376643"/>
                </a:cubicBezTo>
                <a:cubicBezTo>
                  <a:pt x="303302" y="2370836"/>
                  <a:pt x="201247" y="2418461"/>
                  <a:pt x="112276" y="2390583"/>
                </a:cubicBezTo>
                <a:cubicBezTo>
                  <a:pt x="23304" y="2362704"/>
                  <a:pt x="39005" y="2298816"/>
                  <a:pt x="49472" y="2209374"/>
                </a:cubicBezTo>
                <a:cubicBezTo>
                  <a:pt x="59940" y="2119931"/>
                  <a:pt x="167228" y="1996801"/>
                  <a:pt x="175079" y="1853925"/>
                </a:cubicBezTo>
                <a:cubicBezTo>
                  <a:pt x="182929" y="1711049"/>
                  <a:pt x="93958" y="1547264"/>
                  <a:pt x="96575" y="1352115"/>
                </a:cubicBezTo>
                <a:cubicBezTo>
                  <a:pt x="99192" y="1156967"/>
                  <a:pt x="206480" y="880507"/>
                  <a:pt x="190780" y="683036"/>
                </a:cubicBezTo>
                <a:cubicBezTo>
                  <a:pt x="175079" y="485565"/>
                  <a:pt x="-23798" y="278800"/>
                  <a:pt x="2370" y="167287"/>
                </a:cubicBezTo>
                <a:cubicBezTo>
                  <a:pt x="28538" y="55774"/>
                  <a:pt x="135827" y="23249"/>
                  <a:pt x="363488" y="6987"/>
                </a:cubicBezTo>
                <a:cubicBezTo>
                  <a:pt x="591150" y="-9276"/>
                  <a:pt x="1036005" y="70875"/>
                  <a:pt x="1368339" y="69713"/>
                </a:cubicBezTo>
                <a:cubicBezTo>
                  <a:pt x="1700673" y="68551"/>
                  <a:pt x="2022540" y="1179"/>
                  <a:pt x="2357490" y="17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5" name="图片占位符 9"/>
          <p:cNvSpPr>
            <a:spLocks noGrp="1"/>
          </p:cNvSpPr>
          <p:nvPr>
            <p:ph type="pic" sz="quarter" idx="13"/>
          </p:nvPr>
        </p:nvSpPr>
        <p:spPr>
          <a:xfrm>
            <a:off x="1042300" y="3287982"/>
            <a:ext cx="4615073" cy="3240851"/>
          </a:xfrm>
          <a:custGeom>
            <a:avLst/>
            <a:gdLst>
              <a:gd name="connsiteX0" fmla="*/ 1064523 w 3381949"/>
              <a:gd name="connsiteY0" fmla="*/ 1175 h 2374912"/>
              <a:gd name="connsiteX1" fmla="*/ 1765798 w 3381949"/>
              <a:gd name="connsiteY1" fmla="*/ 142080 h 2374912"/>
              <a:gd name="connsiteX2" fmla="*/ 2127288 w 3381949"/>
              <a:gd name="connsiteY2" fmla="*/ 17652 h 2374912"/>
              <a:gd name="connsiteX3" fmla="*/ 2603548 w 3381949"/>
              <a:gd name="connsiteY3" fmla="*/ 259861 h 2374912"/>
              <a:gd name="connsiteX4" fmla="*/ 3086926 w 3381949"/>
              <a:gd name="connsiteY4" fmla="*/ 399078 h 2374912"/>
              <a:gd name="connsiteX5" fmla="*/ 3248363 w 3381949"/>
              <a:gd name="connsiteY5" fmla="*/ 771847 h 2374912"/>
              <a:gd name="connsiteX6" fmla="*/ 3381814 w 3381949"/>
              <a:gd name="connsiteY6" fmla="*/ 1103729 h 2374912"/>
              <a:gd name="connsiteX7" fmla="*/ 3271636 w 3381949"/>
              <a:gd name="connsiteY7" fmla="*/ 1385636 h 2374912"/>
              <a:gd name="connsiteX8" fmla="*/ 3180707 w 3381949"/>
              <a:gd name="connsiteY8" fmla="*/ 1843283 h 2374912"/>
              <a:gd name="connsiteX9" fmla="*/ 2787003 w 3381949"/>
              <a:gd name="connsiteY9" fmla="*/ 2046876 h 2374912"/>
              <a:gd name="connsiteX10" fmla="*/ 2453148 w 3381949"/>
              <a:gd name="connsiteY10" fmla="*/ 2292975 h 2374912"/>
              <a:gd name="connsiteX11" fmla="*/ 1977807 w 3381949"/>
              <a:gd name="connsiteY11" fmla="*/ 2180475 h 2374912"/>
              <a:gd name="connsiteX12" fmla="*/ 1441846 w 3381949"/>
              <a:gd name="connsiteY12" fmla="*/ 2373073 h 2374912"/>
              <a:gd name="connsiteX13" fmla="*/ 911868 w 3381949"/>
              <a:gd name="connsiteY13" fmla="*/ 2041691 h 2374912"/>
              <a:gd name="connsiteX14" fmla="*/ 423060 w 3381949"/>
              <a:gd name="connsiteY14" fmla="*/ 1787569 h 2374912"/>
              <a:gd name="connsiteX15" fmla="*/ 323377 w 3381949"/>
              <a:gd name="connsiteY15" fmla="*/ 1530692 h 2374912"/>
              <a:gd name="connsiteX16" fmla="*/ 5163 w 3381949"/>
              <a:gd name="connsiteY16" fmla="*/ 1247664 h 2374912"/>
              <a:gd name="connsiteX17" fmla="*/ 128874 w 3381949"/>
              <a:gd name="connsiteY17" fmla="*/ 921346 h 2374912"/>
              <a:gd name="connsiteX18" fmla="*/ 163128 w 3381949"/>
              <a:gd name="connsiteY18" fmla="*/ 543499 h 2374912"/>
              <a:gd name="connsiteX19" fmla="*/ 595814 w 3381949"/>
              <a:gd name="connsiteY19" fmla="*/ 238536 h 2374912"/>
              <a:gd name="connsiteX20" fmla="*/ 1064523 w 3381949"/>
              <a:gd name="connsiteY20" fmla="*/ 1175 h 23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81949" h="2374912">
                <a:moveTo>
                  <a:pt x="1064523" y="1175"/>
                </a:moveTo>
                <a:cubicBezTo>
                  <a:pt x="1259520" y="-14901"/>
                  <a:pt x="1588670" y="139334"/>
                  <a:pt x="1765798" y="142080"/>
                </a:cubicBezTo>
                <a:cubicBezTo>
                  <a:pt x="1942925" y="144827"/>
                  <a:pt x="1987663" y="-1978"/>
                  <a:pt x="2127288" y="17652"/>
                </a:cubicBezTo>
                <a:cubicBezTo>
                  <a:pt x="2266913" y="37283"/>
                  <a:pt x="2443608" y="196290"/>
                  <a:pt x="2603548" y="259861"/>
                </a:cubicBezTo>
                <a:cubicBezTo>
                  <a:pt x="2763488" y="323432"/>
                  <a:pt x="2979457" y="313747"/>
                  <a:pt x="3086926" y="399078"/>
                </a:cubicBezTo>
                <a:cubicBezTo>
                  <a:pt x="3194395" y="484409"/>
                  <a:pt x="3199215" y="654404"/>
                  <a:pt x="3248363" y="771847"/>
                </a:cubicBezTo>
                <a:cubicBezTo>
                  <a:pt x="3297511" y="889289"/>
                  <a:pt x="3377935" y="1001431"/>
                  <a:pt x="3381814" y="1103729"/>
                </a:cubicBezTo>
                <a:cubicBezTo>
                  <a:pt x="3385692" y="1206027"/>
                  <a:pt x="3305154" y="1262377"/>
                  <a:pt x="3271636" y="1385636"/>
                </a:cubicBezTo>
                <a:cubicBezTo>
                  <a:pt x="3238119" y="1508895"/>
                  <a:pt x="3261479" y="1733076"/>
                  <a:pt x="3180707" y="1843283"/>
                </a:cubicBezTo>
                <a:cubicBezTo>
                  <a:pt x="3099935" y="1953490"/>
                  <a:pt x="2908263" y="1971927"/>
                  <a:pt x="2787003" y="2046876"/>
                </a:cubicBezTo>
                <a:cubicBezTo>
                  <a:pt x="2665743" y="2121824"/>
                  <a:pt x="2588014" y="2270709"/>
                  <a:pt x="2453148" y="2292975"/>
                </a:cubicBezTo>
                <a:cubicBezTo>
                  <a:pt x="2318283" y="2315242"/>
                  <a:pt x="2146357" y="2167126"/>
                  <a:pt x="1977807" y="2180475"/>
                </a:cubicBezTo>
                <a:cubicBezTo>
                  <a:pt x="1809257" y="2193825"/>
                  <a:pt x="1619502" y="2396204"/>
                  <a:pt x="1441846" y="2373073"/>
                </a:cubicBezTo>
                <a:cubicBezTo>
                  <a:pt x="1264190" y="2349943"/>
                  <a:pt x="1081666" y="2139275"/>
                  <a:pt x="911868" y="2041691"/>
                </a:cubicBezTo>
                <a:cubicBezTo>
                  <a:pt x="742070" y="1944107"/>
                  <a:pt x="521141" y="1872736"/>
                  <a:pt x="423060" y="1787569"/>
                </a:cubicBezTo>
                <a:cubicBezTo>
                  <a:pt x="324978" y="1702403"/>
                  <a:pt x="393026" y="1620676"/>
                  <a:pt x="323377" y="1530692"/>
                </a:cubicBezTo>
                <a:cubicBezTo>
                  <a:pt x="253728" y="1440707"/>
                  <a:pt x="37580" y="1349222"/>
                  <a:pt x="5163" y="1247664"/>
                </a:cubicBezTo>
                <a:cubicBezTo>
                  <a:pt x="-27254" y="1146107"/>
                  <a:pt x="102547" y="1038707"/>
                  <a:pt x="128874" y="921346"/>
                </a:cubicBezTo>
                <a:cubicBezTo>
                  <a:pt x="155202" y="803986"/>
                  <a:pt x="88148" y="656819"/>
                  <a:pt x="163128" y="543499"/>
                </a:cubicBezTo>
                <a:cubicBezTo>
                  <a:pt x="238108" y="430179"/>
                  <a:pt x="445581" y="328923"/>
                  <a:pt x="595814" y="238536"/>
                </a:cubicBezTo>
                <a:cubicBezTo>
                  <a:pt x="746046" y="148148"/>
                  <a:pt x="869526" y="17251"/>
                  <a:pt x="1064523" y="1175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5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304603" y="308723"/>
            <a:ext cx="5174107" cy="5560564"/>
          </a:xfrm>
          <a:custGeom>
            <a:avLst/>
            <a:gdLst>
              <a:gd name="connsiteX0" fmla="*/ 3189767 w 4107937"/>
              <a:gd name="connsiteY0" fmla="*/ 699 h 4414761"/>
              <a:gd name="connsiteX1" fmla="*/ 3442073 w 4107937"/>
              <a:gd name="connsiteY1" fmla="*/ 266830 h 4414761"/>
              <a:gd name="connsiteX2" fmla="*/ 3561950 w 4107937"/>
              <a:gd name="connsiteY2" fmla="*/ 1183736 h 4414761"/>
              <a:gd name="connsiteX3" fmla="*/ 3882526 w 4107937"/>
              <a:gd name="connsiteY3" fmla="*/ 2225636 h 4414761"/>
              <a:gd name="connsiteX4" fmla="*/ 3928640 w 4107937"/>
              <a:gd name="connsiteY4" fmla="*/ 3086693 h 4414761"/>
              <a:gd name="connsiteX5" fmla="*/ 4074327 w 4107937"/>
              <a:gd name="connsiteY5" fmla="*/ 3801680 h 4414761"/>
              <a:gd name="connsiteX6" fmla="*/ 3214690 w 4107937"/>
              <a:gd name="connsiteY6" fmla="*/ 3950007 h 4414761"/>
              <a:gd name="connsiteX7" fmla="*/ 2073545 w 4107937"/>
              <a:gd name="connsiteY7" fmla="*/ 4220275 h 4414761"/>
              <a:gd name="connsiteX8" fmla="*/ 1115644 w 4107937"/>
              <a:gd name="connsiteY8" fmla="*/ 4317311 h 4414761"/>
              <a:gd name="connsiteX9" fmla="*/ 752291 w 4107937"/>
              <a:gd name="connsiteY9" fmla="*/ 4408098 h 4414761"/>
              <a:gd name="connsiteX10" fmla="*/ 649080 w 4107937"/>
              <a:gd name="connsiteY10" fmla="*/ 4125825 h 4414761"/>
              <a:gd name="connsiteX11" fmla="*/ 640754 w 4107937"/>
              <a:gd name="connsiteY11" fmla="*/ 3536021 h 4414761"/>
              <a:gd name="connsiteX12" fmla="*/ 429385 w 4107937"/>
              <a:gd name="connsiteY12" fmla="*/ 2740493 h 4414761"/>
              <a:gd name="connsiteX13" fmla="*/ 302735 w 4107937"/>
              <a:gd name="connsiteY13" fmla="*/ 1650920 h 4414761"/>
              <a:gd name="connsiteX14" fmla="*/ 1441 w 4107937"/>
              <a:gd name="connsiteY14" fmla="*/ 848931 h 4414761"/>
              <a:gd name="connsiteX15" fmla="*/ 235254 w 4107937"/>
              <a:gd name="connsiteY15" fmla="*/ 538745 h 4414761"/>
              <a:gd name="connsiteX16" fmla="*/ 1038066 w 4107937"/>
              <a:gd name="connsiteY16" fmla="*/ 493751 h 4414761"/>
              <a:gd name="connsiteX17" fmla="*/ 1789013 w 4107937"/>
              <a:gd name="connsiteY17" fmla="*/ 238097 h 4414761"/>
              <a:gd name="connsiteX18" fmla="*/ 2604076 w 4107937"/>
              <a:gd name="connsiteY18" fmla="*/ 190824 h 4414761"/>
              <a:gd name="connsiteX19" fmla="*/ 3189767 w 4107937"/>
              <a:gd name="connsiteY19" fmla="*/ 699 h 441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07937" h="4414761">
                <a:moveTo>
                  <a:pt x="3189767" y="699"/>
                </a:moveTo>
                <a:cubicBezTo>
                  <a:pt x="3329433" y="13366"/>
                  <a:pt x="3380042" y="69657"/>
                  <a:pt x="3442073" y="266830"/>
                </a:cubicBezTo>
                <a:cubicBezTo>
                  <a:pt x="3504103" y="464003"/>
                  <a:pt x="3488541" y="857268"/>
                  <a:pt x="3561950" y="1183736"/>
                </a:cubicBezTo>
                <a:cubicBezTo>
                  <a:pt x="3635359" y="1510203"/>
                  <a:pt x="3821411" y="1908477"/>
                  <a:pt x="3882526" y="2225636"/>
                </a:cubicBezTo>
                <a:cubicBezTo>
                  <a:pt x="3943642" y="2542795"/>
                  <a:pt x="3896673" y="2824019"/>
                  <a:pt x="3928640" y="3086693"/>
                </a:cubicBezTo>
                <a:cubicBezTo>
                  <a:pt x="3960607" y="3349368"/>
                  <a:pt x="4193319" y="3657794"/>
                  <a:pt x="4074327" y="3801680"/>
                </a:cubicBezTo>
                <a:cubicBezTo>
                  <a:pt x="3955335" y="3945565"/>
                  <a:pt x="3548154" y="3880241"/>
                  <a:pt x="3214690" y="3950007"/>
                </a:cubicBezTo>
                <a:cubicBezTo>
                  <a:pt x="2881227" y="4019773"/>
                  <a:pt x="2423386" y="4159057"/>
                  <a:pt x="2073545" y="4220275"/>
                </a:cubicBezTo>
                <a:cubicBezTo>
                  <a:pt x="1723704" y="4281492"/>
                  <a:pt x="1335852" y="4286007"/>
                  <a:pt x="1115644" y="4317311"/>
                </a:cubicBezTo>
                <a:cubicBezTo>
                  <a:pt x="895435" y="4348616"/>
                  <a:pt x="830052" y="4440012"/>
                  <a:pt x="752291" y="4408098"/>
                </a:cubicBezTo>
                <a:cubicBezTo>
                  <a:pt x="674531" y="4376183"/>
                  <a:pt x="667669" y="4271171"/>
                  <a:pt x="649080" y="4125825"/>
                </a:cubicBezTo>
                <a:cubicBezTo>
                  <a:pt x="630491" y="3980479"/>
                  <a:pt x="677370" y="3766910"/>
                  <a:pt x="640754" y="3536021"/>
                </a:cubicBezTo>
                <a:cubicBezTo>
                  <a:pt x="604138" y="3305133"/>
                  <a:pt x="485721" y="3054677"/>
                  <a:pt x="429385" y="2740493"/>
                </a:cubicBezTo>
                <a:cubicBezTo>
                  <a:pt x="373049" y="2426309"/>
                  <a:pt x="374059" y="1966180"/>
                  <a:pt x="302735" y="1650920"/>
                </a:cubicBezTo>
                <a:cubicBezTo>
                  <a:pt x="231411" y="1335660"/>
                  <a:pt x="14381" y="1032046"/>
                  <a:pt x="1441" y="848931"/>
                </a:cubicBezTo>
                <a:cubicBezTo>
                  <a:pt x="-11500" y="665816"/>
                  <a:pt x="62483" y="597941"/>
                  <a:pt x="235254" y="538745"/>
                </a:cubicBezTo>
                <a:cubicBezTo>
                  <a:pt x="408025" y="479549"/>
                  <a:pt x="779106" y="543859"/>
                  <a:pt x="1038066" y="493751"/>
                </a:cubicBezTo>
                <a:cubicBezTo>
                  <a:pt x="1297026" y="443642"/>
                  <a:pt x="1528012" y="288585"/>
                  <a:pt x="1789013" y="238097"/>
                </a:cubicBezTo>
                <a:cubicBezTo>
                  <a:pt x="2050014" y="187609"/>
                  <a:pt x="2370617" y="230390"/>
                  <a:pt x="2604076" y="190824"/>
                </a:cubicBezTo>
                <a:cubicBezTo>
                  <a:pt x="2837535" y="151257"/>
                  <a:pt x="3050101" y="-11969"/>
                  <a:pt x="3189767" y="699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3050089" y="1202122"/>
            <a:ext cx="4142055" cy="4568161"/>
          </a:xfrm>
          <a:custGeom>
            <a:avLst/>
            <a:gdLst>
              <a:gd name="connsiteX0" fmla="*/ 760002 w 3288548"/>
              <a:gd name="connsiteY0" fmla="*/ 526 h 3626851"/>
              <a:gd name="connsiteX1" fmla="*/ 1385749 w 3288548"/>
              <a:gd name="connsiteY1" fmla="*/ 199813 h 3626851"/>
              <a:gd name="connsiteX2" fmla="*/ 2033219 w 3288548"/>
              <a:gd name="connsiteY2" fmla="*/ 223247 h 3626851"/>
              <a:gd name="connsiteX3" fmla="*/ 2668977 w 3288548"/>
              <a:gd name="connsiteY3" fmla="*/ 424360 h 3626851"/>
              <a:gd name="connsiteX4" fmla="*/ 3171266 w 3288548"/>
              <a:gd name="connsiteY4" fmla="*/ 449710 h 3626851"/>
              <a:gd name="connsiteX5" fmla="*/ 3286362 w 3288548"/>
              <a:gd name="connsiteY5" fmla="*/ 726226 h 3626851"/>
              <a:gd name="connsiteX6" fmla="*/ 3111018 w 3288548"/>
              <a:gd name="connsiteY6" fmla="*/ 1460832 h 3626851"/>
              <a:gd name="connsiteX7" fmla="*/ 3052461 w 3288548"/>
              <a:gd name="connsiteY7" fmla="*/ 2349232 h 3626851"/>
              <a:gd name="connsiteX8" fmla="*/ 2837078 w 3288548"/>
              <a:gd name="connsiteY8" fmla="*/ 3019753 h 3626851"/>
              <a:gd name="connsiteX9" fmla="*/ 2740190 w 3288548"/>
              <a:gd name="connsiteY9" fmla="*/ 3607779 h 3626851"/>
              <a:gd name="connsiteX10" fmla="*/ 2041008 w 3288548"/>
              <a:gd name="connsiteY10" fmla="*/ 3470811 h 3626851"/>
              <a:gd name="connsiteX11" fmla="*/ 1091512 w 3288548"/>
              <a:gd name="connsiteY11" fmla="*/ 3344981 h 3626851"/>
              <a:gd name="connsiteX12" fmla="*/ 332267 w 3288548"/>
              <a:gd name="connsiteY12" fmla="*/ 3140276 h 3626851"/>
              <a:gd name="connsiteX13" fmla="*/ 28561 w 3288548"/>
              <a:gd name="connsiteY13" fmla="*/ 3103820 h 3626851"/>
              <a:gd name="connsiteX14" fmla="*/ 31941 w 3288548"/>
              <a:gd name="connsiteY14" fmla="*/ 2858373 h 3626851"/>
              <a:gd name="connsiteX15" fmla="*/ 197224 w 3288548"/>
              <a:gd name="connsiteY15" fmla="*/ 2405851 h 3626851"/>
              <a:gd name="connsiteX16" fmla="*/ 267425 w 3288548"/>
              <a:gd name="connsiteY16" fmla="*/ 1737247 h 3626851"/>
              <a:gd name="connsiteX17" fmla="*/ 487848 w 3288548"/>
              <a:gd name="connsiteY17" fmla="*/ 868902 h 3626851"/>
              <a:gd name="connsiteX18" fmla="*/ 491305 w 3288548"/>
              <a:gd name="connsiteY18" fmla="*/ 169198 h 3626851"/>
              <a:gd name="connsiteX19" fmla="*/ 760002 w 3288548"/>
              <a:gd name="connsiteY19" fmla="*/ 526 h 362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88548" h="3626851">
                <a:moveTo>
                  <a:pt x="760002" y="526"/>
                </a:moveTo>
                <a:cubicBezTo>
                  <a:pt x="909076" y="5629"/>
                  <a:pt x="1173546" y="162693"/>
                  <a:pt x="1385749" y="199813"/>
                </a:cubicBezTo>
                <a:cubicBezTo>
                  <a:pt x="1597952" y="236933"/>
                  <a:pt x="1819348" y="185822"/>
                  <a:pt x="2033219" y="223247"/>
                </a:cubicBezTo>
                <a:cubicBezTo>
                  <a:pt x="2247090" y="260671"/>
                  <a:pt x="2479303" y="386616"/>
                  <a:pt x="2668977" y="424360"/>
                </a:cubicBezTo>
                <a:cubicBezTo>
                  <a:pt x="2858652" y="462103"/>
                  <a:pt x="3068369" y="399399"/>
                  <a:pt x="3171266" y="449710"/>
                </a:cubicBezTo>
                <a:cubicBezTo>
                  <a:pt x="3274163" y="500020"/>
                  <a:pt x="3296403" y="557706"/>
                  <a:pt x="3286362" y="726226"/>
                </a:cubicBezTo>
                <a:cubicBezTo>
                  <a:pt x="3276321" y="894747"/>
                  <a:pt x="3150002" y="1190332"/>
                  <a:pt x="3111018" y="1460832"/>
                </a:cubicBezTo>
                <a:cubicBezTo>
                  <a:pt x="3072035" y="1731333"/>
                  <a:pt x="3098117" y="2089412"/>
                  <a:pt x="3052461" y="2349232"/>
                </a:cubicBezTo>
                <a:cubicBezTo>
                  <a:pt x="3006804" y="2609052"/>
                  <a:pt x="2889123" y="2809995"/>
                  <a:pt x="2837078" y="3019753"/>
                </a:cubicBezTo>
                <a:cubicBezTo>
                  <a:pt x="2785033" y="3229511"/>
                  <a:pt x="2872868" y="3532602"/>
                  <a:pt x="2740190" y="3607779"/>
                </a:cubicBezTo>
                <a:cubicBezTo>
                  <a:pt x="2607512" y="3682955"/>
                  <a:pt x="2315788" y="3514611"/>
                  <a:pt x="2041008" y="3470811"/>
                </a:cubicBezTo>
                <a:cubicBezTo>
                  <a:pt x="1766229" y="3427012"/>
                  <a:pt x="1376303" y="3400070"/>
                  <a:pt x="1091512" y="3344981"/>
                </a:cubicBezTo>
                <a:cubicBezTo>
                  <a:pt x="806722" y="3289892"/>
                  <a:pt x="509425" y="3180470"/>
                  <a:pt x="332267" y="3140276"/>
                </a:cubicBezTo>
                <a:cubicBezTo>
                  <a:pt x="155109" y="3100083"/>
                  <a:pt x="78616" y="3150804"/>
                  <a:pt x="28561" y="3103820"/>
                </a:cubicBezTo>
                <a:cubicBezTo>
                  <a:pt x="-21493" y="3056837"/>
                  <a:pt x="3830" y="2974701"/>
                  <a:pt x="31941" y="2858373"/>
                </a:cubicBezTo>
                <a:cubicBezTo>
                  <a:pt x="60051" y="2742045"/>
                  <a:pt x="157977" y="2592706"/>
                  <a:pt x="197224" y="2405851"/>
                </a:cubicBezTo>
                <a:cubicBezTo>
                  <a:pt x="236472" y="2218997"/>
                  <a:pt x="218988" y="1993405"/>
                  <a:pt x="267425" y="1737247"/>
                </a:cubicBezTo>
                <a:cubicBezTo>
                  <a:pt x="315863" y="1481089"/>
                  <a:pt x="450535" y="1130243"/>
                  <a:pt x="487848" y="868902"/>
                </a:cubicBezTo>
                <a:cubicBezTo>
                  <a:pt x="525162" y="607560"/>
                  <a:pt x="447893" y="312705"/>
                  <a:pt x="491305" y="169198"/>
                </a:cubicBezTo>
                <a:cubicBezTo>
                  <a:pt x="534717" y="25691"/>
                  <a:pt x="610929" y="-4577"/>
                  <a:pt x="760002" y="526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5027993" y="2451141"/>
            <a:ext cx="3722307" cy="3904066"/>
          </a:xfrm>
          <a:custGeom>
            <a:avLst/>
            <a:gdLst>
              <a:gd name="connsiteX0" fmla="*/ 1192908 w 2955293"/>
              <a:gd name="connsiteY0" fmla="*/ 2753 h 3099599"/>
              <a:gd name="connsiteX1" fmla="*/ 1265318 w 2955293"/>
              <a:gd name="connsiteY1" fmla="*/ 23013 h 3099599"/>
              <a:gd name="connsiteX2" fmla="*/ 1671339 w 2955293"/>
              <a:gd name="connsiteY2" fmla="*/ 314004 h 3099599"/>
              <a:gd name="connsiteX3" fmla="*/ 2134333 w 2955293"/>
              <a:gd name="connsiteY3" fmla="*/ 482848 h 3099599"/>
              <a:gd name="connsiteX4" fmla="*/ 2547171 w 2955293"/>
              <a:gd name="connsiteY4" fmla="*/ 777508 h 3099599"/>
              <a:gd name="connsiteX5" fmla="*/ 2904666 w 2955293"/>
              <a:gd name="connsiteY5" fmla="*/ 913681 h 3099599"/>
              <a:gd name="connsiteX6" fmla="*/ 2923079 w 2955293"/>
              <a:gd name="connsiteY6" fmla="*/ 1140761 h 3099599"/>
              <a:gd name="connsiteX7" fmla="*/ 2623876 w 2955293"/>
              <a:gd name="connsiteY7" fmla="*/ 1631167 h 3099599"/>
              <a:gd name="connsiteX8" fmla="*/ 2373098 w 2955293"/>
              <a:gd name="connsiteY8" fmla="*/ 2260250 h 3099599"/>
              <a:gd name="connsiteX9" fmla="*/ 2059957 w 2955293"/>
              <a:gd name="connsiteY9" fmla="*/ 2694894 h 3099599"/>
              <a:gd name="connsiteX10" fmla="*/ 1851909 w 2955293"/>
              <a:gd name="connsiteY10" fmla="*/ 3097644 h 3099599"/>
              <a:gd name="connsiteX11" fmla="*/ 1378132 w 2955293"/>
              <a:gd name="connsiteY11" fmla="*/ 2834519 h 3099599"/>
              <a:gd name="connsiteX12" fmla="*/ 720622 w 2955293"/>
              <a:gd name="connsiteY12" fmla="*/ 2520732 h 3099599"/>
              <a:gd name="connsiteX13" fmla="*/ 219276 w 2955293"/>
              <a:gd name="connsiteY13" fmla="*/ 2194505 h 3099599"/>
              <a:gd name="connsiteX14" fmla="*/ 8075 w 2955293"/>
              <a:gd name="connsiteY14" fmla="*/ 2096881 h 3099599"/>
              <a:gd name="connsiteX15" fmla="*/ 68099 w 2955293"/>
              <a:gd name="connsiteY15" fmla="*/ 1920075 h 3099599"/>
              <a:gd name="connsiteX16" fmla="*/ 293849 w 2955293"/>
              <a:gd name="connsiteY16" fmla="*/ 1631417 h 3099599"/>
              <a:gd name="connsiteX17" fmla="*/ 501491 w 2955293"/>
              <a:gd name="connsiteY17" fmla="*/ 1164102 h 3099599"/>
              <a:gd name="connsiteX18" fmla="*/ 864685 w 2955293"/>
              <a:gd name="connsiteY18" fmla="*/ 587501 h 3099599"/>
              <a:gd name="connsiteX19" fmla="*/ 1031328 w 2955293"/>
              <a:gd name="connsiteY19" fmla="*/ 82026 h 3099599"/>
              <a:gd name="connsiteX20" fmla="*/ 1192908 w 2955293"/>
              <a:gd name="connsiteY20" fmla="*/ 2753 h 309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55293" h="3099599">
                <a:moveTo>
                  <a:pt x="1192908" y="2753"/>
                </a:moveTo>
                <a:cubicBezTo>
                  <a:pt x="1214760" y="6350"/>
                  <a:pt x="1238651" y="13347"/>
                  <a:pt x="1265318" y="23013"/>
                </a:cubicBezTo>
                <a:cubicBezTo>
                  <a:pt x="1371986" y="61676"/>
                  <a:pt x="1526503" y="237365"/>
                  <a:pt x="1671339" y="314004"/>
                </a:cubicBezTo>
                <a:cubicBezTo>
                  <a:pt x="1816176" y="390643"/>
                  <a:pt x="1988361" y="405597"/>
                  <a:pt x="2134333" y="482848"/>
                </a:cubicBezTo>
                <a:cubicBezTo>
                  <a:pt x="2280305" y="560098"/>
                  <a:pt x="2418782" y="705703"/>
                  <a:pt x="2547171" y="777508"/>
                </a:cubicBezTo>
                <a:cubicBezTo>
                  <a:pt x="2675560" y="849314"/>
                  <a:pt x="2842014" y="853139"/>
                  <a:pt x="2904666" y="913681"/>
                </a:cubicBezTo>
                <a:cubicBezTo>
                  <a:pt x="2967317" y="974223"/>
                  <a:pt x="2969877" y="1021180"/>
                  <a:pt x="2923079" y="1140761"/>
                </a:cubicBezTo>
                <a:cubicBezTo>
                  <a:pt x="2876280" y="1260342"/>
                  <a:pt x="2715539" y="1444586"/>
                  <a:pt x="2623876" y="1631167"/>
                </a:cubicBezTo>
                <a:cubicBezTo>
                  <a:pt x="2532212" y="1817749"/>
                  <a:pt x="2467084" y="2082963"/>
                  <a:pt x="2373098" y="2260250"/>
                </a:cubicBezTo>
                <a:cubicBezTo>
                  <a:pt x="2279112" y="2437538"/>
                  <a:pt x="2146822" y="2555328"/>
                  <a:pt x="2059957" y="2694894"/>
                </a:cubicBezTo>
                <a:cubicBezTo>
                  <a:pt x="1973093" y="2834460"/>
                  <a:pt x="1965546" y="3074373"/>
                  <a:pt x="1851909" y="3097644"/>
                </a:cubicBezTo>
                <a:cubicBezTo>
                  <a:pt x="1738271" y="3120915"/>
                  <a:pt x="1566680" y="2930671"/>
                  <a:pt x="1378132" y="2834519"/>
                </a:cubicBezTo>
                <a:cubicBezTo>
                  <a:pt x="1189584" y="2738367"/>
                  <a:pt x="913765" y="2627401"/>
                  <a:pt x="720622" y="2520732"/>
                </a:cubicBezTo>
                <a:cubicBezTo>
                  <a:pt x="527480" y="2414063"/>
                  <a:pt x="338034" y="2265146"/>
                  <a:pt x="219276" y="2194505"/>
                </a:cubicBezTo>
                <a:cubicBezTo>
                  <a:pt x="100518" y="2123863"/>
                  <a:pt x="33271" y="2142619"/>
                  <a:pt x="8075" y="2096881"/>
                </a:cubicBezTo>
                <a:cubicBezTo>
                  <a:pt x="-17121" y="2051142"/>
                  <a:pt x="20470" y="1997652"/>
                  <a:pt x="68099" y="1920075"/>
                </a:cubicBezTo>
                <a:cubicBezTo>
                  <a:pt x="115728" y="1842498"/>
                  <a:pt x="221617" y="1757412"/>
                  <a:pt x="293849" y="1631417"/>
                </a:cubicBezTo>
                <a:cubicBezTo>
                  <a:pt x="366081" y="1505421"/>
                  <a:pt x="406351" y="1338088"/>
                  <a:pt x="501491" y="1164102"/>
                </a:cubicBezTo>
                <a:cubicBezTo>
                  <a:pt x="596630" y="990116"/>
                  <a:pt x="776379" y="767847"/>
                  <a:pt x="864685" y="587501"/>
                </a:cubicBezTo>
                <a:cubicBezTo>
                  <a:pt x="952991" y="407155"/>
                  <a:pt x="966251" y="175680"/>
                  <a:pt x="1031328" y="82026"/>
                </a:cubicBezTo>
                <a:cubicBezTo>
                  <a:pt x="1080136" y="11786"/>
                  <a:pt x="1127350" y="-8037"/>
                  <a:pt x="1192908" y="2753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369658" y="1144577"/>
            <a:ext cx="3971778" cy="4348342"/>
          </a:xfrm>
          <a:custGeom>
            <a:avLst/>
            <a:gdLst>
              <a:gd name="connsiteX0" fmla="*/ 1612697 w 2962766"/>
              <a:gd name="connsiteY0" fmla="*/ 1253 h 3243666"/>
              <a:gd name="connsiteX1" fmla="*/ 1753282 w 2962766"/>
              <a:gd name="connsiteY1" fmla="*/ 79209 h 3243666"/>
              <a:gd name="connsiteX2" fmla="*/ 1965799 w 2962766"/>
              <a:gd name="connsiteY2" fmla="*/ 443938 h 3243666"/>
              <a:gd name="connsiteX3" fmla="*/ 2052766 w 2962766"/>
              <a:gd name="connsiteY3" fmla="*/ 803462 h 3243666"/>
              <a:gd name="connsiteX4" fmla="*/ 2412237 w 2962766"/>
              <a:gd name="connsiteY4" fmla="*/ 960479 h 3243666"/>
              <a:gd name="connsiteX5" fmla="*/ 2678501 w 2962766"/>
              <a:gd name="connsiteY5" fmla="*/ 1181547 h 3243666"/>
              <a:gd name="connsiteX6" fmla="*/ 2931514 w 2962766"/>
              <a:gd name="connsiteY6" fmla="*/ 1327863 h 3243666"/>
              <a:gd name="connsiteX7" fmla="*/ 2923362 w 2962766"/>
              <a:gd name="connsiteY7" fmla="*/ 1615530 h 3243666"/>
              <a:gd name="connsiteX8" fmla="*/ 2611345 w 2962766"/>
              <a:gd name="connsiteY8" fmla="*/ 1982410 h 3243666"/>
              <a:gd name="connsiteX9" fmla="*/ 2312631 w 2962766"/>
              <a:gd name="connsiteY9" fmla="*/ 2180056 h 3243666"/>
              <a:gd name="connsiteX10" fmla="*/ 2168122 w 2962766"/>
              <a:gd name="connsiteY10" fmla="*/ 3056946 h 3243666"/>
              <a:gd name="connsiteX11" fmla="*/ 2043501 w 2962766"/>
              <a:gd name="connsiteY11" fmla="*/ 3241687 h 3243666"/>
              <a:gd name="connsiteX12" fmla="*/ 1527755 w 2962766"/>
              <a:gd name="connsiteY12" fmla="*/ 3001473 h 3243666"/>
              <a:gd name="connsiteX13" fmla="*/ 1289320 w 2962766"/>
              <a:gd name="connsiteY13" fmla="*/ 2776529 h 3243666"/>
              <a:gd name="connsiteX14" fmla="*/ 794872 w 2962766"/>
              <a:gd name="connsiteY14" fmla="*/ 2811369 h 3243666"/>
              <a:gd name="connsiteX15" fmla="*/ 397163 w 2962766"/>
              <a:gd name="connsiteY15" fmla="*/ 2909330 h 3243666"/>
              <a:gd name="connsiteX16" fmla="*/ 163880 w 2962766"/>
              <a:gd name="connsiteY16" fmla="*/ 2802819 h 3243666"/>
              <a:gd name="connsiteX17" fmla="*/ 255865 w 2962766"/>
              <a:gd name="connsiteY17" fmla="*/ 2404180 h 3243666"/>
              <a:gd name="connsiteX18" fmla="*/ 345248 w 2962766"/>
              <a:gd name="connsiteY18" fmla="*/ 2068316 h 3243666"/>
              <a:gd name="connsiteX19" fmla="*/ 349178 w 2962766"/>
              <a:gd name="connsiteY19" fmla="*/ 1852161 h 3243666"/>
              <a:gd name="connsiteX20" fmla="*/ 37372 w 2962766"/>
              <a:gd name="connsiteY20" fmla="*/ 1243103 h 3243666"/>
              <a:gd name="connsiteX21" fmla="*/ 13818 w 2962766"/>
              <a:gd name="connsiteY21" fmla="*/ 931484 h 3243666"/>
              <a:gd name="connsiteX22" fmla="*/ 111247 w 2962766"/>
              <a:gd name="connsiteY22" fmla="*/ 795922 h 3243666"/>
              <a:gd name="connsiteX23" fmla="*/ 877216 w 2962766"/>
              <a:gd name="connsiteY23" fmla="*/ 612614 h 3243666"/>
              <a:gd name="connsiteX24" fmla="*/ 1243565 w 2962766"/>
              <a:gd name="connsiteY24" fmla="*/ 391360 h 3243666"/>
              <a:gd name="connsiteX25" fmla="*/ 1555582 w 2962766"/>
              <a:gd name="connsiteY25" fmla="*/ 24480 h 3243666"/>
              <a:gd name="connsiteX26" fmla="*/ 1612697 w 2962766"/>
              <a:gd name="connsiteY26" fmla="*/ 1253 h 324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62766" h="3243666">
                <a:moveTo>
                  <a:pt x="1612697" y="1253"/>
                </a:moveTo>
                <a:cubicBezTo>
                  <a:pt x="1664223" y="-7056"/>
                  <a:pt x="1702005" y="26777"/>
                  <a:pt x="1753282" y="79209"/>
                </a:cubicBezTo>
                <a:cubicBezTo>
                  <a:pt x="1821652" y="149119"/>
                  <a:pt x="1915885" y="323229"/>
                  <a:pt x="1965799" y="443938"/>
                </a:cubicBezTo>
                <a:cubicBezTo>
                  <a:pt x="2015713" y="564646"/>
                  <a:pt x="1978360" y="717371"/>
                  <a:pt x="2052766" y="803462"/>
                </a:cubicBezTo>
                <a:cubicBezTo>
                  <a:pt x="2127173" y="889552"/>
                  <a:pt x="2307948" y="897465"/>
                  <a:pt x="2412237" y="960479"/>
                </a:cubicBezTo>
                <a:cubicBezTo>
                  <a:pt x="2516526" y="1023493"/>
                  <a:pt x="2591955" y="1120316"/>
                  <a:pt x="2678501" y="1181547"/>
                </a:cubicBezTo>
                <a:cubicBezTo>
                  <a:pt x="2765047" y="1242778"/>
                  <a:pt x="2890704" y="1255532"/>
                  <a:pt x="2931514" y="1327863"/>
                </a:cubicBezTo>
                <a:cubicBezTo>
                  <a:pt x="2972324" y="1400194"/>
                  <a:pt x="2976724" y="1506439"/>
                  <a:pt x="2923362" y="1615530"/>
                </a:cubicBezTo>
                <a:cubicBezTo>
                  <a:pt x="2870001" y="1724621"/>
                  <a:pt x="2713133" y="1888322"/>
                  <a:pt x="2611345" y="1982410"/>
                </a:cubicBezTo>
                <a:cubicBezTo>
                  <a:pt x="2509557" y="2076498"/>
                  <a:pt x="2386502" y="2000967"/>
                  <a:pt x="2312631" y="2180056"/>
                </a:cubicBezTo>
                <a:cubicBezTo>
                  <a:pt x="2238761" y="2359146"/>
                  <a:pt x="2212976" y="2880007"/>
                  <a:pt x="2168122" y="3056946"/>
                </a:cubicBezTo>
                <a:cubicBezTo>
                  <a:pt x="2123267" y="3233884"/>
                  <a:pt x="2150228" y="3250932"/>
                  <a:pt x="2043501" y="3241687"/>
                </a:cubicBezTo>
                <a:cubicBezTo>
                  <a:pt x="1936773" y="3232442"/>
                  <a:pt x="1653452" y="3079000"/>
                  <a:pt x="1527755" y="3001473"/>
                </a:cubicBezTo>
                <a:cubicBezTo>
                  <a:pt x="1402059" y="2923947"/>
                  <a:pt x="1411468" y="2808213"/>
                  <a:pt x="1289320" y="2776529"/>
                </a:cubicBezTo>
                <a:cubicBezTo>
                  <a:pt x="1167173" y="2744845"/>
                  <a:pt x="943565" y="2789236"/>
                  <a:pt x="794872" y="2811369"/>
                </a:cubicBezTo>
                <a:cubicBezTo>
                  <a:pt x="646179" y="2833503"/>
                  <a:pt x="502328" y="2910755"/>
                  <a:pt x="397163" y="2909330"/>
                </a:cubicBezTo>
                <a:cubicBezTo>
                  <a:pt x="291997" y="2907905"/>
                  <a:pt x="187429" y="2887010"/>
                  <a:pt x="163880" y="2802819"/>
                </a:cubicBezTo>
                <a:cubicBezTo>
                  <a:pt x="140330" y="2718628"/>
                  <a:pt x="225637" y="2526597"/>
                  <a:pt x="255865" y="2404180"/>
                </a:cubicBezTo>
                <a:cubicBezTo>
                  <a:pt x="286093" y="2281762"/>
                  <a:pt x="329696" y="2160319"/>
                  <a:pt x="345248" y="2068316"/>
                </a:cubicBezTo>
                <a:cubicBezTo>
                  <a:pt x="360800" y="1976313"/>
                  <a:pt x="400490" y="1989697"/>
                  <a:pt x="349178" y="1852161"/>
                </a:cubicBezTo>
                <a:cubicBezTo>
                  <a:pt x="297865" y="1714625"/>
                  <a:pt x="93265" y="1396549"/>
                  <a:pt x="37372" y="1243103"/>
                </a:cubicBezTo>
                <a:cubicBezTo>
                  <a:pt x="-18521" y="1089657"/>
                  <a:pt x="1505" y="1006014"/>
                  <a:pt x="13818" y="931484"/>
                </a:cubicBezTo>
                <a:cubicBezTo>
                  <a:pt x="26130" y="856953"/>
                  <a:pt x="-19221" y="833483"/>
                  <a:pt x="111247" y="795922"/>
                </a:cubicBezTo>
                <a:cubicBezTo>
                  <a:pt x="255146" y="742777"/>
                  <a:pt x="688497" y="680041"/>
                  <a:pt x="877216" y="612614"/>
                </a:cubicBezTo>
                <a:cubicBezTo>
                  <a:pt x="1065936" y="545187"/>
                  <a:pt x="1130504" y="489383"/>
                  <a:pt x="1243565" y="391360"/>
                </a:cubicBezTo>
                <a:cubicBezTo>
                  <a:pt x="1356626" y="293338"/>
                  <a:pt x="1470629" y="76505"/>
                  <a:pt x="1555582" y="24480"/>
                </a:cubicBezTo>
                <a:cubicBezTo>
                  <a:pt x="1576820" y="11474"/>
                  <a:pt x="1595522" y="4022"/>
                  <a:pt x="1612697" y="1253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3931820" y="1351906"/>
            <a:ext cx="3987090" cy="4301634"/>
          </a:xfrm>
          <a:custGeom>
            <a:avLst/>
            <a:gdLst>
              <a:gd name="connsiteX0" fmla="*/ 1058055 w 2974188"/>
              <a:gd name="connsiteY0" fmla="*/ 872 h 3208825"/>
              <a:gd name="connsiteX1" fmla="*/ 1174109 w 2974188"/>
              <a:gd name="connsiteY1" fmla="*/ 22179 h 3208825"/>
              <a:gd name="connsiteX2" fmla="*/ 1532482 w 2974188"/>
              <a:gd name="connsiteY2" fmla="*/ 245248 h 3208825"/>
              <a:gd name="connsiteX3" fmla="*/ 1777435 w 2974188"/>
              <a:gd name="connsiteY3" fmla="*/ 522409 h 3208825"/>
              <a:gd name="connsiteX4" fmla="*/ 2168611 w 2974188"/>
              <a:gd name="connsiteY4" fmla="*/ 493162 h 3208825"/>
              <a:gd name="connsiteX5" fmla="*/ 2507335 w 2974188"/>
              <a:gd name="connsiteY5" fmla="*/ 564109 h 3208825"/>
              <a:gd name="connsiteX6" fmla="*/ 2799400 w 2974188"/>
              <a:gd name="connsiteY6" fmla="*/ 575170 h 3208825"/>
              <a:gd name="connsiteX7" fmla="*/ 2926675 w 2974188"/>
              <a:gd name="connsiteY7" fmla="*/ 833278 h 3208825"/>
              <a:gd name="connsiteX8" fmla="*/ 2822366 w 2974188"/>
              <a:gd name="connsiteY8" fmla="*/ 1303464 h 3208825"/>
              <a:gd name="connsiteX9" fmla="*/ 2650703 w 2974188"/>
              <a:gd name="connsiteY9" fmla="*/ 1617830 h 3208825"/>
              <a:gd name="connsiteX10" fmla="*/ 2932896 w 2974188"/>
              <a:gd name="connsiteY10" fmla="*/ 2460555 h 3208825"/>
              <a:gd name="connsiteX11" fmla="*/ 2909096 w 2974188"/>
              <a:gd name="connsiteY11" fmla="*/ 2682125 h 3208825"/>
              <a:gd name="connsiteX12" fmla="*/ 2340881 w 2974188"/>
              <a:gd name="connsiteY12" fmla="*/ 2710884 h 3208825"/>
              <a:gd name="connsiteX13" fmla="*/ 2024945 w 2974188"/>
              <a:gd name="connsiteY13" fmla="*/ 2623500 h 3208825"/>
              <a:gd name="connsiteX14" fmla="*/ 1604142 w 2974188"/>
              <a:gd name="connsiteY14" fmla="*/ 2885449 h 3208825"/>
              <a:gd name="connsiteX15" fmla="*/ 1298364 w 2974188"/>
              <a:gd name="connsiteY15" fmla="*/ 3157972 h 3208825"/>
              <a:gd name="connsiteX16" fmla="*/ 1042350 w 2974188"/>
              <a:gd name="connsiteY16" fmla="*/ 3172875 h 3208825"/>
              <a:gd name="connsiteX17" fmla="*/ 937303 w 2974188"/>
              <a:gd name="connsiteY17" fmla="*/ 2777477 h 3208825"/>
              <a:gd name="connsiteX18" fmla="*/ 859304 w 2974188"/>
              <a:gd name="connsiteY18" fmla="*/ 2438789 h 3208825"/>
              <a:gd name="connsiteX19" fmla="*/ 761727 w 2974188"/>
              <a:gd name="connsiteY19" fmla="*/ 2245871 h 3208825"/>
              <a:gd name="connsiteX20" fmla="*/ 201361 w 2974188"/>
              <a:gd name="connsiteY20" fmla="*/ 1853232 h 3208825"/>
              <a:gd name="connsiteX21" fmla="*/ 34860 w 2974188"/>
              <a:gd name="connsiteY21" fmla="*/ 1588773 h 3208825"/>
              <a:gd name="connsiteX22" fmla="*/ 57613 w 2974188"/>
              <a:gd name="connsiteY22" fmla="*/ 1423390 h 3208825"/>
              <a:gd name="connsiteX23" fmla="*/ 649033 w 2974188"/>
              <a:gd name="connsiteY23" fmla="*/ 903261 h 3208825"/>
              <a:gd name="connsiteX24" fmla="*/ 869449 w 2974188"/>
              <a:gd name="connsiteY24" fmla="*/ 536408 h 3208825"/>
              <a:gd name="connsiteX25" fmla="*/ 973758 w 2974188"/>
              <a:gd name="connsiteY25" fmla="*/ 66222 h 3208825"/>
              <a:gd name="connsiteX26" fmla="*/ 1058055 w 2974188"/>
              <a:gd name="connsiteY26" fmla="*/ 872 h 320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74188" h="3208825">
                <a:moveTo>
                  <a:pt x="1058055" y="872"/>
                </a:moveTo>
                <a:cubicBezTo>
                  <a:pt x="1090155" y="-3155"/>
                  <a:pt x="1127549" y="7260"/>
                  <a:pt x="1174109" y="22179"/>
                </a:cubicBezTo>
                <a:cubicBezTo>
                  <a:pt x="1267230" y="52016"/>
                  <a:pt x="1431928" y="161876"/>
                  <a:pt x="1532482" y="245248"/>
                </a:cubicBezTo>
                <a:cubicBezTo>
                  <a:pt x="1633036" y="328619"/>
                  <a:pt x="1671414" y="481090"/>
                  <a:pt x="1777435" y="522409"/>
                </a:cubicBezTo>
                <a:cubicBezTo>
                  <a:pt x="1883457" y="563728"/>
                  <a:pt x="2046961" y="486213"/>
                  <a:pt x="2168611" y="493162"/>
                </a:cubicBezTo>
                <a:cubicBezTo>
                  <a:pt x="2290260" y="500112"/>
                  <a:pt x="2402204" y="550441"/>
                  <a:pt x="2507335" y="564109"/>
                </a:cubicBezTo>
                <a:cubicBezTo>
                  <a:pt x="2612466" y="577777"/>
                  <a:pt x="2729509" y="530309"/>
                  <a:pt x="2799400" y="575170"/>
                </a:cubicBezTo>
                <a:cubicBezTo>
                  <a:pt x="2869290" y="620032"/>
                  <a:pt x="2922848" y="711895"/>
                  <a:pt x="2926675" y="833278"/>
                </a:cubicBezTo>
                <a:cubicBezTo>
                  <a:pt x="2930503" y="954661"/>
                  <a:pt x="2868362" y="1172706"/>
                  <a:pt x="2822366" y="1303464"/>
                </a:cubicBezTo>
                <a:cubicBezTo>
                  <a:pt x="2776371" y="1434223"/>
                  <a:pt x="2632281" y="1424982"/>
                  <a:pt x="2650703" y="1617830"/>
                </a:cubicBezTo>
                <a:cubicBezTo>
                  <a:pt x="2669124" y="1810678"/>
                  <a:pt x="2889830" y="2283172"/>
                  <a:pt x="2932896" y="2460555"/>
                </a:cubicBezTo>
                <a:cubicBezTo>
                  <a:pt x="2975962" y="2637937"/>
                  <a:pt x="3007765" y="2640403"/>
                  <a:pt x="2909096" y="2682125"/>
                </a:cubicBezTo>
                <a:cubicBezTo>
                  <a:pt x="2810427" y="2723846"/>
                  <a:pt x="2488239" y="2720654"/>
                  <a:pt x="2340881" y="2710884"/>
                </a:cubicBezTo>
                <a:cubicBezTo>
                  <a:pt x="2193522" y="2701113"/>
                  <a:pt x="2147735" y="2594405"/>
                  <a:pt x="2024945" y="2623500"/>
                </a:cubicBezTo>
                <a:cubicBezTo>
                  <a:pt x="1902155" y="2652594"/>
                  <a:pt x="1725239" y="2796371"/>
                  <a:pt x="1604142" y="2885449"/>
                </a:cubicBezTo>
                <a:cubicBezTo>
                  <a:pt x="1483045" y="2974528"/>
                  <a:pt x="1391996" y="3110068"/>
                  <a:pt x="1298364" y="3157972"/>
                </a:cubicBezTo>
                <a:cubicBezTo>
                  <a:pt x="1204732" y="3205877"/>
                  <a:pt x="1102526" y="3236291"/>
                  <a:pt x="1042350" y="3172875"/>
                </a:cubicBezTo>
                <a:cubicBezTo>
                  <a:pt x="982173" y="3109460"/>
                  <a:pt x="967811" y="2899825"/>
                  <a:pt x="937303" y="2777477"/>
                </a:cubicBezTo>
                <a:cubicBezTo>
                  <a:pt x="906795" y="2655129"/>
                  <a:pt x="888567" y="2527390"/>
                  <a:pt x="859304" y="2438789"/>
                </a:cubicBezTo>
                <a:cubicBezTo>
                  <a:pt x="830041" y="2350188"/>
                  <a:pt x="871384" y="2343464"/>
                  <a:pt x="761727" y="2245871"/>
                </a:cubicBezTo>
                <a:cubicBezTo>
                  <a:pt x="652070" y="2148278"/>
                  <a:pt x="322506" y="1962748"/>
                  <a:pt x="201361" y="1853232"/>
                </a:cubicBezTo>
                <a:cubicBezTo>
                  <a:pt x="80217" y="1743716"/>
                  <a:pt x="58818" y="1660414"/>
                  <a:pt x="34860" y="1588773"/>
                </a:cubicBezTo>
                <a:cubicBezTo>
                  <a:pt x="10902" y="1517133"/>
                  <a:pt x="-40161" y="1517587"/>
                  <a:pt x="57613" y="1423390"/>
                </a:cubicBezTo>
                <a:cubicBezTo>
                  <a:pt x="159975" y="1309138"/>
                  <a:pt x="513727" y="1051091"/>
                  <a:pt x="649033" y="903261"/>
                </a:cubicBezTo>
                <a:cubicBezTo>
                  <a:pt x="784339" y="755431"/>
                  <a:pt x="815328" y="675915"/>
                  <a:pt x="869449" y="536408"/>
                </a:cubicBezTo>
                <a:cubicBezTo>
                  <a:pt x="923570" y="396901"/>
                  <a:pt x="922981" y="151927"/>
                  <a:pt x="973758" y="66222"/>
                </a:cubicBezTo>
                <a:cubicBezTo>
                  <a:pt x="999146" y="23369"/>
                  <a:pt x="1025954" y="4899"/>
                  <a:pt x="1058055" y="87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7598691" y="1351661"/>
            <a:ext cx="4237710" cy="4160902"/>
          </a:xfrm>
          <a:custGeom>
            <a:avLst/>
            <a:gdLst>
              <a:gd name="connsiteX0" fmla="*/ 704001 w 3161139"/>
              <a:gd name="connsiteY0" fmla="*/ 368 h 3103844"/>
              <a:gd name="connsiteX1" fmla="*/ 769873 w 3161139"/>
              <a:gd name="connsiteY1" fmla="*/ 1820 h 3103844"/>
              <a:gd name="connsiteX2" fmla="*/ 1172401 w 3161139"/>
              <a:gd name="connsiteY2" fmla="*/ 128946 h 3103844"/>
              <a:gd name="connsiteX3" fmla="*/ 1478488 w 3161139"/>
              <a:gd name="connsiteY3" fmla="*/ 336627 h 3103844"/>
              <a:gd name="connsiteX4" fmla="*/ 1850160 w 3161139"/>
              <a:gd name="connsiteY4" fmla="*/ 211193 h 3103844"/>
              <a:gd name="connsiteX5" fmla="*/ 2195894 w 3161139"/>
              <a:gd name="connsiteY5" fmla="*/ 195836 h 3103844"/>
              <a:gd name="connsiteX6" fmla="*/ 2481563 w 3161139"/>
              <a:gd name="connsiteY6" fmla="*/ 134050 h 3103844"/>
              <a:gd name="connsiteX7" fmla="*/ 2668926 w 3161139"/>
              <a:gd name="connsiteY7" fmla="*/ 352485 h 3103844"/>
              <a:gd name="connsiteX8" fmla="*/ 2684598 w 3161139"/>
              <a:gd name="connsiteY8" fmla="*/ 833848 h 3103844"/>
              <a:gd name="connsiteX9" fmla="*/ 2596344 w 3161139"/>
              <a:gd name="connsiteY9" fmla="*/ 1180986 h 3103844"/>
              <a:gd name="connsiteX10" fmla="*/ 3078897 w 3161139"/>
              <a:gd name="connsiteY10" fmla="*/ 1927284 h 3103844"/>
              <a:gd name="connsiteX11" fmla="*/ 3110843 w 3161139"/>
              <a:gd name="connsiteY11" fmla="*/ 2147827 h 3103844"/>
              <a:gd name="connsiteX12" fmla="*/ 2567552 w 3161139"/>
              <a:gd name="connsiteY12" fmla="*/ 2316736 h 3103844"/>
              <a:gd name="connsiteX13" fmla="*/ 2239814 w 3161139"/>
              <a:gd name="connsiteY13" fmla="*/ 2310513 h 3103844"/>
              <a:gd name="connsiteX14" fmla="*/ 1897206 w 3161139"/>
              <a:gd name="connsiteY14" fmla="*/ 2668721 h 3103844"/>
              <a:gd name="connsiteX15" fmla="*/ 1668649 w 3161139"/>
              <a:gd name="connsiteY15" fmla="*/ 3008619 h 3103844"/>
              <a:gd name="connsiteX16" fmla="*/ 1424347 w 3161139"/>
              <a:gd name="connsiteY16" fmla="*/ 3086607 h 3103844"/>
              <a:gd name="connsiteX17" fmla="*/ 1224437 w 3161139"/>
              <a:gd name="connsiteY17" fmla="*/ 2729661 h 3103844"/>
              <a:gd name="connsiteX18" fmla="*/ 1064805 w 3161139"/>
              <a:gd name="connsiteY18" fmla="*/ 2420936 h 3103844"/>
              <a:gd name="connsiteX19" fmla="*/ 922394 w 3161139"/>
              <a:gd name="connsiteY19" fmla="*/ 2258278 h 3103844"/>
              <a:gd name="connsiteX20" fmla="*/ 282101 w 3161139"/>
              <a:gd name="connsiteY20" fmla="*/ 2017031 h 3103844"/>
              <a:gd name="connsiteX21" fmla="*/ 55164 w 3161139"/>
              <a:gd name="connsiteY21" fmla="*/ 1802180 h 3103844"/>
              <a:gd name="connsiteX22" fmla="*/ 36151 w 3161139"/>
              <a:gd name="connsiteY22" fmla="*/ 1636325 h 3103844"/>
              <a:gd name="connsiteX23" fmla="*/ 479946 w 3161139"/>
              <a:gd name="connsiteY23" fmla="*/ 985666 h 3103844"/>
              <a:gd name="connsiteX24" fmla="*/ 602397 w 3161139"/>
              <a:gd name="connsiteY24" fmla="*/ 575581 h 3103844"/>
              <a:gd name="connsiteX25" fmla="*/ 586725 w 3161139"/>
              <a:gd name="connsiteY25" fmla="*/ 94218 h 3103844"/>
              <a:gd name="connsiteX26" fmla="*/ 704001 w 3161139"/>
              <a:gd name="connsiteY26" fmla="*/ 368 h 310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161139" h="3103844">
                <a:moveTo>
                  <a:pt x="704001" y="368"/>
                </a:moveTo>
                <a:cubicBezTo>
                  <a:pt x="723566" y="-552"/>
                  <a:pt x="745470" y="373"/>
                  <a:pt x="769873" y="1820"/>
                </a:cubicBezTo>
                <a:cubicBezTo>
                  <a:pt x="867485" y="7608"/>
                  <a:pt x="1054299" y="73145"/>
                  <a:pt x="1172401" y="128946"/>
                </a:cubicBezTo>
                <a:cubicBezTo>
                  <a:pt x="1290504" y="184747"/>
                  <a:pt x="1365529" y="322919"/>
                  <a:pt x="1478488" y="336627"/>
                </a:cubicBezTo>
                <a:cubicBezTo>
                  <a:pt x="1591448" y="350335"/>
                  <a:pt x="1730593" y="234658"/>
                  <a:pt x="1850160" y="211193"/>
                </a:cubicBezTo>
                <a:cubicBezTo>
                  <a:pt x="1969728" y="187727"/>
                  <a:pt x="2090660" y="208693"/>
                  <a:pt x="2195894" y="195836"/>
                </a:cubicBezTo>
                <a:cubicBezTo>
                  <a:pt x="2301127" y="182979"/>
                  <a:pt x="2402724" y="107942"/>
                  <a:pt x="2481563" y="134050"/>
                </a:cubicBezTo>
                <a:cubicBezTo>
                  <a:pt x="2560401" y="160159"/>
                  <a:pt x="2635087" y="235852"/>
                  <a:pt x="2668926" y="352485"/>
                </a:cubicBezTo>
                <a:cubicBezTo>
                  <a:pt x="2702765" y="469118"/>
                  <a:pt x="2696695" y="695764"/>
                  <a:pt x="2684598" y="833848"/>
                </a:cubicBezTo>
                <a:cubicBezTo>
                  <a:pt x="2672501" y="971932"/>
                  <a:pt x="2530627" y="998747"/>
                  <a:pt x="2596344" y="1180986"/>
                </a:cubicBezTo>
                <a:cubicBezTo>
                  <a:pt x="2662060" y="1363226"/>
                  <a:pt x="2993147" y="1766144"/>
                  <a:pt x="3078897" y="1927284"/>
                </a:cubicBezTo>
                <a:cubicBezTo>
                  <a:pt x="3164647" y="2088424"/>
                  <a:pt x="3196067" y="2082918"/>
                  <a:pt x="3110843" y="2147827"/>
                </a:cubicBezTo>
                <a:cubicBezTo>
                  <a:pt x="3025619" y="2212736"/>
                  <a:pt x="2712724" y="2289622"/>
                  <a:pt x="2567552" y="2316736"/>
                </a:cubicBezTo>
                <a:cubicBezTo>
                  <a:pt x="2422381" y="2343851"/>
                  <a:pt x="2351538" y="2251849"/>
                  <a:pt x="2239814" y="2310513"/>
                </a:cubicBezTo>
                <a:cubicBezTo>
                  <a:pt x="2128089" y="2369178"/>
                  <a:pt x="1992401" y="2552371"/>
                  <a:pt x="1897206" y="2668721"/>
                </a:cubicBezTo>
                <a:cubicBezTo>
                  <a:pt x="1802012" y="2785073"/>
                  <a:pt x="1747459" y="2938971"/>
                  <a:pt x="1668649" y="3008619"/>
                </a:cubicBezTo>
                <a:cubicBezTo>
                  <a:pt x="1589838" y="3078267"/>
                  <a:pt x="1498382" y="3133100"/>
                  <a:pt x="1424347" y="3086607"/>
                </a:cubicBezTo>
                <a:cubicBezTo>
                  <a:pt x="1350312" y="3040114"/>
                  <a:pt x="1284361" y="2840606"/>
                  <a:pt x="1224437" y="2729661"/>
                </a:cubicBezTo>
                <a:cubicBezTo>
                  <a:pt x="1164513" y="2618716"/>
                  <a:pt x="1115146" y="2499499"/>
                  <a:pt x="1064805" y="2420936"/>
                </a:cubicBezTo>
                <a:cubicBezTo>
                  <a:pt x="1014464" y="2342372"/>
                  <a:pt x="1052844" y="2325596"/>
                  <a:pt x="922394" y="2258278"/>
                </a:cubicBezTo>
                <a:cubicBezTo>
                  <a:pt x="791943" y="2190960"/>
                  <a:pt x="426639" y="2093047"/>
                  <a:pt x="282101" y="2017031"/>
                </a:cubicBezTo>
                <a:cubicBezTo>
                  <a:pt x="137564" y="1941014"/>
                  <a:pt x="96156" y="1865631"/>
                  <a:pt x="55164" y="1802180"/>
                </a:cubicBezTo>
                <a:cubicBezTo>
                  <a:pt x="14172" y="1738730"/>
                  <a:pt x="-35180" y="1751845"/>
                  <a:pt x="36151" y="1636325"/>
                </a:cubicBezTo>
                <a:cubicBezTo>
                  <a:pt x="106948" y="1500240"/>
                  <a:pt x="385571" y="1162457"/>
                  <a:pt x="479946" y="985666"/>
                </a:cubicBezTo>
                <a:cubicBezTo>
                  <a:pt x="574320" y="808876"/>
                  <a:pt x="584601" y="724156"/>
                  <a:pt x="602397" y="575581"/>
                </a:cubicBezTo>
                <a:cubicBezTo>
                  <a:pt x="620194" y="427006"/>
                  <a:pt x="558813" y="189845"/>
                  <a:pt x="586725" y="94218"/>
                </a:cubicBezTo>
                <a:cubicBezTo>
                  <a:pt x="607659" y="22498"/>
                  <a:pt x="645306" y="3129"/>
                  <a:pt x="704001" y="368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673098" y="736600"/>
            <a:ext cx="6313937" cy="5207342"/>
          </a:xfrm>
          <a:prstGeom prst="cloud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3" name="图片占位符 6"/>
          <p:cNvSpPr>
            <a:spLocks noGrp="1"/>
          </p:cNvSpPr>
          <p:nvPr>
            <p:ph type="pic" sz="quarter" idx="11"/>
          </p:nvPr>
        </p:nvSpPr>
        <p:spPr>
          <a:xfrm>
            <a:off x="7094401" y="3163051"/>
            <a:ext cx="4394201" cy="3624063"/>
          </a:xfrm>
          <a:prstGeom prst="cloud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4" name="图片占位符 6"/>
          <p:cNvSpPr>
            <a:spLocks noGrp="1"/>
          </p:cNvSpPr>
          <p:nvPr>
            <p:ph type="pic" sz="quarter" idx="12"/>
          </p:nvPr>
        </p:nvSpPr>
        <p:spPr>
          <a:xfrm rot="1977394">
            <a:off x="7137398" y="215900"/>
            <a:ext cx="3803927" cy="3137242"/>
          </a:xfrm>
          <a:prstGeom prst="cloud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119776" y="477366"/>
            <a:ext cx="4320000" cy="4320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6074114" y="2374900"/>
            <a:ext cx="3960000" cy="3960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787398" y="217584"/>
            <a:ext cx="7543802" cy="6221658"/>
          </a:xfrm>
          <a:prstGeom prst="hear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480076" y="2861014"/>
            <a:ext cx="3223624" cy="32236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5211519" y="508000"/>
            <a:ext cx="5043238" cy="504323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8427952" y="2861014"/>
            <a:ext cx="3653610" cy="365361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 rot="20730623">
            <a:off x="1268083" y="901860"/>
            <a:ext cx="4258648" cy="5183409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 rot="1765907">
            <a:off x="6483931" y="2632865"/>
            <a:ext cx="2888641" cy="3515904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 rot="474100">
            <a:off x="0" y="670089"/>
            <a:ext cx="5021985" cy="5427040"/>
          </a:xfrm>
          <a:prstGeom prst="star5">
            <a:avLst>
              <a:gd name="adj" fmla="val 31163"/>
              <a:gd name="hf" fmla="val 105146"/>
              <a:gd name="vf" fmla="val 110557"/>
            </a:avLst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4711700" y="2867189"/>
            <a:ext cx="3147674" cy="314767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 rot="21041193">
            <a:off x="7155702" y="162089"/>
            <a:ext cx="4876565" cy="5410200"/>
          </a:xfrm>
          <a:prstGeom prst="star5">
            <a:avLst>
              <a:gd name="adj" fmla="val 31310"/>
              <a:gd name="hf" fmla="val 105146"/>
              <a:gd name="vf" fmla="val 110557"/>
            </a:avLst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450318" y="3111944"/>
            <a:ext cx="3557669" cy="32465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007987" y="712089"/>
            <a:ext cx="4273897" cy="525691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281884" y="1389707"/>
            <a:ext cx="3557669" cy="32465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3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5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3318600" y="819337"/>
            <a:ext cx="5804983" cy="434475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329301" y="2719538"/>
            <a:ext cx="3473388" cy="3753542"/>
          </a:xfrm>
          <a:custGeom>
            <a:avLst/>
            <a:gdLst>
              <a:gd name="connsiteX0" fmla="*/ 881439 w 2254483"/>
              <a:gd name="connsiteY0" fmla="*/ 127 h 2436324"/>
              <a:gd name="connsiteX1" fmla="*/ 968299 w 2254483"/>
              <a:gd name="connsiteY1" fmla="*/ 22384 h 2436324"/>
              <a:gd name="connsiteX2" fmla="*/ 1228247 w 2254483"/>
              <a:gd name="connsiteY2" fmla="*/ 210342 h 2436324"/>
              <a:gd name="connsiteX3" fmla="*/ 1399367 w 2254483"/>
              <a:gd name="connsiteY3" fmla="*/ 433341 h 2436324"/>
              <a:gd name="connsiteX4" fmla="*/ 1697454 w 2254483"/>
              <a:gd name="connsiteY4" fmla="*/ 431745 h 2436324"/>
              <a:gd name="connsiteX5" fmla="*/ 1950508 w 2254483"/>
              <a:gd name="connsiteY5" fmla="*/ 503346 h 2436324"/>
              <a:gd name="connsiteX6" fmla="*/ 2171339 w 2254483"/>
              <a:gd name="connsiteY6" fmla="*/ 527094 h 2436324"/>
              <a:gd name="connsiteX7" fmla="*/ 2254250 w 2254483"/>
              <a:gd name="connsiteY7" fmla="*/ 729459 h 2436324"/>
              <a:gd name="connsiteX8" fmla="*/ 2150442 w 2254483"/>
              <a:gd name="connsiteY8" fmla="*/ 1080420 h 2436324"/>
              <a:gd name="connsiteX9" fmla="*/ 2003769 w 2254483"/>
              <a:gd name="connsiteY9" fmla="*/ 1309710 h 2436324"/>
              <a:gd name="connsiteX10" fmla="*/ 2173371 w 2254483"/>
              <a:gd name="connsiteY10" fmla="*/ 1963419 h 2436324"/>
              <a:gd name="connsiteX11" fmla="*/ 2143675 w 2254483"/>
              <a:gd name="connsiteY11" fmla="*/ 2130139 h 2436324"/>
              <a:gd name="connsiteX12" fmla="*/ 1711400 w 2254483"/>
              <a:gd name="connsiteY12" fmla="*/ 2122053 h 2436324"/>
              <a:gd name="connsiteX13" fmla="*/ 1476487 w 2254483"/>
              <a:gd name="connsiteY13" fmla="*/ 2039190 h 2436324"/>
              <a:gd name="connsiteX14" fmla="*/ 1143699 w 2254483"/>
              <a:gd name="connsiteY14" fmla="*/ 2215639 h 2436324"/>
              <a:gd name="connsiteX15" fmla="*/ 897555 w 2254483"/>
              <a:gd name="connsiteY15" fmla="*/ 2406154 h 2436324"/>
              <a:gd name="connsiteX16" fmla="*/ 702688 w 2254483"/>
              <a:gd name="connsiteY16" fmla="*/ 2403985 h 2436324"/>
              <a:gd name="connsiteX17" fmla="*/ 643850 w 2254483"/>
              <a:gd name="connsiteY17" fmla="*/ 2098710 h 2436324"/>
              <a:gd name="connsiteX18" fmla="*/ 602534 w 2254483"/>
              <a:gd name="connsiteY18" fmla="*/ 1837849 h 2436324"/>
              <a:gd name="connsiteX19" fmla="*/ 538709 w 2254483"/>
              <a:gd name="connsiteY19" fmla="*/ 1686466 h 2436324"/>
              <a:gd name="connsiteX20" fmla="*/ 134550 w 2254483"/>
              <a:gd name="connsiteY20" fmla="*/ 1359333 h 2436324"/>
              <a:gd name="connsiteX21" fmla="*/ 22237 w 2254483"/>
              <a:gd name="connsiteY21" fmla="*/ 1150090 h 2436324"/>
              <a:gd name="connsiteX22" fmla="*/ 48184 w 2254483"/>
              <a:gd name="connsiteY22" fmla="*/ 1025910 h 2436324"/>
              <a:gd name="connsiteX23" fmla="*/ 523896 w 2254483"/>
              <a:gd name="connsiteY23" fmla="*/ 662710 h 2436324"/>
              <a:gd name="connsiteX24" fmla="*/ 710290 w 2254483"/>
              <a:gd name="connsiteY24" fmla="*/ 396195 h 2436324"/>
              <a:gd name="connsiteX25" fmla="*/ 814097 w 2254483"/>
              <a:gd name="connsiteY25" fmla="*/ 45235 h 2436324"/>
              <a:gd name="connsiteX26" fmla="*/ 881439 w 2254483"/>
              <a:gd name="connsiteY26" fmla="*/ 127 h 2436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54483" h="2436324">
                <a:moveTo>
                  <a:pt x="881439" y="127"/>
                </a:moveTo>
                <a:cubicBezTo>
                  <a:pt x="905987" y="-1238"/>
                  <a:pt x="933787" y="8625"/>
                  <a:pt x="968299" y="22384"/>
                </a:cubicBezTo>
                <a:cubicBezTo>
                  <a:pt x="1037324" y="49902"/>
                  <a:pt x="1156403" y="141849"/>
                  <a:pt x="1228247" y="210342"/>
                </a:cubicBezTo>
                <a:cubicBezTo>
                  <a:pt x="1300092" y="278835"/>
                  <a:pt x="1321165" y="396441"/>
                  <a:pt x="1399367" y="433341"/>
                </a:cubicBezTo>
                <a:cubicBezTo>
                  <a:pt x="1477568" y="470242"/>
                  <a:pt x="1605597" y="420078"/>
                  <a:pt x="1697454" y="431745"/>
                </a:cubicBezTo>
                <a:cubicBezTo>
                  <a:pt x="1789311" y="443412"/>
                  <a:pt x="1871527" y="487455"/>
                  <a:pt x="1950508" y="503346"/>
                </a:cubicBezTo>
                <a:cubicBezTo>
                  <a:pt x="2029488" y="519238"/>
                  <a:pt x="2120715" y="489409"/>
                  <a:pt x="2171339" y="527094"/>
                </a:cubicBezTo>
                <a:cubicBezTo>
                  <a:pt x="2221962" y="564780"/>
                  <a:pt x="2257733" y="637238"/>
                  <a:pt x="2254250" y="729459"/>
                </a:cubicBezTo>
                <a:cubicBezTo>
                  <a:pt x="2250767" y="821681"/>
                  <a:pt x="2192189" y="983711"/>
                  <a:pt x="2150442" y="1080420"/>
                </a:cubicBezTo>
                <a:cubicBezTo>
                  <a:pt x="2108695" y="1177128"/>
                  <a:pt x="1999948" y="1162543"/>
                  <a:pt x="2003769" y="1309710"/>
                </a:cubicBezTo>
                <a:cubicBezTo>
                  <a:pt x="2007591" y="1456876"/>
                  <a:pt x="2150054" y="1826681"/>
                  <a:pt x="2173371" y="1963419"/>
                </a:cubicBezTo>
                <a:cubicBezTo>
                  <a:pt x="2196689" y="2100157"/>
                  <a:pt x="2220670" y="2103700"/>
                  <a:pt x="2143675" y="2130139"/>
                </a:cubicBezTo>
                <a:cubicBezTo>
                  <a:pt x="2066679" y="2156578"/>
                  <a:pt x="1822598" y="2137211"/>
                  <a:pt x="1711400" y="2122053"/>
                </a:cubicBezTo>
                <a:cubicBezTo>
                  <a:pt x="1600202" y="2106895"/>
                  <a:pt x="1571104" y="2023592"/>
                  <a:pt x="1476487" y="2039190"/>
                </a:cubicBezTo>
                <a:cubicBezTo>
                  <a:pt x="1381870" y="2054787"/>
                  <a:pt x="1240188" y="2154478"/>
                  <a:pt x="1143699" y="2215639"/>
                </a:cubicBezTo>
                <a:cubicBezTo>
                  <a:pt x="1047211" y="2276799"/>
                  <a:pt x="971057" y="2374762"/>
                  <a:pt x="897555" y="2406154"/>
                </a:cubicBezTo>
                <a:cubicBezTo>
                  <a:pt x="824053" y="2437545"/>
                  <a:pt x="744972" y="2455226"/>
                  <a:pt x="702688" y="2403985"/>
                </a:cubicBezTo>
                <a:cubicBezTo>
                  <a:pt x="660404" y="2352745"/>
                  <a:pt x="660543" y="2193066"/>
                  <a:pt x="643850" y="2098710"/>
                </a:cubicBezTo>
                <a:cubicBezTo>
                  <a:pt x="627158" y="2004354"/>
                  <a:pt x="620058" y="1906556"/>
                  <a:pt x="602534" y="1837849"/>
                </a:cubicBezTo>
                <a:cubicBezTo>
                  <a:pt x="585010" y="1769141"/>
                  <a:pt x="616706" y="1766219"/>
                  <a:pt x="538709" y="1686466"/>
                </a:cubicBezTo>
                <a:cubicBezTo>
                  <a:pt x="460711" y="1606713"/>
                  <a:pt x="220629" y="1448729"/>
                  <a:pt x="134550" y="1359333"/>
                </a:cubicBezTo>
                <a:cubicBezTo>
                  <a:pt x="48472" y="1269937"/>
                  <a:pt x="36631" y="1205660"/>
                  <a:pt x="22237" y="1150090"/>
                </a:cubicBezTo>
                <a:cubicBezTo>
                  <a:pt x="7842" y="1094519"/>
                  <a:pt x="-30892" y="1092177"/>
                  <a:pt x="48184" y="1025910"/>
                </a:cubicBezTo>
                <a:cubicBezTo>
                  <a:pt x="131794" y="944680"/>
                  <a:pt x="413545" y="767663"/>
                  <a:pt x="523896" y="662710"/>
                </a:cubicBezTo>
                <a:cubicBezTo>
                  <a:pt x="634247" y="557758"/>
                  <a:pt x="661923" y="499107"/>
                  <a:pt x="710290" y="396195"/>
                </a:cubicBezTo>
                <a:cubicBezTo>
                  <a:pt x="758656" y="293282"/>
                  <a:pt x="771096" y="107536"/>
                  <a:pt x="814097" y="45235"/>
                </a:cubicBezTo>
                <a:cubicBezTo>
                  <a:pt x="835598" y="14084"/>
                  <a:pt x="856892" y="1492"/>
                  <a:pt x="881439" y="127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8443286" y="2730500"/>
            <a:ext cx="3537368" cy="3830876"/>
          </a:xfrm>
          <a:custGeom>
            <a:avLst/>
            <a:gdLst>
              <a:gd name="connsiteX0" fmla="*/ 1512352 w 2296010"/>
              <a:gd name="connsiteY0" fmla="*/ 84 h 2486518"/>
              <a:gd name="connsiteX1" fmla="*/ 1604851 w 2296010"/>
              <a:gd name="connsiteY1" fmla="*/ 79876 h 2486518"/>
              <a:gd name="connsiteX2" fmla="*/ 1706400 w 2296010"/>
              <a:gd name="connsiteY2" fmla="*/ 384160 h 2486518"/>
              <a:gd name="connsiteX3" fmla="*/ 1715355 w 2296010"/>
              <a:gd name="connsiteY3" fmla="*/ 665105 h 2486518"/>
              <a:gd name="connsiteX4" fmla="*/ 1958432 w 2296010"/>
              <a:gd name="connsiteY4" fmla="*/ 837651 h 2486518"/>
              <a:gd name="connsiteX5" fmla="*/ 2122239 w 2296010"/>
              <a:gd name="connsiteY5" fmla="*/ 1043394 h 2486518"/>
              <a:gd name="connsiteX6" fmla="*/ 2287779 w 2296010"/>
              <a:gd name="connsiteY6" fmla="*/ 1191472 h 2486518"/>
              <a:gd name="connsiteX7" fmla="*/ 2237112 w 2296010"/>
              <a:gd name="connsiteY7" fmla="*/ 1404213 h 2486518"/>
              <a:gd name="connsiteX8" fmla="*/ 1948109 w 2296010"/>
              <a:gd name="connsiteY8" fmla="*/ 1628770 h 2486518"/>
              <a:gd name="connsiteX9" fmla="*/ 1695241 w 2296010"/>
              <a:gd name="connsiteY9" fmla="*/ 1729492 h 2486518"/>
              <a:gd name="connsiteX10" fmla="*/ 1451777 w 2296010"/>
              <a:gd name="connsiteY10" fmla="*/ 2359434 h 2486518"/>
              <a:gd name="connsiteX11" fmla="*/ 1330424 w 2296010"/>
              <a:gd name="connsiteY11" fmla="*/ 2477547 h 2486518"/>
              <a:gd name="connsiteX12" fmla="*/ 983988 w 2296010"/>
              <a:gd name="connsiteY12" fmla="*/ 2218880 h 2486518"/>
              <a:gd name="connsiteX13" fmla="*/ 841485 w 2296010"/>
              <a:gd name="connsiteY13" fmla="*/ 2014568 h 2486518"/>
              <a:gd name="connsiteX14" fmla="*/ 468246 w 2296010"/>
              <a:gd name="connsiteY14" fmla="*/ 1963824 h 2486518"/>
              <a:gd name="connsiteX15" fmla="*/ 157188 w 2296010"/>
              <a:gd name="connsiteY15" fmla="*/ 1975037 h 2486518"/>
              <a:gd name="connsiteX16" fmla="*/ 155 w 2296010"/>
              <a:gd name="connsiteY16" fmla="*/ 1859630 h 2486518"/>
              <a:gd name="connsiteX17" fmla="*/ 130394 w 2296010"/>
              <a:gd name="connsiteY17" fmla="*/ 1577331 h 2486518"/>
              <a:gd name="connsiteX18" fmla="*/ 248963 w 2296010"/>
              <a:gd name="connsiteY18" fmla="*/ 1341329 h 2486518"/>
              <a:gd name="connsiteX19" fmla="*/ 285401 w 2296010"/>
              <a:gd name="connsiteY19" fmla="*/ 1181133 h 2486518"/>
              <a:gd name="connsiteX20" fmla="*/ 147870 w 2296010"/>
              <a:gd name="connsiteY20" fmla="*/ 679690 h 2486518"/>
              <a:gd name="connsiteX21" fmla="*/ 178663 w 2296010"/>
              <a:gd name="connsiteY21" fmla="*/ 444214 h 2486518"/>
              <a:gd name="connsiteX22" fmla="*/ 272162 w 2296010"/>
              <a:gd name="connsiteY22" fmla="*/ 358471 h 2486518"/>
              <a:gd name="connsiteX23" fmla="*/ 870414 w 2296010"/>
              <a:gd name="connsiteY23" fmla="*/ 340863 h 2486518"/>
              <a:gd name="connsiteX24" fmla="*/ 1177257 w 2296010"/>
              <a:gd name="connsiteY24" fmla="*/ 233065 h 2486518"/>
              <a:gd name="connsiteX25" fmla="*/ 1466261 w 2296010"/>
              <a:gd name="connsiteY25" fmla="*/ 8508 h 2486518"/>
              <a:gd name="connsiteX26" fmla="*/ 1512352 w 2296010"/>
              <a:gd name="connsiteY26" fmla="*/ 84 h 248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96010" h="2486518">
                <a:moveTo>
                  <a:pt x="1512352" y="84"/>
                </a:moveTo>
                <a:cubicBezTo>
                  <a:pt x="1551972" y="1892"/>
                  <a:pt x="1574833" y="32920"/>
                  <a:pt x="1604851" y="79876"/>
                </a:cubicBezTo>
                <a:cubicBezTo>
                  <a:pt x="1644874" y="142484"/>
                  <a:pt x="1687982" y="286621"/>
                  <a:pt x="1706400" y="384160"/>
                </a:cubicBezTo>
                <a:cubicBezTo>
                  <a:pt x="1724817" y="481698"/>
                  <a:pt x="1673349" y="589523"/>
                  <a:pt x="1715355" y="665105"/>
                </a:cubicBezTo>
                <a:cubicBezTo>
                  <a:pt x="1757360" y="740687"/>
                  <a:pt x="1890618" y="774603"/>
                  <a:pt x="1958432" y="837651"/>
                </a:cubicBezTo>
                <a:cubicBezTo>
                  <a:pt x="2026246" y="900699"/>
                  <a:pt x="2067348" y="984424"/>
                  <a:pt x="2122239" y="1043394"/>
                </a:cubicBezTo>
                <a:cubicBezTo>
                  <a:pt x="2177130" y="1102364"/>
                  <a:pt x="2268633" y="1131335"/>
                  <a:pt x="2287779" y="1191472"/>
                </a:cubicBezTo>
                <a:cubicBezTo>
                  <a:pt x="2306924" y="1251609"/>
                  <a:pt x="2293724" y="1331330"/>
                  <a:pt x="2237112" y="1404213"/>
                </a:cubicBezTo>
                <a:cubicBezTo>
                  <a:pt x="2180500" y="1477096"/>
                  <a:pt x="2038420" y="1574557"/>
                  <a:pt x="1948109" y="1628770"/>
                </a:cubicBezTo>
                <a:cubicBezTo>
                  <a:pt x="1857797" y="1682984"/>
                  <a:pt x="1777963" y="1607715"/>
                  <a:pt x="1695241" y="1729492"/>
                </a:cubicBezTo>
                <a:cubicBezTo>
                  <a:pt x="1612519" y="1851269"/>
                  <a:pt x="1512580" y="2234758"/>
                  <a:pt x="1451777" y="2359434"/>
                </a:cubicBezTo>
                <a:cubicBezTo>
                  <a:pt x="1390975" y="2484110"/>
                  <a:pt x="1408389" y="2500972"/>
                  <a:pt x="1330424" y="2477547"/>
                </a:cubicBezTo>
                <a:cubicBezTo>
                  <a:pt x="1252459" y="2454122"/>
                  <a:pt x="1065478" y="2296043"/>
                  <a:pt x="983988" y="2218880"/>
                </a:cubicBezTo>
                <a:cubicBezTo>
                  <a:pt x="902498" y="2141717"/>
                  <a:pt x="927442" y="2057077"/>
                  <a:pt x="841485" y="2014568"/>
                </a:cubicBezTo>
                <a:cubicBezTo>
                  <a:pt x="755528" y="1972058"/>
                  <a:pt x="582296" y="1970412"/>
                  <a:pt x="468246" y="1963824"/>
                </a:cubicBezTo>
                <a:cubicBezTo>
                  <a:pt x="354197" y="1957236"/>
                  <a:pt x="235204" y="1992403"/>
                  <a:pt x="157188" y="1975037"/>
                </a:cubicBezTo>
                <a:cubicBezTo>
                  <a:pt x="79173" y="1957671"/>
                  <a:pt x="4621" y="1925914"/>
                  <a:pt x="155" y="1859630"/>
                </a:cubicBezTo>
                <a:cubicBezTo>
                  <a:pt x="-4310" y="1793346"/>
                  <a:pt x="88926" y="1663715"/>
                  <a:pt x="130394" y="1577331"/>
                </a:cubicBezTo>
                <a:cubicBezTo>
                  <a:pt x="171862" y="1490947"/>
                  <a:pt x="223129" y="1407362"/>
                  <a:pt x="248963" y="1341329"/>
                </a:cubicBezTo>
                <a:cubicBezTo>
                  <a:pt x="274797" y="1275296"/>
                  <a:pt x="302249" y="1291407"/>
                  <a:pt x="285401" y="1181133"/>
                </a:cubicBezTo>
                <a:cubicBezTo>
                  <a:pt x="268552" y="1070860"/>
                  <a:pt x="165660" y="802510"/>
                  <a:pt x="147870" y="679690"/>
                </a:cubicBezTo>
                <a:cubicBezTo>
                  <a:pt x="130081" y="556870"/>
                  <a:pt x="157948" y="497751"/>
                  <a:pt x="178663" y="444214"/>
                </a:cubicBezTo>
                <a:cubicBezTo>
                  <a:pt x="199378" y="390677"/>
                  <a:pt x="169279" y="366186"/>
                  <a:pt x="272162" y="358471"/>
                </a:cubicBezTo>
                <a:cubicBezTo>
                  <a:pt x="387453" y="341246"/>
                  <a:pt x="719565" y="361764"/>
                  <a:pt x="870414" y="340863"/>
                </a:cubicBezTo>
                <a:cubicBezTo>
                  <a:pt x="1021263" y="319962"/>
                  <a:pt x="1077949" y="288458"/>
                  <a:pt x="1177257" y="233065"/>
                </a:cubicBezTo>
                <a:cubicBezTo>
                  <a:pt x="1276565" y="177673"/>
                  <a:pt x="1394995" y="34040"/>
                  <a:pt x="1466261" y="8508"/>
                </a:cubicBezTo>
                <a:cubicBezTo>
                  <a:pt x="1484077" y="2126"/>
                  <a:pt x="1499146" y="-519"/>
                  <a:pt x="1512352" y="84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 rot="1337620">
            <a:off x="591740" y="952500"/>
            <a:ext cx="3640314" cy="351306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 rot="1337620">
            <a:off x="4148190" y="676466"/>
            <a:ext cx="2731654" cy="259796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 rot="1337620">
            <a:off x="5118458" y="3082702"/>
            <a:ext cx="3212236" cy="313857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 rot="1337620">
            <a:off x="7483398" y="1198058"/>
            <a:ext cx="3056882" cy="3018178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4"/>
          </p:nvPr>
        </p:nvSpPr>
        <p:spPr>
          <a:xfrm rot="1337620">
            <a:off x="9267605" y="4189023"/>
            <a:ext cx="2016194" cy="187856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5" grpId="0" animBg="1"/>
      <p:bldP spid="17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 rot="1095684">
            <a:off x="7933972" y="382751"/>
            <a:ext cx="4008722" cy="293066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555106" y="422345"/>
            <a:ext cx="4242028" cy="2946138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 rot="20064032">
            <a:off x="7043184" y="3518605"/>
            <a:ext cx="3646068" cy="297635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5" name="图片占位符 9"/>
          <p:cNvSpPr>
            <a:spLocks noGrp="1"/>
          </p:cNvSpPr>
          <p:nvPr>
            <p:ph type="pic" sz="quarter" idx="13"/>
          </p:nvPr>
        </p:nvSpPr>
        <p:spPr>
          <a:xfrm>
            <a:off x="555106" y="3368483"/>
            <a:ext cx="4242028" cy="2946138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1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jpeg"/><Relationship Id="rId5" Type="http://schemas.openxmlformats.org/officeDocument/2006/relationships/image" Target="../media/image31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545" y="4907040"/>
            <a:ext cx="11046909" cy="145707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300513" y="1422401"/>
            <a:ext cx="7300686" cy="2510971"/>
          </a:xfrm>
          <a:prstGeom prst="rect">
            <a:avLst/>
          </a:prstGeom>
          <a:solidFill>
            <a:srgbClr val="0350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590799" y="1677008"/>
            <a:ext cx="7300686" cy="2510971"/>
          </a:xfrm>
          <a:prstGeom prst="rect">
            <a:avLst/>
          </a:prstGeom>
          <a:solidFill>
            <a:srgbClr val="0350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381382" y="2247595"/>
            <a:ext cx="5429237" cy="1121767"/>
          </a:xfrm>
          <a:custGeom>
            <a:avLst/>
            <a:gdLst/>
            <a:ahLst/>
            <a:cxnLst/>
            <a:rect l="l" t="t" r="r" b="b"/>
            <a:pathLst>
              <a:path w="5429237" h="1121767">
                <a:moveTo>
                  <a:pt x="4041875" y="852091"/>
                </a:moveTo>
                <a:cubicBezTo>
                  <a:pt x="4044058" y="852488"/>
                  <a:pt x="4046538" y="853877"/>
                  <a:pt x="4049316" y="856258"/>
                </a:cubicBezTo>
                <a:cubicBezTo>
                  <a:pt x="4072335" y="869752"/>
                  <a:pt x="4098529" y="894358"/>
                  <a:pt x="4127898" y="930077"/>
                </a:cubicBezTo>
                <a:cubicBezTo>
                  <a:pt x="4142185" y="947539"/>
                  <a:pt x="4155679" y="959048"/>
                  <a:pt x="4168379" y="964605"/>
                </a:cubicBezTo>
                <a:cubicBezTo>
                  <a:pt x="4184254" y="972542"/>
                  <a:pt x="4192588" y="984052"/>
                  <a:pt x="4193382" y="999133"/>
                </a:cubicBezTo>
                <a:cubicBezTo>
                  <a:pt x="4194969" y="1018977"/>
                  <a:pt x="4183460" y="1037630"/>
                  <a:pt x="4158854" y="1055092"/>
                </a:cubicBezTo>
                <a:cubicBezTo>
                  <a:pt x="4094560" y="1098749"/>
                  <a:pt x="4008438" y="1106289"/>
                  <a:pt x="3900488" y="1077714"/>
                </a:cubicBezTo>
                <a:cubicBezTo>
                  <a:pt x="3897313" y="1076127"/>
                  <a:pt x="3894535" y="1075333"/>
                  <a:pt x="3892154" y="1075333"/>
                </a:cubicBezTo>
                <a:cubicBezTo>
                  <a:pt x="3779441" y="1041202"/>
                  <a:pt x="3704035" y="981274"/>
                  <a:pt x="3665935" y="895549"/>
                </a:cubicBezTo>
                <a:cubicBezTo>
                  <a:pt x="3663554" y="889199"/>
                  <a:pt x="3663950" y="885627"/>
                  <a:pt x="3667126" y="884833"/>
                </a:cubicBezTo>
                <a:cubicBezTo>
                  <a:pt x="3670301" y="883245"/>
                  <a:pt x="3673476" y="885230"/>
                  <a:pt x="3676651" y="890786"/>
                </a:cubicBezTo>
                <a:cubicBezTo>
                  <a:pt x="3694907" y="923330"/>
                  <a:pt x="3733007" y="955080"/>
                  <a:pt x="3790951" y="986036"/>
                </a:cubicBezTo>
                <a:cubicBezTo>
                  <a:pt x="3794919" y="988417"/>
                  <a:pt x="3799682" y="990799"/>
                  <a:pt x="3805238" y="993180"/>
                </a:cubicBezTo>
                <a:cubicBezTo>
                  <a:pt x="3922713" y="1040011"/>
                  <a:pt x="4016376" y="1045567"/>
                  <a:pt x="4086226" y="1009849"/>
                </a:cubicBezTo>
                <a:cubicBezTo>
                  <a:pt x="4097338" y="1003499"/>
                  <a:pt x="4102894" y="996355"/>
                  <a:pt x="4102894" y="988417"/>
                </a:cubicBezTo>
                <a:cubicBezTo>
                  <a:pt x="4090988" y="934442"/>
                  <a:pt x="4070351" y="892770"/>
                  <a:pt x="4040982" y="863402"/>
                </a:cubicBezTo>
                <a:cubicBezTo>
                  <a:pt x="4037013" y="859433"/>
                  <a:pt x="4035426" y="856258"/>
                  <a:pt x="4036219" y="853877"/>
                </a:cubicBezTo>
                <a:cubicBezTo>
                  <a:pt x="4037807" y="852289"/>
                  <a:pt x="4039692" y="851694"/>
                  <a:pt x="4041875" y="852091"/>
                </a:cubicBezTo>
                <a:close/>
                <a:moveTo>
                  <a:pt x="3609380" y="850305"/>
                </a:moveTo>
                <a:cubicBezTo>
                  <a:pt x="3612158" y="849908"/>
                  <a:pt x="3614341" y="850305"/>
                  <a:pt x="3615929" y="851495"/>
                </a:cubicBezTo>
                <a:cubicBezTo>
                  <a:pt x="3617516" y="854670"/>
                  <a:pt x="3615532" y="859830"/>
                  <a:pt x="3609976" y="866974"/>
                </a:cubicBezTo>
                <a:cubicBezTo>
                  <a:pt x="3599657" y="880467"/>
                  <a:pt x="3591719" y="898327"/>
                  <a:pt x="3586163" y="920552"/>
                </a:cubicBezTo>
                <a:cubicBezTo>
                  <a:pt x="3563938" y="994370"/>
                  <a:pt x="3552826" y="1032470"/>
                  <a:pt x="3552826" y="1034852"/>
                </a:cubicBezTo>
                <a:cubicBezTo>
                  <a:pt x="3540919" y="1057870"/>
                  <a:pt x="3528616" y="1067792"/>
                  <a:pt x="3515916" y="1064617"/>
                </a:cubicBezTo>
                <a:cubicBezTo>
                  <a:pt x="3503216" y="1060649"/>
                  <a:pt x="3495676" y="1049933"/>
                  <a:pt x="3493294" y="1032470"/>
                </a:cubicBezTo>
                <a:cubicBezTo>
                  <a:pt x="3491707" y="1022152"/>
                  <a:pt x="3492104" y="1009849"/>
                  <a:pt x="3494485" y="995561"/>
                </a:cubicBezTo>
                <a:cubicBezTo>
                  <a:pt x="3499247" y="976511"/>
                  <a:pt x="3512741" y="951111"/>
                  <a:pt x="3534966" y="919361"/>
                </a:cubicBezTo>
                <a:cubicBezTo>
                  <a:pt x="3557985" y="888405"/>
                  <a:pt x="3579416" y="866577"/>
                  <a:pt x="3599260" y="853877"/>
                </a:cubicBezTo>
                <a:cubicBezTo>
                  <a:pt x="3603229" y="851892"/>
                  <a:pt x="3606602" y="850702"/>
                  <a:pt x="3609380" y="850305"/>
                </a:cubicBezTo>
                <a:close/>
                <a:moveTo>
                  <a:pt x="1416845" y="828874"/>
                </a:moveTo>
                <a:cubicBezTo>
                  <a:pt x="1383507" y="828080"/>
                  <a:pt x="1348979" y="841970"/>
                  <a:pt x="1313260" y="870545"/>
                </a:cubicBezTo>
                <a:cubicBezTo>
                  <a:pt x="1313260" y="876895"/>
                  <a:pt x="1312863" y="884039"/>
                  <a:pt x="1312069" y="891977"/>
                </a:cubicBezTo>
                <a:cubicBezTo>
                  <a:pt x="1309688" y="912614"/>
                  <a:pt x="1308895" y="930077"/>
                  <a:pt x="1309688" y="944364"/>
                </a:cubicBezTo>
                <a:cubicBezTo>
                  <a:pt x="1311276" y="959445"/>
                  <a:pt x="1311673" y="976908"/>
                  <a:pt x="1310879" y="996752"/>
                </a:cubicBezTo>
                <a:cubicBezTo>
                  <a:pt x="1313260" y="993577"/>
                  <a:pt x="1348979" y="947539"/>
                  <a:pt x="1418035" y="858639"/>
                </a:cubicBezTo>
                <a:cubicBezTo>
                  <a:pt x="1428354" y="844352"/>
                  <a:pt x="1430735" y="835620"/>
                  <a:pt x="1425179" y="832445"/>
                </a:cubicBezTo>
                <a:cubicBezTo>
                  <a:pt x="1422798" y="830858"/>
                  <a:pt x="1420020" y="829667"/>
                  <a:pt x="1416845" y="828874"/>
                </a:cubicBezTo>
                <a:close/>
                <a:moveTo>
                  <a:pt x="5372261" y="739719"/>
                </a:moveTo>
                <a:lnTo>
                  <a:pt x="5429237" y="739719"/>
                </a:lnTo>
                <a:lnTo>
                  <a:pt x="5422330" y="811163"/>
                </a:lnTo>
                <a:cubicBezTo>
                  <a:pt x="5413847" y="876350"/>
                  <a:pt x="5400676" y="922338"/>
                  <a:pt x="5382817" y="949127"/>
                </a:cubicBezTo>
                <a:cubicBezTo>
                  <a:pt x="5363767" y="981670"/>
                  <a:pt x="5330429" y="999133"/>
                  <a:pt x="5282804" y="1001514"/>
                </a:cubicBezTo>
                <a:cubicBezTo>
                  <a:pt x="5226447" y="1003895"/>
                  <a:pt x="5183982" y="993974"/>
                  <a:pt x="5155407" y="971749"/>
                </a:cubicBezTo>
                <a:cubicBezTo>
                  <a:pt x="5145089" y="963017"/>
                  <a:pt x="5147073" y="960239"/>
                  <a:pt x="5161360" y="963414"/>
                </a:cubicBezTo>
                <a:cubicBezTo>
                  <a:pt x="5231210" y="971352"/>
                  <a:pt x="5285582" y="952302"/>
                  <a:pt x="5324475" y="906264"/>
                </a:cubicBezTo>
                <a:cubicBezTo>
                  <a:pt x="5344319" y="880864"/>
                  <a:pt x="5359202" y="835819"/>
                  <a:pt x="5369124" y="771128"/>
                </a:cubicBezTo>
                <a:close/>
                <a:moveTo>
                  <a:pt x="5130635" y="739719"/>
                </a:moveTo>
                <a:lnTo>
                  <a:pt x="5167218" y="739719"/>
                </a:lnTo>
                <a:lnTo>
                  <a:pt x="5161360" y="748506"/>
                </a:lnTo>
                <a:cubicBezTo>
                  <a:pt x="5157788" y="752078"/>
                  <a:pt x="5154217" y="753864"/>
                  <a:pt x="5150645" y="753864"/>
                </a:cubicBezTo>
                <a:cubicBezTo>
                  <a:pt x="5143501" y="753467"/>
                  <a:pt x="5137448" y="750193"/>
                  <a:pt x="5132487" y="744041"/>
                </a:cubicBezTo>
                <a:close/>
                <a:moveTo>
                  <a:pt x="4960182" y="739719"/>
                </a:moveTo>
                <a:lnTo>
                  <a:pt x="5027592" y="739719"/>
                </a:lnTo>
                <a:lnTo>
                  <a:pt x="5027266" y="741139"/>
                </a:lnTo>
                <a:cubicBezTo>
                  <a:pt x="5022801" y="755576"/>
                  <a:pt x="5017890" y="766961"/>
                  <a:pt x="5012532" y="775295"/>
                </a:cubicBezTo>
                <a:cubicBezTo>
                  <a:pt x="5007769" y="783233"/>
                  <a:pt x="5000625" y="787202"/>
                  <a:pt x="4991101" y="787202"/>
                </a:cubicBezTo>
                <a:cubicBezTo>
                  <a:pt x="4978401" y="786408"/>
                  <a:pt x="4969273" y="777280"/>
                  <a:pt x="4963717" y="759817"/>
                </a:cubicBezTo>
                <a:close/>
                <a:moveTo>
                  <a:pt x="4739594" y="739719"/>
                </a:moveTo>
                <a:lnTo>
                  <a:pt x="4816838" y="739719"/>
                </a:lnTo>
                <a:lnTo>
                  <a:pt x="4766073" y="863402"/>
                </a:lnTo>
                <a:cubicBezTo>
                  <a:pt x="4757341" y="879277"/>
                  <a:pt x="4747816" y="887611"/>
                  <a:pt x="4737498" y="888405"/>
                </a:cubicBezTo>
                <a:cubicBezTo>
                  <a:pt x="4727179" y="889199"/>
                  <a:pt x="4718448" y="885627"/>
                  <a:pt x="4711304" y="877689"/>
                </a:cubicBezTo>
                <a:cubicBezTo>
                  <a:pt x="4703367" y="870545"/>
                  <a:pt x="4699001" y="858639"/>
                  <a:pt x="4698207" y="841970"/>
                </a:cubicBezTo>
                <a:cubicBezTo>
                  <a:pt x="4696619" y="815777"/>
                  <a:pt x="4703367" y="794345"/>
                  <a:pt x="4718448" y="777677"/>
                </a:cubicBezTo>
                <a:cubicBezTo>
                  <a:pt x="4723607" y="771723"/>
                  <a:pt x="4728717" y="763736"/>
                  <a:pt x="4733777" y="753715"/>
                </a:cubicBezTo>
                <a:close/>
                <a:moveTo>
                  <a:pt x="4125680" y="739719"/>
                </a:moveTo>
                <a:lnTo>
                  <a:pt x="4211013" y="739719"/>
                </a:lnTo>
                <a:lnTo>
                  <a:pt x="4216004" y="750292"/>
                </a:lnTo>
                <a:cubicBezTo>
                  <a:pt x="4219972" y="762992"/>
                  <a:pt x="4219179" y="772120"/>
                  <a:pt x="4213623" y="777677"/>
                </a:cubicBezTo>
                <a:cubicBezTo>
                  <a:pt x="4210447" y="781645"/>
                  <a:pt x="4204098" y="783630"/>
                  <a:pt x="4194573" y="783630"/>
                </a:cubicBezTo>
                <a:cubicBezTo>
                  <a:pt x="4183460" y="782042"/>
                  <a:pt x="4172149" y="777577"/>
                  <a:pt x="4160640" y="770235"/>
                </a:cubicBezTo>
                <a:close/>
                <a:moveTo>
                  <a:pt x="3856340" y="739719"/>
                </a:moveTo>
                <a:lnTo>
                  <a:pt x="3866937" y="739719"/>
                </a:lnTo>
                <a:lnTo>
                  <a:pt x="3875485" y="756245"/>
                </a:lnTo>
                <a:cubicBezTo>
                  <a:pt x="3877072" y="765770"/>
                  <a:pt x="3880248" y="772120"/>
                  <a:pt x="3885010" y="775295"/>
                </a:cubicBezTo>
                <a:cubicBezTo>
                  <a:pt x="3890566" y="777677"/>
                  <a:pt x="3896122" y="776089"/>
                  <a:pt x="3901679" y="770533"/>
                </a:cubicBezTo>
                <a:cubicBezTo>
                  <a:pt x="3910410" y="764977"/>
                  <a:pt x="3918744" y="759817"/>
                  <a:pt x="3926682" y="755055"/>
                </a:cubicBezTo>
                <a:cubicBezTo>
                  <a:pt x="3932238" y="750292"/>
                  <a:pt x="3936207" y="749499"/>
                  <a:pt x="3938588" y="752674"/>
                </a:cubicBezTo>
                <a:cubicBezTo>
                  <a:pt x="3940969" y="755849"/>
                  <a:pt x="3939382" y="760214"/>
                  <a:pt x="3933826" y="765770"/>
                </a:cubicBezTo>
                <a:cubicBezTo>
                  <a:pt x="3895726" y="805458"/>
                  <a:pt x="3875485" y="833636"/>
                  <a:pt x="3873104" y="850305"/>
                </a:cubicBezTo>
                <a:cubicBezTo>
                  <a:pt x="3870723" y="863005"/>
                  <a:pt x="3866754" y="874514"/>
                  <a:pt x="3861198" y="884833"/>
                </a:cubicBezTo>
                <a:cubicBezTo>
                  <a:pt x="3858022" y="891183"/>
                  <a:pt x="3855244" y="894358"/>
                  <a:pt x="3852863" y="894358"/>
                </a:cubicBezTo>
                <a:cubicBezTo>
                  <a:pt x="3848894" y="894358"/>
                  <a:pt x="3843338" y="890786"/>
                  <a:pt x="3836194" y="883642"/>
                </a:cubicBezTo>
                <a:cubicBezTo>
                  <a:pt x="3825876" y="872530"/>
                  <a:pt x="3819129" y="860624"/>
                  <a:pt x="3815954" y="847924"/>
                </a:cubicBezTo>
                <a:cubicBezTo>
                  <a:pt x="3813573" y="829667"/>
                  <a:pt x="3821113" y="806252"/>
                  <a:pt x="3838576" y="777677"/>
                </a:cubicBezTo>
                <a:cubicBezTo>
                  <a:pt x="3844132" y="768945"/>
                  <a:pt x="3849291" y="757436"/>
                  <a:pt x="3854054" y="743149"/>
                </a:cubicBezTo>
                <a:close/>
                <a:moveTo>
                  <a:pt x="2596349" y="739719"/>
                </a:moveTo>
                <a:lnTo>
                  <a:pt x="2627703" y="739719"/>
                </a:lnTo>
                <a:lnTo>
                  <a:pt x="2624138" y="766961"/>
                </a:lnTo>
                <a:cubicBezTo>
                  <a:pt x="2624138" y="807442"/>
                  <a:pt x="2628901" y="836414"/>
                  <a:pt x="2638426" y="853877"/>
                </a:cubicBezTo>
                <a:cubicBezTo>
                  <a:pt x="2649538" y="874514"/>
                  <a:pt x="2665016" y="889595"/>
                  <a:pt x="2684860" y="899120"/>
                </a:cubicBezTo>
                <a:cubicBezTo>
                  <a:pt x="2727722" y="920552"/>
                  <a:pt x="2770982" y="930870"/>
                  <a:pt x="2814638" y="930077"/>
                </a:cubicBezTo>
                <a:cubicBezTo>
                  <a:pt x="2936082" y="929283"/>
                  <a:pt x="3017044" y="902295"/>
                  <a:pt x="3057526" y="849114"/>
                </a:cubicBezTo>
                <a:cubicBezTo>
                  <a:pt x="3071416" y="836017"/>
                  <a:pt x="3081834" y="819051"/>
                  <a:pt x="3088779" y="798215"/>
                </a:cubicBezTo>
                <a:lnTo>
                  <a:pt x="3097002" y="739719"/>
                </a:lnTo>
                <a:lnTo>
                  <a:pt x="3117559" y="739719"/>
                </a:lnTo>
                <a:lnTo>
                  <a:pt x="3126954" y="775742"/>
                </a:lnTo>
                <a:cubicBezTo>
                  <a:pt x="3138414" y="821879"/>
                  <a:pt x="3143846" y="851495"/>
                  <a:pt x="3143251" y="864592"/>
                </a:cubicBezTo>
                <a:cubicBezTo>
                  <a:pt x="3142457" y="882849"/>
                  <a:pt x="3138091" y="896739"/>
                  <a:pt x="3130154" y="906264"/>
                </a:cubicBezTo>
                <a:cubicBezTo>
                  <a:pt x="3114279" y="928489"/>
                  <a:pt x="3088085" y="944761"/>
                  <a:pt x="3051572" y="955080"/>
                </a:cubicBezTo>
                <a:cubicBezTo>
                  <a:pt x="2991247" y="974924"/>
                  <a:pt x="2935685" y="984845"/>
                  <a:pt x="2884885" y="984845"/>
                </a:cubicBezTo>
                <a:cubicBezTo>
                  <a:pt x="2740422" y="982464"/>
                  <a:pt x="2649141" y="946745"/>
                  <a:pt x="2611041" y="877689"/>
                </a:cubicBezTo>
                <a:cubicBezTo>
                  <a:pt x="2601516" y="861020"/>
                  <a:pt x="2595166" y="841970"/>
                  <a:pt x="2591991" y="820539"/>
                </a:cubicBezTo>
                <a:close/>
                <a:moveTo>
                  <a:pt x="2478483" y="739719"/>
                </a:moveTo>
                <a:lnTo>
                  <a:pt x="2478823" y="739719"/>
                </a:lnTo>
                <a:lnTo>
                  <a:pt x="2472929" y="753864"/>
                </a:lnTo>
                <a:cubicBezTo>
                  <a:pt x="2369741" y="874514"/>
                  <a:pt x="2303860" y="939998"/>
                  <a:pt x="2275285" y="950317"/>
                </a:cubicBezTo>
                <a:cubicBezTo>
                  <a:pt x="2243535" y="959048"/>
                  <a:pt x="2205832" y="955080"/>
                  <a:pt x="2162176" y="938411"/>
                </a:cubicBezTo>
                <a:cubicBezTo>
                  <a:pt x="2151857" y="935236"/>
                  <a:pt x="2147094" y="929680"/>
                  <a:pt x="2147888" y="921742"/>
                </a:cubicBezTo>
                <a:cubicBezTo>
                  <a:pt x="2150269" y="916186"/>
                  <a:pt x="2161382" y="913805"/>
                  <a:pt x="2181226" y="914599"/>
                </a:cubicBezTo>
                <a:cubicBezTo>
                  <a:pt x="2214563" y="912217"/>
                  <a:pt x="2300288" y="862211"/>
                  <a:pt x="2438401" y="764580"/>
                </a:cubicBezTo>
                <a:cubicBezTo>
                  <a:pt x="2450307" y="755055"/>
                  <a:pt x="2459634" y="748209"/>
                  <a:pt x="2466380" y="744041"/>
                </a:cubicBezTo>
                <a:close/>
                <a:moveTo>
                  <a:pt x="2315142" y="739719"/>
                </a:moveTo>
                <a:lnTo>
                  <a:pt x="2347398" y="739719"/>
                </a:lnTo>
                <a:lnTo>
                  <a:pt x="2326780" y="756543"/>
                </a:lnTo>
                <a:cubicBezTo>
                  <a:pt x="2313484" y="766663"/>
                  <a:pt x="2303067" y="773708"/>
                  <a:pt x="2295526" y="777677"/>
                </a:cubicBezTo>
                <a:cubicBezTo>
                  <a:pt x="2287588" y="780852"/>
                  <a:pt x="2282429" y="780852"/>
                  <a:pt x="2280047" y="777677"/>
                </a:cubicBezTo>
                <a:cubicBezTo>
                  <a:pt x="2278460" y="775295"/>
                  <a:pt x="2280444" y="771724"/>
                  <a:pt x="2286001" y="766961"/>
                </a:cubicBezTo>
                <a:cubicBezTo>
                  <a:pt x="2292549" y="762000"/>
                  <a:pt x="2299618" y="755774"/>
                  <a:pt x="2307209" y="748283"/>
                </a:cubicBezTo>
                <a:close/>
                <a:moveTo>
                  <a:pt x="1667992" y="739719"/>
                </a:moveTo>
                <a:lnTo>
                  <a:pt x="1799603" y="739719"/>
                </a:lnTo>
                <a:lnTo>
                  <a:pt x="1909763" y="820539"/>
                </a:lnTo>
                <a:cubicBezTo>
                  <a:pt x="1918494" y="828477"/>
                  <a:pt x="1922463" y="834033"/>
                  <a:pt x="1921669" y="837208"/>
                </a:cubicBezTo>
                <a:cubicBezTo>
                  <a:pt x="1920082" y="839589"/>
                  <a:pt x="1912938" y="840383"/>
                  <a:pt x="1900238" y="839589"/>
                </a:cubicBezTo>
                <a:cubicBezTo>
                  <a:pt x="1848644" y="834827"/>
                  <a:pt x="1808560" y="828477"/>
                  <a:pt x="1779985" y="820539"/>
                </a:cubicBezTo>
                <a:cubicBezTo>
                  <a:pt x="1766690" y="814189"/>
                  <a:pt x="1749451" y="803275"/>
                  <a:pt x="1728268" y="787797"/>
                </a:cubicBezTo>
                <a:close/>
                <a:moveTo>
                  <a:pt x="1513259" y="739719"/>
                </a:moveTo>
                <a:lnTo>
                  <a:pt x="1555297" y="739719"/>
                </a:lnTo>
                <a:lnTo>
                  <a:pt x="1562101" y="775295"/>
                </a:lnTo>
                <a:cubicBezTo>
                  <a:pt x="1562895" y="809427"/>
                  <a:pt x="1564879" y="845542"/>
                  <a:pt x="1568054" y="883642"/>
                </a:cubicBezTo>
                <a:cubicBezTo>
                  <a:pt x="1579960" y="977305"/>
                  <a:pt x="1570435" y="1041202"/>
                  <a:pt x="1539479" y="1075333"/>
                </a:cubicBezTo>
                <a:cubicBezTo>
                  <a:pt x="1532335" y="1082477"/>
                  <a:pt x="1525191" y="1086049"/>
                  <a:pt x="1518048" y="1086049"/>
                </a:cubicBezTo>
                <a:cubicBezTo>
                  <a:pt x="1516460" y="1086049"/>
                  <a:pt x="1515666" y="1086049"/>
                  <a:pt x="1515666" y="1086049"/>
                </a:cubicBezTo>
                <a:cubicBezTo>
                  <a:pt x="1505347" y="1086049"/>
                  <a:pt x="1485901" y="1066999"/>
                  <a:pt x="1457326" y="1028899"/>
                </a:cubicBezTo>
                <a:cubicBezTo>
                  <a:pt x="1453357" y="1029692"/>
                  <a:pt x="1447801" y="1029692"/>
                  <a:pt x="1440657" y="1028899"/>
                </a:cubicBezTo>
                <a:cubicBezTo>
                  <a:pt x="1407319" y="1022549"/>
                  <a:pt x="1371601" y="1027708"/>
                  <a:pt x="1333501" y="1044377"/>
                </a:cubicBezTo>
                <a:cubicBezTo>
                  <a:pt x="1312069" y="1052314"/>
                  <a:pt x="1298576" y="1056283"/>
                  <a:pt x="1293020" y="1056283"/>
                </a:cubicBezTo>
                <a:cubicBezTo>
                  <a:pt x="1289845" y="1056283"/>
                  <a:pt x="1287860" y="1055092"/>
                  <a:pt x="1287066" y="1052711"/>
                </a:cubicBezTo>
                <a:cubicBezTo>
                  <a:pt x="1284685" y="1051124"/>
                  <a:pt x="1283098" y="1049139"/>
                  <a:pt x="1282304" y="1046758"/>
                </a:cubicBezTo>
                <a:cubicBezTo>
                  <a:pt x="1252141" y="1006277"/>
                  <a:pt x="1245395" y="956270"/>
                  <a:pt x="1262063" y="896739"/>
                </a:cubicBezTo>
                <a:cubicBezTo>
                  <a:pt x="1267620" y="874514"/>
                  <a:pt x="1270001" y="846733"/>
                  <a:pt x="1269207" y="813395"/>
                </a:cubicBezTo>
                <a:cubicBezTo>
                  <a:pt x="1268413" y="788789"/>
                  <a:pt x="1265238" y="769342"/>
                  <a:pt x="1259682" y="755055"/>
                </a:cubicBezTo>
                <a:cubicBezTo>
                  <a:pt x="1258095" y="747911"/>
                  <a:pt x="1258888" y="743149"/>
                  <a:pt x="1262063" y="740767"/>
                </a:cubicBezTo>
                <a:cubicBezTo>
                  <a:pt x="1266826" y="738386"/>
                  <a:pt x="1271985" y="741164"/>
                  <a:pt x="1277541" y="749102"/>
                </a:cubicBezTo>
                <a:cubicBezTo>
                  <a:pt x="1298179" y="776089"/>
                  <a:pt x="1310085" y="809824"/>
                  <a:pt x="1313260" y="850305"/>
                </a:cubicBezTo>
                <a:cubicBezTo>
                  <a:pt x="1333898" y="828874"/>
                  <a:pt x="1364457" y="813395"/>
                  <a:pt x="1404938" y="803870"/>
                </a:cubicBezTo>
                <a:cubicBezTo>
                  <a:pt x="1428751" y="795933"/>
                  <a:pt x="1450182" y="799108"/>
                  <a:pt x="1469232" y="813395"/>
                </a:cubicBezTo>
                <a:cubicBezTo>
                  <a:pt x="1479551" y="820539"/>
                  <a:pt x="1485107" y="827683"/>
                  <a:pt x="1485901" y="834827"/>
                </a:cubicBezTo>
                <a:cubicBezTo>
                  <a:pt x="1487488" y="844352"/>
                  <a:pt x="1475185" y="862211"/>
                  <a:pt x="1448991" y="888405"/>
                </a:cubicBezTo>
                <a:cubicBezTo>
                  <a:pt x="1413273" y="923330"/>
                  <a:pt x="1384301" y="954286"/>
                  <a:pt x="1362076" y="981274"/>
                </a:cubicBezTo>
                <a:cubicBezTo>
                  <a:pt x="1354138" y="991592"/>
                  <a:pt x="1350566" y="997148"/>
                  <a:pt x="1351360" y="997942"/>
                </a:cubicBezTo>
                <a:cubicBezTo>
                  <a:pt x="1353741" y="999530"/>
                  <a:pt x="1360092" y="998736"/>
                  <a:pt x="1370410" y="995561"/>
                </a:cubicBezTo>
                <a:cubicBezTo>
                  <a:pt x="1398191" y="987624"/>
                  <a:pt x="1416051" y="984052"/>
                  <a:pt x="1423988" y="984845"/>
                </a:cubicBezTo>
                <a:cubicBezTo>
                  <a:pt x="1425576" y="985639"/>
                  <a:pt x="1426766" y="986433"/>
                  <a:pt x="1427560" y="987227"/>
                </a:cubicBezTo>
                <a:cubicBezTo>
                  <a:pt x="1430735" y="983258"/>
                  <a:pt x="1435101" y="984052"/>
                  <a:pt x="1440657" y="989608"/>
                </a:cubicBezTo>
                <a:cubicBezTo>
                  <a:pt x="1465263" y="1001514"/>
                  <a:pt x="1482329" y="1006277"/>
                  <a:pt x="1491854" y="1003895"/>
                </a:cubicBezTo>
                <a:cubicBezTo>
                  <a:pt x="1497410" y="1003895"/>
                  <a:pt x="1501776" y="993974"/>
                  <a:pt x="1504951" y="974130"/>
                </a:cubicBezTo>
                <a:cubicBezTo>
                  <a:pt x="1508523" y="958056"/>
                  <a:pt x="1510978" y="909613"/>
                  <a:pt x="1512318" y="828799"/>
                </a:cubicBezTo>
                <a:close/>
                <a:moveTo>
                  <a:pt x="1168569" y="739719"/>
                </a:moveTo>
                <a:lnTo>
                  <a:pt x="1230698" y="739719"/>
                </a:lnTo>
                <a:lnTo>
                  <a:pt x="1202086" y="790401"/>
                </a:lnTo>
                <a:cubicBezTo>
                  <a:pt x="1138685" y="880145"/>
                  <a:pt x="1057871" y="933053"/>
                  <a:pt x="959645" y="949127"/>
                </a:cubicBezTo>
                <a:cubicBezTo>
                  <a:pt x="950913" y="949920"/>
                  <a:pt x="946151" y="949920"/>
                  <a:pt x="945357" y="949127"/>
                </a:cubicBezTo>
                <a:cubicBezTo>
                  <a:pt x="943770" y="946745"/>
                  <a:pt x="945754" y="944364"/>
                  <a:pt x="951310" y="941983"/>
                </a:cubicBezTo>
                <a:cubicBezTo>
                  <a:pt x="1008460" y="909439"/>
                  <a:pt x="1057673" y="872530"/>
                  <a:pt x="1098948" y="831255"/>
                </a:cubicBezTo>
                <a:cubicBezTo>
                  <a:pt x="1109862" y="820737"/>
                  <a:pt x="1121297" y="807591"/>
                  <a:pt x="1133253" y="791815"/>
                </a:cubicBezTo>
                <a:close/>
                <a:moveTo>
                  <a:pt x="343093" y="739719"/>
                </a:moveTo>
                <a:lnTo>
                  <a:pt x="392499" y="739719"/>
                </a:lnTo>
                <a:lnTo>
                  <a:pt x="395140" y="760115"/>
                </a:lnTo>
                <a:cubicBezTo>
                  <a:pt x="397422" y="781348"/>
                  <a:pt x="399456" y="804267"/>
                  <a:pt x="401241" y="828874"/>
                </a:cubicBezTo>
                <a:cubicBezTo>
                  <a:pt x="413941" y="973336"/>
                  <a:pt x="404813" y="1065808"/>
                  <a:pt x="373857" y="1106289"/>
                </a:cubicBezTo>
                <a:cubicBezTo>
                  <a:pt x="366713" y="1116608"/>
                  <a:pt x="359570" y="1121767"/>
                  <a:pt x="352426" y="1121767"/>
                </a:cubicBezTo>
                <a:cubicBezTo>
                  <a:pt x="334170" y="1120180"/>
                  <a:pt x="321470" y="1113433"/>
                  <a:pt x="314326" y="1101527"/>
                </a:cubicBezTo>
                <a:cubicBezTo>
                  <a:pt x="307976" y="1094383"/>
                  <a:pt x="299641" y="1088033"/>
                  <a:pt x="289323" y="1082477"/>
                </a:cubicBezTo>
                <a:cubicBezTo>
                  <a:pt x="274241" y="1075333"/>
                  <a:pt x="259557" y="1066602"/>
                  <a:pt x="245270" y="1056283"/>
                </a:cubicBezTo>
                <a:cubicBezTo>
                  <a:pt x="231776" y="1048346"/>
                  <a:pt x="225426" y="1042789"/>
                  <a:pt x="226220" y="1039614"/>
                </a:cubicBezTo>
                <a:cubicBezTo>
                  <a:pt x="228601" y="1035645"/>
                  <a:pt x="232569" y="1034852"/>
                  <a:pt x="238126" y="1037233"/>
                </a:cubicBezTo>
                <a:cubicBezTo>
                  <a:pt x="277020" y="1044377"/>
                  <a:pt x="301626" y="1044377"/>
                  <a:pt x="311945" y="1037233"/>
                </a:cubicBezTo>
                <a:cubicBezTo>
                  <a:pt x="319088" y="1033264"/>
                  <a:pt x="325438" y="1024136"/>
                  <a:pt x="330995" y="1009849"/>
                </a:cubicBezTo>
                <a:cubicBezTo>
                  <a:pt x="336551" y="994767"/>
                  <a:pt x="340916" y="973733"/>
                  <a:pt x="344091" y="946745"/>
                </a:cubicBezTo>
                <a:cubicBezTo>
                  <a:pt x="347266" y="918170"/>
                  <a:pt x="347663" y="866577"/>
                  <a:pt x="345282" y="791964"/>
                </a:cubicBezTo>
                <a:close/>
                <a:moveTo>
                  <a:pt x="213193" y="739719"/>
                </a:moveTo>
                <a:lnTo>
                  <a:pt x="252168" y="739719"/>
                </a:lnTo>
                <a:lnTo>
                  <a:pt x="244079" y="750292"/>
                </a:lnTo>
                <a:cubicBezTo>
                  <a:pt x="232966" y="763786"/>
                  <a:pt x="222648" y="778074"/>
                  <a:pt x="213123" y="793155"/>
                </a:cubicBezTo>
                <a:cubicBezTo>
                  <a:pt x="206773" y="804267"/>
                  <a:pt x="204788" y="811014"/>
                  <a:pt x="207170" y="813395"/>
                </a:cubicBezTo>
                <a:cubicBezTo>
                  <a:pt x="209551" y="816570"/>
                  <a:pt x="218282" y="815777"/>
                  <a:pt x="233363" y="811014"/>
                </a:cubicBezTo>
                <a:cubicBezTo>
                  <a:pt x="250032" y="806252"/>
                  <a:pt x="262335" y="805061"/>
                  <a:pt x="270273" y="807442"/>
                </a:cubicBezTo>
                <a:cubicBezTo>
                  <a:pt x="276623" y="808236"/>
                  <a:pt x="281385" y="811014"/>
                  <a:pt x="284560" y="815777"/>
                </a:cubicBezTo>
                <a:cubicBezTo>
                  <a:pt x="286941" y="820539"/>
                  <a:pt x="286545" y="825302"/>
                  <a:pt x="283370" y="830064"/>
                </a:cubicBezTo>
                <a:cubicBezTo>
                  <a:pt x="279401" y="836414"/>
                  <a:pt x="273845" y="841177"/>
                  <a:pt x="266701" y="844352"/>
                </a:cubicBezTo>
                <a:cubicBezTo>
                  <a:pt x="255588" y="851495"/>
                  <a:pt x="241301" y="863402"/>
                  <a:pt x="223838" y="880070"/>
                </a:cubicBezTo>
                <a:cubicBezTo>
                  <a:pt x="206376" y="895945"/>
                  <a:pt x="185342" y="911424"/>
                  <a:pt x="160735" y="926505"/>
                </a:cubicBezTo>
                <a:cubicBezTo>
                  <a:pt x="152004" y="928886"/>
                  <a:pt x="154782" y="923727"/>
                  <a:pt x="169069" y="911027"/>
                </a:cubicBezTo>
                <a:cubicBezTo>
                  <a:pt x="205582" y="879277"/>
                  <a:pt x="223441" y="859830"/>
                  <a:pt x="222648" y="852686"/>
                </a:cubicBezTo>
                <a:cubicBezTo>
                  <a:pt x="221854" y="847924"/>
                  <a:pt x="215504" y="845542"/>
                  <a:pt x="203598" y="845542"/>
                </a:cubicBezTo>
                <a:cubicBezTo>
                  <a:pt x="192485" y="846336"/>
                  <a:pt x="185342" y="843955"/>
                  <a:pt x="182166" y="838399"/>
                </a:cubicBezTo>
                <a:cubicBezTo>
                  <a:pt x="175023" y="830461"/>
                  <a:pt x="175023" y="820142"/>
                  <a:pt x="182166" y="807442"/>
                </a:cubicBezTo>
                <a:cubicBezTo>
                  <a:pt x="192485" y="789186"/>
                  <a:pt x="202804" y="766961"/>
                  <a:pt x="213123" y="740767"/>
                </a:cubicBezTo>
                <a:close/>
                <a:moveTo>
                  <a:pt x="77524" y="739719"/>
                </a:moveTo>
                <a:lnTo>
                  <a:pt x="116163" y="739719"/>
                </a:lnTo>
                <a:lnTo>
                  <a:pt x="96144" y="811312"/>
                </a:lnTo>
                <a:cubicBezTo>
                  <a:pt x="90389" y="875407"/>
                  <a:pt x="96441" y="940792"/>
                  <a:pt x="114301" y="1007467"/>
                </a:cubicBezTo>
                <a:cubicBezTo>
                  <a:pt x="124620" y="1036836"/>
                  <a:pt x="128192" y="1057474"/>
                  <a:pt x="125016" y="1069380"/>
                </a:cubicBezTo>
                <a:cubicBezTo>
                  <a:pt x="122635" y="1079699"/>
                  <a:pt x="117476" y="1086049"/>
                  <a:pt x="109538" y="1088430"/>
                </a:cubicBezTo>
                <a:cubicBezTo>
                  <a:pt x="101601" y="1090811"/>
                  <a:pt x="90091" y="1084461"/>
                  <a:pt x="75010" y="1069380"/>
                </a:cubicBezTo>
                <a:cubicBezTo>
                  <a:pt x="58342" y="1051124"/>
                  <a:pt x="46038" y="1024930"/>
                  <a:pt x="38101" y="990799"/>
                </a:cubicBezTo>
                <a:cubicBezTo>
                  <a:pt x="37307" y="986830"/>
                  <a:pt x="37307" y="982067"/>
                  <a:pt x="38101" y="976511"/>
                </a:cubicBezTo>
                <a:cubicBezTo>
                  <a:pt x="37704" y="905867"/>
                  <a:pt x="45741" y="840879"/>
                  <a:pt x="62211" y="781546"/>
                </a:cubicBezTo>
                <a:close/>
                <a:moveTo>
                  <a:pt x="1710631" y="427633"/>
                </a:moveTo>
                <a:cubicBezTo>
                  <a:pt x="1723927" y="428427"/>
                  <a:pt x="1734742" y="431205"/>
                  <a:pt x="1743076" y="435967"/>
                </a:cubicBezTo>
                <a:lnTo>
                  <a:pt x="1760660" y="451719"/>
                </a:lnTo>
                <a:lnTo>
                  <a:pt x="1567012" y="451719"/>
                </a:lnTo>
                <a:lnTo>
                  <a:pt x="1663304" y="431205"/>
                </a:lnTo>
                <a:cubicBezTo>
                  <a:pt x="1681560" y="428030"/>
                  <a:pt x="1697336" y="426839"/>
                  <a:pt x="1710631" y="427633"/>
                </a:cubicBezTo>
                <a:close/>
                <a:moveTo>
                  <a:pt x="3862686" y="423168"/>
                </a:moveTo>
                <a:cubicBezTo>
                  <a:pt x="3871615" y="422970"/>
                  <a:pt x="3880248" y="424061"/>
                  <a:pt x="3888582" y="426442"/>
                </a:cubicBezTo>
                <a:cubicBezTo>
                  <a:pt x="3905251" y="431999"/>
                  <a:pt x="3916363" y="438745"/>
                  <a:pt x="3921919" y="446683"/>
                </a:cubicBezTo>
                <a:lnTo>
                  <a:pt x="3922524" y="451719"/>
                </a:lnTo>
                <a:lnTo>
                  <a:pt x="3779167" y="451719"/>
                </a:lnTo>
                <a:lnTo>
                  <a:pt x="3835004" y="427633"/>
                </a:lnTo>
                <a:cubicBezTo>
                  <a:pt x="3844529" y="424855"/>
                  <a:pt x="3853756" y="423367"/>
                  <a:pt x="3862686" y="423168"/>
                </a:cubicBezTo>
                <a:close/>
                <a:moveTo>
                  <a:pt x="300931" y="300831"/>
                </a:moveTo>
                <a:cubicBezTo>
                  <a:pt x="295970" y="300434"/>
                  <a:pt x="289720" y="301427"/>
                  <a:pt x="282179" y="303808"/>
                </a:cubicBezTo>
                <a:cubicBezTo>
                  <a:pt x="267891" y="308570"/>
                  <a:pt x="254795" y="313730"/>
                  <a:pt x="242888" y="319286"/>
                </a:cubicBezTo>
                <a:cubicBezTo>
                  <a:pt x="234157" y="362942"/>
                  <a:pt x="224632" y="405408"/>
                  <a:pt x="214313" y="446683"/>
                </a:cubicBezTo>
                <a:cubicBezTo>
                  <a:pt x="232569" y="425252"/>
                  <a:pt x="262335" y="389136"/>
                  <a:pt x="303610" y="338336"/>
                </a:cubicBezTo>
                <a:cubicBezTo>
                  <a:pt x="314723" y="321667"/>
                  <a:pt x="317501" y="310952"/>
                  <a:pt x="311945" y="306189"/>
                </a:cubicBezTo>
                <a:cubicBezTo>
                  <a:pt x="309563" y="303014"/>
                  <a:pt x="305892" y="301228"/>
                  <a:pt x="300931" y="300831"/>
                </a:cubicBezTo>
                <a:close/>
                <a:moveTo>
                  <a:pt x="1412008" y="251123"/>
                </a:moveTo>
                <a:cubicBezTo>
                  <a:pt x="1409874" y="251321"/>
                  <a:pt x="1407518" y="251817"/>
                  <a:pt x="1404938" y="252611"/>
                </a:cubicBezTo>
                <a:cubicBezTo>
                  <a:pt x="1400176" y="263723"/>
                  <a:pt x="1396604" y="275630"/>
                  <a:pt x="1394223" y="288330"/>
                </a:cubicBezTo>
                <a:cubicBezTo>
                  <a:pt x="1394223" y="287536"/>
                  <a:pt x="1394620" y="287139"/>
                  <a:pt x="1395413" y="287139"/>
                </a:cubicBezTo>
                <a:cubicBezTo>
                  <a:pt x="1416051" y="270470"/>
                  <a:pt x="1425973" y="260549"/>
                  <a:pt x="1425179" y="257374"/>
                </a:cubicBezTo>
                <a:cubicBezTo>
                  <a:pt x="1422798" y="252611"/>
                  <a:pt x="1418407" y="250527"/>
                  <a:pt x="1412008" y="251123"/>
                </a:cubicBezTo>
                <a:close/>
                <a:moveTo>
                  <a:pt x="4726782" y="237133"/>
                </a:moveTo>
                <a:cubicBezTo>
                  <a:pt x="4734719" y="236339"/>
                  <a:pt x="4745832" y="238720"/>
                  <a:pt x="4760120" y="244277"/>
                </a:cubicBezTo>
                <a:cubicBezTo>
                  <a:pt x="4787107" y="256977"/>
                  <a:pt x="4808142" y="275630"/>
                  <a:pt x="4823223" y="300236"/>
                </a:cubicBezTo>
                <a:cubicBezTo>
                  <a:pt x="4838701" y="327025"/>
                  <a:pt x="4847482" y="376808"/>
                  <a:pt x="4849565" y="449585"/>
                </a:cubicBezTo>
                <a:lnTo>
                  <a:pt x="4849561" y="451719"/>
                </a:lnTo>
                <a:lnTo>
                  <a:pt x="4799718" y="451719"/>
                </a:lnTo>
                <a:lnTo>
                  <a:pt x="4802759" y="400844"/>
                </a:lnTo>
                <a:cubicBezTo>
                  <a:pt x="4800526" y="316309"/>
                  <a:pt x="4774407" y="265708"/>
                  <a:pt x="4724401" y="249039"/>
                </a:cubicBezTo>
                <a:cubicBezTo>
                  <a:pt x="4719638" y="246658"/>
                  <a:pt x="4717654" y="243880"/>
                  <a:pt x="4718448" y="240705"/>
                </a:cubicBezTo>
                <a:cubicBezTo>
                  <a:pt x="4719241" y="238324"/>
                  <a:pt x="4722020" y="237133"/>
                  <a:pt x="4726782" y="237133"/>
                </a:cubicBezTo>
                <a:close/>
                <a:moveTo>
                  <a:pt x="2878932" y="218083"/>
                </a:moveTo>
                <a:cubicBezTo>
                  <a:pt x="2907507" y="218083"/>
                  <a:pt x="2930129" y="228799"/>
                  <a:pt x="2946797" y="250230"/>
                </a:cubicBezTo>
                <a:cubicBezTo>
                  <a:pt x="2970610" y="281186"/>
                  <a:pt x="2978944" y="308570"/>
                  <a:pt x="2971801" y="332383"/>
                </a:cubicBezTo>
                <a:lnTo>
                  <a:pt x="2893147" y="451719"/>
                </a:lnTo>
                <a:lnTo>
                  <a:pt x="2840748" y="451719"/>
                </a:lnTo>
                <a:lnTo>
                  <a:pt x="2859882" y="411857"/>
                </a:lnTo>
                <a:cubicBezTo>
                  <a:pt x="2870994" y="384671"/>
                  <a:pt x="2882504" y="352624"/>
                  <a:pt x="2894410" y="315714"/>
                </a:cubicBezTo>
                <a:cubicBezTo>
                  <a:pt x="2903935" y="286345"/>
                  <a:pt x="2905126" y="266899"/>
                  <a:pt x="2897982" y="257374"/>
                </a:cubicBezTo>
                <a:cubicBezTo>
                  <a:pt x="2893219" y="250230"/>
                  <a:pt x="2880122" y="249039"/>
                  <a:pt x="2858691" y="253802"/>
                </a:cubicBezTo>
                <a:cubicBezTo>
                  <a:pt x="2786460" y="276820"/>
                  <a:pt x="2734866" y="297855"/>
                  <a:pt x="2703910" y="316905"/>
                </a:cubicBezTo>
                <a:cubicBezTo>
                  <a:pt x="2667397" y="333574"/>
                  <a:pt x="2636044" y="336749"/>
                  <a:pt x="2609851" y="326430"/>
                </a:cubicBezTo>
                <a:cubicBezTo>
                  <a:pt x="2598738" y="320874"/>
                  <a:pt x="2593182" y="315714"/>
                  <a:pt x="2593182" y="310952"/>
                </a:cubicBezTo>
                <a:cubicBezTo>
                  <a:pt x="2593976" y="305395"/>
                  <a:pt x="2599532" y="303014"/>
                  <a:pt x="2609851" y="303808"/>
                </a:cubicBezTo>
                <a:cubicBezTo>
                  <a:pt x="2622551" y="302220"/>
                  <a:pt x="2638822" y="297855"/>
                  <a:pt x="2658666" y="290711"/>
                </a:cubicBezTo>
                <a:cubicBezTo>
                  <a:pt x="2723754" y="263723"/>
                  <a:pt x="2776538" y="243880"/>
                  <a:pt x="2817019" y="231180"/>
                </a:cubicBezTo>
                <a:cubicBezTo>
                  <a:pt x="2843213" y="222449"/>
                  <a:pt x="2863850" y="218083"/>
                  <a:pt x="2878932" y="218083"/>
                </a:cubicBezTo>
                <a:close/>
                <a:moveTo>
                  <a:pt x="5329983" y="125586"/>
                </a:moveTo>
                <a:cubicBezTo>
                  <a:pt x="5335638" y="124941"/>
                  <a:pt x="5340946" y="125214"/>
                  <a:pt x="5345907" y="126405"/>
                </a:cubicBezTo>
                <a:cubicBezTo>
                  <a:pt x="5360988" y="128786"/>
                  <a:pt x="5372101" y="138311"/>
                  <a:pt x="5379245" y="154980"/>
                </a:cubicBezTo>
                <a:cubicBezTo>
                  <a:pt x="5394325" y="178792"/>
                  <a:pt x="5404247" y="206177"/>
                  <a:pt x="5409010" y="237133"/>
                </a:cubicBezTo>
                <a:cubicBezTo>
                  <a:pt x="5414963" y="275233"/>
                  <a:pt x="5419577" y="326727"/>
                  <a:pt x="5422851" y="391616"/>
                </a:cubicBezTo>
                <a:lnTo>
                  <a:pt x="5425302" y="451719"/>
                </a:lnTo>
                <a:lnTo>
                  <a:pt x="5383830" y="451719"/>
                </a:lnTo>
                <a:lnTo>
                  <a:pt x="5382667" y="383357"/>
                </a:lnTo>
                <a:cubicBezTo>
                  <a:pt x="5381179" y="312663"/>
                  <a:pt x="5379244" y="266303"/>
                  <a:pt x="5376863" y="244277"/>
                </a:cubicBezTo>
                <a:cubicBezTo>
                  <a:pt x="5371307" y="212527"/>
                  <a:pt x="5363369" y="187920"/>
                  <a:pt x="5353051" y="170458"/>
                </a:cubicBezTo>
                <a:cubicBezTo>
                  <a:pt x="5350669" y="161727"/>
                  <a:pt x="5345510" y="156964"/>
                  <a:pt x="5337573" y="156170"/>
                </a:cubicBezTo>
                <a:cubicBezTo>
                  <a:pt x="5329635" y="154583"/>
                  <a:pt x="5316935" y="160139"/>
                  <a:pt x="5299473" y="172839"/>
                </a:cubicBezTo>
                <a:cubicBezTo>
                  <a:pt x="5238353" y="215702"/>
                  <a:pt x="5206604" y="254992"/>
                  <a:pt x="5204223" y="290711"/>
                </a:cubicBezTo>
                <a:lnTo>
                  <a:pt x="5202118" y="451719"/>
                </a:lnTo>
                <a:lnTo>
                  <a:pt x="5170744" y="451719"/>
                </a:lnTo>
                <a:lnTo>
                  <a:pt x="5170662" y="440804"/>
                </a:lnTo>
                <a:cubicBezTo>
                  <a:pt x="5170216" y="415355"/>
                  <a:pt x="5169100" y="402630"/>
                  <a:pt x="5167313" y="402630"/>
                </a:cubicBezTo>
                <a:cubicBezTo>
                  <a:pt x="5162551" y="403424"/>
                  <a:pt x="5158581" y="410170"/>
                  <a:pt x="5155407" y="422870"/>
                </a:cubicBezTo>
                <a:lnTo>
                  <a:pt x="5148796" y="451719"/>
                </a:lnTo>
                <a:lnTo>
                  <a:pt x="5124254" y="451719"/>
                </a:lnTo>
                <a:lnTo>
                  <a:pt x="5130702" y="423242"/>
                </a:lnTo>
                <a:cubicBezTo>
                  <a:pt x="5143203" y="370409"/>
                  <a:pt x="5153026" y="336550"/>
                  <a:pt x="5160169" y="321667"/>
                </a:cubicBezTo>
                <a:cubicBezTo>
                  <a:pt x="5168901" y="304205"/>
                  <a:pt x="5172869" y="288330"/>
                  <a:pt x="5172075" y="274042"/>
                </a:cubicBezTo>
                <a:cubicBezTo>
                  <a:pt x="5172075" y="247849"/>
                  <a:pt x="5169297" y="230783"/>
                  <a:pt x="5163741" y="222845"/>
                </a:cubicBezTo>
                <a:cubicBezTo>
                  <a:pt x="5157391" y="213320"/>
                  <a:pt x="5150247" y="208955"/>
                  <a:pt x="5142310" y="209749"/>
                </a:cubicBezTo>
                <a:cubicBezTo>
                  <a:pt x="5132785" y="209749"/>
                  <a:pt x="5120879" y="218083"/>
                  <a:pt x="5106591" y="234752"/>
                </a:cubicBezTo>
                <a:cubicBezTo>
                  <a:pt x="5100241" y="240308"/>
                  <a:pt x="5095479" y="245467"/>
                  <a:pt x="5092304" y="250230"/>
                </a:cubicBezTo>
                <a:cubicBezTo>
                  <a:pt x="5060554" y="281980"/>
                  <a:pt x="5048251" y="321667"/>
                  <a:pt x="5055395" y="369292"/>
                </a:cubicBezTo>
                <a:cubicBezTo>
                  <a:pt x="5055990" y="378222"/>
                  <a:pt x="5056362" y="403448"/>
                  <a:pt x="5056511" y="444971"/>
                </a:cubicBezTo>
                <a:lnTo>
                  <a:pt x="5056521" y="451719"/>
                </a:lnTo>
                <a:lnTo>
                  <a:pt x="5018382" y="451719"/>
                </a:lnTo>
                <a:lnTo>
                  <a:pt x="5016699" y="428824"/>
                </a:lnTo>
                <a:cubicBezTo>
                  <a:pt x="5014715" y="419695"/>
                  <a:pt x="5011738" y="414933"/>
                  <a:pt x="5007769" y="414536"/>
                </a:cubicBezTo>
                <a:cubicBezTo>
                  <a:pt x="5001419" y="415330"/>
                  <a:pt x="4995466" y="425649"/>
                  <a:pt x="4989910" y="445492"/>
                </a:cubicBezTo>
                <a:lnTo>
                  <a:pt x="4988512" y="451719"/>
                </a:lnTo>
                <a:lnTo>
                  <a:pt x="4972016" y="451719"/>
                </a:lnTo>
                <a:lnTo>
                  <a:pt x="4983064" y="413941"/>
                </a:lnTo>
                <a:cubicBezTo>
                  <a:pt x="4992391" y="386953"/>
                  <a:pt x="5001816" y="364530"/>
                  <a:pt x="5011341" y="346670"/>
                </a:cubicBezTo>
                <a:cubicBezTo>
                  <a:pt x="5020073" y="330002"/>
                  <a:pt x="5024041" y="315317"/>
                  <a:pt x="5023247" y="302617"/>
                </a:cubicBezTo>
                <a:cubicBezTo>
                  <a:pt x="5028010" y="267692"/>
                  <a:pt x="5023247" y="240705"/>
                  <a:pt x="5008960" y="221655"/>
                </a:cubicBezTo>
                <a:cubicBezTo>
                  <a:pt x="5004197" y="215305"/>
                  <a:pt x="4997847" y="211733"/>
                  <a:pt x="4989910" y="210939"/>
                </a:cubicBezTo>
                <a:cubicBezTo>
                  <a:pt x="4981179" y="210939"/>
                  <a:pt x="4969669" y="213717"/>
                  <a:pt x="4955382" y="219274"/>
                </a:cubicBezTo>
                <a:cubicBezTo>
                  <a:pt x="4942682" y="228005"/>
                  <a:pt x="4932363" y="238324"/>
                  <a:pt x="4924426" y="250230"/>
                </a:cubicBezTo>
                <a:cubicBezTo>
                  <a:pt x="4911726" y="266899"/>
                  <a:pt x="4905376" y="270074"/>
                  <a:pt x="4905376" y="259755"/>
                </a:cubicBezTo>
                <a:cubicBezTo>
                  <a:pt x="4905376" y="251817"/>
                  <a:pt x="4908948" y="242689"/>
                  <a:pt x="4916092" y="232370"/>
                </a:cubicBezTo>
                <a:cubicBezTo>
                  <a:pt x="4930379" y="213320"/>
                  <a:pt x="4943873" y="201017"/>
                  <a:pt x="4956573" y="195461"/>
                </a:cubicBezTo>
                <a:cubicBezTo>
                  <a:pt x="4996260" y="173236"/>
                  <a:pt x="5024438" y="185936"/>
                  <a:pt x="5041107" y="233561"/>
                </a:cubicBezTo>
                <a:cubicBezTo>
                  <a:pt x="5044281" y="243086"/>
                  <a:pt x="5048647" y="247849"/>
                  <a:pt x="5054204" y="247849"/>
                </a:cubicBezTo>
                <a:cubicBezTo>
                  <a:pt x="5059760" y="247849"/>
                  <a:pt x="5067301" y="241895"/>
                  <a:pt x="5076825" y="229989"/>
                </a:cubicBezTo>
                <a:cubicBezTo>
                  <a:pt x="5123657" y="173633"/>
                  <a:pt x="5161360" y="167283"/>
                  <a:pt x="5189935" y="210939"/>
                </a:cubicBezTo>
                <a:cubicBezTo>
                  <a:pt x="5193110" y="218083"/>
                  <a:pt x="5195888" y="221655"/>
                  <a:pt x="5198269" y="221655"/>
                </a:cubicBezTo>
                <a:cubicBezTo>
                  <a:pt x="5203032" y="221655"/>
                  <a:pt x="5209382" y="216495"/>
                  <a:pt x="5217319" y="206177"/>
                </a:cubicBezTo>
                <a:cubicBezTo>
                  <a:pt x="5233195" y="187920"/>
                  <a:pt x="5250657" y="171252"/>
                  <a:pt x="5269707" y="156170"/>
                </a:cubicBezTo>
                <a:cubicBezTo>
                  <a:pt x="5292924" y="137716"/>
                  <a:pt x="5313016" y="127521"/>
                  <a:pt x="5329983" y="125586"/>
                </a:cubicBezTo>
                <a:close/>
                <a:moveTo>
                  <a:pt x="2372321" y="99913"/>
                </a:moveTo>
                <a:cubicBezTo>
                  <a:pt x="2376488" y="100509"/>
                  <a:pt x="2380655" y="103783"/>
                  <a:pt x="2384822" y="109736"/>
                </a:cubicBezTo>
                <a:cubicBezTo>
                  <a:pt x="2411016" y="142280"/>
                  <a:pt x="2425304" y="169267"/>
                  <a:pt x="2427685" y="190699"/>
                </a:cubicBezTo>
                <a:cubicBezTo>
                  <a:pt x="2427685" y="192286"/>
                  <a:pt x="2427685" y="194667"/>
                  <a:pt x="2427685" y="197842"/>
                </a:cubicBezTo>
                <a:cubicBezTo>
                  <a:pt x="2424510" y="207367"/>
                  <a:pt x="2385616" y="254992"/>
                  <a:pt x="2311004" y="340717"/>
                </a:cubicBezTo>
                <a:cubicBezTo>
                  <a:pt x="2278460" y="378024"/>
                  <a:pt x="2256235" y="405011"/>
                  <a:pt x="2244329" y="421680"/>
                </a:cubicBezTo>
                <a:cubicBezTo>
                  <a:pt x="2235597" y="433586"/>
                  <a:pt x="2232819" y="442317"/>
                  <a:pt x="2235994" y="447874"/>
                </a:cubicBezTo>
                <a:cubicBezTo>
                  <a:pt x="2239963" y="451842"/>
                  <a:pt x="2248297" y="451049"/>
                  <a:pt x="2260997" y="445492"/>
                </a:cubicBezTo>
                <a:cubicBezTo>
                  <a:pt x="2336404" y="409774"/>
                  <a:pt x="2375297" y="390724"/>
                  <a:pt x="2377679" y="388342"/>
                </a:cubicBezTo>
                <a:cubicBezTo>
                  <a:pt x="2399110" y="368499"/>
                  <a:pt x="2415779" y="359767"/>
                  <a:pt x="2427685" y="362149"/>
                </a:cubicBezTo>
                <a:cubicBezTo>
                  <a:pt x="2439591" y="363736"/>
                  <a:pt x="2449513" y="369292"/>
                  <a:pt x="2457451" y="378817"/>
                </a:cubicBezTo>
                <a:cubicBezTo>
                  <a:pt x="2467769" y="389930"/>
                  <a:pt x="2472532" y="399455"/>
                  <a:pt x="2471738" y="407392"/>
                </a:cubicBezTo>
                <a:cubicBezTo>
                  <a:pt x="2471341" y="408186"/>
                  <a:pt x="2467646" y="412750"/>
                  <a:pt x="2460651" y="421084"/>
                </a:cubicBezTo>
                <a:lnTo>
                  <a:pt x="2434598" y="451719"/>
                </a:lnTo>
                <a:lnTo>
                  <a:pt x="2372775" y="451719"/>
                </a:lnTo>
                <a:lnTo>
                  <a:pt x="2380060" y="428824"/>
                </a:lnTo>
                <a:cubicBezTo>
                  <a:pt x="2376885" y="424855"/>
                  <a:pt x="2368947" y="426839"/>
                  <a:pt x="2356247" y="434777"/>
                </a:cubicBezTo>
                <a:lnTo>
                  <a:pt x="2326406" y="451719"/>
                </a:lnTo>
                <a:lnTo>
                  <a:pt x="2165880" y="451719"/>
                </a:lnTo>
                <a:lnTo>
                  <a:pt x="2171701" y="445492"/>
                </a:lnTo>
                <a:cubicBezTo>
                  <a:pt x="2303463" y="306586"/>
                  <a:pt x="2366963" y="196652"/>
                  <a:pt x="2362201" y="115689"/>
                </a:cubicBezTo>
                <a:cubicBezTo>
                  <a:pt x="2361407" y="106164"/>
                  <a:pt x="2363391" y="101005"/>
                  <a:pt x="2368154" y="100211"/>
                </a:cubicBezTo>
                <a:cubicBezTo>
                  <a:pt x="2369543" y="99814"/>
                  <a:pt x="2370932" y="99715"/>
                  <a:pt x="2372321" y="99913"/>
                </a:cubicBezTo>
                <a:close/>
                <a:moveTo>
                  <a:pt x="1396604" y="43061"/>
                </a:moveTo>
                <a:cubicBezTo>
                  <a:pt x="1410098" y="46236"/>
                  <a:pt x="1420813" y="52983"/>
                  <a:pt x="1428751" y="63302"/>
                </a:cubicBezTo>
                <a:cubicBezTo>
                  <a:pt x="1441451" y="78383"/>
                  <a:pt x="1446610" y="94258"/>
                  <a:pt x="1444229" y="110927"/>
                </a:cubicBezTo>
                <a:cubicBezTo>
                  <a:pt x="1438673" y="140295"/>
                  <a:pt x="1429941" y="173236"/>
                  <a:pt x="1418035" y="209749"/>
                </a:cubicBezTo>
                <a:cubicBezTo>
                  <a:pt x="1495029" y="185936"/>
                  <a:pt x="1541066" y="170061"/>
                  <a:pt x="1556148" y="162124"/>
                </a:cubicBezTo>
                <a:cubicBezTo>
                  <a:pt x="1564085" y="157361"/>
                  <a:pt x="1572023" y="157361"/>
                  <a:pt x="1579960" y="162124"/>
                </a:cubicBezTo>
                <a:cubicBezTo>
                  <a:pt x="1589485" y="169267"/>
                  <a:pt x="1596629" y="176808"/>
                  <a:pt x="1601391" y="184745"/>
                </a:cubicBezTo>
                <a:cubicBezTo>
                  <a:pt x="1606154" y="195858"/>
                  <a:pt x="1606948" y="205383"/>
                  <a:pt x="1603773" y="213320"/>
                </a:cubicBezTo>
                <a:cubicBezTo>
                  <a:pt x="1599010" y="222052"/>
                  <a:pt x="1589485" y="227608"/>
                  <a:pt x="1575198" y="229989"/>
                </a:cubicBezTo>
                <a:cubicBezTo>
                  <a:pt x="1564085" y="232370"/>
                  <a:pt x="1543845" y="241102"/>
                  <a:pt x="1514476" y="256183"/>
                </a:cubicBezTo>
                <a:cubicBezTo>
                  <a:pt x="1509713" y="257770"/>
                  <a:pt x="1505745" y="259755"/>
                  <a:pt x="1502570" y="262136"/>
                </a:cubicBezTo>
                <a:cubicBezTo>
                  <a:pt x="1414463" y="307380"/>
                  <a:pt x="1370410" y="345480"/>
                  <a:pt x="1370410" y="376436"/>
                </a:cubicBezTo>
                <a:cubicBezTo>
                  <a:pt x="1461691" y="345480"/>
                  <a:pt x="1516857" y="333970"/>
                  <a:pt x="1535907" y="341908"/>
                </a:cubicBezTo>
                <a:cubicBezTo>
                  <a:pt x="1543845" y="346670"/>
                  <a:pt x="1549401" y="354211"/>
                  <a:pt x="1552576" y="364530"/>
                </a:cubicBezTo>
                <a:cubicBezTo>
                  <a:pt x="1555751" y="374849"/>
                  <a:pt x="1550988" y="383977"/>
                  <a:pt x="1538288" y="391914"/>
                </a:cubicBezTo>
                <a:cubicBezTo>
                  <a:pt x="1513682" y="411361"/>
                  <a:pt x="1488977" y="429220"/>
                  <a:pt x="1464172" y="445492"/>
                </a:cubicBezTo>
                <a:lnTo>
                  <a:pt x="1453612" y="451719"/>
                </a:lnTo>
                <a:lnTo>
                  <a:pt x="1388753" y="451719"/>
                </a:lnTo>
                <a:lnTo>
                  <a:pt x="1420416" y="431205"/>
                </a:lnTo>
                <a:cubicBezTo>
                  <a:pt x="1450579" y="410567"/>
                  <a:pt x="1464470" y="397867"/>
                  <a:pt x="1462088" y="393105"/>
                </a:cubicBezTo>
                <a:cubicBezTo>
                  <a:pt x="1461295" y="390724"/>
                  <a:pt x="1458616" y="389334"/>
                  <a:pt x="1454052" y="388938"/>
                </a:cubicBezTo>
                <a:cubicBezTo>
                  <a:pt x="1449488" y="388541"/>
                  <a:pt x="1443038" y="389136"/>
                  <a:pt x="1434704" y="390724"/>
                </a:cubicBezTo>
                <a:cubicBezTo>
                  <a:pt x="1410098" y="395486"/>
                  <a:pt x="1385491" y="401836"/>
                  <a:pt x="1360885" y="409774"/>
                </a:cubicBezTo>
                <a:lnTo>
                  <a:pt x="1347122" y="451719"/>
                </a:lnTo>
                <a:lnTo>
                  <a:pt x="1300771" y="451719"/>
                </a:lnTo>
                <a:lnTo>
                  <a:pt x="1308498" y="428824"/>
                </a:lnTo>
                <a:lnTo>
                  <a:pt x="1252752" y="451719"/>
                </a:lnTo>
                <a:lnTo>
                  <a:pt x="1205728" y="451719"/>
                </a:lnTo>
                <a:lnTo>
                  <a:pt x="1203723" y="438349"/>
                </a:lnTo>
                <a:cubicBezTo>
                  <a:pt x="1208485" y="424855"/>
                  <a:pt x="1217217" y="414536"/>
                  <a:pt x="1229916" y="407392"/>
                </a:cubicBezTo>
                <a:cubicBezTo>
                  <a:pt x="1245792" y="397074"/>
                  <a:pt x="1280320" y="372864"/>
                  <a:pt x="1333501" y="334764"/>
                </a:cubicBezTo>
                <a:cubicBezTo>
                  <a:pt x="1338263" y="312539"/>
                  <a:pt x="1343423" y="290711"/>
                  <a:pt x="1348979" y="269280"/>
                </a:cubicBezTo>
                <a:cubicBezTo>
                  <a:pt x="1336279" y="274042"/>
                  <a:pt x="1323976" y="278011"/>
                  <a:pt x="1312069" y="281186"/>
                </a:cubicBezTo>
                <a:cubicBezTo>
                  <a:pt x="1246982" y="301823"/>
                  <a:pt x="1201341" y="303411"/>
                  <a:pt x="1175148" y="285949"/>
                </a:cubicBezTo>
                <a:cubicBezTo>
                  <a:pt x="1156891" y="270867"/>
                  <a:pt x="1156495" y="263327"/>
                  <a:pt x="1173957" y="263327"/>
                </a:cubicBezTo>
                <a:cubicBezTo>
                  <a:pt x="1194595" y="263327"/>
                  <a:pt x="1256110" y="251024"/>
                  <a:pt x="1358504" y="226417"/>
                </a:cubicBezTo>
                <a:cubicBezTo>
                  <a:pt x="1364060" y="193080"/>
                  <a:pt x="1369617" y="160933"/>
                  <a:pt x="1375173" y="129977"/>
                </a:cubicBezTo>
                <a:cubicBezTo>
                  <a:pt x="1379935" y="91877"/>
                  <a:pt x="1373982" y="76399"/>
                  <a:pt x="1357313" y="83542"/>
                </a:cubicBezTo>
                <a:cubicBezTo>
                  <a:pt x="1346995" y="89099"/>
                  <a:pt x="1342232" y="86717"/>
                  <a:pt x="1343026" y="76399"/>
                </a:cubicBezTo>
                <a:cubicBezTo>
                  <a:pt x="1345407" y="62905"/>
                  <a:pt x="1351757" y="53380"/>
                  <a:pt x="1362076" y="47824"/>
                </a:cubicBezTo>
                <a:cubicBezTo>
                  <a:pt x="1373188" y="43855"/>
                  <a:pt x="1384698" y="42267"/>
                  <a:pt x="1396604" y="43061"/>
                </a:cubicBezTo>
                <a:close/>
                <a:moveTo>
                  <a:pt x="3802559" y="19323"/>
                </a:moveTo>
                <a:cubicBezTo>
                  <a:pt x="3813275" y="17686"/>
                  <a:pt x="3824883" y="21630"/>
                  <a:pt x="3837385" y="31155"/>
                </a:cubicBezTo>
                <a:cubicBezTo>
                  <a:pt x="3852466" y="43061"/>
                  <a:pt x="3859610" y="54967"/>
                  <a:pt x="3858816" y="66874"/>
                </a:cubicBezTo>
                <a:cubicBezTo>
                  <a:pt x="3855641" y="81161"/>
                  <a:pt x="3848894" y="92273"/>
                  <a:pt x="3838576" y="100211"/>
                </a:cubicBezTo>
                <a:cubicBezTo>
                  <a:pt x="3816351" y="113705"/>
                  <a:pt x="3803651" y="124024"/>
                  <a:pt x="3800476" y="131167"/>
                </a:cubicBezTo>
                <a:cubicBezTo>
                  <a:pt x="3810794" y="128786"/>
                  <a:pt x="3819526" y="128786"/>
                  <a:pt x="3826669" y="131167"/>
                </a:cubicBezTo>
                <a:cubicBezTo>
                  <a:pt x="3858419" y="136724"/>
                  <a:pt x="3930254" y="179983"/>
                  <a:pt x="4042173" y="260945"/>
                </a:cubicBezTo>
                <a:cubicBezTo>
                  <a:pt x="4113610" y="314127"/>
                  <a:pt x="4179491" y="351433"/>
                  <a:pt x="4239816" y="372864"/>
                </a:cubicBezTo>
                <a:cubicBezTo>
                  <a:pt x="4289029" y="388739"/>
                  <a:pt x="4317604" y="399455"/>
                  <a:pt x="4325541" y="405011"/>
                </a:cubicBezTo>
                <a:cubicBezTo>
                  <a:pt x="4362054" y="430411"/>
                  <a:pt x="4380310" y="443111"/>
                  <a:pt x="4380310" y="443111"/>
                </a:cubicBezTo>
                <a:cubicBezTo>
                  <a:pt x="4378723" y="446286"/>
                  <a:pt x="4375151" y="447874"/>
                  <a:pt x="4369595" y="447874"/>
                </a:cubicBezTo>
                <a:lnTo>
                  <a:pt x="4291400" y="451719"/>
                </a:lnTo>
                <a:lnTo>
                  <a:pt x="4214690" y="451719"/>
                </a:lnTo>
                <a:lnTo>
                  <a:pt x="4174704" y="438051"/>
                </a:lnTo>
                <a:cubicBezTo>
                  <a:pt x="4120084" y="410667"/>
                  <a:pt x="4050507" y="352028"/>
                  <a:pt x="3965973" y="262136"/>
                </a:cubicBezTo>
                <a:cubicBezTo>
                  <a:pt x="3884216" y="181967"/>
                  <a:pt x="3823098" y="146645"/>
                  <a:pt x="3782616" y="156170"/>
                </a:cubicBezTo>
                <a:cubicBezTo>
                  <a:pt x="3751660" y="201414"/>
                  <a:pt x="3728641" y="239514"/>
                  <a:pt x="3713560" y="270470"/>
                </a:cubicBezTo>
                <a:lnTo>
                  <a:pt x="3611735" y="451719"/>
                </a:lnTo>
                <a:lnTo>
                  <a:pt x="3524141" y="451719"/>
                </a:lnTo>
                <a:lnTo>
                  <a:pt x="3657601" y="282377"/>
                </a:lnTo>
                <a:cubicBezTo>
                  <a:pt x="3671888" y="258564"/>
                  <a:pt x="3708004" y="203399"/>
                  <a:pt x="3765948" y="116880"/>
                </a:cubicBezTo>
                <a:cubicBezTo>
                  <a:pt x="3773885" y="104974"/>
                  <a:pt x="3780632" y="94258"/>
                  <a:pt x="3786188" y="84733"/>
                </a:cubicBezTo>
                <a:cubicBezTo>
                  <a:pt x="3795713" y="68064"/>
                  <a:pt x="3794523" y="52586"/>
                  <a:pt x="3782616" y="38299"/>
                </a:cubicBezTo>
                <a:cubicBezTo>
                  <a:pt x="3783410" y="31155"/>
                  <a:pt x="3786585" y="25995"/>
                  <a:pt x="3792141" y="22820"/>
                </a:cubicBezTo>
                <a:cubicBezTo>
                  <a:pt x="3795515" y="21034"/>
                  <a:pt x="3798987" y="19869"/>
                  <a:pt x="3802559" y="19323"/>
                </a:cubicBezTo>
                <a:close/>
                <a:moveTo>
                  <a:pt x="190501" y="199"/>
                </a:moveTo>
                <a:cubicBezTo>
                  <a:pt x="215901" y="4167"/>
                  <a:pt x="236935" y="14486"/>
                  <a:pt x="253604" y="31155"/>
                </a:cubicBezTo>
                <a:cubicBezTo>
                  <a:pt x="275829" y="54967"/>
                  <a:pt x="282973" y="88305"/>
                  <a:pt x="275035" y="131167"/>
                </a:cubicBezTo>
                <a:cubicBezTo>
                  <a:pt x="274241" y="132755"/>
                  <a:pt x="273845" y="135136"/>
                  <a:pt x="273845" y="138311"/>
                </a:cubicBezTo>
                <a:cubicBezTo>
                  <a:pt x="319882" y="117674"/>
                  <a:pt x="351235" y="108545"/>
                  <a:pt x="367904" y="110927"/>
                </a:cubicBezTo>
                <a:cubicBezTo>
                  <a:pt x="381398" y="113308"/>
                  <a:pt x="392113" y="119658"/>
                  <a:pt x="400051" y="129977"/>
                </a:cubicBezTo>
                <a:cubicBezTo>
                  <a:pt x="404813" y="137120"/>
                  <a:pt x="406798" y="142280"/>
                  <a:pt x="406004" y="145455"/>
                </a:cubicBezTo>
                <a:cubicBezTo>
                  <a:pt x="404416" y="148630"/>
                  <a:pt x="399654" y="151408"/>
                  <a:pt x="391716" y="153789"/>
                </a:cubicBezTo>
                <a:cubicBezTo>
                  <a:pt x="340123" y="168077"/>
                  <a:pt x="297657" y="181570"/>
                  <a:pt x="264320" y="194270"/>
                </a:cubicBezTo>
                <a:cubicBezTo>
                  <a:pt x="259557" y="223639"/>
                  <a:pt x="254398" y="253008"/>
                  <a:pt x="248841" y="282377"/>
                </a:cubicBezTo>
                <a:cubicBezTo>
                  <a:pt x="286148" y="260945"/>
                  <a:pt x="317898" y="256183"/>
                  <a:pt x="344091" y="268089"/>
                </a:cubicBezTo>
                <a:cubicBezTo>
                  <a:pt x="362348" y="274439"/>
                  <a:pt x="375048" y="282773"/>
                  <a:pt x="382192" y="293092"/>
                </a:cubicBezTo>
                <a:cubicBezTo>
                  <a:pt x="389335" y="301823"/>
                  <a:pt x="389335" y="313730"/>
                  <a:pt x="382192" y="328811"/>
                </a:cubicBezTo>
                <a:cubicBezTo>
                  <a:pt x="379016" y="341511"/>
                  <a:pt x="369095" y="353020"/>
                  <a:pt x="352426" y="363339"/>
                </a:cubicBezTo>
                <a:cubicBezTo>
                  <a:pt x="300832" y="398264"/>
                  <a:pt x="261541" y="426442"/>
                  <a:pt x="234554" y="447874"/>
                </a:cubicBezTo>
                <a:cubicBezTo>
                  <a:pt x="429023" y="394692"/>
                  <a:pt x="542926" y="376436"/>
                  <a:pt x="576263" y="393105"/>
                </a:cubicBezTo>
                <a:cubicBezTo>
                  <a:pt x="613570" y="414536"/>
                  <a:pt x="632620" y="431205"/>
                  <a:pt x="633413" y="443111"/>
                </a:cubicBezTo>
                <a:lnTo>
                  <a:pt x="629771" y="451719"/>
                </a:lnTo>
                <a:lnTo>
                  <a:pt x="190747" y="451719"/>
                </a:lnTo>
                <a:lnTo>
                  <a:pt x="194073" y="343099"/>
                </a:lnTo>
                <a:cubicBezTo>
                  <a:pt x="161529" y="359767"/>
                  <a:pt x="127398" y="382389"/>
                  <a:pt x="91679" y="410964"/>
                </a:cubicBezTo>
                <a:cubicBezTo>
                  <a:pt x="59929" y="434777"/>
                  <a:pt x="48023" y="437952"/>
                  <a:pt x="55960" y="420489"/>
                </a:cubicBezTo>
                <a:cubicBezTo>
                  <a:pt x="77391" y="380802"/>
                  <a:pt x="124223" y="343099"/>
                  <a:pt x="196454" y="307380"/>
                </a:cubicBezTo>
                <a:cubicBezTo>
                  <a:pt x="198835" y="262930"/>
                  <a:pt x="201613" y="233164"/>
                  <a:pt x="204788" y="218083"/>
                </a:cubicBezTo>
                <a:cubicBezTo>
                  <a:pt x="188913" y="223639"/>
                  <a:pt x="175816" y="229989"/>
                  <a:pt x="165498" y="237133"/>
                </a:cubicBezTo>
                <a:cubicBezTo>
                  <a:pt x="133748" y="254595"/>
                  <a:pt x="105570" y="261739"/>
                  <a:pt x="80963" y="258564"/>
                </a:cubicBezTo>
                <a:cubicBezTo>
                  <a:pt x="38101" y="250627"/>
                  <a:pt x="11907" y="239514"/>
                  <a:pt x="2382" y="225227"/>
                </a:cubicBezTo>
                <a:cubicBezTo>
                  <a:pt x="-793" y="221258"/>
                  <a:pt x="-793" y="216892"/>
                  <a:pt x="2382" y="212130"/>
                </a:cubicBezTo>
                <a:cubicBezTo>
                  <a:pt x="6351" y="207367"/>
                  <a:pt x="17860" y="209749"/>
                  <a:pt x="36910" y="219274"/>
                </a:cubicBezTo>
                <a:cubicBezTo>
                  <a:pt x="45642" y="218480"/>
                  <a:pt x="98823" y="201414"/>
                  <a:pt x="196454" y="168077"/>
                </a:cubicBezTo>
                <a:cubicBezTo>
                  <a:pt x="198835" y="166489"/>
                  <a:pt x="202804" y="165299"/>
                  <a:pt x="208360" y="164505"/>
                </a:cubicBezTo>
                <a:cubicBezTo>
                  <a:pt x="215504" y="81161"/>
                  <a:pt x="207170" y="33536"/>
                  <a:pt x="183357" y="21630"/>
                </a:cubicBezTo>
                <a:cubicBezTo>
                  <a:pt x="175420" y="16073"/>
                  <a:pt x="171848" y="10517"/>
                  <a:pt x="172641" y="4961"/>
                </a:cubicBezTo>
                <a:cubicBezTo>
                  <a:pt x="174229" y="992"/>
                  <a:pt x="180182" y="-595"/>
                  <a:pt x="190501" y="1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9600" dirty="0">
              <a:solidFill>
                <a:schemeClr val="bg1"/>
              </a:solidFill>
              <a:latin typeface="经典行书简" panose="02010609010101010101" pitchFamily="49" charset="-122"/>
              <a:ea typeface="经典行书简" panose="02010609010101010101" pitchFamily="49" charset="-122"/>
              <a:cs typeface="经典行书简" panose="0201060901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06767" y="2695666"/>
            <a:ext cx="5578462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青春是一本太仓促的书，我们含着泪一读再读</a:t>
            </a:r>
          </a:p>
        </p:txBody>
      </p:sp>
      <p:pic>
        <p:nvPicPr>
          <p:cNvPr id="12" name="谢容儿-年华(电影《青春期》插曲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-792617"/>
            <a:ext cx="609600" cy="6096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 animBg="1"/>
      <p:bldP spid="8" grpId="0" animBg="1"/>
      <p:bldP spid="11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r="15491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9" r="14429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5" r="20005"/>
          <a:stretch>
            <a:fillRect/>
          </a:stretch>
        </p:blipFill>
        <p:spPr/>
      </p:pic>
      <p:sp>
        <p:nvSpPr>
          <p:cNvPr id="13" name="矩形 12"/>
          <p:cNvSpPr/>
          <p:nvPr/>
        </p:nvSpPr>
        <p:spPr>
          <a:xfrm>
            <a:off x="6791976" y="1198933"/>
            <a:ext cx="4752324" cy="1455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遗忘 是我们不可更改的宿命 所有的一切都像是没有对齐的图纸 从前的一切回不到过去 就这样慢慢延伸 一点一点的错开来 也许 错开了的东西 我们真的应该遗忘了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9" r="17319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9" r="15159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0" r="23390"/>
          <a:stretch>
            <a:fillRect/>
          </a:stretch>
        </p:blipFill>
        <p:spPr/>
      </p:pic>
      <p:sp>
        <p:nvSpPr>
          <p:cNvPr id="13" name="矩形 12"/>
          <p:cNvSpPr/>
          <p:nvPr/>
        </p:nvSpPr>
        <p:spPr>
          <a:xfrm>
            <a:off x="1064276" y="952500"/>
            <a:ext cx="4752324" cy="1455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不忘同窗情，难诉离别意。忆相遇，蓬勃朝气，青春活力，纯真岁月共嬉戏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;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盼相聚，依然年轻，快乐幸福，你我同拥新天地。愿你大鹏展翅冲云霄，此去一路俱顺风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r="4305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r="11482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8" r="10098"/>
          <a:stretch>
            <a:fillRect/>
          </a:stretch>
        </p:blipFill>
        <p:spPr/>
      </p:pic>
      <p:sp>
        <p:nvSpPr>
          <p:cNvPr id="13" name="矩形 12"/>
          <p:cNvSpPr/>
          <p:nvPr/>
        </p:nvSpPr>
        <p:spPr>
          <a:xfrm>
            <a:off x="8585200" y="764837"/>
            <a:ext cx="2959100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自爱，使你端庄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;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自尊，使你高雅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;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自立，使你自由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;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自强，使你奋发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;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自信，使你坚定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……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这一切将使你在成功的道路上遥遥领先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" r="6582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r="4348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5" r="15435"/>
          <a:stretch>
            <a:fillRect/>
          </a:stretch>
        </p:blipFill>
        <p:spPr/>
      </p:pic>
      <p:sp>
        <p:nvSpPr>
          <p:cNvPr id="13" name="矩形 12"/>
          <p:cNvSpPr/>
          <p:nvPr/>
        </p:nvSpPr>
        <p:spPr>
          <a:xfrm>
            <a:off x="2016776" y="800100"/>
            <a:ext cx="4752324" cy="1455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浊酒一杯入愁肠，却化作千丝万缕相思泪。此去经年，虽明月常向别时圆，却已相逢无期。安知再聚之时不满头华发，又或作古，此岂非“此时一别成永诀”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" b="247"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" b="247"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" r="2903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" b="309"/>
          <a:stretch>
            <a:fillRect/>
          </a:stretch>
        </p:blipFill>
        <p:spPr/>
      </p:pic>
      <p:sp>
        <p:nvSpPr>
          <p:cNvPr id="16" name="矩形 15"/>
          <p:cNvSpPr/>
          <p:nvPr/>
        </p:nvSpPr>
        <p:spPr>
          <a:xfrm>
            <a:off x="746776" y="673100"/>
            <a:ext cx="4752324" cy="1455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缘份是一根线，架起我们相遇的桥，划开我们别离的界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;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情谊是一坛酒，天南地北共饮心不醉，他日相见举杯终有时。毕业了，亲爱的，一路顺风，永远想你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" r="2239"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1" r="9961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2" b="9492"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" r="2518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占位符 1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9" r="4379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" r="2041"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r="10417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" r="1996"/>
          <a:stretch>
            <a:fillRect/>
          </a:stretch>
        </p:blipFill>
        <p:spPr/>
      </p:pic>
      <p:sp>
        <p:nvSpPr>
          <p:cNvPr id="16" name="矩形 15"/>
          <p:cNvSpPr/>
          <p:nvPr/>
        </p:nvSpPr>
        <p:spPr>
          <a:xfrm>
            <a:off x="4797134" y="2336800"/>
            <a:ext cx="2868976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校园是美丽的，校园是高尚的，校园是充满笑语、欢笑的，校园是充满诗情画意，校园是校园更是充满纯洁友谊的。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0" r="19770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1" r="23931"/>
          <a:stretch>
            <a:fillRect/>
          </a:stretch>
        </p:blipFill>
        <p:spPr>
          <a:xfrm>
            <a:off x="3931820" y="1351906"/>
            <a:ext cx="3987090" cy="4301634"/>
          </a:xfrm>
        </p:spPr>
      </p:pic>
      <p:pic>
        <p:nvPicPr>
          <p:cNvPr id="16" name="图片占位符 15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0" r="21360"/>
          <a:stretch>
            <a:fillRect/>
          </a:stretch>
        </p:blipFill>
        <p:spPr/>
      </p:pic>
      <p:sp>
        <p:nvSpPr>
          <p:cNvPr id="17" name="矩形 16"/>
          <p:cNvSpPr/>
          <p:nvPr/>
        </p:nvSpPr>
        <p:spPr>
          <a:xfrm>
            <a:off x="1140476" y="475373"/>
            <a:ext cx="7787624" cy="762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你聪颖，你善良，你活泼。有时你也幻想，有时你也默然，在默然中沉思，在幻想中寻觅。小小的你会长大，小小的你会成熟，愿你更坚强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!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愿你更自信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8" r="18988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2" r="19782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2" r="18212"/>
          <a:stretch>
            <a:fillRect/>
          </a:stretch>
        </p:blipFill>
        <p:spPr/>
      </p:pic>
      <p:sp>
        <p:nvSpPr>
          <p:cNvPr id="13" name="矩形 12"/>
          <p:cNvSpPr/>
          <p:nvPr/>
        </p:nvSpPr>
        <p:spPr>
          <a:xfrm>
            <a:off x="7456614" y="973813"/>
            <a:ext cx="4212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轻轻地，我们走了，正如我们轻轻地来。挥一挥手，作别青青的校园。我们在这里留下灿烂的笑容，在这里，祝福你未来的日子更精彩。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3" r="9533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5" r="9585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 r="12108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r="16654"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3" r="16653"/>
          <a:stretch>
            <a:fillRect/>
          </a:stretch>
        </p:blipFill>
        <p:spPr/>
      </p:pic>
      <p:sp>
        <p:nvSpPr>
          <p:cNvPr id="8" name="矩形 7"/>
          <p:cNvSpPr/>
          <p:nvPr/>
        </p:nvSpPr>
        <p:spPr>
          <a:xfrm>
            <a:off x="5439776" y="611288"/>
            <a:ext cx="5845055" cy="146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我们的班集体就好像一个温馨的大家庭，我们时时刻刻被同学的友谊包围着。这种友谊有时是一张课桌上的两对明眸，有时是一把花花绿绿的大雨伞，伞下的两个身影，是人与人之间最美好的情感。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7" r="15897"/>
          <a:stretch>
            <a:fillRect/>
          </a:stretch>
        </p:blipFill>
        <p:spPr/>
      </p:pic>
      <p:sp>
        <p:nvSpPr>
          <p:cNvPr id="7" name="矩形 6"/>
          <p:cNvSpPr/>
          <p:nvPr/>
        </p:nvSpPr>
        <p:spPr>
          <a:xfrm>
            <a:off x="8557276" y="1079500"/>
            <a:ext cx="3228324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友谊是什么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?</a:t>
            </a: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友谊是我们哀伤时的缓和剂，激情时的舒解剂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;</a:t>
            </a: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是我们压力的流泄口，灾难时的庇护所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;</a:t>
            </a: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是我们犹疑时的商议者，蒙浑时的清新剂，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  <a:cs typeface="经典行书简" panose="02010609010101010101" pitchFamily="49" charset="-122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是我们思想的散发口，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  <a:cs typeface="经典行书简" panose="02010609010101010101" pitchFamily="49" charset="-122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也是我们沉思的锻炼和改进。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占位符 1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2" r="17672"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9" r="14529"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3" r="20163"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5" r="21505"/>
          <a:stretch>
            <a:fillRect/>
          </a:stretch>
        </p:blipFill>
        <p:spPr/>
      </p:pic>
      <p:pic>
        <p:nvPicPr>
          <p:cNvPr id="25" name="图片占位符 24"/>
          <p:cNvPicPr>
            <a:picLocks noGrp="1" noChangeAspect="1"/>
          </p:cNvPicPr>
          <p:nvPr>
            <p:ph type="pic" sz="quarter" idx="1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5" r="14215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5" r="18745"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4" r="18764"/>
          <a:stretch>
            <a:fillRect/>
          </a:stretch>
        </p:blipFill>
        <p:spPr>
          <a:xfrm>
            <a:off x="8427952" y="2861014"/>
            <a:ext cx="3653610" cy="3653610"/>
          </a:xfrm>
        </p:spPr>
      </p:pic>
      <p:sp>
        <p:nvSpPr>
          <p:cNvPr id="13" name="矩形 12"/>
          <p:cNvSpPr/>
          <p:nvPr/>
        </p:nvSpPr>
        <p:spPr>
          <a:xfrm>
            <a:off x="746776" y="660400"/>
            <a:ext cx="4752324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我们的班集体就好像一个温馨的大家庭，我们时时刻刻被同学的友谊包围着。这种友谊有时是一张课桌上的两对明眸，有时是一把花花绿绿的大雨伞，伞下的两个身影，是人与人之间最美好的情感。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2" r="19182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6" r="16906"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3" r="19963"/>
          <a:stretch>
            <a:fillRect/>
          </a:stretch>
        </p:blipFill>
        <p:spPr/>
      </p:pic>
      <p:sp>
        <p:nvSpPr>
          <p:cNvPr id="17" name="矩形 16"/>
          <p:cNvSpPr/>
          <p:nvPr/>
        </p:nvSpPr>
        <p:spPr>
          <a:xfrm>
            <a:off x="3375676" y="641916"/>
            <a:ext cx="4752324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我们的班集体就好像一个温馨的大家庭，我们时时刻刻被同学的友谊包围着。这种友谊有时是一张课桌上的两对明眸，有时是一把花花绿绿的大雨伞，伞下的两个身影，是人与人之间最美好的情感。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r="16625"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17" name="矩形 16"/>
          <p:cNvSpPr/>
          <p:nvPr/>
        </p:nvSpPr>
        <p:spPr>
          <a:xfrm>
            <a:off x="523278" y="1435100"/>
            <a:ext cx="218692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友谊悠悠万古长，虽然我们只相处了七天，但感情已经入骨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;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相见不如想念，兄弟，我会在远方、在精神上支持你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2" r="13472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8" r="22898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3" r="18063"/>
          <a:stretch>
            <a:fillRect/>
          </a:stretch>
        </p:blipFill>
        <p:spPr/>
      </p:pic>
      <p:sp>
        <p:nvSpPr>
          <p:cNvPr id="13" name="矩形 12"/>
          <p:cNvSpPr/>
          <p:nvPr/>
        </p:nvSpPr>
        <p:spPr>
          <a:xfrm>
            <a:off x="545141" y="1357602"/>
            <a:ext cx="3368024" cy="110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友谊是纯洁无瑕的，友谊是用金钱买不到的，友谊是谁也不能取代的。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2" r="22602"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1" r="26891"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5770376" y="945184"/>
            <a:ext cx="4752324" cy="110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同学之间的友情是会变的，这我承认，但我相信，它会越变越好。它会使人与人之间的感情更深厚，关系更密切。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1" r="12421"/>
          <a:stretch>
            <a:fillRect/>
          </a:stretch>
        </p:blipFill>
        <p:spPr/>
      </p:pic>
      <p:pic>
        <p:nvPicPr>
          <p:cNvPr id="20" name="图片占位符 19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r="19184"/>
          <a:stretch>
            <a:fillRect/>
          </a:stretch>
        </p:blipFill>
        <p:spPr/>
      </p:pic>
      <p:pic>
        <p:nvPicPr>
          <p:cNvPr id="24" name="图片占位符 23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5" r="18785"/>
          <a:stretch>
            <a:fillRect/>
          </a:stretch>
        </p:blipFill>
        <p:spPr/>
      </p:pic>
      <p:sp>
        <p:nvSpPr>
          <p:cNvPr id="25" name="矩形 24"/>
          <p:cNvSpPr/>
          <p:nvPr/>
        </p:nvSpPr>
        <p:spPr>
          <a:xfrm>
            <a:off x="812708" y="660608"/>
            <a:ext cx="4025992" cy="110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经典行书简" panose="02010609010101010101" pitchFamily="49" charset="-122"/>
              </a:rPr>
              <a:t>希望是坚韧的拐杖，忍耐是旅行袋，带上他们，你可以登上永恒之旅，走遍全世界。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751</Words>
  <Application>Microsoft Office PowerPoint</Application>
  <PresentationFormat>宽屏</PresentationFormat>
  <Paragraphs>42</Paragraphs>
  <Slides>20</Slides>
  <Notes>20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等线</vt:lpstr>
      <vt:lpstr>华文楷体</vt:lpstr>
      <vt:lpstr>经典行书简</vt:lpstr>
      <vt:lpstr>时尚中黑简体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31</cp:revision>
  <dcterms:created xsi:type="dcterms:W3CDTF">2017-06-02T08:44:00Z</dcterms:created>
  <dcterms:modified xsi:type="dcterms:W3CDTF">2021-01-04T13:47:51Z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