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8" r:id="rId3"/>
    <p:sldId id="257" r:id="rId4"/>
    <p:sldId id="259" r:id="rId5"/>
    <p:sldId id="261" r:id="rId6"/>
    <p:sldId id="267" r:id="rId7"/>
    <p:sldId id="263" r:id="rId8"/>
    <p:sldId id="260" r:id="rId9"/>
    <p:sldId id="262" r:id="rId10"/>
    <p:sldId id="264" r:id="rId11"/>
    <p:sldId id="265" r:id="rId12"/>
    <p:sldId id="269" r:id="rId13"/>
    <p:sldId id="270" r:id="rId14"/>
    <p:sldId id="266" r:id="rId15"/>
    <p:sldId id="271" r:id="rId16"/>
    <p:sldId id="272" r:id="rId17"/>
    <p:sldId id="273" r:id="rId18"/>
    <p:sldId id="268"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5" autoAdjust="0"/>
  </p:normalViewPr>
  <p:slideViewPr>
    <p:cSldViewPr showGuides="1">
      <p:cViewPr varScale="1">
        <p:scale>
          <a:sx n="114" d="100"/>
          <a:sy n="114" d="100"/>
        </p:scale>
        <p:origin x="474" y="102"/>
      </p:cViewPr>
      <p:guideLst>
        <p:guide orient="horz" pos="2160"/>
        <p:guide pos="3840"/>
      </p:guideLst>
    </p:cSldViewPr>
  </p:slideViewPr>
  <p:notesTextViewPr>
    <p:cViewPr>
      <p:scale>
        <a:sx n="100" d="100"/>
        <a:sy n="100" d="100"/>
      </p:scale>
      <p:origin x="0" y="0"/>
    </p:cViewPr>
  </p:notesTextViewPr>
  <p:notesViewPr>
    <p:cSldViewPr showGuides="1">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extLst>
            <c:ext xmlns:c16="http://schemas.microsoft.com/office/drawing/2014/chart" uri="{C3380CC4-5D6E-409C-BE32-E72D297353CC}">
              <c16:uniqueId val="{00000000-6C5D-46E2-9F38-CAB4195CDF44}"/>
            </c:ext>
          </c:extLst>
        </c:ser>
        <c:ser>
          <c:idx val="1"/>
          <c:order val="1"/>
          <c:tx>
            <c:strRef>
              <c:f>Sheet1!$C$1</c:f>
              <c:strCache>
                <c:ptCount val="1"/>
                <c:pt idx="0">
                  <c:v>Column12</c:v>
                </c:pt>
              </c:strCache>
            </c:strRef>
          </c:tx>
          <c:spPr>
            <a:solidFill>
              <a:schemeClr val="accent5"/>
            </a:solidFill>
            <a:ln>
              <a:noFill/>
            </a:ln>
          </c:spPr>
          <c:invertIfNegative val="0"/>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3.9</c:v>
                </c:pt>
                <c:pt idx="1">
                  <c:v>5.2</c:v>
                </c:pt>
                <c:pt idx="2">
                  <c:v>6.1</c:v>
                </c:pt>
                <c:pt idx="3">
                  <c:v>7.3</c:v>
                </c:pt>
              </c:numCache>
            </c:numRef>
          </c:val>
          <c:extLst>
            <c:ext xmlns:c16="http://schemas.microsoft.com/office/drawing/2014/chart" uri="{C3380CC4-5D6E-409C-BE32-E72D297353CC}">
              <c16:uniqueId val="{00000001-6C5D-46E2-9F38-CAB4195CDF44}"/>
            </c:ext>
          </c:extLst>
        </c:ser>
        <c:dLbls>
          <c:showLegendKey val="0"/>
          <c:showVal val="0"/>
          <c:showCatName val="0"/>
          <c:showSerName val="0"/>
          <c:showPercent val="0"/>
          <c:showBubbleSize val="0"/>
        </c:dLbls>
        <c:gapWidth val="150"/>
        <c:axId val="154204800"/>
        <c:axId val="154214784"/>
      </c:barChart>
      <c:catAx>
        <c:axId val="154204800"/>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accent6"/>
                </a:solidFill>
                <a:latin typeface="Calibri Light" panose="020F0302020204030204" charset="0"/>
                <a:ea typeface="Roboto Light" panose="02000000000000000000" pitchFamily="2" charset="0"/>
                <a:cs typeface="+mn-cs"/>
              </a:defRPr>
            </a:pPr>
            <a:endParaRPr lang="zh-CN"/>
          </a:p>
        </c:txPr>
        <c:crossAx val="154214784"/>
        <c:crosses val="autoZero"/>
        <c:auto val="1"/>
        <c:lblAlgn val="ctr"/>
        <c:lblOffset val="100"/>
        <c:noMultiLvlLbl val="0"/>
      </c:catAx>
      <c:valAx>
        <c:axId val="154214784"/>
        <c:scaling>
          <c:orientation val="minMax"/>
          <c:min val="2"/>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accent6"/>
                </a:solidFill>
                <a:latin typeface="Calibri Light" panose="020F0302020204030204" charset="0"/>
                <a:ea typeface="Roboto Light" panose="02000000000000000000" pitchFamily="2" charset="0"/>
                <a:cs typeface="+mn-cs"/>
              </a:defRPr>
            </a:pPr>
            <a:endParaRPr lang="zh-CN"/>
          </a:p>
        </c:txPr>
        <c:crossAx val="154204800"/>
        <c:crosses val="autoZero"/>
        <c:crossBetween val="between"/>
        <c:majorUnit val="1"/>
      </c:valAx>
    </c:plotArea>
    <c:plotVisOnly val="1"/>
    <c:dispBlanksAs val="gap"/>
    <c:showDLblsOverMax val="0"/>
  </c:chart>
  <c:txPr>
    <a:bodyPr/>
    <a:lstStyle/>
    <a:p>
      <a:pPr>
        <a:defRPr lang="zh-CN" sz="1800">
          <a:solidFill>
            <a:schemeClr val="accent6"/>
          </a:solidFill>
          <a:latin typeface="Calibri Light" panose="020F0302020204030204" charset="0"/>
          <a:ea typeface="Roboto Light" panose="02000000000000000000" pitchFamily="2"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703"/>
          <c:y val="0.5"/>
        </c:manualLayout>
      </c:layout>
      <c:overlay val="0"/>
      <c:txPr>
        <a:bodyPr rot="0" spcFirstLastPara="0" vertOverflow="ellipsis" vert="horz" wrap="square" anchor="ctr" anchorCtr="1"/>
        <a:lstStyle/>
        <a:p>
          <a:pPr>
            <a:defRPr lang="zh-CN" sz="2800" b="0" i="0" u="none" strike="noStrike" kern="1200" baseline="0">
              <a:solidFill>
                <a:schemeClr val="accent6"/>
              </a:solidFill>
              <a:latin typeface="Calibri Light" panose="020F0302020204030204" charset="0"/>
              <a:ea typeface="Roboto Light" panose="02000000000000000000" pitchFamily="2" charset="0"/>
              <a:cs typeface="+mn-cs"/>
            </a:defRPr>
          </a:pPr>
          <a:endParaRPr lang="zh-CN"/>
        </a:p>
      </c:txPr>
    </c:title>
    <c:autoTitleDeleted val="0"/>
    <c:plotArea>
      <c:layout/>
      <c:doughnutChart>
        <c:varyColors val="1"/>
        <c:ser>
          <c:idx val="0"/>
          <c:order val="0"/>
          <c:tx>
            <c:strRef>
              <c:f>Sheet1!$B$1</c:f>
              <c:strCache>
                <c:ptCount val="1"/>
                <c:pt idx="0">
                  <c:v>80%</c:v>
                </c:pt>
              </c:strCache>
            </c:strRef>
          </c:tx>
          <c:spPr>
            <a:solidFill>
              <a:schemeClr val="accent2"/>
            </a:solidFill>
            <a:ln>
              <a:noFill/>
            </a:ln>
          </c:spPr>
          <c:dPt>
            <c:idx val="0"/>
            <c:bubble3D val="0"/>
            <c:extLst>
              <c:ext xmlns:c16="http://schemas.microsoft.com/office/drawing/2014/chart" uri="{C3380CC4-5D6E-409C-BE32-E72D297353CC}">
                <c16:uniqueId val="{00000001-5015-404B-9F81-A04A39A04190}"/>
              </c:ext>
            </c:extLst>
          </c:dPt>
          <c:dPt>
            <c:idx val="1"/>
            <c:bubble3D val="0"/>
            <c:spPr>
              <a:solidFill>
                <a:schemeClr val="bg1">
                  <a:lumMod val="95000"/>
                </a:schemeClr>
              </a:solidFill>
              <a:ln>
                <a:noFill/>
              </a:ln>
            </c:spPr>
            <c:extLst>
              <c:ext xmlns:c16="http://schemas.microsoft.com/office/drawing/2014/chart" uri="{C3380CC4-5D6E-409C-BE32-E72D297353CC}">
                <c16:uniqueId val="{00000003-5015-404B-9F81-A04A39A04190}"/>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5015-404B-9F81-A04A39A0419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703"/>
          <c:y val="0.5"/>
        </c:manualLayout>
      </c:layout>
      <c:overlay val="0"/>
      <c:txPr>
        <a:bodyPr rot="0" spcFirstLastPara="0" vertOverflow="ellipsis" vert="horz" wrap="square" anchor="ctr" anchorCtr="1"/>
        <a:lstStyle/>
        <a:p>
          <a:pPr algn="ctr">
            <a:defRPr lang="en-US" sz="2800" b="0" i="0" u="none" strike="noStrike" kern="1200" baseline="0">
              <a:solidFill>
                <a:srgbClr val="35532F"/>
              </a:solidFill>
              <a:latin typeface="Calibri Light" panose="020F0302020204030204" charset="0"/>
              <a:ea typeface="Roboto Light" panose="02000000000000000000" pitchFamily="2" charset="0"/>
              <a:cs typeface="+mn-cs"/>
            </a:defRPr>
          </a:pPr>
          <a:endParaRPr lang="zh-CN"/>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accent4"/>
              </a:solidFill>
              <a:ln>
                <a:noFill/>
              </a:ln>
            </c:spPr>
            <c:extLst>
              <c:ext xmlns:c16="http://schemas.microsoft.com/office/drawing/2014/chart" uri="{C3380CC4-5D6E-409C-BE32-E72D297353CC}">
                <c16:uniqueId val="{00000001-C341-4B10-9976-2533178740F9}"/>
              </c:ext>
            </c:extLst>
          </c:dPt>
          <c:dPt>
            <c:idx val="1"/>
            <c:bubble3D val="0"/>
            <c:spPr>
              <a:solidFill>
                <a:schemeClr val="bg1">
                  <a:lumMod val="95000"/>
                </a:schemeClr>
              </a:solidFill>
              <a:ln>
                <a:noFill/>
              </a:ln>
            </c:spPr>
            <c:extLst>
              <c:ext xmlns:c16="http://schemas.microsoft.com/office/drawing/2014/chart" uri="{C3380CC4-5D6E-409C-BE32-E72D297353CC}">
                <c16:uniqueId val="{00000003-C341-4B10-9976-2533178740F9}"/>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C341-4B10-9976-2533178740F9}"/>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703"/>
          <c:y val="0.5"/>
        </c:manualLayout>
      </c:layout>
      <c:overlay val="0"/>
      <c:txPr>
        <a:bodyPr rot="0" spcFirstLastPara="0" vertOverflow="ellipsis" vert="horz" wrap="square" anchor="ctr" anchorCtr="1"/>
        <a:lstStyle/>
        <a:p>
          <a:pPr algn="ctr">
            <a:defRPr lang="en-US" sz="2800" b="0" i="0" u="none" strike="noStrike" kern="1200" baseline="0">
              <a:solidFill>
                <a:srgbClr val="35532F"/>
              </a:solidFill>
              <a:latin typeface="Calibri Light" panose="020F0302020204030204" charset="0"/>
              <a:ea typeface="Roboto Light" panose="02000000000000000000" pitchFamily="2" charset="0"/>
              <a:cs typeface="+mn-cs"/>
            </a:defRPr>
          </a:pPr>
          <a:endParaRPr lang="zh-CN"/>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3BC2-4EBF-BE24-D09C13BDC228}"/>
              </c:ext>
            </c:extLst>
          </c:dPt>
          <c:dPt>
            <c:idx val="1"/>
            <c:bubble3D val="0"/>
            <c:spPr>
              <a:solidFill>
                <a:schemeClr val="bg1">
                  <a:lumMod val="95000"/>
                </a:schemeClr>
              </a:solidFill>
            </c:spPr>
            <c:extLst>
              <c:ext xmlns:c16="http://schemas.microsoft.com/office/drawing/2014/chart" uri="{C3380CC4-5D6E-409C-BE32-E72D297353CC}">
                <c16:uniqueId val="{00000003-3BC2-4EBF-BE24-D09C13BDC228}"/>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3BC2-4EBF-BE24-D09C13BDC228}"/>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ru-RU" altLang="zh-CN"/>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ru-RU" altLang="zh-CN"/>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altLang="zh-CN"/>
              <a:t>Click to edit Master text styles</a:t>
            </a:r>
          </a:p>
          <a:p>
            <a:pPr lvl="1"/>
            <a:r>
              <a:rPr lang="ru-RU" altLang="zh-CN"/>
              <a:t>Second level</a:t>
            </a:r>
          </a:p>
          <a:p>
            <a:pPr lvl="2"/>
            <a:r>
              <a:rPr lang="ru-RU" altLang="zh-CN"/>
              <a:t>Third level</a:t>
            </a:r>
          </a:p>
          <a:p>
            <a:pPr lvl="3"/>
            <a:r>
              <a:rPr lang="ru-RU" altLang="zh-CN"/>
              <a:t>Fourth level</a:t>
            </a:r>
          </a:p>
          <a:p>
            <a:pPr lvl="4"/>
            <a:r>
              <a:rPr lang="ru-RU" altLang="zh-CN"/>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ru-RU" altLang="zh-CN"/>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DE2E5643-15BA-456D-B73E-24A8DF50B1B9}" type="slidenum">
              <a:rPr lang="ru-RU" altLang="zh-CN"/>
              <a:t>‹#›</a:t>
            </a:fld>
            <a:endParaRPr lang="ru-RU"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867341" y="0"/>
            <a:ext cx="6324659" cy="6858000"/>
          </a:xfrm>
        </p:spPr>
        <p:txBody>
          <a:bodyPr/>
          <a:lstStyle/>
          <a:p>
            <a:endParaRPr lang="en-US"/>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4343400"/>
          </a:xfrm>
        </p:spPr>
        <p:txBody>
          <a:bodyPr/>
          <a:lstStyle/>
          <a:p>
            <a:endParaRPr lang="en-US"/>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12192000" cy="6858000"/>
          </a:xfrm>
        </p:spPr>
        <p:txBody>
          <a:bodyPr/>
          <a:lstStyle/>
          <a:p>
            <a:endParaRPr lang="en-US"/>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1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14.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4000" y="0"/>
            <a:ext cx="9144000" cy="6858000"/>
          </a:xfrm>
          <a:prstGeom prst="rect">
            <a:avLst/>
          </a:prstGeom>
        </p:spPr>
      </p:pic>
      <p:grpSp>
        <p:nvGrpSpPr>
          <p:cNvPr id="2" name="组合 1"/>
          <p:cNvGrpSpPr/>
          <p:nvPr/>
        </p:nvGrpSpPr>
        <p:grpSpPr>
          <a:xfrm>
            <a:off x="0" y="2564904"/>
            <a:ext cx="12192000" cy="1584176"/>
            <a:chOff x="0" y="2564904"/>
            <a:chExt cx="12192000" cy="1584176"/>
          </a:xfrm>
        </p:grpSpPr>
        <p:sp>
          <p:nvSpPr>
            <p:cNvPr id="7" name="矩形 6"/>
            <p:cNvSpPr/>
            <p:nvPr/>
          </p:nvSpPr>
          <p:spPr>
            <a:xfrm>
              <a:off x="0" y="2564904"/>
              <a:ext cx="12192000" cy="1584176"/>
            </a:xfrm>
            <a:prstGeom prst="rect">
              <a:avLst/>
            </a:prstGeom>
            <a:solidFill>
              <a:schemeClr val="accent4">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715108"/>
              <a:ext cx="12192000" cy="1427783"/>
            </a:xfrm>
            <a:prstGeom prst="rect">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4156393"/>
            <a:ext cx="12192000" cy="448925"/>
          </a:xfrm>
          <a:prstGeom prst="rect">
            <a:avLst/>
          </a:prstGeom>
          <a:solidFill>
            <a:schemeClr val="accent6">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8" name="Rectangle 2"/>
          <p:cNvSpPr>
            <a:spLocks noGrp="1" noChangeArrowheads="1"/>
          </p:cNvSpPr>
          <p:nvPr>
            <p:ph type="ctrTitle"/>
          </p:nvPr>
        </p:nvSpPr>
        <p:spPr>
          <a:xfrm>
            <a:off x="1199456" y="3139306"/>
            <a:ext cx="9793087" cy="793750"/>
          </a:xfrm>
          <a:noFill/>
        </p:spPr>
        <p:txBody>
          <a:bodyPr>
            <a:noAutofit/>
          </a:bodyPr>
          <a:lstStyle/>
          <a:p>
            <a:r>
              <a:rPr lang="zh-CN" altLang="en-US">
                <a:solidFill>
                  <a:schemeClr val="accent1"/>
                </a:solidFill>
                <a:latin typeface="+mn-ea"/>
                <a:ea typeface="+mn-ea"/>
              </a:rPr>
              <a:t>简约时尚绿色环保主题模板</a:t>
            </a:r>
            <a:endParaRPr lang="uk-UA" altLang="zh-CN">
              <a:solidFill>
                <a:schemeClr val="accent1"/>
              </a:solidFill>
              <a:latin typeface="+mn-ea"/>
              <a:ea typeface="+mn-ea"/>
            </a:endParaRPr>
          </a:p>
        </p:txBody>
      </p:sp>
      <p:sp>
        <p:nvSpPr>
          <p:cNvPr id="34819" name="Rectangle 3"/>
          <p:cNvSpPr>
            <a:spLocks noGrp="1" noChangeArrowheads="1"/>
          </p:cNvSpPr>
          <p:nvPr>
            <p:ph type="subTitle" idx="1"/>
          </p:nvPr>
        </p:nvSpPr>
        <p:spPr>
          <a:xfrm>
            <a:off x="3863975" y="4149080"/>
            <a:ext cx="4718050" cy="433388"/>
          </a:xfrm>
        </p:spPr>
        <p:txBody>
          <a:bodyPr/>
          <a:lstStyle/>
          <a:p>
            <a:pPr algn="dist">
              <a:lnSpc>
                <a:spcPct val="90000"/>
              </a:lnSpc>
            </a:pPr>
            <a:r>
              <a:rPr lang="zh-CN" altLang="en-US">
                <a:solidFill>
                  <a:schemeClr val="accent1"/>
                </a:solidFill>
              </a:rPr>
              <a:t>商务交互演示视觉设计</a:t>
            </a:r>
            <a:endParaRPr lang="uk-UA" altLang="zh-CN">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8" presetClass="emph" presetSubtype="0" repeatCount="indefinite" accel="31000" decel="29000" fill="hold" nodeType="afterEffect">
                                  <p:stCondLst>
                                    <p:cond delay="0"/>
                                  </p:stCondLst>
                                  <p:endCondLst>
                                    <p:cond evt="onNext" delay="0">
                                      <p:tgtEl>
                                        <p:sldTgt/>
                                      </p:tgtEl>
                                    </p:cond>
                                  </p:endCondLst>
                                  <p:childTnLst>
                                    <p:animRot by="21600000">
                                      <p:cBhvr>
                                        <p:cTn id="20" dur="5000" fill="hold"/>
                                        <p:tgtEl>
                                          <p:spTgt spid="4"/>
                                        </p:tgtEl>
                                        <p:attrNameLst>
                                          <p:attrName>r</p:attrName>
                                        </p:attrNameLst>
                                      </p:cBhvr>
                                    </p:animRot>
                                  </p:childTnLst>
                                </p:cTn>
                              </p:par>
                              <p:par>
                                <p:cTn id="21" presetID="10" presetClass="entr" presetSubtype="0" fill="hold" grpId="0" nodeType="withEffect">
                                  <p:stCondLst>
                                    <p:cond delay="0"/>
                                  </p:stCondLst>
                                  <p:childTnLst>
                                    <p:set>
                                      <p:cBhvr>
                                        <p:cTn id="22" dur="1" fill="hold">
                                          <p:stCondLst>
                                            <p:cond delay="0"/>
                                          </p:stCondLst>
                                        </p:cTn>
                                        <p:tgtEl>
                                          <p:spTgt spid="34818"/>
                                        </p:tgtEl>
                                        <p:attrNameLst>
                                          <p:attrName>style.visibility</p:attrName>
                                        </p:attrNameLst>
                                      </p:cBhvr>
                                      <p:to>
                                        <p:strVal val="visible"/>
                                      </p:to>
                                    </p:set>
                                    <p:animEffect transition="in" filter="fade">
                                      <p:cBhvr>
                                        <p:cTn id="23" dur="500"/>
                                        <p:tgtEl>
                                          <p:spTgt spid="348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819">
                                            <p:txEl>
                                              <p:pRg st="0" end="0"/>
                                            </p:txEl>
                                          </p:spTgt>
                                        </p:tgtEl>
                                        <p:attrNameLst>
                                          <p:attrName>style.visibility</p:attrName>
                                        </p:attrNameLst>
                                      </p:cBhvr>
                                      <p:to>
                                        <p:strVal val="visible"/>
                                      </p:to>
                                    </p:set>
                                    <p:animEffect transition="in" filter="fade">
                                      <p:cBhvr>
                                        <p:cTn id="26"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818" grpId="0"/>
      <p:bldP spid="348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
          <p:cNvSpPr txBox="1"/>
          <p:nvPr/>
        </p:nvSpPr>
        <p:spPr>
          <a:xfrm>
            <a:off x="7696200" y="2509671"/>
            <a:ext cx="2971026" cy="812800"/>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sv-SE" sz="1800">
                <a:solidFill>
                  <a:schemeClr val="accent1"/>
                </a:solidFill>
                <a:ea typeface="Open Sans Light" panose="020B0306030504020204" pitchFamily="34" charset="0"/>
                <a:cs typeface="Open Sans Light" panose="020B0306030504020204" pitchFamily="34" charset="0"/>
              </a:rPr>
              <a:t>Lorem ipsum dolor sit amet, adipiscing elit, sed do eiusmod tempor incididunt ut</a:t>
            </a:r>
            <a:endParaRPr lang="sv-SE" sz="1800" dirty="0">
              <a:solidFill>
                <a:schemeClr val="accent1"/>
              </a:solidFill>
              <a:ea typeface="Open Sans Light" panose="020B0306030504020204" pitchFamily="34" charset="0"/>
              <a:cs typeface="Open Sans Light" panose="020B0306030504020204" pitchFamily="34" charset="0"/>
            </a:endParaRPr>
          </a:p>
        </p:txBody>
      </p:sp>
      <p:sp>
        <p:nvSpPr>
          <p:cNvPr id="46" name="Content Placeholder 4"/>
          <p:cNvSpPr txBox="1"/>
          <p:nvPr/>
        </p:nvSpPr>
        <p:spPr>
          <a:xfrm>
            <a:off x="7696201" y="2132856"/>
            <a:ext cx="2208609" cy="421706"/>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en-US" sz="2400" dirty="0">
                <a:solidFill>
                  <a:schemeClr val="accent1"/>
                </a:solidFill>
                <a:ea typeface="Open Sans Light" panose="020B0306030504020204" pitchFamily="34" charset="0"/>
                <a:cs typeface="Open Sans Light" panose="020B0306030504020204" pitchFamily="34" charset="0"/>
              </a:rPr>
              <a:t>PROFESSIONAL</a:t>
            </a:r>
          </a:p>
        </p:txBody>
      </p:sp>
      <p:sp>
        <p:nvSpPr>
          <p:cNvPr id="47" name="Shape 415"/>
          <p:cNvSpPr/>
          <p:nvPr/>
        </p:nvSpPr>
        <p:spPr>
          <a:xfrm>
            <a:off x="6178913" y="2727118"/>
            <a:ext cx="1085125" cy="1190706"/>
          </a:xfrm>
          <a:prstGeom prst="line">
            <a:avLst/>
          </a:prstGeom>
          <a:ln w="19050">
            <a:solidFill>
              <a:schemeClr val="bg1">
                <a:lumMod val="8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1200"/>
          </a:p>
        </p:txBody>
      </p:sp>
      <p:sp>
        <p:nvSpPr>
          <p:cNvPr id="48" name="Shape 416"/>
          <p:cNvSpPr/>
          <p:nvPr/>
        </p:nvSpPr>
        <p:spPr>
          <a:xfrm flipH="1">
            <a:off x="5714847" y="4332782"/>
            <a:ext cx="1514996" cy="842006"/>
          </a:xfrm>
          <a:prstGeom prst="line">
            <a:avLst/>
          </a:prstGeom>
          <a:ln w="19050">
            <a:solidFill>
              <a:schemeClr val="bg1">
                <a:lumMod val="8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1200"/>
          </a:p>
        </p:txBody>
      </p:sp>
      <p:sp>
        <p:nvSpPr>
          <p:cNvPr id="49" name="Shape 417"/>
          <p:cNvSpPr/>
          <p:nvPr/>
        </p:nvSpPr>
        <p:spPr>
          <a:xfrm flipH="1">
            <a:off x="5069198" y="2887938"/>
            <a:ext cx="538733" cy="1826837"/>
          </a:xfrm>
          <a:prstGeom prst="line">
            <a:avLst/>
          </a:prstGeom>
          <a:ln w="19050">
            <a:solidFill>
              <a:schemeClr val="bg1">
                <a:lumMod val="8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1200"/>
          </a:p>
        </p:txBody>
      </p:sp>
      <p:grpSp>
        <p:nvGrpSpPr>
          <p:cNvPr id="50" name="Group 420"/>
          <p:cNvGrpSpPr/>
          <p:nvPr/>
        </p:nvGrpSpPr>
        <p:grpSpPr>
          <a:xfrm>
            <a:off x="5218583" y="2291264"/>
            <a:ext cx="1465435" cy="1465751"/>
            <a:chOff x="0" y="0"/>
            <a:chExt cx="2931632" cy="2931500"/>
          </a:xfrm>
          <a:solidFill>
            <a:schemeClr val="accent6"/>
          </a:solidFill>
        </p:grpSpPr>
        <p:sp>
          <p:nvSpPr>
            <p:cNvPr id="51" name="Shape 418"/>
            <p:cNvSpPr/>
            <p:nvPr/>
          </p:nvSpPr>
          <p:spPr>
            <a:xfrm>
              <a:off x="0" y="0"/>
              <a:ext cx="2931633" cy="2931501"/>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grp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52" name="Shape 419"/>
            <p:cNvSpPr/>
            <p:nvPr/>
          </p:nvSpPr>
          <p:spPr>
            <a:xfrm>
              <a:off x="1127129" y="1209139"/>
              <a:ext cx="677375" cy="514790"/>
            </a:xfrm>
            <a:custGeom>
              <a:avLst/>
              <a:gdLst/>
              <a:ahLst/>
              <a:cxnLst>
                <a:cxn ang="0">
                  <a:pos x="wd2" y="hd2"/>
                </a:cxn>
                <a:cxn ang="5400000">
                  <a:pos x="wd2" y="hd2"/>
                </a:cxn>
                <a:cxn ang="10800000">
                  <a:pos x="wd2" y="hd2"/>
                </a:cxn>
                <a:cxn ang="16200000">
                  <a:pos x="wd2" y="hd2"/>
                </a:cxn>
              </a:cxnLst>
              <a:rect l="0" t="0" r="r" b="b"/>
              <a:pathLst>
                <a:path w="21254" h="21471" extrusionOk="0">
                  <a:moveTo>
                    <a:pt x="18032" y="19451"/>
                  </a:moveTo>
                  <a:cubicBezTo>
                    <a:pt x="17963" y="19995"/>
                    <a:pt x="19395" y="20889"/>
                    <a:pt x="19531" y="19300"/>
                  </a:cubicBezTo>
                  <a:cubicBezTo>
                    <a:pt x="20147" y="12135"/>
                    <a:pt x="19089" y="10074"/>
                    <a:pt x="19089" y="10074"/>
                  </a:cubicBezTo>
                  <a:lnTo>
                    <a:pt x="17607" y="11177"/>
                  </a:lnTo>
                  <a:cubicBezTo>
                    <a:pt x="17607" y="11176"/>
                    <a:pt x="18864" y="12766"/>
                    <a:pt x="18032" y="19451"/>
                  </a:cubicBezTo>
                  <a:close/>
                  <a:moveTo>
                    <a:pt x="20735" y="6972"/>
                  </a:moveTo>
                  <a:lnTo>
                    <a:pt x="11888" y="386"/>
                  </a:lnTo>
                  <a:cubicBezTo>
                    <a:pt x="11196" y="-129"/>
                    <a:pt x="10061" y="-129"/>
                    <a:pt x="9368" y="386"/>
                  </a:cubicBezTo>
                  <a:lnTo>
                    <a:pt x="520" y="6972"/>
                  </a:lnTo>
                  <a:cubicBezTo>
                    <a:pt x="-173" y="7488"/>
                    <a:pt x="-173" y="8332"/>
                    <a:pt x="520" y="8848"/>
                  </a:cubicBezTo>
                  <a:lnTo>
                    <a:pt x="9367" y="15434"/>
                  </a:lnTo>
                  <a:cubicBezTo>
                    <a:pt x="10060" y="15949"/>
                    <a:pt x="11195" y="15949"/>
                    <a:pt x="11887" y="15434"/>
                  </a:cubicBezTo>
                  <a:lnTo>
                    <a:pt x="17607" y="11176"/>
                  </a:lnTo>
                  <a:lnTo>
                    <a:pt x="11405" y="9245"/>
                  </a:lnTo>
                  <a:cubicBezTo>
                    <a:pt x="11166" y="9323"/>
                    <a:pt x="10903" y="9366"/>
                    <a:pt x="10628" y="9366"/>
                  </a:cubicBezTo>
                  <a:cubicBezTo>
                    <a:pt x="9510" y="9366"/>
                    <a:pt x="8605" y="8652"/>
                    <a:pt x="8605" y="7769"/>
                  </a:cubicBezTo>
                  <a:cubicBezTo>
                    <a:pt x="8605" y="6883"/>
                    <a:pt x="9511" y="6168"/>
                    <a:pt x="10628" y="6168"/>
                  </a:cubicBezTo>
                  <a:cubicBezTo>
                    <a:pt x="11495" y="6168"/>
                    <a:pt x="12233" y="6602"/>
                    <a:pt x="12520" y="7205"/>
                  </a:cubicBezTo>
                  <a:lnTo>
                    <a:pt x="19089" y="10071"/>
                  </a:lnTo>
                  <a:lnTo>
                    <a:pt x="20735" y="8847"/>
                  </a:lnTo>
                  <a:cubicBezTo>
                    <a:pt x="21427" y="8332"/>
                    <a:pt x="21427" y="7488"/>
                    <a:pt x="20735" y="6972"/>
                  </a:cubicBezTo>
                  <a:close/>
                  <a:moveTo>
                    <a:pt x="3510" y="13897"/>
                  </a:moveTo>
                  <a:cubicBezTo>
                    <a:pt x="4003" y="16551"/>
                    <a:pt x="4630" y="17712"/>
                    <a:pt x="6722" y="18928"/>
                  </a:cubicBezTo>
                  <a:cubicBezTo>
                    <a:pt x="8814" y="20143"/>
                    <a:pt x="9808" y="21471"/>
                    <a:pt x="10628" y="21471"/>
                  </a:cubicBezTo>
                  <a:cubicBezTo>
                    <a:pt x="11448" y="21471"/>
                    <a:pt x="12379" y="20310"/>
                    <a:pt x="14471" y="19092"/>
                  </a:cubicBezTo>
                  <a:cubicBezTo>
                    <a:pt x="16563" y="17876"/>
                    <a:pt x="16004" y="17506"/>
                    <a:pt x="16497" y="14852"/>
                  </a:cubicBezTo>
                  <a:lnTo>
                    <a:pt x="10628" y="18646"/>
                  </a:lnTo>
                  <a:cubicBezTo>
                    <a:pt x="10628" y="18646"/>
                    <a:pt x="3510" y="13897"/>
                    <a:pt x="3510" y="13897"/>
                  </a:cubicBezTo>
                  <a:close/>
                </a:path>
              </a:pathLst>
            </a:custGeom>
            <a:grpFill/>
            <a:ln w="12700" cap="flat">
              <a:noFill/>
              <a:miter lim="400000"/>
            </a:ln>
            <a:effectLst/>
          </p:spPr>
          <p:txBody>
            <a:bodyPr wrap="square" lIns="43656" tIns="43656" rIns="43656" bIns="43656"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grpSp>
      <p:grpSp>
        <p:nvGrpSpPr>
          <p:cNvPr id="53" name="Group 423"/>
          <p:cNvGrpSpPr/>
          <p:nvPr/>
        </p:nvGrpSpPr>
        <p:grpSpPr>
          <a:xfrm>
            <a:off x="6459917" y="3521634"/>
            <a:ext cx="1142130" cy="1142429"/>
            <a:chOff x="0" y="0"/>
            <a:chExt cx="2284855" cy="2284855"/>
          </a:xfrm>
        </p:grpSpPr>
        <p:sp>
          <p:nvSpPr>
            <p:cNvPr id="54" name="Shape 421"/>
            <p:cNvSpPr/>
            <p:nvPr/>
          </p:nvSpPr>
          <p:spPr>
            <a:xfrm>
              <a:off x="0" y="0"/>
              <a:ext cx="2284856" cy="2284856"/>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55" name="Shape 422"/>
            <p:cNvSpPr/>
            <p:nvPr/>
          </p:nvSpPr>
          <p:spPr>
            <a:xfrm>
              <a:off x="1008535" y="887835"/>
              <a:ext cx="267786" cy="514790"/>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8"/>
                  </a:cubicBezTo>
                  <a:cubicBezTo>
                    <a:pt x="513" y="4870"/>
                    <a:pt x="3839" y="3038"/>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grpSp>
      <p:grpSp>
        <p:nvGrpSpPr>
          <p:cNvPr id="56" name="Group 426"/>
          <p:cNvGrpSpPr/>
          <p:nvPr/>
        </p:nvGrpSpPr>
        <p:grpSpPr>
          <a:xfrm>
            <a:off x="4631769" y="3837692"/>
            <a:ext cx="1831730" cy="1832186"/>
            <a:chOff x="0" y="0"/>
            <a:chExt cx="3664414" cy="3664369"/>
          </a:xfrm>
          <a:solidFill>
            <a:schemeClr val="accent2"/>
          </a:solidFill>
        </p:grpSpPr>
        <p:sp>
          <p:nvSpPr>
            <p:cNvPr id="57" name="Shape 424"/>
            <p:cNvSpPr/>
            <p:nvPr/>
          </p:nvSpPr>
          <p:spPr>
            <a:xfrm>
              <a:off x="0" y="0"/>
              <a:ext cx="3664415" cy="366437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grp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58" name="Shape 425"/>
            <p:cNvSpPr/>
            <p:nvPr/>
          </p:nvSpPr>
          <p:spPr>
            <a:xfrm>
              <a:off x="1446118" y="1574790"/>
              <a:ext cx="772179" cy="514790"/>
            </a:xfrm>
            <a:custGeom>
              <a:avLst/>
              <a:gdLst/>
              <a:ahLst/>
              <a:cxnLst>
                <a:cxn ang="0">
                  <a:pos x="wd2" y="hd2"/>
                </a:cxn>
                <a:cxn ang="5400000">
                  <a:pos x="wd2" y="hd2"/>
                </a:cxn>
                <a:cxn ang="10800000">
                  <a:pos x="wd2" y="hd2"/>
                </a:cxn>
                <a:cxn ang="16200000">
                  <a:pos x="wd2" y="hd2"/>
                </a:cxn>
              </a:cxnLst>
              <a:rect l="0" t="0" r="r" b="b"/>
              <a:pathLst>
                <a:path w="21600" h="21600" extrusionOk="0">
                  <a:moveTo>
                    <a:pt x="11880" y="19710"/>
                  </a:moveTo>
                  <a:cubicBezTo>
                    <a:pt x="11880" y="19558"/>
                    <a:pt x="11801" y="19440"/>
                    <a:pt x="11700" y="19440"/>
                  </a:cubicBezTo>
                  <a:lnTo>
                    <a:pt x="9900" y="19440"/>
                  </a:lnTo>
                  <a:cubicBezTo>
                    <a:pt x="9799" y="19440"/>
                    <a:pt x="9720" y="19558"/>
                    <a:pt x="9720" y="19710"/>
                  </a:cubicBezTo>
                  <a:cubicBezTo>
                    <a:pt x="9720" y="19862"/>
                    <a:pt x="9799" y="19980"/>
                    <a:pt x="9900" y="19980"/>
                  </a:cubicBezTo>
                  <a:lnTo>
                    <a:pt x="11700" y="19980"/>
                  </a:lnTo>
                  <a:cubicBezTo>
                    <a:pt x="11801" y="19980"/>
                    <a:pt x="11880" y="19862"/>
                    <a:pt x="11880" y="19710"/>
                  </a:cubicBezTo>
                  <a:close/>
                  <a:moveTo>
                    <a:pt x="4320" y="14580"/>
                  </a:moveTo>
                  <a:cubicBezTo>
                    <a:pt x="4320" y="14867"/>
                    <a:pt x="4489" y="15120"/>
                    <a:pt x="4680" y="15120"/>
                  </a:cubicBezTo>
                  <a:lnTo>
                    <a:pt x="16920" y="15120"/>
                  </a:lnTo>
                  <a:cubicBezTo>
                    <a:pt x="17111" y="15120"/>
                    <a:pt x="17280" y="14867"/>
                    <a:pt x="17280" y="14580"/>
                  </a:cubicBezTo>
                  <a:lnTo>
                    <a:pt x="17280" y="2700"/>
                  </a:lnTo>
                  <a:cubicBezTo>
                    <a:pt x="17280" y="2413"/>
                    <a:pt x="17111" y="2160"/>
                    <a:pt x="16920" y="2160"/>
                  </a:cubicBezTo>
                  <a:lnTo>
                    <a:pt x="4680" y="2160"/>
                  </a:lnTo>
                  <a:cubicBezTo>
                    <a:pt x="4489" y="2160"/>
                    <a:pt x="4320" y="2413"/>
                    <a:pt x="4320" y="2700"/>
                  </a:cubicBezTo>
                  <a:cubicBezTo>
                    <a:pt x="4320" y="2700"/>
                    <a:pt x="4320" y="14580"/>
                    <a:pt x="4320" y="14580"/>
                  </a:cubicBezTo>
                  <a:close/>
                  <a:moveTo>
                    <a:pt x="2880" y="14580"/>
                  </a:moveTo>
                  <a:lnTo>
                    <a:pt x="2880" y="2700"/>
                  </a:lnTo>
                  <a:cubicBezTo>
                    <a:pt x="2880" y="1215"/>
                    <a:pt x="3690" y="0"/>
                    <a:pt x="4680" y="0"/>
                  </a:cubicBezTo>
                  <a:lnTo>
                    <a:pt x="16920" y="0"/>
                  </a:lnTo>
                  <a:cubicBezTo>
                    <a:pt x="17910" y="0"/>
                    <a:pt x="18720" y="1215"/>
                    <a:pt x="18720" y="2700"/>
                  </a:cubicBezTo>
                  <a:lnTo>
                    <a:pt x="18720" y="14580"/>
                  </a:lnTo>
                  <a:cubicBezTo>
                    <a:pt x="18720" y="16065"/>
                    <a:pt x="17910" y="17280"/>
                    <a:pt x="16920" y="17280"/>
                  </a:cubicBezTo>
                  <a:lnTo>
                    <a:pt x="4680" y="17280"/>
                  </a:lnTo>
                  <a:cubicBezTo>
                    <a:pt x="3690" y="17280"/>
                    <a:pt x="2880" y="16065"/>
                    <a:pt x="2880" y="14580"/>
                  </a:cubicBezTo>
                  <a:close/>
                  <a:moveTo>
                    <a:pt x="21600" y="18360"/>
                  </a:moveTo>
                  <a:lnTo>
                    <a:pt x="21600" y="19980"/>
                  </a:lnTo>
                  <a:cubicBezTo>
                    <a:pt x="21600" y="20874"/>
                    <a:pt x="20790" y="21600"/>
                    <a:pt x="19800" y="21600"/>
                  </a:cubicBezTo>
                  <a:lnTo>
                    <a:pt x="1800" y="21600"/>
                  </a:lnTo>
                  <a:cubicBezTo>
                    <a:pt x="810" y="21600"/>
                    <a:pt x="0" y="20874"/>
                    <a:pt x="0" y="19980"/>
                  </a:cubicBezTo>
                  <a:lnTo>
                    <a:pt x="0" y="18360"/>
                  </a:lnTo>
                  <a:lnTo>
                    <a:pt x="1800" y="18360"/>
                  </a:lnTo>
                  <a:lnTo>
                    <a:pt x="19800" y="18360"/>
                  </a:lnTo>
                  <a:cubicBezTo>
                    <a:pt x="19800" y="18360"/>
                    <a:pt x="21600" y="18360"/>
                    <a:pt x="21600" y="18360"/>
                  </a:cubicBezTo>
                  <a:close/>
                </a:path>
              </a:pathLst>
            </a:custGeom>
            <a:grp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grpSp>
      <p:sp>
        <p:nvSpPr>
          <p:cNvPr id="59" name="Shape 439"/>
          <p:cNvSpPr/>
          <p:nvPr/>
        </p:nvSpPr>
        <p:spPr>
          <a:xfrm>
            <a:off x="743008" y="1844824"/>
            <a:ext cx="168416" cy="1944216"/>
          </a:xfrm>
          <a:prstGeom prst="rect">
            <a:avLst/>
          </a:prstGeom>
          <a:solidFill>
            <a:schemeClr val="accent2"/>
          </a:solidFill>
          <a:ln w="12700" cap="flat">
            <a:noFill/>
            <a:miter lim="400000"/>
          </a:ln>
          <a:effectLst/>
        </p:spPr>
        <p:txBody>
          <a:bodyPr wrap="square" lIns="50800" tIns="50800" rIns="50800" bIns="508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3000"/>
          </a:p>
        </p:txBody>
      </p:sp>
      <p:sp>
        <p:nvSpPr>
          <p:cNvPr id="60" name="Text Placeholder 2"/>
          <p:cNvSpPr txBox="1"/>
          <p:nvPr/>
        </p:nvSpPr>
        <p:spPr>
          <a:xfrm>
            <a:off x="8571033" y="4222946"/>
            <a:ext cx="2971026" cy="812800"/>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sv-SE" sz="1800">
                <a:solidFill>
                  <a:schemeClr val="accent1"/>
                </a:solidFill>
                <a:ea typeface="Open Sans Light" panose="020B0306030504020204" pitchFamily="34" charset="0"/>
                <a:cs typeface="Open Sans Light" panose="020B0306030504020204" pitchFamily="34" charset="0"/>
              </a:rPr>
              <a:t>Lorem ipsum dolor sit amet, adipiscing elit, sed do eiusmod tempor incididunt ut</a:t>
            </a:r>
            <a:endParaRPr lang="sv-SE" sz="1800" dirty="0">
              <a:solidFill>
                <a:schemeClr val="accent1"/>
              </a:solidFill>
              <a:ea typeface="Open Sans Light" panose="020B0306030504020204" pitchFamily="34" charset="0"/>
              <a:cs typeface="Open Sans Light" panose="020B0306030504020204" pitchFamily="34" charset="0"/>
            </a:endParaRPr>
          </a:p>
        </p:txBody>
      </p:sp>
      <p:sp>
        <p:nvSpPr>
          <p:cNvPr id="61" name="Content Placeholder 4"/>
          <p:cNvSpPr txBox="1"/>
          <p:nvPr/>
        </p:nvSpPr>
        <p:spPr>
          <a:xfrm>
            <a:off x="8571034" y="3846131"/>
            <a:ext cx="2208609" cy="421706"/>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en-US" sz="2400" dirty="0">
                <a:solidFill>
                  <a:schemeClr val="accent1"/>
                </a:solidFill>
                <a:ea typeface="Open Sans Light" panose="020B0306030504020204" pitchFamily="34" charset="0"/>
                <a:cs typeface="Open Sans Light" panose="020B0306030504020204" pitchFamily="34" charset="0"/>
              </a:rPr>
              <a:t>GOOD PRICE</a:t>
            </a:r>
          </a:p>
        </p:txBody>
      </p:sp>
      <p:sp>
        <p:nvSpPr>
          <p:cNvPr id="62" name="Text Placeholder 2"/>
          <p:cNvSpPr txBox="1"/>
          <p:nvPr/>
        </p:nvSpPr>
        <p:spPr>
          <a:xfrm>
            <a:off x="878541" y="4941168"/>
            <a:ext cx="2971026" cy="812800"/>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lgn="r">
              <a:spcBef>
                <a:spcPts val="4500"/>
              </a:spcBef>
              <a:buNone/>
            </a:pPr>
            <a:r>
              <a:rPr lang="sv-SE" sz="1800" dirty="0">
                <a:solidFill>
                  <a:schemeClr val="accent1"/>
                </a:solidFill>
                <a:ea typeface="Open Sans Light" panose="020B0306030504020204" pitchFamily="34" charset="0"/>
                <a:cs typeface="Open Sans Light" panose="020B0306030504020204" pitchFamily="34" charset="0"/>
              </a:rPr>
              <a:t>Lorem ipsum dolor sit amet, adipiscing elit, sed do eiusmod tempor </a:t>
            </a:r>
            <a:r>
              <a:rPr lang="sv-SE" sz="1800">
                <a:solidFill>
                  <a:schemeClr val="accent1"/>
                </a:solidFill>
                <a:ea typeface="Open Sans Light" panose="020B0306030504020204" pitchFamily="34" charset="0"/>
                <a:cs typeface="Open Sans Light" panose="020B0306030504020204" pitchFamily="34" charset="0"/>
              </a:rPr>
              <a:t>incididunt ut</a:t>
            </a:r>
            <a:endParaRPr lang="sv-SE" sz="1800" dirty="0">
              <a:solidFill>
                <a:schemeClr val="accent1"/>
              </a:solidFill>
              <a:ea typeface="Open Sans Light" panose="020B0306030504020204" pitchFamily="34" charset="0"/>
              <a:cs typeface="Open Sans Light" panose="020B0306030504020204" pitchFamily="34" charset="0"/>
            </a:endParaRPr>
          </a:p>
        </p:txBody>
      </p:sp>
      <p:sp>
        <p:nvSpPr>
          <p:cNvPr id="63" name="Content Placeholder 4"/>
          <p:cNvSpPr txBox="1"/>
          <p:nvPr/>
        </p:nvSpPr>
        <p:spPr>
          <a:xfrm>
            <a:off x="479377" y="4525385"/>
            <a:ext cx="3370192" cy="421706"/>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lgn="r">
              <a:buNone/>
            </a:pPr>
            <a:r>
              <a:rPr lang="en-US" sz="2400" dirty="0">
                <a:solidFill>
                  <a:schemeClr val="accent1"/>
                </a:solidFill>
                <a:ea typeface="Open Sans Light" panose="020B0306030504020204" pitchFamily="34" charset="0"/>
                <a:cs typeface="Open Sans Light" panose="020B0306030504020204" pitchFamily="34" charset="0"/>
              </a:rPr>
              <a:t>WHEN AND WHEREVER</a:t>
            </a:r>
          </a:p>
        </p:txBody>
      </p:sp>
      <p:sp>
        <p:nvSpPr>
          <p:cNvPr id="64" name="Text Placeholder 2"/>
          <p:cNvSpPr txBox="1"/>
          <p:nvPr/>
        </p:nvSpPr>
        <p:spPr>
          <a:xfrm>
            <a:off x="983432" y="2141706"/>
            <a:ext cx="3672408" cy="1693080"/>
          </a:xfrm>
          <a:prstGeom prst="rect">
            <a:avLst/>
          </a:prstGeom>
        </p:spPr>
        <p:txBody>
          <a:bodyPr>
            <a:noAutofit/>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spcBef>
                <a:spcPts val="4500"/>
              </a:spcBef>
              <a:buNone/>
            </a:pPr>
            <a:r>
              <a:rPr lang="sv-SE" altLang="zh-CN" sz="1800">
                <a:solidFill>
                  <a:schemeClr val="accent1"/>
                </a:solidFill>
                <a:ea typeface="Open Sans Light" panose="020B0306030504020204" pitchFamily="34" charset="0"/>
                <a:cs typeface="Open Sans Light" panose="020B0306030504020204" pitchFamily="34" charset="0"/>
              </a:rPr>
              <a:t>Lorem ipsum dolor sit amet, adipiscing elit, sed do eiusmod tempor incididunt ut laboreLorem ipsum dolor sit amet, adipiscing elit, sed do eiusmod tempor incididunt ut labore</a:t>
            </a:r>
          </a:p>
        </p:txBody>
      </p:sp>
      <p:sp>
        <p:nvSpPr>
          <p:cNvPr id="65" name="Content Placeholder 4"/>
          <p:cNvSpPr txBox="1"/>
          <p:nvPr/>
        </p:nvSpPr>
        <p:spPr>
          <a:xfrm>
            <a:off x="983432" y="1746554"/>
            <a:ext cx="2208609" cy="292100"/>
          </a:xfrm>
          <a:prstGeom prst="rect">
            <a:avLst/>
          </a:prstGeom>
        </p:spPr>
        <p:txBody>
          <a:bodyPr/>
          <a:lstStyle>
            <a:lvl1pPr marL="439420" indent="-439420" algn="l" defTabSz="1171575"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500" indent="-366395" algn="l" defTabSz="11715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4945" indent="-292735" algn="l" defTabSz="117157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05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5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6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36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470"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575" indent="-292735" algn="l" defTabSz="117157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en-US" sz="2400" dirty="0">
                <a:solidFill>
                  <a:schemeClr val="accent1"/>
                </a:solidFill>
                <a:ea typeface="Open Sans Light" panose="020B0306030504020204" pitchFamily="34" charset="0"/>
                <a:cs typeface="Open Sans Light" panose="020B0306030504020204" pitchFamily="34" charset="0"/>
              </a:rPr>
              <a:t>NOTE</a:t>
            </a:r>
          </a:p>
        </p:txBody>
      </p:sp>
      <p:sp>
        <p:nvSpPr>
          <p:cNvPr id="3" name="Rectangle 2"/>
          <p:cNvSpPr/>
          <p:nvPr/>
        </p:nvSpPr>
        <p:spPr>
          <a:xfrm>
            <a:off x="7183132" y="2305717"/>
            <a:ext cx="457200" cy="457200"/>
          </a:xfrm>
          <a:prstGeom prst="rect">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latin typeface="Lato Heavy" panose="020F0502020204030203" pitchFamily="34" charset="0"/>
                <a:ea typeface="Lato Heavy" panose="020F0502020204030203" pitchFamily="34" charset="0"/>
                <a:cs typeface="Lato Heavy" panose="020F0502020204030203" pitchFamily="34" charset="0"/>
              </a:rPr>
              <a:t>1</a:t>
            </a:r>
          </a:p>
        </p:txBody>
      </p:sp>
      <p:sp>
        <p:nvSpPr>
          <p:cNvPr id="75" name="Rectangle 74"/>
          <p:cNvSpPr/>
          <p:nvPr/>
        </p:nvSpPr>
        <p:spPr>
          <a:xfrm>
            <a:off x="8084321" y="4013494"/>
            <a:ext cx="457200" cy="457200"/>
          </a:xfrm>
          <a:prstGeom prst="rect">
            <a:avLst/>
          </a:prstGeom>
          <a:solidFill>
            <a:schemeClr val="accent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latin typeface="Lato Heavy" panose="020F0502020204030203" pitchFamily="34" charset="0"/>
                <a:ea typeface="Lato Heavy" panose="020F0502020204030203" pitchFamily="34" charset="0"/>
                <a:cs typeface="Lato Heavy" panose="020F0502020204030203" pitchFamily="34" charset="0"/>
              </a:rPr>
              <a:t>2</a:t>
            </a:r>
          </a:p>
        </p:txBody>
      </p:sp>
      <p:sp>
        <p:nvSpPr>
          <p:cNvPr id="76" name="Rectangle 75"/>
          <p:cNvSpPr/>
          <p:nvPr/>
        </p:nvSpPr>
        <p:spPr>
          <a:xfrm>
            <a:off x="3875391" y="4671235"/>
            <a:ext cx="457200" cy="457200"/>
          </a:xfrm>
          <a:prstGeom prst="rect">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latin typeface="Lato Heavy" panose="020F0502020204030203" pitchFamily="34" charset="0"/>
                <a:ea typeface="Lato Heavy" panose="020F0502020204030203" pitchFamily="34" charset="0"/>
                <a:cs typeface="Lato Heavy" panose="020F0502020204030203" pitchFamily="34" charset="0"/>
              </a:rPr>
              <a:t>3</a:t>
            </a:r>
          </a:p>
        </p:txBody>
      </p:sp>
      <p:pic>
        <p:nvPicPr>
          <p:cNvPr id="30" name="图片 29"/>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31"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xEl>
                                              <p:pRg st="0" end="0"/>
                                            </p:txEl>
                                          </p:spTgt>
                                        </p:tgtEl>
                                        <p:attrNameLst>
                                          <p:attrName>style.visibility</p:attrName>
                                        </p:attrNameLst>
                                      </p:cBhvr>
                                      <p:to>
                                        <p:strVal val="visible"/>
                                      </p:to>
                                    </p:set>
                                    <p:animEffect transition="in" filter="fade">
                                      <p:cBhvr>
                                        <p:cTn id="11" dur="500"/>
                                        <p:tgtEl>
                                          <p:spTgt spid="6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dissolve">
                                      <p:cBhvr>
                                        <p:cTn id="26" dur="500"/>
                                        <p:tgtEl>
                                          <p:spTgt spid="46">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5">
                                            <p:txEl>
                                              <p:pRg st="0" end="0"/>
                                            </p:txEl>
                                          </p:spTgt>
                                        </p:tgtEl>
                                        <p:attrNameLst>
                                          <p:attrName>style.visibility</p:attrName>
                                        </p:attrNameLst>
                                      </p:cBhvr>
                                      <p:to>
                                        <p:strVal val="visible"/>
                                      </p:to>
                                    </p:set>
                                    <p:animEffect transition="in" filter="dissolve">
                                      <p:cBhvr>
                                        <p:cTn id="29" dur="500"/>
                                        <p:tgtEl>
                                          <p:spTgt spid="45">
                                            <p:txEl>
                                              <p:pRg st="0" end="0"/>
                                            </p:txEl>
                                          </p:spTgt>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61">
                                            <p:txEl>
                                              <p:pRg st="0" end="0"/>
                                            </p:txEl>
                                          </p:spTgt>
                                        </p:tgtEl>
                                        <p:attrNameLst>
                                          <p:attrName>style.visibility</p:attrName>
                                        </p:attrNameLst>
                                      </p:cBhvr>
                                      <p:to>
                                        <p:strVal val="visible"/>
                                      </p:to>
                                    </p:set>
                                    <p:animEffect transition="in" filter="dissolve">
                                      <p:cBhvr>
                                        <p:cTn id="44" dur="500"/>
                                        <p:tgtEl>
                                          <p:spTgt spid="61">
                                            <p:txEl>
                                              <p:pRg st="0" end="0"/>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0">
                                            <p:txEl>
                                              <p:pRg st="0" end="0"/>
                                            </p:txEl>
                                          </p:spTgt>
                                        </p:tgtEl>
                                        <p:attrNameLst>
                                          <p:attrName>style.visibility</p:attrName>
                                        </p:attrNameLst>
                                      </p:cBhvr>
                                      <p:to>
                                        <p:strVal val="visible"/>
                                      </p:to>
                                    </p:set>
                                    <p:animEffect transition="in" filter="dissolve">
                                      <p:cBhvr>
                                        <p:cTn id="47" dur="500"/>
                                        <p:tgtEl>
                                          <p:spTgt spid="60">
                                            <p:txEl>
                                              <p:pRg st="0" end="0"/>
                                            </p:txEl>
                                          </p:spTgt>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500"/>
                                        <p:tgtEl>
                                          <p:spTgt spid="48"/>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63">
                                            <p:txEl>
                                              <p:pRg st="0" end="0"/>
                                            </p:txEl>
                                          </p:spTgt>
                                        </p:tgtEl>
                                        <p:attrNameLst>
                                          <p:attrName>style.visibility</p:attrName>
                                        </p:attrNameLst>
                                      </p:cBhvr>
                                      <p:to>
                                        <p:strVal val="visible"/>
                                      </p:to>
                                    </p:set>
                                    <p:animEffect transition="in" filter="dissolve">
                                      <p:cBhvr>
                                        <p:cTn id="62" dur="500"/>
                                        <p:tgtEl>
                                          <p:spTgt spid="63">
                                            <p:txEl>
                                              <p:pRg st="0" end="0"/>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dissolve">
                                      <p:cBhvr>
                                        <p:cTn id="65" dur="500"/>
                                        <p:tgtEl>
                                          <p:spTgt spid="62">
                                            <p:txEl>
                                              <p:pRg st="0" end="0"/>
                                            </p:txEl>
                                          </p:spTgt>
                                        </p:tgtEl>
                                      </p:cBhvr>
                                    </p:animEffect>
                                  </p:childTnLst>
                                </p:cTn>
                              </p:par>
                            </p:childTnLst>
                          </p:cTn>
                        </p:par>
                        <p:par>
                          <p:cTn id="66" fill="hold">
                            <p:stCondLst>
                              <p:cond delay="5500"/>
                            </p:stCondLst>
                            <p:childTnLst>
                              <p:par>
                                <p:cTn id="67" presetID="22" presetClass="entr" presetSubtype="4"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down)">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6" grpId="0" build="p"/>
      <p:bldP spid="47" grpId="0" animBg="1"/>
      <p:bldP spid="48" grpId="0" animBg="1"/>
      <p:bldP spid="49" grpId="0" animBg="1"/>
      <p:bldP spid="59" grpId="0" animBg="1"/>
      <p:bldP spid="60" grpId="0" build="p"/>
      <p:bldP spid="61" grpId="0" build="p"/>
      <p:bldP spid="62" grpId="0" build="p"/>
      <p:bldP spid="63" grpId="0" build="p"/>
      <p:bldP spid="64" grpId="0" build="p"/>
      <p:bldP spid="65" grpId="0" build="p"/>
      <p:bldP spid="3"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956727" y="2460046"/>
            <a:ext cx="1781890" cy="1378472"/>
            <a:chOff x="3956727" y="2460046"/>
            <a:chExt cx="1781890" cy="1378472"/>
          </a:xfrm>
        </p:grpSpPr>
        <p:sp>
          <p:nvSpPr>
            <p:cNvPr id="3" name="Freeform 13"/>
            <p:cNvSpPr>
              <a:spLocks noChangeArrowheads="1"/>
            </p:cNvSpPr>
            <p:nvPr/>
          </p:nvSpPr>
          <p:spPr bwMode="auto">
            <a:xfrm>
              <a:off x="3956727" y="2460046"/>
              <a:ext cx="1781890" cy="1378472"/>
            </a:xfrm>
            <a:custGeom>
              <a:avLst/>
              <a:gdLst>
                <a:gd name="T0" fmla="*/ 2705 w 3618"/>
                <a:gd name="T1" fmla="*/ 489 h 2801"/>
                <a:gd name="T2" fmla="*/ 2705 w 3618"/>
                <a:gd name="T3" fmla="*/ 489 h 2801"/>
                <a:gd name="T4" fmla="*/ 2705 w 3618"/>
                <a:gd name="T5" fmla="*/ 489 h 2801"/>
                <a:gd name="T6" fmla="*/ 953 w 3618"/>
                <a:gd name="T7" fmla="*/ 451 h 2801"/>
                <a:gd name="T8" fmla="*/ 953 w 3618"/>
                <a:gd name="T9" fmla="*/ 451 h 2801"/>
                <a:gd name="T10" fmla="*/ 0 w 3618"/>
                <a:gd name="T11" fmla="*/ 1400 h 2801"/>
                <a:gd name="T12" fmla="*/ 911 w 3618"/>
                <a:gd name="T13" fmla="*/ 2311 h 2801"/>
                <a:gd name="T14" fmla="*/ 911 w 3618"/>
                <a:gd name="T15" fmla="*/ 2311 h 2801"/>
                <a:gd name="T16" fmla="*/ 2663 w 3618"/>
                <a:gd name="T17" fmla="*/ 2349 h 2801"/>
                <a:gd name="T18" fmla="*/ 2667 w 3618"/>
                <a:gd name="T19" fmla="*/ 2349 h 2801"/>
                <a:gd name="T20" fmla="*/ 3617 w 3618"/>
                <a:gd name="T21" fmla="*/ 1400 h 2801"/>
                <a:gd name="T22" fmla="*/ 2705 w 3618"/>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8" h="2801">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3"/>
            </a:solidFill>
            <a:ln>
              <a:noFill/>
            </a:ln>
            <a:effectLst/>
          </p:spPr>
          <p:txBody>
            <a:bodyPr wrap="none" anchor="ctr"/>
            <a:lstStyle/>
            <a:p>
              <a:endParaRPr lang="en-US" dirty="0">
                <a:latin typeface="Calibri Light" panose="020F0302020204030204"/>
              </a:endParaRPr>
            </a:p>
          </p:txBody>
        </p:sp>
        <p:grpSp>
          <p:nvGrpSpPr>
            <p:cNvPr id="4" name="Group 3"/>
            <p:cNvGrpSpPr>
              <a:grpSpLocks noChangeAspect="1"/>
            </p:cNvGrpSpPr>
            <p:nvPr/>
          </p:nvGrpSpPr>
          <p:grpSpPr>
            <a:xfrm>
              <a:off x="4593131" y="2929662"/>
              <a:ext cx="514225" cy="361070"/>
              <a:chOff x="19242831" y="2501835"/>
              <a:chExt cx="705069" cy="495078"/>
            </a:xfrm>
          </p:grpSpPr>
          <p:sp>
            <p:nvSpPr>
              <p:cNvPr id="27" name="Freeform 433"/>
              <p:cNvSpPr>
                <a:spLocks noChangeArrowheads="1"/>
              </p:cNvSpPr>
              <p:nvPr/>
            </p:nvSpPr>
            <p:spPr bwMode="auto">
              <a:xfrm>
                <a:off x="19443612" y="2749373"/>
                <a:ext cx="504288" cy="247540"/>
              </a:xfrm>
              <a:custGeom>
                <a:avLst/>
                <a:gdLst>
                  <a:gd name="T0" fmla="*/ 462 w 477"/>
                  <a:gd name="T1" fmla="*/ 68 h 233"/>
                  <a:gd name="T2" fmla="*/ 462 w 477"/>
                  <a:gd name="T3" fmla="*/ 68 h 233"/>
                  <a:gd name="T4" fmla="*/ 436 w 477"/>
                  <a:gd name="T5" fmla="*/ 54 h 233"/>
                  <a:gd name="T6" fmla="*/ 408 w 477"/>
                  <a:gd name="T7" fmla="*/ 54 h 233"/>
                  <a:gd name="T8" fmla="*/ 231 w 477"/>
                  <a:gd name="T9" fmla="*/ 164 h 233"/>
                  <a:gd name="T10" fmla="*/ 150 w 477"/>
                  <a:gd name="T11" fmla="*/ 122 h 233"/>
                  <a:gd name="T12" fmla="*/ 150 w 477"/>
                  <a:gd name="T13" fmla="*/ 122 h 233"/>
                  <a:gd name="T14" fmla="*/ 150 w 477"/>
                  <a:gd name="T15" fmla="*/ 108 h 233"/>
                  <a:gd name="T16" fmla="*/ 164 w 477"/>
                  <a:gd name="T17" fmla="*/ 96 h 233"/>
                  <a:gd name="T18" fmla="*/ 164 w 477"/>
                  <a:gd name="T19" fmla="*/ 96 h 233"/>
                  <a:gd name="T20" fmla="*/ 218 w 477"/>
                  <a:gd name="T21" fmla="*/ 122 h 233"/>
                  <a:gd name="T22" fmla="*/ 231 w 477"/>
                  <a:gd name="T23" fmla="*/ 122 h 233"/>
                  <a:gd name="T24" fmla="*/ 273 w 477"/>
                  <a:gd name="T25" fmla="*/ 96 h 233"/>
                  <a:gd name="T26" fmla="*/ 273 w 477"/>
                  <a:gd name="T27" fmla="*/ 68 h 233"/>
                  <a:gd name="T28" fmla="*/ 245 w 477"/>
                  <a:gd name="T29" fmla="*/ 54 h 233"/>
                  <a:gd name="T30" fmla="*/ 96 w 477"/>
                  <a:gd name="T31" fmla="*/ 0 h 233"/>
                  <a:gd name="T32" fmla="*/ 82 w 477"/>
                  <a:gd name="T33" fmla="*/ 0 h 233"/>
                  <a:gd name="T34" fmla="*/ 0 w 477"/>
                  <a:gd name="T35" fmla="*/ 27 h 233"/>
                  <a:gd name="T36" fmla="*/ 0 w 477"/>
                  <a:gd name="T37" fmla="*/ 27 h 233"/>
                  <a:gd name="T38" fmla="*/ 0 w 477"/>
                  <a:gd name="T39" fmla="*/ 177 h 233"/>
                  <a:gd name="T40" fmla="*/ 0 w 477"/>
                  <a:gd name="T41" fmla="*/ 177 h 233"/>
                  <a:gd name="T42" fmla="*/ 54 w 477"/>
                  <a:gd name="T43" fmla="*/ 177 h 233"/>
                  <a:gd name="T44" fmla="*/ 110 w 477"/>
                  <a:gd name="T45" fmla="*/ 191 h 233"/>
                  <a:gd name="T46" fmla="*/ 231 w 477"/>
                  <a:gd name="T47" fmla="*/ 232 h 233"/>
                  <a:gd name="T48" fmla="*/ 245 w 477"/>
                  <a:gd name="T49" fmla="*/ 232 h 233"/>
                  <a:gd name="T50" fmla="*/ 259 w 477"/>
                  <a:gd name="T51" fmla="*/ 232 h 233"/>
                  <a:gd name="T52" fmla="*/ 450 w 477"/>
                  <a:gd name="T53" fmla="*/ 122 h 233"/>
                  <a:gd name="T54" fmla="*/ 462 w 477"/>
                  <a:gd name="T55" fmla="*/ 6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233">
                    <a:moveTo>
                      <a:pt x="462" y="68"/>
                    </a:moveTo>
                    <a:lnTo>
                      <a:pt x="462" y="68"/>
                    </a:lnTo>
                    <a:cubicBezTo>
                      <a:pt x="450" y="54"/>
                      <a:pt x="436" y="54"/>
                      <a:pt x="436" y="54"/>
                    </a:cubicBezTo>
                    <a:cubicBezTo>
                      <a:pt x="422" y="54"/>
                      <a:pt x="422" y="54"/>
                      <a:pt x="408" y="54"/>
                    </a:cubicBezTo>
                    <a:cubicBezTo>
                      <a:pt x="231" y="164"/>
                      <a:pt x="231" y="164"/>
                      <a:pt x="231" y="164"/>
                    </a:cubicBezTo>
                    <a:cubicBezTo>
                      <a:pt x="150" y="122"/>
                      <a:pt x="150" y="122"/>
                      <a:pt x="150" y="122"/>
                    </a:cubicBezTo>
                    <a:lnTo>
                      <a:pt x="150" y="122"/>
                    </a:lnTo>
                    <a:cubicBezTo>
                      <a:pt x="150" y="122"/>
                      <a:pt x="150" y="122"/>
                      <a:pt x="150" y="108"/>
                    </a:cubicBezTo>
                    <a:cubicBezTo>
                      <a:pt x="164" y="108"/>
                      <a:pt x="164" y="96"/>
                      <a:pt x="164" y="96"/>
                    </a:cubicBezTo>
                    <a:lnTo>
                      <a:pt x="164" y="96"/>
                    </a:lnTo>
                    <a:cubicBezTo>
                      <a:pt x="218" y="122"/>
                      <a:pt x="218" y="122"/>
                      <a:pt x="218" y="122"/>
                    </a:cubicBezTo>
                    <a:cubicBezTo>
                      <a:pt x="231" y="122"/>
                      <a:pt x="231" y="122"/>
                      <a:pt x="231" y="122"/>
                    </a:cubicBezTo>
                    <a:cubicBezTo>
                      <a:pt x="245" y="122"/>
                      <a:pt x="259" y="108"/>
                      <a:pt x="273" y="96"/>
                    </a:cubicBezTo>
                    <a:cubicBezTo>
                      <a:pt x="273" y="96"/>
                      <a:pt x="273" y="82"/>
                      <a:pt x="273" y="68"/>
                    </a:cubicBezTo>
                    <a:cubicBezTo>
                      <a:pt x="273" y="68"/>
                      <a:pt x="259" y="54"/>
                      <a:pt x="245" y="54"/>
                    </a:cubicBezTo>
                    <a:cubicBezTo>
                      <a:pt x="96" y="0"/>
                      <a:pt x="96" y="0"/>
                      <a:pt x="96" y="0"/>
                    </a:cubicBezTo>
                    <a:cubicBezTo>
                      <a:pt x="96" y="0"/>
                      <a:pt x="96" y="0"/>
                      <a:pt x="82" y="0"/>
                    </a:cubicBezTo>
                    <a:cubicBezTo>
                      <a:pt x="41" y="0"/>
                      <a:pt x="0" y="27"/>
                      <a:pt x="0" y="27"/>
                    </a:cubicBezTo>
                    <a:lnTo>
                      <a:pt x="0" y="27"/>
                    </a:lnTo>
                    <a:cubicBezTo>
                      <a:pt x="0" y="177"/>
                      <a:pt x="0" y="177"/>
                      <a:pt x="0" y="177"/>
                    </a:cubicBezTo>
                    <a:lnTo>
                      <a:pt x="0" y="177"/>
                    </a:lnTo>
                    <a:cubicBezTo>
                      <a:pt x="0" y="177"/>
                      <a:pt x="41" y="177"/>
                      <a:pt x="54" y="177"/>
                    </a:cubicBezTo>
                    <a:cubicBezTo>
                      <a:pt x="82" y="177"/>
                      <a:pt x="110" y="191"/>
                      <a:pt x="110" y="191"/>
                    </a:cubicBezTo>
                    <a:cubicBezTo>
                      <a:pt x="231" y="232"/>
                      <a:pt x="231" y="232"/>
                      <a:pt x="231" y="232"/>
                    </a:cubicBezTo>
                    <a:cubicBezTo>
                      <a:pt x="231" y="232"/>
                      <a:pt x="231" y="232"/>
                      <a:pt x="245" y="232"/>
                    </a:cubicBezTo>
                    <a:cubicBezTo>
                      <a:pt x="245" y="232"/>
                      <a:pt x="245" y="232"/>
                      <a:pt x="259" y="232"/>
                    </a:cubicBezTo>
                    <a:cubicBezTo>
                      <a:pt x="450" y="122"/>
                      <a:pt x="450" y="122"/>
                      <a:pt x="450" y="122"/>
                    </a:cubicBezTo>
                    <a:cubicBezTo>
                      <a:pt x="462" y="108"/>
                      <a:pt x="476" y="82"/>
                      <a:pt x="462" y="68"/>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8" name="Freeform 434"/>
              <p:cNvSpPr>
                <a:spLocks noChangeArrowheads="1"/>
              </p:cNvSpPr>
              <p:nvPr/>
            </p:nvSpPr>
            <p:spPr bwMode="auto">
              <a:xfrm>
                <a:off x="19242831" y="2763387"/>
                <a:ext cx="172767" cy="214844"/>
              </a:xfrm>
              <a:custGeom>
                <a:avLst/>
                <a:gdLst>
                  <a:gd name="T0" fmla="*/ 0 w 165"/>
                  <a:gd name="T1" fmla="*/ 204 h 205"/>
                  <a:gd name="T2" fmla="*/ 0 w 165"/>
                  <a:gd name="T3" fmla="*/ 204 h 205"/>
                  <a:gd name="T4" fmla="*/ 164 w 165"/>
                  <a:gd name="T5" fmla="*/ 204 h 205"/>
                  <a:gd name="T6" fmla="*/ 164 w 165"/>
                  <a:gd name="T7" fmla="*/ 0 h 205"/>
                  <a:gd name="T8" fmla="*/ 0 w 165"/>
                  <a:gd name="T9" fmla="*/ 0 h 205"/>
                  <a:gd name="T10" fmla="*/ 0 w 165"/>
                  <a:gd name="T11" fmla="*/ 204 h 205"/>
                  <a:gd name="T12" fmla="*/ 110 w 165"/>
                  <a:gd name="T13" fmla="*/ 40 h 205"/>
                  <a:gd name="T14" fmla="*/ 110 w 165"/>
                  <a:gd name="T15" fmla="*/ 40 h 205"/>
                  <a:gd name="T16" fmla="*/ 137 w 165"/>
                  <a:gd name="T17" fmla="*/ 68 h 205"/>
                  <a:gd name="T18" fmla="*/ 110 w 165"/>
                  <a:gd name="T19" fmla="*/ 82 h 205"/>
                  <a:gd name="T20" fmla="*/ 82 w 165"/>
                  <a:gd name="T21" fmla="*/ 68 h 205"/>
                  <a:gd name="T22" fmla="*/ 110 w 165"/>
                  <a:gd name="T23" fmla="*/ 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05">
                    <a:moveTo>
                      <a:pt x="0" y="204"/>
                    </a:moveTo>
                    <a:lnTo>
                      <a:pt x="0" y="204"/>
                    </a:lnTo>
                    <a:cubicBezTo>
                      <a:pt x="164" y="204"/>
                      <a:pt x="164" y="204"/>
                      <a:pt x="164" y="204"/>
                    </a:cubicBezTo>
                    <a:cubicBezTo>
                      <a:pt x="164" y="0"/>
                      <a:pt x="164" y="0"/>
                      <a:pt x="164" y="0"/>
                    </a:cubicBezTo>
                    <a:cubicBezTo>
                      <a:pt x="0" y="0"/>
                      <a:pt x="0" y="0"/>
                      <a:pt x="0" y="0"/>
                    </a:cubicBezTo>
                    <a:lnTo>
                      <a:pt x="0" y="204"/>
                    </a:lnTo>
                    <a:close/>
                    <a:moveTo>
                      <a:pt x="110" y="40"/>
                    </a:moveTo>
                    <a:lnTo>
                      <a:pt x="110" y="40"/>
                    </a:lnTo>
                    <a:cubicBezTo>
                      <a:pt x="122" y="40"/>
                      <a:pt x="137" y="54"/>
                      <a:pt x="137" y="68"/>
                    </a:cubicBezTo>
                    <a:cubicBezTo>
                      <a:pt x="137" y="82"/>
                      <a:pt x="122" y="82"/>
                      <a:pt x="110" y="82"/>
                    </a:cubicBezTo>
                    <a:cubicBezTo>
                      <a:pt x="96" y="82"/>
                      <a:pt x="82" y="82"/>
                      <a:pt x="82" y="68"/>
                    </a:cubicBezTo>
                    <a:cubicBezTo>
                      <a:pt x="82" y="54"/>
                      <a:pt x="96" y="40"/>
                      <a:pt x="110" y="40"/>
                    </a:cubicBezTo>
                    <a:close/>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9" name="Freeform 435"/>
              <p:cNvSpPr>
                <a:spLocks noChangeArrowheads="1"/>
              </p:cNvSpPr>
              <p:nvPr/>
            </p:nvSpPr>
            <p:spPr bwMode="auto">
              <a:xfrm>
                <a:off x="19490308" y="2501835"/>
                <a:ext cx="378213" cy="350289"/>
              </a:xfrm>
              <a:custGeom>
                <a:avLst/>
                <a:gdLst>
                  <a:gd name="T0" fmla="*/ 41 w 355"/>
                  <a:gd name="T1" fmla="*/ 205 h 329"/>
                  <a:gd name="T2" fmla="*/ 41 w 355"/>
                  <a:gd name="T3" fmla="*/ 205 h 329"/>
                  <a:gd name="T4" fmla="*/ 55 w 355"/>
                  <a:gd name="T5" fmla="*/ 205 h 329"/>
                  <a:gd name="T6" fmla="*/ 69 w 355"/>
                  <a:gd name="T7" fmla="*/ 205 h 329"/>
                  <a:gd name="T8" fmla="*/ 177 w 355"/>
                  <a:gd name="T9" fmla="*/ 246 h 329"/>
                  <a:gd name="T10" fmla="*/ 177 w 355"/>
                  <a:gd name="T11" fmla="*/ 232 h 329"/>
                  <a:gd name="T12" fmla="*/ 136 w 355"/>
                  <a:gd name="T13" fmla="*/ 219 h 329"/>
                  <a:gd name="T14" fmla="*/ 136 w 355"/>
                  <a:gd name="T15" fmla="*/ 205 h 329"/>
                  <a:gd name="T16" fmla="*/ 177 w 355"/>
                  <a:gd name="T17" fmla="*/ 219 h 329"/>
                  <a:gd name="T18" fmla="*/ 204 w 355"/>
                  <a:gd name="T19" fmla="*/ 191 h 329"/>
                  <a:gd name="T20" fmla="*/ 177 w 355"/>
                  <a:gd name="T21" fmla="*/ 163 h 329"/>
                  <a:gd name="T22" fmla="*/ 136 w 355"/>
                  <a:gd name="T23" fmla="*/ 123 h 329"/>
                  <a:gd name="T24" fmla="*/ 177 w 355"/>
                  <a:gd name="T25" fmla="*/ 83 h 329"/>
                  <a:gd name="T26" fmla="*/ 177 w 355"/>
                  <a:gd name="T27" fmla="*/ 55 h 329"/>
                  <a:gd name="T28" fmla="*/ 190 w 355"/>
                  <a:gd name="T29" fmla="*/ 55 h 329"/>
                  <a:gd name="T30" fmla="*/ 190 w 355"/>
                  <a:gd name="T31" fmla="*/ 69 h 329"/>
                  <a:gd name="T32" fmla="*/ 218 w 355"/>
                  <a:gd name="T33" fmla="*/ 83 h 329"/>
                  <a:gd name="T34" fmla="*/ 218 w 355"/>
                  <a:gd name="T35" fmla="*/ 96 h 329"/>
                  <a:gd name="T36" fmla="*/ 190 w 355"/>
                  <a:gd name="T37" fmla="*/ 96 h 329"/>
                  <a:gd name="T38" fmla="*/ 163 w 355"/>
                  <a:gd name="T39" fmla="*/ 109 h 329"/>
                  <a:gd name="T40" fmla="*/ 190 w 355"/>
                  <a:gd name="T41" fmla="*/ 137 h 329"/>
                  <a:gd name="T42" fmla="*/ 232 w 355"/>
                  <a:gd name="T43" fmla="*/ 191 h 329"/>
                  <a:gd name="T44" fmla="*/ 190 w 355"/>
                  <a:gd name="T45" fmla="*/ 232 h 329"/>
                  <a:gd name="T46" fmla="*/ 190 w 355"/>
                  <a:gd name="T47" fmla="*/ 246 h 329"/>
                  <a:gd name="T48" fmla="*/ 218 w 355"/>
                  <a:gd name="T49" fmla="*/ 259 h 329"/>
                  <a:gd name="T50" fmla="*/ 258 w 355"/>
                  <a:gd name="T51" fmla="*/ 300 h 329"/>
                  <a:gd name="T52" fmla="*/ 258 w 355"/>
                  <a:gd name="T53" fmla="*/ 328 h 329"/>
                  <a:gd name="T54" fmla="*/ 286 w 355"/>
                  <a:gd name="T55" fmla="*/ 300 h 329"/>
                  <a:gd name="T56" fmla="*/ 354 w 355"/>
                  <a:gd name="T57" fmla="*/ 177 h 329"/>
                  <a:gd name="T58" fmla="*/ 177 w 355"/>
                  <a:gd name="T59" fmla="*/ 0 h 329"/>
                  <a:gd name="T60" fmla="*/ 0 w 355"/>
                  <a:gd name="T61" fmla="*/ 177 h 329"/>
                  <a:gd name="T62" fmla="*/ 0 w 355"/>
                  <a:gd name="T63" fmla="*/ 205 h 329"/>
                  <a:gd name="T64" fmla="*/ 41 w 355"/>
                  <a:gd name="T65"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329">
                    <a:moveTo>
                      <a:pt x="41" y="205"/>
                    </a:moveTo>
                    <a:lnTo>
                      <a:pt x="41" y="205"/>
                    </a:lnTo>
                    <a:cubicBezTo>
                      <a:pt x="41" y="205"/>
                      <a:pt x="41" y="205"/>
                      <a:pt x="55" y="205"/>
                    </a:cubicBezTo>
                    <a:lnTo>
                      <a:pt x="69" y="205"/>
                    </a:lnTo>
                    <a:cubicBezTo>
                      <a:pt x="177" y="246"/>
                      <a:pt x="177" y="246"/>
                      <a:pt x="177" y="246"/>
                    </a:cubicBezTo>
                    <a:cubicBezTo>
                      <a:pt x="177" y="232"/>
                      <a:pt x="177" y="232"/>
                      <a:pt x="177" y="232"/>
                    </a:cubicBezTo>
                    <a:cubicBezTo>
                      <a:pt x="163" y="232"/>
                      <a:pt x="136" y="232"/>
                      <a:pt x="136" y="219"/>
                    </a:cubicBezTo>
                    <a:cubicBezTo>
                      <a:pt x="136" y="205"/>
                      <a:pt x="136" y="205"/>
                      <a:pt x="136" y="205"/>
                    </a:cubicBezTo>
                    <a:cubicBezTo>
                      <a:pt x="149" y="219"/>
                      <a:pt x="163" y="219"/>
                      <a:pt x="177" y="219"/>
                    </a:cubicBezTo>
                    <a:cubicBezTo>
                      <a:pt x="190" y="219"/>
                      <a:pt x="204" y="205"/>
                      <a:pt x="204" y="191"/>
                    </a:cubicBezTo>
                    <a:cubicBezTo>
                      <a:pt x="204" y="177"/>
                      <a:pt x="190" y="163"/>
                      <a:pt x="177" y="163"/>
                    </a:cubicBezTo>
                    <a:cubicBezTo>
                      <a:pt x="149" y="151"/>
                      <a:pt x="136" y="137"/>
                      <a:pt x="136" y="123"/>
                    </a:cubicBezTo>
                    <a:cubicBezTo>
                      <a:pt x="136" y="96"/>
                      <a:pt x="149" y="83"/>
                      <a:pt x="177" y="83"/>
                    </a:cubicBezTo>
                    <a:cubicBezTo>
                      <a:pt x="177" y="55"/>
                      <a:pt x="177" y="55"/>
                      <a:pt x="177" y="55"/>
                    </a:cubicBezTo>
                    <a:cubicBezTo>
                      <a:pt x="190" y="55"/>
                      <a:pt x="190" y="55"/>
                      <a:pt x="190" y="55"/>
                    </a:cubicBezTo>
                    <a:cubicBezTo>
                      <a:pt x="190" y="69"/>
                      <a:pt x="190" y="69"/>
                      <a:pt x="190" y="69"/>
                    </a:cubicBezTo>
                    <a:cubicBezTo>
                      <a:pt x="204" y="83"/>
                      <a:pt x="218" y="83"/>
                      <a:pt x="218" y="83"/>
                    </a:cubicBezTo>
                    <a:cubicBezTo>
                      <a:pt x="218" y="96"/>
                      <a:pt x="218" y="96"/>
                      <a:pt x="218" y="96"/>
                    </a:cubicBezTo>
                    <a:cubicBezTo>
                      <a:pt x="218" y="96"/>
                      <a:pt x="204" y="96"/>
                      <a:pt x="190" y="96"/>
                    </a:cubicBezTo>
                    <a:cubicBezTo>
                      <a:pt x="163" y="96"/>
                      <a:pt x="163" y="109"/>
                      <a:pt x="163" y="109"/>
                    </a:cubicBezTo>
                    <a:cubicBezTo>
                      <a:pt x="163" y="123"/>
                      <a:pt x="163" y="137"/>
                      <a:pt x="190" y="137"/>
                    </a:cubicBezTo>
                    <a:cubicBezTo>
                      <a:pt x="218" y="151"/>
                      <a:pt x="232" y="163"/>
                      <a:pt x="232" y="191"/>
                    </a:cubicBezTo>
                    <a:cubicBezTo>
                      <a:pt x="232" y="205"/>
                      <a:pt x="218" y="232"/>
                      <a:pt x="190" y="232"/>
                    </a:cubicBezTo>
                    <a:cubicBezTo>
                      <a:pt x="190" y="246"/>
                      <a:pt x="190" y="246"/>
                      <a:pt x="190" y="246"/>
                    </a:cubicBezTo>
                    <a:cubicBezTo>
                      <a:pt x="218" y="259"/>
                      <a:pt x="218" y="259"/>
                      <a:pt x="218" y="259"/>
                    </a:cubicBezTo>
                    <a:cubicBezTo>
                      <a:pt x="232" y="273"/>
                      <a:pt x="244" y="273"/>
                      <a:pt x="258" y="300"/>
                    </a:cubicBezTo>
                    <a:cubicBezTo>
                      <a:pt x="258" y="300"/>
                      <a:pt x="258" y="314"/>
                      <a:pt x="258" y="328"/>
                    </a:cubicBezTo>
                    <a:cubicBezTo>
                      <a:pt x="286" y="300"/>
                      <a:pt x="286" y="300"/>
                      <a:pt x="286" y="300"/>
                    </a:cubicBezTo>
                    <a:cubicBezTo>
                      <a:pt x="326" y="273"/>
                      <a:pt x="354" y="232"/>
                      <a:pt x="354" y="177"/>
                    </a:cubicBezTo>
                    <a:cubicBezTo>
                      <a:pt x="354" y="83"/>
                      <a:pt x="272" y="0"/>
                      <a:pt x="177" y="0"/>
                    </a:cubicBezTo>
                    <a:cubicBezTo>
                      <a:pt x="81" y="0"/>
                      <a:pt x="0" y="83"/>
                      <a:pt x="0" y="177"/>
                    </a:cubicBezTo>
                    <a:cubicBezTo>
                      <a:pt x="0" y="191"/>
                      <a:pt x="0" y="205"/>
                      <a:pt x="0" y="205"/>
                    </a:cubicBezTo>
                    <a:cubicBezTo>
                      <a:pt x="13" y="205"/>
                      <a:pt x="27" y="205"/>
                      <a:pt x="41" y="205"/>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grpSp>
      </p:grpSp>
      <p:grpSp>
        <p:nvGrpSpPr>
          <p:cNvPr id="35" name="组合 34"/>
          <p:cNvGrpSpPr/>
          <p:nvPr/>
        </p:nvGrpSpPr>
        <p:grpSpPr>
          <a:xfrm>
            <a:off x="6468446" y="2460046"/>
            <a:ext cx="1779714" cy="1378472"/>
            <a:chOff x="6468446" y="2460046"/>
            <a:chExt cx="1779714" cy="1378472"/>
          </a:xfrm>
        </p:grpSpPr>
        <p:sp>
          <p:nvSpPr>
            <p:cNvPr id="5" name="Freeform 14"/>
            <p:cNvSpPr>
              <a:spLocks noChangeArrowheads="1"/>
            </p:cNvSpPr>
            <p:nvPr/>
          </p:nvSpPr>
          <p:spPr bwMode="auto">
            <a:xfrm>
              <a:off x="6468446" y="2460046"/>
              <a:ext cx="1779714" cy="1378472"/>
            </a:xfrm>
            <a:custGeom>
              <a:avLst/>
              <a:gdLst>
                <a:gd name="T0" fmla="*/ 2706 w 3613"/>
                <a:gd name="T1" fmla="*/ 489 h 2801"/>
                <a:gd name="T2" fmla="*/ 2706 w 3613"/>
                <a:gd name="T3" fmla="*/ 489 h 2801"/>
                <a:gd name="T4" fmla="*/ 2706 w 3613"/>
                <a:gd name="T5" fmla="*/ 489 h 2801"/>
                <a:gd name="T6" fmla="*/ 949 w 3613"/>
                <a:gd name="T7" fmla="*/ 451 h 2801"/>
                <a:gd name="T8" fmla="*/ 949 w 3613"/>
                <a:gd name="T9" fmla="*/ 451 h 2801"/>
                <a:gd name="T10" fmla="*/ 0 w 3613"/>
                <a:gd name="T11" fmla="*/ 1400 h 2801"/>
                <a:gd name="T12" fmla="*/ 907 w 3613"/>
                <a:gd name="T13" fmla="*/ 2311 h 2801"/>
                <a:gd name="T14" fmla="*/ 907 w 3613"/>
                <a:gd name="T15" fmla="*/ 2311 h 2801"/>
                <a:gd name="T16" fmla="*/ 2663 w 3613"/>
                <a:gd name="T17" fmla="*/ 2349 h 2801"/>
                <a:gd name="T18" fmla="*/ 2663 w 3613"/>
                <a:gd name="T19" fmla="*/ 2349 h 2801"/>
                <a:gd name="T20" fmla="*/ 3612 w 3613"/>
                <a:gd name="T21" fmla="*/ 1400 h 2801"/>
                <a:gd name="T22" fmla="*/ 2706 w 3613"/>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3" h="2801">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4"/>
            </a:solidFill>
            <a:ln>
              <a:noFill/>
            </a:ln>
            <a:effectLst/>
          </p:spPr>
          <p:txBody>
            <a:bodyPr wrap="none" anchor="ctr"/>
            <a:lstStyle/>
            <a:p>
              <a:endParaRPr lang="en-US" dirty="0">
                <a:latin typeface="Calibri Light" panose="020F0302020204030204"/>
              </a:endParaRPr>
            </a:p>
          </p:txBody>
        </p:sp>
        <p:grpSp>
          <p:nvGrpSpPr>
            <p:cNvPr id="6" name="Group 5"/>
            <p:cNvGrpSpPr/>
            <p:nvPr/>
          </p:nvGrpSpPr>
          <p:grpSpPr>
            <a:xfrm>
              <a:off x="7211111" y="2962946"/>
              <a:ext cx="334221" cy="334307"/>
              <a:chOff x="14867881" y="10665936"/>
              <a:chExt cx="695733" cy="695912"/>
            </a:xfrm>
          </p:grpSpPr>
          <p:sp>
            <p:nvSpPr>
              <p:cNvPr id="22" name="Freeform 781"/>
              <p:cNvSpPr>
                <a:spLocks noChangeArrowheads="1"/>
              </p:cNvSpPr>
              <p:nvPr/>
            </p:nvSpPr>
            <p:spPr bwMode="auto">
              <a:xfrm>
                <a:off x="14998624" y="10810723"/>
                <a:ext cx="420239" cy="406336"/>
              </a:xfrm>
              <a:custGeom>
                <a:avLst/>
                <a:gdLst>
                  <a:gd name="T0" fmla="*/ 394 w 395"/>
                  <a:gd name="T1" fmla="*/ 191 h 382"/>
                  <a:gd name="T2" fmla="*/ 394 w 395"/>
                  <a:gd name="T3" fmla="*/ 191 h 382"/>
                  <a:gd name="T4" fmla="*/ 340 w 395"/>
                  <a:gd name="T5" fmla="*/ 54 h 382"/>
                  <a:gd name="T6" fmla="*/ 203 w 395"/>
                  <a:gd name="T7" fmla="*/ 0 h 382"/>
                  <a:gd name="T8" fmla="*/ 81 w 395"/>
                  <a:gd name="T9" fmla="*/ 54 h 382"/>
                  <a:gd name="T10" fmla="*/ 81 w 395"/>
                  <a:gd name="T11" fmla="*/ 327 h 382"/>
                  <a:gd name="T12" fmla="*/ 203 w 395"/>
                  <a:gd name="T13" fmla="*/ 381 h 382"/>
                  <a:gd name="T14" fmla="*/ 340 w 395"/>
                  <a:gd name="T15" fmla="*/ 327 h 382"/>
                  <a:gd name="T16" fmla="*/ 394 w 395"/>
                  <a:gd name="T17" fmla="*/ 191 h 382"/>
                  <a:gd name="T18" fmla="*/ 217 w 395"/>
                  <a:gd name="T19" fmla="*/ 299 h 382"/>
                  <a:gd name="T20" fmla="*/ 217 w 395"/>
                  <a:gd name="T21" fmla="*/ 299 h 382"/>
                  <a:gd name="T22" fmla="*/ 217 w 395"/>
                  <a:gd name="T23" fmla="*/ 339 h 382"/>
                  <a:gd name="T24" fmla="*/ 189 w 395"/>
                  <a:gd name="T25" fmla="*/ 339 h 382"/>
                  <a:gd name="T26" fmla="*/ 189 w 395"/>
                  <a:gd name="T27" fmla="*/ 299 h 382"/>
                  <a:gd name="T28" fmla="*/ 135 w 395"/>
                  <a:gd name="T29" fmla="*/ 285 h 382"/>
                  <a:gd name="T30" fmla="*/ 149 w 395"/>
                  <a:gd name="T31" fmla="*/ 259 h 382"/>
                  <a:gd name="T32" fmla="*/ 203 w 395"/>
                  <a:gd name="T33" fmla="*/ 272 h 382"/>
                  <a:gd name="T34" fmla="*/ 245 w 395"/>
                  <a:gd name="T35" fmla="*/ 245 h 382"/>
                  <a:gd name="T36" fmla="*/ 203 w 395"/>
                  <a:gd name="T37" fmla="*/ 204 h 382"/>
                  <a:gd name="T38" fmla="*/ 149 w 395"/>
                  <a:gd name="T39" fmla="*/ 136 h 382"/>
                  <a:gd name="T40" fmla="*/ 203 w 395"/>
                  <a:gd name="T41" fmla="*/ 82 h 382"/>
                  <a:gd name="T42" fmla="*/ 203 w 395"/>
                  <a:gd name="T43" fmla="*/ 40 h 382"/>
                  <a:gd name="T44" fmla="*/ 217 w 395"/>
                  <a:gd name="T45" fmla="*/ 40 h 382"/>
                  <a:gd name="T46" fmla="*/ 217 w 395"/>
                  <a:gd name="T47" fmla="*/ 82 h 382"/>
                  <a:gd name="T48" fmla="*/ 272 w 395"/>
                  <a:gd name="T49" fmla="*/ 96 h 382"/>
                  <a:gd name="T50" fmla="*/ 258 w 395"/>
                  <a:gd name="T51" fmla="*/ 108 h 382"/>
                  <a:gd name="T52" fmla="*/ 217 w 395"/>
                  <a:gd name="T53" fmla="*/ 96 h 382"/>
                  <a:gd name="T54" fmla="*/ 177 w 395"/>
                  <a:gd name="T55" fmla="*/ 136 h 382"/>
                  <a:gd name="T56" fmla="*/ 217 w 395"/>
                  <a:gd name="T57" fmla="*/ 176 h 382"/>
                  <a:gd name="T58" fmla="*/ 272 w 395"/>
                  <a:gd name="T59" fmla="*/ 245 h 382"/>
                  <a:gd name="T60" fmla="*/ 217 w 395"/>
                  <a:gd name="T61" fmla="*/ 29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 h="382">
                    <a:moveTo>
                      <a:pt x="394" y="191"/>
                    </a:moveTo>
                    <a:lnTo>
                      <a:pt x="394" y="191"/>
                    </a:lnTo>
                    <a:cubicBezTo>
                      <a:pt x="394" y="136"/>
                      <a:pt x="366" y="96"/>
                      <a:pt x="340" y="54"/>
                    </a:cubicBezTo>
                    <a:cubicBezTo>
                      <a:pt x="299" y="27"/>
                      <a:pt x="258" y="0"/>
                      <a:pt x="203" y="0"/>
                    </a:cubicBezTo>
                    <a:cubicBezTo>
                      <a:pt x="163" y="0"/>
                      <a:pt x="109" y="27"/>
                      <a:pt x="81" y="54"/>
                    </a:cubicBezTo>
                    <a:cubicBezTo>
                      <a:pt x="0" y="136"/>
                      <a:pt x="0" y="245"/>
                      <a:pt x="81" y="327"/>
                    </a:cubicBezTo>
                    <a:cubicBezTo>
                      <a:pt x="109" y="354"/>
                      <a:pt x="163" y="381"/>
                      <a:pt x="203" y="381"/>
                    </a:cubicBezTo>
                    <a:cubicBezTo>
                      <a:pt x="258" y="381"/>
                      <a:pt x="299" y="354"/>
                      <a:pt x="340" y="327"/>
                    </a:cubicBezTo>
                    <a:cubicBezTo>
                      <a:pt x="366" y="285"/>
                      <a:pt x="394" y="245"/>
                      <a:pt x="394" y="191"/>
                    </a:cubicBezTo>
                    <a:close/>
                    <a:moveTo>
                      <a:pt x="217" y="299"/>
                    </a:moveTo>
                    <a:lnTo>
                      <a:pt x="217" y="299"/>
                    </a:lnTo>
                    <a:cubicBezTo>
                      <a:pt x="217" y="339"/>
                      <a:pt x="217" y="339"/>
                      <a:pt x="217" y="339"/>
                    </a:cubicBezTo>
                    <a:cubicBezTo>
                      <a:pt x="189" y="339"/>
                      <a:pt x="189" y="339"/>
                      <a:pt x="189" y="339"/>
                    </a:cubicBezTo>
                    <a:cubicBezTo>
                      <a:pt x="189" y="299"/>
                      <a:pt x="189" y="299"/>
                      <a:pt x="189" y="299"/>
                    </a:cubicBezTo>
                    <a:cubicBezTo>
                      <a:pt x="177" y="299"/>
                      <a:pt x="149" y="299"/>
                      <a:pt x="135" y="285"/>
                    </a:cubicBezTo>
                    <a:cubicBezTo>
                      <a:pt x="149" y="259"/>
                      <a:pt x="149" y="259"/>
                      <a:pt x="149" y="259"/>
                    </a:cubicBezTo>
                    <a:cubicBezTo>
                      <a:pt x="163" y="272"/>
                      <a:pt x="177" y="272"/>
                      <a:pt x="203" y="272"/>
                    </a:cubicBezTo>
                    <a:cubicBezTo>
                      <a:pt x="231" y="272"/>
                      <a:pt x="245" y="259"/>
                      <a:pt x="245" y="245"/>
                    </a:cubicBezTo>
                    <a:cubicBezTo>
                      <a:pt x="245" y="218"/>
                      <a:pt x="231" y="204"/>
                      <a:pt x="203" y="204"/>
                    </a:cubicBezTo>
                    <a:cubicBezTo>
                      <a:pt x="163" y="191"/>
                      <a:pt x="149" y="164"/>
                      <a:pt x="149" y="136"/>
                    </a:cubicBezTo>
                    <a:cubicBezTo>
                      <a:pt x="149" y="108"/>
                      <a:pt x="163" y="82"/>
                      <a:pt x="203" y="82"/>
                    </a:cubicBezTo>
                    <a:cubicBezTo>
                      <a:pt x="203" y="40"/>
                      <a:pt x="203" y="40"/>
                      <a:pt x="203" y="40"/>
                    </a:cubicBezTo>
                    <a:cubicBezTo>
                      <a:pt x="217" y="40"/>
                      <a:pt x="217" y="40"/>
                      <a:pt x="217" y="40"/>
                    </a:cubicBezTo>
                    <a:cubicBezTo>
                      <a:pt x="217" y="82"/>
                      <a:pt x="217" y="82"/>
                      <a:pt x="217" y="82"/>
                    </a:cubicBezTo>
                    <a:cubicBezTo>
                      <a:pt x="245" y="82"/>
                      <a:pt x="258" y="82"/>
                      <a:pt x="272" y="96"/>
                    </a:cubicBezTo>
                    <a:cubicBezTo>
                      <a:pt x="258" y="108"/>
                      <a:pt x="258" y="108"/>
                      <a:pt x="258" y="108"/>
                    </a:cubicBezTo>
                    <a:cubicBezTo>
                      <a:pt x="245" y="108"/>
                      <a:pt x="231" y="96"/>
                      <a:pt x="217" y="96"/>
                    </a:cubicBezTo>
                    <a:cubicBezTo>
                      <a:pt x="189" y="96"/>
                      <a:pt x="177" y="122"/>
                      <a:pt x="177" y="136"/>
                    </a:cubicBezTo>
                    <a:cubicBezTo>
                      <a:pt x="177" y="150"/>
                      <a:pt x="189" y="164"/>
                      <a:pt x="217" y="176"/>
                    </a:cubicBezTo>
                    <a:cubicBezTo>
                      <a:pt x="258" y="191"/>
                      <a:pt x="272" y="204"/>
                      <a:pt x="272" y="245"/>
                    </a:cubicBezTo>
                    <a:cubicBezTo>
                      <a:pt x="272" y="272"/>
                      <a:pt x="258" y="299"/>
                      <a:pt x="217" y="299"/>
                    </a:cubicBezTo>
                    <a:close/>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3" name="Freeform 782"/>
              <p:cNvSpPr>
                <a:spLocks noChangeArrowheads="1"/>
              </p:cNvSpPr>
              <p:nvPr/>
            </p:nvSpPr>
            <p:spPr bwMode="auto">
              <a:xfrm>
                <a:off x="15302131" y="10665936"/>
                <a:ext cx="261483" cy="261551"/>
              </a:xfrm>
              <a:custGeom>
                <a:avLst/>
                <a:gdLst>
                  <a:gd name="T0" fmla="*/ 68 w 246"/>
                  <a:gd name="T1" fmla="*/ 177 h 246"/>
                  <a:gd name="T2" fmla="*/ 68 w 246"/>
                  <a:gd name="T3" fmla="*/ 177 h 246"/>
                  <a:gd name="T4" fmla="*/ 123 w 246"/>
                  <a:gd name="T5" fmla="*/ 245 h 246"/>
                  <a:gd name="T6" fmla="*/ 204 w 246"/>
                  <a:gd name="T7" fmla="*/ 164 h 246"/>
                  <a:gd name="T8" fmla="*/ 245 w 246"/>
                  <a:gd name="T9" fmla="*/ 205 h 246"/>
                  <a:gd name="T10" fmla="*/ 245 w 246"/>
                  <a:gd name="T11" fmla="*/ 205 h 246"/>
                  <a:gd name="T12" fmla="*/ 245 w 246"/>
                  <a:gd name="T13" fmla="*/ 191 h 246"/>
                  <a:gd name="T14" fmla="*/ 245 w 246"/>
                  <a:gd name="T15" fmla="*/ 0 h 246"/>
                  <a:gd name="T16" fmla="*/ 245 w 246"/>
                  <a:gd name="T17" fmla="*/ 0 h 246"/>
                  <a:gd name="T18" fmla="*/ 55 w 246"/>
                  <a:gd name="T19" fmla="*/ 0 h 246"/>
                  <a:gd name="T20" fmla="*/ 55 w 246"/>
                  <a:gd name="T21" fmla="*/ 0 h 246"/>
                  <a:gd name="T22" fmla="*/ 55 w 246"/>
                  <a:gd name="T23" fmla="*/ 0 h 246"/>
                  <a:gd name="T24" fmla="*/ 81 w 246"/>
                  <a:gd name="T25" fmla="*/ 42 h 246"/>
                  <a:gd name="T26" fmla="*/ 0 w 246"/>
                  <a:gd name="T27" fmla="*/ 123 h 246"/>
                  <a:gd name="T28" fmla="*/ 68 w 246"/>
                  <a:gd name="T29" fmla="*/ 1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68" y="177"/>
                    </a:moveTo>
                    <a:lnTo>
                      <a:pt x="68" y="177"/>
                    </a:lnTo>
                    <a:cubicBezTo>
                      <a:pt x="95" y="191"/>
                      <a:pt x="109" y="219"/>
                      <a:pt x="123" y="245"/>
                    </a:cubicBezTo>
                    <a:cubicBezTo>
                      <a:pt x="204" y="164"/>
                      <a:pt x="204" y="164"/>
                      <a:pt x="204" y="164"/>
                    </a:cubicBezTo>
                    <a:cubicBezTo>
                      <a:pt x="245" y="205"/>
                      <a:pt x="245" y="205"/>
                      <a:pt x="245" y="205"/>
                    </a:cubicBezTo>
                    <a:lnTo>
                      <a:pt x="245" y="205"/>
                    </a:lnTo>
                    <a:lnTo>
                      <a:pt x="245" y="191"/>
                    </a:lnTo>
                    <a:cubicBezTo>
                      <a:pt x="245" y="0"/>
                      <a:pt x="245" y="0"/>
                      <a:pt x="245" y="0"/>
                    </a:cubicBezTo>
                    <a:lnTo>
                      <a:pt x="245" y="0"/>
                    </a:lnTo>
                    <a:cubicBezTo>
                      <a:pt x="55" y="0"/>
                      <a:pt x="55" y="0"/>
                      <a:pt x="55" y="0"/>
                    </a:cubicBezTo>
                    <a:lnTo>
                      <a:pt x="55" y="0"/>
                    </a:lnTo>
                    <a:lnTo>
                      <a:pt x="55" y="0"/>
                    </a:lnTo>
                    <a:cubicBezTo>
                      <a:pt x="81" y="42"/>
                      <a:pt x="81" y="42"/>
                      <a:pt x="81" y="42"/>
                    </a:cubicBezTo>
                    <a:cubicBezTo>
                      <a:pt x="0" y="123"/>
                      <a:pt x="0" y="123"/>
                      <a:pt x="0" y="123"/>
                    </a:cubicBezTo>
                    <a:cubicBezTo>
                      <a:pt x="27" y="137"/>
                      <a:pt x="55" y="150"/>
                      <a:pt x="68" y="177"/>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4" name="Freeform 783"/>
              <p:cNvSpPr>
                <a:spLocks noChangeArrowheads="1"/>
              </p:cNvSpPr>
              <p:nvPr/>
            </p:nvSpPr>
            <p:spPr bwMode="auto">
              <a:xfrm>
                <a:off x="15302131" y="11100297"/>
                <a:ext cx="261483" cy="261551"/>
              </a:xfrm>
              <a:custGeom>
                <a:avLst/>
                <a:gdLst>
                  <a:gd name="T0" fmla="*/ 245 w 246"/>
                  <a:gd name="T1" fmla="*/ 41 h 247"/>
                  <a:gd name="T2" fmla="*/ 245 w 246"/>
                  <a:gd name="T3" fmla="*/ 41 h 247"/>
                  <a:gd name="T4" fmla="*/ 245 w 246"/>
                  <a:gd name="T5" fmla="*/ 41 h 247"/>
                  <a:gd name="T6" fmla="*/ 204 w 246"/>
                  <a:gd name="T7" fmla="*/ 82 h 247"/>
                  <a:gd name="T8" fmla="*/ 123 w 246"/>
                  <a:gd name="T9" fmla="*/ 0 h 247"/>
                  <a:gd name="T10" fmla="*/ 68 w 246"/>
                  <a:gd name="T11" fmla="*/ 67 h 247"/>
                  <a:gd name="T12" fmla="*/ 0 w 246"/>
                  <a:gd name="T13" fmla="*/ 109 h 247"/>
                  <a:gd name="T14" fmla="*/ 81 w 246"/>
                  <a:gd name="T15" fmla="*/ 204 h 247"/>
                  <a:gd name="T16" fmla="*/ 55 w 246"/>
                  <a:gd name="T17" fmla="*/ 232 h 247"/>
                  <a:gd name="T18" fmla="*/ 55 w 246"/>
                  <a:gd name="T19" fmla="*/ 246 h 247"/>
                  <a:gd name="T20" fmla="*/ 55 w 246"/>
                  <a:gd name="T21" fmla="*/ 246 h 247"/>
                  <a:gd name="T22" fmla="*/ 245 w 246"/>
                  <a:gd name="T23" fmla="*/ 246 h 247"/>
                  <a:gd name="T24" fmla="*/ 245 w 246"/>
                  <a:gd name="T25" fmla="*/ 246 h 247"/>
                  <a:gd name="T26" fmla="*/ 245 w 246"/>
                  <a:gd name="T27" fmla="*/ 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47">
                    <a:moveTo>
                      <a:pt x="245" y="41"/>
                    </a:moveTo>
                    <a:lnTo>
                      <a:pt x="245" y="41"/>
                    </a:lnTo>
                    <a:lnTo>
                      <a:pt x="245" y="41"/>
                    </a:lnTo>
                    <a:cubicBezTo>
                      <a:pt x="204" y="82"/>
                      <a:pt x="204" y="82"/>
                      <a:pt x="204" y="82"/>
                    </a:cubicBezTo>
                    <a:cubicBezTo>
                      <a:pt x="123" y="0"/>
                      <a:pt x="123" y="0"/>
                      <a:pt x="123" y="0"/>
                    </a:cubicBezTo>
                    <a:cubicBezTo>
                      <a:pt x="109" y="27"/>
                      <a:pt x="95" y="55"/>
                      <a:pt x="68" y="67"/>
                    </a:cubicBezTo>
                    <a:cubicBezTo>
                      <a:pt x="55" y="95"/>
                      <a:pt x="27" y="109"/>
                      <a:pt x="0" y="109"/>
                    </a:cubicBezTo>
                    <a:cubicBezTo>
                      <a:pt x="81" y="204"/>
                      <a:pt x="81" y="204"/>
                      <a:pt x="81" y="204"/>
                    </a:cubicBezTo>
                    <a:cubicBezTo>
                      <a:pt x="55" y="232"/>
                      <a:pt x="55" y="232"/>
                      <a:pt x="55" y="232"/>
                    </a:cubicBezTo>
                    <a:cubicBezTo>
                      <a:pt x="55" y="246"/>
                      <a:pt x="55" y="246"/>
                      <a:pt x="55" y="246"/>
                    </a:cubicBezTo>
                    <a:lnTo>
                      <a:pt x="55" y="246"/>
                    </a:lnTo>
                    <a:cubicBezTo>
                      <a:pt x="245" y="246"/>
                      <a:pt x="245" y="246"/>
                      <a:pt x="245" y="246"/>
                    </a:cubicBezTo>
                    <a:lnTo>
                      <a:pt x="245" y="246"/>
                    </a:lnTo>
                    <a:cubicBezTo>
                      <a:pt x="245" y="41"/>
                      <a:pt x="245" y="41"/>
                      <a:pt x="245" y="41"/>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5" name="Freeform 784"/>
              <p:cNvSpPr>
                <a:spLocks noChangeArrowheads="1"/>
              </p:cNvSpPr>
              <p:nvPr/>
            </p:nvSpPr>
            <p:spPr bwMode="auto">
              <a:xfrm>
                <a:off x="14867881" y="10665936"/>
                <a:ext cx="261483" cy="261551"/>
              </a:xfrm>
              <a:custGeom>
                <a:avLst/>
                <a:gdLst>
                  <a:gd name="T0" fmla="*/ 0 w 246"/>
                  <a:gd name="T1" fmla="*/ 205 h 246"/>
                  <a:gd name="T2" fmla="*/ 0 w 246"/>
                  <a:gd name="T3" fmla="*/ 205 h 246"/>
                  <a:gd name="T4" fmla="*/ 13 w 246"/>
                  <a:gd name="T5" fmla="*/ 205 h 246"/>
                  <a:gd name="T6" fmla="*/ 41 w 246"/>
                  <a:gd name="T7" fmla="*/ 164 h 246"/>
                  <a:gd name="T8" fmla="*/ 137 w 246"/>
                  <a:gd name="T9" fmla="*/ 245 h 246"/>
                  <a:gd name="T10" fmla="*/ 177 w 246"/>
                  <a:gd name="T11" fmla="*/ 177 h 246"/>
                  <a:gd name="T12" fmla="*/ 245 w 246"/>
                  <a:gd name="T13" fmla="*/ 123 h 246"/>
                  <a:gd name="T14" fmla="*/ 163 w 246"/>
                  <a:gd name="T15" fmla="*/ 42 h 246"/>
                  <a:gd name="T16" fmla="*/ 204 w 246"/>
                  <a:gd name="T17" fmla="*/ 0 h 246"/>
                  <a:gd name="T18" fmla="*/ 204 w 246"/>
                  <a:gd name="T19" fmla="*/ 0 h 246"/>
                  <a:gd name="T20" fmla="*/ 204 w 246"/>
                  <a:gd name="T21" fmla="*/ 0 h 246"/>
                  <a:gd name="T22" fmla="*/ 13 w 246"/>
                  <a:gd name="T23" fmla="*/ 0 h 246"/>
                  <a:gd name="T24" fmla="*/ 0 w 246"/>
                  <a:gd name="T25" fmla="*/ 0 h 246"/>
                  <a:gd name="T26" fmla="*/ 0 w 246"/>
                  <a:gd name="T27" fmla="*/ 191 h 246"/>
                  <a:gd name="T28" fmla="*/ 0 w 246"/>
                  <a:gd name="T29" fmla="*/ 20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0" y="205"/>
                    </a:moveTo>
                    <a:lnTo>
                      <a:pt x="0" y="205"/>
                    </a:lnTo>
                    <a:cubicBezTo>
                      <a:pt x="13" y="205"/>
                      <a:pt x="13" y="205"/>
                      <a:pt x="13" y="205"/>
                    </a:cubicBezTo>
                    <a:cubicBezTo>
                      <a:pt x="41" y="164"/>
                      <a:pt x="41" y="164"/>
                      <a:pt x="41" y="164"/>
                    </a:cubicBezTo>
                    <a:cubicBezTo>
                      <a:pt x="137" y="245"/>
                      <a:pt x="137" y="245"/>
                      <a:pt x="137" y="245"/>
                    </a:cubicBezTo>
                    <a:cubicBezTo>
                      <a:pt x="137" y="219"/>
                      <a:pt x="163" y="191"/>
                      <a:pt x="177" y="177"/>
                    </a:cubicBezTo>
                    <a:cubicBezTo>
                      <a:pt x="204" y="150"/>
                      <a:pt x="217" y="137"/>
                      <a:pt x="245" y="123"/>
                    </a:cubicBezTo>
                    <a:cubicBezTo>
                      <a:pt x="163" y="42"/>
                      <a:pt x="163" y="42"/>
                      <a:pt x="163" y="42"/>
                    </a:cubicBezTo>
                    <a:cubicBezTo>
                      <a:pt x="204" y="0"/>
                      <a:pt x="204" y="0"/>
                      <a:pt x="204" y="0"/>
                    </a:cubicBezTo>
                    <a:lnTo>
                      <a:pt x="204" y="0"/>
                    </a:lnTo>
                    <a:lnTo>
                      <a:pt x="204" y="0"/>
                    </a:lnTo>
                    <a:cubicBezTo>
                      <a:pt x="13" y="0"/>
                      <a:pt x="13" y="0"/>
                      <a:pt x="13" y="0"/>
                    </a:cubicBezTo>
                    <a:cubicBezTo>
                      <a:pt x="0" y="0"/>
                      <a:pt x="0" y="0"/>
                      <a:pt x="0" y="0"/>
                    </a:cubicBezTo>
                    <a:cubicBezTo>
                      <a:pt x="0" y="191"/>
                      <a:pt x="0" y="191"/>
                      <a:pt x="0" y="191"/>
                    </a:cubicBezTo>
                    <a:lnTo>
                      <a:pt x="0" y="205"/>
                    </a:ln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6" name="Freeform 785"/>
              <p:cNvSpPr>
                <a:spLocks noChangeArrowheads="1"/>
              </p:cNvSpPr>
              <p:nvPr/>
            </p:nvSpPr>
            <p:spPr bwMode="auto">
              <a:xfrm>
                <a:off x="14867881" y="11100297"/>
                <a:ext cx="261483" cy="261551"/>
              </a:xfrm>
              <a:custGeom>
                <a:avLst/>
                <a:gdLst>
                  <a:gd name="T0" fmla="*/ 177 w 246"/>
                  <a:gd name="T1" fmla="*/ 67 h 247"/>
                  <a:gd name="T2" fmla="*/ 177 w 246"/>
                  <a:gd name="T3" fmla="*/ 67 h 247"/>
                  <a:gd name="T4" fmla="*/ 137 w 246"/>
                  <a:gd name="T5" fmla="*/ 0 h 247"/>
                  <a:gd name="T6" fmla="*/ 41 w 246"/>
                  <a:gd name="T7" fmla="*/ 82 h 247"/>
                  <a:gd name="T8" fmla="*/ 13 w 246"/>
                  <a:gd name="T9" fmla="*/ 41 h 247"/>
                  <a:gd name="T10" fmla="*/ 0 w 246"/>
                  <a:gd name="T11" fmla="*/ 41 h 247"/>
                  <a:gd name="T12" fmla="*/ 0 w 246"/>
                  <a:gd name="T13" fmla="*/ 41 h 247"/>
                  <a:gd name="T14" fmla="*/ 0 w 246"/>
                  <a:gd name="T15" fmla="*/ 246 h 247"/>
                  <a:gd name="T16" fmla="*/ 13 w 246"/>
                  <a:gd name="T17" fmla="*/ 246 h 247"/>
                  <a:gd name="T18" fmla="*/ 204 w 246"/>
                  <a:gd name="T19" fmla="*/ 246 h 247"/>
                  <a:gd name="T20" fmla="*/ 204 w 246"/>
                  <a:gd name="T21" fmla="*/ 246 h 247"/>
                  <a:gd name="T22" fmla="*/ 204 w 246"/>
                  <a:gd name="T23" fmla="*/ 232 h 247"/>
                  <a:gd name="T24" fmla="*/ 163 w 246"/>
                  <a:gd name="T25" fmla="*/ 204 h 247"/>
                  <a:gd name="T26" fmla="*/ 245 w 246"/>
                  <a:gd name="T27" fmla="*/ 109 h 247"/>
                  <a:gd name="T28" fmla="*/ 177 w 246"/>
                  <a:gd name="T29" fmla="*/ 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7">
                    <a:moveTo>
                      <a:pt x="177" y="67"/>
                    </a:moveTo>
                    <a:lnTo>
                      <a:pt x="177" y="67"/>
                    </a:lnTo>
                    <a:cubicBezTo>
                      <a:pt x="163" y="55"/>
                      <a:pt x="137" y="27"/>
                      <a:pt x="137" y="0"/>
                    </a:cubicBezTo>
                    <a:cubicBezTo>
                      <a:pt x="41" y="82"/>
                      <a:pt x="41" y="82"/>
                      <a:pt x="41" y="82"/>
                    </a:cubicBezTo>
                    <a:cubicBezTo>
                      <a:pt x="13" y="41"/>
                      <a:pt x="13" y="41"/>
                      <a:pt x="13" y="41"/>
                    </a:cubicBezTo>
                    <a:cubicBezTo>
                      <a:pt x="13" y="41"/>
                      <a:pt x="13" y="41"/>
                      <a:pt x="0" y="41"/>
                    </a:cubicBezTo>
                    <a:lnTo>
                      <a:pt x="0" y="41"/>
                    </a:lnTo>
                    <a:cubicBezTo>
                      <a:pt x="0" y="246"/>
                      <a:pt x="0" y="246"/>
                      <a:pt x="0" y="246"/>
                    </a:cubicBezTo>
                    <a:cubicBezTo>
                      <a:pt x="0" y="246"/>
                      <a:pt x="0" y="246"/>
                      <a:pt x="13" y="246"/>
                    </a:cubicBezTo>
                    <a:cubicBezTo>
                      <a:pt x="204" y="246"/>
                      <a:pt x="204" y="246"/>
                      <a:pt x="204" y="246"/>
                    </a:cubicBezTo>
                    <a:lnTo>
                      <a:pt x="204" y="246"/>
                    </a:lnTo>
                    <a:cubicBezTo>
                      <a:pt x="204" y="246"/>
                      <a:pt x="204" y="246"/>
                      <a:pt x="204" y="232"/>
                    </a:cubicBezTo>
                    <a:cubicBezTo>
                      <a:pt x="163" y="204"/>
                      <a:pt x="163" y="204"/>
                      <a:pt x="163" y="204"/>
                    </a:cubicBezTo>
                    <a:cubicBezTo>
                      <a:pt x="245" y="109"/>
                      <a:pt x="245" y="109"/>
                      <a:pt x="245" y="109"/>
                    </a:cubicBezTo>
                    <a:cubicBezTo>
                      <a:pt x="217" y="109"/>
                      <a:pt x="204" y="95"/>
                      <a:pt x="177" y="67"/>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grpSp>
      </p:grpSp>
      <p:grpSp>
        <p:nvGrpSpPr>
          <p:cNvPr id="38" name="组合 37"/>
          <p:cNvGrpSpPr/>
          <p:nvPr/>
        </p:nvGrpSpPr>
        <p:grpSpPr>
          <a:xfrm>
            <a:off x="8959863" y="2460047"/>
            <a:ext cx="1780705" cy="1379388"/>
            <a:chOff x="8959863" y="2460047"/>
            <a:chExt cx="1780705" cy="1379388"/>
          </a:xfrm>
        </p:grpSpPr>
        <p:sp>
          <p:nvSpPr>
            <p:cNvPr id="7" name="Freeform 11"/>
            <p:cNvSpPr>
              <a:spLocks noChangeArrowheads="1"/>
            </p:cNvSpPr>
            <p:nvPr/>
          </p:nvSpPr>
          <p:spPr bwMode="auto">
            <a:xfrm rot="16200000">
              <a:off x="9160522" y="2259388"/>
              <a:ext cx="1379388" cy="1780705"/>
            </a:xfrm>
            <a:custGeom>
              <a:avLst/>
              <a:gdLst>
                <a:gd name="T0" fmla="*/ 493 w 2800"/>
                <a:gd name="T1" fmla="*/ 912 h 3618"/>
                <a:gd name="T2" fmla="*/ 493 w 2800"/>
                <a:gd name="T3" fmla="*/ 912 h 3618"/>
                <a:gd name="T4" fmla="*/ 493 w 2800"/>
                <a:gd name="T5" fmla="*/ 912 h 3618"/>
                <a:gd name="T6" fmla="*/ 451 w 2800"/>
                <a:gd name="T7" fmla="*/ 2663 h 3618"/>
                <a:gd name="T8" fmla="*/ 451 w 2800"/>
                <a:gd name="T9" fmla="*/ 2663 h 3618"/>
                <a:gd name="T10" fmla="*/ 1400 w 2800"/>
                <a:gd name="T11" fmla="*/ 3617 h 3618"/>
                <a:gd name="T12" fmla="*/ 2311 w 2800"/>
                <a:gd name="T13" fmla="*/ 2705 h 3618"/>
                <a:gd name="T14" fmla="*/ 2311 w 2800"/>
                <a:gd name="T15" fmla="*/ 2705 h 3618"/>
                <a:gd name="T16" fmla="*/ 2348 w 2800"/>
                <a:gd name="T17" fmla="*/ 954 h 3618"/>
                <a:gd name="T18" fmla="*/ 2353 w 2800"/>
                <a:gd name="T19" fmla="*/ 954 h 3618"/>
                <a:gd name="T20" fmla="*/ 1400 w 2800"/>
                <a:gd name="T21" fmla="*/ 0 h 3618"/>
                <a:gd name="T22" fmla="*/ 493 w 2800"/>
                <a:gd name="T23" fmla="*/ 912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0" h="3618">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6"/>
            </a:solidFill>
            <a:ln>
              <a:noFill/>
            </a:ln>
            <a:effectLst/>
          </p:spPr>
          <p:txBody>
            <a:bodyPr wrap="none" anchor="ctr"/>
            <a:lstStyle/>
            <a:p>
              <a:endParaRPr lang="en-US" dirty="0">
                <a:latin typeface="Calibri Light" panose="020F0302020204030204"/>
              </a:endParaRPr>
            </a:p>
          </p:txBody>
        </p:sp>
        <p:grpSp>
          <p:nvGrpSpPr>
            <p:cNvPr id="8" name="Group 7"/>
            <p:cNvGrpSpPr/>
            <p:nvPr/>
          </p:nvGrpSpPr>
          <p:grpSpPr>
            <a:xfrm>
              <a:off x="9638689" y="2926272"/>
              <a:ext cx="401011" cy="406608"/>
              <a:chOff x="3866421" y="8396641"/>
              <a:chExt cx="610363" cy="618881"/>
            </a:xfrm>
          </p:grpSpPr>
          <p:sp>
            <p:nvSpPr>
              <p:cNvPr id="14" name="Freeform 812"/>
              <p:cNvSpPr>
                <a:spLocks noChangeArrowheads="1"/>
              </p:cNvSpPr>
              <p:nvPr/>
            </p:nvSpPr>
            <p:spPr bwMode="auto">
              <a:xfrm>
                <a:off x="3866421" y="8614084"/>
                <a:ext cx="401334" cy="401438"/>
              </a:xfrm>
              <a:custGeom>
                <a:avLst/>
                <a:gdLst>
                  <a:gd name="T0" fmla="*/ 218 w 422"/>
                  <a:gd name="T1" fmla="*/ 0 h 423"/>
                  <a:gd name="T2" fmla="*/ 218 w 422"/>
                  <a:gd name="T3" fmla="*/ 0 h 423"/>
                  <a:gd name="T4" fmla="*/ 0 w 422"/>
                  <a:gd name="T5" fmla="*/ 218 h 423"/>
                  <a:gd name="T6" fmla="*/ 218 w 422"/>
                  <a:gd name="T7" fmla="*/ 422 h 423"/>
                  <a:gd name="T8" fmla="*/ 421 w 422"/>
                  <a:gd name="T9" fmla="*/ 218 h 423"/>
                  <a:gd name="T10" fmla="*/ 218 w 422"/>
                  <a:gd name="T11" fmla="*/ 0 h 423"/>
                  <a:gd name="T12" fmla="*/ 218 w 422"/>
                  <a:gd name="T13" fmla="*/ 314 h 423"/>
                  <a:gd name="T14" fmla="*/ 218 w 422"/>
                  <a:gd name="T15" fmla="*/ 314 h 423"/>
                  <a:gd name="T16" fmla="*/ 218 w 422"/>
                  <a:gd name="T17" fmla="*/ 354 h 423"/>
                  <a:gd name="T18" fmla="*/ 204 w 422"/>
                  <a:gd name="T19" fmla="*/ 354 h 423"/>
                  <a:gd name="T20" fmla="*/ 204 w 422"/>
                  <a:gd name="T21" fmla="*/ 314 h 423"/>
                  <a:gd name="T22" fmla="*/ 150 w 422"/>
                  <a:gd name="T23" fmla="*/ 300 h 423"/>
                  <a:gd name="T24" fmla="*/ 163 w 422"/>
                  <a:gd name="T25" fmla="*/ 286 h 423"/>
                  <a:gd name="T26" fmla="*/ 204 w 422"/>
                  <a:gd name="T27" fmla="*/ 300 h 423"/>
                  <a:gd name="T28" fmla="*/ 244 w 422"/>
                  <a:gd name="T29" fmla="*/ 259 h 423"/>
                  <a:gd name="T30" fmla="*/ 204 w 422"/>
                  <a:gd name="T31" fmla="*/ 218 h 423"/>
                  <a:gd name="T32" fmla="*/ 150 w 422"/>
                  <a:gd name="T33" fmla="*/ 163 h 423"/>
                  <a:gd name="T34" fmla="*/ 204 w 422"/>
                  <a:gd name="T35" fmla="*/ 109 h 423"/>
                  <a:gd name="T36" fmla="*/ 204 w 422"/>
                  <a:gd name="T37" fmla="*/ 68 h 423"/>
                  <a:gd name="T38" fmla="*/ 231 w 422"/>
                  <a:gd name="T39" fmla="*/ 68 h 423"/>
                  <a:gd name="T40" fmla="*/ 231 w 422"/>
                  <a:gd name="T41" fmla="*/ 109 h 423"/>
                  <a:gd name="T42" fmla="*/ 272 w 422"/>
                  <a:gd name="T43" fmla="*/ 123 h 423"/>
                  <a:gd name="T44" fmla="*/ 258 w 422"/>
                  <a:gd name="T45" fmla="*/ 135 h 423"/>
                  <a:gd name="T46" fmla="*/ 218 w 422"/>
                  <a:gd name="T47" fmla="*/ 123 h 423"/>
                  <a:gd name="T48" fmla="*/ 177 w 422"/>
                  <a:gd name="T49" fmla="*/ 163 h 423"/>
                  <a:gd name="T50" fmla="*/ 231 w 422"/>
                  <a:gd name="T51" fmla="*/ 191 h 423"/>
                  <a:gd name="T52" fmla="*/ 272 w 422"/>
                  <a:gd name="T53" fmla="*/ 259 h 423"/>
                  <a:gd name="T54" fmla="*/ 218 w 422"/>
                  <a:gd name="T55" fmla="*/ 3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2" h="423">
                    <a:moveTo>
                      <a:pt x="218" y="0"/>
                    </a:moveTo>
                    <a:lnTo>
                      <a:pt x="218" y="0"/>
                    </a:lnTo>
                    <a:cubicBezTo>
                      <a:pt x="95" y="0"/>
                      <a:pt x="0" y="95"/>
                      <a:pt x="0" y="218"/>
                    </a:cubicBezTo>
                    <a:cubicBezTo>
                      <a:pt x="0" y="326"/>
                      <a:pt x="95" y="422"/>
                      <a:pt x="218" y="422"/>
                    </a:cubicBezTo>
                    <a:cubicBezTo>
                      <a:pt x="326" y="422"/>
                      <a:pt x="421" y="326"/>
                      <a:pt x="421" y="218"/>
                    </a:cubicBezTo>
                    <a:cubicBezTo>
                      <a:pt x="421" y="95"/>
                      <a:pt x="326" y="0"/>
                      <a:pt x="218" y="0"/>
                    </a:cubicBezTo>
                    <a:close/>
                    <a:moveTo>
                      <a:pt x="218" y="314"/>
                    </a:moveTo>
                    <a:lnTo>
                      <a:pt x="218" y="314"/>
                    </a:lnTo>
                    <a:cubicBezTo>
                      <a:pt x="218" y="354"/>
                      <a:pt x="218" y="354"/>
                      <a:pt x="218" y="354"/>
                    </a:cubicBezTo>
                    <a:cubicBezTo>
                      <a:pt x="204" y="354"/>
                      <a:pt x="204" y="354"/>
                      <a:pt x="204" y="354"/>
                    </a:cubicBezTo>
                    <a:cubicBezTo>
                      <a:pt x="204" y="314"/>
                      <a:pt x="204" y="314"/>
                      <a:pt x="204" y="314"/>
                    </a:cubicBezTo>
                    <a:cubicBezTo>
                      <a:pt x="177" y="314"/>
                      <a:pt x="163" y="314"/>
                      <a:pt x="150" y="300"/>
                    </a:cubicBezTo>
                    <a:cubicBezTo>
                      <a:pt x="163" y="286"/>
                      <a:pt x="163" y="286"/>
                      <a:pt x="163" y="286"/>
                    </a:cubicBezTo>
                    <a:cubicBezTo>
                      <a:pt x="177" y="286"/>
                      <a:pt x="190" y="300"/>
                      <a:pt x="204" y="300"/>
                    </a:cubicBezTo>
                    <a:cubicBezTo>
                      <a:pt x="231" y="300"/>
                      <a:pt x="244" y="286"/>
                      <a:pt x="244" y="259"/>
                    </a:cubicBezTo>
                    <a:cubicBezTo>
                      <a:pt x="244" y="245"/>
                      <a:pt x="231" y="231"/>
                      <a:pt x="204" y="218"/>
                    </a:cubicBezTo>
                    <a:cubicBezTo>
                      <a:pt x="177" y="205"/>
                      <a:pt x="150" y="191"/>
                      <a:pt x="150" y="163"/>
                    </a:cubicBezTo>
                    <a:cubicBezTo>
                      <a:pt x="150" y="135"/>
                      <a:pt x="177" y="109"/>
                      <a:pt x="204" y="109"/>
                    </a:cubicBezTo>
                    <a:cubicBezTo>
                      <a:pt x="204" y="68"/>
                      <a:pt x="204" y="68"/>
                      <a:pt x="204" y="68"/>
                    </a:cubicBezTo>
                    <a:cubicBezTo>
                      <a:pt x="231" y="68"/>
                      <a:pt x="231" y="68"/>
                      <a:pt x="231" y="68"/>
                    </a:cubicBezTo>
                    <a:cubicBezTo>
                      <a:pt x="231" y="109"/>
                      <a:pt x="231" y="109"/>
                      <a:pt x="231" y="109"/>
                    </a:cubicBezTo>
                    <a:cubicBezTo>
                      <a:pt x="244" y="109"/>
                      <a:pt x="258" y="109"/>
                      <a:pt x="272" y="123"/>
                    </a:cubicBezTo>
                    <a:cubicBezTo>
                      <a:pt x="258" y="135"/>
                      <a:pt x="258" y="135"/>
                      <a:pt x="258" y="135"/>
                    </a:cubicBezTo>
                    <a:cubicBezTo>
                      <a:pt x="258" y="135"/>
                      <a:pt x="244" y="123"/>
                      <a:pt x="218" y="123"/>
                    </a:cubicBezTo>
                    <a:cubicBezTo>
                      <a:pt x="190" y="123"/>
                      <a:pt x="177" y="149"/>
                      <a:pt x="177" y="163"/>
                    </a:cubicBezTo>
                    <a:cubicBezTo>
                      <a:pt x="177" y="177"/>
                      <a:pt x="190" y="191"/>
                      <a:pt x="231" y="191"/>
                    </a:cubicBezTo>
                    <a:cubicBezTo>
                      <a:pt x="258" y="218"/>
                      <a:pt x="272" y="231"/>
                      <a:pt x="272" y="259"/>
                    </a:cubicBezTo>
                    <a:cubicBezTo>
                      <a:pt x="272" y="286"/>
                      <a:pt x="258" y="314"/>
                      <a:pt x="218" y="314"/>
                    </a:cubicBezTo>
                    <a:close/>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15" name="Freeform 813"/>
              <p:cNvSpPr>
                <a:spLocks noChangeArrowheads="1"/>
              </p:cNvSpPr>
              <p:nvPr/>
            </p:nvSpPr>
            <p:spPr bwMode="auto">
              <a:xfrm>
                <a:off x="4033643" y="8396641"/>
                <a:ext cx="438960" cy="142175"/>
              </a:xfrm>
              <a:custGeom>
                <a:avLst/>
                <a:gdLst>
                  <a:gd name="T0" fmla="*/ 231 w 464"/>
                  <a:gd name="T1" fmla="*/ 149 h 150"/>
                  <a:gd name="T2" fmla="*/ 231 w 464"/>
                  <a:gd name="T3" fmla="*/ 149 h 150"/>
                  <a:gd name="T4" fmla="*/ 463 w 464"/>
                  <a:gd name="T5" fmla="*/ 68 h 150"/>
                  <a:gd name="T6" fmla="*/ 231 w 464"/>
                  <a:gd name="T7" fmla="*/ 0 h 150"/>
                  <a:gd name="T8" fmla="*/ 0 w 464"/>
                  <a:gd name="T9" fmla="*/ 68 h 150"/>
                  <a:gd name="T10" fmla="*/ 231 w 464"/>
                  <a:gd name="T11" fmla="*/ 149 h 150"/>
                </a:gdLst>
                <a:ahLst/>
                <a:cxnLst>
                  <a:cxn ang="0">
                    <a:pos x="T0" y="T1"/>
                  </a:cxn>
                  <a:cxn ang="0">
                    <a:pos x="T2" y="T3"/>
                  </a:cxn>
                  <a:cxn ang="0">
                    <a:pos x="T4" y="T5"/>
                  </a:cxn>
                  <a:cxn ang="0">
                    <a:pos x="T6" y="T7"/>
                  </a:cxn>
                  <a:cxn ang="0">
                    <a:pos x="T8" y="T9"/>
                  </a:cxn>
                  <a:cxn ang="0">
                    <a:pos x="T10" y="T11"/>
                  </a:cxn>
                </a:cxnLst>
                <a:rect l="0" t="0" r="r" b="b"/>
                <a:pathLst>
                  <a:path w="464" h="150">
                    <a:moveTo>
                      <a:pt x="231" y="149"/>
                    </a:moveTo>
                    <a:lnTo>
                      <a:pt x="231" y="149"/>
                    </a:lnTo>
                    <a:cubicBezTo>
                      <a:pt x="354" y="149"/>
                      <a:pt x="463" y="108"/>
                      <a:pt x="463" y="68"/>
                    </a:cubicBezTo>
                    <a:cubicBezTo>
                      <a:pt x="463" y="27"/>
                      <a:pt x="354" y="0"/>
                      <a:pt x="231" y="0"/>
                    </a:cubicBezTo>
                    <a:cubicBezTo>
                      <a:pt x="109" y="0"/>
                      <a:pt x="0" y="27"/>
                      <a:pt x="0" y="68"/>
                    </a:cubicBezTo>
                    <a:cubicBezTo>
                      <a:pt x="0" y="108"/>
                      <a:pt x="109" y="149"/>
                      <a:pt x="231" y="149"/>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16" name="Freeform 814"/>
              <p:cNvSpPr>
                <a:spLocks noChangeArrowheads="1"/>
              </p:cNvSpPr>
              <p:nvPr/>
            </p:nvSpPr>
            <p:spPr bwMode="auto">
              <a:xfrm>
                <a:off x="4033643" y="8509544"/>
                <a:ext cx="438960" cy="91996"/>
              </a:xfrm>
              <a:custGeom>
                <a:avLst/>
                <a:gdLst>
                  <a:gd name="T0" fmla="*/ 449 w 464"/>
                  <a:gd name="T1" fmla="*/ 0 h 96"/>
                  <a:gd name="T2" fmla="*/ 449 w 464"/>
                  <a:gd name="T3" fmla="*/ 0 h 96"/>
                  <a:gd name="T4" fmla="*/ 449 w 464"/>
                  <a:gd name="T5" fmla="*/ 0 h 96"/>
                  <a:gd name="T6" fmla="*/ 231 w 464"/>
                  <a:gd name="T7" fmla="*/ 40 h 96"/>
                  <a:gd name="T8" fmla="*/ 13 w 464"/>
                  <a:gd name="T9" fmla="*/ 0 h 96"/>
                  <a:gd name="T10" fmla="*/ 13 w 464"/>
                  <a:gd name="T11" fmla="*/ 0 h 96"/>
                  <a:gd name="T12" fmla="*/ 13 w 464"/>
                  <a:gd name="T13" fmla="*/ 0 h 96"/>
                  <a:gd name="T14" fmla="*/ 0 w 464"/>
                  <a:gd name="T15" fmla="*/ 26 h 96"/>
                  <a:gd name="T16" fmla="*/ 231 w 464"/>
                  <a:gd name="T17" fmla="*/ 95 h 96"/>
                  <a:gd name="T18" fmla="*/ 463 w 464"/>
                  <a:gd name="T19" fmla="*/ 26 h 96"/>
                  <a:gd name="T20" fmla="*/ 449 w 4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96">
                    <a:moveTo>
                      <a:pt x="449" y="0"/>
                    </a:moveTo>
                    <a:lnTo>
                      <a:pt x="449" y="0"/>
                    </a:lnTo>
                    <a:lnTo>
                      <a:pt x="449" y="0"/>
                    </a:lnTo>
                    <a:cubicBezTo>
                      <a:pt x="394" y="26"/>
                      <a:pt x="300" y="40"/>
                      <a:pt x="231" y="40"/>
                    </a:cubicBezTo>
                    <a:cubicBezTo>
                      <a:pt x="163" y="40"/>
                      <a:pt x="67" y="26"/>
                      <a:pt x="13" y="0"/>
                    </a:cubicBezTo>
                    <a:lnTo>
                      <a:pt x="13" y="0"/>
                    </a:lnTo>
                    <a:lnTo>
                      <a:pt x="13" y="0"/>
                    </a:lnTo>
                    <a:cubicBezTo>
                      <a:pt x="0" y="12"/>
                      <a:pt x="0" y="12"/>
                      <a:pt x="0" y="26"/>
                    </a:cubicBezTo>
                    <a:cubicBezTo>
                      <a:pt x="0" y="68"/>
                      <a:pt x="109" y="95"/>
                      <a:pt x="231" y="95"/>
                    </a:cubicBezTo>
                    <a:cubicBezTo>
                      <a:pt x="354" y="95"/>
                      <a:pt x="463" y="68"/>
                      <a:pt x="463" y="26"/>
                    </a:cubicBezTo>
                    <a:cubicBezTo>
                      <a:pt x="463" y="12"/>
                      <a:pt x="463" y="12"/>
                      <a:pt x="449" y="0"/>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17" name="Freeform 815"/>
              <p:cNvSpPr>
                <a:spLocks noChangeArrowheads="1"/>
              </p:cNvSpPr>
              <p:nvPr/>
            </p:nvSpPr>
            <p:spPr bwMode="auto">
              <a:xfrm>
                <a:off x="4033644" y="8576451"/>
                <a:ext cx="41805" cy="12545"/>
              </a:xfrm>
              <a:custGeom>
                <a:avLst/>
                <a:gdLst>
                  <a:gd name="T0" fmla="*/ 41 w 42"/>
                  <a:gd name="T1" fmla="*/ 12 h 13"/>
                  <a:gd name="T2" fmla="*/ 41 w 42"/>
                  <a:gd name="T3" fmla="*/ 12 h 13"/>
                  <a:gd name="T4" fmla="*/ 13 w 42"/>
                  <a:gd name="T5" fmla="*/ 0 h 13"/>
                  <a:gd name="T6" fmla="*/ 13 w 42"/>
                  <a:gd name="T7" fmla="*/ 0 h 13"/>
                  <a:gd name="T8" fmla="*/ 13 w 42"/>
                  <a:gd name="T9" fmla="*/ 0 h 13"/>
                  <a:gd name="T10" fmla="*/ 0 w 42"/>
                  <a:gd name="T11" fmla="*/ 12 h 13"/>
                  <a:gd name="T12" fmla="*/ 41 w 4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1" y="12"/>
                    </a:moveTo>
                    <a:lnTo>
                      <a:pt x="41" y="12"/>
                    </a:lnTo>
                    <a:cubicBezTo>
                      <a:pt x="41" y="12"/>
                      <a:pt x="27" y="12"/>
                      <a:pt x="13" y="0"/>
                    </a:cubicBezTo>
                    <a:lnTo>
                      <a:pt x="13" y="0"/>
                    </a:lnTo>
                    <a:lnTo>
                      <a:pt x="13" y="0"/>
                    </a:lnTo>
                    <a:cubicBezTo>
                      <a:pt x="13" y="12"/>
                      <a:pt x="0" y="12"/>
                      <a:pt x="0" y="12"/>
                    </a:cubicBezTo>
                    <a:cubicBezTo>
                      <a:pt x="13" y="12"/>
                      <a:pt x="27" y="12"/>
                      <a:pt x="41" y="12"/>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18" name="Freeform 816"/>
              <p:cNvSpPr>
                <a:spLocks noChangeArrowheads="1"/>
              </p:cNvSpPr>
              <p:nvPr/>
            </p:nvSpPr>
            <p:spPr bwMode="auto">
              <a:xfrm>
                <a:off x="4163243" y="8576451"/>
                <a:ext cx="309362" cy="91996"/>
              </a:xfrm>
              <a:custGeom>
                <a:avLst/>
                <a:gdLst>
                  <a:gd name="T0" fmla="*/ 313 w 328"/>
                  <a:gd name="T1" fmla="*/ 0 h 96"/>
                  <a:gd name="T2" fmla="*/ 313 w 328"/>
                  <a:gd name="T3" fmla="*/ 0 h 96"/>
                  <a:gd name="T4" fmla="*/ 313 w 328"/>
                  <a:gd name="T5" fmla="*/ 0 h 96"/>
                  <a:gd name="T6" fmla="*/ 95 w 328"/>
                  <a:gd name="T7" fmla="*/ 40 h 96"/>
                  <a:gd name="T8" fmla="*/ 0 w 328"/>
                  <a:gd name="T9" fmla="*/ 40 h 96"/>
                  <a:gd name="T10" fmla="*/ 82 w 328"/>
                  <a:gd name="T11" fmla="*/ 95 h 96"/>
                  <a:gd name="T12" fmla="*/ 95 w 328"/>
                  <a:gd name="T13" fmla="*/ 95 h 96"/>
                  <a:gd name="T14" fmla="*/ 327 w 328"/>
                  <a:gd name="T15" fmla="*/ 27 h 96"/>
                  <a:gd name="T16" fmla="*/ 313 w 328"/>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96">
                    <a:moveTo>
                      <a:pt x="313" y="0"/>
                    </a:moveTo>
                    <a:lnTo>
                      <a:pt x="313" y="0"/>
                    </a:lnTo>
                    <a:lnTo>
                      <a:pt x="313" y="0"/>
                    </a:lnTo>
                    <a:cubicBezTo>
                      <a:pt x="258" y="27"/>
                      <a:pt x="164" y="40"/>
                      <a:pt x="95" y="40"/>
                    </a:cubicBezTo>
                    <a:cubicBezTo>
                      <a:pt x="68" y="40"/>
                      <a:pt x="27" y="40"/>
                      <a:pt x="0" y="40"/>
                    </a:cubicBezTo>
                    <a:cubicBezTo>
                      <a:pt x="27" y="54"/>
                      <a:pt x="54" y="67"/>
                      <a:pt x="82" y="95"/>
                    </a:cubicBezTo>
                    <a:lnTo>
                      <a:pt x="95" y="95"/>
                    </a:lnTo>
                    <a:cubicBezTo>
                      <a:pt x="218" y="95"/>
                      <a:pt x="327" y="67"/>
                      <a:pt x="327" y="27"/>
                    </a:cubicBezTo>
                    <a:cubicBezTo>
                      <a:pt x="327" y="12"/>
                      <a:pt x="327" y="12"/>
                      <a:pt x="313" y="0"/>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19" name="Freeform 817"/>
              <p:cNvSpPr>
                <a:spLocks noChangeArrowheads="1"/>
              </p:cNvSpPr>
              <p:nvPr/>
            </p:nvSpPr>
            <p:spPr bwMode="auto">
              <a:xfrm>
                <a:off x="4255215" y="8639177"/>
                <a:ext cx="221569" cy="91996"/>
              </a:xfrm>
              <a:custGeom>
                <a:avLst/>
                <a:gdLst>
                  <a:gd name="T0" fmla="*/ 218 w 233"/>
                  <a:gd name="T1" fmla="*/ 0 h 97"/>
                  <a:gd name="T2" fmla="*/ 218 w 233"/>
                  <a:gd name="T3" fmla="*/ 0 h 97"/>
                  <a:gd name="T4" fmla="*/ 218 w 233"/>
                  <a:gd name="T5" fmla="*/ 0 h 97"/>
                  <a:gd name="T6" fmla="*/ 0 w 233"/>
                  <a:gd name="T7" fmla="*/ 41 h 97"/>
                  <a:gd name="T8" fmla="*/ 0 w 233"/>
                  <a:gd name="T9" fmla="*/ 41 h 97"/>
                  <a:gd name="T10" fmla="*/ 27 w 233"/>
                  <a:gd name="T11" fmla="*/ 96 h 97"/>
                  <a:gd name="T12" fmla="*/ 232 w 233"/>
                  <a:gd name="T13" fmla="*/ 28 h 97"/>
                  <a:gd name="T14" fmla="*/ 218 w 233"/>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7">
                    <a:moveTo>
                      <a:pt x="218" y="0"/>
                    </a:moveTo>
                    <a:lnTo>
                      <a:pt x="218" y="0"/>
                    </a:lnTo>
                    <a:lnTo>
                      <a:pt x="218" y="0"/>
                    </a:lnTo>
                    <a:cubicBezTo>
                      <a:pt x="163" y="41"/>
                      <a:pt x="69" y="41"/>
                      <a:pt x="0" y="41"/>
                    </a:cubicBezTo>
                    <a:lnTo>
                      <a:pt x="0" y="41"/>
                    </a:lnTo>
                    <a:cubicBezTo>
                      <a:pt x="13" y="54"/>
                      <a:pt x="13" y="82"/>
                      <a:pt x="27" y="96"/>
                    </a:cubicBezTo>
                    <a:cubicBezTo>
                      <a:pt x="137" y="96"/>
                      <a:pt x="232" y="68"/>
                      <a:pt x="232" y="28"/>
                    </a:cubicBezTo>
                    <a:cubicBezTo>
                      <a:pt x="232" y="14"/>
                      <a:pt x="232" y="14"/>
                      <a:pt x="218" y="0"/>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0" name="Freeform 818"/>
              <p:cNvSpPr>
                <a:spLocks noChangeArrowheads="1"/>
              </p:cNvSpPr>
              <p:nvPr/>
            </p:nvSpPr>
            <p:spPr bwMode="auto">
              <a:xfrm>
                <a:off x="4280297" y="8701901"/>
                <a:ext cx="196486" cy="91996"/>
              </a:xfrm>
              <a:custGeom>
                <a:avLst/>
                <a:gdLst>
                  <a:gd name="T0" fmla="*/ 191 w 206"/>
                  <a:gd name="T1" fmla="*/ 0 h 97"/>
                  <a:gd name="T2" fmla="*/ 191 w 206"/>
                  <a:gd name="T3" fmla="*/ 0 h 97"/>
                  <a:gd name="T4" fmla="*/ 191 w 206"/>
                  <a:gd name="T5" fmla="*/ 0 h 97"/>
                  <a:gd name="T6" fmla="*/ 0 w 206"/>
                  <a:gd name="T7" fmla="*/ 40 h 97"/>
                  <a:gd name="T8" fmla="*/ 14 w 206"/>
                  <a:gd name="T9" fmla="*/ 96 h 97"/>
                  <a:gd name="T10" fmla="*/ 205 w 206"/>
                  <a:gd name="T11" fmla="*/ 28 h 97"/>
                  <a:gd name="T12" fmla="*/ 191 w 2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06" h="97">
                    <a:moveTo>
                      <a:pt x="191" y="0"/>
                    </a:moveTo>
                    <a:lnTo>
                      <a:pt x="191" y="0"/>
                    </a:lnTo>
                    <a:lnTo>
                      <a:pt x="191" y="0"/>
                    </a:lnTo>
                    <a:cubicBezTo>
                      <a:pt x="150" y="28"/>
                      <a:pt x="68" y="40"/>
                      <a:pt x="0" y="40"/>
                    </a:cubicBezTo>
                    <a:cubicBezTo>
                      <a:pt x="14" y="54"/>
                      <a:pt x="14" y="82"/>
                      <a:pt x="14" y="96"/>
                    </a:cubicBezTo>
                    <a:cubicBezTo>
                      <a:pt x="123" y="96"/>
                      <a:pt x="205" y="68"/>
                      <a:pt x="205" y="28"/>
                    </a:cubicBezTo>
                    <a:cubicBezTo>
                      <a:pt x="205" y="14"/>
                      <a:pt x="205" y="14"/>
                      <a:pt x="191" y="0"/>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sp>
            <p:nvSpPr>
              <p:cNvPr id="21" name="Freeform 819"/>
              <p:cNvSpPr>
                <a:spLocks noChangeArrowheads="1"/>
              </p:cNvSpPr>
              <p:nvPr/>
            </p:nvSpPr>
            <p:spPr bwMode="auto">
              <a:xfrm>
                <a:off x="4292839" y="8768807"/>
                <a:ext cx="183944" cy="91996"/>
              </a:xfrm>
              <a:custGeom>
                <a:avLst/>
                <a:gdLst>
                  <a:gd name="T0" fmla="*/ 177 w 192"/>
                  <a:gd name="T1" fmla="*/ 0 h 97"/>
                  <a:gd name="T2" fmla="*/ 177 w 192"/>
                  <a:gd name="T3" fmla="*/ 0 h 97"/>
                  <a:gd name="T4" fmla="*/ 177 w 192"/>
                  <a:gd name="T5" fmla="*/ 0 h 97"/>
                  <a:gd name="T6" fmla="*/ 0 w 192"/>
                  <a:gd name="T7" fmla="*/ 42 h 97"/>
                  <a:gd name="T8" fmla="*/ 0 w 192"/>
                  <a:gd name="T9" fmla="*/ 55 h 97"/>
                  <a:gd name="T10" fmla="*/ 0 w 192"/>
                  <a:gd name="T11" fmla="*/ 96 h 97"/>
                  <a:gd name="T12" fmla="*/ 191 w 192"/>
                  <a:gd name="T13" fmla="*/ 28 h 97"/>
                  <a:gd name="T14" fmla="*/ 177 w 19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7">
                    <a:moveTo>
                      <a:pt x="177" y="0"/>
                    </a:moveTo>
                    <a:lnTo>
                      <a:pt x="177" y="0"/>
                    </a:lnTo>
                    <a:lnTo>
                      <a:pt x="177" y="0"/>
                    </a:lnTo>
                    <a:cubicBezTo>
                      <a:pt x="136" y="28"/>
                      <a:pt x="68" y="42"/>
                      <a:pt x="0" y="42"/>
                    </a:cubicBezTo>
                    <a:lnTo>
                      <a:pt x="0" y="55"/>
                    </a:lnTo>
                    <a:cubicBezTo>
                      <a:pt x="0" y="68"/>
                      <a:pt x="0" y="82"/>
                      <a:pt x="0" y="96"/>
                    </a:cubicBezTo>
                    <a:cubicBezTo>
                      <a:pt x="109" y="96"/>
                      <a:pt x="191" y="68"/>
                      <a:pt x="191" y="28"/>
                    </a:cubicBezTo>
                    <a:cubicBezTo>
                      <a:pt x="191" y="14"/>
                      <a:pt x="191" y="14"/>
                      <a:pt x="177" y="0"/>
                    </a:cubicBezTo>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grpSp>
      </p:grpSp>
      <p:grpSp>
        <p:nvGrpSpPr>
          <p:cNvPr id="2" name="组合 1"/>
          <p:cNvGrpSpPr/>
          <p:nvPr/>
        </p:nvGrpSpPr>
        <p:grpSpPr>
          <a:xfrm>
            <a:off x="1451431" y="2460047"/>
            <a:ext cx="1780705" cy="1379388"/>
            <a:chOff x="1451431" y="2460047"/>
            <a:chExt cx="1780705" cy="1379388"/>
          </a:xfrm>
        </p:grpSpPr>
        <p:sp>
          <p:nvSpPr>
            <p:cNvPr id="9" name="Freeform 9"/>
            <p:cNvSpPr>
              <a:spLocks noChangeArrowheads="1"/>
            </p:cNvSpPr>
            <p:nvPr/>
          </p:nvSpPr>
          <p:spPr bwMode="auto">
            <a:xfrm rot="16200000">
              <a:off x="1652090" y="2259388"/>
              <a:ext cx="1379388" cy="1780705"/>
            </a:xfrm>
            <a:custGeom>
              <a:avLst/>
              <a:gdLst>
                <a:gd name="T0" fmla="*/ 488 w 2801"/>
                <a:gd name="T1" fmla="*/ 910 h 3617"/>
                <a:gd name="T2" fmla="*/ 488 w 2801"/>
                <a:gd name="T3" fmla="*/ 910 h 3617"/>
                <a:gd name="T4" fmla="*/ 488 w 2801"/>
                <a:gd name="T5" fmla="*/ 910 h 3617"/>
                <a:gd name="T6" fmla="*/ 451 w 2801"/>
                <a:gd name="T7" fmla="*/ 2662 h 3617"/>
                <a:gd name="T8" fmla="*/ 451 w 2801"/>
                <a:gd name="T9" fmla="*/ 2662 h 3617"/>
                <a:gd name="T10" fmla="*/ 1399 w 2801"/>
                <a:gd name="T11" fmla="*/ 3616 h 3617"/>
                <a:gd name="T12" fmla="*/ 2311 w 2801"/>
                <a:gd name="T13" fmla="*/ 2705 h 3617"/>
                <a:gd name="T14" fmla="*/ 2311 w 2801"/>
                <a:gd name="T15" fmla="*/ 2705 h 3617"/>
                <a:gd name="T16" fmla="*/ 2348 w 2801"/>
                <a:gd name="T17" fmla="*/ 953 h 3617"/>
                <a:gd name="T18" fmla="*/ 2348 w 2801"/>
                <a:gd name="T19" fmla="*/ 953 h 3617"/>
                <a:gd name="T20" fmla="*/ 1399 w 2801"/>
                <a:gd name="T21" fmla="*/ 0 h 3617"/>
                <a:gd name="T22" fmla="*/ 488 w 2801"/>
                <a:gd name="T23" fmla="*/ 910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1" h="3617">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2"/>
            </a:solidFill>
            <a:ln>
              <a:noFill/>
            </a:ln>
            <a:effectLst/>
          </p:spPr>
          <p:txBody>
            <a:bodyPr wrap="none" anchor="ctr"/>
            <a:lstStyle/>
            <a:p>
              <a:endParaRPr lang="en-US" dirty="0">
                <a:latin typeface="Calibri Light" panose="020F0302020204030204"/>
              </a:endParaRPr>
            </a:p>
          </p:txBody>
        </p:sp>
        <p:sp>
          <p:nvSpPr>
            <p:cNvPr id="10" name="Freeform 700"/>
            <p:cNvSpPr>
              <a:spLocks noChangeAspect="1" noChangeArrowheads="1"/>
            </p:cNvSpPr>
            <p:nvPr/>
          </p:nvSpPr>
          <p:spPr bwMode="auto">
            <a:xfrm>
              <a:off x="2103010" y="2897402"/>
              <a:ext cx="518415" cy="431545"/>
            </a:xfrm>
            <a:custGeom>
              <a:avLst/>
              <a:gdLst>
                <a:gd name="T0" fmla="*/ 654 w 655"/>
                <a:gd name="T1" fmla="*/ 165 h 546"/>
                <a:gd name="T2" fmla="*/ 572 w 655"/>
                <a:gd name="T3" fmla="*/ 219 h 546"/>
                <a:gd name="T4" fmla="*/ 286 w 655"/>
                <a:gd name="T5" fmla="*/ 55 h 546"/>
                <a:gd name="T6" fmla="*/ 137 w 655"/>
                <a:gd name="T7" fmla="*/ 0 h 546"/>
                <a:gd name="T8" fmla="*/ 96 w 655"/>
                <a:gd name="T9" fmla="*/ 14 h 546"/>
                <a:gd name="T10" fmla="*/ 137 w 655"/>
                <a:gd name="T11" fmla="*/ 123 h 546"/>
                <a:gd name="T12" fmla="*/ 28 w 655"/>
                <a:gd name="T13" fmla="*/ 205 h 546"/>
                <a:gd name="T14" fmla="*/ 0 w 655"/>
                <a:gd name="T15" fmla="*/ 273 h 546"/>
                <a:gd name="T16" fmla="*/ 14 w 655"/>
                <a:gd name="T17" fmla="*/ 328 h 546"/>
                <a:gd name="T18" fmla="*/ 123 w 655"/>
                <a:gd name="T19" fmla="*/ 450 h 546"/>
                <a:gd name="T20" fmla="*/ 123 w 655"/>
                <a:gd name="T21" fmla="*/ 545 h 546"/>
                <a:gd name="T22" fmla="*/ 191 w 655"/>
                <a:gd name="T23" fmla="*/ 545 h 546"/>
                <a:gd name="T24" fmla="*/ 191 w 655"/>
                <a:gd name="T25" fmla="*/ 477 h 546"/>
                <a:gd name="T26" fmla="*/ 396 w 655"/>
                <a:gd name="T27" fmla="*/ 545 h 546"/>
                <a:gd name="T28" fmla="*/ 464 w 655"/>
                <a:gd name="T29" fmla="*/ 545 h 546"/>
                <a:gd name="T30" fmla="*/ 464 w 655"/>
                <a:gd name="T31" fmla="*/ 450 h 546"/>
                <a:gd name="T32" fmla="*/ 572 w 655"/>
                <a:gd name="T33" fmla="*/ 245 h 546"/>
                <a:gd name="T34" fmla="*/ 654 w 655"/>
                <a:gd name="T35" fmla="*/ 191 h 546"/>
                <a:gd name="T36" fmla="*/ 219 w 655"/>
                <a:gd name="T37" fmla="*/ 232 h 546"/>
                <a:gd name="T38" fmla="*/ 191 w 655"/>
                <a:gd name="T39" fmla="*/ 191 h 546"/>
                <a:gd name="T40" fmla="*/ 245 w 655"/>
                <a:gd name="T41" fmla="*/ 191 h 546"/>
                <a:gd name="T42" fmla="*/ 382 w 655"/>
                <a:gd name="T43" fmla="*/ 368 h 546"/>
                <a:gd name="T44" fmla="*/ 382 w 655"/>
                <a:gd name="T45" fmla="*/ 396 h 546"/>
                <a:gd name="T46" fmla="*/ 368 w 655"/>
                <a:gd name="T47" fmla="*/ 368 h 546"/>
                <a:gd name="T48" fmla="*/ 327 w 655"/>
                <a:gd name="T49" fmla="*/ 340 h 546"/>
                <a:gd name="T50" fmla="*/ 396 w 655"/>
                <a:gd name="T51" fmla="*/ 328 h 546"/>
                <a:gd name="T52" fmla="*/ 327 w 655"/>
                <a:gd name="T53" fmla="*/ 245 h 546"/>
                <a:gd name="T54" fmla="*/ 368 w 655"/>
                <a:gd name="T55" fmla="*/ 177 h 546"/>
                <a:gd name="T56" fmla="*/ 382 w 655"/>
                <a:gd name="T57" fmla="*/ 205 h 546"/>
                <a:gd name="T58" fmla="*/ 408 w 655"/>
                <a:gd name="T59" fmla="*/ 232 h 546"/>
                <a:gd name="T60" fmla="*/ 340 w 655"/>
                <a:gd name="T61" fmla="*/ 245 h 546"/>
                <a:gd name="T62" fmla="*/ 422 w 655"/>
                <a:gd name="T63" fmla="*/ 3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 h="546">
                  <a:moveTo>
                    <a:pt x="654" y="165"/>
                  </a:moveTo>
                  <a:lnTo>
                    <a:pt x="654" y="165"/>
                  </a:lnTo>
                  <a:cubicBezTo>
                    <a:pt x="639" y="165"/>
                    <a:pt x="639" y="165"/>
                    <a:pt x="627" y="177"/>
                  </a:cubicBezTo>
                  <a:cubicBezTo>
                    <a:pt x="627" y="177"/>
                    <a:pt x="613" y="219"/>
                    <a:pt x="572" y="219"/>
                  </a:cubicBezTo>
                  <a:cubicBezTo>
                    <a:pt x="572" y="219"/>
                    <a:pt x="572" y="232"/>
                    <a:pt x="559" y="232"/>
                  </a:cubicBezTo>
                  <a:cubicBezTo>
                    <a:pt x="531" y="123"/>
                    <a:pt x="422" y="55"/>
                    <a:pt x="286" y="55"/>
                  </a:cubicBezTo>
                  <a:cubicBezTo>
                    <a:pt x="273" y="55"/>
                    <a:pt x="259" y="55"/>
                    <a:pt x="259" y="55"/>
                  </a:cubicBezTo>
                  <a:cubicBezTo>
                    <a:pt x="219" y="14"/>
                    <a:pt x="163" y="0"/>
                    <a:pt x="137" y="0"/>
                  </a:cubicBezTo>
                  <a:cubicBezTo>
                    <a:pt x="109" y="0"/>
                    <a:pt x="96" y="14"/>
                    <a:pt x="96" y="14"/>
                  </a:cubicBezTo>
                  <a:lnTo>
                    <a:pt x="96" y="14"/>
                  </a:lnTo>
                  <a:lnTo>
                    <a:pt x="96" y="14"/>
                  </a:lnTo>
                  <a:cubicBezTo>
                    <a:pt x="123" y="42"/>
                    <a:pt x="150" y="82"/>
                    <a:pt x="137" y="123"/>
                  </a:cubicBezTo>
                  <a:cubicBezTo>
                    <a:pt x="137" y="177"/>
                    <a:pt x="109" y="205"/>
                    <a:pt x="55" y="205"/>
                  </a:cubicBezTo>
                  <a:cubicBezTo>
                    <a:pt x="42" y="205"/>
                    <a:pt x="28" y="205"/>
                    <a:pt x="28" y="205"/>
                  </a:cubicBezTo>
                  <a:lnTo>
                    <a:pt x="14" y="205"/>
                  </a:lnTo>
                  <a:cubicBezTo>
                    <a:pt x="14" y="232"/>
                    <a:pt x="0" y="245"/>
                    <a:pt x="0" y="273"/>
                  </a:cubicBezTo>
                  <a:cubicBezTo>
                    <a:pt x="0" y="286"/>
                    <a:pt x="0" y="300"/>
                    <a:pt x="14" y="328"/>
                  </a:cubicBezTo>
                  <a:lnTo>
                    <a:pt x="14" y="328"/>
                  </a:lnTo>
                  <a:cubicBezTo>
                    <a:pt x="68" y="328"/>
                    <a:pt x="123" y="382"/>
                    <a:pt x="123" y="450"/>
                  </a:cubicBezTo>
                  <a:lnTo>
                    <a:pt x="123" y="450"/>
                  </a:lnTo>
                  <a:lnTo>
                    <a:pt x="123" y="450"/>
                  </a:lnTo>
                  <a:cubicBezTo>
                    <a:pt x="123" y="545"/>
                    <a:pt x="123" y="545"/>
                    <a:pt x="123" y="545"/>
                  </a:cubicBezTo>
                  <a:lnTo>
                    <a:pt x="123" y="545"/>
                  </a:lnTo>
                  <a:cubicBezTo>
                    <a:pt x="191" y="545"/>
                    <a:pt x="191" y="545"/>
                    <a:pt x="191" y="545"/>
                  </a:cubicBezTo>
                  <a:lnTo>
                    <a:pt x="191" y="545"/>
                  </a:lnTo>
                  <a:cubicBezTo>
                    <a:pt x="191" y="477"/>
                    <a:pt x="191" y="477"/>
                    <a:pt x="191" y="477"/>
                  </a:cubicBezTo>
                  <a:cubicBezTo>
                    <a:pt x="259" y="504"/>
                    <a:pt x="327" y="491"/>
                    <a:pt x="396" y="477"/>
                  </a:cubicBezTo>
                  <a:cubicBezTo>
                    <a:pt x="396" y="545"/>
                    <a:pt x="396" y="545"/>
                    <a:pt x="396" y="545"/>
                  </a:cubicBezTo>
                  <a:lnTo>
                    <a:pt x="396" y="545"/>
                  </a:lnTo>
                  <a:cubicBezTo>
                    <a:pt x="464" y="545"/>
                    <a:pt x="464" y="545"/>
                    <a:pt x="464" y="545"/>
                  </a:cubicBezTo>
                  <a:lnTo>
                    <a:pt x="464" y="545"/>
                  </a:lnTo>
                  <a:cubicBezTo>
                    <a:pt x="464" y="450"/>
                    <a:pt x="464" y="450"/>
                    <a:pt x="464" y="450"/>
                  </a:cubicBezTo>
                  <a:cubicBezTo>
                    <a:pt x="531" y="410"/>
                    <a:pt x="572" y="340"/>
                    <a:pt x="572" y="273"/>
                  </a:cubicBezTo>
                  <a:cubicBezTo>
                    <a:pt x="572" y="273"/>
                    <a:pt x="572" y="259"/>
                    <a:pt x="572" y="245"/>
                  </a:cubicBezTo>
                  <a:lnTo>
                    <a:pt x="572" y="245"/>
                  </a:lnTo>
                  <a:cubicBezTo>
                    <a:pt x="627" y="245"/>
                    <a:pt x="654" y="191"/>
                    <a:pt x="654" y="191"/>
                  </a:cubicBezTo>
                  <a:cubicBezTo>
                    <a:pt x="654" y="177"/>
                    <a:pt x="654" y="177"/>
                    <a:pt x="654" y="165"/>
                  </a:cubicBezTo>
                  <a:close/>
                  <a:moveTo>
                    <a:pt x="219" y="232"/>
                  </a:moveTo>
                  <a:lnTo>
                    <a:pt x="219" y="232"/>
                  </a:lnTo>
                  <a:cubicBezTo>
                    <a:pt x="205" y="232"/>
                    <a:pt x="191" y="219"/>
                    <a:pt x="191" y="191"/>
                  </a:cubicBezTo>
                  <a:cubicBezTo>
                    <a:pt x="191" y="177"/>
                    <a:pt x="205" y="165"/>
                    <a:pt x="219" y="165"/>
                  </a:cubicBezTo>
                  <a:cubicBezTo>
                    <a:pt x="231" y="165"/>
                    <a:pt x="245" y="177"/>
                    <a:pt x="245" y="191"/>
                  </a:cubicBezTo>
                  <a:cubicBezTo>
                    <a:pt x="245" y="219"/>
                    <a:pt x="231" y="232"/>
                    <a:pt x="219" y="232"/>
                  </a:cubicBezTo>
                  <a:close/>
                  <a:moveTo>
                    <a:pt x="382" y="368"/>
                  </a:moveTo>
                  <a:lnTo>
                    <a:pt x="382" y="368"/>
                  </a:lnTo>
                  <a:cubicBezTo>
                    <a:pt x="382" y="396"/>
                    <a:pt x="382" y="396"/>
                    <a:pt x="382" y="396"/>
                  </a:cubicBezTo>
                  <a:cubicBezTo>
                    <a:pt x="368" y="396"/>
                    <a:pt x="368" y="396"/>
                    <a:pt x="368" y="396"/>
                  </a:cubicBezTo>
                  <a:cubicBezTo>
                    <a:pt x="368" y="368"/>
                    <a:pt x="368" y="368"/>
                    <a:pt x="368" y="368"/>
                  </a:cubicBezTo>
                  <a:cubicBezTo>
                    <a:pt x="340" y="368"/>
                    <a:pt x="327" y="368"/>
                    <a:pt x="327" y="354"/>
                  </a:cubicBezTo>
                  <a:cubicBezTo>
                    <a:pt x="327" y="340"/>
                    <a:pt x="327" y="340"/>
                    <a:pt x="327" y="340"/>
                  </a:cubicBezTo>
                  <a:cubicBezTo>
                    <a:pt x="340" y="340"/>
                    <a:pt x="354" y="354"/>
                    <a:pt x="368" y="354"/>
                  </a:cubicBezTo>
                  <a:cubicBezTo>
                    <a:pt x="382" y="354"/>
                    <a:pt x="396" y="340"/>
                    <a:pt x="396" y="328"/>
                  </a:cubicBezTo>
                  <a:cubicBezTo>
                    <a:pt x="396" y="314"/>
                    <a:pt x="382" y="300"/>
                    <a:pt x="368" y="300"/>
                  </a:cubicBezTo>
                  <a:cubicBezTo>
                    <a:pt x="340" y="286"/>
                    <a:pt x="327" y="273"/>
                    <a:pt x="327" y="245"/>
                  </a:cubicBezTo>
                  <a:cubicBezTo>
                    <a:pt x="327" y="232"/>
                    <a:pt x="340" y="219"/>
                    <a:pt x="368" y="205"/>
                  </a:cubicBezTo>
                  <a:cubicBezTo>
                    <a:pt x="368" y="177"/>
                    <a:pt x="368" y="177"/>
                    <a:pt x="368" y="177"/>
                  </a:cubicBezTo>
                  <a:cubicBezTo>
                    <a:pt x="382" y="177"/>
                    <a:pt x="382" y="177"/>
                    <a:pt x="382" y="177"/>
                  </a:cubicBezTo>
                  <a:cubicBezTo>
                    <a:pt x="382" y="205"/>
                    <a:pt x="382" y="205"/>
                    <a:pt x="382" y="205"/>
                  </a:cubicBezTo>
                  <a:cubicBezTo>
                    <a:pt x="396" y="205"/>
                    <a:pt x="408" y="219"/>
                    <a:pt x="408" y="219"/>
                  </a:cubicBezTo>
                  <a:cubicBezTo>
                    <a:pt x="408" y="232"/>
                    <a:pt x="408" y="232"/>
                    <a:pt x="408" y="232"/>
                  </a:cubicBezTo>
                  <a:cubicBezTo>
                    <a:pt x="408" y="232"/>
                    <a:pt x="396" y="219"/>
                    <a:pt x="368" y="219"/>
                  </a:cubicBezTo>
                  <a:cubicBezTo>
                    <a:pt x="354" y="219"/>
                    <a:pt x="340" y="232"/>
                    <a:pt x="340" y="245"/>
                  </a:cubicBezTo>
                  <a:cubicBezTo>
                    <a:pt x="340" y="259"/>
                    <a:pt x="354" y="273"/>
                    <a:pt x="382" y="273"/>
                  </a:cubicBezTo>
                  <a:cubicBezTo>
                    <a:pt x="408" y="286"/>
                    <a:pt x="422" y="300"/>
                    <a:pt x="422" y="328"/>
                  </a:cubicBezTo>
                  <a:cubicBezTo>
                    <a:pt x="422" y="340"/>
                    <a:pt x="408" y="368"/>
                    <a:pt x="382" y="368"/>
                  </a:cubicBezTo>
                  <a:close/>
                </a:path>
              </a:pathLst>
            </a:custGeom>
            <a:solidFill>
              <a:schemeClr val="bg1"/>
            </a:solidFill>
            <a:ln>
              <a:noFill/>
            </a:ln>
            <a:effectLst/>
          </p:spPr>
          <p:txBody>
            <a:bodyPr wrap="none" lIns="152366" tIns="76183" rIns="152366" bIns="76183" anchor="ctr"/>
            <a:lstStyle/>
            <a:p>
              <a:endParaRPr lang="en-US" dirty="0">
                <a:latin typeface="Calibri Light" panose="020F0302020204030204"/>
              </a:endParaRPr>
            </a:p>
          </p:txBody>
        </p:sp>
      </p:grpSp>
      <p:sp>
        <p:nvSpPr>
          <p:cNvPr id="11" name="Right Arrow 10"/>
          <p:cNvSpPr>
            <a:spLocks noChangeAspect="1"/>
          </p:cNvSpPr>
          <p:nvPr/>
        </p:nvSpPr>
        <p:spPr>
          <a:xfrm>
            <a:off x="5913245" y="3037773"/>
            <a:ext cx="424998" cy="210513"/>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panose="020F0302020204030204"/>
            </a:endParaRPr>
          </a:p>
        </p:txBody>
      </p:sp>
      <p:sp>
        <p:nvSpPr>
          <p:cNvPr id="12" name="Right Arrow 11"/>
          <p:cNvSpPr>
            <a:spLocks noChangeAspect="1"/>
          </p:cNvSpPr>
          <p:nvPr/>
        </p:nvSpPr>
        <p:spPr>
          <a:xfrm>
            <a:off x="8420567" y="3037773"/>
            <a:ext cx="424998" cy="210513"/>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panose="020F0302020204030204"/>
            </a:endParaRPr>
          </a:p>
        </p:txBody>
      </p:sp>
      <p:sp>
        <p:nvSpPr>
          <p:cNvPr id="13" name="Right Arrow 12"/>
          <p:cNvSpPr>
            <a:spLocks noChangeAspect="1"/>
          </p:cNvSpPr>
          <p:nvPr/>
        </p:nvSpPr>
        <p:spPr>
          <a:xfrm>
            <a:off x="3401303" y="3037773"/>
            <a:ext cx="424998" cy="210513"/>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panose="020F0302020204030204"/>
            </a:endParaRPr>
          </a:p>
        </p:txBody>
      </p:sp>
      <p:sp>
        <p:nvSpPr>
          <p:cNvPr id="30" name="Subtitle 2"/>
          <p:cNvSpPr txBox="1"/>
          <p:nvPr/>
        </p:nvSpPr>
        <p:spPr>
          <a:xfrm>
            <a:off x="6308604" y="4084652"/>
            <a:ext cx="2281787" cy="208670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b="1" dirty="0">
                <a:solidFill>
                  <a:schemeClr val="accent1"/>
                </a:solidFill>
                <a:cs typeface="Calibri" panose="020F0502020204030204"/>
              </a:rPr>
              <a:t>WEB MARKETING</a:t>
            </a:r>
          </a:p>
          <a:p>
            <a:pPr marL="0" indent="0" algn="ctr">
              <a:buNone/>
            </a:pP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sit </a:t>
            </a:r>
            <a:r>
              <a:rPr lang="en-US" sz="1800" dirty="0" err="1">
                <a:solidFill>
                  <a:schemeClr val="accent1"/>
                </a:solidFill>
                <a:ea typeface="Open Sans Light" panose="020B0306030504020204" pitchFamily="34" charset="0"/>
                <a:cs typeface="Open Sans Light" panose="020B0306030504020204" pitchFamily="34" charset="0"/>
              </a:rPr>
              <a:t>amet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consectetur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adipiscing</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elit</a:t>
            </a:r>
            <a:r>
              <a:rPr lang="en-US" sz="1800" dirty="0">
                <a:solidFill>
                  <a:schemeClr val="accent1"/>
                </a:solidFill>
                <a:ea typeface="Open Sans Light" panose="020B0306030504020204" pitchFamily="34" charset="0"/>
                <a:cs typeface="Open Sans Light" panose="020B0306030504020204" pitchFamily="34" charset="0"/>
              </a:rPr>
              <a:t>. Integer </a:t>
            </a:r>
            <a:r>
              <a:rPr lang="en-US" sz="1800" dirty="0" err="1">
                <a:solidFill>
                  <a:schemeClr val="accent1"/>
                </a:solidFill>
                <a:ea typeface="Open Sans Light" panose="020B0306030504020204" pitchFamily="34" charset="0"/>
                <a:cs typeface="Open Sans Light" panose="020B0306030504020204" pitchFamily="34" charset="0"/>
              </a:rPr>
              <a:t>pulvinar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nulla</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ultrices</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a:t>
            </a:r>
            <a:r>
              <a:rPr lang="en-US" sz="1800">
                <a:solidFill>
                  <a:schemeClr val="accent1"/>
                </a:solidFill>
                <a:ea typeface="Open Sans Light" panose="020B0306030504020204" pitchFamily="34" charset="0"/>
                <a:cs typeface="Open Sans Light" panose="020B0306030504020204" pitchFamily="34" charset="0"/>
              </a:rPr>
              <a:t>sit amet</a:t>
            </a:r>
            <a:endParaRPr lang="en-US" sz="1800" dirty="0">
              <a:solidFill>
                <a:schemeClr val="accent1"/>
              </a:solidFill>
              <a:ea typeface="Open Sans Light" panose="020B0306030504020204" pitchFamily="34" charset="0"/>
              <a:cs typeface="Open Sans Light" panose="020B0306030504020204" pitchFamily="34" charset="0"/>
            </a:endParaRPr>
          </a:p>
        </p:txBody>
      </p:sp>
      <p:sp>
        <p:nvSpPr>
          <p:cNvPr id="31" name="Subtitle 2"/>
          <p:cNvSpPr txBox="1"/>
          <p:nvPr/>
        </p:nvSpPr>
        <p:spPr>
          <a:xfrm>
            <a:off x="3793124" y="4084652"/>
            <a:ext cx="2290601" cy="208670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b="1" dirty="0">
                <a:solidFill>
                  <a:schemeClr val="accent1"/>
                </a:solidFill>
                <a:cs typeface="Calibri" panose="020F0502020204030204"/>
              </a:rPr>
              <a:t>LEADERSHIP</a:t>
            </a:r>
          </a:p>
          <a:p>
            <a:pPr marL="0" indent="0" algn="ctr">
              <a:buNone/>
            </a:pP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sit </a:t>
            </a:r>
            <a:r>
              <a:rPr lang="en-US" sz="1800" dirty="0" err="1">
                <a:solidFill>
                  <a:schemeClr val="accent1"/>
                </a:solidFill>
                <a:ea typeface="Open Sans Light" panose="020B0306030504020204" pitchFamily="34" charset="0"/>
                <a:cs typeface="Open Sans Light" panose="020B0306030504020204" pitchFamily="34" charset="0"/>
              </a:rPr>
              <a:t>amet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consectetur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adipiscing</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elit</a:t>
            </a:r>
            <a:r>
              <a:rPr lang="en-US" sz="1800" dirty="0">
                <a:solidFill>
                  <a:schemeClr val="accent1"/>
                </a:solidFill>
                <a:ea typeface="Open Sans Light" panose="020B0306030504020204" pitchFamily="34" charset="0"/>
                <a:cs typeface="Open Sans Light" panose="020B0306030504020204" pitchFamily="34" charset="0"/>
              </a:rPr>
              <a:t>. Integer </a:t>
            </a:r>
            <a:r>
              <a:rPr lang="en-US" sz="1800" dirty="0" err="1">
                <a:solidFill>
                  <a:schemeClr val="accent1"/>
                </a:solidFill>
                <a:ea typeface="Open Sans Light" panose="020B0306030504020204" pitchFamily="34" charset="0"/>
                <a:cs typeface="Open Sans Light" panose="020B0306030504020204" pitchFamily="34" charset="0"/>
              </a:rPr>
              <a:t>pulvinar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nulla</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ultrices</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a:t>
            </a:r>
            <a:r>
              <a:rPr lang="en-US" sz="1800">
                <a:solidFill>
                  <a:schemeClr val="accent1"/>
                </a:solidFill>
                <a:ea typeface="Open Sans Light" panose="020B0306030504020204" pitchFamily="34" charset="0"/>
                <a:cs typeface="Open Sans Light" panose="020B0306030504020204" pitchFamily="34" charset="0"/>
              </a:rPr>
              <a:t>sit amet</a:t>
            </a:r>
            <a:endParaRPr lang="en-US" sz="1800" dirty="0">
              <a:solidFill>
                <a:schemeClr val="accent1"/>
              </a:solidFill>
              <a:ea typeface="Open Sans Light" panose="020B0306030504020204" pitchFamily="34" charset="0"/>
              <a:cs typeface="Open Sans Light" panose="020B0306030504020204" pitchFamily="34" charset="0"/>
            </a:endParaRPr>
          </a:p>
        </p:txBody>
      </p:sp>
      <p:sp>
        <p:nvSpPr>
          <p:cNvPr id="32" name="Subtitle 2"/>
          <p:cNvSpPr txBox="1"/>
          <p:nvPr/>
        </p:nvSpPr>
        <p:spPr>
          <a:xfrm>
            <a:off x="1282265" y="4084652"/>
            <a:ext cx="2289432" cy="208670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b="1" dirty="0">
                <a:solidFill>
                  <a:schemeClr val="accent1"/>
                </a:solidFill>
                <a:cs typeface="Calibri" panose="020F0502020204030204"/>
              </a:rPr>
              <a:t>MONITORING</a:t>
            </a:r>
          </a:p>
          <a:p>
            <a:pPr marL="0" indent="0" algn="ctr">
              <a:buNone/>
            </a:pP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sit </a:t>
            </a:r>
            <a:r>
              <a:rPr lang="en-US" sz="1800" dirty="0" err="1">
                <a:solidFill>
                  <a:schemeClr val="accent1"/>
                </a:solidFill>
                <a:ea typeface="Open Sans Light" panose="020B0306030504020204" pitchFamily="34" charset="0"/>
                <a:cs typeface="Open Sans Light" panose="020B0306030504020204" pitchFamily="34" charset="0"/>
              </a:rPr>
              <a:t>amet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consectetur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adipiscing</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elit</a:t>
            </a:r>
            <a:r>
              <a:rPr lang="en-US" sz="1800" dirty="0">
                <a:solidFill>
                  <a:schemeClr val="accent1"/>
                </a:solidFill>
                <a:ea typeface="Open Sans Light" panose="020B0306030504020204" pitchFamily="34" charset="0"/>
                <a:cs typeface="Open Sans Light" panose="020B0306030504020204" pitchFamily="34" charset="0"/>
              </a:rPr>
              <a:t>. Integer </a:t>
            </a:r>
            <a:r>
              <a:rPr lang="en-US" sz="1800" dirty="0" err="1">
                <a:solidFill>
                  <a:schemeClr val="accent1"/>
                </a:solidFill>
                <a:ea typeface="Open Sans Light" panose="020B0306030504020204" pitchFamily="34" charset="0"/>
                <a:cs typeface="Open Sans Light" panose="020B0306030504020204" pitchFamily="34" charset="0"/>
              </a:rPr>
              <a:t>pulvinar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nulla</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ultrices</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a:t>
            </a:r>
            <a:r>
              <a:rPr lang="en-US" sz="1800">
                <a:solidFill>
                  <a:schemeClr val="accent1"/>
                </a:solidFill>
                <a:ea typeface="Open Sans Light" panose="020B0306030504020204" pitchFamily="34" charset="0"/>
                <a:cs typeface="Open Sans Light" panose="020B0306030504020204" pitchFamily="34" charset="0"/>
              </a:rPr>
              <a:t>sit amet</a:t>
            </a:r>
            <a:endParaRPr lang="en-US" sz="1800" dirty="0">
              <a:solidFill>
                <a:schemeClr val="accent1"/>
              </a:solidFill>
              <a:ea typeface="Open Sans Light" panose="020B0306030504020204" pitchFamily="34" charset="0"/>
              <a:cs typeface="Open Sans Light" panose="020B0306030504020204" pitchFamily="34" charset="0"/>
            </a:endParaRPr>
          </a:p>
        </p:txBody>
      </p:sp>
      <p:sp>
        <p:nvSpPr>
          <p:cNvPr id="33" name="Subtitle 2"/>
          <p:cNvSpPr txBox="1"/>
          <p:nvPr/>
        </p:nvSpPr>
        <p:spPr>
          <a:xfrm>
            <a:off x="8807932" y="4084653"/>
            <a:ext cx="2256620" cy="208670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b="1" dirty="0">
                <a:solidFill>
                  <a:schemeClr val="accent1"/>
                </a:solidFill>
                <a:cs typeface="Calibri" panose="020F0502020204030204"/>
              </a:rPr>
              <a:t>CONSULTING</a:t>
            </a:r>
          </a:p>
          <a:p>
            <a:pPr marL="0" indent="0" algn="ctr">
              <a:buNone/>
            </a:pP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sit </a:t>
            </a:r>
            <a:r>
              <a:rPr lang="en-US" sz="1800" dirty="0" err="1">
                <a:solidFill>
                  <a:schemeClr val="accent1"/>
                </a:solidFill>
                <a:ea typeface="Open Sans Light" panose="020B0306030504020204" pitchFamily="34" charset="0"/>
                <a:cs typeface="Open Sans Light" panose="020B0306030504020204" pitchFamily="34" charset="0"/>
              </a:rPr>
              <a:t>amet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consectetur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adipiscing</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elit</a:t>
            </a:r>
            <a:r>
              <a:rPr lang="en-US" sz="1800" dirty="0">
                <a:solidFill>
                  <a:schemeClr val="accent1"/>
                </a:solidFill>
                <a:ea typeface="Open Sans Light" panose="020B0306030504020204" pitchFamily="34" charset="0"/>
                <a:cs typeface="Open Sans Light" panose="020B0306030504020204" pitchFamily="34" charset="0"/>
              </a:rPr>
              <a:t>. Integer </a:t>
            </a:r>
            <a:r>
              <a:rPr lang="en-US" sz="1800" dirty="0" err="1">
                <a:solidFill>
                  <a:schemeClr val="accent1"/>
                </a:solidFill>
                <a:ea typeface="Open Sans Light" panose="020B0306030504020204" pitchFamily="34" charset="0"/>
                <a:cs typeface="Open Sans Light" panose="020B0306030504020204" pitchFamily="34" charset="0"/>
              </a:rPr>
              <a:t>pulvinar</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nulla</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ut</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ultrices</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Lorem</a:t>
            </a:r>
            <a:r>
              <a:rPr lang="en-US" sz="1800" dirty="0">
                <a:solidFill>
                  <a:schemeClr val="accent1"/>
                </a:solidFill>
                <a:ea typeface="Open Sans Light" panose="020B0306030504020204" pitchFamily="34" charset="0"/>
                <a:cs typeface="Open Sans Light" panose="020B0306030504020204" pitchFamily="34" charset="0"/>
              </a:rPr>
              <a:t> </a:t>
            </a:r>
            <a:r>
              <a:rPr lang="en-US" sz="1800" dirty="0" err="1">
                <a:solidFill>
                  <a:schemeClr val="accent1"/>
                </a:solidFill>
                <a:ea typeface="Open Sans Light" panose="020B0306030504020204" pitchFamily="34" charset="0"/>
                <a:cs typeface="Open Sans Light" panose="020B0306030504020204" pitchFamily="34" charset="0"/>
              </a:rPr>
              <a:t>ipsum</a:t>
            </a:r>
            <a:r>
              <a:rPr lang="en-US" sz="1800" dirty="0">
                <a:solidFill>
                  <a:schemeClr val="accent1"/>
                </a:solidFill>
                <a:ea typeface="Open Sans Light" panose="020B0306030504020204" pitchFamily="34" charset="0"/>
                <a:cs typeface="Open Sans Light" panose="020B0306030504020204" pitchFamily="34" charset="0"/>
              </a:rPr>
              <a:t> dolor </a:t>
            </a:r>
            <a:r>
              <a:rPr lang="en-US" sz="1800">
                <a:solidFill>
                  <a:schemeClr val="accent1"/>
                </a:solidFill>
                <a:ea typeface="Open Sans Light" panose="020B0306030504020204" pitchFamily="34" charset="0"/>
                <a:cs typeface="Open Sans Light" panose="020B0306030504020204" pitchFamily="34" charset="0"/>
              </a:rPr>
              <a:t>sit amet</a:t>
            </a:r>
            <a:endParaRPr lang="en-US" sz="1800" dirty="0">
              <a:solidFill>
                <a:schemeClr val="accent1"/>
              </a:solidFill>
              <a:ea typeface="Open Sans Light" panose="020B0306030504020204" pitchFamily="34" charset="0"/>
              <a:cs typeface="Open Sans Light" panose="020B0306030504020204" pitchFamily="34" charset="0"/>
            </a:endParaRPr>
          </a:p>
        </p:txBody>
      </p:sp>
      <p:pic>
        <p:nvPicPr>
          <p:cNvPr id="36" name="图片 3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37"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ppt_x</p:attrName>
                                        </p:attrNameLst>
                                      </p:cBhvr>
                                      <p:tavLst>
                                        <p:tav tm="0">
                                          <p:val>
                                            <p:strVal val="#ppt_x-#ppt_w/2"/>
                                          </p:val>
                                        </p:tav>
                                        <p:tav tm="100000">
                                          <p:val>
                                            <p:strVal val="#ppt_x"/>
                                          </p:val>
                                        </p:tav>
                                      </p:tavLst>
                                    </p:anim>
                                    <p:anim calcmode="lin" valueType="num">
                                      <p:cBhvr>
                                        <p:cTn id="19" dur="500" fill="hold"/>
                                        <p:tgtEl>
                                          <p:spTgt spid="34"/>
                                        </p:tgtEl>
                                        <p:attrNameLst>
                                          <p:attrName>ppt_y</p:attrName>
                                        </p:attrNameLst>
                                      </p:cBhvr>
                                      <p:tavLst>
                                        <p:tav tm="0">
                                          <p:val>
                                            <p:strVal val="#ppt_y"/>
                                          </p:val>
                                        </p:tav>
                                        <p:tav tm="100000">
                                          <p:val>
                                            <p:strVal val="#ppt_y"/>
                                          </p:val>
                                        </p:tav>
                                      </p:tavLst>
                                    </p:anim>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17" presetClass="entr" presetSubtype="8"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ppt_x</p:attrName>
                                        </p:attrNameLst>
                                      </p:cBhvr>
                                      <p:tavLst>
                                        <p:tav tm="0">
                                          <p:val>
                                            <p:strVal val="#ppt_x-#ppt_w/2"/>
                                          </p:val>
                                        </p:tav>
                                        <p:tav tm="100000">
                                          <p:val>
                                            <p:strVal val="#ppt_x"/>
                                          </p:val>
                                        </p:tav>
                                      </p:tavLst>
                                    </p:anim>
                                    <p:anim calcmode="lin" valueType="num">
                                      <p:cBhvr>
                                        <p:cTn id="30" dur="500" fill="hold"/>
                                        <p:tgtEl>
                                          <p:spTgt spid="35"/>
                                        </p:tgtEl>
                                        <p:attrNameLst>
                                          <p:attrName>ppt_y</p:attrName>
                                        </p:attrNameLst>
                                      </p:cBhvr>
                                      <p:tavLst>
                                        <p:tav tm="0">
                                          <p:val>
                                            <p:strVal val="#ppt_y"/>
                                          </p:val>
                                        </p:tav>
                                        <p:tav tm="100000">
                                          <p:val>
                                            <p:strVal val="#ppt_y"/>
                                          </p:val>
                                        </p:tav>
                                      </p:tavLst>
                                    </p:anim>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000"/>
                            </p:stCondLst>
                            <p:childTnLst>
                              <p:par>
                                <p:cTn id="38" presetID="17" presetClass="entr" presetSubtype="8"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ppt_x-#ppt_w/2"/>
                                          </p:val>
                                        </p:tav>
                                        <p:tav tm="100000">
                                          <p:val>
                                            <p:strVal val="#ppt_x"/>
                                          </p:val>
                                        </p:tav>
                                      </p:tavLst>
                                    </p:anim>
                                    <p:anim calcmode="lin" valueType="num">
                                      <p:cBhvr>
                                        <p:cTn id="41" dur="500" fill="hold"/>
                                        <p:tgtEl>
                                          <p:spTgt spid="38"/>
                                        </p:tgtEl>
                                        <p:attrNameLst>
                                          <p:attrName>ppt_y</p:attrName>
                                        </p:attrNameLst>
                                      </p:cBhvr>
                                      <p:tavLst>
                                        <p:tav tm="0">
                                          <p:val>
                                            <p:strVal val="#ppt_y"/>
                                          </p:val>
                                        </p:tav>
                                        <p:tav tm="100000">
                                          <p:val>
                                            <p:strVal val="#ppt_y"/>
                                          </p:val>
                                        </p:tav>
                                      </p:tavLst>
                                    </p:anim>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strVal val="#ppt_h"/>
                                          </p:val>
                                        </p:tav>
                                        <p:tav tm="100000">
                                          <p:val>
                                            <p:strVal val="#ppt_h"/>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0"/>
          <p:cNvSpPr txBox="1"/>
          <p:nvPr/>
        </p:nvSpPr>
        <p:spPr>
          <a:xfrm>
            <a:off x="623393" y="2924944"/>
            <a:ext cx="5112568" cy="2710449"/>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accumsan et iusto odio dignissim qui blandit praesent. </a:t>
            </a:r>
            <a:endParaRPr lang="en-US" altLang="ko-KR">
              <a:solidFill>
                <a:schemeClr val="accent1"/>
              </a:solidFill>
              <a:ea typeface="Gulim" panose="020B0600000101010101" charset="-127"/>
            </a:endParaRPr>
          </a:p>
        </p:txBody>
      </p:sp>
      <p:sp>
        <p:nvSpPr>
          <p:cNvPr id="3" name="Text Placeholder 20"/>
          <p:cNvSpPr txBox="1"/>
          <p:nvPr/>
        </p:nvSpPr>
        <p:spPr>
          <a:xfrm>
            <a:off x="623392" y="2060848"/>
            <a:ext cx="5277969" cy="50749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a:solidFill>
                  <a:schemeClr val="accent1"/>
                </a:solidFill>
              </a:rPr>
              <a:t>Your text here</a:t>
            </a:r>
            <a:endParaRPr lang="en-US" sz="2400" b="1" dirty="0">
              <a:solidFill>
                <a:schemeClr val="accent1"/>
              </a:solidFill>
            </a:endParaRPr>
          </a:p>
        </p:txBody>
      </p:sp>
      <p:grpSp>
        <p:nvGrpSpPr>
          <p:cNvPr id="4" name="Group 2"/>
          <p:cNvGrpSpPr/>
          <p:nvPr/>
        </p:nvGrpSpPr>
        <p:grpSpPr>
          <a:xfrm>
            <a:off x="5850640" y="1196752"/>
            <a:ext cx="5556434" cy="5064291"/>
            <a:chOff x="4272337" y="771550"/>
            <a:chExt cx="4260103" cy="3882778"/>
          </a:xfrm>
        </p:grpSpPr>
        <p:sp>
          <p:nvSpPr>
            <p:cNvPr id="5" name="Oval 118"/>
            <p:cNvSpPr/>
            <p:nvPr userDrawn="1"/>
          </p:nvSpPr>
          <p:spPr>
            <a:xfrm>
              <a:off x="7531139" y="4319943"/>
              <a:ext cx="956025" cy="670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charset="0"/>
              </a:endParaRPr>
            </a:p>
          </p:txBody>
        </p:sp>
        <p:sp>
          <p:nvSpPr>
            <p:cNvPr id="6" name="Oval 116"/>
            <p:cNvSpPr/>
            <p:nvPr userDrawn="1"/>
          </p:nvSpPr>
          <p:spPr>
            <a:xfrm>
              <a:off x="4836648" y="4443195"/>
              <a:ext cx="1202971" cy="843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charset="0"/>
              </a:endParaRPr>
            </a:p>
          </p:txBody>
        </p:sp>
        <p:sp>
          <p:nvSpPr>
            <p:cNvPr id="7" name="Oval 117"/>
            <p:cNvSpPr/>
            <p:nvPr userDrawn="1"/>
          </p:nvSpPr>
          <p:spPr>
            <a:xfrm>
              <a:off x="6184511" y="4527592"/>
              <a:ext cx="1583562" cy="1267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charset="0"/>
              </a:endParaRPr>
            </a:p>
          </p:txBody>
        </p:sp>
        <p:grpSp>
          <p:nvGrpSpPr>
            <p:cNvPr id="8" name="Group 1"/>
            <p:cNvGrpSpPr/>
            <p:nvPr userDrawn="1"/>
          </p:nvGrpSpPr>
          <p:grpSpPr>
            <a:xfrm>
              <a:off x="4272337" y="1493558"/>
              <a:ext cx="4260103" cy="2982919"/>
              <a:chOff x="4272337" y="1493558"/>
              <a:chExt cx="4260103" cy="2982919"/>
            </a:xfrm>
          </p:grpSpPr>
          <p:sp>
            <p:nvSpPr>
              <p:cNvPr id="20" name="Freeform 8"/>
              <p:cNvSpPr/>
              <p:nvPr userDrawn="1"/>
            </p:nvSpPr>
            <p:spPr bwMode="auto">
              <a:xfrm>
                <a:off x="7158707" y="2159888"/>
                <a:ext cx="1373733" cy="2191432"/>
              </a:xfrm>
              <a:custGeom>
                <a:avLst/>
                <a:gdLst/>
                <a:ahLst/>
                <a:cxnLst/>
                <a:rect l="l" t="t" r="r" b="b"/>
                <a:pathLst>
                  <a:path w="1373733" h="2191432">
                    <a:moveTo>
                      <a:pt x="888943" y="875583"/>
                    </a:moveTo>
                    <a:lnTo>
                      <a:pt x="888968" y="876472"/>
                    </a:lnTo>
                    <a:lnTo>
                      <a:pt x="1141124" y="1232542"/>
                    </a:lnTo>
                    <a:cubicBezTo>
                      <a:pt x="972369" y="993672"/>
                      <a:pt x="911151" y="907018"/>
                      <a:pt x="888943" y="875583"/>
                    </a:cubicBezTo>
                    <a:close/>
                    <a:moveTo>
                      <a:pt x="1172034" y="0"/>
                    </a:moveTo>
                    <a:lnTo>
                      <a:pt x="924019" y="784704"/>
                    </a:lnTo>
                    <a:cubicBezTo>
                      <a:pt x="925221" y="785537"/>
                      <a:pt x="925796" y="786711"/>
                      <a:pt x="926336" y="787911"/>
                    </a:cubicBezTo>
                    <a:cubicBezTo>
                      <a:pt x="933934" y="804796"/>
                      <a:pt x="933295" y="823512"/>
                      <a:pt x="925305" y="839065"/>
                    </a:cubicBezTo>
                    <a:cubicBezTo>
                      <a:pt x="958329" y="869221"/>
                      <a:pt x="1079653" y="882685"/>
                      <a:pt x="1079653" y="882685"/>
                    </a:cubicBezTo>
                    <a:cubicBezTo>
                      <a:pt x="1373733" y="1490437"/>
                      <a:pt x="1373733" y="1490437"/>
                      <a:pt x="1373733" y="1490437"/>
                    </a:cubicBezTo>
                    <a:lnTo>
                      <a:pt x="1348952" y="1526017"/>
                    </a:lnTo>
                    <a:lnTo>
                      <a:pt x="1349202" y="1526371"/>
                    </a:lnTo>
                    <a:lnTo>
                      <a:pt x="1334211" y="1546813"/>
                    </a:lnTo>
                    <a:lnTo>
                      <a:pt x="890200" y="919379"/>
                    </a:lnTo>
                    <a:lnTo>
                      <a:pt x="926724" y="2191432"/>
                    </a:lnTo>
                    <a:lnTo>
                      <a:pt x="873574" y="2191432"/>
                    </a:lnTo>
                    <a:lnTo>
                      <a:pt x="864034" y="2191432"/>
                    </a:lnTo>
                    <a:lnTo>
                      <a:pt x="810884" y="2191432"/>
                    </a:lnTo>
                    <a:lnTo>
                      <a:pt x="848764" y="872184"/>
                    </a:lnTo>
                    <a:cubicBezTo>
                      <a:pt x="836268" y="868224"/>
                      <a:pt x="825292" y="859917"/>
                      <a:pt x="818638" y="847761"/>
                    </a:cubicBezTo>
                    <a:cubicBezTo>
                      <a:pt x="777893" y="858812"/>
                      <a:pt x="700566" y="958070"/>
                      <a:pt x="700566" y="958070"/>
                    </a:cubicBezTo>
                    <a:cubicBezTo>
                      <a:pt x="28106" y="895618"/>
                      <a:pt x="28106" y="895618"/>
                      <a:pt x="28106" y="895618"/>
                    </a:cubicBezTo>
                    <a:lnTo>
                      <a:pt x="11175" y="857201"/>
                    </a:lnTo>
                    <a:lnTo>
                      <a:pt x="10902" y="857221"/>
                    </a:lnTo>
                    <a:lnTo>
                      <a:pt x="0" y="832690"/>
                    </a:lnTo>
                    <a:lnTo>
                      <a:pt x="822663" y="773057"/>
                    </a:lnTo>
                    <a:cubicBezTo>
                      <a:pt x="828094" y="766126"/>
                      <a:pt x="835306" y="760577"/>
                      <a:pt x="843787" y="756761"/>
                    </a:cubicBezTo>
                    <a:lnTo>
                      <a:pt x="855847" y="754041"/>
                    </a:lnTo>
                    <a:cubicBezTo>
                      <a:pt x="860134" y="710896"/>
                      <a:pt x="797256" y="604373"/>
                      <a:pt x="797256" y="604373"/>
                    </a:cubicBezTo>
                    <a:cubicBezTo>
                      <a:pt x="1103722" y="2925"/>
                      <a:pt x="1103722" y="2925"/>
                      <a:pt x="1103722" y="2925"/>
                    </a:cubicBezTo>
                    <a:lnTo>
                      <a:pt x="1147503" y="1363"/>
                    </a:lnTo>
                    <a:lnTo>
                      <a:pt x="1147503" y="13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21" name="Freeform 8"/>
              <p:cNvSpPr/>
              <p:nvPr userDrawn="1"/>
            </p:nvSpPr>
            <p:spPr bwMode="auto">
              <a:xfrm>
                <a:off x="4272337" y="1493558"/>
                <a:ext cx="1869889" cy="2982919"/>
              </a:xfrm>
              <a:custGeom>
                <a:avLst/>
                <a:gdLst/>
                <a:ahLst/>
                <a:cxnLst/>
                <a:rect l="l" t="t" r="r" b="b"/>
                <a:pathLst>
                  <a:path w="1869889" h="2982919">
                    <a:moveTo>
                      <a:pt x="1210005" y="1191821"/>
                    </a:moveTo>
                    <a:lnTo>
                      <a:pt x="1210040" y="1193031"/>
                    </a:lnTo>
                    <a:lnTo>
                      <a:pt x="1553172" y="1677567"/>
                    </a:lnTo>
                    <a:cubicBezTo>
                      <a:pt x="1323541" y="1352528"/>
                      <a:pt x="1240231" y="1234604"/>
                      <a:pt x="1210005" y="1191821"/>
                    </a:cubicBezTo>
                    <a:close/>
                    <a:moveTo>
                      <a:pt x="1595342" y="0"/>
                    </a:moveTo>
                    <a:lnTo>
                      <a:pt x="1257750" y="1068119"/>
                    </a:lnTo>
                    <a:cubicBezTo>
                      <a:pt x="1259386" y="1069253"/>
                      <a:pt x="1260168" y="1070851"/>
                      <a:pt x="1260903" y="1072483"/>
                    </a:cubicBezTo>
                    <a:cubicBezTo>
                      <a:pt x="1271245" y="1095467"/>
                      <a:pt x="1270376" y="1120943"/>
                      <a:pt x="1259500" y="1142112"/>
                    </a:cubicBezTo>
                    <a:cubicBezTo>
                      <a:pt x="1304452" y="1183160"/>
                      <a:pt x="1469595" y="1201487"/>
                      <a:pt x="1469595" y="1201487"/>
                    </a:cubicBezTo>
                    <a:cubicBezTo>
                      <a:pt x="1869889" y="2028743"/>
                      <a:pt x="1869889" y="2028743"/>
                      <a:pt x="1869889" y="2028743"/>
                    </a:cubicBezTo>
                    <a:lnTo>
                      <a:pt x="1836158" y="2077173"/>
                    </a:lnTo>
                    <a:lnTo>
                      <a:pt x="1836499" y="2077655"/>
                    </a:lnTo>
                    <a:lnTo>
                      <a:pt x="1816094" y="2105481"/>
                    </a:lnTo>
                    <a:lnTo>
                      <a:pt x="1211717" y="1251434"/>
                    </a:lnTo>
                    <a:lnTo>
                      <a:pt x="1261433" y="2982919"/>
                    </a:lnTo>
                    <a:lnTo>
                      <a:pt x="1189086" y="2982919"/>
                    </a:lnTo>
                    <a:lnTo>
                      <a:pt x="1176101" y="2982919"/>
                    </a:lnTo>
                    <a:lnTo>
                      <a:pt x="1103754" y="2982919"/>
                    </a:lnTo>
                    <a:lnTo>
                      <a:pt x="1155315" y="1187194"/>
                    </a:lnTo>
                    <a:cubicBezTo>
                      <a:pt x="1138305" y="1181804"/>
                      <a:pt x="1123365" y="1170497"/>
                      <a:pt x="1114308" y="1153950"/>
                    </a:cubicBezTo>
                    <a:cubicBezTo>
                      <a:pt x="1058846" y="1168993"/>
                      <a:pt x="953591" y="1304100"/>
                      <a:pt x="953591" y="1304100"/>
                    </a:cubicBezTo>
                    <a:cubicBezTo>
                      <a:pt x="38256" y="1219092"/>
                      <a:pt x="38256" y="1219092"/>
                      <a:pt x="38256" y="1219092"/>
                    </a:cubicBezTo>
                    <a:lnTo>
                      <a:pt x="15209" y="1166799"/>
                    </a:lnTo>
                    <a:lnTo>
                      <a:pt x="14841" y="1166826"/>
                    </a:lnTo>
                    <a:lnTo>
                      <a:pt x="0" y="1133435"/>
                    </a:lnTo>
                    <a:lnTo>
                      <a:pt x="1119785" y="1052264"/>
                    </a:lnTo>
                    <a:cubicBezTo>
                      <a:pt x="1127179" y="1042830"/>
                      <a:pt x="1136995" y="1035278"/>
                      <a:pt x="1148540" y="1030082"/>
                    </a:cubicBezTo>
                    <a:lnTo>
                      <a:pt x="1164956" y="1026381"/>
                    </a:lnTo>
                    <a:cubicBezTo>
                      <a:pt x="1170790" y="967652"/>
                      <a:pt x="1085203" y="822656"/>
                      <a:pt x="1085203" y="822656"/>
                    </a:cubicBezTo>
                    <a:cubicBezTo>
                      <a:pt x="1502357" y="3981"/>
                      <a:pt x="1502357" y="3981"/>
                      <a:pt x="1502357" y="3981"/>
                    </a:cubicBezTo>
                    <a:lnTo>
                      <a:pt x="1561950" y="1855"/>
                    </a:lnTo>
                    <a:lnTo>
                      <a:pt x="1561705" y="2628"/>
                    </a:lnTo>
                    <a:lnTo>
                      <a:pt x="1561951" y="185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grpSp>
        <p:grpSp>
          <p:nvGrpSpPr>
            <p:cNvPr id="9" name="Group 41"/>
            <p:cNvGrpSpPr>
              <a:grpSpLocks noChangeAspect="1"/>
            </p:cNvGrpSpPr>
            <p:nvPr userDrawn="1"/>
          </p:nvGrpSpPr>
          <p:grpSpPr bwMode="auto">
            <a:xfrm>
              <a:off x="5857539" y="771550"/>
              <a:ext cx="2441442" cy="3817024"/>
              <a:chOff x="3698" y="307"/>
              <a:chExt cx="1679" cy="2625"/>
            </a:xfrm>
          </p:grpSpPr>
          <p:sp>
            <p:nvSpPr>
              <p:cNvPr id="10" name="Freeform 42"/>
              <p:cNvSpPr/>
              <p:nvPr userDrawn="1"/>
            </p:nvSpPr>
            <p:spPr bwMode="auto">
              <a:xfrm>
                <a:off x="4398" y="1322"/>
                <a:ext cx="73" cy="1610"/>
              </a:xfrm>
              <a:custGeom>
                <a:avLst/>
                <a:gdLst>
                  <a:gd name="T0" fmla="*/ 73 w 73"/>
                  <a:gd name="T1" fmla="*/ 0 h 1610"/>
                  <a:gd name="T2" fmla="*/ 73 w 73"/>
                  <a:gd name="T3" fmla="*/ 1610 h 1610"/>
                  <a:gd name="T4" fmla="*/ 0 w 73"/>
                  <a:gd name="T5" fmla="*/ 1610 h 1610"/>
                  <a:gd name="T6" fmla="*/ 46 w 73"/>
                  <a:gd name="T7" fmla="*/ 0 h 1610"/>
                  <a:gd name="T8" fmla="*/ 73 w 73"/>
                  <a:gd name="T9" fmla="*/ 0 h 1610"/>
                </a:gdLst>
                <a:ahLst/>
                <a:cxnLst>
                  <a:cxn ang="0">
                    <a:pos x="T0" y="T1"/>
                  </a:cxn>
                  <a:cxn ang="0">
                    <a:pos x="T2" y="T3"/>
                  </a:cxn>
                  <a:cxn ang="0">
                    <a:pos x="T4" y="T5"/>
                  </a:cxn>
                  <a:cxn ang="0">
                    <a:pos x="T6" y="T7"/>
                  </a:cxn>
                  <a:cxn ang="0">
                    <a:pos x="T8" y="T9"/>
                  </a:cxn>
                </a:cxnLst>
                <a:rect l="0" t="0" r="r" b="b"/>
                <a:pathLst>
                  <a:path w="73" h="1610">
                    <a:moveTo>
                      <a:pt x="73" y="0"/>
                    </a:moveTo>
                    <a:lnTo>
                      <a:pt x="73" y="1610"/>
                    </a:lnTo>
                    <a:lnTo>
                      <a:pt x="0" y="1610"/>
                    </a:lnTo>
                    <a:lnTo>
                      <a:pt x="46" y="0"/>
                    </a:lnTo>
                    <a:lnTo>
                      <a:pt x="73" y="0"/>
                    </a:lnTo>
                    <a:close/>
                  </a:path>
                </a:pathLst>
              </a:custGeom>
              <a:solidFill>
                <a:srgbClr val="AED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1" name="Freeform 43"/>
              <p:cNvSpPr/>
              <p:nvPr userDrawn="1"/>
            </p:nvSpPr>
            <p:spPr bwMode="auto">
              <a:xfrm>
                <a:off x="4461" y="1322"/>
                <a:ext cx="73" cy="1610"/>
              </a:xfrm>
              <a:custGeom>
                <a:avLst/>
                <a:gdLst>
                  <a:gd name="T0" fmla="*/ 73 w 73"/>
                  <a:gd name="T1" fmla="*/ 1610 h 1610"/>
                  <a:gd name="T2" fmla="*/ 0 w 73"/>
                  <a:gd name="T3" fmla="*/ 1610 h 1610"/>
                  <a:gd name="T4" fmla="*/ 0 w 73"/>
                  <a:gd name="T5" fmla="*/ 0 h 1610"/>
                  <a:gd name="T6" fmla="*/ 27 w 73"/>
                  <a:gd name="T7" fmla="*/ 0 h 1610"/>
                  <a:gd name="T8" fmla="*/ 73 w 73"/>
                  <a:gd name="T9" fmla="*/ 1610 h 1610"/>
                </a:gdLst>
                <a:ahLst/>
                <a:cxnLst>
                  <a:cxn ang="0">
                    <a:pos x="T0" y="T1"/>
                  </a:cxn>
                  <a:cxn ang="0">
                    <a:pos x="T2" y="T3"/>
                  </a:cxn>
                  <a:cxn ang="0">
                    <a:pos x="T4" y="T5"/>
                  </a:cxn>
                  <a:cxn ang="0">
                    <a:pos x="T6" y="T7"/>
                  </a:cxn>
                  <a:cxn ang="0">
                    <a:pos x="T8" y="T9"/>
                  </a:cxn>
                </a:cxnLst>
                <a:rect l="0" t="0" r="r" b="b"/>
                <a:pathLst>
                  <a:path w="73" h="1610">
                    <a:moveTo>
                      <a:pt x="73" y="1610"/>
                    </a:moveTo>
                    <a:lnTo>
                      <a:pt x="0" y="1610"/>
                    </a:lnTo>
                    <a:lnTo>
                      <a:pt x="0" y="0"/>
                    </a:lnTo>
                    <a:lnTo>
                      <a:pt x="27" y="0"/>
                    </a:lnTo>
                    <a:lnTo>
                      <a:pt x="73" y="1610"/>
                    </a:lnTo>
                    <a:close/>
                  </a:path>
                </a:pathLst>
              </a:custGeom>
              <a:solidFill>
                <a:srgbClr val="72B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2" name="Freeform 44"/>
              <p:cNvSpPr/>
              <p:nvPr userDrawn="1"/>
            </p:nvSpPr>
            <p:spPr bwMode="auto">
              <a:xfrm>
                <a:off x="4488" y="1362"/>
                <a:ext cx="885" cy="424"/>
              </a:xfrm>
              <a:custGeom>
                <a:avLst/>
                <a:gdLst>
                  <a:gd name="T0" fmla="*/ 882 w 885"/>
                  <a:gd name="T1" fmla="*/ 424 h 424"/>
                  <a:gd name="T2" fmla="*/ 0 w 885"/>
                  <a:gd name="T3" fmla="*/ 24 h 424"/>
                  <a:gd name="T4" fmla="*/ 13 w 885"/>
                  <a:gd name="T5" fmla="*/ 0 h 424"/>
                  <a:gd name="T6" fmla="*/ 885 w 885"/>
                  <a:gd name="T7" fmla="*/ 394 h 424"/>
                  <a:gd name="T8" fmla="*/ 882 w 885"/>
                  <a:gd name="T9" fmla="*/ 424 h 424"/>
                </a:gdLst>
                <a:ahLst/>
                <a:cxnLst>
                  <a:cxn ang="0">
                    <a:pos x="T0" y="T1"/>
                  </a:cxn>
                  <a:cxn ang="0">
                    <a:pos x="T2" y="T3"/>
                  </a:cxn>
                  <a:cxn ang="0">
                    <a:pos x="T4" y="T5"/>
                  </a:cxn>
                  <a:cxn ang="0">
                    <a:pos x="T6" y="T7"/>
                  </a:cxn>
                  <a:cxn ang="0">
                    <a:pos x="T8" y="T9"/>
                  </a:cxn>
                </a:cxnLst>
                <a:rect l="0" t="0" r="r" b="b"/>
                <a:pathLst>
                  <a:path w="885" h="424">
                    <a:moveTo>
                      <a:pt x="882" y="424"/>
                    </a:moveTo>
                    <a:lnTo>
                      <a:pt x="0" y="24"/>
                    </a:lnTo>
                    <a:lnTo>
                      <a:pt x="13" y="0"/>
                    </a:lnTo>
                    <a:lnTo>
                      <a:pt x="885" y="394"/>
                    </a:lnTo>
                    <a:lnTo>
                      <a:pt x="882" y="424"/>
                    </a:lnTo>
                    <a:close/>
                  </a:path>
                </a:pathLst>
              </a:custGeom>
              <a:solidFill>
                <a:srgbClr val="66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3" name="Freeform 45"/>
              <p:cNvSpPr/>
              <p:nvPr userDrawn="1"/>
            </p:nvSpPr>
            <p:spPr bwMode="auto">
              <a:xfrm>
                <a:off x="4501" y="1267"/>
                <a:ext cx="876" cy="489"/>
              </a:xfrm>
              <a:custGeom>
                <a:avLst/>
                <a:gdLst>
                  <a:gd name="T0" fmla="*/ 477 w 479"/>
                  <a:gd name="T1" fmla="*/ 268 h 268"/>
                  <a:gd name="T2" fmla="*/ 0 w 479"/>
                  <a:gd name="T3" fmla="*/ 52 h 268"/>
                  <a:gd name="T4" fmla="*/ 15 w 479"/>
                  <a:gd name="T5" fmla="*/ 25 h 268"/>
                  <a:gd name="T6" fmla="*/ 120 w 479"/>
                  <a:gd name="T7" fmla="*/ 0 h 268"/>
                  <a:gd name="T8" fmla="*/ 479 w 479"/>
                  <a:gd name="T9" fmla="*/ 240 h 268"/>
                  <a:gd name="T10" fmla="*/ 477 w 479"/>
                  <a:gd name="T11" fmla="*/ 268 h 268"/>
                </a:gdLst>
                <a:ahLst/>
                <a:cxnLst>
                  <a:cxn ang="0">
                    <a:pos x="T0" y="T1"/>
                  </a:cxn>
                  <a:cxn ang="0">
                    <a:pos x="T2" y="T3"/>
                  </a:cxn>
                  <a:cxn ang="0">
                    <a:pos x="T4" y="T5"/>
                  </a:cxn>
                  <a:cxn ang="0">
                    <a:pos x="T6" y="T7"/>
                  </a:cxn>
                  <a:cxn ang="0">
                    <a:pos x="T8" y="T9"/>
                  </a:cxn>
                  <a:cxn ang="0">
                    <a:pos x="T10" y="T11"/>
                  </a:cxn>
                </a:cxnLst>
                <a:rect l="0" t="0" r="r" b="b"/>
                <a:pathLst>
                  <a:path w="479" h="268">
                    <a:moveTo>
                      <a:pt x="477" y="268"/>
                    </a:moveTo>
                    <a:cubicBezTo>
                      <a:pt x="0" y="52"/>
                      <a:pt x="0" y="52"/>
                      <a:pt x="0" y="52"/>
                    </a:cubicBezTo>
                    <a:cubicBezTo>
                      <a:pt x="15" y="25"/>
                      <a:pt x="15" y="25"/>
                      <a:pt x="15" y="25"/>
                    </a:cubicBezTo>
                    <a:cubicBezTo>
                      <a:pt x="37" y="36"/>
                      <a:pt x="120" y="0"/>
                      <a:pt x="120" y="0"/>
                    </a:cubicBezTo>
                    <a:cubicBezTo>
                      <a:pt x="479" y="240"/>
                      <a:pt x="479" y="240"/>
                      <a:pt x="479" y="240"/>
                    </a:cubicBezTo>
                    <a:lnTo>
                      <a:pt x="477" y="268"/>
                    </a:lnTo>
                    <a:close/>
                  </a:path>
                </a:pathLst>
              </a:custGeom>
              <a:solidFill>
                <a:srgbClr val="AED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4" name="Freeform 46"/>
              <p:cNvSpPr/>
              <p:nvPr userDrawn="1"/>
            </p:nvSpPr>
            <p:spPr bwMode="auto">
              <a:xfrm>
                <a:off x="4373" y="307"/>
                <a:ext cx="139" cy="962"/>
              </a:xfrm>
              <a:custGeom>
                <a:avLst/>
                <a:gdLst>
                  <a:gd name="T0" fmla="*/ 25 w 139"/>
                  <a:gd name="T1" fmla="*/ 0 h 962"/>
                  <a:gd name="T2" fmla="*/ 139 w 139"/>
                  <a:gd name="T3" fmla="*/ 962 h 962"/>
                  <a:gd name="T4" fmla="*/ 109 w 139"/>
                  <a:gd name="T5" fmla="*/ 962 h 962"/>
                  <a:gd name="T6" fmla="*/ 0 w 139"/>
                  <a:gd name="T7" fmla="*/ 14 h 962"/>
                  <a:gd name="T8" fmla="*/ 25 w 139"/>
                  <a:gd name="T9" fmla="*/ 0 h 962"/>
                </a:gdLst>
                <a:ahLst/>
                <a:cxnLst>
                  <a:cxn ang="0">
                    <a:pos x="T0" y="T1"/>
                  </a:cxn>
                  <a:cxn ang="0">
                    <a:pos x="T2" y="T3"/>
                  </a:cxn>
                  <a:cxn ang="0">
                    <a:pos x="T4" y="T5"/>
                  </a:cxn>
                  <a:cxn ang="0">
                    <a:pos x="T6" y="T7"/>
                  </a:cxn>
                  <a:cxn ang="0">
                    <a:pos x="T8" y="T9"/>
                  </a:cxn>
                </a:cxnLst>
                <a:rect l="0" t="0" r="r" b="b"/>
                <a:pathLst>
                  <a:path w="139" h="962">
                    <a:moveTo>
                      <a:pt x="25" y="0"/>
                    </a:moveTo>
                    <a:lnTo>
                      <a:pt x="139" y="962"/>
                    </a:lnTo>
                    <a:lnTo>
                      <a:pt x="109" y="962"/>
                    </a:lnTo>
                    <a:lnTo>
                      <a:pt x="0" y="14"/>
                    </a:lnTo>
                    <a:lnTo>
                      <a:pt x="25" y="0"/>
                    </a:lnTo>
                    <a:close/>
                  </a:path>
                </a:pathLst>
              </a:custGeom>
              <a:solidFill>
                <a:srgbClr val="66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5" name="Freeform 47"/>
              <p:cNvSpPr/>
              <p:nvPr userDrawn="1"/>
            </p:nvSpPr>
            <p:spPr bwMode="auto">
              <a:xfrm>
                <a:off x="4289" y="321"/>
                <a:ext cx="193" cy="952"/>
              </a:xfrm>
              <a:custGeom>
                <a:avLst/>
                <a:gdLst>
                  <a:gd name="T0" fmla="*/ 46 w 106"/>
                  <a:gd name="T1" fmla="*/ 0 h 521"/>
                  <a:gd name="T2" fmla="*/ 106 w 106"/>
                  <a:gd name="T3" fmla="*/ 519 h 521"/>
                  <a:gd name="T4" fmla="*/ 75 w 106"/>
                  <a:gd name="T5" fmla="*/ 521 h 521"/>
                  <a:gd name="T6" fmla="*/ 0 w 106"/>
                  <a:gd name="T7" fmla="*/ 443 h 521"/>
                  <a:gd name="T8" fmla="*/ 21 w 106"/>
                  <a:gd name="T9" fmla="*/ 12 h 521"/>
                  <a:gd name="T10" fmla="*/ 46 w 106"/>
                  <a:gd name="T11" fmla="*/ 0 h 521"/>
                </a:gdLst>
                <a:ahLst/>
                <a:cxnLst>
                  <a:cxn ang="0">
                    <a:pos x="T0" y="T1"/>
                  </a:cxn>
                  <a:cxn ang="0">
                    <a:pos x="T2" y="T3"/>
                  </a:cxn>
                  <a:cxn ang="0">
                    <a:pos x="T4" y="T5"/>
                  </a:cxn>
                  <a:cxn ang="0">
                    <a:pos x="T6" y="T7"/>
                  </a:cxn>
                  <a:cxn ang="0">
                    <a:pos x="T8" y="T9"/>
                  </a:cxn>
                  <a:cxn ang="0">
                    <a:pos x="T10" y="T11"/>
                  </a:cxn>
                </a:cxnLst>
                <a:rect l="0" t="0" r="r" b="b"/>
                <a:pathLst>
                  <a:path w="106" h="521">
                    <a:moveTo>
                      <a:pt x="46" y="0"/>
                    </a:moveTo>
                    <a:cubicBezTo>
                      <a:pt x="106" y="519"/>
                      <a:pt x="106" y="519"/>
                      <a:pt x="106" y="519"/>
                    </a:cubicBezTo>
                    <a:cubicBezTo>
                      <a:pt x="75" y="521"/>
                      <a:pt x="75" y="521"/>
                      <a:pt x="75" y="521"/>
                    </a:cubicBezTo>
                    <a:cubicBezTo>
                      <a:pt x="74" y="496"/>
                      <a:pt x="0" y="443"/>
                      <a:pt x="0" y="443"/>
                    </a:cubicBezTo>
                    <a:cubicBezTo>
                      <a:pt x="21" y="12"/>
                      <a:pt x="21" y="12"/>
                      <a:pt x="21" y="12"/>
                    </a:cubicBezTo>
                    <a:lnTo>
                      <a:pt x="46" y="0"/>
                    </a:lnTo>
                    <a:close/>
                  </a:path>
                </a:pathLst>
              </a:custGeom>
              <a:solidFill>
                <a:srgbClr val="AED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6" name="Freeform 48"/>
              <p:cNvSpPr/>
              <p:nvPr userDrawn="1"/>
            </p:nvSpPr>
            <p:spPr bwMode="auto">
              <a:xfrm>
                <a:off x="3698" y="1316"/>
                <a:ext cx="717" cy="685"/>
              </a:xfrm>
              <a:custGeom>
                <a:avLst/>
                <a:gdLst>
                  <a:gd name="T0" fmla="*/ 0 w 717"/>
                  <a:gd name="T1" fmla="*/ 671 h 685"/>
                  <a:gd name="T2" fmla="*/ 699 w 717"/>
                  <a:gd name="T3" fmla="*/ 0 h 685"/>
                  <a:gd name="T4" fmla="*/ 717 w 717"/>
                  <a:gd name="T5" fmla="*/ 22 h 685"/>
                  <a:gd name="T6" fmla="*/ 27 w 717"/>
                  <a:gd name="T7" fmla="*/ 685 h 685"/>
                  <a:gd name="T8" fmla="*/ 0 w 717"/>
                  <a:gd name="T9" fmla="*/ 671 h 685"/>
                </a:gdLst>
                <a:ahLst/>
                <a:cxnLst>
                  <a:cxn ang="0">
                    <a:pos x="T0" y="T1"/>
                  </a:cxn>
                  <a:cxn ang="0">
                    <a:pos x="T2" y="T3"/>
                  </a:cxn>
                  <a:cxn ang="0">
                    <a:pos x="T4" y="T5"/>
                  </a:cxn>
                  <a:cxn ang="0">
                    <a:pos x="T6" y="T7"/>
                  </a:cxn>
                  <a:cxn ang="0">
                    <a:pos x="T8" y="T9"/>
                  </a:cxn>
                </a:cxnLst>
                <a:rect l="0" t="0" r="r" b="b"/>
                <a:pathLst>
                  <a:path w="717" h="685">
                    <a:moveTo>
                      <a:pt x="0" y="671"/>
                    </a:moveTo>
                    <a:lnTo>
                      <a:pt x="699" y="0"/>
                    </a:lnTo>
                    <a:lnTo>
                      <a:pt x="717" y="22"/>
                    </a:lnTo>
                    <a:lnTo>
                      <a:pt x="27" y="685"/>
                    </a:lnTo>
                    <a:lnTo>
                      <a:pt x="0" y="671"/>
                    </a:lnTo>
                    <a:close/>
                  </a:path>
                </a:pathLst>
              </a:custGeom>
              <a:solidFill>
                <a:srgbClr val="66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7" name="Freeform 49"/>
              <p:cNvSpPr/>
              <p:nvPr userDrawn="1"/>
            </p:nvSpPr>
            <p:spPr bwMode="auto">
              <a:xfrm>
                <a:off x="3725" y="1338"/>
                <a:ext cx="726" cy="685"/>
              </a:xfrm>
              <a:custGeom>
                <a:avLst/>
                <a:gdLst>
                  <a:gd name="T0" fmla="*/ 0 w 397"/>
                  <a:gd name="T1" fmla="*/ 363 h 375"/>
                  <a:gd name="T2" fmla="*/ 377 w 397"/>
                  <a:gd name="T3" fmla="*/ 0 h 375"/>
                  <a:gd name="T4" fmla="*/ 397 w 397"/>
                  <a:gd name="T5" fmla="*/ 24 h 375"/>
                  <a:gd name="T6" fmla="*/ 381 w 397"/>
                  <a:gd name="T7" fmla="*/ 130 h 375"/>
                  <a:gd name="T8" fmla="*/ 25 w 397"/>
                  <a:gd name="T9" fmla="*/ 375 h 375"/>
                  <a:gd name="T10" fmla="*/ 0 w 397"/>
                  <a:gd name="T11" fmla="*/ 363 h 375"/>
                </a:gdLst>
                <a:ahLst/>
                <a:cxnLst>
                  <a:cxn ang="0">
                    <a:pos x="T0" y="T1"/>
                  </a:cxn>
                  <a:cxn ang="0">
                    <a:pos x="T2" y="T3"/>
                  </a:cxn>
                  <a:cxn ang="0">
                    <a:pos x="T4" y="T5"/>
                  </a:cxn>
                  <a:cxn ang="0">
                    <a:pos x="T6" y="T7"/>
                  </a:cxn>
                  <a:cxn ang="0">
                    <a:pos x="T8" y="T9"/>
                  </a:cxn>
                  <a:cxn ang="0">
                    <a:pos x="T10" y="T11"/>
                  </a:cxn>
                </a:cxnLst>
                <a:rect l="0" t="0" r="r" b="b"/>
                <a:pathLst>
                  <a:path w="397" h="375">
                    <a:moveTo>
                      <a:pt x="0" y="363"/>
                    </a:moveTo>
                    <a:cubicBezTo>
                      <a:pt x="377" y="0"/>
                      <a:pt x="377" y="0"/>
                      <a:pt x="377" y="0"/>
                    </a:cubicBezTo>
                    <a:cubicBezTo>
                      <a:pt x="397" y="24"/>
                      <a:pt x="397" y="24"/>
                      <a:pt x="397" y="24"/>
                    </a:cubicBezTo>
                    <a:cubicBezTo>
                      <a:pt x="378" y="40"/>
                      <a:pt x="381" y="130"/>
                      <a:pt x="381" y="130"/>
                    </a:cubicBezTo>
                    <a:cubicBezTo>
                      <a:pt x="25" y="375"/>
                      <a:pt x="25" y="375"/>
                      <a:pt x="25" y="375"/>
                    </a:cubicBezTo>
                    <a:lnTo>
                      <a:pt x="0" y="363"/>
                    </a:lnTo>
                    <a:close/>
                  </a:path>
                </a:pathLst>
              </a:custGeom>
              <a:solidFill>
                <a:srgbClr val="AED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8" name="Freeform 50"/>
              <p:cNvSpPr/>
              <p:nvPr userDrawn="1"/>
            </p:nvSpPr>
            <p:spPr bwMode="auto">
              <a:xfrm>
                <a:off x="4389" y="1245"/>
                <a:ext cx="154" cy="152"/>
              </a:xfrm>
              <a:custGeom>
                <a:avLst/>
                <a:gdLst>
                  <a:gd name="T0" fmla="*/ 39 w 84"/>
                  <a:gd name="T1" fmla="*/ 81 h 83"/>
                  <a:gd name="T2" fmla="*/ 2 w 84"/>
                  <a:gd name="T3" fmla="*/ 38 h 83"/>
                  <a:gd name="T4" fmla="*/ 45 w 84"/>
                  <a:gd name="T5" fmla="*/ 1 h 83"/>
                  <a:gd name="T6" fmla="*/ 82 w 84"/>
                  <a:gd name="T7" fmla="*/ 44 h 83"/>
                  <a:gd name="T8" fmla="*/ 39 w 84"/>
                  <a:gd name="T9" fmla="*/ 81 h 83"/>
                </a:gdLst>
                <a:ahLst/>
                <a:cxnLst>
                  <a:cxn ang="0">
                    <a:pos x="T0" y="T1"/>
                  </a:cxn>
                  <a:cxn ang="0">
                    <a:pos x="T2" y="T3"/>
                  </a:cxn>
                  <a:cxn ang="0">
                    <a:pos x="T4" y="T5"/>
                  </a:cxn>
                  <a:cxn ang="0">
                    <a:pos x="T6" y="T7"/>
                  </a:cxn>
                  <a:cxn ang="0">
                    <a:pos x="T8" y="T9"/>
                  </a:cxn>
                </a:cxnLst>
                <a:rect l="0" t="0" r="r" b="b"/>
                <a:pathLst>
                  <a:path w="84" h="83">
                    <a:moveTo>
                      <a:pt x="39" y="81"/>
                    </a:moveTo>
                    <a:cubicBezTo>
                      <a:pt x="17" y="79"/>
                      <a:pt x="0" y="60"/>
                      <a:pt x="2" y="38"/>
                    </a:cubicBezTo>
                    <a:cubicBezTo>
                      <a:pt x="4" y="16"/>
                      <a:pt x="23" y="0"/>
                      <a:pt x="45" y="1"/>
                    </a:cubicBezTo>
                    <a:cubicBezTo>
                      <a:pt x="67" y="3"/>
                      <a:pt x="84" y="22"/>
                      <a:pt x="82" y="44"/>
                    </a:cubicBezTo>
                    <a:cubicBezTo>
                      <a:pt x="80" y="66"/>
                      <a:pt x="61" y="83"/>
                      <a:pt x="39" y="81"/>
                    </a:cubicBezTo>
                    <a:close/>
                  </a:path>
                </a:pathLst>
              </a:custGeom>
              <a:solidFill>
                <a:srgbClr val="D3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19" name="Freeform 51"/>
              <p:cNvSpPr/>
              <p:nvPr userDrawn="1"/>
            </p:nvSpPr>
            <p:spPr bwMode="auto">
              <a:xfrm>
                <a:off x="4439" y="1295"/>
                <a:ext cx="54" cy="53"/>
              </a:xfrm>
              <a:custGeom>
                <a:avLst/>
                <a:gdLst>
                  <a:gd name="T0" fmla="*/ 14 w 30"/>
                  <a:gd name="T1" fmla="*/ 28 h 29"/>
                  <a:gd name="T2" fmla="*/ 1 w 30"/>
                  <a:gd name="T3" fmla="*/ 13 h 29"/>
                  <a:gd name="T4" fmla="*/ 16 w 30"/>
                  <a:gd name="T5" fmla="*/ 0 h 29"/>
                  <a:gd name="T6" fmla="*/ 29 w 30"/>
                  <a:gd name="T7" fmla="*/ 15 h 29"/>
                  <a:gd name="T8" fmla="*/ 14 w 30"/>
                  <a:gd name="T9" fmla="*/ 28 h 29"/>
                </a:gdLst>
                <a:ahLst/>
                <a:cxnLst>
                  <a:cxn ang="0">
                    <a:pos x="T0" y="T1"/>
                  </a:cxn>
                  <a:cxn ang="0">
                    <a:pos x="T2" y="T3"/>
                  </a:cxn>
                  <a:cxn ang="0">
                    <a:pos x="T4" y="T5"/>
                  </a:cxn>
                  <a:cxn ang="0">
                    <a:pos x="T6" y="T7"/>
                  </a:cxn>
                  <a:cxn ang="0">
                    <a:pos x="T8" y="T9"/>
                  </a:cxn>
                </a:cxnLst>
                <a:rect l="0" t="0" r="r" b="b"/>
                <a:pathLst>
                  <a:path w="30" h="29">
                    <a:moveTo>
                      <a:pt x="14" y="28"/>
                    </a:moveTo>
                    <a:cubicBezTo>
                      <a:pt x="6" y="28"/>
                      <a:pt x="0" y="21"/>
                      <a:pt x="1" y="13"/>
                    </a:cubicBezTo>
                    <a:cubicBezTo>
                      <a:pt x="2" y="5"/>
                      <a:pt x="8" y="0"/>
                      <a:pt x="16" y="0"/>
                    </a:cubicBezTo>
                    <a:cubicBezTo>
                      <a:pt x="24" y="1"/>
                      <a:pt x="30" y="8"/>
                      <a:pt x="29" y="15"/>
                    </a:cubicBezTo>
                    <a:cubicBezTo>
                      <a:pt x="29" y="23"/>
                      <a:pt x="22" y="29"/>
                      <a:pt x="14" y="28"/>
                    </a:cubicBezTo>
                    <a:close/>
                  </a:path>
                </a:pathLst>
              </a:custGeom>
              <a:solidFill>
                <a:srgbClr val="AED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grpSp>
      </p:grpSp>
      <p:pic>
        <p:nvPicPr>
          <p:cNvPr id="23" name="图片 2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24"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cxnSp>
        <p:nvCxnSpPr>
          <p:cNvPr id="26" name="直接连接符 25"/>
          <p:cNvCxnSpPr/>
          <p:nvPr/>
        </p:nvCxnSpPr>
        <p:spPr>
          <a:xfrm>
            <a:off x="695400" y="2708920"/>
            <a:ext cx="49685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935760" y="1617599"/>
            <a:ext cx="3528392" cy="4745301"/>
            <a:chOff x="3262641" y="1615097"/>
            <a:chExt cx="2181516" cy="2933900"/>
          </a:xfrm>
        </p:grpSpPr>
        <p:sp>
          <p:nvSpPr>
            <p:cNvPr id="3" name="AutoShape 3"/>
            <p:cNvSpPr>
              <a:spLocks noChangeAspect="1" noChangeArrowheads="1" noTextEdit="1"/>
            </p:cNvSpPr>
            <p:nvPr userDrawn="1"/>
          </p:nvSpPr>
          <p:spPr bwMode="auto">
            <a:xfrm>
              <a:off x="3262641" y="1617705"/>
              <a:ext cx="2181516" cy="293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 name="Freeform 5"/>
            <p:cNvSpPr/>
            <p:nvPr userDrawn="1"/>
          </p:nvSpPr>
          <p:spPr bwMode="auto">
            <a:xfrm>
              <a:off x="4000679" y="2240996"/>
              <a:ext cx="591995" cy="979271"/>
            </a:xfrm>
            <a:custGeom>
              <a:avLst/>
              <a:gdLst>
                <a:gd name="T0" fmla="*/ 98 w 224"/>
                <a:gd name="T1" fmla="*/ 186 h 371"/>
                <a:gd name="T2" fmla="*/ 94 w 224"/>
                <a:gd name="T3" fmla="*/ 196 h 371"/>
                <a:gd name="T4" fmla="*/ 108 w 224"/>
                <a:gd name="T5" fmla="*/ 211 h 371"/>
                <a:gd name="T6" fmla="*/ 224 w 224"/>
                <a:gd name="T7" fmla="*/ 211 h 371"/>
                <a:gd name="T8" fmla="*/ 224 w 224"/>
                <a:gd name="T9" fmla="*/ 236 h 371"/>
                <a:gd name="T10" fmla="*/ 108 w 224"/>
                <a:gd name="T11" fmla="*/ 236 h 371"/>
                <a:gd name="T12" fmla="*/ 98 w 224"/>
                <a:gd name="T13" fmla="*/ 240 h 371"/>
                <a:gd name="T14" fmla="*/ 94 w 224"/>
                <a:gd name="T15" fmla="*/ 250 h 371"/>
                <a:gd name="T16" fmla="*/ 108 w 224"/>
                <a:gd name="T17" fmla="*/ 265 h 371"/>
                <a:gd name="T18" fmla="*/ 224 w 224"/>
                <a:gd name="T19" fmla="*/ 265 h 371"/>
                <a:gd name="T20" fmla="*/ 224 w 224"/>
                <a:gd name="T21" fmla="*/ 371 h 371"/>
                <a:gd name="T22" fmla="*/ 118 w 224"/>
                <a:gd name="T23" fmla="*/ 371 h 371"/>
                <a:gd name="T24" fmla="*/ 0 w 224"/>
                <a:gd name="T25" fmla="*/ 252 h 371"/>
                <a:gd name="T26" fmla="*/ 0 w 224"/>
                <a:gd name="T27" fmla="*/ 0 h 371"/>
                <a:gd name="T28" fmla="*/ 224 w 224"/>
                <a:gd name="T29" fmla="*/ 0 h 371"/>
                <a:gd name="T30" fmla="*/ 224 w 224"/>
                <a:gd name="T31" fmla="*/ 182 h 371"/>
                <a:gd name="T32" fmla="*/ 108 w 224"/>
                <a:gd name="T33" fmla="*/ 182 h 371"/>
                <a:gd name="T34" fmla="*/ 98 w 224"/>
                <a:gd name="T35" fmla="*/ 18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71">
                  <a:moveTo>
                    <a:pt x="98" y="186"/>
                  </a:moveTo>
                  <a:cubicBezTo>
                    <a:pt x="96" y="189"/>
                    <a:pt x="94" y="192"/>
                    <a:pt x="94" y="196"/>
                  </a:cubicBezTo>
                  <a:cubicBezTo>
                    <a:pt x="94" y="204"/>
                    <a:pt x="100" y="211"/>
                    <a:pt x="108" y="211"/>
                  </a:cubicBezTo>
                  <a:cubicBezTo>
                    <a:pt x="224" y="211"/>
                    <a:pt x="224" y="211"/>
                    <a:pt x="224" y="211"/>
                  </a:cubicBezTo>
                  <a:cubicBezTo>
                    <a:pt x="224" y="236"/>
                    <a:pt x="224" y="236"/>
                    <a:pt x="224" y="236"/>
                  </a:cubicBezTo>
                  <a:cubicBezTo>
                    <a:pt x="108" y="236"/>
                    <a:pt x="108" y="236"/>
                    <a:pt x="108" y="236"/>
                  </a:cubicBezTo>
                  <a:cubicBezTo>
                    <a:pt x="104" y="236"/>
                    <a:pt x="101" y="238"/>
                    <a:pt x="98" y="240"/>
                  </a:cubicBezTo>
                  <a:cubicBezTo>
                    <a:pt x="96" y="243"/>
                    <a:pt x="94" y="246"/>
                    <a:pt x="94" y="250"/>
                  </a:cubicBezTo>
                  <a:cubicBezTo>
                    <a:pt x="94" y="258"/>
                    <a:pt x="100" y="265"/>
                    <a:pt x="108" y="265"/>
                  </a:cubicBezTo>
                  <a:cubicBezTo>
                    <a:pt x="224" y="265"/>
                    <a:pt x="224" y="265"/>
                    <a:pt x="224" y="265"/>
                  </a:cubicBezTo>
                  <a:cubicBezTo>
                    <a:pt x="224" y="371"/>
                    <a:pt x="224" y="371"/>
                    <a:pt x="224" y="371"/>
                  </a:cubicBezTo>
                  <a:cubicBezTo>
                    <a:pt x="118" y="371"/>
                    <a:pt x="118" y="371"/>
                    <a:pt x="118" y="371"/>
                  </a:cubicBezTo>
                  <a:cubicBezTo>
                    <a:pt x="53" y="371"/>
                    <a:pt x="0" y="317"/>
                    <a:pt x="0" y="252"/>
                  </a:cubicBezTo>
                  <a:cubicBezTo>
                    <a:pt x="0" y="0"/>
                    <a:pt x="0" y="0"/>
                    <a:pt x="0" y="0"/>
                  </a:cubicBezTo>
                  <a:cubicBezTo>
                    <a:pt x="224" y="0"/>
                    <a:pt x="224" y="0"/>
                    <a:pt x="224" y="0"/>
                  </a:cubicBezTo>
                  <a:cubicBezTo>
                    <a:pt x="224" y="182"/>
                    <a:pt x="224" y="182"/>
                    <a:pt x="224" y="182"/>
                  </a:cubicBezTo>
                  <a:cubicBezTo>
                    <a:pt x="108" y="182"/>
                    <a:pt x="108" y="182"/>
                    <a:pt x="108" y="182"/>
                  </a:cubicBezTo>
                  <a:cubicBezTo>
                    <a:pt x="104" y="182"/>
                    <a:pt x="101" y="184"/>
                    <a:pt x="98"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Rectangle 6"/>
            <p:cNvSpPr>
              <a:spLocks noChangeArrowheads="1"/>
            </p:cNvSpPr>
            <p:nvPr userDrawn="1"/>
          </p:nvSpPr>
          <p:spPr bwMode="auto">
            <a:xfrm>
              <a:off x="3892451" y="2109296"/>
              <a:ext cx="700224" cy="1317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 name="Freeform 7"/>
            <p:cNvSpPr/>
            <p:nvPr userDrawn="1"/>
          </p:nvSpPr>
          <p:spPr bwMode="auto">
            <a:xfrm>
              <a:off x="4278422" y="1615097"/>
              <a:ext cx="121268" cy="494199"/>
            </a:xfrm>
            <a:custGeom>
              <a:avLst/>
              <a:gdLst>
                <a:gd name="T0" fmla="*/ 46 w 46"/>
                <a:gd name="T1" fmla="*/ 20 h 187"/>
                <a:gd name="T2" fmla="*/ 26 w 46"/>
                <a:gd name="T3" fmla="*/ 0 h 187"/>
                <a:gd name="T4" fmla="*/ 21 w 46"/>
                <a:gd name="T5" fmla="*/ 0 h 187"/>
                <a:gd name="T6" fmla="*/ 0 w 46"/>
                <a:gd name="T7" fmla="*/ 20 h 187"/>
                <a:gd name="T8" fmla="*/ 0 w 46"/>
                <a:gd name="T9" fmla="*/ 187 h 187"/>
                <a:gd name="T10" fmla="*/ 46 w 46"/>
                <a:gd name="T11" fmla="*/ 187 h 187"/>
                <a:gd name="T12" fmla="*/ 46 w 46"/>
                <a:gd name="T13" fmla="*/ 20 h 187"/>
              </a:gdLst>
              <a:ahLst/>
              <a:cxnLst>
                <a:cxn ang="0">
                  <a:pos x="T0" y="T1"/>
                </a:cxn>
                <a:cxn ang="0">
                  <a:pos x="T2" y="T3"/>
                </a:cxn>
                <a:cxn ang="0">
                  <a:pos x="T4" y="T5"/>
                </a:cxn>
                <a:cxn ang="0">
                  <a:pos x="T6" y="T7"/>
                </a:cxn>
                <a:cxn ang="0">
                  <a:pos x="T8" y="T9"/>
                </a:cxn>
                <a:cxn ang="0">
                  <a:pos x="T10" y="T11"/>
                </a:cxn>
                <a:cxn ang="0">
                  <a:pos x="T12" y="T13"/>
                </a:cxn>
              </a:cxnLst>
              <a:rect l="0" t="0" r="r" b="b"/>
              <a:pathLst>
                <a:path w="46" h="187">
                  <a:moveTo>
                    <a:pt x="46" y="20"/>
                  </a:moveTo>
                  <a:cubicBezTo>
                    <a:pt x="46" y="9"/>
                    <a:pt x="37" y="0"/>
                    <a:pt x="26" y="0"/>
                  </a:cubicBezTo>
                  <a:cubicBezTo>
                    <a:pt x="21" y="0"/>
                    <a:pt x="21" y="0"/>
                    <a:pt x="21" y="0"/>
                  </a:cubicBezTo>
                  <a:cubicBezTo>
                    <a:pt x="9" y="0"/>
                    <a:pt x="0" y="9"/>
                    <a:pt x="0" y="20"/>
                  </a:cubicBezTo>
                  <a:cubicBezTo>
                    <a:pt x="0" y="187"/>
                    <a:pt x="0" y="187"/>
                    <a:pt x="0" y="187"/>
                  </a:cubicBezTo>
                  <a:cubicBezTo>
                    <a:pt x="46" y="187"/>
                    <a:pt x="46" y="187"/>
                    <a:pt x="46" y="187"/>
                  </a:cubicBezTo>
                  <a:lnTo>
                    <a:pt x="46" y="2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8"/>
            <p:cNvSpPr/>
            <p:nvPr userDrawn="1"/>
          </p:nvSpPr>
          <p:spPr bwMode="auto">
            <a:xfrm>
              <a:off x="4785660" y="1615097"/>
              <a:ext cx="118660" cy="494199"/>
            </a:xfrm>
            <a:custGeom>
              <a:avLst/>
              <a:gdLst>
                <a:gd name="T0" fmla="*/ 25 w 45"/>
                <a:gd name="T1" fmla="*/ 0 h 187"/>
                <a:gd name="T2" fmla="*/ 45 w 45"/>
                <a:gd name="T3" fmla="*/ 20 h 187"/>
                <a:gd name="T4" fmla="*/ 45 w 45"/>
                <a:gd name="T5" fmla="*/ 187 h 187"/>
                <a:gd name="T6" fmla="*/ 0 w 45"/>
                <a:gd name="T7" fmla="*/ 187 h 187"/>
                <a:gd name="T8" fmla="*/ 0 w 45"/>
                <a:gd name="T9" fmla="*/ 20 h 187"/>
                <a:gd name="T10" fmla="*/ 20 w 45"/>
                <a:gd name="T11" fmla="*/ 0 h 187"/>
                <a:gd name="T12" fmla="*/ 25 w 45"/>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45" h="187">
                  <a:moveTo>
                    <a:pt x="25" y="0"/>
                  </a:moveTo>
                  <a:cubicBezTo>
                    <a:pt x="36" y="0"/>
                    <a:pt x="45" y="9"/>
                    <a:pt x="45" y="20"/>
                  </a:cubicBezTo>
                  <a:cubicBezTo>
                    <a:pt x="45" y="187"/>
                    <a:pt x="45" y="187"/>
                    <a:pt x="45" y="187"/>
                  </a:cubicBezTo>
                  <a:cubicBezTo>
                    <a:pt x="0" y="187"/>
                    <a:pt x="0" y="187"/>
                    <a:pt x="0" y="187"/>
                  </a:cubicBezTo>
                  <a:cubicBezTo>
                    <a:pt x="0" y="20"/>
                    <a:pt x="0" y="20"/>
                    <a:pt x="0" y="20"/>
                  </a:cubicBezTo>
                  <a:cubicBezTo>
                    <a:pt x="0" y="9"/>
                    <a:pt x="9" y="0"/>
                    <a:pt x="20" y="0"/>
                  </a:cubicBez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Rectangle 9"/>
            <p:cNvSpPr>
              <a:spLocks noChangeArrowheads="1"/>
            </p:cNvSpPr>
            <p:nvPr userDrawn="1"/>
          </p:nvSpPr>
          <p:spPr bwMode="auto">
            <a:xfrm>
              <a:off x="4592675" y="2109296"/>
              <a:ext cx="700224" cy="131700"/>
            </a:xfrm>
            <a:prstGeom prst="rect">
              <a:avLst/>
            </a:prstGeom>
            <a:solidFill>
              <a:srgbClr val="86C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9" name="Freeform 10"/>
            <p:cNvSpPr/>
            <p:nvPr userDrawn="1"/>
          </p:nvSpPr>
          <p:spPr bwMode="auto">
            <a:xfrm>
              <a:off x="4592675" y="2240996"/>
              <a:ext cx="591995" cy="979271"/>
            </a:xfrm>
            <a:custGeom>
              <a:avLst/>
              <a:gdLst>
                <a:gd name="T0" fmla="*/ 224 w 224"/>
                <a:gd name="T1" fmla="*/ 0 h 371"/>
                <a:gd name="T2" fmla="*/ 224 w 224"/>
                <a:gd name="T3" fmla="*/ 252 h 371"/>
                <a:gd name="T4" fmla="*/ 105 w 224"/>
                <a:gd name="T5" fmla="*/ 371 h 371"/>
                <a:gd name="T6" fmla="*/ 0 w 224"/>
                <a:gd name="T7" fmla="*/ 371 h 371"/>
                <a:gd name="T8" fmla="*/ 0 w 224"/>
                <a:gd name="T9" fmla="*/ 265 h 371"/>
                <a:gd name="T10" fmla="*/ 115 w 224"/>
                <a:gd name="T11" fmla="*/ 265 h 371"/>
                <a:gd name="T12" fmla="*/ 130 w 224"/>
                <a:gd name="T13" fmla="*/ 250 h 371"/>
                <a:gd name="T14" fmla="*/ 115 w 224"/>
                <a:gd name="T15" fmla="*/ 236 h 371"/>
                <a:gd name="T16" fmla="*/ 0 w 224"/>
                <a:gd name="T17" fmla="*/ 236 h 371"/>
                <a:gd name="T18" fmla="*/ 0 w 224"/>
                <a:gd name="T19" fmla="*/ 211 h 371"/>
                <a:gd name="T20" fmla="*/ 115 w 224"/>
                <a:gd name="T21" fmla="*/ 211 h 371"/>
                <a:gd name="T22" fmla="*/ 130 w 224"/>
                <a:gd name="T23" fmla="*/ 196 h 371"/>
                <a:gd name="T24" fmla="*/ 115 w 224"/>
                <a:gd name="T25" fmla="*/ 182 h 371"/>
                <a:gd name="T26" fmla="*/ 0 w 224"/>
                <a:gd name="T27" fmla="*/ 182 h 371"/>
                <a:gd name="T28" fmla="*/ 0 w 224"/>
                <a:gd name="T29" fmla="*/ 0 h 371"/>
                <a:gd name="T30" fmla="*/ 224 w 224"/>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1">
                  <a:moveTo>
                    <a:pt x="224" y="0"/>
                  </a:moveTo>
                  <a:cubicBezTo>
                    <a:pt x="224" y="252"/>
                    <a:pt x="224" y="252"/>
                    <a:pt x="224" y="252"/>
                  </a:cubicBezTo>
                  <a:cubicBezTo>
                    <a:pt x="224" y="317"/>
                    <a:pt x="171" y="371"/>
                    <a:pt x="105" y="371"/>
                  </a:cubicBezTo>
                  <a:cubicBezTo>
                    <a:pt x="0" y="371"/>
                    <a:pt x="0" y="371"/>
                    <a:pt x="0" y="371"/>
                  </a:cubicBezTo>
                  <a:cubicBezTo>
                    <a:pt x="0" y="265"/>
                    <a:pt x="0" y="265"/>
                    <a:pt x="0" y="265"/>
                  </a:cubicBezTo>
                  <a:cubicBezTo>
                    <a:pt x="115" y="265"/>
                    <a:pt x="115" y="265"/>
                    <a:pt x="115" y="265"/>
                  </a:cubicBezTo>
                  <a:cubicBezTo>
                    <a:pt x="123" y="265"/>
                    <a:pt x="130" y="258"/>
                    <a:pt x="130" y="250"/>
                  </a:cubicBezTo>
                  <a:cubicBezTo>
                    <a:pt x="130" y="243"/>
                    <a:pt x="123" y="236"/>
                    <a:pt x="115" y="236"/>
                  </a:cubicBezTo>
                  <a:cubicBezTo>
                    <a:pt x="0" y="236"/>
                    <a:pt x="0" y="236"/>
                    <a:pt x="0" y="236"/>
                  </a:cubicBezTo>
                  <a:cubicBezTo>
                    <a:pt x="0" y="211"/>
                    <a:pt x="0" y="211"/>
                    <a:pt x="0" y="211"/>
                  </a:cubicBezTo>
                  <a:cubicBezTo>
                    <a:pt x="115" y="211"/>
                    <a:pt x="115" y="211"/>
                    <a:pt x="115" y="211"/>
                  </a:cubicBezTo>
                  <a:cubicBezTo>
                    <a:pt x="123" y="211"/>
                    <a:pt x="130" y="204"/>
                    <a:pt x="130" y="196"/>
                  </a:cubicBezTo>
                  <a:cubicBezTo>
                    <a:pt x="130" y="188"/>
                    <a:pt x="123" y="182"/>
                    <a:pt x="115" y="182"/>
                  </a:cubicBezTo>
                  <a:cubicBezTo>
                    <a:pt x="0" y="182"/>
                    <a:pt x="0" y="182"/>
                    <a:pt x="0" y="182"/>
                  </a:cubicBezTo>
                  <a:cubicBezTo>
                    <a:pt x="0" y="0"/>
                    <a:pt x="0" y="0"/>
                    <a:pt x="0" y="0"/>
                  </a:cubicBezTo>
                  <a:lnTo>
                    <a:pt x="224" y="0"/>
                  </a:lnTo>
                  <a:close/>
                </a:path>
              </a:pathLst>
            </a:custGeom>
            <a:solidFill>
              <a:srgbClr val="93C9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5"/>
            <p:cNvSpPr/>
            <p:nvPr userDrawn="1"/>
          </p:nvSpPr>
          <p:spPr bwMode="auto">
            <a:xfrm>
              <a:off x="3265249" y="3220266"/>
              <a:ext cx="1396535" cy="1326123"/>
            </a:xfrm>
            <a:custGeom>
              <a:avLst/>
              <a:gdLst>
                <a:gd name="T0" fmla="*/ 476 w 528"/>
                <a:gd name="T1" fmla="*/ 0 h 502"/>
                <a:gd name="T2" fmla="*/ 26 w 528"/>
                <a:gd name="T3" fmla="*/ 450 h 502"/>
                <a:gd name="T4" fmla="*/ 0 w 528"/>
                <a:gd name="T5" fmla="*/ 476 h 502"/>
                <a:gd name="T6" fmla="*/ 26 w 528"/>
                <a:gd name="T7" fmla="*/ 502 h 502"/>
                <a:gd name="T8" fmla="*/ 528 w 528"/>
                <a:gd name="T9" fmla="*/ 0 h 502"/>
                <a:gd name="T10" fmla="*/ 476 w 528"/>
                <a:gd name="T11" fmla="*/ 0 h 502"/>
              </a:gdLst>
              <a:ahLst/>
              <a:cxnLst>
                <a:cxn ang="0">
                  <a:pos x="T0" y="T1"/>
                </a:cxn>
                <a:cxn ang="0">
                  <a:pos x="T2" y="T3"/>
                </a:cxn>
                <a:cxn ang="0">
                  <a:pos x="T4" y="T5"/>
                </a:cxn>
                <a:cxn ang="0">
                  <a:pos x="T6" y="T7"/>
                </a:cxn>
                <a:cxn ang="0">
                  <a:pos x="T8" y="T9"/>
                </a:cxn>
                <a:cxn ang="0">
                  <a:pos x="T10" y="T11"/>
                </a:cxn>
              </a:cxnLst>
              <a:rect l="0" t="0" r="r" b="b"/>
              <a:pathLst>
                <a:path w="528" h="502">
                  <a:moveTo>
                    <a:pt x="476" y="0"/>
                  </a:moveTo>
                  <a:cubicBezTo>
                    <a:pt x="476" y="248"/>
                    <a:pt x="274" y="450"/>
                    <a:pt x="26" y="450"/>
                  </a:cubicBezTo>
                  <a:cubicBezTo>
                    <a:pt x="11" y="450"/>
                    <a:pt x="0" y="461"/>
                    <a:pt x="0" y="476"/>
                  </a:cubicBezTo>
                  <a:cubicBezTo>
                    <a:pt x="0" y="490"/>
                    <a:pt x="11" y="502"/>
                    <a:pt x="26" y="502"/>
                  </a:cubicBezTo>
                  <a:cubicBezTo>
                    <a:pt x="302" y="502"/>
                    <a:pt x="528" y="276"/>
                    <a:pt x="528" y="0"/>
                  </a:cubicBezTo>
                  <a:lnTo>
                    <a:pt x="47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6"/>
            <p:cNvSpPr/>
            <p:nvPr userDrawn="1"/>
          </p:nvSpPr>
          <p:spPr bwMode="auto">
            <a:xfrm>
              <a:off x="4365787" y="3484969"/>
              <a:ext cx="1075763" cy="775854"/>
            </a:xfrm>
            <a:custGeom>
              <a:avLst/>
              <a:gdLst>
                <a:gd name="T0" fmla="*/ 126 w 407"/>
                <a:gd name="T1" fmla="*/ 17 h 294"/>
                <a:gd name="T2" fmla="*/ 0 w 407"/>
                <a:gd name="T3" fmla="*/ 170 h 294"/>
                <a:gd name="T4" fmla="*/ 166 w 407"/>
                <a:gd name="T5" fmla="*/ 276 h 294"/>
                <a:gd name="T6" fmla="*/ 407 w 407"/>
                <a:gd name="T7" fmla="*/ 106 h 294"/>
                <a:gd name="T8" fmla="*/ 126 w 407"/>
                <a:gd name="T9" fmla="*/ 17 h 294"/>
              </a:gdLst>
              <a:ahLst/>
              <a:cxnLst>
                <a:cxn ang="0">
                  <a:pos x="T0" y="T1"/>
                </a:cxn>
                <a:cxn ang="0">
                  <a:pos x="T2" y="T3"/>
                </a:cxn>
                <a:cxn ang="0">
                  <a:pos x="T4" y="T5"/>
                </a:cxn>
                <a:cxn ang="0">
                  <a:pos x="T6" y="T7"/>
                </a:cxn>
                <a:cxn ang="0">
                  <a:pos x="T8" y="T9"/>
                </a:cxn>
              </a:cxnLst>
              <a:rect l="0" t="0" r="r" b="b"/>
              <a:pathLst>
                <a:path w="407" h="294">
                  <a:moveTo>
                    <a:pt x="126" y="17"/>
                  </a:moveTo>
                  <a:cubicBezTo>
                    <a:pt x="14" y="35"/>
                    <a:pt x="0" y="170"/>
                    <a:pt x="0" y="170"/>
                  </a:cubicBezTo>
                  <a:cubicBezTo>
                    <a:pt x="0" y="170"/>
                    <a:pt x="54" y="294"/>
                    <a:pt x="166" y="276"/>
                  </a:cubicBezTo>
                  <a:cubicBezTo>
                    <a:pt x="278" y="259"/>
                    <a:pt x="407" y="106"/>
                    <a:pt x="407" y="106"/>
                  </a:cubicBezTo>
                  <a:cubicBezTo>
                    <a:pt x="407" y="106"/>
                    <a:pt x="238" y="0"/>
                    <a:pt x="126" y="17"/>
                  </a:cubicBezTo>
                  <a:close/>
                </a:path>
              </a:pathLst>
            </a:custGeom>
            <a:solidFill>
              <a:srgbClr val="98C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7"/>
            <p:cNvSpPr/>
            <p:nvPr userDrawn="1"/>
          </p:nvSpPr>
          <p:spPr bwMode="auto">
            <a:xfrm>
              <a:off x="4365787" y="3796615"/>
              <a:ext cx="859306" cy="136915"/>
            </a:xfrm>
            <a:custGeom>
              <a:avLst/>
              <a:gdLst>
                <a:gd name="T0" fmla="*/ 325 w 325"/>
                <a:gd name="T1" fmla="*/ 1 h 52"/>
                <a:gd name="T2" fmla="*/ 242 w 325"/>
                <a:gd name="T3" fmla="*/ 1 h 52"/>
                <a:gd name="T4" fmla="*/ 201 w 325"/>
                <a:gd name="T5" fmla="*/ 4 h 52"/>
                <a:gd name="T6" fmla="*/ 160 w 325"/>
                <a:gd name="T7" fmla="*/ 8 h 52"/>
                <a:gd name="T8" fmla="*/ 119 w 325"/>
                <a:gd name="T9" fmla="*/ 14 h 52"/>
                <a:gd name="T10" fmla="*/ 78 w 325"/>
                <a:gd name="T11" fmla="*/ 23 h 52"/>
                <a:gd name="T12" fmla="*/ 38 w 325"/>
                <a:gd name="T13" fmla="*/ 34 h 52"/>
                <a:gd name="T14" fmla="*/ 0 w 325"/>
                <a:gd name="T15" fmla="*/ 52 h 52"/>
                <a:gd name="T16" fmla="*/ 40 w 325"/>
                <a:gd name="T17" fmla="*/ 39 h 52"/>
                <a:gd name="T18" fmla="*/ 80 w 325"/>
                <a:gd name="T19" fmla="*/ 30 h 52"/>
                <a:gd name="T20" fmla="*/ 120 w 325"/>
                <a:gd name="T21" fmla="*/ 23 h 52"/>
                <a:gd name="T22" fmla="*/ 161 w 325"/>
                <a:gd name="T23" fmla="*/ 17 h 52"/>
                <a:gd name="T24" fmla="*/ 202 w 325"/>
                <a:gd name="T25" fmla="*/ 12 h 52"/>
                <a:gd name="T26" fmla="*/ 243 w 325"/>
                <a:gd name="T27" fmla="*/ 8 h 52"/>
                <a:gd name="T28" fmla="*/ 325 w 325"/>
                <a:gd name="T29"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52">
                  <a:moveTo>
                    <a:pt x="325" y="1"/>
                  </a:moveTo>
                  <a:cubicBezTo>
                    <a:pt x="298" y="0"/>
                    <a:pt x="270" y="0"/>
                    <a:pt x="242" y="1"/>
                  </a:cubicBezTo>
                  <a:cubicBezTo>
                    <a:pt x="229" y="2"/>
                    <a:pt x="215" y="3"/>
                    <a:pt x="201" y="4"/>
                  </a:cubicBezTo>
                  <a:cubicBezTo>
                    <a:pt x="187" y="5"/>
                    <a:pt x="174" y="6"/>
                    <a:pt x="160" y="8"/>
                  </a:cubicBezTo>
                  <a:cubicBezTo>
                    <a:pt x="146" y="10"/>
                    <a:pt x="132" y="12"/>
                    <a:pt x="119" y="14"/>
                  </a:cubicBezTo>
                  <a:cubicBezTo>
                    <a:pt x="105" y="17"/>
                    <a:pt x="92" y="19"/>
                    <a:pt x="78" y="23"/>
                  </a:cubicBezTo>
                  <a:cubicBezTo>
                    <a:pt x="65" y="26"/>
                    <a:pt x="51" y="30"/>
                    <a:pt x="38" y="34"/>
                  </a:cubicBezTo>
                  <a:cubicBezTo>
                    <a:pt x="25" y="39"/>
                    <a:pt x="12" y="45"/>
                    <a:pt x="0" y="52"/>
                  </a:cubicBezTo>
                  <a:cubicBezTo>
                    <a:pt x="13" y="46"/>
                    <a:pt x="26" y="42"/>
                    <a:pt x="40" y="39"/>
                  </a:cubicBezTo>
                  <a:cubicBezTo>
                    <a:pt x="53" y="35"/>
                    <a:pt x="66" y="32"/>
                    <a:pt x="80" y="30"/>
                  </a:cubicBezTo>
                  <a:cubicBezTo>
                    <a:pt x="93" y="27"/>
                    <a:pt x="107" y="25"/>
                    <a:pt x="120" y="23"/>
                  </a:cubicBezTo>
                  <a:cubicBezTo>
                    <a:pt x="134" y="21"/>
                    <a:pt x="147" y="19"/>
                    <a:pt x="161" y="17"/>
                  </a:cubicBezTo>
                  <a:cubicBezTo>
                    <a:pt x="175" y="15"/>
                    <a:pt x="188" y="14"/>
                    <a:pt x="202" y="12"/>
                  </a:cubicBezTo>
                  <a:cubicBezTo>
                    <a:pt x="216" y="11"/>
                    <a:pt x="229" y="10"/>
                    <a:pt x="243" y="8"/>
                  </a:cubicBezTo>
                  <a:lnTo>
                    <a:pt x="325" y="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8"/>
            <p:cNvSpPr/>
            <p:nvPr userDrawn="1"/>
          </p:nvSpPr>
          <p:spPr bwMode="auto">
            <a:xfrm>
              <a:off x="3476490" y="3320671"/>
              <a:ext cx="933631" cy="966231"/>
            </a:xfrm>
            <a:custGeom>
              <a:avLst/>
              <a:gdLst>
                <a:gd name="T0" fmla="*/ 276 w 353"/>
                <a:gd name="T1" fmla="*/ 104 h 366"/>
                <a:gd name="T2" fmla="*/ 280 w 353"/>
                <a:gd name="T3" fmla="*/ 301 h 366"/>
                <a:gd name="T4" fmla="*/ 84 w 353"/>
                <a:gd name="T5" fmla="*/ 283 h 366"/>
                <a:gd name="T6" fmla="*/ 0 w 353"/>
                <a:gd name="T7" fmla="*/ 0 h 366"/>
                <a:gd name="T8" fmla="*/ 276 w 353"/>
                <a:gd name="T9" fmla="*/ 104 h 366"/>
              </a:gdLst>
              <a:ahLst/>
              <a:cxnLst>
                <a:cxn ang="0">
                  <a:pos x="T0" y="T1"/>
                </a:cxn>
                <a:cxn ang="0">
                  <a:pos x="T2" y="T3"/>
                </a:cxn>
                <a:cxn ang="0">
                  <a:pos x="T4" y="T5"/>
                </a:cxn>
                <a:cxn ang="0">
                  <a:pos x="T6" y="T7"/>
                </a:cxn>
                <a:cxn ang="0">
                  <a:pos x="T8" y="T9"/>
                </a:cxn>
              </a:cxnLst>
              <a:rect l="0" t="0" r="r" b="b"/>
              <a:pathLst>
                <a:path w="353" h="366">
                  <a:moveTo>
                    <a:pt x="276" y="104"/>
                  </a:moveTo>
                  <a:cubicBezTo>
                    <a:pt x="353" y="188"/>
                    <a:pt x="280" y="301"/>
                    <a:pt x="280" y="301"/>
                  </a:cubicBezTo>
                  <a:cubicBezTo>
                    <a:pt x="280" y="301"/>
                    <a:pt x="161" y="366"/>
                    <a:pt x="84" y="283"/>
                  </a:cubicBezTo>
                  <a:cubicBezTo>
                    <a:pt x="6" y="199"/>
                    <a:pt x="0" y="0"/>
                    <a:pt x="0" y="0"/>
                  </a:cubicBezTo>
                  <a:cubicBezTo>
                    <a:pt x="0" y="0"/>
                    <a:pt x="198" y="21"/>
                    <a:pt x="276" y="104"/>
                  </a:cubicBezTo>
                  <a:close/>
                </a:path>
              </a:pathLst>
            </a:custGeom>
            <a:solidFill>
              <a:srgbClr val="98C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9"/>
            <p:cNvSpPr/>
            <p:nvPr userDrawn="1"/>
          </p:nvSpPr>
          <p:spPr bwMode="auto">
            <a:xfrm>
              <a:off x="3625140" y="3479753"/>
              <a:ext cx="591995" cy="636330"/>
            </a:xfrm>
            <a:custGeom>
              <a:avLst/>
              <a:gdLst>
                <a:gd name="T0" fmla="*/ 0 w 224"/>
                <a:gd name="T1" fmla="*/ 0 h 241"/>
                <a:gd name="T2" fmla="*/ 65 w 224"/>
                <a:gd name="T3" fmla="*/ 52 h 241"/>
                <a:gd name="T4" fmla="*/ 96 w 224"/>
                <a:gd name="T5" fmla="*/ 80 h 241"/>
                <a:gd name="T6" fmla="*/ 126 w 224"/>
                <a:gd name="T7" fmla="*/ 109 h 241"/>
                <a:gd name="T8" fmla="*/ 154 w 224"/>
                <a:gd name="T9" fmla="*/ 139 h 241"/>
                <a:gd name="T10" fmla="*/ 181 w 224"/>
                <a:gd name="T11" fmla="*/ 171 h 241"/>
                <a:gd name="T12" fmla="*/ 205 w 224"/>
                <a:gd name="T13" fmla="*/ 205 h 241"/>
                <a:gd name="T14" fmla="*/ 224 w 224"/>
                <a:gd name="T15" fmla="*/ 241 h 241"/>
                <a:gd name="T16" fmla="*/ 201 w 224"/>
                <a:gd name="T17" fmla="*/ 207 h 241"/>
                <a:gd name="T18" fmla="*/ 175 w 224"/>
                <a:gd name="T19" fmla="*/ 175 h 241"/>
                <a:gd name="T20" fmla="*/ 148 w 224"/>
                <a:gd name="T21" fmla="*/ 145 h 241"/>
                <a:gd name="T22" fmla="*/ 119 w 224"/>
                <a:gd name="T23" fmla="*/ 115 h 241"/>
                <a:gd name="T24" fmla="*/ 90 w 224"/>
                <a:gd name="T25" fmla="*/ 86 h 241"/>
                <a:gd name="T26" fmla="*/ 60 w 224"/>
                <a:gd name="T27" fmla="*/ 57 h 241"/>
                <a:gd name="T28" fmla="*/ 0 w 224"/>
                <a:gd name="T2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41">
                  <a:moveTo>
                    <a:pt x="0" y="0"/>
                  </a:moveTo>
                  <a:cubicBezTo>
                    <a:pt x="23" y="17"/>
                    <a:pt x="44" y="34"/>
                    <a:pt x="65" y="52"/>
                  </a:cubicBezTo>
                  <a:cubicBezTo>
                    <a:pt x="76" y="61"/>
                    <a:pt x="86" y="70"/>
                    <a:pt x="96" y="80"/>
                  </a:cubicBezTo>
                  <a:cubicBezTo>
                    <a:pt x="106" y="89"/>
                    <a:pt x="116" y="99"/>
                    <a:pt x="126" y="109"/>
                  </a:cubicBezTo>
                  <a:cubicBezTo>
                    <a:pt x="135" y="118"/>
                    <a:pt x="145" y="128"/>
                    <a:pt x="154" y="139"/>
                  </a:cubicBezTo>
                  <a:cubicBezTo>
                    <a:pt x="163" y="149"/>
                    <a:pt x="172" y="160"/>
                    <a:pt x="181" y="171"/>
                  </a:cubicBezTo>
                  <a:cubicBezTo>
                    <a:pt x="189" y="181"/>
                    <a:pt x="197" y="193"/>
                    <a:pt x="205" y="205"/>
                  </a:cubicBezTo>
                  <a:cubicBezTo>
                    <a:pt x="212" y="216"/>
                    <a:pt x="219" y="228"/>
                    <a:pt x="224" y="241"/>
                  </a:cubicBezTo>
                  <a:cubicBezTo>
                    <a:pt x="217" y="229"/>
                    <a:pt x="209" y="218"/>
                    <a:pt x="201" y="207"/>
                  </a:cubicBezTo>
                  <a:cubicBezTo>
                    <a:pt x="193" y="196"/>
                    <a:pt x="184" y="185"/>
                    <a:pt x="175" y="175"/>
                  </a:cubicBezTo>
                  <a:cubicBezTo>
                    <a:pt x="166" y="165"/>
                    <a:pt x="157" y="154"/>
                    <a:pt x="148" y="145"/>
                  </a:cubicBezTo>
                  <a:cubicBezTo>
                    <a:pt x="138" y="135"/>
                    <a:pt x="129" y="125"/>
                    <a:pt x="119" y="115"/>
                  </a:cubicBezTo>
                  <a:cubicBezTo>
                    <a:pt x="110" y="105"/>
                    <a:pt x="100" y="95"/>
                    <a:pt x="90" y="86"/>
                  </a:cubicBezTo>
                  <a:cubicBezTo>
                    <a:pt x="80" y="76"/>
                    <a:pt x="70" y="67"/>
                    <a:pt x="60" y="57"/>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15" name="Group 1"/>
            <p:cNvGrpSpPr/>
            <p:nvPr userDrawn="1"/>
          </p:nvGrpSpPr>
          <p:grpSpPr>
            <a:xfrm>
              <a:off x="4185680" y="2712251"/>
              <a:ext cx="813990" cy="236654"/>
              <a:chOff x="4248431" y="2730797"/>
              <a:chExt cx="688488" cy="200166"/>
            </a:xfrm>
          </p:grpSpPr>
          <p:sp>
            <p:nvSpPr>
              <p:cNvPr id="16" name="Freeform 11"/>
              <p:cNvSpPr/>
              <p:nvPr userDrawn="1"/>
            </p:nvSpPr>
            <p:spPr bwMode="auto">
              <a:xfrm>
                <a:off x="4592675" y="2854030"/>
                <a:ext cx="344244" cy="76933"/>
              </a:xfrm>
              <a:custGeom>
                <a:avLst/>
                <a:gdLst>
                  <a:gd name="T0" fmla="*/ 130 w 130"/>
                  <a:gd name="T1" fmla="*/ 14 h 29"/>
                  <a:gd name="T2" fmla="*/ 115 w 130"/>
                  <a:gd name="T3" fmla="*/ 29 h 29"/>
                  <a:gd name="T4" fmla="*/ 0 w 130"/>
                  <a:gd name="T5" fmla="*/ 29 h 29"/>
                  <a:gd name="T6" fmla="*/ 0 w 130"/>
                  <a:gd name="T7" fmla="*/ 0 h 29"/>
                  <a:gd name="T8" fmla="*/ 115 w 130"/>
                  <a:gd name="T9" fmla="*/ 0 h 29"/>
                  <a:gd name="T10" fmla="*/ 130 w 130"/>
                  <a:gd name="T11" fmla="*/ 14 h 29"/>
                </a:gdLst>
                <a:ahLst/>
                <a:cxnLst>
                  <a:cxn ang="0">
                    <a:pos x="T0" y="T1"/>
                  </a:cxn>
                  <a:cxn ang="0">
                    <a:pos x="T2" y="T3"/>
                  </a:cxn>
                  <a:cxn ang="0">
                    <a:pos x="T4" y="T5"/>
                  </a:cxn>
                  <a:cxn ang="0">
                    <a:pos x="T6" y="T7"/>
                  </a:cxn>
                  <a:cxn ang="0">
                    <a:pos x="T8" y="T9"/>
                  </a:cxn>
                  <a:cxn ang="0">
                    <a:pos x="T10" y="T11"/>
                  </a:cxn>
                </a:cxnLst>
                <a:rect l="0" t="0" r="r" b="b"/>
                <a:pathLst>
                  <a:path w="130" h="29">
                    <a:moveTo>
                      <a:pt x="130" y="14"/>
                    </a:moveTo>
                    <a:cubicBezTo>
                      <a:pt x="130" y="22"/>
                      <a:pt x="123" y="29"/>
                      <a:pt x="115" y="29"/>
                    </a:cubicBezTo>
                    <a:cubicBezTo>
                      <a:pt x="0" y="29"/>
                      <a:pt x="0" y="29"/>
                      <a:pt x="0" y="29"/>
                    </a:cubicBezTo>
                    <a:cubicBezTo>
                      <a:pt x="0" y="0"/>
                      <a:pt x="0" y="0"/>
                      <a:pt x="0" y="0"/>
                    </a:cubicBezTo>
                    <a:cubicBezTo>
                      <a:pt x="115" y="0"/>
                      <a:pt x="115" y="0"/>
                      <a:pt x="115" y="0"/>
                    </a:cubicBezTo>
                    <a:cubicBezTo>
                      <a:pt x="123" y="0"/>
                      <a:pt x="130" y="7"/>
                      <a:pt x="13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2"/>
              <p:cNvSpPr/>
              <p:nvPr userDrawn="1"/>
            </p:nvSpPr>
            <p:spPr bwMode="auto">
              <a:xfrm>
                <a:off x="4248431" y="2854023"/>
                <a:ext cx="344244" cy="76933"/>
              </a:xfrm>
              <a:custGeom>
                <a:avLst/>
                <a:gdLst>
                  <a:gd name="T0" fmla="*/ 130 w 130"/>
                  <a:gd name="T1" fmla="*/ 0 h 29"/>
                  <a:gd name="T2" fmla="*/ 130 w 130"/>
                  <a:gd name="T3" fmla="*/ 29 h 29"/>
                  <a:gd name="T4" fmla="*/ 14 w 130"/>
                  <a:gd name="T5" fmla="*/ 29 h 29"/>
                  <a:gd name="T6" fmla="*/ 0 w 130"/>
                  <a:gd name="T7" fmla="*/ 14 h 29"/>
                  <a:gd name="T8" fmla="*/ 4 w 130"/>
                  <a:gd name="T9" fmla="*/ 4 h 29"/>
                  <a:gd name="T10" fmla="*/ 14 w 130"/>
                  <a:gd name="T11" fmla="*/ 0 h 29"/>
                  <a:gd name="T12" fmla="*/ 130 w 130"/>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30" h="29">
                    <a:moveTo>
                      <a:pt x="130" y="0"/>
                    </a:moveTo>
                    <a:cubicBezTo>
                      <a:pt x="130" y="29"/>
                      <a:pt x="130" y="29"/>
                      <a:pt x="130" y="29"/>
                    </a:cubicBezTo>
                    <a:cubicBezTo>
                      <a:pt x="14" y="29"/>
                      <a:pt x="14" y="29"/>
                      <a:pt x="14" y="29"/>
                    </a:cubicBezTo>
                    <a:cubicBezTo>
                      <a:pt x="6" y="29"/>
                      <a:pt x="0" y="22"/>
                      <a:pt x="0" y="14"/>
                    </a:cubicBezTo>
                    <a:cubicBezTo>
                      <a:pt x="0" y="10"/>
                      <a:pt x="2" y="7"/>
                      <a:pt x="4" y="4"/>
                    </a:cubicBezTo>
                    <a:cubicBezTo>
                      <a:pt x="7" y="2"/>
                      <a:pt x="10" y="0"/>
                      <a:pt x="14" y="0"/>
                    </a:cubicBezTo>
                    <a:lnTo>
                      <a:pt x="130" y="0"/>
                    </a:lnTo>
                    <a:close/>
                  </a:path>
                </a:pathLst>
              </a:custGeom>
              <a:solidFill>
                <a:srgbClr val="86C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3"/>
              <p:cNvSpPr/>
              <p:nvPr userDrawn="1"/>
            </p:nvSpPr>
            <p:spPr bwMode="auto">
              <a:xfrm>
                <a:off x="4592675" y="2730797"/>
                <a:ext cx="344244" cy="75629"/>
              </a:xfrm>
              <a:custGeom>
                <a:avLst/>
                <a:gdLst>
                  <a:gd name="T0" fmla="*/ 130 w 130"/>
                  <a:gd name="T1" fmla="*/ 14 h 29"/>
                  <a:gd name="T2" fmla="*/ 115 w 130"/>
                  <a:gd name="T3" fmla="*/ 29 h 29"/>
                  <a:gd name="T4" fmla="*/ 0 w 130"/>
                  <a:gd name="T5" fmla="*/ 29 h 29"/>
                  <a:gd name="T6" fmla="*/ 0 w 130"/>
                  <a:gd name="T7" fmla="*/ 0 h 29"/>
                  <a:gd name="T8" fmla="*/ 115 w 130"/>
                  <a:gd name="T9" fmla="*/ 0 h 29"/>
                  <a:gd name="T10" fmla="*/ 130 w 130"/>
                  <a:gd name="T11" fmla="*/ 14 h 29"/>
                </a:gdLst>
                <a:ahLst/>
                <a:cxnLst>
                  <a:cxn ang="0">
                    <a:pos x="T0" y="T1"/>
                  </a:cxn>
                  <a:cxn ang="0">
                    <a:pos x="T2" y="T3"/>
                  </a:cxn>
                  <a:cxn ang="0">
                    <a:pos x="T4" y="T5"/>
                  </a:cxn>
                  <a:cxn ang="0">
                    <a:pos x="T6" y="T7"/>
                  </a:cxn>
                  <a:cxn ang="0">
                    <a:pos x="T8" y="T9"/>
                  </a:cxn>
                  <a:cxn ang="0">
                    <a:pos x="T10" y="T11"/>
                  </a:cxn>
                </a:cxnLst>
                <a:rect l="0" t="0" r="r" b="b"/>
                <a:pathLst>
                  <a:path w="130" h="29">
                    <a:moveTo>
                      <a:pt x="130" y="14"/>
                    </a:moveTo>
                    <a:cubicBezTo>
                      <a:pt x="130" y="22"/>
                      <a:pt x="123" y="29"/>
                      <a:pt x="115" y="29"/>
                    </a:cubicBezTo>
                    <a:cubicBezTo>
                      <a:pt x="0" y="29"/>
                      <a:pt x="0" y="29"/>
                      <a:pt x="0" y="29"/>
                    </a:cubicBezTo>
                    <a:cubicBezTo>
                      <a:pt x="0" y="0"/>
                      <a:pt x="0" y="0"/>
                      <a:pt x="0" y="0"/>
                    </a:cubicBezTo>
                    <a:cubicBezTo>
                      <a:pt x="115" y="0"/>
                      <a:pt x="115" y="0"/>
                      <a:pt x="115" y="0"/>
                    </a:cubicBezTo>
                    <a:cubicBezTo>
                      <a:pt x="123" y="0"/>
                      <a:pt x="130" y="6"/>
                      <a:pt x="13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4"/>
              <p:cNvSpPr/>
              <p:nvPr userDrawn="1"/>
            </p:nvSpPr>
            <p:spPr bwMode="auto">
              <a:xfrm>
                <a:off x="4248431" y="2730803"/>
                <a:ext cx="344244" cy="75629"/>
              </a:xfrm>
              <a:custGeom>
                <a:avLst/>
                <a:gdLst>
                  <a:gd name="T0" fmla="*/ 130 w 130"/>
                  <a:gd name="T1" fmla="*/ 0 h 29"/>
                  <a:gd name="T2" fmla="*/ 130 w 130"/>
                  <a:gd name="T3" fmla="*/ 29 h 29"/>
                  <a:gd name="T4" fmla="*/ 14 w 130"/>
                  <a:gd name="T5" fmla="*/ 29 h 29"/>
                  <a:gd name="T6" fmla="*/ 0 w 130"/>
                  <a:gd name="T7" fmla="*/ 14 h 29"/>
                  <a:gd name="T8" fmla="*/ 4 w 130"/>
                  <a:gd name="T9" fmla="*/ 4 h 29"/>
                  <a:gd name="T10" fmla="*/ 14 w 130"/>
                  <a:gd name="T11" fmla="*/ 0 h 29"/>
                  <a:gd name="T12" fmla="*/ 130 w 130"/>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30" h="29">
                    <a:moveTo>
                      <a:pt x="130" y="0"/>
                    </a:moveTo>
                    <a:cubicBezTo>
                      <a:pt x="130" y="29"/>
                      <a:pt x="130" y="29"/>
                      <a:pt x="130" y="29"/>
                    </a:cubicBezTo>
                    <a:cubicBezTo>
                      <a:pt x="14" y="29"/>
                      <a:pt x="14" y="29"/>
                      <a:pt x="14" y="29"/>
                    </a:cubicBezTo>
                    <a:cubicBezTo>
                      <a:pt x="6" y="29"/>
                      <a:pt x="0" y="22"/>
                      <a:pt x="0" y="14"/>
                    </a:cubicBezTo>
                    <a:cubicBezTo>
                      <a:pt x="0" y="10"/>
                      <a:pt x="2" y="7"/>
                      <a:pt x="4" y="4"/>
                    </a:cubicBezTo>
                    <a:cubicBezTo>
                      <a:pt x="7" y="2"/>
                      <a:pt x="10" y="0"/>
                      <a:pt x="14" y="0"/>
                    </a:cubicBezTo>
                    <a:lnTo>
                      <a:pt x="130" y="0"/>
                    </a:lnTo>
                    <a:close/>
                  </a:path>
                </a:pathLst>
              </a:custGeom>
              <a:solidFill>
                <a:srgbClr val="86C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pic>
        <p:nvPicPr>
          <p:cNvPr id="20" name="图片 19"/>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21"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
        <p:nvSpPr>
          <p:cNvPr id="22" name="Text Placeholder 20"/>
          <p:cNvSpPr txBox="1"/>
          <p:nvPr/>
        </p:nvSpPr>
        <p:spPr>
          <a:xfrm>
            <a:off x="623393" y="2924945"/>
            <a:ext cx="3600399" cy="266429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a:t>
            </a:r>
            <a:endParaRPr lang="en-US" altLang="ko-KR">
              <a:solidFill>
                <a:schemeClr val="accent1"/>
              </a:solidFill>
              <a:ea typeface="Gulim" panose="020B0600000101010101" charset="-127"/>
            </a:endParaRPr>
          </a:p>
        </p:txBody>
      </p:sp>
      <p:sp>
        <p:nvSpPr>
          <p:cNvPr id="23" name="Text Placeholder 20"/>
          <p:cNvSpPr txBox="1"/>
          <p:nvPr/>
        </p:nvSpPr>
        <p:spPr>
          <a:xfrm>
            <a:off x="623393" y="2060848"/>
            <a:ext cx="3600400" cy="50749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a:solidFill>
                  <a:schemeClr val="accent1"/>
                </a:solidFill>
              </a:rPr>
              <a:t>Your text here</a:t>
            </a:r>
            <a:endParaRPr lang="en-US" sz="2400" b="1" dirty="0">
              <a:solidFill>
                <a:schemeClr val="accent1"/>
              </a:solidFill>
            </a:endParaRPr>
          </a:p>
        </p:txBody>
      </p:sp>
      <p:cxnSp>
        <p:nvCxnSpPr>
          <p:cNvPr id="24" name="直接连接符 23"/>
          <p:cNvCxnSpPr/>
          <p:nvPr/>
        </p:nvCxnSpPr>
        <p:spPr>
          <a:xfrm>
            <a:off x="695400" y="2708920"/>
            <a:ext cx="349897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0"/>
          <p:cNvSpPr txBox="1"/>
          <p:nvPr/>
        </p:nvSpPr>
        <p:spPr>
          <a:xfrm>
            <a:off x="7896200" y="2924945"/>
            <a:ext cx="3600399" cy="266429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a:t>
            </a:r>
            <a:endParaRPr lang="en-US" altLang="ko-KR">
              <a:solidFill>
                <a:schemeClr val="accent1"/>
              </a:solidFill>
              <a:ea typeface="Gulim" panose="020B0600000101010101" charset="-127"/>
            </a:endParaRPr>
          </a:p>
        </p:txBody>
      </p:sp>
      <p:sp>
        <p:nvSpPr>
          <p:cNvPr id="27" name="Text Placeholder 20"/>
          <p:cNvSpPr txBox="1"/>
          <p:nvPr/>
        </p:nvSpPr>
        <p:spPr>
          <a:xfrm>
            <a:off x="7896200" y="2060848"/>
            <a:ext cx="3600400" cy="50749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a:solidFill>
                  <a:schemeClr val="accent1"/>
                </a:solidFill>
              </a:rPr>
              <a:t>Your text here</a:t>
            </a:r>
            <a:endParaRPr lang="en-US" sz="2400" b="1" dirty="0">
              <a:solidFill>
                <a:schemeClr val="accent1"/>
              </a:solidFill>
            </a:endParaRPr>
          </a:p>
        </p:txBody>
      </p:sp>
      <p:cxnSp>
        <p:nvCxnSpPr>
          <p:cNvPr id="28" name="直接连接符 27"/>
          <p:cNvCxnSpPr/>
          <p:nvPr/>
        </p:nvCxnSpPr>
        <p:spPr>
          <a:xfrm>
            <a:off x="7968207" y="2708920"/>
            <a:ext cx="349897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0738" y="1941239"/>
            <a:ext cx="999231" cy="997482"/>
            <a:chOff x="940738" y="1941239"/>
            <a:chExt cx="999231" cy="997482"/>
          </a:xfrm>
        </p:grpSpPr>
        <p:sp>
          <p:nvSpPr>
            <p:cNvPr id="73" name="Oval 72"/>
            <p:cNvSpPr/>
            <p:nvPr/>
          </p:nvSpPr>
          <p:spPr>
            <a:xfrm>
              <a:off x="940738" y="1941239"/>
              <a:ext cx="999231" cy="997482"/>
            </a:xfrm>
            <a:prstGeom prst="ellipse">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4" name="Picture 73"/>
            <p:cNvPicPr>
              <a:picLocks noChangeAspect="1" noChangeArrowheads="1"/>
            </p:cNvPicPr>
            <p:nvPr/>
          </p:nvPicPr>
          <p:blipFill>
            <a:blip r:embed="rId2"/>
            <a:srcRect/>
            <a:stretch>
              <a:fillRect/>
            </a:stretch>
          </p:blipFill>
          <p:spPr bwMode="auto">
            <a:xfrm>
              <a:off x="1242369" y="2220578"/>
              <a:ext cx="395966" cy="4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组合 2"/>
          <p:cNvGrpSpPr/>
          <p:nvPr/>
        </p:nvGrpSpPr>
        <p:grpSpPr>
          <a:xfrm>
            <a:off x="940738" y="3268192"/>
            <a:ext cx="999231" cy="997482"/>
            <a:chOff x="940738" y="3268192"/>
            <a:chExt cx="999231" cy="997482"/>
          </a:xfrm>
        </p:grpSpPr>
        <p:sp>
          <p:nvSpPr>
            <p:cNvPr id="71" name="Oval 70"/>
            <p:cNvSpPr/>
            <p:nvPr/>
          </p:nvSpPr>
          <p:spPr>
            <a:xfrm>
              <a:off x="940738" y="3268192"/>
              <a:ext cx="999231" cy="997482"/>
            </a:xfrm>
            <a:prstGeom prst="ellipse">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2" name="Picture 71"/>
            <p:cNvPicPr>
              <a:picLocks noChangeAspect="1" noChangeArrowheads="1"/>
            </p:cNvPicPr>
            <p:nvPr/>
          </p:nvPicPr>
          <p:blipFill>
            <a:blip r:embed="rId3"/>
            <a:srcRect/>
            <a:stretch>
              <a:fillRect/>
            </a:stretch>
          </p:blipFill>
          <p:spPr bwMode="auto">
            <a:xfrm>
              <a:off x="1211589" y="3558822"/>
              <a:ext cx="426747" cy="4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9" name="TextBox 31"/>
          <p:cNvSpPr txBox="1"/>
          <p:nvPr/>
        </p:nvSpPr>
        <p:spPr>
          <a:xfrm>
            <a:off x="2115751" y="1916832"/>
            <a:ext cx="2199898"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solidFill>
              </a:rPr>
              <a:t>PRINT CAMPAIGNS</a:t>
            </a:r>
            <a:endParaRPr lang="en-US" sz="2000" b="1" baseline="30000" dirty="0">
              <a:solidFill>
                <a:schemeClr val="accent1"/>
              </a:solidFill>
            </a:endParaRPr>
          </a:p>
        </p:txBody>
      </p:sp>
      <p:sp>
        <p:nvSpPr>
          <p:cNvPr id="70" name="TextBox 33"/>
          <p:cNvSpPr txBox="1"/>
          <p:nvPr/>
        </p:nvSpPr>
        <p:spPr>
          <a:xfrm>
            <a:off x="2135560" y="2260681"/>
            <a:ext cx="363968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has been the industry's standard dummy text ever since the 1500s, when an </a:t>
            </a:r>
            <a:r>
              <a:rPr lang="en-US">
                <a:solidFill>
                  <a:schemeClr val="accent1"/>
                </a:solidFill>
                <a:ea typeface="Open Sans Light" panose="020B0306030504020204" pitchFamily="34" charset="0"/>
                <a:cs typeface="Open Sans Light" panose="020B0306030504020204" pitchFamily="34" charset="0"/>
              </a:rPr>
              <a:t>unknown printer.</a:t>
            </a:r>
            <a:endParaRPr lang="en-US" b="1" dirty="0">
              <a:solidFill>
                <a:schemeClr val="accent1"/>
              </a:solidFill>
              <a:ea typeface="Open Sans Light" panose="020B0306030504020204" pitchFamily="34" charset="0"/>
              <a:cs typeface="Open Sans Light" panose="020B0306030504020204" pitchFamily="34" charset="0"/>
            </a:endParaRPr>
          </a:p>
        </p:txBody>
      </p:sp>
      <p:sp>
        <p:nvSpPr>
          <p:cNvPr id="67" name="TextBox 34"/>
          <p:cNvSpPr txBox="1"/>
          <p:nvPr/>
        </p:nvSpPr>
        <p:spPr>
          <a:xfrm>
            <a:off x="2115751" y="3389994"/>
            <a:ext cx="232467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solidFill>
              </a:rPr>
              <a:t>SOCIAL MARKETING</a:t>
            </a:r>
            <a:endParaRPr lang="en-US" sz="2000" b="1" baseline="30000" dirty="0">
              <a:solidFill>
                <a:schemeClr val="accent1"/>
              </a:solidFill>
            </a:endParaRPr>
          </a:p>
        </p:txBody>
      </p:sp>
      <p:sp>
        <p:nvSpPr>
          <p:cNvPr id="68" name="TextBox 35"/>
          <p:cNvSpPr txBox="1"/>
          <p:nvPr/>
        </p:nvSpPr>
        <p:spPr>
          <a:xfrm>
            <a:off x="2135560" y="3784932"/>
            <a:ext cx="363968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has been the industry's standard dummy text ever since the 1500s, when an </a:t>
            </a:r>
            <a:r>
              <a:rPr lang="en-US">
                <a:solidFill>
                  <a:schemeClr val="accent1"/>
                </a:solidFill>
                <a:ea typeface="Open Sans Light" panose="020B0306030504020204" pitchFamily="34" charset="0"/>
                <a:cs typeface="Open Sans Light" panose="020B0306030504020204" pitchFamily="34" charset="0"/>
              </a:rPr>
              <a:t>unknown printer.</a:t>
            </a:r>
            <a:endParaRPr lang="en-US" b="1" dirty="0">
              <a:solidFill>
                <a:schemeClr val="accent1"/>
              </a:solidFill>
              <a:ea typeface="Open Sans Light" panose="020B0306030504020204" pitchFamily="34" charset="0"/>
              <a:cs typeface="Open Sans Light" panose="020B0306030504020204" pitchFamily="34" charset="0"/>
            </a:endParaRPr>
          </a:p>
        </p:txBody>
      </p:sp>
      <p:sp>
        <p:nvSpPr>
          <p:cNvPr id="65" name="TextBox 38"/>
          <p:cNvSpPr txBox="1"/>
          <p:nvPr/>
        </p:nvSpPr>
        <p:spPr>
          <a:xfrm>
            <a:off x="2115751" y="4820243"/>
            <a:ext cx="1591013"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solidFill>
              </a:rPr>
              <a:t>ECOMMERCE</a:t>
            </a:r>
            <a:endParaRPr lang="en-US" sz="2000" b="1" baseline="30000" dirty="0">
              <a:solidFill>
                <a:schemeClr val="accent1"/>
              </a:solidFill>
            </a:endParaRPr>
          </a:p>
        </p:txBody>
      </p:sp>
      <p:sp>
        <p:nvSpPr>
          <p:cNvPr id="66" name="TextBox 39"/>
          <p:cNvSpPr txBox="1"/>
          <p:nvPr/>
        </p:nvSpPr>
        <p:spPr>
          <a:xfrm>
            <a:off x="2135560" y="5169966"/>
            <a:ext cx="363968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has been the industry's standard dummy text ever since the 1500s, when an </a:t>
            </a:r>
            <a:r>
              <a:rPr lang="en-US">
                <a:solidFill>
                  <a:schemeClr val="accent1"/>
                </a:solidFill>
                <a:ea typeface="Open Sans Light" panose="020B0306030504020204" pitchFamily="34" charset="0"/>
                <a:cs typeface="Open Sans Light" panose="020B0306030504020204" pitchFamily="34" charset="0"/>
              </a:rPr>
              <a:t>unknown printer.</a:t>
            </a:r>
            <a:endParaRPr lang="en-US" b="1" dirty="0">
              <a:solidFill>
                <a:schemeClr val="accent1"/>
              </a:solidFill>
              <a:ea typeface="Open Sans Light" panose="020B0306030504020204" pitchFamily="34" charset="0"/>
              <a:cs typeface="Open Sans Light" panose="020B0306030504020204" pitchFamily="34" charset="0"/>
            </a:endParaRPr>
          </a:p>
        </p:txBody>
      </p:sp>
      <p:grpSp>
        <p:nvGrpSpPr>
          <p:cNvPr id="4" name="组合 3"/>
          <p:cNvGrpSpPr/>
          <p:nvPr/>
        </p:nvGrpSpPr>
        <p:grpSpPr>
          <a:xfrm>
            <a:off x="940738" y="4595145"/>
            <a:ext cx="999231" cy="997482"/>
            <a:chOff x="940738" y="4595145"/>
            <a:chExt cx="999231" cy="997482"/>
          </a:xfrm>
        </p:grpSpPr>
        <p:sp>
          <p:nvSpPr>
            <p:cNvPr id="63" name="Oval 62"/>
            <p:cNvSpPr/>
            <p:nvPr/>
          </p:nvSpPr>
          <p:spPr>
            <a:xfrm>
              <a:off x="940738" y="4595145"/>
              <a:ext cx="999231" cy="997482"/>
            </a:xfrm>
            <a:prstGeom prst="ellips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4" name="Picture 63"/>
            <p:cNvPicPr>
              <a:picLocks noChangeAspect="1" noChangeArrowheads="1"/>
            </p:cNvPicPr>
            <p:nvPr/>
          </p:nvPicPr>
          <p:blipFill>
            <a:blip r:embed="rId4"/>
            <a:srcRect/>
            <a:stretch>
              <a:fillRect/>
            </a:stretch>
          </p:blipFill>
          <p:spPr bwMode="auto">
            <a:xfrm>
              <a:off x="1242370" y="4885775"/>
              <a:ext cx="416953" cy="4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TextBox 48"/>
          <p:cNvSpPr txBox="1"/>
          <p:nvPr/>
        </p:nvSpPr>
        <p:spPr>
          <a:xfrm>
            <a:off x="7261041" y="1916832"/>
            <a:ext cx="224292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solidFill>
              </a:rPr>
              <a:t>EMAIL MARKETING</a:t>
            </a:r>
            <a:endParaRPr lang="en-US" sz="2000" b="1" baseline="30000" dirty="0">
              <a:solidFill>
                <a:schemeClr val="accent1"/>
              </a:solidFill>
            </a:endParaRPr>
          </a:p>
        </p:txBody>
      </p:sp>
      <p:sp>
        <p:nvSpPr>
          <p:cNvPr id="62" name="TextBox 49"/>
          <p:cNvSpPr txBox="1"/>
          <p:nvPr/>
        </p:nvSpPr>
        <p:spPr>
          <a:xfrm>
            <a:off x="7280849" y="2260681"/>
            <a:ext cx="421575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has been the industry's standard dummy text ever since the 1500s, when an unknown printer took a </a:t>
            </a:r>
            <a:r>
              <a:rPr lang="en-US">
                <a:solidFill>
                  <a:schemeClr val="accent1"/>
                </a:solidFill>
                <a:ea typeface="Open Sans Light" panose="020B0306030504020204" pitchFamily="34" charset="0"/>
                <a:cs typeface="Open Sans Light" panose="020B0306030504020204" pitchFamily="34" charset="0"/>
              </a:rPr>
              <a:t>galley .</a:t>
            </a:r>
            <a:endParaRPr lang="en-US" b="1" dirty="0">
              <a:solidFill>
                <a:schemeClr val="accent1"/>
              </a:solidFill>
              <a:ea typeface="Open Sans Light" panose="020B0306030504020204" pitchFamily="34" charset="0"/>
              <a:cs typeface="Open Sans Light" panose="020B0306030504020204" pitchFamily="34" charset="0"/>
            </a:endParaRPr>
          </a:p>
        </p:txBody>
      </p:sp>
      <p:sp>
        <p:nvSpPr>
          <p:cNvPr id="59" name="TextBox 50"/>
          <p:cNvSpPr txBox="1"/>
          <p:nvPr/>
        </p:nvSpPr>
        <p:spPr>
          <a:xfrm>
            <a:off x="7261041" y="3333139"/>
            <a:ext cx="1837683"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solidFill>
              </a:rPr>
              <a:t>PHOTOGRAPHY</a:t>
            </a:r>
            <a:endParaRPr lang="en-US" sz="2000" b="1" baseline="30000" dirty="0">
              <a:solidFill>
                <a:schemeClr val="accent1"/>
              </a:solidFill>
            </a:endParaRPr>
          </a:p>
        </p:txBody>
      </p:sp>
      <p:sp>
        <p:nvSpPr>
          <p:cNvPr id="60" name="TextBox 51"/>
          <p:cNvSpPr txBox="1"/>
          <p:nvPr/>
        </p:nvSpPr>
        <p:spPr>
          <a:xfrm>
            <a:off x="7280849" y="3728077"/>
            <a:ext cx="421575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has been the industry's standard dummy text ever since the 1500s, when an unknown printer took </a:t>
            </a:r>
            <a:r>
              <a:rPr lang="en-US">
                <a:solidFill>
                  <a:schemeClr val="accent1"/>
                </a:solidFill>
                <a:ea typeface="Open Sans Light" panose="020B0306030504020204" pitchFamily="34" charset="0"/>
                <a:cs typeface="Open Sans Light" panose="020B0306030504020204" pitchFamily="34" charset="0"/>
              </a:rPr>
              <a:t>a galley.</a:t>
            </a:r>
            <a:endParaRPr lang="en-US" b="1" dirty="0">
              <a:solidFill>
                <a:schemeClr val="accent1"/>
              </a:solidFill>
              <a:ea typeface="Open Sans Light" panose="020B0306030504020204" pitchFamily="34" charset="0"/>
              <a:cs typeface="Open Sans Light" panose="020B0306030504020204" pitchFamily="34" charset="0"/>
            </a:endParaRPr>
          </a:p>
        </p:txBody>
      </p:sp>
      <p:sp>
        <p:nvSpPr>
          <p:cNvPr id="57" name="TextBox 53"/>
          <p:cNvSpPr txBox="1"/>
          <p:nvPr/>
        </p:nvSpPr>
        <p:spPr>
          <a:xfrm>
            <a:off x="7261041" y="4731885"/>
            <a:ext cx="254031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solidFill>
              </a:rPr>
              <a:t>AUDIO PRODUCTIONS</a:t>
            </a:r>
            <a:endParaRPr lang="en-US" sz="2000" b="1" baseline="30000" dirty="0">
              <a:solidFill>
                <a:schemeClr val="accent1"/>
              </a:solidFill>
            </a:endParaRPr>
          </a:p>
        </p:txBody>
      </p:sp>
      <p:sp>
        <p:nvSpPr>
          <p:cNvPr id="58" name="TextBox 54"/>
          <p:cNvSpPr txBox="1"/>
          <p:nvPr/>
        </p:nvSpPr>
        <p:spPr>
          <a:xfrm>
            <a:off x="7280849" y="5081608"/>
            <a:ext cx="421575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has been the industry's standard dummy text ever since the 1500s, when an unknown printer took </a:t>
            </a:r>
            <a:r>
              <a:rPr lang="en-US">
                <a:solidFill>
                  <a:schemeClr val="accent1"/>
                </a:solidFill>
                <a:ea typeface="Open Sans Light" panose="020B0306030504020204" pitchFamily="34" charset="0"/>
                <a:cs typeface="Open Sans Light" panose="020B0306030504020204" pitchFamily="34" charset="0"/>
              </a:rPr>
              <a:t>a galley.</a:t>
            </a:r>
            <a:endParaRPr lang="en-US" b="1" dirty="0">
              <a:solidFill>
                <a:schemeClr val="accent1"/>
              </a:solidFill>
              <a:ea typeface="Open Sans Light" panose="020B0306030504020204" pitchFamily="34" charset="0"/>
              <a:cs typeface="Open Sans Light" panose="020B0306030504020204" pitchFamily="34" charset="0"/>
            </a:endParaRPr>
          </a:p>
        </p:txBody>
      </p:sp>
      <p:grpSp>
        <p:nvGrpSpPr>
          <p:cNvPr id="5" name="组合 4"/>
          <p:cNvGrpSpPr/>
          <p:nvPr/>
        </p:nvGrpSpPr>
        <p:grpSpPr>
          <a:xfrm>
            <a:off x="6123756" y="1941239"/>
            <a:ext cx="999231" cy="997482"/>
            <a:chOff x="6123756" y="1941239"/>
            <a:chExt cx="999231" cy="997482"/>
          </a:xfrm>
        </p:grpSpPr>
        <p:sp>
          <p:nvSpPr>
            <p:cNvPr id="55" name="Oval 54"/>
            <p:cNvSpPr/>
            <p:nvPr/>
          </p:nvSpPr>
          <p:spPr>
            <a:xfrm>
              <a:off x="6123756" y="1941239"/>
              <a:ext cx="999231" cy="997482"/>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6" name="Picture 55"/>
            <p:cNvPicPr>
              <a:picLocks noChangeAspect="1" noChangeArrowheads="1"/>
            </p:cNvPicPr>
            <p:nvPr/>
          </p:nvPicPr>
          <p:blipFill>
            <a:blip r:embed="rId5"/>
            <a:srcRect/>
            <a:stretch>
              <a:fillRect/>
            </a:stretch>
          </p:blipFill>
          <p:spPr bwMode="auto">
            <a:xfrm>
              <a:off x="6381087" y="2218123"/>
              <a:ext cx="416953" cy="4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组合 5"/>
          <p:cNvGrpSpPr/>
          <p:nvPr/>
        </p:nvGrpSpPr>
        <p:grpSpPr>
          <a:xfrm>
            <a:off x="6123756" y="3271103"/>
            <a:ext cx="999231" cy="997482"/>
            <a:chOff x="6123756" y="3271103"/>
            <a:chExt cx="999231" cy="997482"/>
          </a:xfrm>
        </p:grpSpPr>
        <p:sp>
          <p:nvSpPr>
            <p:cNvPr id="53" name="Oval 52"/>
            <p:cNvSpPr/>
            <p:nvPr/>
          </p:nvSpPr>
          <p:spPr>
            <a:xfrm>
              <a:off x="6123756" y="3271103"/>
              <a:ext cx="999231" cy="997482"/>
            </a:xfrm>
            <a:prstGeom prst="ellipse">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4" name="Picture 53"/>
            <p:cNvPicPr>
              <a:picLocks noChangeAspect="1" noChangeArrowheads="1"/>
            </p:cNvPicPr>
            <p:nvPr/>
          </p:nvPicPr>
          <p:blipFill>
            <a:blip r:embed="rId6"/>
            <a:srcRect/>
            <a:stretch>
              <a:fillRect/>
            </a:stretch>
          </p:blipFill>
          <p:spPr bwMode="auto">
            <a:xfrm>
              <a:off x="6425388" y="3561733"/>
              <a:ext cx="426747" cy="3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123756" y="4595144"/>
            <a:ext cx="999231" cy="997482"/>
            <a:chOff x="6123756" y="4595144"/>
            <a:chExt cx="999231" cy="997482"/>
          </a:xfrm>
        </p:grpSpPr>
        <p:sp>
          <p:nvSpPr>
            <p:cNvPr id="51" name="Oval 50"/>
            <p:cNvSpPr/>
            <p:nvPr/>
          </p:nvSpPr>
          <p:spPr>
            <a:xfrm>
              <a:off x="6123756" y="4595144"/>
              <a:ext cx="999231" cy="997482"/>
            </a:xfrm>
            <a:prstGeom prst="ellipse">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2" name="Picture 51"/>
            <p:cNvPicPr>
              <a:picLocks noChangeAspect="1" noChangeArrowheads="1"/>
            </p:cNvPicPr>
            <p:nvPr/>
          </p:nvPicPr>
          <p:blipFill>
            <a:blip r:embed="rId7"/>
            <a:srcRect/>
            <a:stretch>
              <a:fillRect/>
            </a:stretch>
          </p:blipFill>
          <p:spPr bwMode="auto">
            <a:xfrm>
              <a:off x="6376190" y="4885773"/>
              <a:ext cx="426747" cy="4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图片 28"/>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30"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67" grpId="0"/>
      <p:bldP spid="68" grpId="0"/>
      <p:bldP spid="65" grpId="0"/>
      <p:bldP spid="66" grpId="0"/>
      <p:bldP spid="61" grpId="0"/>
      <p:bldP spid="62" grpId="0"/>
      <p:bldP spid="59" grpId="0"/>
      <p:bldP spid="60"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2"/>
          <p:cNvSpPr txBox="1"/>
          <p:nvPr/>
        </p:nvSpPr>
        <p:spPr>
          <a:xfrm>
            <a:off x="623392" y="4454623"/>
            <a:ext cx="2880320" cy="156666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a:t>
            </a:r>
            <a:endParaRPr lang="en-US" altLang="ko-KR">
              <a:solidFill>
                <a:schemeClr val="accent1"/>
              </a:solidFill>
              <a:ea typeface="Gulim" panose="020B0600000101010101" charset="-127"/>
            </a:endParaRPr>
          </a:p>
        </p:txBody>
      </p:sp>
      <p:sp>
        <p:nvSpPr>
          <p:cNvPr id="5" name="Text Placeholder 42"/>
          <p:cNvSpPr txBox="1"/>
          <p:nvPr/>
        </p:nvSpPr>
        <p:spPr>
          <a:xfrm>
            <a:off x="623392" y="4077072"/>
            <a:ext cx="2232248" cy="37076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1"/>
                </a:solidFill>
                <a:latin typeface="+mn-lt"/>
              </a:rPr>
              <a:t>Your text here</a:t>
            </a:r>
            <a:endParaRPr lang="en-US" dirty="0">
              <a:solidFill>
                <a:schemeClr val="accent1"/>
              </a:solidFill>
              <a:latin typeface="+mn-lt"/>
            </a:endParaRPr>
          </a:p>
        </p:txBody>
      </p:sp>
      <p:grpSp>
        <p:nvGrpSpPr>
          <p:cNvPr id="10" name="Group 350"/>
          <p:cNvGrpSpPr/>
          <p:nvPr/>
        </p:nvGrpSpPr>
        <p:grpSpPr>
          <a:xfrm>
            <a:off x="5429736" y="2964977"/>
            <a:ext cx="1322030" cy="1778714"/>
            <a:chOff x="6042025" y="1973214"/>
            <a:chExt cx="978247" cy="1316174"/>
          </a:xfrm>
        </p:grpSpPr>
        <p:grpSp>
          <p:nvGrpSpPr>
            <p:cNvPr id="11" name="Group 4"/>
            <p:cNvGrpSpPr>
              <a:grpSpLocks noChangeAspect="1"/>
            </p:cNvGrpSpPr>
            <p:nvPr userDrawn="1"/>
          </p:nvGrpSpPr>
          <p:grpSpPr bwMode="auto">
            <a:xfrm>
              <a:off x="6042025" y="2419348"/>
              <a:ext cx="400050" cy="733425"/>
              <a:chOff x="3806" y="1524"/>
              <a:chExt cx="252" cy="462"/>
            </a:xfrm>
          </p:grpSpPr>
          <p:sp>
            <p:nvSpPr>
              <p:cNvPr id="13" name="Freeform 5"/>
              <p:cNvSpPr/>
              <p:nvPr userDrawn="1"/>
            </p:nvSpPr>
            <p:spPr bwMode="auto">
              <a:xfrm>
                <a:off x="3806" y="1524"/>
                <a:ext cx="126" cy="327"/>
              </a:xfrm>
              <a:custGeom>
                <a:avLst/>
                <a:gdLst>
                  <a:gd name="T0" fmla="*/ 293 w 293"/>
                  <a:gd name="T1" fmla="*/ 0 h 761"/>
                  <a:gd name="T2" fmla="*/ 293 w 293"/>
                  <a:gd name="T3" fmla="*/ 761 h 761"/>
                  <a:gd name="T4" fmla="*/ 0 w 293"/>
                  <a:gd name="T5" fmla="*/ 468 h 761"/>
                  <a:gd name="T6" fmla="*/ 293 w 293"/>
                  <a:gd name="T7" fmla="*/ 0 h 761"/>
                </a:gdLst>
                <a:ah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sp>
            <p:nvSpPr>
              <p:cNvPr id="14" name="Freeform 6"/>
              <p:cNvSpPr/>
              <p:nvPr userDrawn="1"/>
            </p:nvSpPr>
            <p:spPr bwMode="auto">
              <a:xfrm>
                <a:off x="3932" y="1524"/>
                <a:ext cx="126" cy="327"/>
              </a:xfrm>
              <a:custGeom>
                <a:avLst/>
                <a:gdLst>
                  <a:gd name="T0" fmla="*/ 293 w 293"/>
                  <a:gd name="T1" fmla="*/ 468 h 761"/>
                  <a:gd name="T2" fmla="*/ 0 w 293"/>
                  <a:gd name="T3" fmla="*/ 761 h 761"/>
                  <a:gd name="T4" fmla="*/ 0 w 293"/>
                  <a:gd name="T5" fmla="*/ 0 h 761"/>
                  <a:gd name="T6" fmla="*/ 293 w 293"/>
                  <a:gd name="T7" fmla="*/ 468 h 761"/>
                </a:gdLst>
                <a:ah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sp>
            <p:nvSpPr>
              <p:cNvPr id="15"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sp>
            <p:nvSpPr>
              <p:cNvPr id="16" name="Freeform 8"/>
              <p:cNvSpPr/>
              <p:nvPr userDrawn="1"/>
            </p:nvSpPr>
            <p:spPr bwMode="auto">
              <a:xfrm>
                <a:off x="3930" y="1796"/>
                <a:ext cx="7" cy="166"/>
              </a:xfrm>
              <a:custGeom>
                <a:avLst/>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sp>
            <p:nvSpPr>
              <p:cNvPr id="17" name="Freeform 9"/>
              <p:cNvSpPr/>
              <p:nvPr userDrawn="1"/>
            </p:nvSpPr>
            <p:spPr bwMode="auto">
              <a:xfrm>
                <a:off x="3932" y="1786"/>
                <a:ext cx="17" cy="176"/>
              </a:xfrm>
              <a:custGeom>
                <a:avLst/>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ah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sp>
            <p:nvSpPr>
              <p:cNvPr id="18" name="Freeform 10"/>
              <p:cNvSpPr/>
              <p:nvPr userDrawn="1"/>
            </p:nvSpPr>
            <p:spPr bwMode="auto">
              <a:xfrm>
                <a:off x="3915" y="1797"/>
                <a:ext cx="17" cy="165"/>
              </a:xfrm>
              <a:custGeom>
                <a:avLst/>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ah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sp>
            <p:nvSpPr>
              <p:cNvPr id="19" name="Freeform 11"/>
              <p:cNvSpPr/>
              <p:nvPr userDrawn="1"/>
            </p:nvSpPr>
            <p:spPr bwMode="auto">
              <a:xfrm>
                <a:off x="3864" y="1804"/>
                <a:ext cx="60" cy="31"/>
              </a:xfrm>
              <a:custGeom>
                <a:avLst/>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latin typeface="Calibri Light" panose="020F0302020204030204" charset="0"/>
                </a:endParaRPr>
              </a:p>
            </p:txBody>
          </p:sp>
        </p:grpSp>
        <p:pic>
          <p:nvPicPr>
            <p:cNvPr id="12" name="Picture 352"/>
            <p:cNvPicPr>
              <a:picLocks noChangeAspect="1"/>
            </p:cNvPicPr>
            <p:nvPr userDrawn="1"/>
          </p:nvPicPr>
          <p:blipFill>
            <a:blip r:embed="rId2" cstate="email"/>
            <a:stretch>
              <a:fillRect/>
            </a:stretch>
          </p:blipFill>
          <p:spPr>
            <a:xfrm>
              <a:off x="6294295" y="1973214"/>
              <a:ext cx="725977" cy="1316174"/>
            </a:xfrm>
            <a:prstGeom prst="rect">
              <a:avLst/>
            </a:prstGeom>
          </p:spPr>
        </p:pic>
      </p:grpSp>
      <p:grpSp>
        <p:nvGrpSpPr>
          <p:cNvPr id="20" name="Group 4"/>
          <p:cNvGrpSpPr>
            <a:grpSpLocks noChangeAspect="1"/>
          </p:cNvGrpSpPr>
          <p:nvPr/>
        </p:nvGrpSpPr>
        <p:grpSpPr bwMode="auto">
          <a:xfrm>
            <a:off x="3965082" y="1772816"/>
            <a:ext cx="4291702" cy="4291700"/>
            <a:chOff x="1771" y="511"/>
            <a:chExt cx="2218" cy="2218"/>
          </a:xfrm>
        </p:grpSpPr>
        <p:sp>
          <p:nvSpPr>
            <p:cNvPr id="21" name="Freeform 5"/>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panose="02000000000000000000" pitchFamily="2" charset="0"/>
                <a:ea typeface="Roboto Condensed Light" panose="02000000000000000000" pitchFamily="2" charset="0"/>
              </a:endParaRPr>
            </a:p>
          </p:txBody>
        </p:sp>
        <p:sp>
          <p:nvSpPr>
            <p:cNvPr id="22" name="Freeform 6"/>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panose="02000000000000000000" pitchFamily="2" charset="0"/>
                <a:ea typeface="Roboto Condensed Light" panose="02000000000000000000" pitchFamily="2" charset="0"/>
              </a:endParaRPr>
            </a:p>
          </p:txBody>
        </p:sp>
        <p:sp>
          <p:nvSpPr>
            <p:cNvPr id="23" name="Freeform 7"/>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panose="02000000000000000000" pitchFamily="2" charset="0"/>
                <a:ea typeface="Roboto Condensed Light" panose="02000000000000000000" pitchFamily="2" charset="0"/>
              </a:endParaRPr>
            </a:p>
          </p:txBody>
        </p:sp>
        <p:sp>
          <p:nvSpPr>
            <p:cNvPr id="24" name="Freeform 8"/>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Condensed Light" panose="02000000000000000000" pitchFamily="2" charset="0"/>
                <a:ea typeface="Roboto Condensed Light" panose="02000000000000000000" pitchFamily="2" charset="0"/>
              </a:endParaRPr>
            </a:p>
          </p:txBody>
        </p:sp>
      </p:grpSp>
      <p:pic>
        <p:nvPicPr>
          <p:cNvPr id="25" name="图片 2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26"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cxnSp>
        <p:nvCxnSpPr>
          <p:cNvPr id="28" name="直接连接符 27"/>
          <p:cNvCxnSpPr/>
          <p:nvPr/>
        </p:nvCxnSpPr>
        <p:spPr>
          <a:xfrm>
            <a:off x="695400" y="3933056"/>
            <a:ext cx="28083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42"/>
          <p:cNvSpPr txBox="1"/>
          <p:nvPr/>
        </p:nvSpPr>
        <p:spPr>
          <a:xfrm>
            <a:off x="623392" y="2222375"/>
            <a:ext cx="2880320" cy="156666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a:t>
            </a:r>
            <a:endParaRPr lang="en-US" altLang="ko-KR">
              <a:solidFill>
                <a:schemeClr val="accent1"/>
              </a:solidFill>
              <a:ea typeface="Gulim" panose="020B0600000101010101" charset="-127"/>
            </a:endParaRPr>
          </a:p>
        </p:txBody>
      </p:sp>
      <p:sp>
        <p:nvSpPr>
          <p:cNvPr id="33" name="Text Placeholder 42"/>
          <p:cNvSpPr txBox="1"/>
          <p:nvPr/>
        </p:nvSpPr>
        <p:spPr>
          <a:xfrm>
            <a:off x="623392" y="1844824"/>
            <a:ext cx="2232248" cy="37076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1"/>
                </a:solidFill>
                <a:latin typeface="+mn-lt"/>
              </a:rPr>
              <a:t>Your text here</a:t>
            </a:r>
            <a:endParaRPr lang="en-US" dirty="0">
              <a:solidFill>
                <a:schemeClr val="accent1"/>
              </a:solidFill>
              <a:latin typeface="+mn-lt"/>
            </a:endParaRPr>
          </a:p>
        </p:txBody>
      </p:sp>
      <p:sp>
        <p:nvSpPr>
          <p:cNvPr id="34" name="Text Placeholder 42"/>
          <p:cNvSpPr txBox="1"/>
          <p:nvPr/>
        </p:nvSpPr>
        <p:spPr>
          <a:xfrm>
            <a:off x="8616280" y="4454623"/>
            <a:ext cx="2880320" cy="156666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a:t>
            </a:r>
            <a:endParaRPr lang="en-US" altLang="ko-KR">
              <a:solidFill>
                <a:schemeClr val="accent1"/>
              </a:solidFill>
              <a:ea typeface="Gulim" panose="020B0600000101010101" charset="-127"/>
            </a:endParaRPr>
          </a:p>
        </p:txBody>
      </p:sp>
      <p:sp>
        <p:nvSpPr>
          <p:cNvPr id="35" name="Text Placeholder 42"/>
          <p:cNvSpPr txBox="1"/>
          <p:nvPr/>
        </p:nvSpPr>
        <p:spPr>
          <a:xfrm>
            <a:off x="8616280" y="4077072"/>
            <a:ext cx="2232248" cy="37076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1"/>
                </a:solidFill>
                <a:latin typeface="+mn-lt"/>
              </a:rPr>
              <a:t>Your text here</a:t>
            </a:r>
            <a:endParaRPr lang="en-US" dirty="0">
              <a:solidFill>
                <a:schemeClr val="accent1"/>
              </a:solidFill>
              <a:latin typeface="+mn-lt"/>
            </a:endParaRPr>
          </a:p>
        </p:txBody>
      </p:sp>
      <p:cxnSp>
        <p:nvCxnSpPr>
          <p:cNvPr id="36" name="直接连接符 35"/>
          <p:cNvCxnSpPr/>
          <p:nvPr/>
        </p:nvCxnSpPr>
        <p:spPr>
          <a:xfrm>
            <a:off x="8688288" y="3933056"/>
            <a:ext cx="28083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 Placeholder 42"/>
          <p:cNvSpPr txBox="1"/>
          <p:nvPr/>
        </p:nvSpPr>
        <p:spPr>
          <a:xfrm>
            <a:off x="8616280" y="2222375"/>
            <a:ext cx="2880320" cy="156666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a:t>
            </a:r>
            <a:endParaRPr lang="en-US" altLang="ko-KR">
              <a:solidFill>
                <a:schemeClr val="accent1"/>
              </a:solidFill>
              <a:ea typeface="Gulim" panose="020B0600000101010101" charset="-127"/>
            </a:endParaRPr>
          </a:p>
        </p:txBody>
      </p:sp>
      <p:sp>
        <p:nvSpPr>
          <p:cNvPr id="38" name="Text Placeholder 42"/>
          <p:cNvSpPr txBox="1"/>
          <p:nvPr/>
        </p:nvSpPr>
        <p:spPr>
          <a:xfrm>
            <a:off x="8616280" y="1844824"/>
            <a:ext cx="2232248" cy="37076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1"/>
                </a:solidFill>
                <a:latin typeface="+mn-lt"/>
              </a:rPr>
              <a:t>Your text here</a:t>
            </a:r>
            <a:endParaRPr lang="en-US" dirty="0">
              <a:solidFill>
                <a:schemeClr val="accent1"/>
              </a:solidFill>
              <a:latin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1+#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 presetClass="entr" presetSubtype="2"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2" presetClass="entr" presetSubtype="8"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0-#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2" presetClass="entr" presetSubtype="8"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0-#ppt_w/2"/>
                                          </p:val>
                                        </p:tav>
                                        <p:tav tm="100000">
                                          <p:val>
                                            <p:strVal val="#ppt_x"/>
                                          </p:val>
                                        </p:tav>
                                      </p:tavLst>
                                    </p:anim>
                                    <p:anim calcmode="lin" valueType="num">
                                      <p:cBhvr additive="base">
                                        <p:cTn id="58" dur="5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2" presetClass="entr" presetSubtype="8"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0-#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2" grpId="0"/>
      <p:bldP spid="33" grpId="0"/>
      <p:bldP spid="34" grpId="0"/>
      <p:bldP spid="35"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12"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
        <p:nvSpPr>
          <p:cNvPr id="13" name="Text Placeholder 20"/>
          <p:cNvSpPr txBox="1"/>
          <p:nvPr/>
        </p:nvSpPr>
        <p:spPr>
          <a:xfrm>
            <a:off x="623393" y="4509120"/>
            <a:ext cx="3384375" cy="1909933"/>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en-US" altLang="ko-KR">
                <a:solidFill>
                  <a:schemeClr val="accent1"/>
                </a:solidFill>
                <a:latin typeface="+mn-lt"/>
                <a:ea typeface="Gulim" panose="020B0600000101010101" charset="-127"/>
              </a:rPr>
              <a:t>Lorem ipsum dolor sit amet, consectetuer adipiscing elit, sed diam nonummy nibh euismod tincidunt ut laoreet dolore magna aliquam erat volutpat. </a:t>
            </a:r>
          </a:p>
        </p:txBody>
      </p:sp>
      <p:sp>
        <p:nvSpPr>
          <p:cNvPr id="14" name="Text Placeholder 20"/>
          <p:cNvSpPr txBox="1"/>
          <p:nvPr/>
        </p:nvSpPr>
        <p:spPr>
          <a:xfrm>
            <a:off x="623393" y="4001623"/>
            <a:ext cx="3348532" cy="363481"/>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solidFill>
                  <a:schemeClr val="accent1"/>
                </a:solidFill>
                <a:latin typeface="+mn-lt"/>
              </a:rPr>
              <a:t>Your text here</a:t>
            </a:r>
            <a:endParaRPr lang="en-US" sz="2400" b="1" dirty="0">
              <a:solidFill>
                <a:schemeClr val="accent1"/>
              </a:solidFill>
              <a:latin typeface="+mn-lt"/>
            </a:endParaRPr>
          </a:p>
        </p:txBody>
      </p:sp>
      <p:cxnSp>
        <p:nvCxnSpPr>
          <p:cNvPr id="15" name="直接连接符 14"/>
          <p:cNvCxnSpPr/>
          <p:nvPr/>
        </p:nvCxnSpPr>
        <p:spPr>
          <a:xfrm>
            <a:off x="695400" y="4437112"/>
            <a:ext cx="3289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0"/>
          <p:cNvSpPr txBox="1"/>
          <p:nvPr/>
        </p:nvSpPr>
        <p:spPr>
          <a:xfrm>
            <a:off x="4379473" y="4509120"/>
            <a:ext cx="3384375" cy="1909933"/>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latin typeface="+mn-lt"/>
                <a:ea typeface="Gulim" panose="020B0600000101010101" charset="-127"/>
              </a:rPr>
              <a:t>Lorem ipsum dolor sit amet, consectetuer adipiscing elit, sed diam nonummy nibh euismod tincidunt ut laoreet dolore magna aliquam erat volutpat. </a:t>
            </a:r>
            <a:endParaRPr lang="en-US" altLang="ko-KR">
              <a:solidFill>
                <a:schemeClr val="accent1"/>
              </a:solidFill>
              <a:latin typeface="+mn-lt"/>
              <a:ea typeface="Gulim" panose="020B0600000101010101" charset="-127"/>
            </a:endParaRPr>
          </a:p>
        </p:txBody>
      </p:sp>
      <p:sp>
        <p:nvSpPr>
          <p:cNvPr id="18" name="Text Placeholder 20"/>
          <p:cNvSpPr txBox="1"/>
          <p:nvPr/>
        </p:nvSpPr>
        <p:spPr>
          <a:xfrm>
            <a:off x="4379473" y="4001623"/>
            <a:ext cx="3348532" cy="363481"/>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solidFill>
                  <a:schemeClr val="accent1"/>
                </a:solidFill>
                <a:latin typeface="+mn-lt"/>
              </a:rPr>
              <a:t>Your text here</a:t>
            </a:r>
            <a:endParaRPr lang="en-US" sz="2400" b="1" dirty="0">
              <a:solidFill>
                <a:schemeClr val="accent1"/>
              </a:solidFill>
              <a:latin typeface="+mn-lt"/>
            </a:endParaRPr>
          </a:p>
        </p:txBody>
      </p:sp>
      <p:cxnSp>
        <p:nvCxnSpPr>
          <p:cNvPr id="19" name="直接连接符 18"/>
          <p:cNvCxnSpPr/>
          <p:nvPr/>
        </p:nvCxnSpPr>
        <p:spPr>
          <a:xfrm>
            <a:off x="4451480" y="4437112"/>
            <a:ext cx="3289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0"/>
          <p:cNvSpPr txBox="1"/>
          <p:nvPr/>
        </p:nvSpPr>
        <p:spPr>
          <a:xfrm>
            <a:off x="8040217" y="4509120"/>
            <a:ext cx="3384375" cy="1909933"/>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latin typeface="+mn-lt"/>
                <a:ea typeface="Gulim" panose="020B0600000101010101" charset="-127"/>
              </a:rPr>
              <a:t>Lorem ipsum dolor sit amet, consectetuer adipiscing elit, sed diam nonummy nibh euismod tincidunt ut laoreet dolore magna aliquam erat volutpat. </a:t>
            </a:r>
            <a:endParaRPr lang="en-US" altLang="ko-KR">
              <a:solidFill>
                <a:schemeClr val="accent1"/>
              </a:solidFill>
              <a:latin typeface="+mn-lt"/>
              <a:ea typeface="Gulim" panose="020B0600000101010101" charset="-127"/>
            </a:endParaRPr>
          </a:p>
        </p:txBody>
      </p:sp>
      <p:sp>
        <p:nvSpPr>
          <p:cNvPr id="21" name="Text Placeholder 20"/>
          <p:cNvSpPr txBox="1"/>
          <p:nvPr/>
        </p:nvSpPr>
        <p:spPr>
          <a:xfrm>
            <a:off x="8040217" y="4001623"/>
            <a:ext cx="3348532" cy="363481"/>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solidFill>
                  <a:schemeClr val="accent1"/>
                </a:solidFill>
                <a:latin typeface="+mn-lt"/>
              </a:rPr>
              <a:t>Your text here</a:t>
            </a:r>
            <a:endParaRPr lang="en-US" sz="2400" b="1" dirty="0">
              <a:solidFill>
                <a:schemeClr val="accent1"/>
              </a:solidFill>
              <a:latin typeface="+mn-lt"/>
            </a:endParaRPr>
          </a:p>
        </p:txBody>
      </p:sp>
      <p:cxnSp>
        <p:nvCxnSpPr>
          <p:cNvPr id="22" name="直接连接符 21"/>
          <p:cNvCxnSpPr/>
          <p:nvPr/>
        </p:nvCxnSpPr>
        <p:spPr>
          <a:xfrm>
            <a:off x="8112224" y="4437112"/>
            <a:ext cx="3289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2" name="Picture 4" descr="环保 的图像结果"/>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colorTemperature colorTemp="4700"/>
                    </a14:imgEffect>
                  </a14:imgLayer>
                </a14:imgProps>
              </a:ext>
            </a:extLst>
          </a:blip>
          <a:srcRect t="21808" b="55265"/>
          <a:stretch>
            <a:fillRect/>
          </a:stretch>
        </p:blipFill>
        <p:spPr bwMode="auto">
          <a:xfrm>
            <a:off x="695400" y="1386348"/>
            <a:ext cx="10729192" cy="245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flipH="1">
            <a:off x="1343472" y="1412776"/>
            <a:ext cx="3600621" cy="4841723"/>
            <a:chOff x="2855640" y="2995984"/>
            <a:chExt cx="2376485" cy="3195638"/>
          </a:xfrm>
        </p:grpSpPr>
        <p:grpSp>
          <p:nvGrpSpPr>
            <p:cNvPr id="2" name="Group 4"/>
            <p:cNvGrpSpPr>
              <a:grpSpLocks noChangeAspect="1"/>
            </p:cNvGrpSpPr>
            <p:nvPr/>
          </p:nvGrpSpPr>
          <p:grpSpPr bwMode="auto">
            <a:xfrm>
              <a:off x="2855640" y="4077072"/>
              <a:ext cx="973138" cy="1766888"/>
              <a:chOff x="2109" y="1604"/>
              <a:chExt cx="613" cy="1113"/>
            </a:xfrm>
          </p:grpSpPr>
          <p:sp>
            <p:nvSpPr>
              <p:cNvPr id="3" name="Freeform 5"/>
              <p:cNvSpPr/>
              <p:nvPr userDrawn="1"/>
            </p:nvSpPr>
            <p:spPr bwMode="auto">
              <a:xfrm>
                <a:off x="2109" y="1604"/>
                <a:ext cx="307" cy="795"/>
              </a:xfrm>
              <a:custGeom>
                <a:avLst/>
                <a:gdLst>
                  <a:gd name="T0" fmla="*/ 293 w 293"/>
                  <a:gd name="T1" fmla="*/ 0 h 761"/>
                  <a:gd name="T2" fmla="*/ 293 w 293"/>
                  <a:gd name="T3" fmla="*/ 761 h 761"/>
                  <a:gd name="T4" fmla="*/ 0 w 293"/>
                  <a:gd name="T5" fmla="*/ 468 h 761"/>
                  <a:gd name="T6" fmla="*/ 293 w 293"/>
                  <a:gd name="T7" fmla="*/ 0 h 761"/>
                </a:gdLst>
                <a:ah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4" name="Freeform 6"/>
              <p:cNvSpPr/>
              <p:nvPr userDrawn="1"/>
            </p:nvSpPr>
            <p:spPr bwMode="auto">
              <a:xfrm>
                <a:off x="2416" y="1604"/>
                <a:ext cx="306" cy="795"/>
              </a:xfrm>
              <a:custGeom>
                <a:avLst/>
                <a:gdLst>
                  <a:gd name="T0" fmla="*/ 293 w 293"/>
                  <a:gd name="T1" fmla="*/ 468 h 761"/>
                  <a:gd name="T2" fmla="*/ 0 w 293"/>
                  <a:gd name="T3" fmla="*/ 761 h 761"/>
                  <a:gd name="T4" fmla="*/ 0 w 293"/>
                  <a:gd name="T5" fmla="*/ 0 h 761"/>
                  <a:gd name="T6" fmla="*/ 293 w 293"/>
                  <a:gd name="T7" fmla="*/ 468 h 761"/>
                </a:gdLst>
                <a:ah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5" name="Oval 7"/>
              <p:cNvSpPr>
                <a:spLocks noChangeArrowheads="1"/>
              </p:cNvSpPr>
              <p:nvPr userDrawn="1"/>
            </p:nvSpPr>
            <p:spPr bwMode="auto">
              <a:xfrm>
                <a:off x="2110" y="2618"/>
                <a:ext cx="611" cy="99"/>
              </a:xfrm>
              <a:prstGeom prst="ellipse">
                <a:avLst/>
              </a:prstGeom>
              <a:solidFill>
                <a:srgbClr val="66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6" name="Freeform 8"/>
              <p:cNvSpPr/>
              <p:nvPr userDrawn="1"/>
            </p:nvSpPr>
            <p:spPr bwMode="auto">
              <a:xfrm>
                <a:off x="2410" y="2264"/>
                <a:ext cx="17" cy="405"/>
              </a:xfrm>
              <a:custGeom>
                <a:avLst/>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7" name="Freeform 9"/>
              <p:cNvSpPr/>
              <p:nvPr userDrawn="1"/>
            </p:nvSpPr>
            <p:spPr bwMode="auto">
              <a:xfrm>
                <a:off x="2416" y="2241"/>
                <a:ext cx="40" cy="428"/>
              </a:xfrm>
              <a:custGeom>
                <a:avLst/>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ah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8" name="Freeform 10"/>
              <p:cNvSpPr/>
              <p:nvPr userDrawn="1"/>
            </p:nvSpPr>
            <p:spPr bwMode="auto">
              <a:xfrm>
                <a:off x="2375" y="2267"/>
                <a:ext cx="41" cy="402"/>
              </a:xfrm>
              <a:custGeom>
                <a:avLst/>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ah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sp>
            <p:nvSpPr>
              <p:cNvPr id="9" name="Freeform 11"/>
              <p:cNvSpPr/>
              <p:nvPr userDrawn="1"/>
            </p:nvSpPr>
            <p:spPr bwMode="auto">
              <a:xfrm>
                <a:off x="2250" y="2284"/>
                <a:ext cx="147" cy="75"/>
              </a:xfrm>
              <a:custGeom>
                <a:avLst/>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latin typeface="Calibri Light" panose="020F0302020204030204" charset="0"/>
                </a:endParaRPr>
              </a:p>
            </p:txBody>
          </p:sp>
        </p:grpSp>
        <p:grpSp>
          <p:nvGrpSpPr>
            <p:cNvPr id="10" name="Group 4"/>
            <p:cNvGrpSpPr>
              <a:grpSpLocks noChangeAspect="1"/>
            </p:cNvGrpSpPr>
            <p:nvPr/>
          </p:nvGrpSpPr>
          <p:grpSpPr bwMode="auto">
            <a:xfrm>
              <a:off x="3468413" y="2995984"/>
              <a:ext cx="1763712" cy="3195638"/>
              <a:chOff x="2495" y="923"/>
              <a:chExt cx="1111" cy="2013"/>
            </a:xfrm>
          </p:grpSpPr>
          <p:sp>
            <p:nvSpPr>
              <p:cNvPr id="11" name="Oval 5"/>
              <p:cNvSpPr>
                <a:spLocks noChangeArrowheads="1"/>
              </p:cNvSpPr>
              <p:nvPr userDrawn="1"/>
            </p:nvSpPr>
            <p:spPr bwMode="auto">
              <a:xfrm>
                <a:off x="2495" y="2750"/>
                <a:ext cx="1111" cy="186"/>
              </a:xfrm>
              <a:prstGeom prst="ellipse">
                <a:avLst/>
              </a:prstGeom>
              <a:solidFill>
                <a:srgbClr val="66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2" name="Freeform 6"/>
              <p:cNvSpPr/>
              <p:nvPr userDrawn="1"/>
            </p:nvSpPr>
            <p:spPr bwMode="auto">
              <a:xfrm>
                <a:off x="2495" y="923"/>
                <a:ext cx="556" cy="1372"/>
              </a:xfrm>
              <a:custGeom>
                <a:avLst/>
                <a:gdLst>
                  <a:gd name="T0" fmla="*/ 601 w 601"/>
                  <a:gd name="T1" fmla="*/ 0 h 1485"/>
                  <a:gd name="T2" fmla="*/ 601 w 601"/>
                  <a:gd name="T3" fmla="*/ 1485 h 1485"/>
                  <a:gd name="T4" fmla="*/ 412 w 601"/>
                  <a:gd name="T5" fmla="*/ 1338 h 1485"/>
                  <a:gd name="T6" fmla="*/ 327 w 601"/>
                  <a:gd name="T7" fmla="*/ 1358 h 1485"/>
                  <a:gd name="T8" fmla="*/ 133 w 601"/>
                  <a:gd name="T9" fmla="*/ 1164 h 1485"/>
                  <a:gd name="T10" fmla="*/ 164 w 601"/>
                  <a:gd name="T11" fmla="*/ 1060 h 1485"/>
                  <a:gd name="T12" fmla="*/ 99 w 601"/>
                  <a:gd name="T13" fmla="*/ 905 h 1485"/>
                  <a:gd name="T14" fmla="*/ 0 w 601"/>
                  <a:gd name="T15" fmla="*/ 717 h 1485"/>
                  <a:gd name="T16" fmla="*/ 227 w 601"/>
                  <a:gd name="T17" fmla="*/ 490 h 1485"/>
                  <a:gd name="T18" fmla="*/ 305 w 601"/>
                  <a:gd name="T19" fmla="*/ 504 h 1485"/>
                  <a:gd name="T20" fmla="*/ 406 w 601"/>
                  <a:gd name="T21" fmla="*/ 352 h 1485"/>
                  <a:gd name="T22" fmla="*/ 378 w 601"/>
                  <a:gd name="T23" fmla="*/ 271 h 1485"/>
                  <a:gd name="T24" fmla="*/ 502 w 601"/>
                  <a:gd name="T25" fmla="*/ 138 h 1485"/>
                  <a:gd name="T26" fmla="*/ 496 w 601"/>
                  <a:gd name="T27" fmla="*/ 104 h 1485"/>
                  <a:gd name="T28" fmla="*/ 601 w 601"/>
                  <a:gd name="T29" fmla="*/ 0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1" h="1485">
                    <a:moveTo>
                      <a:pt x="601" y="0"/>
                    </a:moveTo>
                    <a:cubicBezTo>
                      <a:pt x="601" y="1485"/>
                      <a:pt x="601" y="1485"/>
                      <a:pt x="601" y="1485"/>
                    </a:cubicBezTo>
                    <a:cubicBezTo>
                      <a:pt x="510" y="1485"/>
                      <a:pt x="433" y="1422"/>
                      <a:pt x="412" y="1338"/>
                    </a:cubicBezTo>
                    <a:cubicBezTo>
                      <a:pt x="386" y="1350"/>
                      <a:pt x="357" y="1358"/>
                      <a:pt x="327" y="1358"/>
                    </a:cubicBezTo>
                    <a:cubicBezTo>
                      <a:pt x="220" y="1358"/>
                      <a:pt x="133" y="1271"/>
                      <a:pt x="133" y="1164"/>
                    </a:cubicBezTo>
                    <a:cubicBezTo>
                      <a:pt x="133" y="1126"/>
                      <a:pt x="144" y="1090"/>
                      <a:pt x="164" y="1060"/>
                    </a:cubicBezTo>
                    <a:cubicBezTo>
                      <a:pt x="125" y="1019"/>
                      <a:pt x="101" y="965"/>
                      <a:pt x="99" y="905"/>
                    </a:cubicBezTo>
                    <a:cubicBezTo>
                      <a:pt x="39" y="864"/>
                      <a:pt x="0" y="795"/>
                      <a:pt x="0" y="717"/>
                    </a:cubicBezTo>
                    <a:cubicBezTo>
                      <a:pt x="0" y="592"/>
                      <a:pt x="101" y="490"/>
                      <a:pt x="227" y="490"/>
                    </a:cubicBezTo>
                    <a:cubicBezTo>
                      <a:pt x="254" y="490"/>
                      <a:pt x="281" y="495"/>
                      <a:pt x="305" y="504"/>
                    </a:cubicBezTo>
                    <a:cubicBezTo>
                      <a:pt x="310" y="440"/>
                      <a:pt x="348" y="382"/>
                      <a:pt x="406" y="352"/>
                    </a:cubicBezTo>
                    <a:cubicBezTo>
                      <a:pt x="389" y="329"/>
                      <a:pt x="378" y="301"/>
                      <a:pt x="378" y="271"/>
                    </a:cubicBezTo>
                    <a:cubicBezTo>
                      <a:pt x="378" y="201"/>
                      <a:pt x="433" y="143"/>
                      <a:pt x="502" y="138"/>
                    </a:cubicBezTo>
                    <a:cubicBezTo>
                      <a:pt x="498" y="127"/>
                      <a:pt x="496" y="116"/>
                      <a:pt x="496" y="104"/>
                    </a:cubicBezTo>
                    <a:cubicBezTo>
                      <a:pt x="496" y="47"/>
                      <a:pt x="543" y="0"/>
                      <a:pt x="601" y="0"/>
                    </a:cubicBezTo>
                    <a:close/>
                  </a:path>
                </a:pathLst>
              </a:custGeom>
              <a:solidFill>
                <a:srgbClr val="A6D3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3" name="Freeform 7"/>
              <p:cNvSpPr/>
              <p:nvPr userDrawn="1"/>
            </p:nvSpPr>
            <p:spPr bwMode="auto">
              <a:xfrm>
                <a:off x="3051" y="923"/>
                <a:ext cx="555" cy="1372"/>
              </a:xfrm>
              <a:custGeom>
                <a:avLst/>
                <a:gdLst>
                  <a:gd name="T0" fmla="*/ 390 w 599"/>
                  <a:gd name="T1" fmla="*/ 1139 h 1485"/>
                  <a:gd name="T2" fmla="*/ 391 w 599"/>
                  <a:gd name="T3" fmla="*/ 1164 h 1485"/>
                  <a:gd name="T4" fmla="*/ 189 w 599"/>
                  <a:gd name="T5" fmla="*/ 1366 h 1485"/>
                  <a:gd name="T6" fmla="*/ 179 w 599"/>
                  <a:gd name="T7" fmla="*/ 1365 h 1485"/>
                  <a:gd name="T8" fmla="*/ 0 w 599"/>
                  <a:gd name="T9" fmla="*/ 1485 h 1485"/>
                  <a:gd name="T10" fmla="*/ 0 w 599"/>
                  <a:gd name="T11" fmla="*/ 0 h 1485"/>
                  <a:gd name="T12" fmla="*/ 104 w 599"/>
                  <a:gd name="T13" fmla="*/ 104 h 1485"/>
                  <a:gd name="T14" fmla="*/ 85 w 599"/>
                  <a:gd name="T15" fmla="*/ 164 h 1485"/>
                  <a:gd name="T16" fmla="*/ 116 w 599"/>
                  <a:gd name="T17" fmla="*/ 161 h 1485"/>
                  <a:gd name="T18" fmla="*/ 295 w 599"/>
                  <a:gd name="T19" fmla="*/ 341 h 1485"/>
                  <a:gd name="T20" fmla="*/ 213 w 599"/>
                  <a:gd name="T21" fmla="*/ 491 h 1485"/>
                  <a:gd name="T22" fmla="*/ 261 w 599"/>
                  <a:gd name="T23" fmla="*/ 488 h 1485"/>
                  <a:gd name="T24" fmla="*/ 599 w 599"/>
                  <a:gd name="T25" fmla="*/ 826 h 1485"/>
                  <a:gd name="T26" fmla="*/ 390 w 599"/>
                  <a:gd name="T27" fmla="*/ 1139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1485">
                    <a:moveTo>
                      <a:pt x="390" y="1139"/>
                    </a:moveTo>
                    <a:cubicBezTo>
                      <a:pt x="391" y="1147"/>
                      <a:pt x="391" y="1155"/>
                      <a:pt x="391" y="1164"/>
                    </a:cubicBezTo>
                    <a:cubicBezTo>
                      <a:pt x="391" y="1276"/>
                      <a:pt x="301" y="1366"/>
                      <a:pt x="189" y="1366"/>
                    </a:cubicBezTo>
                    <a:cubicBezTo>
                      <a:pt x="186" y="1366"/>
                      <a:pt x="183" y="1366"/>
                      <a:pt x="179" y="1365"/>
                    </a:cubicBezTo>
                    <a:cubicBezTo>
                      <a:pt x="150" y="1436"/>
                      <a:pt x="80" y="1485"/>
                      <a:pt x="0" y="1485"/>
                    </a:cubicBezTo>
                    <a:cubicBezTo>
                      <a:pt x="0" y="0"/>
                      <a:pt x="0" y="0"/>
                      <a:pt x="0" y="0"/>
                    </a:cubicBezTo>
                    <a:cubicBezTo>
                      <a:pt x="57" y="0"/>
                      <a:pt x="104" y="47"/>
                      <a:pt x="104" y="104"/>
                    </a:cubicBezTo>
                    <a:cubicBezTo>
                      <a:pt x="104" y="127"/>
                      <a:pt x="97" y="147"/>
                      <a:pt x="85" y="164"/>
                    </a:cubicBezTo>
                    <a:cubicBezTo>
                      <a:pt x="95" y="162"/>
                      <a:pt x="105" y="161"/>
                      <a:pt x="116" y="161"/>
                    </a:cubicBezTo>
                    <a:cubicBezTo>
                      <a:pt x="215" y="161"/>
                      <a:pt x="295" y="242"/>
                      <a:pt x="295" y="341"/>
                    </a:cubicBezTo>
                    <a:cubicBezTo>
                      <a:pt x="295" y="404"/>
                      <a:pt x="262" y="460"/>
                      <a:pt x="213" y="491"/>
                    </a:cubicBezTo>
                    <a:cubicBezTo>
                      <a:pt x="228" y="489"/>
                      <a:pt x="244" y="488"/>
                      <a:pt x="261" y="488"/>
                    </a:cubicBezTo>
                    <a:cubicBezTo>
                      <a:pt x="448" y="488"/>
                      <a:pt x="599" y="639"/>
                      <a:pt x="599" y="826"/>
                    </a:cubicBezTo>
                    <a:cubicBezTo>
                      <a:pt x="599" y="967"/>
                      <a:pt x="512" y="1088"/>
                      <a:pt x="390" y="1139"/>
                    </a:cubicBezTo>
                    <a:close/>
                  </a:path>
                </a:pathLst>
              </a:custGeom>
              <a:solidFill>
                <a:srgbClr val="83B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4" name="Freeform 8"/>
              <p:cNvSpPr/>
              <p:nvPr userDrawn="1"/>
            </p:nvSpPr>
            <p:spPr bwMode="auto">
              <a:xfrm>
                <a:off x="3038" y="2093"/>
                <a:ext cx="35" cy="750"/>
              </a:xfrm>
              <a:custGeom>
                <a:avLst/>
                <a:gdLst>
                  <a:gd name="T0" fmla="*/ 38 w 38"/>
                  <a:gd name="T1" fmla="*/ 20 h 811"/>
                  <a:gd name="T2" fmla="*/ 38 w 38"/>
                  <a:gd name="T3" fmla="*/ 811 h 811"/>
                  <a:gd name="T4" fmla="*/ 0 w 38"/>
                  <a:gd name="T5" fmla="*/ 811 h 811"/>
                  <a:gd name="T6" fmla="*/ 0 w 38"/>
                  <a:gd name="T7" fmla="*/ 0 h 811"/>
                  <a:gd name="T8" fmla="*/ 14 w 38"/>
                  <a:gd name="T9" fmla="*/ 8 h 811"/>
                  <a:gd name="T10" fmla="*/ 38 w 38"/>
                  <a:gd name="T11" fmla="*/ 20 h 811"/>
                </a:gdLst>
                <a:ahLst/>
                <a:cxnLst>
                  <a:cxn ang="0">
                    <a:pos x="T0" y="T1"/>
                  </a:cxn>
                  <a:cxn ang="0">
                    <a:pos x="T2" y="T3"/>
                  </a:cxn>
                  <a:cxn ang="0">
                    <a:pos x="T4" y="T5"/>
                  </a:cxn>
                  <a:cxn ang="0">
                    <a:pos x="T6" y="T7"/>
                  </a:cxn>
                  <a:cxn ang="0">
                    <a:pos x="T8" y="T9"/>
                  </a:cxn>
                  <a:cxn ang="0">
                    <a:pos x="T10" y="T11"/>
                  </a:cxn>
                </a:cxnLst>
                <a:rect l="0" t="0" r="r" b="b"/>
                <a:pathLst>
                  <a:path w="38" h="811">
                    <a:moveTo>
                      <a:pt x="38" y="20"/>
                    </a:moveTo>
                    <a:cubicBezTo>
                      <a:pt x="38" y="811"/>
                      <a:pt x="38" y="811"/>
                      <a:pt x="38" y="811"/>
                    </a:cubicBezTo>
                    <a:cubicBezTo>
                      <a:pt x="0" y="811"/>
                      <a:pt x="0" y="811"/>
                      <a:pt x="0" y="811"/>
                    </a:cubicBezTo>
                    <a:cubicBezTo>
                      <a:pt x="0" y="0"/>
                      <a:pt x="0" y="0"/>
                      <a:pt x="0" y="0"/>
                    </a:cubicBezTo>
                    <a:cubicBezTo>
                      <a:pt x="5" y="3"/>
                      <a:pt x="9" y="5"/>
                      <a:pt x="14" y="8"/>
                    </a:cubicBezTo>
                    <a:cubicBezTo>
                      <a:pt x="21" y="12"/>
                      <a:pt x="29" y="16"/>
                      <a:pt x="38" y="20"/>
                    </a:cubicBezTo>
                    <a:close/>
                  </a:path>
                </a:pathLst>
              </a:custGeom>
              <a:solidFill>
                <a:srgbClr val="6D5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5" name="Freeform 9"/>
              <p:cNvSpPr/>
              <p:nvPr userDrawn="1"/>
            </p:nvSpPr>
            <p:spPr bwMode="auto">
              <a:xfrm>
                <a:off x="3006" y="2071"/>
                <a:ext cx="44" cy="772"/>
              </a:xfrm>
              <a:custGeom>
                <a:avLst/>
                <a:gdLst>
                  <a:gd name="T0" fmla="*/ 48 w 48"/>
                  <a:gd name="T1" fmla="*/ 32 h 835"/>
                  <a:gd name="T2" fmla="*/ 48 w 48"/>
                  <a:gd name="T3" fmla="*/ 835 h 835"/>
                  <a:gd name="T4" fmla="*/ 0 w 48"/>
                  <a:gd name="T5" fmla="*/ 835 h 835"/>
                  <a:gd name="T6" fmla="*/ 0 w 48"/>
                  <a:gd name="T7" fmla="*/ 0 h 835"/>
                  <a:gd name="T8" fmla="*/ 34 w 48"/>
                  <a:gd name="T9" fmla="*/ 24 h 835"/>
                  <a:gd name="T10" fmla="*/ 34 w 48"/>
                  <a:gd name="T11" fmla="*/ 24 h 835"/>
                  <a:gd name="T12" fmla="*/ 48 w 48"/>
                  <a:gd name="T13" fmla="*/ 32 h 835"/>
                </a:gdLst>
                <a:ahLst/>
                <a:cxnLst>
                  <a:cxn ang="0">
                    <a:pos x="T0" y="T1"/>
                  </a:cxn>
                  <a:cxn ang="0">
                    <a:pos x="T2" y="T3"/>
                  </a:cxn>
                  <a:cxn ang="0">
                    <a:pos x="T4" y="T5"/>
                  </a:cxn>
                  <a:cxn ang="0">
                    <a:pos x="T6" y="T7"/>
                  </a:cxn>
                  <a:cxn ang="0">
                    <a:pos x="T8" y="T9"/>
                  </a:cxn>
                  <a:cxn ang="0">
                    <a:pos x="T10" y="T11"/>
                  </a:cxn>
                  <a:cxn ang="0">
                    <a:pos x="T12" y="T13"/>
                  </a:cxn>
                </a:cxnLst>
                <a:rect l="0" t="0" r="r" b="b"/>
                <a:pathLst>
                  <a:path w="48" h="835">
                    <a:moveTo>
                      <a:pt x="48" y="32"/>
                    </a:moveTo>
                    <a:cubicBezTo>
                      <a:pt x="48" y="835"/>
                      <a:pt x="48" y="835"/>
                      <a:pt x="48" y="835"/>
                    </a:cubicBezTo>
                    <a:cubicBezTo>
                      <a:pt x="0" y="835"/>
                      <a:pt x="0" y="835"/>
                      <a:pt x="0" y="835"/>
                    </a:cubicBezTo>
                    <a:cubicBezTo>
                      <a:pt x="0" y="0"/>
                      <a:pt x="0" y="0"/>
                      <a:pt x="0" y="0"/>
                    </a:cubicBezTo>
                    <a:cubicBezTo>
                      <a:pt x="10" y="8"/>
                      <a:pt x="21" y="16"/>
                      <a:pt x="34" y="24"/>
                    </a:cubicBezTo>
                    <a:cubicBezTo>
                      <a:pt x="34" y="24"/>
                      <a:pt x="34" y="24"/>
                      <a:pt x="34" y="24"/>
                    </a:cubicBezTo>
                    <a:cubicBezTo>
                      <a:pt x="39" y="27"/>
                      <a:pt x="43" y="29"/>
                      <a:pt x="48" y="32"/>
                    </a:cubicBez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6" name="Freeform 10"/>
              <p:cNvSpPr/>
              <p:nvPr userDrawn="1"/>
            </p:nvSpPr>
            <p:spPr bwMode="auto">
              <a:xfrm>
                <a:off x="3050" y="2100"/>
                <a:ext cx="44" cy="743"/>
              </a:xfrm>
              <a:custGeom>
                <a:avLst/>
                <a:gdLst>
                  <a:gd name="T0" fmla="*/ 47 w 47"/>
                  <a:gd name="T1" fmla="*/ 23 h 803"/>
                  <a:gd name="T2" fmla="*/ 47 w 47"/>
                  <a:gd name="T3" fmla="*/ 803 h 803"/>
                  <a:gd name="T4" fmla="*/ 0 w 47"/>
                  <a:gd name="T5" fmla="*/ 803 h 803"/>
                  <a:gd name="T6" fmla="*/ 0 w 47"/>
                  <a:gd name="T7" fmla="*/ 0 h 803"/>
                  <a:gd name="T8" fmla="*/ 24 w 47"/>
                  <a:gd name="T9" fmla="*/ 12 h 803"/>
                  <a:gd name="T10" fmla="*/ 47 w 47"/>
                  <a:gd name="T11" fmla="*/ 23 h 803"/>
                </a:gdLst>
                <a:ahLst/>
                <a:cxnLst>
                  <a:cxn ang="0">
                    <a:pos x="T0" y="T1"/>
                  </a:cxn>
                  <a:cxn ang="0">
                    <a:pos x="T2" y="T3"/>
                  </a:cxn>
                  <a:cxn ang="0">
                    <a:pos x="T4" y="T5"/>
                  </a:cxn>
                  <a:cxn ang="0">
                    <a:pos x="T6" y="T7"/>
                  </a:cxn>
                  <a:cxn ang="0">
                    <a:pos x="T8" y="T9"/>
                  </a:cxn>
                  <a:cxn ang="0">
                    <a:pos x="T10" y="T11"/>
                  </a:cxn>
                </a:cxnLst>
                <a:rect l="0" t="0" r="r" b="b"/>
                <a:pathLst>
                  <a:path w="47" h="803">
                    <a:moveTo>
                      <a:pt x="47" y="23"/>
                    </a:moveTo>
                    <a:cubicBezTo>
                      <a:pt x="47" y="803"/>
                      <a:pt x="47" y="803"/>
                      <a:pt x="47" y="803"/>
                    </a:cubicBezTo>
                    <a:cubicBezTo>
                      <a:pt x="0" y="803"/>
                      <a:pt x="0" y="803"/>
                      <a:pt x="0" y="803"/>
                    </a:cubicBezTo>
                    <a:cubicBezTo>
                      <a:pt x="0" y="0"/>
                      <a:pt x="0" y="0"/>
                      <a:pt x="0" y="0"/>
                    </a:cubicBezTo>
                    <a:cubicBezTo>
                      <a:pt x="7" y="4"/>
                      <a:pt x="15" y="8"/>
                      <a:pt x="24" y="12"/>
                    </a:cubicBezTo>
                    <a:cubicBezTo>
                      <a:pt x="31" y="16"/>
                      <a:pt x="39" y="20"/>
                      <a:pt x="47" y="23"/>
                    </a:cubicBezTo>
                    <a:close/>
                  </a:path>
                </a:pathLst>
              </a:custGeom>
              <a:solidFill>
                <a:srgbClr val="6D5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7" name="Freeform 11"/>
              <p:cNvSpPr/>
              <p:nvPr userDrawn="1"/>
            </p:nvSpPr>
            <p:spPr bwMode="auto">
              <a:xfrm>
                <a:off x="3071" y="2119"/>
                <a:ext cx="160" cy="81"/>
              </a:xfrm>
              <a:custGeom>
                <a:avLst/>
                <a:gdLst>
                  <a:gd name="T0" fmla="*/ 0 w 173"/>
                  <a:gd name="T1" fmla="*/ 36 h 88"/>
                  <a:gd name="T2" fmla="*/ 45 w 173"/>
                  <a:gd name="T3" fmla="*/ 37 h 88"/>
                  <a:gd name="T4" fmla="*/ 90 w 173"/>
                  <a:gd name="T5" fmla="*/ 33 h 88"/>
                  <a:gd name="T6" fmla="*/ 134 w 173"/>
                  <a:gd name="T7" fmla="*/ 24 h 88"/>
                  <a:gd name="T8" fmla="*/ 173 w 173"/>
                  <a:gd name="T9" fmla="*/ 0 h 88"/>
                  <a:gd name="T10" fmla="*/ 140 w 173"/>
                  <a:gd name="T11" fmla="*/ 35 h 88"/>
                  <a:gd name="T12" fmla="*/ 97 w 173"/>
                  <a:gd name="T13" fmla="*/ 59 h 88"/>
                  <a:gd name="T14" fmla="*/ 51 w 173"/>
                  <a:gd name="T15" fmla="*/ 75 h 88"/>
                  <a:gd name="T16" fmla="*/ 4 w 173"/>
                  <a:gd name="T17" fmla="*/ 88 h 88"/>
                  <a:gd name="T18" fmla="*/ 0 w 173"/>
                  <a:gd name="T19"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8">
                    <a:moveTo>
                      <a:pt x="0" y="36"/>
                    </a:moveTo>
                    <a:cubicBezTo>
                      <a:pt x="14" y="37"/>
                      <a:pt x="30" y="37"/>
                      <a:pt x="45" y="37"/>
                    </a:cubicBezTo>
                    <a:cubicBezTo>
                      <a:pt x="60" y="36"/>
                      <a:pt x="75" y="35"/>
                      <a:pt x="90" y="33"/>
                    </a:cubicBezTo>
                    <a:cubicBezTo>
                      <a:pt x="105" y="31"/>
                      <a:pt x="120" y="28"/>
                      <a:pt x="134" y="24"/>
                    </a:cubicBezTo>
                    <a:cubicBezTo>
                      <a:pt x="149" y="19"/>
                      <a:pt x="163" y="12"/>
                      <a:pt x="173" y="0"/>
                    </a:cubicBezTo>
                    <a:cubicBezTo>
                      <a:pt x="167" y="14"/>
                      <a:pt x="154" y="26"/>
                      <a:pt x="140" y="35"/>
                    </a:cubicBezTo>
                    <a:cubicBezTo>
                      <a:pt x="127" y="45"/>
                      <a:pt x="112" y="52"/>
                      <a:pt x="97" y="59"/>
                    </a:cubicBezTo>
                    <a:cubicBezTo>
                      <a:pt x="82" y="65"/>
                      <a:pt x="67" y="71"/>
                      <a:pt x="51" y="75"/>
                    </a:cubicBezTo>
                    <a:cubicBezTo>
                      <a:pt x="36" y="80"/>
                      <a:pt x="20" y="85"/>
                      <a:pt x="4" y="88"/>
                    </a:cubicBezTo>
                    <a:lnTo>
                      <a:pt x="0" y="36"/>
                    </a:lnTo>
                    <a:close/>
                  </a:path>
                </a:pathLst>
              </a:custGeom>
              <a:solidFill>
                <a:srgbClr val="6D5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8" name="Freeform 12"/>
              <p:cNvSpPr/>
              <p:nvPr userDrawn="1"/>
            </p:nvSpPr>
            <p:spPr bwMode="auto">
              <a:xfrm>
                <a:off x="2799" y="2050"/>
                <a:ext cx="246" cy="118"/>
              </a:xfrm>
              <a:custGeom>
                <a:avLst/>
                <a:gdLst>
                  <a:gd name="T0" fmla="*/ 230 w 266"/>
                  <a:gd name="T1" fmla="*/ 128 h 128"/>
                  <a:gd name="T2" fmla="*/ 224 w 266"/>
                  <a:gd name="T3" fmla="*/ 116 h 128"/>
                  <a:gd name="T4" fmla="*/ 214 w 266"/>
                  <a:gd name="T5" fmla="*/ 104 h 128"/>
                  <a:gd name="T6" fmla="*/ 190 w 266"/>
                  <a:gd name="T7" fmla="*/ 83 h 128"/>
                  <a:gd name="T8" fmla="*/ 130 w 266"/>
                  <a:gd name="T9" fmla="*/ 53 h 128"/>
                  <a:gd name="T10" fmla="*/ 61 w 266"/>
                  <a:gd name="T11" fmla="*/ 35 h 128"/>
                  <a:gd name="T12" fmla="*/ 27 w 266"/>
                  <a:gd name="T13" fmla="*/ 23 h 128"/>
                  <a:gd name="T14" fmla="*/ 11 w 266"/>
                  <a:gd name="T15" fmla="*/ 14 h 128"/>
                  <a:gd name="T16" fmla="*/ 0 w 266"/>
                  <a:gd name="T17" fmla="*/ 0 h 128"/>
                  <a:gd name="T18" fmla="*/ 13 w 266"/>
                  <a:gd name="T19" fmla="*/ 12 h 128"/>
                  <a:gd name="T20" fmla="*/ 29 w 266"/>
                  <a:gd name="T21" fmla="*/ 18 h 128"/>
                  <a:gd name="T22" fmla="*/ 63 w 266"/>
                  <a:gd name="T23" fmla="*/ 25 h 128"/>
                  <a:gd name="T24" fmla="*/ 134 w 266"/>
                  <a:gd name="T25" fmla="*/ 34 h 128"/>
                  <a:gd name="T26" fmla="*/ 206 w 266"/>
                  <a:gd name="T27" fmla="*/ 57 h 128"/>
                  <a:gd name="T28" fmla="*/ 238 w 266"/>
                  <a:gd name="T29" fmla="*/ 79 h 128"/>
                  <a:gd name="T30" fmla="*/ 253 w 266"/>
                  <a:gd name="T31" fmla="*/ 93 h 128"/>
                  <a:gd name="T32" fmla="*/ 266 w 266"/>
                  <a:gd name="T33" fmla="*/ 111 h 128"/>
                  <a:gd name="T34" fmla="*/ 230 w 266"/>
                  <a:gd name="T3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28">
                    <a:moveTo>
                      <a:pt x="230" y="128"/>
                    </a:moveTo>
                    <a:cubicBezTo>
                      <a:pt x="229" y="125"/>
                      <a:pt x="226" y="120"/>
                      <a:pt x="224" y="116"/>
                    </a:cubicBezTo>
                    <a:cubicBezTo>
                      <a:pt x="221" y="112"/>
                      <a:pt x="218" y="108"/>
                      <a:pt x="214" y="104"/>
                    </a:cubicBezTo>
                    <a:cubicBezTo>
                      <a:pt x="207" y="96"/>
                      <a:pt x="199" y="89"/>
                      <a:pt x="190" y="83"/>
                    </a:cubicBezTo>
                    <a:cubicBezTo>
                      <a:pt x="173" y="70"/>
                      <a:pt x="152" y="60"/>
                      <a:pt x="130" y="53"/>
                    </a:cubicBezTo>
                    <a:cubicBezTo>
                      <a:pt x="108" y="47"/>
                      <a:pt x="84" y="42"/>
                      <a:pt x="61" y="35"/>
                    </a:cubicBezTo>
                    <a:cubicBezTo>
                      <a:pt x="50" y="32"/>
                      <a:pt x="38" y="28"/>
                      <a:pt x="27" y="23"/>
                    </a:cubicBezTo>
                    <a:cubicBezTo>
                      <a:pt x="22" y="21"/>
                      <a:pt x="16" y="18"/>
                      <a:pt x="11" y="14"/>
                    </a:cubicBezTo>
                    <a:cubicBezTo>
                      <a:pt x="6" y="10"/>
                      <a:pt x="3" y="5"/>
                      <a:pt x="0" y="0"/>
                    </a:cubicBezTo>
                    <a:cubicBezTo>
                      <a:pt x="4" y="5"/>
                      <a:pt x="8" y="9"/>
                      <a:pt x="13" y="12"/>
                    </a:cubicBezTo>
                    <a:cubicBezTo>
                      <a:pt x="18" y="15"/>
                      <a:pt x="23" y="17"/>
                      <a:pt x="29" y="18"/>
                    </a:cubicBezTo>
                    <a:cubicBezTo>
                      <a:pt x="40" y="22"/>
                      <a:pt x="52" y="24"/>
                      <a:pt x="63" y="25"/>
                    </a:cubicBezTo>
                    <a:cubicBezTo>
                      <a:pt x="87" y="29"/>
                      <a:pt x="110" y="31"/>
                      <a:pt x="134" y="34"/>
                    </a:cubicBezTo>
                    <a:cubicBezTo>
                      <a:pt x="167" y="40"/>
                      <a:pt x="195" y="52"/>
                      <a:pt x="206" y="57"/>
                    </a:cubicBezTo>
                    <a:cubicBezTo>
                      <a:pt x="217" y="63"/>
                      <a:pt x="228" y="71"/>
                      <a:pt x="238" y="79"/>
                    </a:cubicBezTo>
                    <a:cubicBezTo>
                      <a:pt x="243" y="83"/>
                      <a:pt x="248" y="88"/>
                      <a:pt x="253" y="93"/>
                    </a:cubicBezTo>
                    <a:cubicBezTo>
                      <a:pt x="257" y="99"/>
                      <a:pt x="261" y="103"/>
                      <a:pt x="266" y="111"/>
                    </a:cubicBezTo>
                    <a:lnTo>
                      <a:pt x="230" y="128"/>
                    </a:lnTo>
                    <a:close/>
                  </a:path>
                </a:pathLst>
              </a:custGeom>
              <a:solidFill>
                <a:srgbClr val="7C69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Calibri Light" panose="020F0302020204030204" charset="0"/>
                </a:endParaRPr>
              </a:p>
            </p:txBody>
          </p:sp>
        </p:grpSp>
      </p:grpSp>
      <p:sp>
        <p:nvSpPr>
          <p:cNvPr id="19" name="Text Placeholder 20"/>
          <p:cNvSpPr txBox="1"/>
          <p:nvPr/>
        </p:nvSpPr>
        <p:spPr>
          <a:xfrm>
            <a:off x="6096001" y="2924944"/>
            <a:ext cx="5112568" cy="2710449"/>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baseline="0">
                <a:solidFill>
                  <a:schemeClr val="accent6"/>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Bef>
                <a:spcPts val="600"/>
              </a:spcBef>
            </a:pPr>
            <a:r>
              <a:rPr lang="ru-RU" altLang="ko-KR">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accumsan et iusto odio dignissim qui blandit praesent. </a:t>
            </a:r>
            <a:endParaRPr lang="en-US" altLang="ko-KR">
              <a:solidFill>
                <a:schemeClr val="accent1"/>
              </a:solidFill>
              <a:ea typeface="Gulim" panose="020B0600000101010101" charset="-127"/>
            </a:endParaRPr>
          </a:p>
        </p:txBody>
      </p:sp>
      <p:sp>
        <p:nvSpPr>
          <p:cNvPr id="20" name="Text Placeholder 20"/>
          <p:cNvSpPr txBox="1"/>
          <p:nvPr/>
        </p:nvSpPr>
        <p:spPr>
          <a:xfrm>
            <a:off x="6096000" y="2060848"/>
            <a:ext cx="5277969" cy="507497"/>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200" b="0" kern="1200" baseline="0">
                <a:solidFill>
                  <a:schemeClr val="accent5"/>
                </a:solidFill>
                <a:latin typeface="Calibri Light" panose="020F030202020403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a:solidFill>
                  <a:schemeClr val="accent1"/>
                </a:solidFill>
              </a:rPr>
              <a:t>Your text here</a:t>
            </a:r>
            <a:endParaRPr lang="en-US" sz="2400" b="1" dirty="0">
              <a:solidFill>
                <a:schemeClr val="accent1"/>
              </a:solidFill>
            </a:endParaRPr>
          </a:p>
        </p:txBody>
      </p:sp>
      <p:cxnSp>
        <p:nvCxnSpPr>
          <p:cNvPr id="21" name="直接连接符 20"/>
          <p:cNvCxnSpPr/>
          <p:nvPr/>
        </p:nvCxnSpPr>
        <p:spPr>
          <a:xfrm>
            <a:off x="6168008" y="2708920"/>
            <a:ext cx="49685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24"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组合 6147"/>
          <p:cNvGrpSpPr/>
          <p:nvPr/>
        </p:nvGrpSpPr>
        <p:grpSpPr>
          <a:xfrm>
            <a:off x="4707006" y="2924944"/>
            <a:ext cx="1988448" cy="3096344"/>
            <a:chOff x="4707006" y="2924944"/>
            <a:chExt cx="1988448" cy="3096344"/>
          </a:xfrm>
        </p:grpSpPr>
        <p:sp>
          <p:nvSpPr>
            <p:cNvPr id="2" name="Rectangle 6"/>
            <p:cNvSpPr/>
            <p:nvPr/>
          </p:nvSpPr>
          <p:spPr>
            <a:xfrm>
              <a:off x="4707006" y="2924944"/>
              <a:ext cx="1988448" cy="3096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p:cNvSpPr txBox="1"/>
            <p:nvPr/>
          </p:nvSpPr>
          <p:spPr>
            <a:xfrm>
              <a:off x="4707006" y="3971942"/>
              <a:ext cx="1988448" cy="1905330"/>
            </a:xfrm>
            <a:prstGeom prst="rect">
              <a:avLst/>
            </a:prstGeom>
          </p:spPr>
          <p:txBody>
            <a:bodyPr vert="horz" lIns="182843" tIns="91422" rIns="182843" bIns="9142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ea typeface="Open Sans Light" panose="020B0306030504020204" pitchFamily="34" charset="0"/>
                  <a:cs typeface="Open Sans Light" panose="020B0306030504020204" pitchFamily="34" charset="0"/>
                </a:rPr>
                <a:t>Lorem Ipsum has two main statistical methodologies are used in data analysis </a:t>
              </a:r>
              <a:r>
                <a:rPr lang="pt-BR" sz="1800" dirty="0">
                  <a:solidFill>
                    <a:schemeClr val="bg1"/>
                  </a:solidFill>
                  <a:ea typeface="Open Sans Light" panose="020B0306030504020204" pitchFamily="34" charset="0"/>
                  <a:cs typeface="Open Sans Light" panose="020B0306030504020204" pitchFamily="34" charset="0"/>
                </a:rPr>
                <a:t>Tempor mediocrem.</a:t>
              </a:r>
              <a:endParaRPr lang="en-US" sz="1800" dirty="0">
                <a:solidFill>
                  <a:schemeClr val="bg1"/>
                </a:solidFill>
                <a:ea typeface="Open Sans Light" panose="020B0306030504020204" pitchFamily="34" charset="0"/>
                <a:cs typeface="Open Sans Light" panose="020B0306030504020204" pitchFamily="34" charset="0"/>
              </a:endParaRPr>
            </a:p>
          </p:txBody>
        </p:sp>
        <p:sp>
          <p:nvSpPr>
            <p:cNvPr id="21" name="TextBox 26"/>
            <p:cNvSpPr txBox="1"/>
            <p:nvPr/>
          </p:nvSpPr>
          <p:spPr>
            <a:xfrm>
              <a:off x="5057667" y="3501008"/>
              <a:ext cx="1327655" cy="500757"/>
            </a:xfrm>
            <a:prstGeom prst="rect">
              <a:avLst/>
            </a:prstGeom>
            <a:noFill/>
          </p:spPr>
          <p:txBody>
            <a:bodyPr wrap="square" lIns="182843" tIns="91422" rIns="182843" bIns="91422" rtlCol="0">
              <a:noAutofit/>
            </a:bodyPr>
            <a:lstStyle/>
            <a:p>
              <a:pPr algn="ctr"/>
              <a:r>
                <a:rPr lang="id-ID" sz="2400" dirty="0">
                  <a:solidFill>
                    <a:schemeClr val="bg1"/>
                  </a:solidFill>
                  <a:ea typeface="Open Sans Light" panose="020B0306030504020204" pitchFamily="34" charset="0"/>
                  <a:cs typeface="Open Sans Light" panose="020B0306030504020204" pitchFamily="34" charset="0"/>
                </a:rPr>
                <a:t>DESIGN</a:t>
              </a:r>
              <a:endParaRPr lang="en-US" sz="2400" dirty="0">
                <a:solidFill>
                  <a:schemeClr val="bg1"/>
                </a:solidFill>
                <a:ea typeface="Open Sans Light" panose="020B0306030504020204" pitchFamily="34" charset="0"/>
                <a:cs typeface="Open Sans Light" panose="020B0306030504020204" pitchFamily="34" charset="0"/>
              </a:endParaRPr>
            </a:p>
          </p:txBody>
        </p:sp>
      </p:grpSp>
      <p:grpSp>
        <p:nvGrpSpPr>
          <p:cNvPr id="6149" name="组合 6148"/>
          <p:cNvGrpSpPr/>
          <p:nvPr/>
        </p:nvGrpSpPr>
        <p:grpSpPr>
          <a:xfrm>
            <a:off x="6798739" y="2924944"/>
            <a:ext cx="2097856" cy="3096344"/>
            <a:chOff x="6798739" y="2924944"/>
            <a:chExt cx="2097856" cy="3096344"/>
          </a:xfrm>
        </p:grpSpPr>
        <p:sp>
          <p:nvSpPr>
            <p:cNvPr id="3" name="Rectangle 7"/>
            <p:cNvSpPr/>
            <p:nvPr/>
          </p:nvSpPr>
          <p:spPr>
            <a:xfrm>
              <a:off x="6845088" y="2924944"/>
              <a:ext cx="1988448" cy="3096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9"/>
            <p:cNvSpPr txBox="1"/>
            <p:nvPr/>
          </p:nvSpPr>
          <p:spPr>
            <a:xfrm>
              <a:off x="6798739" y="3985478"/>
              <a:ext cx="2097856" cy="1884638"/>
            </a:xfrm>
            <a:prstGeom prst="rect">
              <a:avLst/>
            </a:prstGeom>
          </p:spPr>
          <p:txBody>
            <a:bodyPr vert="horz" lIns="182843" tIns="91422" rIns="182843" bIns="9142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ea typeface="Open Sans Light" panose="020B0306030504020204" pitchFamily="34" charset="0"/>
                  <a:cs typeface="Open Sans Light" panose="020B0306030504020204" pitchFamily="34" charset="0"/>
                </a:rPr>
                <a:t>Lorem Ipsum has two main statistical methodologies are used in data analysis </a:t>
              </a:r>
              <a:r>
                <a:rPr lang="pt-BR" sz="1800">
                  <a:solidFill>
                    <a:schemeClr val="bg1"/>
                  </a:solidFill>
                  <a:ea typeface="Open Sans Light" panose="020B0306030504020204" pitchFamily="34" charset="0"/>
                  <a:cs typeface="Open Sans Light" panose="020B0306030504020204" pitchFamily="34" charset="0"/>
                </a:rPr>
                <a:t>Tempor mediocrem.</a:t>
              </a:r>
              <a:endParaRPr lang="en-US" sz="1800" dirty="0">
                <a:solidFill>
                  <a:schemeClr val="bg1"/>
                </a:solidFill>
                <a:ea typeface="Open Sans Light" panose="020B0306030504020204" pitchFamily="34" charset="0"/>
                <a:cs typeface="Open Sans Light" panose="020B0306030504020204" pitchFamily="34" charset="0"/>
              </a:endParaRPr>
            </a:p>
          </p:txBody>
        </p:sp>
        <p:sp>
          <p:nvSpPr>
            <p:cNvPr id="23" name="TextBox 28"/>
            <p:cNvSpPr txBox="1"/>
            <p:nvPr/>
          </p:nvSpPr>
          <p:spPr>
            <a:xfrm>
              <a:off x="7175121" y="3507142"/>
              <a:ext cx="1327655" cy="500757"/>
            </a:xfrm>
            <a:prstGeom prst="rect">
              <a:avLst/>
            </a:prstGeom>
            <a:noFill/>
          </p:spPr>
          <p:txBody>
            <a:bodyPr wrap="square" lIns="182843" tIns="91422" rIns="182843" bIns="91422" rtlCol="0">
              <a:noAutofit/>
            </a:bodyPr>
            <a:lstStyle/>
            <a:p>
              <a:pPr algn="ctr"/>
              <a:r>
                <a:rPr lang="id-ID" sz="2400" dirty="0">
                  <a:solidFill>
                    <a:schemeClr val="bg1"/>
                  </a:solidFill>
                  <a:ea typeface="Open Sans Light" panose="020B0306030504020204" pitchFamily="34" charset="0"/>
                  <a:cs typeface="Open Sans Light" panose="020B0306030504020204" pitchFamily="34" charset="0"/>
                </a:rPr>
                <a:t>IDEA</a:t>
              </a:r>
              <a:endParaRPr lang="en-US" sz="2400" dirty="0">
                <a:solidFill>
                  <a:schemeClr val="bg1"/>
                </a:solidFill>
                <a:ea typeface="Open Sans Light" panose="020B0306030504020204" pitchFamily="34" charset="0"/>
                <a:cs typeface="Open Sans Light" panose="020B0306030504020204" pitchFamily="34" charset="0"/>
              </a:endParaRPr>
            </a:p>
          </p:txBody>
        </p:sp>
      </p:grpSp>
      <p:grpSp>
        <p:nvGrpSpPr>
          <p:cNvPr id="6150" name="组合 6149"/>
          <p:cNvGrpSpPr/>
          <p:nvPr/>
        </p:nvGrpSpPr>
        <p:grpSpPr>
          <a:xfrm>
            <a:off x="8907923" y="2924944"/>
            <a:ext cx="2120535" cy="3096344"/>
            <a:chOff x="8907923" y="2924944"/>
            <a:chExt cx="2120535" cy="3096344"/>
          </a:xfrm>
        </p:grpSpPr>
        <p:sp>
          <p:nvSpPr>
            <p:cNvPr id="4" name="Rectangle 8"/>
            <p:cNvSpPr/>
            <p:nvPr/>
          </p:nvSpPr>
          <p:spPr>
            <a:xfrm>
              <a:off x="8969723" y="2924944"/>
              <a:ext cx="1988448" cy="30963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9"/>
            <p:cNvSpPr txBox="1"/>
            <p:nvPr/>
          </p:nvSpPr>
          <p:spPr>
            <a:xfrm>
              <a:off x="8907923" y="3982178"/>
              <a:ext cx="2120535" cy="1895093"/>
            </a:xfrm>
            <a:prstGeom prst="rect">
              <a:avLst/>
            </a:prstGeom>
          </p:spPr>
          <p:txBody>
            <a:bodyPr vert="horz" lIns="182843" tIns="91422" rIns="182843" bIns="9142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ea typeface="Open Sans Light" panose="020B0306030504020204" pitchFamily="34" charset="0"/>
                  <a:cs typeface="Open Sans Light" panose="020B0306030504020204" pitchFamily="34" charset="0"/>
                </a:rPr>
                <a:t>Lorem Ipsum has two main statistical methodologies are used in data analysis </a:t>
              </a:r>
              <a:r>
                <a:rPr lang="pt-BR" sz="1800">
                  <a:solidFill>
                    <a:schemeClr val="bg1"/>
                  </a:solidFill>
                  <a:ea typeface="Open Sans Light" panose="020B0306030504020204" pitchFamily="34" charset="0"/>
                  <a:cs typeface="Open Sans Light" panose="020B0306030504020204" pitchFamily="34" charset="0"/>
                </a:rPr>
                <a:t>Tempor mediocrem.</a:t>
              </a:r>
              <a:endParaRPr lang="en-US" sz="1800" dirty="0">
                <a:solidFill>
                  <a:schemeClr val="bg1"/>
                </a:solidFill>
                <a:ea typeface="Open Sans Light" panose="020B0306030504020204" pitchFamily="34" charset="0"/>
                <a:cs typeface="Open Sans Light" panose="020B0306030504020204" pitchFamily="34" charset="0"/>
              </a:endParaRPr>
            </a:p>
            <a:p>
              <a:pPr marL="0" indent="0" algn="ctr">
                <a:buNone/>
              </a:pPr>
              <a:endParaRPr lang="en-US" sz="1800" dirty="0">
                <a:solidFill>
                  <a:schemeClr val="bg1"/>
                </a:solidFill>
                <a:ea typeface="Open Sans Light" panose="020B0306030504020204" pitchFamily="34" charset="0"/>
                <a:cs typeface="Open Sans Light" panose="020B0306030504020204" pitchFamily="34" charset="0"/>
              </a:endParaRPr>
            </a:p>
          </p:txBody>
        </p:sp>
        <p:sp>
          <p:nvSpPr>
            <p:cNvPr id="25" name="TextBox 30"/>
            <p:cNvSpPr txBox="1"/>
            <p:nvPr/>
          </p:nvSpPr>
          <p:spPr>
            <a:xfrm>
              <a:off x="9332714" y="3503843"/>
              <a:ext cx="1327655" cy="500757"/>
            </a:xfrm>
            <a:prstGeom prst="rect">
              <a:avLst/>
            </a:prstGeom>
            <a:noFill/>
          </p:spPr>
          <p:txBody>
            <a:bodyPr wrap="square" lIns="182843" tIns="91422" rIns="182843" bIns="91422" rtlCol="0">
              <a:noAutofit/>
            </a:bodyPr>
            <a:lstStyle/>
            <a:p>
              <a:pPr algn="ctr"/>
              <a:r>
                <a:rPr lang="id-ID" sz="2400" dirty="0">
                  <a:solidFill>
                    <a:schemeClr val="bg1"/>
                  </a:solidFill>
                  <a:ea typeface="Open Sans Light" panose="020B0306030504020204" pitchFamily="34" charset="0"/>
                  <a:cs typeface="Open Sans Light" panose="020B0306030504020204" pitchFamily="34" charset="0"/>
                </a:rPr>
                <a:t>PLAN</a:t>
              </a:r>
              <a:endParaRPr lang="en-US" sz="2400" dirty="0">
                <a:solidFill>
                  <a:schemeClr val="bg1"/>
                </a:solidFill>
                <a:ea typeface="Open Sans Light" panose="020B0306030504020204" pitchFamily="34" charset="0"/>
                <a:cs typeface="Open Sans Light" panose="020B0306030504020204" pitchFamily="34" charset="0"/>
              </a:endParaRPr>
            </a:p>
          </p:txBody>
        </p:sp>
      </p:grpSp>
      <p:grpSp>
        <p:nvGrpSpPr>
          <p:cNvPr id="6144" name="组合 6143"/>
          <p:cNvGrpSpPr/>
          <p:nvPr/>
        </p:nvGrpSpPr>
        <p:grpSpPr>
          <a:xfrm>
            <a:off x="5233178" y="2420888"/>
            <a:ext cx="936104" cy="936104"/>
            <a:chOff x="5233178" y="2420888"/>
            <a:chExt cx="936104" cy="936104"/>
          </a:xfrm>
        </p:grpSpPr>
        <p:sp>
          <p:nvSpPr>
            <p:cNvPr id="28" name="椭圆 27"/>
            <p:cNvSpPr/>
            <p:nvPr/>
          </p:nvSpPr>
          <p:spPr>
            <a:xfrm>
              <a:off x="5233178" y="2420888"/>
              <a:ext cx="936104" cy="936104"/>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14"/>
            <p:cNvGrpSpPr/>
            <p:nvPr/>
          </p:nvGrpSpPr>
          <p:grpSpPr>
            <a:xfrm>
              <a:off x="5504255" y="2691276"/>
              <a:ext cx="393951" cy="395329"/>
              <a:chOff x="3206750" y="1381125"/>
              <a:chExt cx="490538" cy="492125"/>
            </a:xfrm>
            <a:solidFill>
              <a:schemeClr val="accent6"/>
            </a:solidFill>
          </p:grpSpPr>
          <p:sp>
            <p:nvSpPr>
              <p:cNvPr id="10"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p:spPr>
            <p:txBody>
              <a:bodyPr vert="horz" wrap="square" lIns="91440" tIns="45720" rIns="91440" bIns="45720" numCol="1" anchor="t" anchorCtr="0" compatLnSpc="1"/>
              <a:lstStyle/>
              <a:p>
                <a:endParaRPr lang="id-ID" dirty="0">
                  <a:latin typeface="Calibri Light" panose="020F0302020204030204"/>
                </a:endParaRPr>
              </a:p>
            </p:txBody>
          </p:sp>
          <p:sp>
            <p:nvSpPr>
              <p:cNvPr id="11" name="Freeform 11"/>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p:spPr>
            <p:txBody>
              <a:bodyPr vert="horz" wrap="square" lIns="91440" tIns="45720" rIns="91440" bIns="45720" numCol="1" anchor="t" anchorCtr="0" compatLnSpc="1"/>
              <a:lstStyle/>
              <a:p>
                <a:endParaRPr lang="id-ID" dirty="0">
                  <a:latin typeface="Calibri Light" panose="020F0302020204030204"/>
                </a:endParaRPr>
              </a:p>
            </p:txBody>
          </p:sp>
        </p:grpSp>
      </p:grpSp>
      <p:grpSp>
        <p:nvGrpSpPr>
          <p:cNvPr id="6145" name="组合 6144"/>
          <p:cNvGrpSpPr/>
          <p:nvPr/>
        </p:nvGrpSpPr>
        <p:grpSpPr>
          <a:xfrm>
            <a:off x="7371260" y="2420888"/>
            <a:ext cx="936104" cy="936104"/>
            <a:chOff x="7371260" y="2420888"/>
            <a:chExt cx="936104" cy="936104"/>
          </a:xfrm>
        </p:grpSpPr>
        <p:sp>
          <p:nvSpPr>
            <p:cNvPr id="30" name="椭圆 29"/>
            <p:cNvSpPr/>
            <p:nvPr/>
          </p:nvSpPr>
          <p:spPr>
            <a:xfrm>
              <a:off x="7371260" y="2420888"/>
              <a:ext cx="936104" cy="936104"/>
            </a:xfrm>
            <a:prstGeom prst="ellipse">
              <a:avLst/>
            </a:prstGeom>
            <a:solidFill>
              <a:schemeClr val="bg1"/>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18"/>
            <p:cNvGrpSpPr/>
            <p:nvPr/>
          </p:nvGrpSpPr>
          <p:grpSpPr>
            <a:xfrm>
              <a:off x="7680176" y="2636912"/>
              <a:ext cx="320143" cy="458743"/>
              <a:chOff x="3741341" y="1604128"/>
              <a:chExt cx="341313" cy="488950"/>
            </a:xfrm>
            <a:solidFill>
              <a:schemeClr val="accent4">
                <a:lumMod val="60000"/>
                <a:lumOff val="40000"/>
              </a:schemeClr>
            </a:solidFill>
          </p:grpSpPr>
          <p:sp>
            <p:nvSpPr>
              <p:cNvPr id="14"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vert="horz" wrap="square" lIns="91440" tIns="45720" rIns="91440" bIns="45720" numCol="1" anchor="t" anchorCtr="0" compatLnSpc="1"/>
              <a:lstStyle/>
              <a:p>
                <a:endParaRPr lang="id-ID" dirty="0">
                  <a:latin typeface="Calibri Light" panose="020F0302020204030204"/>
                </a:endParaRPr>
              </a:p>
            </p:txBody>
          </p:sp>
          <p:sp>
            <p:nvSpPr>
              <p:cNvPr id="15" name="Freeform 16"/>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vert="horz" wrap="square" lIns="91440" tIns="45720" rIns="91440" bIns="45720" numCol="1" anchor="t" anchorCtr="0" compatLnSpc="1"/>
              <a:lstStyle/>
              <a:p>
                <a:endParaRPr lang="id-ID" dirty="0">
                  <a:latin typeface="Calibri Light" panose="020F0302020204030204"/>
                </a:endParaRPr>
              </a:p>
            </p:txBody>
          </p:sp>
        </p:grpSp>
      </p:grpSp>
      <p:grpSp>
        <p:nvGrpSpPr>
          <p:cNvPr id="6147" name="组合 6146"/>
          <p:cNvGrpSpPr/>
          <p:nvPr/>
        </p:nvGrpSpPr>
        <p:grpSpPr>
          <a:xfrm>
            <a:off x="9495895" y="2420888"/>
            <a:ext cx="936104" cy="936104"/>
            <a:chOff x="9495895" y="2420888"/>
            <a:chExt cx="936104" cy="936104"/>
          </a:xfrm>
        </p:grpSpPr>
        <p:sp>
          <p:nvSpPr>
            <p:cNvPr id="31" name="椭圆 30"/>
            <p:cNvSpPr/>
            <p:nvPr/>
          </p:nvSpPr>
          <p:spPr>
            <a:xfrm>
              <a:off x="9495895" y="2420888"/>
              <a:ext cx="936104" cy="936104"/>
            </a:xfrm>
            <a:prstGeom prst="ellipse">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22"/>
            <p:cNvGrpSpPr/>
            <p:nvPr/>
          </p:nvGrpSpPr>
          <p:grpSpPr>
            <a:xfrm>
              <a:off x="9773814" y="2709523"/>
              <a:ext cx="380266" cy="358835"/>
              <a:chOff x="3498850" y="1541463"/>
              <a:chExt cx="504825" cy="476250"/>
            </a:xfrm>
            <a:solidFill>
              <a:schemeClr val="accent6"/>
            </a:solidFill>
          </p:grpSpPr>
          <p:sp>
            <p:nvSpPr>
              <p:cNvPr id="18" name="Oval 5"/>
              <p:cNvSpPr>
                <a:spLocks noChangeArrowheads="1"/>
              </p:cNvSpPr>
              <p:nvPr/>
            </p:nvSpPr>
            <p:spPr bwMode="auto">
              <a:xfrm>
                <a:off x="3743325" y="1801813"/>
                <a:ext cx="61913" cy="61913"/>
              </a:xfrm>
              <a:prstGeom prst="ellipse">
                <a:avLst/>
              </a:prstGeom>
              <a:grpFill/>
              <a:ln>
                <a:noFill/>
              </a:ln>
            </p:spPr>
            <p:txBody>
              <a:bodyPr vert="horz" wrap="square" lIns="91440" tIns="45720" rIns="91440" bIns="45720" numCol="1" anchor="t" anchorCtr="0" compatLnSpc="1"/>
              <a:lstStyle/>
              <a:p>
                <a:endParaRPr lang="id-ID" dirty="0">
                  <a:latin typeface="Calibri Light" panose="020F0302020204030204"/>
                </a:endParaRPr>
              </a:p>
            </p:txBody>
          </p:sp>
          <p:sp>
            <p:nvSpPr>
              <p:cNvPr id="19"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vert="horz" wrap="square" lIns="91440" tIns="45720" rIns="91440" bIns="45720" numCol="1" anchor="t" anchorCtr="0" compatLnSpc="1"/>
              <a:lstStyle/>
              <a:p>
                <a:endParaRPr lang="id-ID" dirty="0">
                  <a:latin typeface="Calibri Light" panose="020F0302020204030204"/>
                </a:endParaRPr>
              </a:p>
            </p:txBody>
          </p:sp>
        </p:grpSp>
      </p:grpSp>
      <p:pic>
        <p:nvPicPr>
          <p:cNvPr id="26" name="图片 2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27"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grpSp>
        <p:nvGrpSpPr>
          <p:cNvPr id="29" name="组合 28"/>
          <p:cNvGrpSpPr/>
          <p:nvPr/>
        </p:nvGrpSpPr>
        <p:grpSpPr>
          <a:xfrm>
            <a:off x="1415480" y="1772816"/>
            <a:ext cx="2232248" cy="4752216"/>
            <a:chOff x="1415480" y="1772816"/>
            <a:chExt cx="2232248" cy="4752216"/>
          </a:xfrm>
        </p:grpSpPr>
        <p:pic>
          <p:nvPicPr>
            <p:cNvPr id="7" name="Picture 12"/>
            <p:cNvPicPr>
              <a:picLocks noChangeAspect="1"/>
            </p:cNvPicPr>
            <p:nvPr/>
          </p:nvPicPr>
          <p:blipFill>
            <a:blip r:embed="rId4" cstate="email"/>
            <a:srcRect/>
            <a:stretch>
              <a:fillRect/>
            </a:stretch>
          </p:blipFill>
          <p:spPr bwMode="auto">
            <a:xfrm>
              <a:off x="1415480" y="1772816"/>
              <a:ext cx="2232248" cy="4752216"/>
            </a:xfrm>
            <a:prstGeom prst="rect">
              <a:avLst/>
            </a:prstGeom>
            <a:noFill/>
            <a:ln>
              <a:noFill/>
            </a:ln>
          </p:spPr>
        </p:pic>
        <p:pic>
          <p:nvPicPr>
            <p:cNvPr id="6146" name="Picture 2" descr="环保 的图像结果"/>
            <p:cNvPicPr>
              <a:picLocks noChangeAspect="1" noChangeArrowheads="1"/>
            </p:cNvPicPr>
            <p:nvPr/>
          </p:nvPicPr>
          <p:blipFill rotWithShape="1">
            <a:blip r:embed="rId5" cstate="email"/>
            <a:srcRect/>
            <a:stretch>
              <a:fillRect/>
            </a:stretch>
          </p:blipFill>
          <p:spPr bwMode="auto">
            <a:xfrm>
              <a:off x="1606105" y="2447827"/>
              <a:ext cx="1873695" cy="3382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1" fill="hold" nodeType="afterEffect">
                                  <p:stCondLst>
                                    <p:cond delay="0"/>
                                  </p:stCondLst>
                                  <p:childTnLst>
                                    <p:set>
                                      <p:cBhvr>
                                        <p:cTn id="12" dur="1" fill="hold">
                                          <p:stCondLst>
                                            <p:cond delay="0"/>
                                          </p:stCondLst>
                                        </p:cTn>
                                        <p:tgtEl>
                                          <p:spTgt spid="6144"/>
                                        </p:tgtEl>
                                        <p:attrNameLst>
                                          <p:attrName>style.visibility</p:attrName>
                                        </p:attrNameLst>
                                      </p:cBhvr>
                                      <p:to>
                                        <p:strVal val="visible"/>
                                      </p:to>
                                    </p:set>
                                    <p:animEffect transition="in" filter="wheel(1)">
                                      <p:cBhvr>
                                        <p:cTn id="13" dur="1000"/>
                                        <p:tgtEl>
                                          <p:spTgt spid="6144"/>
                                        </p:tgtEl>
                                      </p:cBhvr>
                                    </p:animEffect>
                                  </p:childTnLst>
                                </p:cTn>
                              </p:par>
                            </p:childTnLst>
                          </p:cTn>
                        </p:par>
                        <p:par>
                          <p:cTn id="14" fill="hold">
                            <p:stCondLst>
                              <p:cond delay="3000"/>
                            </p:stCondLst>
                            <p:childTnLst>
                              <p:par>
                                <p:cTn id="15" presetID="22" presetClass="entr" presetSubtype="1"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up)">
                                      <p:cBhvr>
                                        <p:cTn id="17" dur="500"/>
                                        <p:tgtEl>
                                          <p:spTgt spid="6148"/>
                                        </p:tgtEl>
                                      </p:cBhvr>
                                    </p:animEffect>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6145"/>
                                        </p:tgtEl>
                                        <p:attrNameLst>
                                          <p:attrName>style.visibility</p:attrName>
                                        </p:attrNameLst>
                                      </p:cBhvr>
                                      <p:to>
                                        <p:strVal val="visible"/>
                                      </p:to>
                                    </p:set>
                                    <p:animEffect transition="in" filter="wheel(1)">
                                      <p:cBhvr>
                                        <p:cTn id="21" dur="1000"/>
                                        <p:tgtEl>
                                          <p:spTgt spid="6145"/>
                                        </p:tgtEl>
                                      </p:cBhvr>
                                    </p:animEffect>
                                  </p:childTnLst>
                                </p:cTn>
                              </p:par>
                            </p:childTnLst>
                          </p:cTn>
                        </p:par>
                        <p:par>
                          <p:cTn id="22" fill="hold">
                            <p:stCondLst>
                              <p:cond delay="4500"/>
                            </p:stCondLst>
                            <p:childTnLst>
                              <p:par>
                                <p:cTn id="23" presetID="22" presetClass="entr" presetSubtype="1" fill="hold" nodeType="after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wipe(up)">
                                      <p:cBhvr>
                                        <p:cTn id="25" dur="500"/>
                                        <p:tgtEl>
                                          <p:spTgt spid="6149"/>
                                        </p:tgtEl>
                                      </p:cBhvr>
                                    </p:animEffect>
                                  </p:childTnLst>
                                </p:cTn>
                              </p:par>
                            </p:childTnLst>
                          </p:cTn>
                        </p:par>
                        <p:par>
                          <p:cTn id="26" fill="hold">
                            <p:stCondLst>
                              <p:cond delay="5000"/>
                            </p:stCondLst>
                            <p:childTnLst>
                              <p:par>
                                <p:cTn id="27" presetID="21" presetClass="entr" presetSubtype="1" fill="hold" nodeType="after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wheel(1)">
                                      <p:cBhvr>
                                        <p:cTn id="29" dur="1000"/>
                                        <p:tgtEl>
                                          <p:spTgt spid="6147"/>
                                        </p:tgtEl>
                                      </p:cBhvr>
                                    </p:animEffect>
                                  </p:childTnLst>
                                </p:cTn>
                              </p:par>
                            </p:childTnLst>
                          </p:cTn>
                        </p:par>
                        <p:par>
                          <p:cTn id="30" fill="hold">
                            <p:stCondLst>
                              <p:cond delay="6000"/>
                            </p:stCondLst>
                            <p:childTnLst>
                              <p:par>
                                <p:cTn id="31" presetID="22" presetClass="entr" presetSubtype="1" fill="hold" nodeType="after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up)">
                                      <p:cBhvr>
                                        <p:cTn id="3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0" y="927"/>
            <a:ext cx="4007455" cy="6857073"/>
          </a:xfrm>
          <a:prstGeom prst="rect">
            <a:avLst/>
          </a:prstGeom>
          <a:solidFill>
            <a:schemeClr val="accent6"/>
          </a:solidFill>
          <a:ln>
            <a:noFill/>
          </a:ln>
        </p:spPr>
        <p:txBody>
          <a:bodyPr vert="horz" wrap="square" lIns="91440" tIns="45720" rIns="91440" bIns="45720" numCol="1" anchor="t" anchorCtr="0" compatLnSpc="1"/>
          <a:lstStyle/>
          <a:p>
            <a:endParaRPr lang="en-US">
              <a:latin typeface="Calibri Light" panose="020F0302020204030204" charset="0"/>
              <a:ea typeface="Roboto Light" panose="02000000000000000000" pitchFamily="2" charset="0"/>
            </a:endParaRPr>
          </a:p>
        </p:txBody>
      </p:sp>
      <p:graphicFrame>
        <p:nvGraphicFramePr>
          <p:cNvPr id="5" name="Chart 9"/>
          <p:cNvGraphicFramePr/>
          <p:nvPr/>
        </p:nvGraphicFramePr>
        <p:xfrm>
          <a:off x="4369595" y="1893294"/>
          <a:ext cx="7107696" cy="39801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2"/>
          <p:cNvSpPr txBox="1"/>
          <p:nvPr/>
        </p:nvSpPr>
        <p:spPr>
          <a:xfrm>
            <a:off x="507708" y="2420888"/>
            <a:ext cx="1364589" cy="84385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a:t>81%</a:t>
            </a:r>
            <a:endParaRPr lang="en-US" sz="5400" dirty="0"/>
          </a:p>
        </p:txBody>
      </p:sp>
      <p:sp>
        <p:nvSpPr>
          <p:cNvPr id="7" name="Text Placeholder 42"/>
          <p:cNvSpPr txBox="1"/>
          <p:nvPr/>
        </p:nvSpPr>
        <p:spPr>
          <a:xfrm>
            <a:off x="527597" y="3168697"/>
            <a:ext cx="3192139" cy="49455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This is a sample text.</a:t>
            </a:r>
            <a:endParaRPr lang="en-US" sz="2000" dirty="0"/>
          </a:p>
        </p:txBody>
      </p:sp>
      <p:sp>
        <p:nvSpPr>
          <p:cNvPr id="8" name="Text Placeholder 42"/>
          <p:cNvSpPr txBox="1"/>
          <p:nvPr/>
        </p:nvSpPr>
        <p:spPr>
          <a:xfrm>
            <a:off x="507708" y="3957687"/>
            <a:ext cx="1364589" cy="84385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a:t>46%</a:t>
            </a:r>
            <a:endParaRPr lang="en-US" sz="5400" dirty="0"/>
          </a:p>
        </p:txBody>
      </p:sp>
      <p:sp>
        <p:nvSpPr>
          <p:cNvPr id="9" name="Text Placeholder 42"/>
          <p:cNvSpPr txBox="1"/>
          <p:nvPr/>
        </p:nvSpPr>
        <p:spPr>
          <a:xfrm>
            <a:off x="527597" y="4705496"/>
            <a:ext cx="3192139" cy="49455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This is a sample text.</a:t>
            </a:r>
            <a:endParaRPr lang="en-US" sz="2000" dirty="0"/>
          </a:p>
        </p:txBody>
      </p:sp>
      <p:sp>
        <p:nvSpPr>
          <p:cNvPr id="10" name="Rectangle 27"/>
          <p:cNvSpPr>
            <a:spLocks noChangeArrowheads="1"/>
          </p:cNvSpPr>
          <p:nvPr/>
        </p:nvSpPr>
        <p:spPr bwMode="auto">
          <a:xfrm>
            <a:off x="5161893" y="6107629"/>
            <a:ext cx="143659" cy="143976"/>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en-US">
              <a:latin typeface="Calibri Light" panose="020F0302020204030204" charset="0"/>
            </a:endParaRPr>
          </a:p>
        </p:txBody>
      </p:sp>
      <p:sp>
        <p:nvSpPr>
          <p:cNvPr id="11" name="Rectangle 30"/>
          <p:cNvSpPr>
            <a:spLocks noChangeArrowheads="1"/>
          </p:cNvSpPr>
          <p:nvPr/>
        </p:nvSpPr>
        <p:spPr bwMode="auto">
          <a:xfrm>
            <a:off x="8235493" y="6107629"/>
            <a:ext cx="143661" cy="14397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Calibri Light" panose="020F0302020204030204" charset="0"/>
            </a:endParaRPr>
          </a:p>
        </p:txBody>
      </p:sp>
      <p:sp>
        <p:nvSpPr>
          <p:cNvPr id="12" name="Text Placeholder 4"/>
          <p:cNvSpPr txBox="1"/>
          <p:nvPr/>
        </p:nvSpPr>
        <p:spPr>
          <a:xfrm>
            <a:off x="5418596" y="5939746"/>
            <a:ext cx="2408798" cy="467895"/>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Your text</a:t>
            </a:r>
            <a:endParaRPr lang="en-US" dirty="0"/>
          </a:p>
        </p:txBody>
      </p:sp>
      <p:sp>
        <p:nvSpPr>
          <p:cNvPr id="13" name="Text Placeholder 4"/>
          <p:cNvSpPr txBox="1"/>
          <p:nvPr/>
        </p:nvSpPr>
        <p:spPr>
          <a:xfrm>
            <a:off x="8502010" y="5939746"/>
            <a:ext cx="2408798" cy="467895"/>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Your text</a:t>
            </a:r>
            <a:endParaRPr lang="en-US" dirty="0"/>
          </a:p>
        </p:txBody>
      </p:sp>
      <p:pic>
        <p:nvPicPr>
          <p:cNvPr id="16" name="图片 1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273080" y="332656"/>
            <a:ext cx="960869" cy="936104"/>
          </a:xfrm>
          <a:prstGeom prst="rect">
            <a:avLst/>
          </a:prstGeom>
        </p:spPr>
      </p:pic>
      <p:sp>
        <p:nvSpPr>
          <p:cNvPr id="17" name="Rectangle 2"/>
          <p:cNvSpPr txBox="1">
            <a:spLocks noChangeArrowheads="1"/>
          </p:cNvSpPr>
          <p:nvPr/>
        </p:nvSpPr>
        <p:spPr>
          <a:xfrm>
            <a:off x="5353200" y="476672"/>
            <a:ext cx="542332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Title text</a:t>
            </a:r>
            <a:endParaRPr lang="uk-UA" altLang="zh-CN" sz="4800">
              <a:solidFill>
                <a:schemeClr val="accent1"/>
              </a:solidFill>
            </a:endParaRPr>
          </a:p>
        </p:txBody>
      </p:sp>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2852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
          <p:cNvSpPr txBox="1">
            <a:spLocks noChangeArrowheads="1"/>
          </p:cNvSpPr>
          <p:nvPr/>
        </p:nvSpPr>
        <p:spPr>
          <a:xfrm>
            <a:off x="1199456" y="1628800"/>
            <a:ext cx="9793087" cy="115212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7200">
                <a:solidFill>
                  <a:schemeClr val="accent6">
                    <a:lumMod val="40000"/>
                    <a:lumOff val="60000"/>
                  </a:schemeClr>
                </a:solidFill>
              </a:rPr>
              <a:t>CONTENTS</a:t>
            </a:r>
            <a:endParaRPr lang="uk-UA" altLang="zh-CN" sz="7200">
              <a:solidFill>
                <a:schemeClr val="accent6">
                  <a:lumMod val="40000"/>
                  <a:lumOff val="60000"/>
                </a:schemeClr>
              </a:solidFill>
            </a:endParaRPr>
          </a:p>
        </p:txBody>
      </p:sp>
      <p:sp>
        <p:nvSpPr>
          <p:cNvPr id="6" name="矩形 5"/>
          <p:cNvSpPr/>
          <p:nvPr/>
        </p:nvSpPr>
        <p:spPr>
          <a:xfrm>
            <a:off x="0" y="2852936"/>
            <a:ext cx="12192000"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2632" b="97368" l="0" r="99490">
                        <a14:foregroundMark x1="41837" y1="5263" x2="41837" y2="5263"/>
                        <a14:foregroundMark x1="62245" y1="7895" x2="62245" y2="7895"/>
                        <a14:foregroundMark x1="62245" y1="3158" x2="62245" y2="3158"/>
                        <a14:foregroundMark x1="54592" y1="93158" x2="54592" y2="93158"/>
                        <a14:foregroundMark x1="56633" y1="97368" x2="56633" y2="97368"/>
                        <a14:backgroundMark x1="33163" y1="15789" x2="33163" y2="15789"/>
                      </a14:backgroundRemoval>
                    </a14:imgEffect>
                  </a14:imgLayer>
                </a14:imgProps>
              </a:ext>
            </a:extLst>
          </a:blip>
          <a:srcRect/>
          <a:stretch>
            <a:fillRect/>
          </a:stretch>
        </p:blipFill>
        <p:spPr>
          <a:xfrm>
            <a:off x="1703512" y="3933056"/>
            <a:ext cx="813043" cy="792088"/>
          </a:xfrm>
          <a:prstGeom prst="rect">
            <a:avLst/>
          </a:prstGeom>
        </p:spPr>
      </p:pic>
      <p:sp>
        <p:nvSpPr>
          <p:cNvPr id="8" name="Rectangle 2"/>
          <p:cNvSpPr txBox="1">
            <a:spLocks noChangeArrowheads="1"/>
          </p:cNvSpPr>
          <p:nvPr/>
        </p:nvSpPr>
        <p:spPr>
          <a:xfrm>
            <a:off x="2639617" y="4005064"/>
            <a:ext cx="2952327"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Title text</a:t>
            </a:r>
            <a:endParaRPr lang="uk-UA" altLang="zh-CN" sz="4800">
              <a:solidFill>
                <a:schemeClr val="accent1"/>
              </a:solidFill>
            </a:endParaRPr>
          </a:p>
        </p:txBody>
      </p:sp>
      <p:pic>
        <p:nvPicPr>
          <p:cNvPr id="9" name="图片 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632" b="97368" l="0" r="99490">
                        <a14:foregroundMark x1="41837" y1="5263" x2="41837" y2="5263"/>
                        <a14:foregroundMark x1="62245" y1="7895" x2="62245" y2="7895"/>
                        <a14:foregroundMark x1="62245" y1="3158" x2="62245" y2="3158"/>
                        <a14:foregroundMark x1="54592" y1="93158" x2="54592" y2="93158"/>
                        <a14:foregroundMark x1="56633" y1="97368" x2="56633" y2="97368"/>
                        <a14:backgroundMark x1="33163" y1="15789" x2="33163" y2="15789"/>
                      </a14:backgroundRemoval>
                    </a14:imgEffect>
                  </a14:imgLayer>
                </a14:imgProps>
              </a:ext>
            </a:extLst>
          </a:blip>
          <a:srcRect/>
          <a:stretch>
            <a:fillRect/>
          </a:stretch>
        </p:blipFill>
        <p:spPr>
          <a:xfrm>
            <a:off x="1703512" y="4941168"/>
            <a:ext cx="813043" cy="792088"/>
          </a:xfrm>
          <a:prstGeom prst="rect">
            <a:avLst/>
          </a:prstGeom>
        </p:spPr>
      </p:pic>
      <p:sp>
        <p:nvSpPr>
          <p:cNvPr id="10" name="Rectangle 2"/>
          <p:cNvSpPr txBox="1">
            <a:spLocks noChangeArrowheads="1"/>
          </p:cNvSpPr>
          <p:nvPr/>
        </p:nvSpPr>
        <p:spPr>
          <a:xfrm>
            <a:off x="2639617" y="5013176"/>
            <a:ext cx="2952327"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Title text</a:t>
            </a:r>
            <a:endParaRPr lang="uk-UA" altLang="zh-CN" sz="4800">
              <a:solidFill>
                <a:schemeClr val="accent1"/>
              </a:solidFill>
            </a:endParaRPr>
          </a:p>
        </p:txBody>
      </p:sp>
      <p:pic>
        <p:nvPicPr>
          <p:cNvPr id="11" name="图片 10"/>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632" b="97368" l="0" r="99490">
                        <a14:foregroundMark x1="41837" y1="5263" x2="41837" y2="5263"/>
                        <a14:foregroundMark x1="62245" y1="7895" x2="62245" y2="7895"/>
                        <a14:foregroundMark x1="62245" y1="3158" x2="62245" y2="3158"/>
                        <a14:foregroundMark x1="54592" y1="93158" x2="54592" y2="93158"/>
                        <a14:foregroundMark x1="56633" y1="97368" x2="56633" y2="97368"/>
                        <a14:backgroundMark x1="33163" y1="15789" x2="33163" y2="15789"/>
                      </a14:backgroundRemoval>
                    </a14:imgEffect>
                  </a14:imgLayer>
                </a14:imgProps>
              </a:ext>
            </a:extLst>
          </a:blip>
          <a:srcRect/>
          <a:stretch>
            <a:fillRect/>
          </a:stretch>
        </p:blipFill>
        <p:spPr>
          <a:xfrm>
            <a:off x="6744072" y="3933056"/>
            <a:ext cx="813043" cy="792088"/>
          </a:xfrm>
          <a:prstGeom prst="rect">
            <a:avLst/>
          </a:prstGeom>
        </p:spPr>
      </p:pic>
      <p:sp>
        <p:nvSpPr>
          <p:cNvPr id="12" name="Rectangle 2"/>
          <p:cNvSpPr txBox="1">
            <a:spLocks noChangeArrowheads="1"/>
          </p:cNvSpPr>
          <p:nvPr/>
        </p:nvSpPr>
        <p:spPr>
          <a:xfrm>
            <a:off x="7680177" y="4005064"/>
            <a:ext cx="2952327"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Title text</a:t>
            </a:r>
            <a:endParaRPr lang="uk-UA" altLang="zh-CN" sz="4800">
              <a:solidFill>
                <a:schemeClr val="accent1"/>
              </a:solidFill>
            </a:endParaRPr>
          </a:p>
        </p:txBody>
      </p:sp>
      <p:pic>
        <p:nvPicPr>
          <p:cNvPr id="13" name="图片 1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632" b="97368" l="0" r="99490">
                        <a14:foregroundMark x1="41837" y1="5263" x2="41837" y2="5263"/>
                        <a14:foregroundMark x1="62245" y1="7895" x2="62245" y2="7895"/>
                        <a14:foregroundMark x1="62245" y1="3158" x2="62245" y2="3158"/>
                        <a14:foregroundMark x1="54592" y1="93158" x2="54592" y2="93158"/>
                        <a14:foregroundMark x1="56633" y1="97368" x2="56633" y2="97368"/>
                        <a14:backgroundMark x1="33163" y1="15789" x2="33163" y2="15789"/>
                      </a14:backgroundRemoval>
                    </a14:imgEffect>
                  </a14:imgLayer>
                </a14:imgProps>
              </a:ext>
            </a:extLst>
          </a:blip>
          <a:srcRect/>
          <a:stretch>
            <a:fillRect/>
          </a:stretch>
        </p:blipFill>
        <p:spPr>
          <a:xfrm>
            <a:off x="6744072" y="4941168"/>
            <a:ext cx="813043" cy="792088"/>
          </a:xfrm>
          <a:prstGeom prst="rect">
            <a:avLst/>
          </a:prstGeom>
        </p:spPr>
      </p:pic>
      <p:sp>
        <p:nvSpPr>
          <p:cNvPr id="14" name="Rectangle 2"/>
          <p:cNvSpPr txBox="1">
            <a:spLocks noChangeArrowheads="1"/>
          </p:cNvSpPr>
          <p:nvPr/>
        </p:nvSpPr>
        <p:spPr>
          <a:xfrm>
            <a:off x="7680177" y="5013176"/>
            <a:ext cx="2952327"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Title text</a:t>
            </a:r>
            <a:endParaRPr lang="uk-UA" altLang="zh-CN" sz="4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0"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0" y="4512169"/>
            <a:ext cx="12192000" cy="2371592"/>
          </a:xfrm>
          <a:prstGeom prst="rect">
            <a:avLst/>
          </a:prstGeom>
          <a:solidFill>
            <a:schemeClr val="accent2"/>
          </a:solidFill>
          <a:ln>
            <a:noFill/>
          </a:ln>
        </p:spPr>
        <p:txBody>
          <a:bodyPr vert="horz" wrap="square" lIns="91440" tIns="45720" rIns="91440" bIns="45720" numCol="1" anchor="t" anchorCtr="0" compatLnSpc="1"/>
          <a:lstStyle/>
          <a:p>
            <a:endParaRPr lang="en-US">
              <a:latin typeface="Calibri Light" panose="020F0302020204030204" charset="0"/>
              <a:ea typeface="Roboto Light" panose="02000000000000000000" pitchFamily="2" charset="0"/>
            </a:endParaRPr>
          </a:p>
        </p:txBody>
      </p:sp>
      <p:graphicFrame>
        <p:nvGraphicFramePr>
          <p:cNvPr id="3" name="Chart 18"/>
          <p:cNvGraphicFramePr/>
          <p:nvPr/>
        </p:nvGraphicFramePr>
        <p:xfrm>
          <a:off x="909507" y="1020360"/>
          <a:ext cx="3266280" cy="3397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19"/>
          <p:cNvGraphicFramePr/>
          <p:nvPr/>
        </p:nvGraphicFramePr>
        <p:xfrm>
          <a:off x="4430631" y="1020360"/>
          <a:ext cx="3266280" cy="3397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0"/>
          <p:cNvGraphicFramePr/>
          <p:nvPr/>
        </p:nvGraphicFramePr>
        <p:xfrm>
          <a:off x="7920203" y="1056989"/>
          <a:ext cx="3266280" cy="339700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68"/>
          <p:cNvSpPr txBox="1"/>
          <p:nvPr/>
        </p:nvSpPr>
        <p:spPr>
          <a:xfrm>
            <a:off x="1069232" y="4852194"/>
            <a:ext cx="2977357" cy="44794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Your text here</a:t>
            </a:r>
            <a:endParaRPr lang="en-US" sz="2400" dirty="0"/>
          </a:p>
        </p:txBody>
      </p:sp>
      <p:sp>
        <p:nvSpPr>
          <p:cNvPr id="7" name="Text Placeholder 68"/>
          <p:cNvSpPr txBox="1"/>
          <p:nvPr/>
        </p:nvSpPr>
        <p:spPr>
          <a:xfrm>
            <a:off x="1069232" y="5332248"/>
            <a:ext cx="2977357" cy="110133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Lorem ipsum dolor sit amet, consectetuer adipiscing elit, sed diam nonummy nibh euismod tincidunt ut laoreet . </a:t>
            </a:r>
          </a:p>
        </p:txBody>
      </p:sp>
      <p:sp>
        <p:nvSpPr>
          <p:cNvPr id="8" name="Text Placeholder 68"/>
          <p:cNvSpPr txBox="1"/>
          <p:nvPr/>
        </p:nvSpPr>
        <p:spPr>
          <a:xfrm>
            <a:off x="4590356" y="4852194"/>
            <a:ext cx="2977357" cy="44794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Your text here</a:t>
            </a:r>
            <a:endParaRPr lang="en-US" sz="2400" dirty="0"/>
          </a:p>
        </p:txBody>
      </p:sp>
      <p:sp>
        <p:nvSpPr>
          <p:cNvPr id="9" name="Text Placeholder 68"/>
          <p:cNvSpPr txBox="1"/>
          <p:nvPr/>
        </p:nvSpPr>
        <p:spPr>
          <a:xfrm>
            <a:off x="4590356" y="5332248"/>
            <a:ext cx="2977357" cy="110133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Lorem ipsum dolor sit amet, consectetuer adipiscing elit, sed diam nonummy nibh euismod tincidunt ut laoreet . </a:t>
            </a:r>
          </a:p>
        </p:txBody>
      </p:sp>
      <p:sp>
        <p:nvSpPr>
          <p:cNvPr id="10" name="Text Placeholder 68"/>
          <p:cNvSpPr txBox="1"/>
          <p:nvPr/>
        </p:nvSpPr>
        <p:spPr>
          <a:xfrm>
            <a:off x="8079928" y="4852194"/>
            <a:ext cx="2977357" cy="44794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Your text here</a:t>
            </a:r>
            <a:endParaRPr lang="en-US" sz="2400" dirty="0"/>
          </a:p>
        </p:txBody>
      </p:sp>
      <p:sp>
        <p:nvSpPr>
          <p:cNvPr id="11" name="Text Placeholder 68"/>
          <p:cNvSpPr txBox="1"/>
          <p:nvPr/>
        </p:nvSpPr>
        <p:spPr>
          <a:xfrm>
            <a:off x="8079928" y="5332248"/>
            <a:ext cx="2977357" cy="1101339"/>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Calibri Light" panose="020F030202020403020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Lorem ipsum dolor sit amet, consectetuer adipiscing elit, sed diam nonummy nibh euismod tincidunt ut laoreet . </a:t>
            </a:r>
          </a:p>
        </p:txBody>
      </p:sp>
      <p:pic>
        <p:nvPicPr>
          <p:cNvPr id="13" name="图片 12"/>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14"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500"/>
                                        <p:tgtEl>
                                          <p:spTgt spid="4"/>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1500"/>
                                        <p:tgtEl>
                                          <p:spTgt spid="5"/>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Graphic spid="4" grpId="0">
        <p:bldAsOne/>
      </p:bldGraphic>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email"/>
          <a:srcRect/>
          <a:stretch>
            <a:fillRect/>
          </a:stretch>
        </p:blipFill>
        <p:spPr>
          <a:xfrm>
            <a:off x="6618514" y="1484784"/>
            <a:ext cx="5210630" cy="5085184"/>
          </a:xfrm>
          <a:prstGeom prst="rect">
            <a:avLst/>
          </a:prstGeom>
        </p:spPr>
      </p:pic>
      <p:sp>
        <p:nvSpPr>
          <p:cNvPr id="3" name="矩形 2"/>
          <p:cNvSpPr/>
          <p:nvPr/>
        </p:nvSpPr>
        <p:spPr>
          <a:xfrm>
            <a:off x="767408" y="2715108"/>
            <a:ext cx="216024" cy="1427783"/>
          </a:xfrm>
          <a:prstGeom prst="rect">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
          <p:cNvSpPr txBox="1">
            <a:spLocks noChangeArrowheads="1"/>
          </p:cNvSpPr>
          <p:nvPr/>
        </p:nvSpPr>
        <p:spPr>
          <a:xfrm>
            <a:off x="1199456" y="2636912"/>
            <a:ext cx="3744416" cy="93776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600">
                <a:solidFill>
                  <a:schemeClr val="accent1"/>
                </a:solidFill>
                <a:latin typeface="+mn-ea"/>
                <a:ea typeface="+mn-ea"/>
              </a:rPr>
              <a:t>THANKS</a:t>
            </a:r>
            <a:endParaRPr lang="uk-UA" altLang="zh-CN" sz="6600">
              <a:solidFill>
                <a:schemeClr val="accent1"/>
              </a:solidFill>
              <a:latin typeface="+mn-ea"/>
              <a:ea typeface="+mn-ea"/>
            </a:endParaRPr>
          </a:p>
        </p:txBody>
      </p:sp>
      <p:sp>
        <p:nvSpPr>
          <p:cNvPr id="6" name="Rectangle 3"/>
          <p:cNvSpPr txBox="1">
            <a:spLocks noChangeArrowheads="1"/>
          </p:cNvSpPr>
          <p:nvPr/>
        </p:nvSpPr>
        <p:spPr>
          <a:xfrm>
            <a:off x="1199456" y="3717032"/>
            <a:ext cx="3168352" cy="433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800">
                <a:solidFill>
                  <a:schemeClr val="accent1"/>
                </a:solidFill>
              </a:rPr>
              <a:t>商务交互演示视觉设计</a:t>
            </a:r>
            <a:endParaRPr lang="uk-UA" altLang="zh-CN" sz="1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par>
                                <p:cTn id="27" presetID="8" presetClass="emph" presetSubtype="0" repeatCount="indefinite" accel="21000" decel="21000" fill="hold" nodeType="withEffect">
                                  <p:stCondLst>
                                    <p:cond delay="0"/>
                                  </p:stCondLst>
                                  <p:endCondLst>
                                    <p:cond evt="onNext" delay="0">
                                      <p:tgtEl>
                                        <p:sldTgt/>
                                      </p:tgtEl>
                                    </p:cond>
                                  </p:endCondLst>
                                  <p:childTnLst>
                                    <p:animRot by="21600000">
                                      <p:cBhvr>
                                        <p:cTn id="28"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p:nvPr/>
        </p:nvSpPr>
        <p:spPr>
          <a:xfrm>
            <a:off x="-1176808" y="-1827584"/>
            <a:ext cx="6132512" cy="5976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1400">
                <a:solidFill>
                  <a:schemeClr val="accent6">
                    <a:lumMod val="40000"/>
                    <a:lumOff val="60000"/>
                  </a:schemeClr>
                </a:solidFill>
                <a:latin typeface="+mj-lt"/>
              </a:rPr>
              <a:t>1</a:t>
            </a:r>
            <a:endParaRPr lang="en-US" sz="71400" dirty="0">
              <a:solidFill>
                <a:schemeClr val="accent6">
                  <a:lumMod val="40000"/>
                  <a:lumOff val="60000"/>
                </a:schemeClr>
              </a:solidFill>
              <a:latin typeface="+mj-lt"/>
            </a:endParaRPr>
          </a:p>
        </p:txBody>
      </p:sp>
      <p:sp>
        <p:nvSpPr>
          <p:cNvPr id="3" name="平行四边形 2"/>
          <p:cNvSpPr/>
          <p:nvPr/>
        </p:nvSpPr>
        <p:spPr>
          <a:xfrm>
            <a:off x="5591944" y="0"/>
            <a:ext cx="3816424" cy="6858000"/>
          </a:xfrm>
          <a:prstGeom prst="parallelogram">
            <a:avLst>
              <a:gd name="adj" fmla="val 679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Placeholder 3"/>
          <p:cNvSpPr txBox="1"/>
          <p:nvPr/>
        </p:nvSpPr>
        <p:spPr>
          <a:xfrm>
            <a:off x="467544" y="2564904"/>
            <a:ext cx="6132512" cy="648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a:solidFill>
                  <a:schemeClr val="accent1"/>
                </a:solidFill>
                <a:latin typeface="+mj-lt"/>
              </a:rPr>
              <a:t>Click here to add title</a:t>
            </a:r>
            <a:endParaRPr lang="en-US" sz="5400" dirty="0">
              <a:solidFill>
                <a:schemeClr val="accent1"/>
              </a:solidFill>
              <a:latin typeface="+mj-lt"/>
            </a:endParaRPr>
          </a:p>
        </p:txBody>
      </p:sp>
      <p:pic>
        <p:nvPicPr>
          <p:cNvPr id="7" name="Picture Placeholder 5"/>
          <p:cNvPicPr>
            <a:picLocks noChangeAspect="1"/>
          </p:cNvPicPr>
          <p:nvPr/>
        </p:nvPicPr>
        <p:blipFill>
          <a:blip r:embed="rId2" cstate="email"/>
          <a:stretch>
            <a:fillRect/>
          </a:stretch>
        </p:blipFill>
        <p:spPr>
          <a:xfrm>
            <a:off x="5807967" y="-6350"/>
            <a:ext cx="6384033" cy="6865876"/>
          </a:xfrm>
          <a:custGeom>
            <a:avLst/>
            <a:gdLst>
              <a:gd name="connsiteX0" fmla="*/ 0 w 5224462"/>
              <a:gd name="connsiteY0" fmla="*/ 0 h 5164138"/>
              <a:gd name="connsiteX1" fmla="*/ 5224462 w 5224462"/>
              <a:gd name="connsiteY1" fmla="*/ 0 h 5164138"/>
              <a:gd name="connsiteX2" fmla="*/ 5224462 w 5224462"/>
              <a:gd name="connsiteY2" fmla="*/ 5164138 h 5164138"/>
              <a:gd name="connsiteX3" fmla="*/ 0 w 5224462"/>
              <a:gd name="connsiteY3" fmla="*/ 5164138 h 5164138"/>
              <a:gd name="connsiteX4" fmla="*/ 0 w 5224462"/>
              <a:gd name="connsiteY4" fmla="*/ 0 h 5164138"/>
              <a:gd name="connsiteX0-1" fmla="*/ 2165350 w 5224462"/>
              <a:gd name="connsiteY0-2" fmla="*/ 0 h 5170488"/>
              <a:gd name="connsiteX1-3" fmla="*/ 5224462 w 5224462"/>
              <a:gd name="connsiteY1-4" fmla="*/ 6350 h 5170488"/>
              <a:gd name="connsiteX2-5" fmla="*/ 5224462 w 5224462"/>
              <a:gd name="connsiteY2-6" fmla="*/ 5170488 h 5170488"/>
              <a:gd name="connsiteX3-7" fmla="*/ 0 w 5224462"/>
              <a:gd name="connsiteY3-8" fmla="*/ 5170488 h 5170488"/>
              <a:gd name="connsiteX4-9" fmla="*/ 2165350 w 5224462"/>
              <a:gd name="connsiteY4-10" fmla="*/ 0 h 51704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24462" h="5170488">
                <a:moveTo>
                  <a:pt x="2165350" y="0"/>
                </a:moveTo>
                <a:lnTo>
                  <a:pt x="5224462" y="6350"/>
                </a:lnTo>
                <a:lnTo>
                  <a:pt x="5224462" y="5170488"/>
                </a:lnTo>
                <a:lnTo>
                  <a:pt x="0" y="5170488"/>
                </a:lnTo>
                <a:lnTo>
                  <a:pt x="2165350" y="0"/>
                </a:lnTo>
                <a:close/>
              </a:path>
            </a:pathLst>
          </a:custGeom>
        </p:spPr>
      </p:pic>
      <p:sp>
        <p:nvSpPr>
          <p:cNvPr id="10" name="Text Placeholder 3"/>
          <p:cNvSpPr txBox="1"/>
          <p:nvPr/>
        </p:nvSpPr>
        <p:spPr>
          <a:xfrm>
            <a:off x="467544" y="3392996"/>
            <a:ext cx="6132512" cy="648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chemeClr val="accent1"/>
                </a:solidFill>
                <a:latin typeface="+mj-lt"/>
              </a:rPr>
              <a:t>Click here add </a:t>
            </a:r>
            <a:r>
              <a:rPr lang="en-US" altLang="zh-CN" sz="3600">
                <a:solidFill>
                  <a:schemeClr val="accent1"/>
                </a:solidFill>
                <a:latin typeface="+mj-lt"/>
              </a:rPr>
              <a:t>sub</a:t>
            </a:r>
            <a:r>
              <a:rPr lang="en-US" sz="3600">
                <a:solidFill>
                  <a:schemeClr val="accent1"/>
                </a:solidFill>
                <a:latin typeface="+mj-lt"/>
              </a:rPr>
              <a:t>title</a:t>
            </a:r>
            <a:endParaRPr lang="en-US" sz="3600"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23392" y="1772816"/>
            <a:ext cx="5688632" cy="4392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600"/>
              </a:spcBef>
              <a:buNone/>
            </a:pPr>
            <a:r>
              <a:rPr lang="ru-RU" altLang="ko-KR" sz="1800">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accumsan et iusto odio dignissim qui blandit praesent luptatum zzril delenit augue duis dolore te feugait. </a:t>
            </a:r>
            <a:endParaRPr lang="en-US" altLang="ko-KR" sz="1800">
              <a:solidFill>
                <a:schemeClr val="accent1"/>
              </a:solidFill>
              <a:ea typeface="Gulim" panose="020B0600000101010101" charset="-127"/>
            </a:endParaRPr>
          </a:p>
          <a:p>
            <a:pPr marL="0" indent="0">
              <a:lnSpc>
                <a:spcPct val="130000"/>
              </a:lnSpc>
              <a:spcBef>
                <a:spcPts val="600"/>
              </a:spcBef>
              <a:buNone/>
            </a:pPr>
            <a:r>
              <a:rPr lang="ru-RU" altLang="ko-KR" sz="1800">
                <a:solidFill>
                  <a:schemeClr val="accent1"/>
                </a:solidFill>
                <a:ea typeface="Gulim" panose="020B0600000101010101" charset="-127"/>
              </a:rPr>
              <a:t>Duis autem vel eum iriure dolor in hendrerit in vulputate velit esse molestie consequat, vel illum dolore eu feugiat nulla facilisis at vero eros et accumsan et iusto odio dignissim qui blandit praesent luptatum zzril delenit augue duis dolore te feugait nulla facilisi. </a:t>
            </a:r>
            <a:endParaRPr lang="uk-UA" altLang="zh-CN" sz="1800">
              <a:solidFill>
                <a:schemeClr val="accent1"/>
              </a:solidFill>
            </a:endParaRPr>
          </a:p>
        </p:txBody>
      </p:sp>
      <p:pic>
        <p:nvPicPr>
          <p:cNvPr id="3" name="图片 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4"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pic>
        <p:nvPicPr>
          <p:cNvPr id="1026" name="Picture 2" descr="环保 的图像结果"/>
          <p:cNvPicPr>
            <a:picLocks noChangeAspect="1" noChangeArrowheads="1"/>
          </p:cNvPicPr>
          <p:nvPr/>
        </p:nvPicPr>
        <p:blipFill rotWithShape="1">
          <a:blip r:embed="rId4" cstate="email"/>
          <a:srcRect/>
          <a:stretch>
            <a:fillRect/>
          </a:stretch>
        </p:blipFill>
        <p:spPr bwMode="auto">
          <a:xfrm>
            <a:off x="6492430" y="1916833"/>
            <a:ext cx="4958669" cy="4255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23392" y="1772816"/>
            <a:ext cx="5184576" cy="4392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600"/>
              </a:spcBef>
              <a:buNone/>
            </a:pPr>
            <a:r>
              <a:rPr lang="ru-RU" altLang="ko-KR" sz="1800">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accumsan et iusto odio dignissim qui blandit praesent. </a:t>
            </a:r>
            <a:endParaRPr lang="en-US" altLang="ko-KR" sz="1800">
              <a:solidFill>
                <a:schemeClr val="accent1"/>
              </a:solidFill>
              <a:ea typeface="Gulim" panose="020B0600000101010101" charset="-127"/>
            </a:endParaRPr>
          </a:p>
          <a:p>
            <a:pPr marL="0" indent="0">
              <a:lnSpc>
                <a:spcPct val="130000"/>
              </a:lnSpc>
              <a:spcBef>
                <a:spcPts val="600"/>
              </a:spcBef>
              <a:buNone/>
            </a:pPr>
            <a:r>
              <a:rPr lang="ru-RU" altLang="ko-KR" sz="1800">
                <a:solidFill>
                  <a:schemeClr val="accent1"/>
                </a:solidFill>
                <a:ea typeface="Gulim" panose="020B0600000101010101" charset="-127"/>
              </a:rPr>
              <a:t>Duis autem vel eum iriure dolor in hendrerit in vulputate velit esse molestie consequat, vel illum dolore eu feugiat nulla facilisis at vero eros et accumsan et iusto odio dignissim qui blandit praesent luptatum zzril delenit augue duis dolore te feugait. </a:t>
            </a:r>
            <a:endParaRPr lang="uk-UA" altLang="zh-CN" sz="1800">
              <a:solidFill>
                <a:schemeClr val="accent1"/>
              </a:solidFill>
            </a:endParaRPr>
          </a:p>
        </p:txBody>
      </p:sp>
      <p:pic>
        <p:nvPicPr>
          <p:cNvPr id="3" name="图片 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4"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
        <p:nvSpPr>
          <p:cNvPr id="5" name="Rectangle 3"/>
          <p:cNvSpPr txBox="1">
            <a:spLocks noChangeArrowheads="1"/>
          </p:cNvSpPr>
          <p:nvPr/>
        </p:nvSpPr>
        <p:spPr>
          <a:xfrm>
            <a:off x="6456040" y="1772816"/>
            <a:ext cx="5184576" cy="4392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600"/>
              </a:spcBef>
              <a:buNone/>
            </a:pPr>
            <a:r>
              <a:rPr lang="ru-RU" altLang="ko-KR" sz="1800">
                <a:solidFill>
                  <a:schemeClr val="accent1"/>
                </a:solidFill>
                <a:ea typeface="Gulim" panose="020B0600000101010101"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accumsan et iusto odio dignissim qui blandit praesent. </a:t>
            </a:r>
            <a:endParaRPr lang="en-US" altLang="ko-KR" sz="1800">
              <a:solidFill>
                <a:schemeClr val="accent1"/>
              </a:solidFill>
              <a:ea typeface="Gulim" panose="020B0600000101010101" charset="-127"/>
            </a:endParaRPr>
          </a:p>
          <a:p>
            <a:pPr marL="0" indent="0">
              <a:lnSpc>
                <a:spcPct val="130000"/>
              </a:lnSpc>
              <a:spcBef>
                <a:spcPts val="600"/>
              </a:spcBef>
              <a:buNone/>
            </a:pPr>
            <a:r>
              <a:rPr lang="ru-RU" altLang="ko-KR" sz="1800">
                <a:solidFill>
                  <a:schemeClr val="accent1"/>
                </a:solidFill>
                <a:ea typeface="Gulim" panose="020B0600000101010101" charset="-127"/>
              </a:rPr>
              <a:t>Duis autem vel eum iriure dolor in hendrerit in vulputate velit esse molestie consequat, vel illum dolore eu feugiat nulla facilisis at vero eros et accumsan et iusto odio dignissim qui blandit praesent luptatum zzril delenit augue duis dolore te feugait. </a:t>
            </a:r>
            <a:endParaRPr lang="uk-UA" altLang="zh-CN" sz="18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4" name="Line 5"/>
          <p:cNvSpPr>
            <a:spLocks noChangeShapeType="1"/>
          </p:cNvSpPr>
          <p:nvPr/>
        </p:nvSpPr>
        <p:spPr bwMode="auto">
          <a:xfrm>
            <a:off x="1589" y="4083051"/>
            <a:ext cx="12188824" cy="0"/>
          </a:xfrm>
          <a:prstGeom prst="line">
            <a:avLst/>
          </a:prstGeom>
          <a:noFill/>
          <a:ln w="28" cap="flat">
            <a:solidFill>
              <a:schemeClr val="accent6"/>
            </a:solidFill>
            <a:prstDash val="solid"/>
            <a:miter lim="800000"/>
          </a:ln>
        </p:spPr>
        <p:txBody>
          <a:bodyPr vert="horz" wrap="square" lIns="91440" tIns="45720" rIns="91440" bIns="45720" numCol="1" anchor="t" anchorCtr="0" compatLnSpc="1"/>
          <a:lstStyle/>
          <a:p>
            <a:endParaRPr lang="en-US"/>
          </a:p>
        </p:txBody>
      </p:sp>
      <p:sp>
        <p:nvSpPr>
          <p:cNvPr id="77" name="Freeform 22"/>
          <p:cNvSpPr/>
          <p:nvPr/>
        </p:nvSpPr>
        <p:spPr bwMode="auto">
          <a:xfrm>
            <a:off x="4700589" y="408146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86" name="Freeform 42"/>
          <p:cNvSpPr/>
          <p:nvPr/>
        </p:nvSpPr>
        <p:spPr bwMode="auto">
          <a:xfrm>
            <a:off x="8920164" y="292258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5" name="组合 4"/>
          <p:cNvGrpSpPr/>
          <p:nvPr/>
        </p:nvGrpSpPr>
        <p:grpSpPr>
          <a:xfrm>
            <a:off x="3006435" y="2922589"/>
            <a:ext cx="609600" cy="1038225"/>
            <a:chOff x="3006435" y="2922589"/>
            <a:chExt cx="609600" cy="1038225"/>
          </a:xfrm>
        </p:grpSpPr>
        <p:sp>
          <p:nvSpPr>
            <p:cNvPr id="83" name="Freeform 36"/>
            <p:cNvSpPr/>
            <p:nvPr/>
          </p:nvSpPr>
          <p:spPr bwMode="auto">
            <a:xfrm>
              <a:off x="3300414" y="292258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92" name="Freeform 5"/>
            <p:cNvSpPr/>
            <p:nvPr/>
          </p:nvSpPr>
          <p:spPr bwMode="auto">
            <a:xfrm>
              <a:off x="3006435" y="29718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93" name="Oval 6"/>
            <p:cNvSpPr>
              <a:spLocks noChangeArrowheads="1"/>
            </p:cNvSpPr>
            <p:nvPr/>
          </p:nvSpPr>
          <p:spPr bwMode="auto">
            <a:xfrm>
              <a:off x="3087021" y="3052385"/>
              <a:ext cx="448431" cy="445586"/>
            </a:xfrm>
            <a:prstGeom prst="ellipse">
              <a:avLst/>
            </a:prstGeom>
            <a:solidFill>
              <a:srgbClr val="FAFAF8"/>
            </a:solidFill>
            <a:ln w="9525">
              <a:noFill/>
              <a:round/>
            </a:ln>
          </p:spPr>
          <p:txBody>
            <a:bodyPr vert="horz" wrap="square" lIns="91440" tIns="45720" rIns="91440" bIns="45720" numCol="1" anchor="t" anchorCtr="0" compatLnSpc="1"/>
            <a:lstStyle/>
            <a:p>
              <a:endParaRPr lang="en-US"/>
            </a:p>
          </p:txBody>
        </p:sp>
        <p:sp>
          <p:nvSpPr>
            <p:cNvPr id="94" name="Freeform 54"/>
            <p:cNvSpPr/>
            <p:nvPr/>
          </p:nvSpPr>
          <p:spPr bwMode="auto">
            <a:xfrm>
              <a:off x="3208371" y="3167100"/>
              <a:ext cx="212364" cy="185819"/>
            </a:xfrm>
            <a:custGeom>
              <a:avLst/>
              <a:gdLst/>
              <a:ahLst/>
              <a:cxnLst>
                <a:cxn ang="0">
                  <a:pos x="224" y="104"/>
                </a:cxn>
                <a:cxn ang="0">
                  <a:pos x="113" y="0"/>
                </a:cxn>
                <a:cxn ang="0">
                  <a:pos x="0" y="104"/>
                </a:cxn>
                <a:cxn ang="0">
                  <a:pos x="42" y="104"/>
                </a:cxn>
                <a:cxn ang="0">
                  <a:pos x="42" y="196"/>
                </a:cxn>
                <a:cxn ang="0">
                  <a:pos x="94" y="196"/>
                </a:cxn>
                <a:cxn ang="0">
                  <a:pos x="94" y="127"/>
                </a:cxn>
                <a:cxn ang="0">
                  <a:pos x="130" y="127"/>
                </a:cxn>
                <a:cxn ang="0">
                  <a:pos x="130" y="196"/>
                </a:cxn>
                <a:cxn ang="0">
                  <a:pos x="182" y="196"/>
                </a:cxn>
                <a:cxn ang="0">
                  <a:pos x="182" y="104"/>
                </a:cxn>
                <a:cxn ang="0">
                  <a:pos x="224" y="104"/>
                </a:cxn>
              </a:cxnLst>
              <a:rect l="0" t="0" r="r" b="b"/>
              <a:pathLst>
                <a:path w="224" h="196">
                  <a:moveTo>
                    <a:pt x="224" y="104"/>
                  </a:moveTo>
                  <a:lnTo>
                    <a:pt x="113" y="0"/>
                  </a:lnTo>
                  <a:lnTo>
                    <a:pt x="0" y="104"/>
                  </a:lnTo>
                  <a:lnTo>
                    <a:pt x="42" y="104"/>
                  </a:lnTo>
                  <a:lnTo>
                    <a:pt x="42" y="196"/>
                  </a:lnTo>
                  <a:lnTo>
                    <a:pt x="94" y="196"/>
                  </a:lnTo>
                  <a:lnTo>
                    <a:pt x="94" y="127"/>
                  </a:lnTo>
                  <a:lnTo>
                    <a:pt x="130" y="127"/>
                  </a:lnTo>
                  <a:lnTo>
                    <a:pt x="130" y="196"/>
                  </a:lnTo>
                  <a:lnTo>
                    <a:pt x="182" y="196"/>
                  </a:lnTo>
                  <a:lnTo>
                    <a:pt x="182" y="104"/>
                  </a:lnTo>
                  <a:lnTo>
                    <a:pt x="224" y="104"/>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8" name="组合 7"/>
          <p:cNvGrpSpPr/>
          <p:nvPr/>
        </p:nvGrpSpPr>
        <p:grpSpPr>
          <a:xfrm>
            <a:off x="7218217" y="4202114"/>
            <a:ext cx="609600" cy="1103313"/>
            <a:chOff x="7218217" y="4202114"/>
            <a:chExt cx="609600" cy="1103313"/>
          </a:xfrm>
        </p:grpSpPr>
        <p:sp>
          <p:nvSpPr>
            <p:cNvPr id="84" name="Freeform 38"/>
            <p:cNvSpPr/>
            <p:nvPr/>
          </p:nvSpPr>
          <p:spPr bwMode="auto">
            <a:xfrm>
              <a:off x="7510464" y="4202114"/>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01" name="Freeform 5"/>
            <p:cNvSpPr/>
            <p:nvPr/>
          </p:nvSpPr>
          <p:spPr bwMode="auto">
            <a:xfrm rot="10800000">
              <a:off x="7218217" y="42672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02" name="Oval 6"/>
            <p:cNvSpPr>
              <a:spLocks noChangeArrowheads="1"/>
            </p:cNvSpPr>
            <p:nvPr/>
          </p:nvSpPr>
          <p:spPr bwMode="auto">
            <a:xfrm rot="10800000">
              <a:off x="7298802" y="4661591"/>
              <a:ext cx="448431" cy="445586"/>
            </a:xfrm>
            <a:prstGeom prst="ellipse">
              <a:avLst/>
            </a:prstGeom>
            <a:solidFill>
              <a:srgbClr val="FAFAF8"/>
            </a:solidFill>
            <a:ln w="9525">
              <a:noFill/>
              <a:round/>
            </a:ln>
          </p:spPr>
          <p:txBody>
            <a:bodyPr vert="horz" wrap="square" lIns="91440" tIns="45720" rIns="91440" bIns="45720" numCol="1" anchor="t" anchorCtr="0" compatLnSpc="1"/>
            <a:lstStyle/>
            <a:p>
              <a:endParaRPr lang="en-US"/>
            </a:p>
          </p:txBody>
        </p:sp>
        <p:sp>
          <p:nvSpPr>
            <p:cNvPr id="103" name="Freeform 54"/>
            <p:cNvSpPr/>
            <p:nvPr/>
          </p:nvSpPr>
          <p:spPr bwMode="auto">
            <a:xfrm>
              <a:off x="7427371" y="4765078"/>
              <a:ext cx="212364" cy="210312"/>
            </a:xfrm>
            <a:custGeom>
              <a:avLst/>
              <a:gdLst/>
              <a:ahLst/>
              <a:cxnLst>
                <a:cxn ang="0">
                  <a:pos x="224" y="104"/>
                </a:cxn>
                <a:cxn ang="0">
                  <a:pos x="113" y="0"/>
                </a:cxn>
                <a:cxn ang="0">
                  <a:pos x="0" y="104"/>
                </a:cxn>
                <a:cxn ang="0">
                  <a:pos x="42" y="104"/>
                </a:cxn>
                <a:cxn ang="0">
                  <a:pos x="42" y="196"/>
                </a:cxn>
                <a:cxn ang="0">
                  <a:pos x="94" y="196"/>
                </a:cxn>
                <a:cxn ang="0">
                  <a:pos x="94" y="127"/>
                </a:cxn>
                <a:cxn ang="0">
                  <a:pos x="130" y="127"/>
                </a:cxn>
                <a:cxn ang="0">
                  <a:pos x="130" y="196"/>
                </a:cxn>
                <a:cxn ang="0">
                  <a:pos x="182" y="196"/>
                </a:cxn>
                <a:cxn ang="0">
                  <a:pos x="182" y="104"/>
                </a:cxn>
                <a:cxn ang="0">
                  <a:pos x="224" y="104"/>
                </a:cxn>
              </a:cxnLst>
              <a:rect l="0" t="0" r="r" b="b"/>
              <a:pathLst>
                <a:path w="224" h="196">
                  <a:moveTo>
                    <a:pt x="224" y="104"/>
                  </a:moveTo>
                  <a:lnTo>
                    <a:pt x="113" y="0"/>
                  </a:lnTo>
                  <a:lnTo>
                    <a:pt x="0" y="104"/>
                  </a:lnTo>
                  <a:lnTo>
                    <a:pt x="42" y="104"/>
                  </a:lnTo>
                  <a:lnTo>
                    <a:pt x="42" y="196"/>
                  </a:lnTo>
                  <a:lnTo>
                    <a:pt x="94" y="196"/>
                  </a:lnTo>
                  <a:lnTo>
                    <a:pt x="94" y="127"/>
                  </a:lnTo>
                  <a:lnTo>
                    <a:pt x="130" y="127"/>
                  </a:lnTo>
                  <a:lnTo>
                    <a:pt x="130" y="196"/>
                  </a:lnTo>
                  <a:lnTo>
                    <a:pt x="182" y="196"/>
                  </a:lnTo>
                  <a:lnTo>
                    <a:pt x="182" y="104"/>
                  </a:lnTo>
                  <a:lnTo>
                    <a:pt x="224" y="104"/>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6" name="组合 5"/>
          <p:cNvGrpSpPr/>
          <p:nvPr/>
        </p:nvGrpSpPr>
        <p:grpSpPr>
          <a:xfrm>
            <a:off x="4405744" y="4267200"/>
            <a:ext cx="609600" cy="920562"/>
            <a:chOff x="4405744" y="4267200"/>
            <a:chExt cx="609600" cy="920562"/>
          </a:xfrm>
        </p:grpSpPr>
        <p:sp>
          <p:nvSpPr>
            <p:cNvPr id="99" name="Freeform 5"/>
            <p:cNvSpPr/>
            <p:nvPr/>
          </p:nvSpPr>
          <p:spPr bwMode="auto">
            <a:xfrm rot="10800000">
              <a:off x="4405744" y="42672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00" name="Oval 6"/>
            <p:cNvSpPr>
              <a:spLocks noChangeArrowheads="1"/>
            </p:cNvSpPr>
            <p:nvPr/>
          </p:nvSpPr>
          <p:spPr bwMode="auto">
            <a:xfrm rot="10800000">
              <a:off x="4486329" y="4661591"/>
              <a:ext cx="448431" cy="445586"/>
            </a:xfrm>
            <a:prstGeom prst="ellipse">
              <a:avLst/>
            </a:prstGeom>
            <a:solidFill>
              <a:srgbClr val="FAFAF8"/>
            </a:solidFill>
            <a:ln w="9525">
              <a:noFill/>
              <a:round/>
            </a:ln>
          </p:spPr>
          <p:txBody>
            <a:bodyPr vert="horz" wrap="square" lIns="91440" tIns="45720" rIns="91440" bIns="45720" numCol="1" anchor="t" anchorCtr="0" compatLnSpc="1"/>
            <a:lstStyle/>
            <a:p>
              <a:endParaRPr lang="en-US"/>
            </a:p>
          </p:txBody>
        </p:sp>
        <p:grpSp>
          <p:nvGrpSpPr>
            <p:cNvPr id="104" name="Group 103"/>
            <p:cNvGrpSpPr/>
            <p:nvPr/>
          </p:nvGrpSpPr>
          <p:grpSpPr>
            <a:xfrm>
              <a:off x="4648200" y="4724400"/>
              <a:ext cx="152400" cy="320040"/>
              <a:chOff x="4076700" y="4805362"/>
              <a:chExt cx="190500" cy="479425"/>
            </a:xfrm>
            <a:solidFill>
              <a:schemeClr val="accent2"/>
            </a:solidFill>
          </p:grpSpPr>
          <p:sp>
            <p:nvSpPr>
              <p:cNvPr id="105" name="Freeform 46"/>
              <p:cNvSpPr/>
              <p:nvPr/>
            </p:nvSpPr>
            <p:spPr bwMode="auto">
              <a:xfrm>
                <a:off x="4076700" y="4894262"/>
                <a:ext cx="190500" cy="390525"/>
              </a:xfrm>
              <a:custGeom>
                <a:avLst/>
                <a:gdLst/>
                <a:ahLst/>
                <a:cxnLst>
                  <a:cxn ang="0">
                    <a:pos x="51" y="13"/>
                  </a:cxn>
                  <a:cxn ang="0">
                    <a:pos x="51" y="12"/>
                  </a:cxn>
                  <a:cxn ang="0">
                    <a:pos x="38" y="0"/>
                  </a:cxn>
                  <a:cxn ang="0">
                    <a:pos x="13" y="0"/>
                  </a:cxn>
                  <a:cxn ang="0">
                    <a:pos x="0" y="13"/>
                  </a:cxn>
                  <a:cxn ang="0">
                    <a:pos x="0" y="54"/>
                  </a:cxn>
                  <a:cxn ang="0">
                    <a:pos x="6" y="60"/>
                  </a:cxn>
                  <a:cxn ang="0">
                    <a:pos x="11" y="54"/>
                  </a:cxn>
                  <a:cxn ang="0">
                    <a:pos x="11" y="21"/>
                  </a:cxn>
                  <a:cxn ang="0">
                    <a:pos x="12" y="21"/>
                  </a:cxn>
                  <a:cxn ang="0">
                    <a:pos x="13" y="21"/>
                  </a:cxn>
                  <a:cxn ang="0">
                    <a:pos x="13" y="21"/>
                  </a:cxn>
                  <a:cxn ang="0">
                    <a:pos x="13" y="55"/>
                  </a:cxn>
                  <a:cxn ang="0">
                    <a:pos x="13" y="56"/>
                  </a:cxn>
                  <a:cxn ang="0">
                    <a:pos x="13" y="98"/>
                  </a:cxn>
                  <a:cxn ang="0">
                    <a:pos x="19" y="103"/>
                  </a:cxn>
                  <a:cxn ang="0">
                    <a:pos x="25" y="98"/>
                  </a:cxn>
                  <a:cxn ang="0">
                    <a:pos x="25" y="56"/>
                  </a:cxn>
                  <a:cxn ang="0">
                    <a:pos x="25" y="55"/>
                  </a:cxn>
                  <a:cxn ang="0">
                    <a:pos x="26" y="55"/>
                  </a:cxn>
                  <a:cxn ang="0">
                    <a:pos x="26" y="56"/>
                  </a:cxn>
                  <a:cxn ang="0">
                    <a:pos x="26" y="98"/>
                  </a:cxn>
                  <a:cxn ang="0">
                    <a:pos x="32" y="104"/>
                  </a:cxn>
                  <a:cxn ang="0">
                    <a:pos x="38" y="98"/>
                  </a:cxn>
                  <a:cxn ang="0">
                    <a:pos x="38" y="50"/>
                  </a:cxn>
                  <a:cxn ang="0">
                    <a:pos x="38" y="50"/>
                  </a:cxn>
                  <a:cxn ang="0">
                    <a:pos x="38" y="21"/>
                  </a:cxn>
                  <a:cxn ang="0">
                    <a:pos x="38" y="21"/>
                  </a:cxn>
                  <a:cxn ang="0">
                    <a:pos x="39" y="21"/>
                  </a:cxn>
                  <a:cxn ang="0">
                    <a:pos x="40" y="21"/>
                  </a:cxn>
                  <a:cxn ang="0">
                    <a:pos x="40" y="51"/>
                  </a:cxn>
                  <a:cxn ang="0">
                    <a:pos x="40" y="51"/>
                  </a:cxn>
                  <a:cxn ang="0">
                    <a:pos x="40" y="54"/>
                  </a:cxn>
                  <a:cxn ang="0">
                    <a:pos x="45" y="60"/>
                  </a:cxn>
                  <a:cxn ang="0">
                    <a:pos x="51" y="54"/>
                  </a:cxn>
                  <a:cxn ang="0">
                    <a:pos x="51" y="13"/>
                  </a:cxn>
                </a:cxnLst>
                <a:rect l="0" t="0" r="r" b="b"/>
                <a:pathLst>
                  <a:path w="51" h="104">
                    <a:moveTo>
                      <a:pt x="51" y="13"/>
                    </a:moveTo>
                    <a:cubicBezTo>
                      <a:pt x="51" y="13"/>
                      <a:pt x="51" y="13"/>
                      <a:pt x="51" y="12"/>
                    </a:cubicBezTo>
                    <a:cubicBezTo>
                      <a:pt x="50" y="5"/>
                      <a:pt x="45" y="0"/>
                      <a:pt x="38" y="0"/>
                    </a:cubicBezTo>
                    <a:cubicBezTo>
                      <a:pt x="13" y="0"/>
                      <a:pt x="13" y="0"/>
                      <a:pt x="13" y="0"/>
                    </a:cubicBezTo>
                    <a:cubicBezTo>
                      <a:pt x="6" y="0"/>
                      <a:pt x="0" y="6"/>
                      <a:pt x="0" y="13"/>
                    </a:cubicBezTo>
                    <a:cubicBezTo>
                      <a:pt x="0" y="54"/>
                      <a:pt x="0" y="54"/>
                      <a:pt x="0" y="54"/>
                    </a:cubicBezTo>
                    <a:cubicBezTo>
                      <a:pt x="0" y="57"/>
                      <a:pt x="3" y="60"/>
                      <a:pt x="6" y="60"/>
                    </a:cubicBezTo>
                    <a:cubicBezTo>
                      <a:pt x="9" y="60"/>
                      <a:pt x="11" y="57"/>
                      <a:pt x="11" y="54"/>
                    </a:cubicBezTo>
                    <a:cubicBezTo>
                      <a:pt x="11" y="21"/>
                      <a:pt x="11" y="21"/>
                      <a:pt x="11" y="21"/>
                    </a:cubicBezTo>
                    <a:cubicBezTo>
                      <a:pt x="11" y="21"/>
                      <a:pt x="12" y="21"/>
                      <a:pt x="12" y="21"/>
                    </a:cubicBezTo>
                    <a:cubicBezTo>
                      <a:pt x="13" y="21"/>
                      <a:pt x="13" y="21"/>
                      <a:pt x="13" y="21"/>
                    </a:cubicBezTo>
                    <a:cubicBezTo>
                      <a:pt x="13" y="21"/>
                      <a:pt x="13" y="21"/>
                      <a:pt x="13" y="21"/>
                    </a:cubicBezTo>
                    <a:cubicBezTo>
                      <a:pt x="13" y="55"/>
                      <a:pt x="13" y="55"/>
                      <a:pt x="13" y="55"/>
                    </a:cubicBezTo>
                    <a:cubicBezTo>
                      <a:pt x="13" y="55"/>
                      <a:pt x="13" y="55"/>
                      <a:pt x="13" y="56"/>
                    </a:cubicBezTo>
                    <a:cubicBezTo>
                      <a:pt x="13" y="98"/>
                      <a:pt x="13" y="98"/>
                      <a:pt x="13" y="98"/>
                    </a:cubicBezTo>
                    <a:cubicBezTo>
                      <a:pt x="13" y="101"/>
                      <a:pt x="16" y="103"/>
                      <a:pt x="19" y="103"/>
                    </a:cubicBezTo>
                    <a:cubicBezTo>
                      <a:pt x="22" y="103"/>
                      <a:pt x="25" y="101"/>
                      <a:pt x="25" y="98"/>
                    </a:cubicBezTo>
                    <a:cubicBezTo>
                      <a:pt x="25" y="56"/>
                      <a:pt x="25" y="56"/>
                      <a:pt x="25" y="56"/>
                    </a:cubicBezTo>
                    <a:cubicBezTo>
                      <a:pt x="25" y="55"/>
                      <a:pt x="25" y="55"/>
                      <a:pt x="25" y="55"/>
                    </a:cubicBezTo>
                    <a:cubicBezTo>
                      <a:pt x="26" y="55"/>
                      <a:pt x="26" y="55"/>
                      <a:pt x="26" y="55"/>
                    </a:cubicBezTo>
                    <a:cubicBezTo>
                      <a:pt x="26" y="55"/>
                      <a:pt x="26" y="55"/>
                      <a:pt x="26" y="56"/>
                    </a:cubicBezTo>
                    <a:cubicBezTo>
                      <a:pt x="26" y="98"/>
                      <a:pt x="26" y="98"/>
                      <a:pt x="26" y="98"/>
                    </a:cubicBezTo>
                    <a:cubicBezTo>
                      <a:pt x="26" y="101"/>
                      <a:pt x="29" y="104"/>
                      <a:pt x="32" y="104"/>
                    </a:cubicBezTo>
                    <a:cubicBezTo>
                      <a:pt x="35" y="104"/>
                      <a:pt x="38" y="101"/>
                      <a:pt x="38" y="98"/>
                    </a:cubicBezTo>
                    <a:cubicBezTo>
                      <a:pt x="38" y="50"/>
                      <a:pt x="38" y="50"/>
                      <a:pt x="38" y="50"/>
                    </a:cubicBezTo>
                    <a:cubicBezTo>
                      <a:pt x="38" y="50"/>
                      <a:pt x="38" y="50"/>
                      <a:pt x="38" y="50"/>
                    </a:cubicBezTo>
                    <a:cubicBezTo>
                      <a:pt x="38" y="21"/>
                      <a:pt x="38" y="21"/>
                      <a:pt x="38" y="21"/>
                    </a:cubicBezTo>
                    <a:cubicBezTo>
                      <a:pt x="38" y="21"/>
                      <a:pt x="38" y="21"/>
                      <a:pt x="38" y="21"/>
                    </a:cubicBezTo>
                    <a:cubicBezTo>
                      <a:pt x="39" y="21"/>
                      <a:pt x="39" y="21"/>
                      <a:pt x="39" y="21"/>
                    </a:cubicBezTo>
                    <a:cubicBezTo>
                      <a:pt x="39" y="21"/>
                      <a:pt x="40" y="21"/>
                      <a:pt x="40" y="21"/>
                    </a:cubicBezTo>
                    <a:cubicBezTo>
                      <a:pt x="40" y="51"/>
                      <a:pt x="40" y="51"/>
                      <a:pt x="40" y="51"/>
                    </a:cubicBezTo>
                    <a:cubicBezTo>
                      <a:pt x="40" y="51"/>
                      <a:pt x="40" y="51"/>
                      <a:pt x="40" y="51"/>
                    </a:cubicBezTo>
                    <a:cubicBezTo>
                      <a:pt x="40" y="54"/>
                      <a:pt x="40" y="54"/>
                      <a:pt x="40" y="54"/>
                    </a:cubicBezTo>
                    <a:cubicBezTo>
                      <a:pt x="40" y="57"/>
                      <a:pt x="42" y="60"/>
                      <a:pt x="45" y="60"/>
                    </a:cubicBezTo>
                    <a:cubicBezTo>
                      <a:pt x="48" y="60"/>
                      <a:pt x="51" y="57"/>
                      <a:pt x="51" y="54"/>
                    </a:cubicBezTo>
                    <a:lnTo>
                      <a:pt x="51" y="13"/>
                    </a:lnTo>
                    <a:close/>
                  </a:path>
                </a:pathLst>
              </a:custGeom>
              <a:grpFill/>
              <a:ln w="9525">
                <a:noFill/>
                <a:round/>
              </a:ln>
            </p:spPr>
            <p:txBody>
              <a:bodyPr vert="horz" wrap="square" lIns="91440" tIns="45720" rIns="91440" bIns="45720" numCol="1" anchor="t" anchorCtr="0" compatLnSpc="1"/>
              <a:lstStyle/>
              <a:p>
                <a:endParaRPr lang="en-US"/>
              </a:p>
            </p:txBody>
          </p:sp>
          <p:sp>
            <p:nvSpPr>
              <p:cNvPr id="106" name="Oval 47"/>
              <p:cNvSpPr>
                <a:spLocks noChangeArrowheads="1"/>
              </p:cNvSpPr>
              <p:nvPr/>
            </p:nvSpPr>
            <p:spPr bwMode="auto">
              <a:xfrm>
                <a:off x="4132262" y="4805362"/>
                <a:ext cx="82550" cy="82550"/>
              </a:xfrm>
              <a:prstGeom prst="ellipse">
                <a:avLst/>
              </a:prstGeom>
              <a:grpFill/>
              <a:ln w="9525">
                <a:noFill/>
                <a:round/>
              </a:ln>
            </p:spPr>
            <p:txBody>
              <a:bodyPr vert="horz" wrap="square" lIns="91440" tIns="45720" rIns="91440" bIns="45720" numCol="1" anchor="t" anchorCtr="0" compatLnSpc="1"/>
              <a:lstStyle/>
              <a:p>
                <a:endParaRPr lang="en-US"/>
              </a:p>
            </p:txBody>
          </p:sp>
        </p:grpSp>
      </p:grpSp>
      <p:grpSp>
        <p:nvGrpSpPr>
          <p:cNvPr id="7" name="组合 6"/>
          <p:cNvGrpSpPr/>
          <p:nvPr/>
        </p:nvGrpSpPr>
        <p:grpSpPr>
          <a:xfrm>
            <a:off x="5806641" y="2922589"/>
            <a:ext cx="609600" cy="1038225"/>
            <a:chOff x="5806641" y="2922589"/>
            <a:chExt cx="609600" cy="1038225"/>
          </a:xfrm>
        </p:grpSpPr>
        <p:sp>
          <p:nvSpPr>
            <p:cNvPr id="85" name="Freeform 40"/>
            <p:cNvSpPr/>
            <p:nvPr/>
          </p:nvSpPr>
          <p:spPr bwMode="auto">
            <a:xfrm>
              <a:off x="6110289" y="292258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95" name="Freeform 5"/>
            <p:cNvSpPr/>
            <p:nvPr/>
          </p:nvSpPr>
          <p:spPr bwMode="auto">
            <a:xfrm>
              <a:off x="5806641" y="29718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96" name="Oval 6"/>
            <p:cNvSpPr>
              <a:spLocks noChangeArrowheads="1"/>
            </p:cNvSpPr>
            <p:nvPr/>
          </p:nvSpPr>
          <p:spPr bwMode="auto">
            <a:xfrm>
              <a:off x="5887227" y="3052385"/>
              <a:ext cx="448431" cy="445586"/>
            </a:xfrm>
            <a:prstGeom prst="ellipse">
              <a:avLst/>
            </a:prstGeom>
            <a:solidFill>
              <a:srgbClr val="FAFAF8"/>
            </a:solidFill>
            <a:ln w="9525">
              <a:noFill/>
              <a:round/>
            </a:ln>
          </p:spPr>
          <p:txBody>
            <a:bodyPr vert="horz" wrap="square" lIns="91440" tIns="45720" rIns="91440" bIns="45720" numCol="1" anchor="t" anchorCtr="0" compatLnSpc="1"/>
            <a:lstStyle/>
            <a:p>
              <a:endParaRPr lang="en-US"/>
            </a:p>
          </p:txBody>
        </p:sp>
        <p:grpSp>
          <p:nvGrpSpPr>
            <p:cNvPr id="107" name="Group 106"/>
            <p:cNvGrpSpPr/>
            <p:nvPr/>
          </p:nvGrpSpPr>
          <p:grpSpPr>
            <a:xfrm>
              <a:off x="6019800" y="3200400"/>
              <a:ext cx="187452" cy="114300"/>
              <a:chOff x="6323013" y="2297112"/>
              <a:chExt cx="325438" cy="198438"/>
            </a:xfrm>
            <a:solidFill>
              <a:schemeClr val="accent2"/>
            </a:solidFill>
          </p:grpSpPr>
          <p:sp>
            <p:nvSpPr>
              <p:cNvPr id="108" name="Freeform 48"/>
              <p:cNvSpPr/>
              <p:nvPr/>
            </p:nvSpPr>
            <p:spPr bwMode="auto">
              <a:xfrm>
                <a:off x="6337300" y="2297112"/>
                <a:ext cx="300038" cy="88900"/>
              </a:xfrm>
              <a:custGeom>
                <a:avLst/>
                <a:gdLst/>
                <a:ahLst/>
                <a:cxnLst>
                  <a:cxn ang="0">
                    <a:pos x="189" y="0"/>
                  </a:cxn>
                  <a:cxn ang="0">
                    <a:pos x="0" y="0"/>
                  </a:cxn>
                  <a:cxn ang="0">
                    <a:pos x="95" y="56"/>
                  </a:cxn>
                  <a:cxn ang="0">
                    <a:pos x="189" y="0"/>
                  </a:cxn>
                </a:cxnLst>
                <a:rect l="0" t="0" r="r" b="b"/>
                <a:pathLst>
                  <a:path w="189" h="56">
                    <a:moveTo>
                      <a:pt x="189" y="0"/>
                    </a:moveTo>
                    <a:lnTo>
                      <a:pt x="0" y="0"/>
                    </a:lnTo>
                    <a:lnTo>
                      <a:pt x="95" y="56"/>
                    </a:lnTo>
                    <a:lnTo>
                      <a:pt x="189" y="0"/>
                    </a:lnTo>
                    <a:close/>
                  </a:path>
                </a:pathLst>
              </a:custGeom>
              <a:grpFill/>
              <a:ln w="9525">
                <a:noFill/>
                <a:round/>
              </a:ln>
            </p:spPr>
            <p:txBody>
              <a:bodyPr vert="horz" wrap="square" lIns="91440" tIns="45720" rIns="91440" bIns="45720" numCol="1" anchor="t" anchorCtr="0" compatLnSpc="1"/>
              <a:lstStyle/>
              <a:p>
                <a:endParaRPr lang="en-US"/>
              </a:p>
            </p:txBody>
          </p:sp>
          <p:sp>
            <p:nvSpPr>
              <p:cNvPr id="109" name="Freeform 49"/>
              <p:cNvSpPr/>
              <p:nvPr/>
            </p:nvSpPr>
            <p:spPr bwMode="auto">
              <a:xfrm>
                <a:off x="6323013" y="2308225"/>
                <a:ext cx="325438" cy="187325"/>
              </a:xfrm>
              <a:custGeom>
                <a:avLst/>
                <a:gdLst/>
                <a:ahLst/>
                <a:cxnLst>
                  <a:cxn ang="0">
                    <a:pos x="104" y="61"/>
                  </a:cxn>
                  <a:cxn ang="0">
                    <a:pos x="0" y="0"/>
                  </a:cxn>
                  <a:cxn ang="0">
                    <a:pos x="0" y="118"/>
                  </a:cxn>
                  <a:cxn ang="0">
                    <a:pos x="205" y="118"/>
                  </a:cxn>
                  <a:cxn ang="0">
                    <a:pos x="205" y="0"/>
                  </a:cxn>
                  <a:cxn ang="0">
                    <a:pos x="104" y="61"/>
                  </a:cxn>
                </a:cxnLst>
                <a:rect l="0" t="0" r="r" b="b"/>
                <a:pathLst>
                  <a:path w="205" h="118">
                    <a:moveTo>
                      <a:pt x="104" y="61"/>
                    </a:moveTo>
                    <a:lnTo>
                      <a:pt x="0" y="0"/>
                    </a:lnTo>
                    <a:lnTo>
                      <a:pt x="0" y="118"/>
                    </a:lnTo>
                    <a:lnTo>
                      <a:pt x="205" y="118"/>
                    </a:lnTo>
                    <a:lnTo>
                      <a:pt x="205" y="0"/>
                    </a:lnTo>
                    <a:lnTo>
                      <a:pt x="104" y="61"/>
                    </a:ln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9" name="组合 8"/>
          <p:cNvGrpSpPr/>
          <p:nvPr/>
        </p:nvGrpSpPr>
        <p:grpSpPr>
          <a:xfrm>
            <a:off x="8605259" y="2971800"/>
            <a:ext cx="609600" cy="920562"/>
            <a:chOff x="8605259" y="2971800"/>
            <a:chExt cx="609600" cy="920562"/>
          </a:xfrm>
        </p:grpSpPr>
        <p:sp>
          <p:nvSpPr>
            <p:cNvPr id="97" name="Freeform 5"/>
            <p:cNvSpPr/>
            <p:nvPr/>
          </p:nvSpPr>
          <p:spPr bwMode="auto">
            <a:xfrm>
              <a:off x="8605259" y="29718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98" name="Oval 6"/>
            <p:cNvSpPr>
              <a:spLocks noChangeArrowheads="1"/>
            </p:cNvSpPr>
            <p:nvPr/>
          </p:nvSpPr>
          <p:spPr bwMode="auto">
            <a:xfrm>
              <a:off x="8685845" y="3052385"/>
              <a:ext cx="448431" cy="445586"/>
            </a:xfrm>
            <a:prstGeom prst="ellipse">
              <a:avLst/>
            </a:prstGeom>
            <a:solidFill>
              <a:srgbClr val="FAFAF8"/>
            </a:solidFill>
            <a:ln w="9525">
              <a:noFill/>
              <a:round/>
            </a:ln>
          </p:spPr>
          <p:txBody>
            <a:bodyPr vert="horz" wrap="square" lIns="91440" tIns="45720" rIns="91440" bIns="45720" numCol="1" anchor="t" anchorCtr="0" compatLnSpc="1"/>
            <a:lstStyle/>
            <a:p>
              <a:endParaRPr lang="en-US"/>
            </a:p>
          </p:txBody>
        </p:sp>
        <p:grpSp>
          <p:nvGrpSpPr>
            <p:cNvPr id="110" name="Group 109"/>
            <p:cNvGrpSpPr>
              <a:grpSpLocks noChangeAspect="1"/>
            </p:cNvGrpSpPr>
            <p:nvPr/>
          </p:nvGrpSpPr>
          <p:grpSpPr>
            <a:xfrm>
              <a:off x="8839200" y="3176586"/>
              <a:ext cx="155258" cy="211456"/>
              <a:chOff x="9586912" y="4865687"/>
              <a:chExt cx="258763" cy="352426"/>
            </a:xfrm>
            <a:solidFill>
              <a:schemeClr val="accent2"/>
            </a:solidFill>
          </p:grpSpPr>
          <p:sp>
            <p:nvSpPr>
              <p:cNvPr id="111" name="Rectangle 50"/>
              <p:cNvSpPr>
                <a:spLocks noChangeArrowheads="1"/>
              </p:cNvSpPr>
              <p:nvPr/>
            </p:nvSpPr>
            <p:spPr bwMode="auto">
              <a:xfrm>
                <a:off x="9793287" y="5033962"/>
                <a:ext cx="52388" cy="184150"/>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12" name="Rectangle 51"/>
              <p:cNvSpPr>
                <a:spLocks noChangeArrowheads="1"/>
              </p:cNvSpPr>
              <p:nvPr/>
            </p:nvSpPr>
            <p:spPr bwMode="auto">
              <a:xfrm>
                <a:off x="9721850" y="4948237"/>
                <a:ext cx="57150" cy="269875"/>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13" name="Rectangle 52"/>
              <p:cNvSpPr>
                <a:spLocks noChangeArrowheads="1"/>
              </p:cNvSpPr>
              <p:nvPr/>
            </p:nvSpPr>
            <p:spPr bwMode="auto">
              <a:xfrm>
                <a:off x="9655175" y="4865687"/>
                <a:ext cx="55563" cy="352425"/>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114" name="Rectangle 53"/>
              <p:cNvSpPr>
                <a:spLocks noChangeArrowheads="1"/>
              </p:cNvSpPr>
              <p:nvPr/>
            </p:nvSpPr>
            <p:spPr bwMode="auto">
              <a:xfrm>
                <a:off x="9586912" y="5000625"/>
                <a:ext cx="52388" cy="217488"/>
              </a:xfrm>
              <a:prstGeom prst="rect">
                <a:avLst/>
              </a:prstGeom>
              <a:grpFill/>
              <a:ln w="9525">
                <a:noFill/>
                <a:miter lim="800000"/>
              </a:ln>
            </p:spPr>
            <p:txBody>
              <a:bodyPr vert="horz" wrap="square" lIns="91440" tIns="45720" rIns="91440" bIns="45720" numCol="1" anchor="t" anchorCtr="0" compatLnSpc="1"/>
              <a:lstStyle/>
              <a:p>
                <a:endParaRPr lang="en-US"/>
              </a:p>
            </p:txBody>
          </p:sp>
        </p:grpSp>
      </p:grpSp>
      <p:pic>
        <p:nvPicPr>
          <p:cNvPr id="48" name="图片 47"/>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Effect>
                      <a14:saturation sat="400000"/>
                    </a14:imgEffect>
                  </a14:imgLayer>
                </a14:imgProps>
              </a:ext>
            </a:extLst>
          </a:blip>
          <a:srcRect/>
          <a:stretch>
            <a:fillRect/>
          </a:stretch>
        </p:blipFill>
        <p:spPr>
          <a:xfrm>
            <a:off x="407368" y="332656"/>
            <a:ext cx="960869" cy="936104"/>
          </a:xfrm>
          <a:prstGeom prst="rect">
            <a:avLst/>
          </a:prstGeom>
        </p:spPr>
      </p:pic>
      <p:sp>
        <p:nvSpPr>
          <p:cNvPr id="49"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bg1"/>
                </a:solidFill>
              </a:rPr>
              <a:t>Click here to add Title text</a:t>
            </a:r>
            <a:endParaRPr lang="uk-UA" altLang="zh-CN" sz="4800">
              <a:solidFill>
                <a:schemeClr val="bg1"/>
              </a:solidFill>
            </a:endParaRPr>
          </a:p>
        </p:txBody>
      </p:sp>
      <p:sp>
        <p:nvSpPr>
          <p:cNvPr id="52" name="Oval 24"/>
          <p:cNvSpPr>
            <a:spLocks noChangeArrowheads="1"/>
          </p:cNvSpPr>
          <p:nvPr/>
        </p:nvSpPr>
        <p:spPr bwMode="auto">
          <a:xfrm>
            <a:off x="1741629" y="3960813"/>
            <a:ext cx="238125" cy="241300"/>
          </a:xfrm>
          <a:prstGeom prst="ellipse">
            <a:avLst/>
          </a:prstGeom>
          <a:solidFill>
            <a:schemeClr val="accent2">
              <a:lumMod val="75000"/>
            </a:schemeClr>
          </a:solidFill>
          <a:ln w="38100" cap="flat">
            <a:solidFill>
              <a:schemeClr val="accent6">
                <a:lumMod val="20000"/>
                <a:lumOff val="80000"/>
                <a:alpha val="40000"/>
              </a:schemeClr>
            </a:solidFill>
            <a:prstDash val="solid"/>
            <a:miter lim="800000"/>
          </a:ln>
        </p:spPr>
        <p:txBody>
          <a:bodyPr vert="horz" wrap="square" lIns="91440" tIns="45720" rIns="91440" bIns="45720" numCol="1" anchor="t" anchorCtr="0" compatLnSpc="1"/>
          <a:lstStyle/>
          <a:p>
            <a:endParaRPr lang="en-US"/>
          </a:p>
        </p:txBody>
      </p:sp>
      <p:grpSp>
        <p:nvGrpSpPr>
          <p:cNvPr id="4" name="组合 3"/>
          <p:cNvGrpSpPr/>
          <p:nvPr/>
        </p:nvGrpSpPr>
        <p:grpSpPr>
          <a:xfrm>
            <a:off x="1559496" y="4267200"/>
            <a:ext cx="609600" cy="920562"/>
            <a:chOff x="1559496" y="4267200"/>
            <a:chExt cx="609600" cy="920562"/>
          </a:xfrm>
        </p:grpSpPr>
        <p:sp>
          <p:nvSpPr>
            <p:cNvPr id="53" name="Freeform 5"/>
            <p:cNvSpPr/>
            <p:nvPr/>
          </p:nvSpPr>
          <p:spPr bwMode="auto">
            <a:xfrm rot="10800000">
              <a:off x="1559496" y="42672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54" name="Oval 6"/>
            <p:cNvSpPr>
              <a:spLocks noChangeArrowheads="1"/>
            </p:cNvSpPr>
            <p:nvPr/>
          </p:nvSpPr>
          <p:spPr bwMode="auto">
            <a:xfrm rot="10800000">
              <a:off x="1640081" y="4661591"/>
              <a:ext cx="448431" cy="445586"/>
            </a:xfrm>
            <a:prstGeom prst="ellipse">
              <a:avLst/>
            </a:prstGeom>
            <a:solidFill>
              <a:srgbClr val="FAFAF8"/>
            </a:solidFill>
            <a:ln w="9525">
              <a:noFill/>
              <a:round/>
            </a:ln>
          </p:spPr>
          <p:txBody>
            <a:bodyPr vert="horz" wrap="square" lIns="91440" tIns="45720" rIns="91440" bIns="45720" numCol="1" anchor="t" anchorCtr="0" compatLnSpc="1"/>
            <a:lstStyle/>
            <a:p>
              <a:endParaRPr lang="en-US"/>
            </a:p>
          </p:txBody>
        </p:sp>
        <p:grpSp>
          <p:nvGrpSpPr>
            <p:cNvPr id="55" name="Group 29"/>
            <p:cNvGrpSpPr/>
            <p:nvPr/>
          </p:nvGrpSpPr>
          <p:grpSpPr>
            <a:xfrm>
              <a:off x="1764284" y="4766867"/>
              <a:ext cx="216024" cy="216024"/>
              <a:chOff x="2005013" y="1077913"/>
              <a:chExt cx="688975" cy="688975"/>
            </a:xfrm>
            <a:solidFill>
              <a:schemeClr val="accent2"/>
            </a:solidFill>
          </p:grpSpPr>
          <p:sp>
            <p:nvSpPr>
              <p:cNvPr id="56" name="Freeform 30"/>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bg1"/>
                  </a:solidFill>
                </a:endParaRPr>
              </a:p>
            </p:txBody>
          </p:sp>
          <p:sp>
            <p:nvSpPr>
              <p:cNvPr id="57" name="Freeform 31"/>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bg1"/>
                  </a:solidFill>
                </a:endParaRPr>
              </a:p>
            </p:txBody>
          </p:sp>
        </p:grpSp>
      </p:grpSp>
      <p:grpSp>
        <p:nvGrpSpPr>
          <p:cNvPr id="3" name="组合 2"/>
          <p:cNvGrpSpPr/>
          <p:nvPr/>
        </p:nvGrpSpPr>
        <p:grpSpPr>
          <a:xfrm>
            <a:off x="10021889" y="4027488"/>
            <a:ext cx="970728" cy="109538"/>
            <a:chOff x="10021889" y="4027488"/>
            <a:chExt cx="970728" cy="109538"/>
          </a:xfrm>
        </p:grpSpPr>
        <p:sp>
          <p:nvSpPr>
            <p:cNvPr id="82" name="Oval 28"/>
            <p:cNvSpPr>
              <a:spLocks noChangeArrowheads="1"/>
            </p:cNvSpPr>
            <p:nvPr/>
          </p:nvSpPr>
          <p:spPr bwMode="auto">
            <a:xfrm>
              <a:off x="10021889" y="4027488"/>
              <a:ext cx="109538" cy="109538"/>
            </a:xfrm>
            <a:prstGeom prst="ellipse">
              <a:avLst/>
            </a:pr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sp>
          <p:nvSpPr>
            <p:cNvPr id="58" name="Oval 28"/>
            <p:cNvSpPr>
              <a:spLocks noChangeArrowheads="1"/>
            </p:cNvSpPr>
            <p:nvPr/>
          </p:nvSpPr>
          <p:spPr bwMode="auto">
            <a:xfrm>
              <a:off x="10194127" y="4027488"/>
              <a:ext cx="109538" cy="109538"/>
            </a:xfrm>
            <a:prstGeom prst="ellipse">
              <a:avLst/>
            </a:pr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sp>
          <p:nvSpPr>
            <p:cNvPr id="59" name="Oval 28"/>
            <p:cNvSpPr>
              <a:spLocks noChangeArrowheads="1"/>
            </p:cNvSpPr>
            <p:nvPr/>
          </p:nvSpPr>
          <p:spPr bwMode="auto">
            <a:xfrm>
              <a:off x="10366365" y="4027488"/>
              <a:ext cx="109538" cy="109538"/>
            </a:xfrm>
            <a:prstGeom prst="ellipse">
              <a:avLst/>
            </a:pr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sp>
          <p:nvSpPr>
            <p:cNvPr id="60" name="Oval 28"/>
            <p:cNvSpPr>
              <a:spLocks noChangeArrowheads="1"/>
            </p:cNvSpPr>
            <p:nvPr/>
          </p:nvSpPr>
          <p:spPr bwMode="auto">
            <a:xfrm>
              <a:off x="10538603" y="4027488"/>
              <a:ext cx="109538" cy="109538"/>
            </a:xfrm>
            <a:prstGeom prst="ellipse">
              <a:avLst/>
            </a:pr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sp>
          <p:nvSpPr>
            <p:cNvPr id="61" name="Oval 28"/>
            <p:cNvSpPr>
              <a:spLocks noChangeArrowheads="1"/>
            </p:cNvSpPr>
            <p:nvPr/>
          </p:nvSpPr>
          <p:spPr bwMode="auto">
            <a:xfrm>
              <a:off x="10710841" y="4027488"/>
              <a:ext cx="109538" cy="109538"/>
            </a:xfrm>
            <a:prstGeom prst="ellipse">
              <a:avLst/>
            </a:pr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sp>
          <p:nvSpPr>
            <p:cNvPr id="62" name="Oval 28"/>
            <p:cNvSpPr>
              <a:spLocks noChangeArrowheads="1"/>
            </p:cNvSpPr>
            <p:nvPr/>
          </p:nvSpPr>
          <p:spPr bwMode="auto">
            <a:xfrm>
              <a:off x="10883079" y="4027488"/>
              <a:ext cx="109538" cy="109538"/>
            </a:xfrm>
            <a:prstGeom prst="ellipse">
              <a:avLst/>
            </a:pr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grpSp>
      <p:sp>
        <p:nvSpPr>
          <p:cNvPr id="63" name="Oval 24"/>
          <p:cNvSpPr>
            <a:spLocks noChangeArrowheads="1"/>
          </p:cNvSpPr>
          <p:nvPr/>
        </p:nvSpPr>
        <p:spPr bwMode="auto">
          <a:xfrm>
            <a:off x="3151503" y="3960813"/>
            <a:ext cx="238125" cy="241300"/>
          </a:xfrm>
          <a:prstGeom prst="ellipse">
            <a:avLst/>
          </a:prstGeom>
          <a:solidFill>
            <a:schemeClr val="accent2">
              <a:lumMod val="75000"/>
            </a:schemeClr>
          </a:solidFill>
          <a:ln w="38100" cap="flat">
            <a:solidFill>
              <a:schemeClr val="accent6">
                <a:lumMod val="20000"/>
                <a:lumOff val="80000"/>
                <a:alpha val="40000"/>
              </a:schemeClr>
            </a:solidFill>
            <a:prstDash val="solid"/>
            <a:miter lim="800000"/>
          </a:ln>
        </p:spPr>
        <p:txBody>
          <a:bodyPr vert="horz" wrap="square" lIns="91440" tIns="45720" rIns="91440" bIns="45720" numCol="1" anchor="t" anchorCtr="0" compatLnSpc="1"/>
          <a:lstStyle/>
          <a:p>
            <a:endParaRPr lang="en-US"/>
          </a:p>
        </p:txBody>
      </p:sp>
      <p:sp>
        <p:nvSpPr>
          <p:cNvPr id="64" name="Oval 24"/>
          <p:cNvSpPr>
            <a:spLocks noChangeArrowheads="1"/>
          </p:cNvSpPr>
          <p:nvPr/>
        </p:nvSpPr>
        <p:spPr bwMode="auto">
          <a:xfrm>
            <a:off x="4561377" y="3960813"/>
            <a:ext cx="238125" cy="241300"/>
          </a:xfrm>
          <a:prstGeom prst="ellipse">
            <a:avLst/>
          </a:prstGeom>
          <a:solidFill>
            <a:schemeClr val="accent2">
              <a:lumMod val="75000"/>
            </a:schemeClr>
          </a:solidFill>
          <a:ln w="38100" cap="flat">
            <a:solidFill>
              <a:schemeClr val="accent6">
                <a:lumMod val="20000"/>
                <a:lumOff val="80000"/>
                <a:alpha val="40000"/>
              </a:schemeClr>
            </a:solidFill>
            <a:prstDash val="solid"/>
            <a:miter lim="800000"/>
          </a:ln>
        </p:spPr>
        <p:txBody>
          <a:bodyPr vert="horz" wrap="square" lIns="91440" tIns="45720" rIns="91440" bIns="45720" numCol="1" anchor="t" anchorCtr="0" compatLnSpc="1"/>
          <a:lstStyle/>
          <a:p>
            <a:endParaRPr lang="en-US"/>
          </a:p>
        </p:txBody>
      </p:sp>
      <p:sp>
        <p:nvSpPr>
          <p:cNvPr id="65" name="Oval 24"/>
          <p:cNvSpPr>
            <a:spLocks noChangeArrowheads="1"/>
          </p:cNvSpPr>
          <p:nvPr/>
        </p:nvSpPr>
        <p:spPr bwMode="auto">
          <a:xfrm>
            <a:off x="5971251" y="3960813"/>
            <a:ext cx="238125" cy="241300"/>
          </a:xfrm>
          <a:prstGeom prst="ellipse">
            <a:avLst/>
          </a:prstGeom>
          <a:solidFill>
            <a:schemeClr val="accent2">
              <a:lumMod val="75000"/>
            </a:schemeClr>
          </a:solidFill>
          <a:ln w="38100" cap="flat">
            <a:solidFill>
              <a:schemeClr val="accent6">
                <a:lumMod val="20000"/>
                <a:lumOff val="80000"/>
                <a:alpha val="40000"/>
              </a:schemeClr>
            </a:solidFill>
            <a:prstDash val="solid"/>
            <a:miter lim="800000"/>
          </a:ln>
        </p:spPr>
        <p:txBody>
          <a:bodyPr vert="horz" wrap="square" lIns="91440" tIns="45720" rIns="91440" bIns="45720" numCol="1" anchor="t" anchorCtr="0" compatLnSpc="1"/>
          <a:lstStyle/>
          <a:p>
            <a:endParaRPr lang="en-US"/>
          </a:p>
        </p:txBody>
      </p:sp>
      <p:sp>
        <p:nvSpPr>
          <p:cNvPr id="66" name="Oval 24"/>
          <p:cNvSpPr>
            <a:spLocks noChangeArrowheads="1"/>
          </p:cNvSpPr>
          <p:nvPr/>
        </p:nvSpPr>
        <p:spPr bwMode="auto">
          <a:xfrm>
            <a:off x="7381125" y="3960813"/>
            <a:ext cx="238125" cy="241300"/>
          </a:xfrm>
          <a:prstGeom prst="ellipse">
            <a:avLst/>
          </a:prstGeom>
          <a:solidFill>
            <a:schemeClr val="accent2">
              <a:lumMod val="75000"/>
            </a:schemeClr>
          </a:solidFill>
          <a:ln w="38100" cap="flat">
            <a:solidFill>
              <a:schemeClr val="accent6">
                <a:lumMod val="20000"/>
                <a:lumOff val="80000"/>
                <a:alpha val="40000"/>
              </a:schemeClr>
            </a:solidFill>
            <a:prstDash val="solid"/>
            <a:miter lim="800000"/>
          </a:ln>
        </p:spPr>
        <p:txBody>
          <a:bodyPr vert="horz" wrap="square" lIns="91440" tIns="45720" rIns="91440" bIns="45720" numCol="1" anchor="t" anchorCtr="0" compatLnSpc="1"/>
          <a:lstStyle/>
          <a:p>
            <a:endParaRPr lang="en-US"/>
          </a:p>
        </p:txBody>
      </p:sp>
      <p:sp>
        <p:nvSpPr>
          <p:cNvPr id="67" name="Oval 24"/>
          <p:cNvSpPr>
            <a:spLocks noChangeArrowheads="1"/>
          </p:cNvSpPr>
          <p:nvPr/>
        </p:nvSpPr>
        <p:spPr bwMode="auto">
          <a:xfrm>
            <a:off x="8790997" y="3960813"/>
            <a:ext cx="238125" cy="241300"/>
          </a:xfrm>
          <a:prstGeom prst="ellipse">
            <a:avLst/>
          </a:prstGeom>
          <a:solidFill>
            <a:schemeClr val="accent2">
              <a:lumMod val="75000"/>
            </a:schemeClr>
          </a:solidFill>
          <a:ln w="38100" cap="flat">
            <a:solidFill>
              <a:schemeClr val="accent6">
                <a:lumMod val="20000"/>
                <a:lumOff val="80000"/>
                <a:alpha val="40000"/>
              </a:schemeClr>
            </a:solidFill>
            <a:prstDash val="solid"/>
            <a:miter lim="800000"/>
          </a:ln>
        </p:spPr>
        <p:txBody>
          <a:bodyPr vert="horz" wrap="square" lIns="91440" tIns="45720" rIns="91440" bIns="45720" numCol="1" anchor="t" anchorCtr="0" compatLnSpc="1"/>
          <a:lstStyle/>
          <a:p>
            <a:endParaRPr lang="en-US"/>
          </a:p>
        </p:txBody>
      </p:sp>
      <p:sp>
        <p:nvSpPr>
          <p:cNvPr id="68" name="Rectangle 2"/>
          <p:cNvSpPr txBox="1">
            <a:spLocks noChangeArrowheads="1"/>
          </p:cNvSpPr>
          <p:nvPr/>
        </p:nvSpPr>
        <p:spPr>
          <a:xfrm>
            <a:off x="8472264" y="1772816"/>
            <a:ext cx="1224136" cy="43204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a:solidFill>
                  <a:schemeClr val="bg1"/>
                </a:solidFill>
              </a:rPr>
              <a:t>2016</a:t>
            </a:r>
            <a:endParaRPr lang="uk-UA" altLang="zh-CN" sz="2400">
              <a:solidFill>
                <a:schemeClr val="bg1"/>
              </a:solidFill>
            </a:endParaRPr>
          </a:p>
        </p:txBody>
      </p:sp>
      <p:sp>
        <p:nvSpPr>
          <p:cNvPr id="69" name="Rectangle 74"/>
          <p:cNvSpPr/>
          <p:nvPr/>
        </p:nvSpPr>
        <p:spPr>
          <a:xfrm>
            <a:off x="8472264" y="2132856"/>
            <a:ext cx="2232248" cy="646331"/>
          </a:xfrm>
          <a:prstGeom prst="rect">
            <a:avLst/>
          </a:prstGeom>
        </p:spPr>
        <p:txBody>
          <a:bodyPr wrap="square">
            <a:spAutoFit/>
          </a:bodyPr>
          <a:lstStyle/>
          <a:p>
            <a:r>
              <a:rPr lang="en-GB" dirty="0" err="1">
                <a:solidFill>
                  <a:schemeClr val="bg1"/>
                </a:solidFill>
                <a:ea typeface="Open Sans Light" panose="020B0306030504020204" pitchFamily="34" charset="0"/>
                <a:cs typeface="Open Sans Light" panose="020B0306030504020204" pitchFamily="34" charset="0"/>
              </a:rPr>
              <a:t>Lorem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ipsum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dolor</a:t>
            </a:r>
            <a:r>
              <a:rPr lang="en-GB" dirty="0">
                <a:solidFill>
                  <a:schemeClr val="bg1"/>
                </a:solidFill>
                <a:ea typeface="Open Sans Light" panose="020B0306030504020204" pitchFamily="34" charset="0"/>
                <a:cs typeface="Open Sans Light" panose="020B0306030504020204" pitchFamily="34" charset="0"/>
              </a:rPr>
              <a:t> sit </a:t>
            </a:r>
            <a:r>
              <a:rPr lang="en-GB" dirty="0" err="1">
                <a:solidFill>
                  <a:schemeClr val="bg1"/>
                </a:solidFill>
                <a:ea typeface="Open Sans Light" panose="020B0306030504020204" pitchFamily="34" charset="0"/>
                <a:cs typeface="Open Sans Light" panose="020B0306030504020204" pitchFamily="34" charset="0"/>
              </a:rPr>
              <a:t>amet</a:t>
            </a:r>
            <a:r>
              <a:rPr lang="en-GB">
                <a:solidFill>
                  <a:schemeClr val="bg1"/>
                </a:solidFill>
                <a:ea typeface="Open Sans Light" panose="020B0306030504020204" pitchFamily="34" charset="0"/>
                <a:cs typeface="Open Sans Light" panose="020B0306030504020204" pitchFamily="34" charset="0"/>
              </a:rPr>
              <a:t>, consectetuer</a:t>
            </a:r>
            <a:endParaRPr lang="en-GB" dirty="0">
              <a:solidFill>
                <a:schemeClr val="bg1"/>
              </a:solidFill>
              <a:ea typeface="Open Sans Light" panose="020B0306030504020204" pitchFamily="34" charset="0"/>
              <a:cs typeface="Open Sans Light" panose="020B0306030504020204" pitchFamily="34" charset="0"/>
            </a:endParaRPr>
          </a:p>
        </p:txBody>
      </p:sp>
      <p:sp>
        <p:nvSpPr>
          <p:cNvPr id="70" name="Rectangle 2"/>
          <p:cNvSpPr txBox="1">
            <a:spLocks noChangeArrowheads="1"/>
          </p:cNvSpPr>
          <p:nvPr/>
        </p:nvSpPr>
        <p:spPr>
          <a:xfrm>
            <a:off x="7176120" y="5373216"/>
            <a:ext cx="1224136" cy="43204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a:solidFill>
                  <a:schemeClr val="bg1"/>
                </a:solidFill>
              </a:rPr>
              <a:t>2015</a:t>
            </a:r>
            <a:endParaRPr lang="uk-UA" altLang="zh-CN" sz="2400">
              <a:solidFill>
                <a:schemeClr val="bg1"/>
              </a:solidFill>
            </a:endParaRPr>
          </a:p>
        </p:txBody>
      </p:sp>
      <p:sp>
        <p:nvSpPr>
          <p:cNvPr id="71" name="Rectangle 74"/>
          <p:cNvSpPr/>
          <p:nvPr/>
        </p:nvSpPr>
        <p:spPr>
          <a:xfrm>
            <a:off x="7176120" y="5733256"/>
            <a:ext cx="2232248" cy="646331"/>
          </a:xfrm>
          <a:prstGeom prst="rect">
            <a:avLst/>
          </a:prstGeom>
        </p:spPr>
        <p:txBody>
          <a:bodyPr wrap="square">
            <a:spAutoFit/>
          </a:bodyPr>
          <a:lstStyle/>
          <a:p>
            <a:r>
              <a:rPr lang="en-GB" dirty="0" err="1">
                <a:solidFill>
                  <a:schemeClr val="bg1"/>
                </a:solidFill>
                <a:ea typeface="Open Sans Light" panose="020B0306030504020204" pitchFamily="34" charset="0"/>
                <a:cs typeface="Open Sans Light" panose="020B0306030504020204" pitchFamily="34" charset="0"/>
              </a:rPr>
              <a:t>Lorem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ipsum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dolor</a:t>
            </a:r>
            <a:r>
              <a:rPr lang="en-GB" dirty="0">
                <a:solidFill>
                  <a:schemeClr val="bg1"/>
                </a:solidFill>
                <a:ea typeface="Open Sans Light" panose="020B0306030504020204" pitchFamily="34" charset="0"/>
                <a:cs typeface="Open Sans Light" panose="020B0306030504020204" pitchFamily="34" charset="0"/>
              </a:rPr>
              <a:t> sit </a:t>
            </a:r>
            <a:r>
              <a:rPr lang="en-GB" dirty="0" err="1">
                <a:solidFill>
                  <a:schemeClr val="bg1"/>
                </a:solidFill>
                <a:ea typeface="Open Sans Light" panose="020B0306030504020204" pitchFamily="34" charset="0"/>
                <a:cs typeface="Open Sans Light" panose="020B0306030504020204" pitchFamily="34" charset="0"/>
              </a:rPr>
              <a:t>amet</a:t>
            </a:r>
            <a:r>
              <a:rPr lang="en-GB">
                <a:solidFill>
                  <a:schemeClr val="bg1"/>
                </a:solidFill>
                <a:ea typeface="Open Sans Light" panose="020B0306030504020204" pitchFamily="34" charset="0"/>
                <a:cs typeface="Open Sans Light" panose="020B0306030504020204" pitchFamily="34" charset="0"/>
              </a:rPr>
              <a:t>, consectetuer</a:t>
            </a:r>
            <a:endParaRPr lang="en-GB" dirty="0">
              <a:solidFill>
                <a:schemeClr val="bg1"/>
              </a:solidFill>
              <a:ea typeface="Open Sans Light" panose="020B0306030504020204" pitchFamily="34" charset="0"/>
              <a:cs typeface="Open Sans Light" panose="020B0306030504020204" pitchFamily="34" charset="0"/>
            </a:endParaRPr>
          </a:p>
        </p:txBody>
      </p:sp>
      <p:sp>
        <p:nvSpPr>
          <p:cNvPr id="72" name="Rectangle 2"/>
          <p:cNvSpPr txBox="1">
            <a:spLocks noChangeArrowheads="1"/>
          </p:cNvSpPr>
          <p:nvPr/>
        </p:nvSpPr>
        <p:spPr>
          <a:xfrm>
            <a:off x="5663952" y="1772816"/>
            <a:ext cx="1224136" cy="43204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a:solidFill>
                  <a:schemeClr val="bg1"/>
                </a:solidFill>
              </a:rPr>
              <a:t>2014</a:t>
            </a:r>
            <a:endParaRPr lang="uk-UA" altLang="zh-CN" sz="2400">
              <a:solidFill>
                <a:schemeClr val="bg1"/>
              </a:solidFill>
            </a:endParaRPr>
          </a:p>
        </p:txBody>
      </p:sp>
      <p:sp>
        <p:nvSpPr>
          <p:cNvPr id="73" name="Rectangle 74"/>
          <p:cNvSpPr/>
          <p:nvPr/>
        </p:nvSpPr>
        <p:spPr>
          <a:xfrm>
            <a:off x="5663952" y="2132856"/>
            <a:ext cx="2232248" cy="646331"/>
          </a:xfrm>
          <a:prstGeom prst="rect">
            <a:avLst/>
          </a:prstGeom>
        </p:spPr>
        <p:txBody>
          <a:bodyPr wrap="square">
            <a:spAutoFit/>
          </a:bodyPr>
          <a:lstStyle/>
          <a:p>
            <a:r>
              <a:rPr lang="en-GB" dirty="0" err="1">
                <a:solidFill>
                  <a:schemeClr val="bg1"/>
                </a:solidFill>
                <a:ea typeface="Open Sans Light" panose="020B0306030504020204" pitchFamily="34" charset="0"/>
                <a:cs typeface="Open Sans Light" panose="020B0306030504020204" pitchFamily="34" charset="0"/>
              </a:rPr>
              <a:t>Lorem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ipsum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dolor</a:t>
            </a:r>
            <a:r>
              <a:rPr lang="en-GB" dirty="0">
                <a:solidFill>
                  <a:schemeClr val="bg1"/>
                </a:solidFill>
                <a:ea typeface="Open Sans Light" panose="020B0306030504020204" pitchFamily="34" charset="0"/>
                <a:cs typeface="Open Sans Light" panose="020B0306030504020204" pitchFamily="34" charset="0"/>
              </a:rPr>
              <a:t> sit </a:t>
            </a:r>
            <a:r>
              <a:rPr lang="en-GB" dirty="0" err="1">
                <a:solidFill>
                  <a:schemeClr val="bg1"/>
                </a:solidFill>
                <a:ea typeface="Open Sans Light" panose="020B0306030504020204" pitchFamily="34" charset="0"/>
                <a:cs typeface="Open Sans Light" panose="020B0306030504020204" pitchFamily="34" charset="0"/>
              </a:rPr>
              <a:t>amet</a:t>
            </a:r>
            <a:r>
              <a:rPr lang="en-GB">
                <a:solidFill>
                  <a:schemeClr val="bg1"/>
                </a:solidFill>
                <a:ea typeface="Open Sans Light" panose="020B0306030504020204" pitchFamily="34" charset="0"/>
                <a:cs typeface="Open Sans Light" panose="020B0306030504020204" pitchFamily="34" charset="0"/>
              </a:rPr>
              <a:t>, consectetuer</a:t>
            </a:r>
            <a:endParaRPr lang="en-GB" dirty="0">
              <a:solidFill>
                <a:schemeClr val="bg1"/>
              </a:solidFill>
              <a:ea typeface="Open Sans Light" panose="020B0306030504020204" pitchFamily="34" charset="0"/>
              <a:cs typeface="Open Sans Light" panose="020B0306030504020204" pitchFamily="34" charset="0"/>
            </a:endParaRPr>
          </a:p>
        </p:txBody>
      </p:sp>
      <p:sp>
        <p:nvSpPr>
          <p:cNvPr id="116" name="Rectangle 2"/>
          <p:cNvSpPr txBox="1">
            <a:spLocks noChangeArrowheads="1"/>
          </p:cNvSpPr>
          <p:nvPr/>
        </p:nvSpPr>
        <p:spPr>
          <a:xfrm>
            <a:off x="2855640" y="1772816"/>
            <a:ext cx="1224136" cy="43204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a:solidFill>
                  <a:schemeClr val="bg1"/>
                </a:solidFill>
              </a:rPr>
              <a:t>2012</a:t>
            </a:r>
            <a:endParaRPr lang="uk-UA" altLang="zh-CN" sz="2400">
              <a:solidFill>
                <a:schemeClr val="bg1"/>
              </a:solidFill>
            </a:endParaRPr>
          </a:p>
        </p:txBody>
      </p:sp>
      <p:sp>
        <p:nvSpPr>
          <p:cNvPr id="117" name="Rectangle 74"/>
          <p:cNvSpPr/>
          <p:nvPr/>
        </p:nvSpPr>
        <p:spPr>
          <a:xfrm>
            <a:off x="2855640" y="2132856"/>
            <a:ext cx="2232248" cy="646331"/>
          </a:xfrm>
          <a:prstGeom prst="rect">
            <a:avLst/>
          </a:prstGeom>
        </p:spPr>
        <p:txBody>
          <a:bodyPr wrap="square">
            <a:spAutoFit/>
          </a:bodyPr>
          <a:lstStyle/>
          <a:p>
            <a:r>
              <a:rPr lang="en-GB" dirty="0" err="1">
                <a:solidFill>
                  <a:schemeClr val="bg1"/>
                </a:solidFill>
                <a:ea typeface="Open Sans Light" panose="020B0306030504020204" pitchFamily="34" charset="0"/>
                <a:cs typeface="Open Sans Light" panose="020B0306030504020204" pitchFamily="34" charset="0"/>
              </a:rPr>
              <a:t>Lorem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ipsum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dolor</a:t>
            </a:r>
            <a:r>
              <a:rPr lang="en-GB" dirty="0">
                <a:solidFill>
                  <a:schemeClr val="bg1"/>
                </a:solidFill>
                <a:ea typeface="Open Sans Light" panose="020B0306030504020204" pitchFamily="34" charset="0"/>
                <a:cs typeface="Open Sans Light" panose="020B0306030504020204" pitchFamily="34" charset="0"/>
              </a:rPr>
              <a:t> sit </a:t>
            </a:r>
            <a:r>
              <a:rPr lang="en-GB" dirty="0" err="1">
                <a:solidFill>
                  <a:schemeClr val="bg1"/>
                </a:solidFill>
                <a:ea typeface="Open Sans Light" panose="020B0306030504020204" pitchFamily="34" charset="0"/>
                <a:cs typeface="Open Sans Light" panose="020B0306030504020204" pitchFamily="34" charset="0"/>
              </a:rPr>
              <a:t>amet</a:t>
            </a:r>
            <a:r>
              <a:rPr lang="en-GB">
                <a:solidFill>
                  <a:schemeClr val="bg1"/>
                </a:solidFill>
                <a:ea typeface="Open Sans Light" panose="020B0306030504020204" pitchFamily="34" charset="0"/>
                <a:cs typeface="Open Sans Light" panose="020B0306030504020204" pitchFamily="34" charset="0"/>
              </a:rPr>
              <a:t>, consectetuer</a:t>
            </a:r>
            <a:endParaRPr lang="en-GB" dirty="0">
              <a:solidFill>
                <a:schemeClr val="bg1"/>
              </a:solidFill>
              <a:ea typeface="Open Sans Light" panose="020B0306030504020204" pitchFamily="34" charset="0"/>
              <a:cs typeface="Open Sans Light" panose="020B0306030504020204" pitchFamily="34" charset="0"/>
            </a:endParaRPr>
          </a:p>
        </p:txBody>
      </p:sp>
      <p:sp>
        <p:nvSpPr>
          <p:cNvPr id="118" name="Rectangle 2"/>
          <p:cNvSpPr txBox="1">
            <a:spLocks noChangeArrowheads="1"/>
          </p:cNvSpPr>
          <p:nvPr/>
        </p:nvSpPr>
        <p:spPr>
          <a:xfrm>
            <a:off x="4367808" y="5373216"/>
            <a:ext cx="1224136" cy="43204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a:solidFill>
                  <a:schemeClr val="bg1"/>
                </a:solidFill>
              </a:rPr>
              <a:t>2013</a:t>
            </a:r>
            <a:endParaRPr lang="uk-UA" altLang="zh-CN" sz="2400">
              <a:solidFill>
                <a:schemeClr val="bg1"/>
              </a:solidFill>
            </a:endParaRPr>
          </a:p>
        </p:txBody>
      </p:sp>
      <p:sp>
        <p:nvSpPr>
          <p:cNvPr id="119" name="Rectangle 74"/>
          <p:cNvSpPr/>
          <p:nvPr/>
        </p:nvSpPr>
        <p:spPr>
          <a:xfrm>
            <a:off x="4367808" y="5733256"/>
            <a:ext cx="2232248" cy="646331"/>
          </a:xfrm>
          <a:prstGeom prst="rect">
            <a:avLst/>
          </a:prstGeom>
        </p:spPr>
        <p:txBody>
          <a:bodyPr wrap="square">
            <a:spAutoFit/>
          </a:bodyPr>
          <a:lstStyle/>
          <a:p>
            <a:r>
              <a:rPr lang="en-GB" dirty="0" err="1">
                <a:solidFill>
                  <a:schemeClr val="bg1"/>
                </a:solidFill>
                <a:ea typeface="Open Sans Light" panose="020B0306030504020204" pitchFamily="34" charset="0"/>
                <a:cs typeface="Open Sans Light" panose="020B0306030504020204" pitchFamily="34" charset="0"/>
              </a:rPr>
              <a:t>Lorem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ipsum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dolor</a:t>
            </a:r>
            <a:r>
              <a:rPr lang="en-GB" dirty="0">
                <a:solidFill>
                  <a:schemeClr val="bg1"/>
                </a:solidFill>
                <a:ea typeface="Open Sans Light" panose="020B0306030504020204" pitchFamily="34" charset="0"/>
                <a:cs typeface="Open Sans Light" panose="020B0306030504020204" pitchFamily="34" charset="0"/>
              </a:rPr>
              <a:t> sit </a:t>
            </a:r>
            <a:r>
              <a:rPr lang="en-GB" dirty="0" err="1">
                <a:solidFill>
                  <a:schemeClr val="bg1"/>
                </a:solidFill>
                <a:ea typeface="Open Sans Light" panose="020B0306030504020204" pitchFamily="34" charset="0"/>
                <a:cs typeface="Open Sans Light" panose="020B0306030504020204" pitchFamily="34" charset="0"/>
              </a:rPr>
              <a:t>amet</a:t>
            </a:r>
            <a:r>
              <a:rPr lang="en-GB">
                <a:solidFill>
                  <a:schemeClr val="bg1"/>
                </a:solidFill>
                <a:ea typeface="Open Sans Light" panose="020B0306030504020204" pitchFamily="34" charset="0"/>
                <a:cs typeface="Open Sans Light" panose="020B0306030504020204" pitchFamily="34" charset="0"/>
              </a:rPr>
              <a:t>, consectetuer</a:t>
            </a:r>
            <a:endParaRPr lang="en-GB" dirty="0">
              <a:solidFill>
                <a:schemeClr val="bg1"/>
              </a:solidFill>
              <a:ea typeface="Open Sans Light" panose="020B0306030504020204" pitchFamily="34" charset="0"/>
              <a:cs typeface="Open Sans Light" panose="020B0306030504020204" pitchFamily="34" charset="0"/>
            </a:endParaRPr>
          </a:p>
        </p:txBody>
      </p:sp>
      <p:sp>
        <p:nvSpPr>
          <p:cNvPr id="120" name="Rectangle 2"/>
          <p:cNvSpPr txBox="1">
            <a:spLocks noChangeArrowheads="1"/>
          </p:cNvSpPr>
          <p:nvPr/>
        </p:nvSpPr>
        <p:spPr>
          <a:xfrm>
            <a:off x="1487488" y="5373216"/>
            <a:ext cx="1224136" cy="43204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a:solidFill>
                  <a:schemeClr val="bg1"/>
                </a:solidFill>
              </a:rPr>
              <a:t>2011</a:t>
            </a:r>
            <a:endParaRPr lang="uk-UA" altLang="zh-CN" sz="2400">
              <a:solidFill>
                <a:schemeClr val="bg1"/>
              </a:solidFill>
            </a:endParaRPr>
          </a:p>
        </p:txBody>
      </p:sp>
      <p:sp>
        <p:nvSpPr>
          <p:cNvPr id="121" name="Rectangle 74"/>
          <p:cNvSpPr/>
          <p:nvPr/>
        </p:nvSpPr>
        <p:spPr>
          <a:xfrm>
            <a:off x="1487488" y="5733256"/>
            <a:ext cx="2232248" cy="646331"/>
          </a:xfrm>
          <a:prstGeom prst="rect">
            <a:avLst/>
          </a:prstGeom>
        </p:spPr>
        <p:txBody>
          <a:bodyPr wrap="square">
            <a:spAutoFit/>
          </a:bodyPr>
          <a:lstStyle/>
          <a:p>
            <a:r>
              <a:rPr lang="en-GB" dirty="0" err="1">
                <a:solidFill>
                  <a:schemeClr val="bg1"/>
                </a:solidFill>
                <a:ea typeface="Open Sans Light" panose="020B0306030504020204" pitchFamily="34" charset="0"/>
                <a:cs typeface="Open Sans Light" panose="020B0306030504020204" pitchFamily="34" charset="0"/>
              </a:rPr>
              <a:t>Lorem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ipsum</a:t>
            </a:r>
            <a:r>
              <a:rPr lang="en-GB" dirty="0">
                <a:solidFill>
                  <a:schemeClr val="bg1"/>
                </a:solidFill>
                <a:ea typeface="Open Sans Light" panose="020B0306030504020204" pitchFamily="34" charset="0"/>
                <a:cs typeface="Open Sans Light" panose="020B0306030504020204" pitchFamily="34" charset="0"/>
              </a:rPr>
              <a:t> </a:t>
            </a:r>
            <a:r>
              <a:rPr lang="en-GB" dirty="0" err="1">
                <a:solidFill>
                  <a:schemeClr val="bg1"/>
                </a:solidFill>
                <a:ea typeface="Open Sans Light" panose="020B0306030504020204" pitchFamily="34" charset="0"/>
                <a:cs typeface="Open Sans Light" panose="020B0306030504020204" pitchFamily="34" charset="0"/>
              </a:rPr>
              <a:t>dolor</a:t>
            </a:r>
            <a:r>
              <a:rPr lang="en-GB" dirty="0">
                <a:solidFill>
                  <a:schemeClr val="bg1"/>
                </a:solidFill>
                <a:ea typeface="Open Sans Light" panose="020B0306030504020204" pitchFamily="34" charset="0"/>
                <a:cs typeface="Open Sans Light" panose="020B0306030504020204" pitchFamily="34" charset="0"/>
              </a:rPr>
              <a:t> sit </a:t>
            </a:r>
            <a:r>
              <a:rPr lang="en-GB" dirty="0" err="1">
                <a:solidFill>
                  <a:schemeClr val="bg1"/>
                </a:solidFill>
                <a:ea typeface="Open Sans Light" panose="020B0306030504020204" pitchFamily="34" charset="0"/>
                <a:cs typeface="Open Sans Light" panose="020B0306030504020204" pitchFamily="34" charset="0"/>
              </a:rPr>
              <a:t>amet</a:t>
            </a:r>
            <a:r>
              <a:rPr lang="en-GB">
                <a:solidFill>
                  <a:schemeClr val="bg1"/>
                </a:solidFill>
                <a:ea typeface="Open Sans Light" panose="020B0306030504020204" pitchFamily="34" charset="0"/>
                <a:cs typeface="Open Sans Light" panose="020B0306030504020204" pitchFamily="34" charset="0"/>
              </a:rPr>
              <a:t>, consectetuer</a:t>
            </a:r>
            <a:endParaRPr lang="en-GB" dirty="0">
              <a:solidFill>
                <a:schemeClr val="bg1"/>
              </a:solidFill>
              <a:ea typeface="Open Sans Light" panose="020B0306030504020204" pitchFamily="34" charset="0"/>
              <a:cs typeface="Open Sans Light" panose="020B03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Effect transition="in" filter="fade">
                                      <p:cBhvr>
                                        <p:cTn id="31" dur="500"/>
                                        <p:tgtEl>
                                          <p:spTgt spid="6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4000"/>
                            </p:stCondLst>
                            <p:childTnLst>
                              <p:par>
                                <p:cTn id="49" presetID="17" presetClass="entr" presetSubtype="1"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ppt_x</p:attrName>
                                        </p:attrNameLst>
                                      </p:cBhvr>
                                      <p:tavLst>
                                        <p:tav tm="0">
                                          <p:val>
                                            <p:strVal val="#ppt_x"/>
                                          </p:val>
                                        </p:tav>
                                        <p:tav tm="100000">
                                          <p:val>
                                            <p:strVal val="#ppt_x"/>
                                          </p:val>
                                        </p:tav>
                                      </p:tavLst>
                                    </p:anim>
                                    <p:anim calcmode="lin" valueType="num">
                                      <p:cBhvr>
                                        <p:cTn id="52" dur="500" fill="hold"/>
                                        <p:tgtEl>
                                          <p:spTgt spid="4"/>
                                        </p:tgtEl>
                                        <p:attrNameLst>
                                          <p:attrName>ppt_y</p:attrName>
                                        </p:attrNameLst>
                                      </p:cBhvr>
                                      <p:tavLst>
                                        <p:tav tm="0">
                                          <p:val>
                                            <p:strVal val="#ppt_y-#ppt_h/2"/>
                                          </p:val>
                                        </p:tav>
                                        <p:tav tm="100000">
                                          <p:val>
                                            <p:strVal val="#ppt_y"/>
                                          </p:val>
                                        </p:tav>
                                      </p:tavLst>
                                    </p:anim>
                                    <p:anim calcmode="lin" valueType="num">
                                      <p:cBhvr>
                                        <p:cTn id="53" dur="500" fill="hold"/>
                                        <p:tgtEl>
                                          <p:spTgt spid="4"/>
                                        </p:tgtEl>
                                        <p:attrNameLst>
                                          <p:attrName>ppt_w</p:attrName>
                                        </p:attrNameLst>
                                      </p:cBhvr>
                                      <p:tavLst>
                                        <p:tav tm="0">
                                          <p:val>
                                            <p:strVal val="#ppt_w"/>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fade">
                                      <p:cBhvr>
                                        <p:cTn id="58" dur="500"/>
                                        <p:tgtEl>
                                          <p:spTgt spid="120"/>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fade">
                                      <p:cBhvr>
                                        <p:cTn id="62" dur="500"/>
                                        <p:tgtEl>
                                          <p:spTgt spid="121"/>
                                        </p:tgtEl>
                                      </p:cBhvr>
                                    </p:animEffect>
                                  </p:childTnLst>
                                </p:cTn>
                              </p:par>
                            </p:childTnLst>
                          </p:cTn>
                        </p:par>
                        <p:par>
                          <p:cTn id="63" fill="hold">
                            <p:stCondLst>
                              <p:cond delay="5500"/>
                            </p:stCondLst>
                            <p:childTnLst>
                              <p:par>
                                <p:cTn id="64" presetID="17" presetClass="entr" presetSubtype="4"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ppt_x</p:attrName>
                                        </p:attrNameLst>
                                      </p:cBhvr>
                                      <p:tavLst>
                                        <p:tav tm="0">
                                          <p:val>
                                            <p:strVal val="#ppt_x"/>
                                          </p:val>
                                        </p:tav>
                                        <p:tav tm="100000">
                                          <p:val>
                                            <p:strVal val="#ppt_x"/>
                                          </p:val>
                                        </p:tav>
                                      </p:tavLst>
                                    </p:anim>
                                    <p:anim calcmode="lin" valueType="num">
                                      <p:cBhvr>
                                        <p:cTn id="67" dur="500" fill="hold"/>
                                        <p:tgtEl>
                                          <p:spTgt spid="5"/>
                                        </p:tgtEl>
                                        <p:attrNameLst>
                                          <p:attrName>ppt_y</p:attrName>
                                        </p:attrNameLst>
                                      </p:cBhvr>
                                      <p:tavLst>
                                        <p:tav tm="0">
                                          <p:val>
                                            <p:strVal val="#ppt_y+#ppt_h/2"/>
                                          </p:val>
                                        </p:tav>
                                        <p:tav tm="100000">
                                          <p:val>
                                            <p:strVal val="#ppt_y"/>
                                          </p:val>
                                        </p:tav>
                                      </p:tavLst>
                                    </p:anim>
                                    <p:anim calcmode="lin" valueType="num">
                                      <p:cBhvr>
                                        <p:cTn id="68" dur="500" fill="hold"/>
                                        <p:tgtEl>
                                          <p:spTgt spid="5"/>
                                        </p:tgtEl>
                                        <p:attrNameLst>
                                          <p:attrName>ppt_w</p:attrName>
                                        </p:attrNameLst>
                                      </p:cBhvr>
                                      <p:tavLst>
                                        <p:tav tm="0">
                                          <p:val>
                                            <p:strVal val="#ppt_w"/>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16"/>
                                        </p:tgtEl>
                                        <p:attrNameLst>
                                          <p:attrName>style.visibility</p:attrName>
                                        </p:attrNameLst>
                                      </p:cBhvr>
                                      <p:to>
                                        <p:strVal val="visible"/>
                                      </p:to>
                                    </p:set>
                                    <p:animEffect transition="in" filter="fade">
                                      <p:cBhvr>
                                        <p:cTn id="73" dur="500"/>
                                        <p:tgtEl>
                                          <p:spTgt spid="116"/>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fade">
                                      <p:cBhvr>
                                        <p:cTn id="77" dur="500"/>
                                        <p:tgtEl>
                                          <p:spTgt spid="117"/>
                                        </p:tgtEl>
                                      </p:cBhvr>
                                    </p:animEffect>
                                  </p:childTnLst>
                                </p:cTn>
                              </p:par>
                            </p:childTnLst>
                          </p:cTn>
                        </p:par>
                        <p:par>
                          <p:cTn id="78" fill="hold">
                            <p:stCondLst>
                              <p:cond delay="7000"/>
                            </p:stCondLst>
                            <p:childTnLst>
                              <p:par>
                                <p:cTn id="79" presetID="17" presetClass="entr" presetSubtype="1"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ppt_x</p:attrName>
                                        </p:attrNameLst>
                                      </p:cBhvr>
                                      <p:tavLst>
                                        <p:tav tm="0">
                                          <p:val>
                                            <p:strVal val="#ppt_x"/>
                                          </p:val>
                                        </p:tav>
                                        <p:tav tm="100000">
                                          <p:val>
                                            <p:strVal val="#ppt_x"/>
                                          </p:val>
                                        </p:tav>
                                      </p:tavLst>
                                    </p:anim>
                                    <p:anim calcmode="lin" valueType="num">
                                      <p:cBhvr>
                                        <p:cTn id="82" dur="500" fill="hold"/>
                                        <p:tgtEl>
                                          <p:spTgt spid="6"/>
                                        </p:tgtEl>
                                        <p:attrNameLst>
                                          <p:attrName>ppt_y</p:attrName>
                                        </p:attrNameLst>
                                      </p:cBhvr>
                                      <p:tavLst>
                                        <p:tav tm="0">
                                          <p:val>
                                            <p:strVal val="#ppt_y-#ppt_h/2"/>
                                          </p:val>
                                        </p:tav>
                                        <p:tav tm="100000">
                                          <p:val>
                                            <p:strVal val="#ppt_y"/>
                                          </p:val>
                                        </p:tav>
                                      </p:tavLst>
                                    </p:anim>
                                    <p:anim calcmode="lin" valueType="num">
                                      <p:cBhvr>
                                        <p:cTn id="83" dur="500" fill="hold"/>
                                        <p:tgtEl>
                                          <p:spTgt spid="6"/>
                                        </p:tgtEl>
                                        <p:attrNameLst>
                                          <p:attrName>ppt_w</p:attrName>
                                        </p:attrNameLst>
                                      </p:cBhvr>
                                      <p:tavLst>
                                        <p:tav tm="0">
                                          <p:val>
                                            <p:strVal val="#ppt_w"/>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118"/>
                                        </p:tgtEl>
                                        <p:attrNameLst>
                                          <p:attrName>style.visibility</p:attrName>
                                        </p:attrNameLst>
                                      </p:cBhvr>
                                      <p:to>
                                        <p:strVal val="visible"/>
                                      </p:to>
                                    </p:set>
                                    <p:animEffect transition="in" filter="fade">
                                      <p:cBhvr>
                                        <p:cTn id="88" dur="500"/>
                                        <p:tgtEl>
                                          <p:spTgt spid="118"/>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500"/>
                                        <p:tgtEl>
                                          <p:spTgt spid="119"/>
                                        </p:tgtEl>
                                      </p:cBhvr>
                                    </p:animEffect>
                                  </p:childTnLst>
                                </p:cTn>
                              </p:par>
                            </p:childTnLst>
                          </p:cTn>
                        </p:par>
                        <p:par>
                          <p:cTn id="93" fill="hold">
                            <p:stCondLst>
                              <p:cond delay="8500"/>
                            </p:stCondLst>
                            <p:childTnLst>
                              <p:par>
                                <p:cTn id="94" presetID="17" presetClass="entr" presetSubtype="4"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ppt_x</p:attrName>
                                        </p:attrNameLst>
                                      </p:cBhvr>
                                      <p:tavLst>
                                        <p:tav tm="0">
                                          <p:val>
                                            <p:strVal val="#ppt_x"/>
                                          </p:val>
                                        </p:tav>
                                        <p:tav tm="100000">
                                          <p:val>
                                            <p:strVal val="#ppt_x"/>
                                          </p:val>
                                        </p:tav>
                                      </p:tavLst>
                                    </p:anim>
                                    <p:anim calcmode="lin" valueType="num">
                                      <p:cBhvr>
                                        <p:cTn id="97" dur="500" fill="hold"/>
                                        <p:tgtEl>
                                          <p:spTgt spid="7"/>
                                        </p:tgtEl>
                                        <p:attrNameLst>
                                          <p:attrName>ppt_y</p:attrName>
                                        </p:attrNameLst>
                                      </p:cBhvr>
                                      <p:tavLst>
                                        <p:tav tm="0">
                                          <p:val>
                                            <p:strVal val="#ppt_y+#ppt_h/2"/>
                                          </p:val>
                                        </p:tav>
                                        <p:tav tm="100000">
                                          <p:val>
                                            <p:strVal val="#ppt_y"/>
                                          </p:val>
                                        </p:tav>
                                      </p:tavLst>
                                    </p:anim>
                                    <p:anim calcmode="lin" valueType="num">
                                      <p:cBhvr>
                                        <p:cTn id="98" dur="500" fill="hold"/>
                                        <p:tgtEl>
                                          <p:spTgt spid="7"/>
                                        </p:tgtEl>
                                        <p:attrNameLst>
                                          <p:attrName>ppt_w</p:attrName>
                                        </p:attrNameLst>
                                      </p:cBhvr>
                                      <p:tavLst>
                                        <p:tav tm="0">
                                          <p:val>
                                            <p:strVal val="#ppt_w"/>
                                          </p:val>
                                        </p:tav>
                                        <p:tav tm="100000">
                                          <p:val>
                                            <p:strVal val="#ppt_w"/>
                                          </p:val>
                                        </p:tav>
                                      </p:tavLst>
                                    </p:anim>
                                    <p:anim calcmode="lin" valueType="num">
                                      <p:cBhvr>
                                        <p:cTn id="99" dur="500" fill="hold"/>
                                        <p:tgtEl>
                                          <p:spTgt spid="7"/>
                                        </p:tgtEl>
                                        <p:attrNameLst>
                                          <p:attrName>ppt_h</p:attrName>
                                        </p:attrNameLst>
                                      </p:cBhvr>
                                      <p:tavLst>
                                        <p:tav tm="0">
                                          <p:val>
                                            <p:fltVal val="0"/>
                                          </p:val>
                                        </p:tav>
                                        <p:tav tm="100000">
                                          <p:val>
                                            <p:strVal val="#ppt_h"/>
                                          </p:val>
                                        </p:tav>
                                      </p:tavLst>
                                    </p:anim>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par>
                          <p:cTn id="104" fill="hold">
                            <p:stCondLst>
                              <p:cond delay="9500"/>
                            </p:stCondLst>
                            <p:childTnLst>
                              <p:par>
                                <p:cTn id="105" presetID="10" presetClass="entr" presetSubtype="0"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500"/>
                                        <p:tgtEl>
                                          <p:spTgt spid="73"/>
                                        </p:tgtEl>
                                      </p:cBhvr>
                                    </p:animEffect>
                                  </p:childTnLst>
                                </p:cTn>
                              </p:par>
                            </p:childTnLst>
                          </p:cTn>
                        </p:par>
                        <p:par>
                          <p:cTn id="108" fill="hold">
                            <p:stCondLst>
                              <p:cond delay="10000"/>
                            </p:stCondLst>
                            <p:childTnLst>
                              <p:par>
                                <p:cTn id="109" presetID="17" presetClass="entr" presetSubtype="1" fill="hold" nodeType="afterEffect">
                                  <p:stCondLst>
                                    <p:cond delay="0"/>
                                  </p:stCondLst>
                                  <p:childTnLst>
                                    <p:set>
                                      <p:cBhvr>
                                        <p:cTn id="110" dur="1" fill="hold">
                                          <p:stCondLst>
                                            <p:cond delay="0"/>
                                          </p:stCondLst>
                                        </p:cTn>
                                        <p:tgtEl>
                                          <p:spTgt spid="8"/>
                                        </p:tgtEl>
                                        <p:attrNameLst>
                                          <p:attrName>style.visibility</p:attrName>
                                        </p:attrNameLst>
                                      </p:cBhvr>
                                      <p:to>
                                        <p:strVal val="visible"/>
                                      </p:to>
                                    </p:set>
                                    <p:anim calcmode="lin" valueType="num">
                                      <p:cBhvr>
                                        <p:cTn id="111" dur="500" fill="hold"/>
                                        <p:tgtEl>
                                          <p:spTgt spid="8"/>
                                        </p:tgtEl>
                                        <p:attrNameLst>
                                          <p:attrName>ppt_x</p:attrName>
                                        </p:attrNameLst>
                                      </p:cBhvr>
                                      <p:tavLst>
                                        <p:tav tm="0">
                                          <p:val>
                                            <p:strVal val="#ppt_x"/>
                                          </p:val>
                                        </p:tav>
                                        <p:tav tm="100000">
                                          <p:val>
                                            <p:strVal val="#ppt_x"/>
                                          </p:val>
                                        </p:tav>
                                      </p:tavLst>
                                    </p:anim>
                                    <p:anim calcmode="lin" valueType="num">
                                      <p:cBhvr>
                                        <p:cTn id="112" dur="500" fill="hold"/>
                                        <p:tgtEl>
                                          <p:spTgt spid="8"/>
                                        </p:tgtEl>
                                        <p:attrNameLst>
                                          <p:attrName>ppt_y</p:attrName>
                                        </p:attrNameLst>
                                      </p:cBhvr>
                                      <p:tavLst>
                                        <p:tav tm="0">
                                          <p:val>
                                            <p:strVal val="#ppt_y-#ppt_h/2"/>
                                          </p:val>
                                        </p:tav>
                                        <p:tav tm="100000">
                                          <p:val>
                                            <p:strVal val="#ppt_y"/>
                                          </p:val>
                                        </p:tav>
                                      </p:tavLst>
                                    </p:anim>
                                    <p:anim calcmode="lin" valueType="num">
                                      <p:cBhvr>
                                        <p:cTn id="113" dur="500" fill="hold"/>
                                        <p:tgtEl>
                                          <p:spTgt spid="8"/>
                                        </p:tgtEl>
                                        <p:attrNameLst>
                                          <p:attrName>ppt_w</p:attrName>
                                        </p:attrNameLst>
                                      </p:cBhvr>
                                      <p:tavLst>
                                        <p:tav tm="0">
                                          <p:val>
                                            <p:strVal val="#ppt_w"/>
                                          </p:val>
                                        </p:tav>
                                        <p:tav tm="100000">
                                          <p:val>
                                            <p:strVal val="#ppt_w"/>
                                          </p:val>
                                        </p:tav>
                                      </p:tavLst>
                                    </p:anim>
                                    <p:anim calcmode="lin" valueType="num">
                                      <p:cBhvr>
                                        <p:cTn id="114" dur="500" fill="hold"/>
                                        <p:tgtEl>
                                          <p:spTgt spid="8"/>
                                        </p:tgtEl>
                                        <p:attrNameLst>
                                          <p:attrName>ppt_h</p:attrName>
                                        </p:attrNameLst>
                                      </p:cBhvr>
                                      <p:tavLst>
                                        <p:tav tm="0">
                                          <p:val>
                                            <p:fltVal val="0"/>
                                          </p:val>
                                        </p:tav>
                                        <p:tav tm="100000">
                                          <p:val>
                                            <p:strVal val="#ppt_h"/>
                                          </p:val>
                                        </p:tav>
                                      </p:tavLst>
                                    </p:anim>
                                  </p:childTnLst>
                                </p:cTn>
                              </p:par>
                            </p:childTnLst>
                          </p:cTn>
                        </p:par>
                        <p:par>
                          <p:cTn id="115" fill="hold">
                            <p:stCondLst>
                              <p:cond delay="10500"/>
                            </p:stCondLst>
                            <p:childTnLst>
                              <p:par>
                                <p:cTn id="116" presetID="10" presetClass="entr" presetSubtype="0" fill="hold" grpId="0" nodeType="after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fade">
                                      <p:cBhvr>
                                        <p:cTn id="118" dur="500"/>
                                        <p:tgtEl>
                                          <p:spTgt spid="70"/>
                                        </p:tgtEl>
                                      </p:cBhvr>
                                    </p:animEffect>
                                  </p:childTnLst>
                                </p:cTn>
                              </p:par>
                            </p:childTnLst>
                          </p:cTn>
                        </p:par>
                        <p:par>
                          <p:cTn id="119" fill="hold">
                            <p:stCondLst>
                              <p:cond delay="11000"/>
                            </p:stCondLst>
                            <p:childTnLst>
                              <p:par>
                                <p:cTn id="120" presetID="10" presetClass="entr" presetSubtype="0" fill="hold" grpId="0" nodeType="after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500"/>
                                        <p:tgtEl>
                                          <p:spTgt spid="71"/>
                                        </p:tgtEl>
                                      </p:cBhvr>
                                    </p:animEffect>
                                  </p:childTnLst>
                                </p:cTn>
                              </p:par>
                            </p:childTnLst>
                          </p:cTn>
                        </p:par>
                        <p:par>
                          <p:cTn id="123" fill="hold">
                            <p:stCondLst>
                              <p:cond delay="11500"/>
                            </p:stCondLst>
                            <p:childTnLst>
                              <p:par>
                                <p:cTn id="124" presetID="17" presetClass="entr" presetSubtype="4" fill="hold"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p:cTn id="126" dur="500" fill="hold"/>
                                        <p:tgtEl>
                                          <p:spTgt spid="9"/>
                                        </p:tgtEl>
                                        <p:attrNameLst>
                                          <p:attrName>ppt_x</p:attrName>
                                        </p:attrNameLst>
                                      </p:cBhvr>
                                      <p:tavLst>
                                        <p:tav tm="0">
                                          <p:val>
                                            <p:strVal val="#ppt_x"/>
                                          </p:val>
                                        </p:tav>
                                        <p:tav tm="100000">
                                          <p:val>
                                            <p:strVal val="#ppt_x"/>
                                          </p:val>
                                        </p:tav>
                                      </p:tavLst>
                                    </p:anim>
                                    <p:anim calcmode="lin" valueType="num">
                                      <p:cBhvr>
                                        <p:cTn id="127" dur="500" fill="hold"/>
                                        <p:tgtEl>
                                          <p:spTgt spid="9"/>
                                        </p:tgtEl>
                                        <p:attrNameLst>
                                          <p:attrName>ppt_y</p:attrName>
                                        </p:attrNameLst>
                                      </p:cBhvr>
                                      <p:tavLst>
                                        <p:tav tm="0">
                                          <p:val>
                                            <p:strVal val="#ppt_y+#ppt_h/2"/>
                                          </p:val>
                                        </p:tav>
                                        <p:tav tm="100000">
                                          <p:val>
                                            <p:strVal val="#ppt_y"/>
                                          </p:val>
                                        </p:tav>
                                      </p:tavLst>
                                    </p:anim>
                                    <p:anim calcmode="lin" valueType="num">
                                      <p:cBhvr>
                                        <p:cTn id="128" dur="500" fill="hold"/>
                                        <p:tgtEl>
                                          <p:spTgt spid="9"/>
                                        </p:tgtEl>
                                        <p:attrNameLst>
                                          <p:attrName>ppt_w</p:attrName>
                                        </p:attrNameLst>
                                      </p:cBhvr>
                                      <p:tavLst>
                                        <p:tav tm="0">
                                          <p:val>
                                            <p:strVal val="#ppt_w"/>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childTnLst>
                                </p:cTn>
                              </p:par>
                            </p:childTnLst>
                          </p:cTn>
                        </p:par>
                        <p:par>
                          <p:cTn id="130" fill="hold">
                            <p:stCondLst>
                              <p:cond delay="12000"/>
                            </p:stCondLst>
                            <p:childTnLst>
                              <p:par>
                                <p:cTn id="131" presetID="10" presetClass="entr" presetSubtype="0" fill="hold" grpId="0" nodeType="after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childTnLst>
                          </p:cTn>
                        </p:par>
                        <p:par>
                          <p:cTn id="134" fill="hold">
                            <p:stCondLst>
                              <p:cond delay="12500"/>
                            </p:stCondLst>
                            <p:childTnLst>
                              <p:par>
                                <p:cTn id="135" presetID="10" presetClass="entr" presetSubtype="0" fill="hold" grpId="0" nodeType="after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116" grpId="0"/>
      <p:bldP spid="117" grpId="0"/>
      <p:bldP spid="118" grpId="0"/>
      <p:bldP spid="119" grpId="0"/>
      <p:bldP spid="120"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5"/>
          <p:cNvSpPr txBox="1"/>
          <p:nvPr/>
        </p:nvSpPr>
        <p:spPr>
          <a:xfrm>
            <a:off x="1036220" y="4797152"/>
            <a:ext cx="2054666" cy="461665"/>
          </a:xfrm>
          <a:prstGeom prst="rect">
            <a:avLst/>
          </a:prstGeom>
          <a:noFill/>
        </p:spPr>
        <p:txBody>
          <a:bodyPr wrap="none" rtlCol="0">
            <a:spAutoFit/>
          </a:bodyPr>
          <a:lstStyle/>
          <a:p>
            <a:pPr algn="ctr"/>
            <a:r>
              <a:rPr lang="en-US" sz="2400" dirty="0">
                <a:solidFill>
                  <a:schemeClr val="accent1"/>
                </a:solidFill>
                <a:ea typeface="Open Sans Extrabold" panose="020B0906030804020204" pitchFamily="34" charset="0"/>
                <a:cs typeface="Open Sans Extrabold" panose="020B0906030804020204" pitchFamily="34" charset="0"/>
              </a:rPr>
              <a:t>JAYASHREE RAJ</a:t>
            </a:r>
          </a:p>
        </p:txBody>
      </p:sp>
      <p:sp>
        <p:nvSpPr>
          <p:cNvPr id="4" name="TextBox 78"/>
          <p:cNvSpPr txBox="1"/>
          <p:nvPr/>
        </p:nvSpPr>
        <p:spPr>
          <a:xfrm>
            <a:off x="1289495" y="5176726"/>
            <a:ext cx="1548117" cy="369332"/>
          </a:xfrm>
          <a:prstGeom prst="rect">
            <a:avLst/>
          </a:prstGeom>
          <a:noFill/>
        </p:spPr>
        <p:txBody>
          <a:bodyPr wrap="none" rtlCol="0">
            <a:spAutoFit/>
          </a:bodyPr>
          <a:lstStyle/>
          <a:p>
            <a:pPr algn="ctr"/>
            <a:r>
              <a:rPr lang="en-US" dirty="0">
                <a:solidFill>
                  <a:schemeClr val="accent1"/>
                </a:solidFill>
                <a:ea typeface="Open Sans Light" panose="020B0306030504020204" pitchFamily="34" charset="0"/>
                <a:cs typeface="Open Sans Light" panose="020B0306030504020204" pitchFamily="34" charset="0"/>
              </a:rPr>
              <a:t>ART DIRECTOR</a:t>
            </a:r>
          </a:p>
        </p:txBody>
      </p:sp>
      <p:grpSp>
        <p:nvGrpSpPr>
          <p:cNvPr id="38" name="组合 37"/>
          <p:cNvGrpSpPr/>
          <p:nvPr/>
        </p:nvGrpSpPr>
        <p:grpSpPr>
          <a:xfrm>
            <a:off x="839416" y="1844824"/>
            <a:ext cx="2448272" cy="2736304"/>
            <a:chOff x="839416" y="1844824"/>
            <a:chExt cx="2448272" cy="2736304"/>
          </a:xfrm>
        </p:grpSpPr>
        <p:sp>
          <p:nvSpPr>
            <p:cNvPr id="17" name="矩形 16"/>
            <p:cNvSpPr/>
            <p:nvPr/>
          </p:nvSpPr>
          <p:spPr>
            <a:xfrm>
              <a:off x="839416" y="1844824"/>
              <a:ext cx="2448272" cy="2736304"/>
            </a:xfrm>
            <a:prstGeom prst="rect">
              <a:avLst/>
            </a:prstGeom>
            <a:blipFill dpi="0" rotWithShape="1">
              <a:blip r:embed="rId2" cstate="email"/>
              <a:srcRect/>
              <a:stretch>
                <a:fillRect l="-6611" r="-66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Isosceles Triangle 100"/>
            <p:cNvSpPr/>
            <p:nvPr/>
          </p:nvSpPr>
          <p:spPr>
            <a:xfrm>
              <a:off x="2688316" y="3943977"/>
              <a:ext cx="599372" cy="637151"/>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7"/>
          <p:cNvSpPr/>
          <p:nvPr/>
        </p:nvSpPr>
        <p:spPr>
          <a:xfrm rot="16200000">
            <a:off x="2040693" y="4431747"/>
            <a:ext cx="45719" cy="2404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图片 1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16"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
        <p:nvSpPr>
          <p:cNvPr id="24" name="TextBox 75"/>
          <p:cNvSpPr txBox="1"/>
          <p:nvPr/>
        </p:nvSpPr>
        <p:spPr>
          <a:xfrm>
            <a:off x="3700516" y="4797152"/>
            <a:ext cx="2054666" cy="461665"/>
          </a:xfrm>
          <a:prstGeom prst="rect">
            <a:avLst/>
          </a:prstGeom>
          <a:noFill/>
        </p:spPr>
        <p:txBody>
          <a:bodyPr wrap="none" rtlCol="0">
            <a:spAutoFit/>
          </a:bodyPr>
          <a:lstStyle/>
          <a:p>
            <a:pPr algn="ctr"/>
            <a:r>
              <a:rPr lang="en-US" sz="2400" dirty="0">
                <a:solidFill>
                  <a:schemeClr val="accent1"/>
                </a:solidFill>
                <a:ea typeface="Open Sans Extrabold" panose="020B0906030804020204" pitchFamily="34" charset="0"/>
                <a:cs typeface="Open Sans Extrabold" panose="020B0906030804020204" pitchFamily="34" charset="0"/>
              </a:rPr>
              <a:t>JAYASHREE RAJ</a:t>
            </a:r>
          </a:p>
        </p:txBody>
      </p:sp>
      <p:sp>
        <p:nvSpPr>
          <p:cNvPr id="25" name="TextBox 78"/>
          <p:cNvSpPr txBox="1"/>
          <p:nvPr/>
        </p:nvSpPr>
        <p:spPr>
          <a:xfrm>
            <a:off x="3953791" y="5176726"/>
            <a:ext cx="1548117" cy="369332"/>
          </a:xfrm>
          <a:prstGeom prst="rect">
            <a:avLst/>
          </a:prstGeom>
          <a:noFill/>
        </p:spPr>
        <p:txBody>
          <a:bodyPr wrap="none" rtlCol="0">
            <a:spAutoFit/>
          </a:bodyPr>
          <a:lstStyle/>
          <a:p>
            <a:pPr algn="ctr"/>
            <a:r>
              <a:rPr lang="en-US" dirty="0">
                <a:solidFill>
                  <a:schemeClr val="accent1"/>
                </a:solidFill>
                <a:ea typeface="Open Sans Light" panose="020B0306030504020204" pitchFamily="34" charset="0"/>
                <a:cs typeface="Open Sans Light" panose="020B0306030504020204" pitchFamily="34" charset="0"/>
              </a:rPr>
              <a:t>ART DIRECTOR</a:t>
            </a:r>
          </a:p>
        </p:txBody>
      </p:sp>
      <p:grpSp>
        <p:nvGrpSpPr>
          <p:cNvPr id="39" name="组合 38"/>
          <p:cNvGrpSpPr/>
          <p:nvPr/>
        </p:nvGrpSpPr>
        <p:grpSpPr>
          <a:xfrm>
            <a:off x="3503712" y="1844824"/>
            <a:ext cx="2448272" cy="2736304"/>
            <a:chOff x="3503712" y="1844824"/>
            <a:chExt cx="2448272" cy="2736304"/>
          </a:xfrm>
        </p:grpSpPr>
        <p:sp>
          <p:nvSpPr>
            <p:cNvPr id="23" name="矩形 22"/>
            <p:cNvSpPr/>
            <p:nvPr/>
          </p:nvSpPr>
          <p:spPr>
            <a:xfrm>
              <a:off x="3503712" y="1844824"/>
              <a:ext cx="2448272" cy="2736304"/>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Isosceles Triangle 100"/>
            <p:cNvSpPr/>
            <p:nvPr/>
          </p:nvSpPr>
          <p:spPr>
            <a:xfrm>
              <a:off x="5352612" y="3943977"/>
              <a:ext cx="599372" cy="637151"/>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117"/>
          <p:cNvSpPr/>
          <p:nvPr/>
        </p:nvSpPr>
        <p:spPr>
          <a:xfrm rot="16200000">
            <a:off x="4704989" y="4431747"/>
            <a:ext cx="45719" cy="2404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75"/>
          <p:cNvSpPr txBox="1"/>
          <p:nvPr/>
        </p:nvSpPr>
        <p:spPr>
          <a:xfrm>
            <a:off x="6436820" y="4797152"/>
            <a:ext cx="2054666" cy="461665"/>
          </a:xfrm>
          <a:prstGeom prst="rect">
            <a:avLst/>
          </a:prstGeom>
          <a:noFill/>
        </p:spPr>
        <p:txBody>
          <a:bodyPr wrap="none" rtlCol="0">
            <a:spAutoFit/>
          </a:bodyPr>
          <a:lstStyle/>
          <a:p>
            <a:pPr algn="ctr"/>
            <a:r>
              <a:rPr lang="en-US" sz="2400" dirty="0">
                <a:solidFill>
                  <a:schemeClr val="accent1"/>
                </a:solidFill>
                <a:ea typeface="Open Sans Extrabold" panose="020B0906030804020204" pitchFamily="34" charset="0"/>
                <a:cs typeface="Open Sans Extrabold" panose="020B0906030804020204" pitchFamily="34" charset="0"/>
              </a:rPr>
              <a:t>JAYASHREE RAJ</a:t>
            </a:r>
          </a:p>
        </p:txBody>
      </p:sp>
      <p:sp>
        <p:nvSpPr>
          <p:cNvPr id="30" name="TextBox 78"/>
          <p:cNvSpPr txBox="1"/>
          <p:nvPr/>
        </p:nvSpPr>
        <p:spPr>
          <a:xfrm>
            <a:off x="6690095" y="5176726"/>
            <a:ext cx="1548117" cy="369332"/>
          </a:xfrm>
          <a:prstGeom prst="rect">
            <a:avLst/>
          </a:prstGeom>
          <a:noFill/>
        </p:spPr>
        <p:txBody>
          <a:bodyPr wrap="none" rtlCol="0">
            <a:spAutoFit/>
          </a:bodyPr>
          <a:lstStyle/>
          <a:p>
            <a:pPr algn="ctr"/>
            <a:r>
              <a:rPr lang="en-US" dirty="0">
                <a:solidFill>
                  <a:schemeClr val="accent1"/>
                </a:solidFill>
                <a:ea typeface="Open Sans Light" panose="020B0306030504020204" pitchFamily="34" charset="0"/>
                <a:cs typeface="Open Sans Light" panose="020B0306030504020204" pitchFamily="34" charset="0"/>
              </a:rPr>
              <a:t>ART DIRECTOR</a:t>
            </a:r>
          </a:p>
        </p:txBody>
      </p:sp>
      <p:grpSp>
        <p:nvGrpSpPr>
          <p:cNvPr id="40" name="组合 39"/>
          <p:cNvGrpSpPr/>
          <p:nvPr/>
        </p:nvGrpSpPr>
        <p:grpSpPr>
          <a:xfrm>
            <a:off x="6240016" y="1844824"/>
            <a:ext cx="2448272" cy="2736304"/>
            <a:chOff x="6240016" y="1844824"/>
            <a:chExt cx="2448272" cy="2736304"/>
          </a:xfrm>
        </p:grpSpPr>
        <p:sp>
          <p:nvSpPr>
            <p:cNvPr id="28" name="矩形 27"/>
            <p:cNvSpPr/>
            <p:nvPr/>
          </p:nvSpPr>
          <p:spPr>
            <a:xfrm>
              <a:off x="6240016" y="1844824"/>
              <a:ext cx="2448272" cy="2736304"/>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Isosceles Triangle 100"/>
            <p:cNvSpPr/>
            <p:nvPr/>
          </p:nvSpPr>
          <p:spPr>
            <a:xfrm>
              <a:off x="8088916" y="3943977"/>
              <a:ext cx="599372" cy="637151"/>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117"/>
          <p:cNvSpPr/>
          <p:nvPr/>
        </p:nvSpPr>
        <p:spPr>
          <a:xfrm rot="16200000">
            <a:off x="7441293" y="4431747"/>
            <a:ext cx="45719" cy="2404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5"/>
          <p:cNvSpPr txBox="1"/>
          <p:nvPr/>
        </p:nvSpPr>
        <p:spPr>
          <a:xfrm>
            <a:off x="9101116" y="4797152"/>
            <a:ext cx="2054666" cy="461665"/>
          </a:xfrm>
          <a:prstGeom prst="rect">
            <a:avLst/>
          </a:prstGeom>
          <a:noFill/>
        </p:spPr>
        <p:txBody>
          <a:bodyPr wrap="none" rtlCol="0">
            <a:spAutoFit/>
          </a:bodyPr>
          <a:lstStyle/>
          <a:p>
            <a:pPr algn="ctr"/>
            <a:r>
              <a:rPr lang="en-US" sz="2400" dirty="0">
                <a:solidFill>
                  <a:schemeClr val="accent1"/>
                </a:solidFill>
                <a:ea typeface="Open Sans Extrabold" panose="020B0906030804020204" pitchFamily="34" charset="0"/>
                <a:cs typeface="Open Sans Extrabold" panose="020B0906030804020204" pitchFamily="34" charset="0"/>
              </a:rPr>
              <a:t>JAYASHREE RAJ</a:t>
            </a:r>
          </a:p>
        </p:txBody>
      </p:sp>
      <p:sp>
        <p:nvSpPr>
          <p:cNvPr id="35" name="TextBox 78"/>
          <p:cNvSpPr txBox="1"/>
          <p:nvPr/>
        </p:nvSpPr>
        <p:spPr>
          <a:xfrm>
            <a:off x="9354391" y="5176726"/>
            <a:ext cx="1548117" cy="369332"/>
          </a:xfrm>
          <a:prstGeom prst="rect">
            <a:avLst/>
          </a:prstGeom>
          <a:noFill/>
        </p:spPr>
        <p:txBody>
          <a:bodyPr wrap="none" rtlCol="0">
            <a:spAutoFit/>
          </a:bodyPr>
          <a:lstStyle/>
          <a:p>
            <a:pPr algn="ctr"/>
            <a:r>
              <a:rPr lang="en-US" dirty="0">
                <a:solidFill>
                  <a:schemeClr val="accent1"/>
                </a:solidFill>
                <a:ea typeface="Open Sans Light" panose="020B0306030504020204" pitchFamily="34" charset="0"/>
                <a:cs typeface="Open Sans Light" panose="020B0306030504020204" pitchFamily="34" charset="0"/>
              </a:rPr>
              <a:t>ART DIRECTOR</a:t>
            </a:r>
          </a:p>
        </p:txBody>
      </p:sp>
      <p:grpSp>
        <p:nvGrpSpPr>
          <p:cNvPr id="41" name="组合 40"/>
          <p:cNvGrpSpPr/>
          <p:nvPr/>
        </p:nvGrpSpPr>
        <p:grpSpPr>
          <a:xfrm>
            <a:off x="8904312" y="1844824"/>
            <a:ext cx="2448272" cy="2736304"/>
            <a:chOff x="8904312" y="1844824"/>
            <a:chExt cx="2448272" cy="2736304"/>
          </a:xfrm>
        </p:grpSpPr>
        <p:sp>
          <p:nvSpPr>
            <p:cNvPr id="33" name="矩形 32"/>
            <p:cNvSpPr/>
            <p:nvPr/>
          </p:nvSpPr>
          <p:spPr>
            <a:xfrm>
              <a:off x="8904312" y="1844824"/>
              <a:ext cx="2448272" cy="2736304"/>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Isosceles Triangle 100"/>
            <p:cNvSpPr/>
            <p:nvPr/>
          </p:nvSpPr>
          <p:spPr>
            <a:xfrm>
              <a:off x="10753212" y="3943977"/>
              <a:ext cx="599372" cy="637151"/>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117"/>
          <p:cNvSpPr/>
          <p:nvPr/>
        </p:nvSpPr>
        <p:spPr>
          <a:xfrm rot="16200000">
            <a:off x="10105589" y="4431747"/>
            <a:ext cx="45719" cy="2404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P spid="24" grpId="0"/>
      <p:bldP spid="25" grpId="0"/>
      <p:bldP spid="27" grpId="0" animBg="1"/>
      <p:bldP spid="29" grpId="0"/>
      <p:bldP spid="30" grpId="0"/>
      <p:bldP spid="32" grpId="0" animBg="1"/>
      <p:bldP spid="34" grpId="0"/>
      <p:bldP spid="35"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7448" y="1905000"/>
            <a:ext cx="3168352" cy="2028056"/>
            <a:chOff x="1127448" y="1905000"/>
            <a:chExt cx="3168352" cy="2028056"/>
          </a:xfrm>
        </p:grpSpPr>
        <p:sp>
          <p:nvSpPr>
            <p:cNvPr id="29" name="Rectangle 28"/>
            <p:cNvSpPr/>
            <p:nvPr/>
          </p:nvSpPr>
          <p:spPr>
            <a:xfrm>
              <a:off x="1127448" y="1905000"/>
              <a:ext cx="3168352" cy="2028056"/>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utoShape 130"/>
            <p:cNvSpPr/>
            <p:nvPr/>
          </p:nvSpPr>
          <p:spPr bwMode="auto">
            <a:xfrm>
              <a:off x="2519747" y="2115452"/>
              <a:ext cx="383755" cy="38375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1AB49C"/>
                </a:solidFill>
                <a:effectLst>
                  <a:outerShdw blurRad="38100" dist="38100" dir="2700000" algn="tl">
                    <a:srgbClr val="000000"/>
                  </a:outerShdw>
                </a:effectLst>
                <a:latin typeface="Gill Sans" charset="0"/>
                <a:sym typeface="Gill Sans" charset="0"/>
              </a:endParaRPr>
            </a:p>
          </p:txBody>
        </p:sp>
        <p:sp>
          <p:nvSpPr>
            <p:cNvPr id="74" name="TextBox 73"/>
            <p:cNvSpPr txBox="1"/>
            <p:nvPr/>
          </p:nvSpPr>
          <p:spPr>
            <a:xfrm>
              <a:off x="1760210" y="2629074"/>
              <a:ext cx="1902829" cy="400110"/>
            </a:xfrm>
            <a:prstGeom prst="rect">
              <a:avLst/>
            </a:prstGeom>
            <a:noFill/>
          </p:spPr>
          <p:txBody>
            <a:bodyPr wrap="none" rtlCol="0">
              <a:spAutoFit/>
            </a:bodyPr>
            <a:lstStyle/>
            <a:p>
              <a:pPr algn="ctr"/>
              <a:r>
                <a:rPr lang="en-GB" sz="2000" dirty="0">
                  <a:solidFill>
                    <a:schemeClr val="accent1"/>
                  </a:solidFill>
                </a:rPr>
                <a:t>ESTABLISHMENT</a:t>
              </a:r>
            </a:p>
          </p:txBody>
        </p:sp>
        <p:sp>
          <p:nvSpPr>
            <p:cNvPr id="75" name="Rectangle 74"/>
            <p:cNvSpPr/>
            <p:nvPr/>
          </p:nvSpPr>
          <p:spPr>
            <a:xfrm>
              <a:off x="1393940" y="2878958"/>
              <a:ext cx="2635368" cy="923330"/>
            </a:xfrm>
            <a:prstGeom prst="rect">
              <a:avLst/>
            </a:prstGeom>
          </p:spPr>
          <p:txBody>
            <a:bodyPr wrap="square">
              <a:spAutoFit/>
            </a:bodyPr>
            <a:lstStyle/>
            <a:p>
              <a:pPr algn="ctr"/>
              <a:r>
                <a:rPr lang="en-GB" dirty="0" err="1">
                  <a:solidFill>
                    <a:schemeClr val="accent1"/>
                  </a:solidFill>
                  <a:ea typeface="Open Sans Light" panose="020B0306030504020204" pitchFamily="34" charset="0"/>
                  <a:cs typeface="Open Sans Light" panose="020B0306030504020204" pitchFamily="34" charset="0"/>
                </a:rPr>
                <a:t>Lorem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ipsum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dolor</a:t>
              </a:r>
              <a:r>
                <a:rPr lang="en-GB" dirty="0">
                  <a:solidFill>
                    <a:schemeClr val="accent1"/>
                  </a:solidFill>
                  <a:ea typeface="Open Sans Light" panose="020B0306030504020204" pitchFamily="34" charset="0"/>
                  <a:cs typeface="Open Sans Light" panose="020B0306030504020204" pitchFamily="34" charset="0"/>
                </a:rPr>
                <a:t> sit </a:t>
              </a:r>
              <a:r>
                <a:rPr lang="en-GB" dirty="0" err="1">
                  <a:solidFill>
                    <a:schemeClr val="accent1"/>
                  </a:solidFill>
                  <a:ea typeface="Open Sans Light" panose="020B0306030504020204" pitchFamily="34" charset="0"/>
                  <a:cs typeface="Open Sans Light" panose="020B0306030504020204" pitchFamily="34" charset="0"/>
                </a:rPr>
                <a:t>amet</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consectetuer</a:t>
              </a:r>
              <a:r>
                <a:rPr lang="en-GB" dirty="0">
                  <a:solidFill>
                    <a:schemeClr val="accent1"/>
                  </a:solidFill>
                  <a:ea typeface="Open Sans Light" panose="020B0306030504020204" pitchFamily="34" charset="0"/>
                  <a:cs typeface="Open Sans Light" panose="020B0306030504020204" pitchFamily="34" charset="0"/>
                </a:rPr>
                <a:t> </a:t>
              </a:r>
              <a:r>
                <a:rPr lang="en-GB" err="1">
                  <a:solidFill>
                    <a:schemeClr val="accent1"/>
                  </a:solidFill>
                  <a:ea typeface="Open Sans Light" panose="020B0306030504020204" pitchFamily="34" charset="0"/>
                  <a:cs typeface="Open Sans Light" panose="020B0306030504020204" pitchFamily="34" charset="0"/>
                </a:rPr>
                <a:t>adipiscing</a:t>
              </a:r>
              <a:r>
                <a:rPr lang="en-GB">
                  <a:solidFill>
                    <a:schemeClr val="accent1"/>
                  </a:solidFill>
                  <a:ea typeface="Open Sans Light" panose="020B0306030504020204" pitchFamily="34" charset="0"/>
                  <a:cs typeface="Open Sans Light" panose="020B0306030504020204" pitchFamily="34" charset="0"/>
                </a:rPr>
                <a:t> elit</a:t>
              </a:r>
              <a:endParaRPr lang="en-GB" dirty="0">
                <a:solidFill>
                  <a:schemeClr val="accent1"/>
                </a:solidFill>
                <a:ea typeface="Open Sans Light" panose="020B0306030504020204" pitchFamily="34" charset="0"/>
                <a:cs typeface="Open Sans Light" panose="020B0306030504020204" pitchFamily="34" charset="0"/>
              </a:endParaRPr>
            </a:p>
          </p:txBody>
        </p:sp>
      </p:grpSp>
      <p:pic>
        <p:nvPicPr>
          <p:cNvPr id="43" name="图片 4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44"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grpSp>
        <p:nvGrpSpPr>
          <p:cNvPr id="5" name="组合 4"/>
          <p:cNvGrpSpPr/>
          <p:nvPr/>
        </p:nvGrpSpPr>
        <p:grpSpPr>
          <a:xfrm>
            <a:off x="1127448" y="4077072"/>
            <a:ext cx="3168352" cy="2028056"/>
            <a:chOff x="1127448" y="4077072"/>
            <a:chExt cx="3168352" cy="2028056"/>
          </a:xfrm>
        </p:grpSpPr>
        <p:grpSp>
          <p:nvGrpSpPr>
            <p:cNvPr id="69" name="Group 34"/>
            <p:cNvGrpSpPr/>
            <p:nvPr/>
          </p:nvGrpSpPr>
          <p:grpSpPr>
            <a:xfrm>
              <a:off x="2536892" y="4365104"/>
              <a:ext cx="349465" cy="348868"/>
              <a:chOff x="2581275" y="2582069"/>
              <a:chExt cx="465138" cy="464344"/>
            </a:xfrm>
            <a:solidFill>
              <a:schemeClr val="accent2"/>
            </a:solidFill>
          </p:grpSpPr>
          <p:sp>
            <p:nvSpPr>
              <p:cNvPr id="70"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5" name="Rectangle 28"/>
            <p:cNvSpPr/>
            <p:nvPr/>
          </p:nvSpPr>
          <p:spPr>
            <a:xfrm>
              <a:off x="1127448" y="4077072"/>
              <a:ext cx="3168352" cy="2028056"/>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73"/>
            <p:cNvSpPr txBox="1"/>
            <p:nvPr/>
          </p:nvSpPr>
          <p:spPr>
            <a:xfrm>
              <a:off x="1760210" y="4797152"/>
              <a:ext cx="1902829" cy="400110"/>
            </a:xfrm>
            <a:prstGeom prst="rect">
              <a:avLst/>
            </a:prstGeom>
            <a:noFill/>
          </p:spPr>
          <p:txBody>
            <a:bodyPr wrap="none" rtlCol="0">
              <a:spAutoFit/>
            </a:bodyPr>
            <a:lstStyle/>
            <a:p>
              <a:pPr algn="ctr"/>
              <a:r>
                <a:rPr lang="en-GB" sz="2000" dirty="0">
                  <a:solidFill>
                    <a:schemeClr val="accent1"/>
                  </a:solidFill>
                </a:rPr>
                <a:t>ESTABLISHMENT</a:t>
              </a:r>
            </a:p>
          </p:txBody>
        </p:sp>
        <p:sp>
          <p:nvSpPr>
            <p:cNvPr id="47" name="Rectangle 74"/>
            <p:cNvSpPr/>
            <p:nvPr/>
          </p:nvSpPr>
          <p:spPr>
            <a:xfrm>
              <a:off x="1393940" y="5047036"/>
              <a:ext cx="2635368" cy="923330"/>
            </a:xfrm>
            <a:prstGeom prst="rect">
              <a:avLst/>
            </a:prstGeom>
          </p:spPr>
          <p:txBody>
            <a:bodyPr wrap="square">
              <a:spAutoFit/>
            </a:bodyPr>
            <a:lstStyle/>
            <a:p>
              <a:pPr algn="ctr"/>
              <a:r>
                <a:rPr lang="en-GB" dirty="0" err="1">
                  <a:solidFill>
                    <a:schemeClr val="accent1"/>
                  </a:solidFill>
                  <a:ea typeface="Open Sans Light" panose="020B0306030504020204" pitchFamily="34" charset="0"/>
                  <a:cs typeface="Open Sans Light" panose="020B0306030504020204" pitchFamily="34" charset="0"/>
                </a:rPr>
                <a:t>Lorem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ipsum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dolor</a:t>
              </a:r>
              <a:r>
                <a:rPr lang="en-GB" dirty="0">
                  <a:solidFill>
                    <a:schemeClr val="accent1"/>
                  </a:solidFill>
                  <a:ea typeface="Open Sans Light" panose="020B0306030504020204" pitchFamily="34" charset="0"/>
                  <a:cs typeface="Open Sans Light" panose="020B0306030504020204" pitchFamily="34" charset="0"/>
                </a:rPr>
                <a:t> sit </a:t>
              </a:r>
              <a:r>
                <a:rPr lang="en-GB" dirty="0" err="1">
                  <a:solidFill>
                    <a:schemeClr val="accent1"/>
                  </a:solidFill>
                  <a:ea typeface="Open Sans Light" panose="020B0306030504020204" pitchFamily="34" charset="0"/>
                  <a:cs typeface="Open Sans Light" panose="020B0306030504020204" pitchFamily="34" charset="0"/>
                </a:rPr>
                <a:t>amet</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consectetuer</a:t>
              </a:r>
              <a:r>
                <a:rPr lang="en-GB" dirty="0">
                  <a:solidFill>
                    <a:schemeClr val="accent1"/>
                  </a:solidFill>
                  <a:ea typeface="Open Sans Light" panose="020B0306030504020204" pitchFamily="34" charset="0"/>
                  <a:cs typeface="Open Sans Light" panose="020B0306030504020204" pitchFamily="34" charset="0"/>
                </a:rPr>
                <a:t> </a:t>
              </a:r>
              <a:r>
                <a:rPr lang="en-GB" err="1">
                  <a:solidFill>
                    <a:schemeClr val="accent1"/>
                  </a:solidFill>
                  <a:ea typeface="Open Sans Light" panose="020B0306030504020204" pitchFamily="34" charset="0"/>
                  <a:cs typeface="Open Sans Light" panose="020B0306030504020204" pitchFamily="34" charset="0"/>
                </a:rPr>
                <a:t>adipiscing</a:t>
              </a:r>
              <a:r>
                <a:rPr lang="en-GB">
                  <a:solidFill>
                    <a:schemeClr val="accent1"/>
                  </a:solidFill>
                  <a:ea typeface="Open Sans Light" panose="020B0306030504020204" pitchFamily="34" charset="0"/>
                  <a:cs typeface="Open Sans Light" panose="020B0306030504020204" pitchFamily="34" charset="0"/>
                </a:rPr>
                <a:t> elit</a:t>
              </a:r>
              <a:endParaRPr lang="en-GB" dirty="0">
                <a:solidFill>
                  <a:schemeClr val="accent1"/>
                </a:solidFill>
                <a:ea typeface="Open Sans Light" panose="020B0306030504020204" pitchFamily="34" charset="0"/>
                <a:cs typeface="Open Sans Light" panose="020B0306030504020204" pitchFamily="34" charset="0"/>
              </a:endParaRPr>
            </a:p>
          </p:txBody>
        </p:sp>
      </p:grpSp>
      <p:grpSp>
        <p:nvGrpSpPr>
          <p:cNvPr id="3" name="组合 2"/>
          <p:cNvGrpSpPr/>
          <p:nvPr/>
        </p:nvGrpSpPr>
        <p:grpSpPr>
          <a:xfrm>
            <a:off x="4511824" y="1905000"/>
            <a:ext cx="3168352" cy="2028056"/>
            <a:chOff x="4511824" y="1905000"/>
            <a:chExt cx="3168352" cy="2028056"/>
          </a:xfrm>
        </p:grpSpPr>
        <p:sp>
          <p:nvSpPr>
            <p:cNvPr id="73" name="AutoShape 137"/>
            <p:cNvSpPr/>
            <p:nvPr/>
          </p:nvSpPr>
          <p:spPr bwMode="auto">
            <a:xfrm>
              <a:off x="5963156" y="2132856"/>
              <a:ext cx="348868" cy="3488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Rectangle 28"/>
            <p:cNvSpPr/>
            <p:nvPr/>
          </p:nvSpPr>
          <p:spPr>
            <a:xfrm>
              <a:off x="4511824" y="1905000"/>
              <a:ext cx="3168352" cy="2028056"/>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73"/>
            <p:cNvSpPr txBox="1"/>
            <p:nvPr/>
          </p:nvSpPr>
          <p:spPr>
            <a:xfrm>
              <a:off x="5144586" y="2629074"/>
              <a:ext cx="1902829" cy="400110"/>
            </a:xfrm>
            <a:prstGeom prst="rect">
              <a:avLst/>
            </a:prstGeom>
            <a:noFill/>
          </p:spPr>
          <p:txBody>
            <a:bodyPr wrap="none" rtlCol="0">
              <a:spAutoFit/>
            </a:bodyPr>
            <a:lstStyle/>
            <a:p>
              <a:pPr algn="ctr"/>
              <a:r>
                <a:rPr lang="en-GB" sz="2000" dirty="0">
                  <a:solidFill>
                    <a:schemeClr val="accent1"/>
                  </a:solidFill>
                </a:rPr>
                <a:t>ESTABLISHMENT</a:t>
              </a:r>
            </a:p>
          </p:txBody>
        </p:sp>
        <p:sp>
          <p:nvSpPr>
            <p:cNvPr id="54" name="Rectangle 74"/>
            <p:cNvSpPr/>
            <p:nvPr/>
          </p:nvSpPr>
          <p:spPr>
            <a:xfrm>
              <a:off x="4778316" y="2878958"/>
              <a:ext cx="2635368" cy="923330"/>
            </a:xfrm>
            <a:prstGeom prst="rect">
              <a:avLst/>
            </a:prstGeom>
          </p:spPr>
          <p:txBody>
            <a:bodyPr wrap="square">
              <a:spAutoFit/>
            </a:bodyPr>
            <a:lstStyle/>
            <a:p>
              <a:pPr algn="ctr"/>
              <a:r>
                <a:rPr lang="en-GB" dirty="0" err="1">
                  <a:solidFill>
                    <a:schemeClr val="accent1"/>
                  </a:solidFill>
                  <a:ea typeface="Open Sans Light" panose="020B0306030504020204" pitchFamily="34" charset="0"/>
                  <a:cs typeface="Open Sans Light" panose="020B0306030504020204" pitchFamily="34" charset="0"/>
                </a:rPr>
                <a:t>Lorem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ipsum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dolor</a:t>
              </a:r>
              <a:r>
                <a:rPr lang="en-GB" dirty="0">
                  <a:solidFill>
                    <a:schemeClr val="accent1"/>
                  </a:solidFill>
                  <a:ea typeface="Open Sans Light" panose="020B0306030504020204" pitchFamily="34" charset="0"/>
                  <a:cs typeface="Open Sans Light" panose="020B0306030504020204" pitchFamily="34" charset="0"/>
                </a:rPr>
                <a:t> sit </a:t>
              </a:r>
              <a:r>
                <a:rPr lang="en-GB" dirty="0" err="1">
                  <a:solidFill>
                    <a:schemeClr val="accent1"/>
                  </a:solidFill>
                  <a:ea typeface="Open Sans Light" panose="020B0306030504020204" pitchFamily="34" charset="0"/>
                  <a:cs typeface="Open Sans Light" panose="020B0306030504020204" pitchFamily="34" charset="0"/>
                </a:rPr>
                <a:t>amet</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consectetuer</a:t>
              </a:r>
              <a:r>
                <a:rPr lang="en-GB" dirty="0">
                  <a:solidFill>
                    <a:schemeClr val="accent1"/>
                  </a:solidFill>
                  <a:ea typeface="Open Sans Light" panose="020B0306030504020204" pitchFamily="34" charset="0"/>
                  <a:cs typeface="Open Sans Light" panose="020B0306030504020204" pitchFamily="34" charset="0"/>
                </a:rPr>
                <a:t> </a:t>
              </a:r>
              <a:r>
                <a:rPr lang="en-GB" err="1">
                  <a:solidFill>
                    <a:schemeClr val="accent1"/>
                  </a:solidFill>
                  <a:ea typeface="Open Sans Light" panose="020B0306030504020204" pitchFamily="34" charset="0"/>
                  <a:cs typeface="Open Sans Light" panose="020B0306030504020204" pitchFamily="34" charset="0"/>
                </a:rPr>
                <a:t>adipiscing</a:t>
              </a:r>
              <a:r>
                <a:rPr lang="en-GB">
                  <a:solidFill>
                    <a:schemeClr val="accent1"/>
                  </a:solidFill>
                  <a:ea typeface="Open Sans Light" panose="020B0306030504020204" pitchFamily="34" charset="0"/>
                  <a:cs typeface="Open Sans Light" panose="020B0306030504020204" pitchFamily="34" charset="0"/>
                </a:rPr>
                <a:t> elit</a:t>
              </a:r>
              <a:endParaRPr lang="en-GB" dirty="0">
                <a:solidFill>
                  <a:schemeClr val="accent1"/>
                </a:solidFill>
                <a:ea typeface="Open Sans Light" panose="020B0306030504020204" pitchFamily="34" charset="0"/>
                <a:cs typeface="Open Sans Light" panose="020B0306030504020204" pitchFamily="34" charset="0"/>
              </a:endParaRPr>
            </a:p>
          </p:txBody>
        </p:sp>
      </p:grpSp>
      <p:grpSp>
        <p:nvGrpSpPr>
          <p:cNvPr id="6" name="组合 5"/>
          <p:cNvGrpSpPr/>
          <p:nvPr/>
        </p:nvGrpSpPr>
        <p:grpSpPr>
          <a:xfrm>
            <a:off x="4511824" y="4077072"/>
            <a:ext cx="3168352" cy="2028056"/>
            <a:chOff x="4511824" y="4077072"/>
            <a:chExt cx="3168352" cy="2028056"/>
          </a:xfrm>
        </p:grpSpPr>
        <p:grpSp>
          <p:nvGrpSpPr>
            <p:cNvPr id="66" name="Group 31"/>
            <p:cNvGrpSpPr/>
            <p:nvPr/>
          </p:nvGrpSpPr>
          <p:grpSpPr>
            <a:xfrm>
              <a:off x="6029265" y="4293096"/>
              <a:ext cx="263709" cy="384412"/>
              <a:chOff x="3582988" y="3510757"/>
              <a:chExt cx="319088" cy="465138"/>
            </a:xfrm>
            <a:solidFill>
              <a:schemeClr val="accent2"/>
            </a:solidFill>
          </p:grpSpPr>
          <p:sp>
            <p:nvSpPr>
              <p:cNvPr id="6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5" name="Rectangle 28"/>
            <p:cNvSpPr/>
            <p:nvPr/>
          </p:nvSpPr>
          <p:spPr>
            <a:xfrm>
              <a:off x="4511824" y="4077072"/>
              <a:ext cx="3168352" cy="2028056"/>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73"/>
            <p:cNvSpPr txBox="1"/>
            <p:nvPr/>
          </p:nvSpPr>
          <p:spPr>
            <a:xfrm>
              <a:off x="5144586" y="4797152"/>
              <a:ext cx="1902829" cy="400110"/>
            </a:xfrm>
            <a:prstGeom prst="rect">
              <a:avLst/>
            </a:prstGeom>
            <a:noFill/>
          </p:spPr>
          <p:txBody>
            <a:bodyPr wrap="none" rtlCol="0">
              <a:spAutoFit/>
            </a:bodyPr>
            <a:lstStyle/>
            <a:p>
              <a:pPr algn="ctr"/>
              <a:r>
                <a:rPr lang="en-GB" sz="2000" dirty="0">
                  <a:solidFill>
                    <a:schemeClr val="accent1"/>
                  </a:solidFill>
                </a:rPr>
                <a:t>ESTABLISHMENT</a:t>
              </a:r>
            </a:p>
          </p:txBody>
        </p:sp>
        <p:sp>
          <p:nvSpPr>
            <p:cNvPr id="87" name="Rectangle 74"/>
            <p:cNvSpPr/>
            <p:nvPr/>
          </p:nvSpPr>
          <p:spPr>
            <a:xfrm>
              <a:off x="4778316" y="5047036"/>
              <a:ext cx="2635368" cy="923330"/>
            </a:xfrm>
            <a:prstGeom prst="rect">
              <a:avLst/>
            </a:prstGeom>
          </p:spPr>
          <p:txBody>
            <a:bodyPr wrap="square">
              <a:spAutoFit/>
            </a:bodyPr>
            <a:lstStyle/>
            <a:p>
              <a:pPr algn="ctr"/>
              <a:r>
                <a:rPr lang="en-GB" dirty="0" err="1">
                  <a:solidFill>
                    <a:schemeClr val="accent1"/>
                  </a:solidFill>
                  <a:ea typeface="Open Sans Light" panose="020B0306030504020204" pitchFamily="34" charset="0"/>
                  <a:cs typeface="Open Sans Light" panose="020B0306030504020204" pitchFamily="34" charset="0"/>
                </a:rPr>
                <a:t>Lorem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ipsum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dolor</a:t>
              </a:r>
              <a:r>
                <a:rPr lang="en-GB" dirty="0">
                  <a:solidFill>
                    <a:schemeClr val="accent1"/>
                  </a:solidFill>
                  <a:ea typeface="Open Sans Light" panose="020B0306030504020204" pitchFamily="34" charset="0"/>
                  <a:cs typeface="Open Sans Light" panose="020B0306030504020204" pitchFamily="34" charset="0"/>
                </a:rPr>
                <a:t> sit </a:t>
              </a:r>
              <a:r>
                <a:rPr lang="en-GB" dirty="0" err="1">
                  <a:solidFill>
                    <a:schemeClr val="accent1"/>
                  </a:solidFill>
                  <a:ea typeface="Open Sans Light" panose="020B0306030504020204" pitchFamily="34" charset="0"/>
                  <a:cs typeface="Open Sans Light" panose="020B0306030504020204" pitchFamily="34" charset="0"/>
                </a:rPr>
                <a:t>amet</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consectetuer</a:t>
              </a:r>
              <a:r>
                <a:rPr lang="en-GB" dirty="0">
                  <a:solidFill>
                    <a:schemeClr val="accent1"/>
                  </a:solidFill>
                  <a:ea typeface="Open Sans Light" panose="020B0306030504020204" pitchFamily="34" charset="0"/>
                  <a:cs typeface="Open Sans Light" panose="020B0306030504020204" pitchFamily="34" charset="0"/>
                </a:rPr>
                <a:t> </a:t>
              </a:r>
              <a:r>
                <a:rPr lang="en-GB" err="1">
                  <a:solidFill>
                    <a:schemeClr val="accent1"/>
                  </a:solidFill>
                  <a:ea typeface="Open Sans Light" panose="020B0306030504020204" pitchFamily="34" charset="0"/>
                  <a:cs typeface="Open Sans Light" panose="020B0306030504020204" pitchFamily="34" charset="0"/>
                </a:rPr>
                <a:t>adipiscing</a:t>
              </a:r>
              <a:r>
                <a:rPr lang="en-GB">
                  <a:solidFill>
                    <a:schemeClr val="accent1"/>
                  </a:solidFill>
                  <a:ea typeface="Open Sans Light" panose="020B0306030504020204" pitchFamily="34" charset="0"/>
                  <a:cs typeface="Open Sans Light" panose="020B0306030504020204" pitchFamily="34" charset="0"/>
                </a:rPr>
                <a:t> elit</a:t>
              </a:r>
              <a:endParaRPr lang="en-GB" dirty="0">
                <a:solidFill>
                  <a:schemeClr val="accent1"/>
                </a:solidFill>
                <a:ea typeface="Open Sans Light" panose="020B0306030504020204" pitchFamily="34" charset="0"/>
                <a:cs typeface="Open Sans Light" panose="020B0306030504020204" pitchFamily="34" charset="0"/>
              </a:endParaRPr>
            </a:p>
          </p:txBody>
        </p:sp>
      </p:grpSp>
      <p:grpSp>
        <p:nvGrpSpPr>
          <p:cNvPr id="4" name="组合 3"/>
          <p:cNvGrpSpPr/>
          <p:nvPr/>
        </p:nvGrpSpPr>
        <p:grpSpPr>
          <a:xfrm>
            <a:off x="7896200" y="1905000"/>
            <a:ext cx="3168352" cy="2028056"/>
            <a:chOff x="7896200" y="1905000"/>
            <a:chExt cx="3168352" cy="2028056"/>
          </a:xfrm>
        </p:grpSpPr>
        <p:grpSp>
          <p:nvGrpSpPr>
            <p:cNvPr id="63" name="Group 28"/>
            <p:cNvGrpSpPr/>
            <p:nvPr/>
          </p:nvGrpSpPr>
          <p:grpSpPr>
            <a:xfrm>
              <a:off x="9305942" y="2101364"/>
              <a:ext cx="348868" cy="348868"/>
              <a:chOff x="8216107" y="1647825"/>
              <a:chExt cx="464344" cy="464344"/>
            </a:xfrm>
            <a:solidFill>
              <a:schemeClr val="accent2"/>
            </a:solidFill>
          </p:grpSpPr>
          <p:sp>
            <p:nvSpPr>
              <p:cNvPr id="64"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5"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88" name="Rectangle 28"/>
            <p:cNvSpPr/>
            <p:nvPr/>
          </p:nvSpPr>
          <p:spPr>
            <a:xfrm>
              <a:off x="7896200" y="1905000"/>
              <a:ext cx="3168352" cy="2028056"/>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73"/>
            <p:cNvSpPr txBox="1"/>
            <p:nvPr/>
          </p:nvSpPr>
          <p:spPr>
            <a:xfrm>
              <a:off x="8528962" y="2629074"/>
              <a:ext cx="1902829" cy="400110"/>
            </a:xfrm>
            <a:prstGeom prst="rect">
              <a:avLst/>
            </a:prstGeom>
            <a:noFill/>
          </p:spPr>
          <p:txBody>
            <a:bodyPr wrap="none" rtlCol="0">
              <a:spAutoFit/>
            </a:bodyPr>
            <a:lstStyle/>
            <a:p>
              <a:pPr algn="ctr"/>
              <a:r>
                <a:rPr lang="en-GB" sz="2000" dirty="0">
                  <a:solidFill>
                    <a:schemeClr val="accent1"/>
                  </a:solidFill>
                </a:rPr>
                <a:t>ESTABLISHMENT</a:t>
              </a:r>
            </a:p>
          </p:txBody>
        </p:sp>
        <p:sp>
          <p:nvSpPr>
            <p:cNvPr id="90" name="Rectangle 74"/>
            <p:cNvSpPr/>
            <p:nvPr/>
          </p:nvSpPr>
          <p:spPr>
            <a:xfrm>
              <a:off x="8162692" y="2878958"/>
              <a:ext cx="2635368" cy="923330"/>
            </a:xfrm>
            <a:prstGeom prst="rect">
              <a:avLst/>
            </a:prstGeom>
          </p:spPr>
          <p:txBody>
            <a:bodyPr wrap="square">
              <a:spAutoFit/>
            </a:bodyPr>
            <a:lstStyle/>
            <a:p>
              <a:pPr algn="ctr"/>
              <a:r>
                <a:rPr lang="en-GB" dirty="0" err="1">
                  <a:solidFill>
                    <a:schemeClr val="accent1"/>
                  </a:solidFill>
                  <a:ea typeface="Open Sans Light" panose="020B0306030504020204" pitchFamily="34" charset="0"/>
                  <a:cs typeface="Open Sans Light" panose="020B0306030504020204" pitchFamily="34" charset="0"/>
                </a:rPr>
                <a:t>Lorem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ipsum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dolor</a:t>
              </a:r>
              <a:r>
                <a:rPr lang="en-GB" dirty="0">
                  <a:solidFill>
                    <a:schemeClr val="accent1"/>
                  </a:solidFill>
                  <a:ea typeface="Open Sans Light" panose="020B0306030504020204" pitchFamily="34" charset="0"/>
                  <a:cs typeface="Open Sans Light" panose="020B0306030504020204" pitchFamily="34" charset="0"/>
                </a:rPr>
                <a:t> sit </a:t>
              </a:r>
              <a:r>
                <a:rPr lang="en-GB" dirty="0" err="1">
                  <a:solidFill>
                    <a:schemeClr val="accent1"/>
                  </a:solidFill>
                  <a:ea typeface="Open Sans Light" panose="020B0306030504020204" pitchFamily="34" charset="0"/>
                  <a:cs typeface="Open Sans Light" panose="020B0306030504020204" pitchFamily="34" charset="0"/>
                </a:rPr>
                <a:t>amet</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consectetuer</a:t>
              </a:r>
              <a:r>
                <a:rPr lang="en-GB" dirty="0">
                  <a:solidFill>
                    <a:schemeClr val="accent1"/>
                  </a:solidFill>
                  <a:ea typeface="Open Sans Light" panose="020B0306030504020204" pitchFamily="34" charset="0"/>
                  <a:cs typeface="Open Sans Light" panose="020B0306030504020204" pitchFamily="34" charset="0"/>
                </a:rPr>
                <a:t> </a:t>
              </a:r>
              <a:r>
                <a:rPr lang="en-GB" err="1">
                  <a:solidFill>
                    <a:schemeClr val="accent1"/>
                  </a:solidFill>
                  <a:ea typeface="Open Sans Light" panose="020B0306030504020204" pitchFamily="34" charset="0"/>
                  <a:cs typeface="Open Sans Light" panose="020B0306030504020204" pitchFamily="34" charset="0"/>
                </a:rPr>
                <a:t>adipiscing</a:t>
              </a:r>
              <a:r>
                <a:rPr lang="en-GB">
                  <a:solidFill>
                    <a:schemeClr val="accent1"/>
                  </a:solidFill>
                  <a:ea typeface="Open Sans Light" panose="020B0306030504020204" pitchFamily="34" charset="0"/>
                  <a:cs typeface="Open Sans Light" panose="020B0306030504020204" pitchFamily="34" charset="0"/>
                </a:rPr>
                <a:t> elit</a:t>
              </a:r>
              <a:endParaRPr lang="en-GB" dirty="0">
                <a:solidFill>
                  <a:schemeClr val="accent1"/>
                </a:solidFill>
                <a:ea typeface="Open Sans Light" panose="020B0306030504020204" pitchFamily="34" charset="0"/>
                <a:cs typeface="Open Sans Light" panose="020B0306030504020204" pitchFamily="34" charset="0"/>
              </a:endParaRPr>
            </a:p>
          </p:txBody>
        </p:sp>
      </p:grpSp>
      <p:grpSp>
        <p:nvGrpSpPr>
          <p:cNvPr id="7" name="组合 6"/>
          <p:cNvGrpSpPr/>
          <p:nvPr/>
        </p:nvGrpSpPr>
        <p:grpSpPr>
          <a:xfrm>
            <a:off x="7896200" y="4077072"/>
            <a:ext cx="3168352" cy="2028056"/>
            <a:chOff x="7896200" y="4077072"/>
            <a:chExt cx="3168352" cy="2028056"/>
          </a:xfrm>
        </p:grpSpPr>
        <p:grpSp>
          <p:nvGrpSpPr>
            <p:cNvPr id="56" name="Group 21"/>
            <p:cNvGrpSpPr/>
            <p:nvPr/>
          </p:nvGrpSpPr>
          <p:grpSpPr>
            <a:xfrm>
              <a:off x="9305942" y="4293096"/>
              <a:ext cx="348869" cy="349465"/>
              <a:chOff x="7287419" y="3505994"/>
              <a:chExt cx="464344" cy="465138"/>
            </a:xfrm>
            <a:solidFill>
              <a:schemeClr val="accent2"/>
            </a:solidFill>
          </p:grpSpPr>
          <p:sp>
            <p:nvSpPr>
              <p:cNvPr id="57"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91" name="Rectangle 28"/>
            <p:cNvSpPr/>
            <p:nvPr/>
          </p:nvSpPr>
          <p:spPr>
            <a:xfrm>
              <a:off x="7896200" y="4077072"/>
              <a:ext cx="3168352" cy="2028056"/>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73"/>
            <p:cNvSpPr txBox="1"/>
            <p:nvPr/>
          </p:nvSpPr>
          <p:spPr>
            <a:xfrm>
              <a:off x="8528962" y="4797152"/>
              <a:ext cx="1902829" cy="400110"/>
            </a:xfrm>
            <a:prstGeom prst="rect">
              <a:avLst/>
            </a:prstGeom>
            <a:noFill/>
          </p:spPr>
          <p:txBody>
            <a:bodyPr wrap="none" rtlCol="0">
              <a:spAutoFit/>
            </a:bodyPr>
            <a:lstStyle/>
            <a:p>
              <a:pPr algn="ctr"/>
              <a:r>
                <a:rPr lang="en-GB" sz="2000" dirty="0">
                  <a:solidFill>
                    <a:schemeClr val="accent1"/>
                  </a:solidFill>
                </a:rPr>
                <a:t>ESTABLISHMENT</a:t>
              </a:r>
            </a:p>
          </p:txBody>
        </p:sp>
        <p:sp>
          <p:nvSpPr>
            <p:cNvPr id="93" name="Rectangle 74"/>
            <p:cNvSpPr/>
            <p:nvPr/>
          </p:nvSpPr>
          <p:spPr>
            <a:xfrm>
              <a:off x="8162692" y="5047036"/>
              <a:ext cx="2635368" cy="923330"/>
            </a:xfrm>
            <a:prstGeom prst="rect">
              <a:avLst/>
            </a:prstGeom>
          </p:spPr>
          <p:txBody>
            <a:bodyPr wrap="square">
              <a:spAutoFit/>
            </a:bodyPr>
            <a:lstStyle/>
            <a:p>
              <a:pPr algn="ctr"/>
              <a:r>
                <a:rPr lang="en-GB" dirty="0" err="1">
                  <a:solidFill>
                    <a:schemeClr val="accent1"/>
                  </a:solidFill>
                  <a:ea typeface="Open Sans Light" panose="020B0306030504020204" pitchFamily="34" charset="0"/>
                  <a:cs typeface="Open Sans Light" panose="020B0306030504020204" pitchFamily="34" charset="0"/>
                </a:rPr>
                <a:t>Lorem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ipsum</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dolor</a:t>
              </a:r>
              <a:r>
                <a:rPr lang="en-GB" dirty="0">
                  <a:solidFill>
                    <a:schemeClr val="accent1"/>
                  </a:solidFill>
                  <a:ea typeface="Open Sans Light" panose="020B0306030504020204" pitchFamily="34" charset="0"/>
                  <a:cs typeface="Open Sans Light" panose="020B0306030504020204" pitchFamily="34" charset="0"/>
                </a:rPr>
                <a:t> sit </a:t>
              </a:r>
              <a:r>
                <a:rPr lang="en-GB" dirty="0" err="1">
                  <a:solidFill>
                    <a:schemeClr val="accent1"/>
                  </a:solidFill>
                  <a:ea typeface="Open Sans Light" panose="020B0306030504020204" pitchFamily="34" charset="0"/>
                  <a:cs typeface="Open Sans Light" panose="020B0306030504020204" pitchFamily="34" charset="0"/>
                </a:rPr>
                <a:t>amet</a:t>
              </a:r>
              <a:r>
                <a:rPr lang="en-GB" dirty="0">
                  <a:solidFill>
                    <a:schemeClr val="accent1"/>
                  </a:solidFill>
                  <a:ea typeface="Open Sans Light" panose="020B0306030504020204" pitchFamily="34" charset="0"/>
                  <a:cs typeface="Open Sans Light" panose="020B0306030504020204" pitchFamily="34" charset="0"/>
                </a:rPr>
                <a:t>, </a:t>
              </a:r>
              <a:r>
                <a:rPr lang="en-GB" dirty="0" err="1">
                  <a:solidFill>
                    <a:schemeClr val="accent1"/>
                  </a:solidFill>
                  <a:ea typeface="Open Sans Light" panose="020B0306030504020204" pitchFamily="34" charset="0"/>
                  <a:cs typeface="Open Sans Light" panose="020B0306030504020204" pitchFamily="34" charset="0"/>
                </a:rPr>
                <a:t>consectetuer</a:t>
              </a:r>
              <a:r>
                <a:rPr lang="en-GB" dirty="0">
                  <a:solidFill>
                    <a:schemeClr val="accent1"/>
                  </a:solidFill>
                  <a:ea typeface="Open Sans Light" panose="020B0306030504020204" pitchFamily="34" charset="0"/>
                  <a:cs typeface="Open Sans Light" panose="020B0306030504020204" pitchFamily="34" charset="0"/>
                </a:rPr>
                <a:t> </a:t>
              </a:r>
              <a:r>
                <a:rPr lang="en-GB" err="1">
                  <a:solidFill>
                    <a:schemeClr val="accent1"/>
                  </a:solidFill>
                  <a:ea typeface="Open Sans Light" panose="020B0306030504020204" pitchFamily="34" charset="0"/>
                  <a:cs typeface="Open Sans Light" panose="020B0306030504020204" pitchFamily="34" charset="0"/>
                </a:rPr>
                <a:t>adipiscing</a:t>
              </a:r>
              <a:r>
                <a:rPr lang="en-GB">
                  <a:solidFill>
                    <a:schemeClr val="accent1"/>
                  </a:solidFill>
                  <a:ea typeface="Open Sans Light" panose="020B0306030504020204" pitchFamily="34" charset="0"/>
                  <a:cs typeface="Open Sans Light" panose="020B0306030504020204" pitchFamily="34" charset="0"/>
                </a:rPr>
                <a:t> elit</a:t>
              </a:r>
              <a:endParaRPr lang="en-GB" dirty="0">
                <a:solidFill>
                  <a:schemeClr val="accent1"/>
                </a:solidFill>
                <a:ea typeface="Open Sans Light" panose="020B0306030504020204" pitchFamily="34" charset="0"/>
                <a:cs typeface="Open Sans Light" panose="020B0306030504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TextBox 1629"/>
          <p:cNvSpPr txBox="1"/>
          <p:nvPr/>
        </p:nvSpPr>
        <p:spPr>
          <a:xfrm>
            <a:off x="6744074" y="4063865"/>
            <a:ext cx="1697901" cy="369332"/>
          </a:xfrm>
          <a:prstGeom prst="rect">
            <a:avLst/>
          </a:prstGeom>
          <a:noFill/>
        </p:spPr>
        <p:txBody>
          <a:bodyPr wrap="none" rtlCol="0">
            <a:spAutoFit/>
          </a:bodyPr>
          <a:lstStyle/>
          <a:p>
            <a:r>
              <a:rPr lang="en-US" dirty="0">
                <a:solidFill>
                  <a:schemeClr val="accent1"/>
                </a:solidFill>
                <a:ea typeface="Open Sans" panose="020B0606030504020204" pitchFamily="34" charset="0"/>
                <a:cs typeface="Open Sans" panose="020B0606030504020204" pitchFamily="34" charset="0"/>
              </a:rPr>
              <a:t>COMMITMENTS</a:t>
            </a:r>
          </a:p>
        </p:txBody>
      </p:sp>
      <p:sp>
        <p:nvSpPr>
          <p:cNvPr id="1631" name="TextBox 1630"/>
          <p:cNvSpPr txBox="1"/>
          <p:nvPr/>
        </p:nvSpPr>
        <p:spPr>
          <a:xfrm>
            <a:off x="6744072" y="4371641"/>
            <a:ext cx="4896544" cy="646331"/>
          </a:xfrm>
          <a:prstGeom prst="rect">
            <a:avLst/>
          </a:prstGeom>
          <a:noFill/>
        </p:spPr>
        <p:txBody>
          <a:bodyPr wrap="square" rtlCol="0">
            <a:spAutoFit/>
          </a:body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dolor sit </a:t>
            </a:r>
            <a:r>
              <a:rPr lang="en-US" dirty="0" err="1">
                <a:solidFill>
                  <a:schemeClr val="accent1"/>
                </a:solidFill>
                <a:ea typeface="Open Sans Light" panose="020B0306030504020204" pitchFamily="34" charset="0"/>
                <a:cs typeface="Open Sans Light" panose="020B0306030504020204" pitchFamily="34" charset="0"/>
              </a:rPr>
              <a:t>amet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consectetuer</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adipiscing</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elit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Aenean</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commodo</a:t>
            </a:r>
            <a:r>
              <a:rPr lang="en-US" dirty="0">
                <a:solidFill>
                  <a:schemeClr val="accent1"/>
                </a:solidFill>
                <a:ea typeface="Open Sans Light" panose="020B0306030504020204" pitchFamily="34" charset="0"/>
                <a:cs typeface="Open Sans Light" panose="020B0306030504020204" pitchFamily="34" charset="0"/>
              </a:rPr>
              <a:t> ligula </a:t>
            </a:r>
            <a:r>
              <a:rPr lang="en-US" dirty="0" err="1">
                <a:solidFill>
                  <a:schemeClr val="accent1"/>
                </a:solidFill>
                <a:ea typeface="Open Sans Light" panose="020B0306030504020204" pitchFamily="34" charset="0"/>
                <a:cs typeface="Open Sans Light" panose="020B0306030504020204" pitchFamily="34" charset="0"/>
              </a:rPr>
              <a:t>eget</a:t>
            </a:r>
            <a:r>
              <a:rPr lang="en-US" dirty="0">
                <a:solidFill>
                  <a:schemeClr val="accent1"/>
                </a:solidFill>
                <a:ea typeface="Open Sans Light" panose="020B0306030504020204" pitchFamily="34" charset="0"/>
                <a:cs typeface="Open Sans Light" panose="020B0306030504020204" pitchFamily="34" charset="0"/>
              </a:rPr>
              <a:t> dolor</a:t>
            </a:r>
            <a:r>
              <a:rPr lang="en-US">
                <a:solidFill>
                  <a:schemeClr val="accent1"/>
                </a:solidFill>
                <a:ea typeface="Open Sans Light" panose="020B0306030504020204" pitchFamily="34" charset="0"/>
                <a:cs typeface="Open Sans Light" panose="020B0306030504020204" pitchFamily="34" charset="0"/>
              </a:rPr>
              <a:t>. </a:t>
            </a:r>
            <a:endParaRPr lang="en-US" dirty="0">
              <a:solidFill>
                <a:schemeClr val="accent1"/>
              </a:solidFill>
              <a:ea typeface="Open Sans Light" panose="020B0306030504020204" pitchFamily="34" charset="0"/>
              <a:cs typeface="Open Sans Light" panose="020B0306030504020204" pitchFamily="34" charset="0"/>
            </a:endParaRPr>
          </a:p>
        </p:txBody>
      </p:sp>
      <p:sp>
        <p:nvSpPr>
          <p:cNvPr id="1634" name="TextBox 1633"/>
          <p:cNvSpPr txBox="1"/>
          <p:nvPr/>
        </p:nvSpPr>
        <p:spPr>
          <a:xfrm>
            <a:off x="6744074" y="5105915"/>
            <a:ext cx="1072538" cy="369332"/>
          </a:xfrm>
          <a:prstGeom prst="rect">
            <a:avLst/>
          </a:prstGeom>
          <a:noFill/>
        </p:spPr>
        <p:txBody>
          <a:bodyPr wrap="none" rtlCol="0">
            <a:spAutoFit/>
          </a:bodyPr>
          <a:lstStyle/>
          <a:p>
            <a:r>
              <a:rPr lang="en-US" dirty="0">
                <a:solidFill>
                  <a:schemeClr val="accent1"/>
                </a:solidFill>
                <a:ea typeface="Open Sans" panose="020B0606030504020204" pitchFamily="34" charset="0"/>
                <a:cs typeface="Open Sans" panose="020B0606030504020204" pitchFamily="34" charset="0"/>
              </a:rPr>
              <a:t>DELIVERY</a:t>
            </a:r>
          </a:p>
        </p:txBody>
      </p:sp>
      <p:sp>
        <p:nvSpPr>
          <p:cNvPr id="1635" name="TextBox 1634"/>
          <p:cNvSpPr txBox="1"/>
          <p:nvPr/>
        </p:nvSpPr>
        <p:spPr>
          <a:xfrm>
            <a:off x="6744072" y="5413691"/>
            <a:ext cx="4896544" cy="646331"/>
          </a:xfrm>
          <a:prstGeom prst="rect">
            <a:avLst/>
          </a:prstGeom>
          <a:noFill/>
        </p:spPr>
        <p:txBody>
          <a:bodyPr wrap="square" rtlCol="0">
            <a:spAutoFit/>
          </a:body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dolor sit </a:t>
            </a:r>
            <a:r>
              <a:rPr lang="en-US" dirty="0" err="1">
                <a:solidFill>
                  <a:schemeClr val="accent1"/>
                </a:solidFill>
                <a:ea typeface="Open Sans Light" panose="020B0306030504020204" pitchFamily="34" charset="0"/>
                <a:cs typeface="Open Sans Light" panose="020B0306030504020204" pitchFamily="34" charset="0"/>
              </a:rPr>
              <a:t>amet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consectetuer</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adipiscing</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elit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Aenean</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commodo</a:t>
            </a:r>
            <a:r>
              <a:rPr lang="en-US" dirty="0">
                <a:solidFill>
                  <a:schemeClr val="accent1"/>
                </a:solidFill>
                <a:ea typeface="Open Sans Light" panose="020B0306030504020204" pitchFamily="34" charset="0"/>
                <a:cs typeface="Open Sans Light" panose="020B0306030504020204" pitchFamily="34" charset="0"/>
              </a:rPr>
              <a:t> ligula </a:t>
            </a:r>
            <a:r>
              <a:rPr lang="en-US" dirty="0" err="1">
                <a:solidFill>
                  <a:schemeClr val="accent1"/>
                </a:solidFill>
                <a:ea typeface="Open Sans Light" panose="020B0306030504020204" pitchFamily="34" charset="0"/>
                <a:cs typeface="Open Sans Light" panose="020B0306030504020204" pitchFamily="34" charset="0"/>
              </a:rPr>
              <a:t>eget</a:t>
            </a:r>
            <a:r>
              <a:rPr lang="en-US" dirty="0">
                <a:solidFill>
                  <a:schemeClr val="accent1"/>
                </a:solidFill>
                <a:ea typeface="Open Sans Light" panose="020B0306030504020204" pitchFamily="34" charset="0"/>
                <a:cs typeface="Open Sans Light" panose="020B0306030504020204" pitchFamily="34" charset="0"/>
              </a:rPr>
              <a:t> dolor</a:t>
            </a:r>
            <a:r>
              <a:rPr lang="en-US">
                <a:solidFill>
                  <a:schemeClr val="accent1"/>
                </a:solidFill>
                <a:ea typeface="Open Sans Light" panose="020B0306030504020204" pitchFamily="34" charset="0"/>
                <a:cs typeface="Open Sans Light" panose="020B0306030504020204" pitchFamily="34" charset="0"/>
              </a:rPr>
              <a:t>. </a:t>
            </a:r>
            <a:endParaRPr lang="en-US" dirty="0">
              <a:solidFill>
                <a:schemeClr val="accent1"/>
              </a:solidFill>
              <a:ea typeface="Open Sans Light" panose="020B0306030504020204" pitchFamily="34" charset="0"/>
              <a:cs typeface="Open Sans Light" panose="020B0306030504020204" pitchFamily="34" charset="0"/>
            </a:endParaRPr>
          </a:p>
        </p:txBody>
      </p:sp>
      <p:sp>
        <p:nvSpPr>
          <p:cNvPr id="1638" name="TextBox 1637"/>
          <p:cNvSpPr txBox="1"/>
          <p:nvPr/>
        </p:nvSpPr>
        <p:spPr>
          <a:xfrm>
            <a:off x="6744074" y="1971829"/>
            <a:ext cx="1697901" cy="369332"/>
          </a:xfrm>
          <a:prstGeom prst="rect">
            <a:avLst/>
          </a:prstGeom>
          <a:noFill/>
        </p:spPr>
        <p:txBody>
          <a:bodyPr wrap="none" rtlCol="0">
            <a:spAutoFit/>
          </a:bodyPr>
          <a:lstStyle/>
          <a:p>
            <a:r>
              <a:rPr lang="en-US" dirty="0">
                <a:solidFill>
                  <a:schemeClr val="accent1"/>
                </a:solidFill>
                <a:ea typeface="Open Sans" panose="020B0606030504020204" pitchFamily="34" charset="0"/>
                <a:cs typeface="Open Sans" panose="020B0606030504020204" pitchFamily="34" charset="0"/>
              </a:rPr>
              <a:t>COMMITMENTS</a:t>
            </a:r>
          </a:p>
        </p:txBody>
      </p:sp>
      <p:sp>
        <p:nvSpPr>
          <p:cNvPr id="1639" name="TextBox 1638"/>
          <p:cNvSpPr txBox="1"/>
          <p:nvPr/>
        </p:nvSpPr>
        <p:spPr>
          <a:xfrm>
            <a:off x="6744072" y="2279605"/>
            <a:ext cx="4896544" cy="646331"/>
          </a:xfrm>
          <a:prstGeom prst="rect">
            <a:avLst/>
          </a:prstGeom>
          <a:noFill/>
        </p:spPr>
        <p:txBody>
          <a:bodyPr wrap="square" rtlCol="0">
            <a:spAutoFit/>
          </a:body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dolor sit </a:t>
            </a:r>
            <a:r>
              <a:rPr lang="en-US" dirty="0" err="1">
                <a:solidFill>
                  <a:schemeClr val="accent1"/>
                </a:solidFill>
                <a:ea typeface="Open Sans Light" panose="020B0306030504020204" pitchFamily="34" charset="0"/>
                <a:cs typeface="Open Sans Light" panose="020B0306030504020204" pitchFamily="34" charset="0"/>
              </a:rPr>
              <a:t>amet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consectetuer</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adipiscing</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elit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Aenean</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commodo</a:t>
            </a:r>
            <a:r>
              <a:rPr lang="en-US" dirty="0">
                <a:solidFill>
                  <a:schemeClr val="accent1"/>
                </a:solidFill>
                <a:ea typeface="Open Sans Light" panose="020B0306030504020204" pitchFamily="34" charset="0"/>
                <a:cs typeface="Open Sans Light" panose="020B0306030504020204" pitchFamily="34" charset="0"/>
              </a:rPr>
              <a:t> ligula </a:t>
            </a:r>
            <a:r>
              <a:rPr lang="en-US" dirty="0" err="1">
                <a:solidFill>
                  <a:schemeClr val="accent1"/>
                </a:solidFill>
                <a:ea typeface="Open Sans Light" panose="020B0306030504020204" pitchFamily="34" charset="0"/>
                <a:cs typeface="Open Sans Light" panose="020B0306030504020204" pitchFamily="34" charset="0"/>
              </a:rPr>
              <a:t>eget</a:t>
            </a:r>
            <a:r>
              <a:rPr lang="en-US" dirty="0">
                <a:solidFill>
                  <a:schemeClr val="accent1"/>
                </a:solidFill>
                <a:ea typeface="Open Sans Light" panose="020B0306030504020204" pitchFamily="34" charset="0"/>
                <a:cs typeface="Open Sans Light" panose="020B0306030504020204" pitchFamily="34" charset="0"/>
              </a:rPr>
              <a:t> dolor</a:t>
            </a:r>
            <a:r>
              <a:rPr lang="en-US">
                <a:solidFill>
                  <a:schemeClr val="accent1"/>
                </a:solidFill>
                <a:ea typeface="Open Sans Light" panose="020B0306030504020204" pitchFamily="34" charset="0"/>
                <a:cs typeface="Open Sans Light" panose="020B0306030504020204" pitchFamily="34" charset="0"/>
              </a:rPr>
              <a:t>. </a:t>
            </a:r>
            <a:endParaRPr lang="en-US" dirty="0">
              <a:solidFill>
                <a:schemeClr val="accent1"/>
              </a:solidFill>
              <a:ea typeface="Open Sans Light" panose="020B0306030504020204" pitchFamily="34" charset="0"/>
              <a:cs typeface="Open Sans Light" panose="020B0306030504020204" pitchFamily="34" charset="0"/>
            </a:endParaRPr>
          </a:p>
        </p:txBody>
      </p:sp>
      <p:sp>
        <p:nvSpPr>
          <p:cNvPr id="1642" name="TextBox 1641"/>
          <p:cNvSpPr txBox="1"/>
          <p:nvPr/>
        </p:nvSpPr>
        <p:spPr>
          <a:xfrm>
            <a:off x="6744074" y="3013879"/>
            <a:ext cx="1072538" cy="369332"/>
          </a:xfrm>
          <a:prstGeom prst="rect">
            <a:avLst/>
          </a:prstGeom>
          <a:noFill/>
        </p:spPr>
        <p:txBody>
          <a:bodyPr wrap="none" rtlCol="0">
            <a:spAutoFit/>
          </a:bodyPr>
          <a:lstStyle/>
          <a:p>
            <a:r>
              <a:rPr lang="en-US" dirty="0">
                <a:solidFill>
                  <a:schemeClr val="accent1"/>
                </a:solidFill>
                <a:ea typeface="Open Sans" panose="020B0606030504020204" pitchFamily="34" charset="0"/>
                <a:cs typeface="Open Sans" panose="020B0606030504020204" pitchFamily="34" charset="0"/>
              </a:rPr>
              <a:t>DELIVERY</a:t>
            </a:r>
          </a:p>
        </p:txBody>
      </p:sp>
      <p:sp>
        <p:nvSpPr>
          <p:cNvPr id="1643" name="TextBox 1642"/>
          <p:cNvSpPr txBox="1"/>
          <p:nvPr/>
        </p:nvSpPr>
        <p:spPr>
          <a:xfrm>
            <a:off x="6744072" y="3321655"/>
            <a:ext cx="4896544" cy="646331"/>
          </a:xfrm>
          <a:prstGeom prst="rect">
            <a:avLst/>
          </a:prstGeom>
          <a:noFill/>
        </p:spPr>
        <p:txBody>
          <a:bodyPr wrap="square" rtlCol="0">
            <a:spAutoFit/>
          </a:bodyPr>
          <a:lstStyle/>
          <a:p>
            <a:r>
              <a:rPr lang="en-US" dirty="0" err="1">
                <a:solidFill>
                  <a:schemeClr val="accent1"/>
                </a:solidFill>
                <a:ea typeface="Open Sans Light" panose="020B0306030504020204" pitchFamily="34" charset="0"/>
                <a:cs typeface="Open Sans Light" panose="020B0306030504020204" pitchFamily="34" charset="0"/>
              </a:rPr>
              <a:t>Lorem</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ipsum</a:t>
            </a:r>
            <a:r>
              <a:rPr lang="en-US" dirty="0">
                <a:solidFill>
                  <a:schemeClr val="accent1"/>
                </a:solidFill>
                <a:ea typeface="Open Sans Light" panose="020B0306030504020204" pitchFamily="34" charset="0"/>
                <a:cs typeface="Open Sans Light" panose="020B0306030504020204" pitchFamily="34" charset="0"/>
              </a:rPr>
              <a:t> dolor sit </a:t>
            </a:r>
            <a:r>
              <a:rPr lang="en-US" dirty="0" err="1">
                <a:solidFill>
                  <a:schemeClr val="accent1"/>
                </a:solidFill>
                <a:ea typeface="Open Sans Light" panose="020B0306030504020204" pitchFamily="34" charset="0"/>
                <a:cs typeface="Open Sans Light" panose="020B0306030504020204" pitchFamily="34" charset="0"/>
              </a:rPr>
              <a:t>amet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consectetuer</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adipiscing</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elit</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Aenean</a:t>
            </a:r>
            <a:r>
              <a:rPr lang="en-US" dirty="0">
                <a:solidFill>
                  <a:schemeClr val="accent1"/>
                </a:solidFill>
                <a:ea typeface="Open Sans Light" panose="020B0306030504020204" pitchFamily="34" charset="0"/>
                <a:cs typeface="Open Sans Light" panose="020B0306030504020204" pitchFamily="34" charset="0"/>
              </a:rPr>
              <a:t> </a:t>
            </a:r>
            <a:r>
              <a:rPr lang="en-US" dirty="0" err="1">
                <a:solidFill>
                  <a:schemeClr val="accent1"/>
                </a:solidFill>
                <a:ea typeface="Open Sans Light" panose="020B0306030504020204" pitchFamily="34" charset="0"/>
                <a:cs typeface="Open Sans Light" panose="020B0306030504020204" pitchFamily="34" charset="0"/>
              </a:rPr>
              <a:t>commodo</a:t>
            </a:r>
            <a:r>
              <a:rPr lang="en-US" dirty="0">
                <a:solidFill>
                  <a:schemeClr val="accent1"/>
                </a:solidFill>
                <a:ea typeface="Open Sans Light" panose="020B0306030504020204" pitchFamily="34" charset="0"/>
                <a:cs typeface="Open Sans Light" panose="020B0306030504020204" pitchFamily="34" charset="0"/>
              </a:rPr>
              <a:t> ligula </a:t>
            </a:r>
            <a:r>
              <a:rPr lang="en-US" dirty="0" err="1">
                <a:solidFill>
                  <a:schemeClr val="accent1"/>
                </a:solidFill>
                <a:ea typeface="Open Sans Light" panose="020B0306030504020204" pitchFamily="34" charset="0"/>
                <a:cs typeface="Open Sans Light" panose="020B0306030504020204" pitchFamily="34" charset="0"/>
              </a:rPr>
              <a:t>eget</a:t>
            </a:r>
            <a:r>
              <a:rPr lang="en-US" dirty="0">
                <a:solidFill>
                  <a:schemeClr val="accent1"/>
                </a:solidFill>
                <a:ea typeface="Open Sans Light" panose="020B0306030504020204" pitchFamily="34" charset="0"/>
                <a:cs typeface="Open Sans Light" panose="020B0306030504020204" pitchFamily="34" charset="0"/>
              </a:rPr>
              <a:t> dolor</a:t>
            </a:r>
            <a:r>
              <a:rPr lang="en-US">
                <a:solidFill>
                  <a:schemeClr val="accent1"/>
                </a:solidFill>
                <a:ea typeface="Open Sans Light" panose="020B0306030504020204" pitchFamily="34" charset="0"/>
                <a:cs typeface="Open Sans Light" panose="020B0306030504020204" pitchFamily="34" charset="0"/>
              </a:rPr>
              <a:t>. </a:t>
            </a:r>
            <a:endParaRPr lang="en-US" dirty="0">
              <a:solidFill>
                <a:schemeClr val="accent1"/>
              </a:solidFill>
              <a:ea typeface="Open Sans Light" panose="020B0306030504020204" pitchFamily="34" charset="0"/>
              <a:cs typeface="Open Sans Light" panose="020B0306030504020204" pitchFamily="34" charset="0"/>
            </a:endParaRPr>
          </a:p>
        </p:txBody>
      </p:sp>
      <p:grpSp>
        <p:nvGrpSpPr>
          <p:cNvPr id="3" name="Group 2"/>
          <p:cNvGrpSpPr/>
          <p:nvPr/>
        </p:nvGrpSpPr>
        <p:grpSpPr>
          <a:xfrm>
            <a:off x="6046777" y="1971829"/>
            <a:ext cx="569167" cy="569167"/>
            <a:chOff x="7542212" y="2328739"/>
            <a:chExt cx="569167" cy="569167"/>
          </a:xfrm>
        </p:grpSpPr>
        <p:sp>
          <p:nvSpPr>
            <p:cNvPr id="1636" name="Oval 1635"/>
            <p:cNvSpPr/>
            <p:nvPr/>
          </p:nvSpPr>
          <p:spPr>
            <a:xfrm>
              <a:off x="7542212" y="2328739"/>
              <a:ext cx="569167" cy="569167"/>
            </a:xfrm>
            <a:prstGeom prst="ellipse">
              <a:avLst/>
            </a:prstGeom>
            <a:solidFill>
              <a:schemeClr val="accent2"/>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44" name="Freeform 1387"/>
            <p:cNvSpPr>
              <a:spLocks noEditPoints="1"/>
            </p:cNvSpPr>
            <p:nvPr/>
          </p:nvSpPr>
          <p:spPr bwMode="auto">
            <a:xfrm>
              <a:off x="7706254" y="2514600"/>
              <a:ext cx="241082" cy="245985"/>
            </a:xfrm>
            <a:custGeom>
              <a:avLst/>
              <a:gdLst/>
              <a:ahLst/>
              <a:cxnLst>
                <a:cxn ang="0">
                  <a:pos x="155" y="0"/>
                </a:cxn>
                <a:cxn ang="0">
                  <a:pos x="43" y="0"/>
                </a:cxn>
                <a:cxn ang="0">
                  <a:pos x="0" y="33"/>
                </a:cxn>
                <a:cxn ang="0">
                  <a:pos x="0" y="126"/>
                </a:cxn>
                <a:cxn ang="0">
                  <a:pos x="43" y="165"/>
                </a:cxn>
                <a:cxn ang="0">
                  <a:pos x="103" y="165"/>
                </a:cxn>
                <a:cxn ang="0">
                  <a:pos x="165" y="196"/>
                </a:cxn>
                <a:cxn ang="0">
                  <a:pos x="165" y="157"/>
                </a:cxn>
                <a:cxn ang="0">
                  <a:pos x="192" y="126"/>
                </a:cxn>
                <a:cxn ang="0">
                  <a:pos x="192" y="33"/>
                </a:cxn>
                <a:cxn ang="0">
                  <a:pos x="155" y="0"/>
                </a:cxn>
                <a:cxn ang="0">
                  <a:pos x="140" y="121"/>
                </a:cxn>
                <a:cxn ang="0">
                  <a:pos x="129" y="132"/>
                </a:cxn>
                <a:cxn ang="0">
                  <a:pos x="49" y="132"/>
                </a:cxn>
                <a:cxn ang="0">
                  <a:pos x="38" y="121"/>
                </a:cxn>
                <a:cxn ang="0">
                  <a:pos x="38" y="120"/>
                </a:cxn>
                <a:cxn ang="0">
                  <a:pos x="49" y="110"/>
                </a:cxn>
                <a:cxn ang="0">
                  <a:pos x="129" y="110"/>
                </a:cxn>
                <a:cxn ang="0">
                  <a:pos x="140" y="120"/>
                </a:cxn>
                <a:cxn ang="0">
                  <a:pos x="140" y="121"/>
                </a:cxn>
                <a:cxn ang="0">
                  <a:pos x="168" y="88"/>
                </a:cxn>
                <a:cxn ang="0">
                  <a:pos x="157" y="99"/>
                </a:cxn>
                <a:cxn ang="0">
                  <a:pos x="49" y="99"/>
                </a:cxn>
                <a:cxn ang="0">
                  <a:pos x="38" y="88"/>
                </a:cxn>
                <a:cxn ang="0">
                  <a:pos x="38" y="87"/>
                </a:cxn>
                <a:cxn ang="0">
                  <a:pos x="49" y="77"/>
                </a:cxn>
                <a:cxn ang="0">
                  <a:pos x="157" y="77"/>
                </a:cxn>
                <a:cxn ang="0">
                  <a:pos x="168" y="87"/>
                </a:cxn>
                <a:cxn ang="0">
                  <a:pos x="168" y="88"/>
                </a:cxn>
                <a:cxn ang="0">
                  <a:pos x="168" y="44"/>
                </a:cxn>
                <a:cxn ang="0">
                  <a:pos x="157" y="55"/>
                </a:cxn>
                <a:cxn ang="0">
                  <a:pos x="49" y="55"/>
                </a:cxn>
                <a:cxn ang="0">
                  <a:pos x="38" y="44"/>
                </a:cxn>
                <a:cxn ang="0">
                  <a:pos x="38" y="43"/>
                </a:cxn>
                <a:cxn ang="0">
                  <a:pos x="49" y="33"/>
                </a:cxn>
                <a:cxn ang="0">
                  <a:pos x="157" y="33"/>
                </a:cxn>
                <a:cxn ang="0">
                  <a:pos x="168" y="43"/>
                </a:cxn>
                <a:cxn ang="0">
                  <a:pos x="168" y="44"/>
                </a:cxn>
              </a:cxnLst>
              <a:rect l="0" t="0" r="r" b="b"/>
              <a:pathLst>
                <a:path w="192" h="196">
                  <a:moveTo>
                    <a:pt x="155" y="0"/>
                  </a:moveTo>
                  <a:cubicBezTo>
                    <a:pt x="43" y="0"/>
                    <a:pt x="43" y="0"/>
                    <a:pt x="43" y="0"/>
                  </a:cubicBezTo>
                  <a:cubicBezTo>
                    <a:pt x="22" y="0"/>
                    <a:pt x="0" y="16"/>
                    <a:pt x="0" y="33"/>
                  </a:cubicBezTo>
                  <a:cubicBezTo>
                    <a:pt x="0" y="126"/>
                    <a:pt x="0" y="126"/>
                    <a:pt x="0" y="126"/>
                  </a:cubicBezTo>
                  <a:cubicBezTo>
                    <a:pt x="0" y="143"/>
                    <a:pt x="22" y="165"/>
                    <a:pt x="43" y="165"/>
                  </a:cubicBezTo>
                  <a:cubicBezTo>
                    <a:pt x="103" y="165"/>
                    <a:pt x="103" y="165"/>
                    <a:pt x="103" y="165"/>
                  </a:cubicBezTo>
                  <a:cubicBezTo>
                    <a:pt x="165" y="196"/>
                    <a:pt x="165" y="196"/>
                    <a:pt x="165" y="196"/>
                  </a:cubicBezTo>
                  <a:cubicBezTo>
                    <a:pt x="165" y="157"/>
                    <a:pt x="165" y="157"/>
                    <a:pt x="165" y="157"/>
                  </a:cubicBezTo>
                  <a:cubicBezTo>
                    <a:pt x="179" y="155"/>
                    <a:pt x="192" y="142"/>
                    <a:pt x="192" y="126"/>
                  </a:cubicBezTo>
                  <a:cubicBezTo>
                    <a:pt x="192" y="33"/>
                    <a:pt x="192" y="33"/>
                    <a:pt x="192" y="33"/>
                  </a:cubicBezTo>
                  <a:cubicBezTo>
                    <a:pt x="192" y="16"/>
                    <a:pt x="175" y="0"/>
                    <a:pt x="155" y="0"/>
                  </a:cubicBezTo>
                  <a:close/>
                  <a:moveTo>
                    <a:pt x="140" y="121"/>
                  </a:moveTo>
                  <a:cubicBezTo>
                    <a:pt x="140" y="127"/>
                    <a:pt x="135" y="132"/>
                    <a:pt x="129" y="132"/>
                  </a:cubicBezTo>
                  <a:cubicBezTo>
                    <a:pt x="49" y="132"/>
                    <a:pt x="49" y="132"/>
                    <a:pt x="49" y="132"/>
                  </a:cubicBezTo>
                  <a:cubicBezTo>
                    <a:pt x="43" y="132"/>
                    <a:pt x="38" y="127"/>
                    <a:pt x="38" y="121"/>
                  </a:cubicBezTo>
                  <a:cubicBezTo>
                    <a:pt x="38" y="120"/>
                    <a:pt x="38" y="120"/>
                    <a:pt x="38" y="120"/>
                  </a:cubicBezTo>
                  <a:cubicBezTo>
                    <a:pt x="38" y="115"/>
                    <a:pt x="43" y="110"/>
                    <a:pt x="49" y="110"/>
                  </a:cubicBezTo>
                  <a:cubicBezTo>
                    <a:pt x="129" y="110"/>
                    <a:pt x="129" y="110"/>
                    <a:pt x="129" y="110"/>
                  </a:cubicBezTo>
                  <a:cubicBezTo>
                    <a:pt x="135" y="110"/>
                    <a:pt x="140" y="115"/>
                    <a:pt x="140" y="120"/>
                  </a:cubicBezTo>
                  <a:lnTo>
                    <a:pt x="140" y="121"/>
                  </a:lnTo>
                  <a:close/>
                  <a:moveTo>
                    <a:pt x="168" y="88"/>
                  </a:moveTo>
                  <a:cubicBezTo>
                    <a:pt x="168" y="94"/>
                    <a:pt x="163" y="99"/>
                    <a:pt x="157" y="99"/>
                  </a:cubicBezTo>
                  <a:cubicBezTo>
                    <a:pt x="49" y="99"/>
                    <a:pt x="49" y="99"/>
                    <a:pt x="49" y="99"/>
                  </a:cubicBezTo>
                  <a:cubicBezTo>
                    <a:pt x="43" y="99"/>
                    <a:pt x="38" y="94"/>
                    <a:pt x="38" y="88"/>
                  </a:cubicBezTo>
                  <a:cubicBezTo>
                    <a:pt x="38" y="87"/>
                    <a:pt x="38" y="87"/>
                    <a:pt x="38" y="87"/>
                  </a:cubicBezTo>
                  <a:cubicBezTo>
                    <a:pt x="38" y="82"/>
                    <a:pt x="43" y="77"/>
                    <a:pt x="49" y="77"/>
                  </a:cubicBezTo>
                  <a:cubicBezTo>
                    <a:pt x="157" y="77"/>
                    <a:pt x="157" y="77"/>
                    <a:pt x="157" y="77"/>
                  </a:cubicBezTo>
                  <a:cubicBezTo>
                    <a:pt x="163" y="77"/>
                    <a:pt x="168" y="82"/>
                    <a:pt x="168" y="87"/>
                  </a:cubicBezTo>
                  <a:lnTo>
                    <a:pt x="168" y="88"/>
                  </a:lnTo>
                  <a:close/>
                  <a:moveTo>
                    <a:pt x="168" y="44"/>
                  </a:moveTo>
                  <a:cubicBezTo>
                    <a:pt x="168" y="50"/>
                    <a:pt x="163" y="55"/>
                    <a:pt x="157" y="55"/>
                  </a:cubicBezTo>
                  <a:cubicBezTo>
                    <a:pt x="49" y="55"/>
                    <a:pt x="49" y="55"/>
                    <a:pt x="49" y="55"/>
                  </a:cubicBezTo>
                  <a:cubicBezTo>
                    <a:pt x="43" y="55"/>
                    <a:pt x="38" y="50"/>
                    <a:pt x="38" y="44"/>
                  </a:cubicBezTo>
                  <a:cubicBezTo>
                    <a:pt x="38" y="43"/>
                    <a:pt x="38" y="43"/>
                    <a:pt x="38" y="43"/>
                  </a:cubicBezTo>
                  <a:cubicBezTo>
                    <a:pt x="38" y="38"/>
                    <a:pt x="43" y="33"/>
                    <a:pt x="49" y="33"/>
                  </a:cubicBezTo>
                  <a:cubicBezTo>
                    <a:pt x="157" y="33"/>
                    <a:pt x="157" y="33"/>
                    <a:pt x="157" y="33"/>
                  </a:cubicBezTo>
                  <a:cubicBezTo>
                    <a:pt x="163" y="33"/>
                    <a:pt x="168" y="38"/>
                    <a:pt x="168" y="43"/>
                  </a:cubicBezTo>
                  <a:lnTo>
                    <a:pt x="168" y="44"/>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7" name="组合 6"/>
          <p:cNvGrpSpPr/>
          <p:nvPr/>
        </p:nvGrpSpPr>
        <p:grpSpPr>
          <a:xfrm>
            <a:off x="6046777" y="3013879"/>
            <a:ext cx="569167" cy="569167"/>
            <a:chOff x="6046777" y="3013879"/>
            <a:chExt cx="569167" cy="569167"/>
          </a:xfrm>
        </p:grpSpPr>
        <p:sp>
          <p:nvSpPr>
            <p:cNvPr id="1640" name="Oval 1639"/>
            <p:cNvSpPr/>
            <p:nvPr/>
          </p:nvSpPr>
          <p:spPr>
            <a:xfrm>
              <a:off x="6046777" y="3013879"/>
              <a:ext cx="569167" cy="569167"/>
            </a:xfrm>
            <a:prstGeom prst="ellipse">
              <a:avLst/>
            </a:prstGeom>
            <a:solidFill>
              <a:schemeClr val="accent3"/>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45" name="Freeform 1384"/>
            <p:cNvSpPr>
              <a:spLocks noChangeAspect="1" noEditPoints="1"/>
            </p:cNvSpPr>
            <p:nvPr/>
          </p:nvSpPr>
          <p:spPr bwMode="auto">
            <a:xfrm>
              <a:off x="6211348" y="3162144"/>
              <a:ext cx="250032" cy="249238"/>
            </a:xfrm>
            <a:custGeom>
              <a:avLst/>
              <a:gdLst/>
              <a:ahLst/>
              <a:cxnLst>
                <a:cxn ang="0">
                  <a:pos x="198" y="170"/>
                </a:cxn>
                <a:cxn ang="0">
                  <a:pos x="163" y="135"/>
                </a:cxn>
                <a:cxn ang="0">
                  <a:pos x="149" y="130"/>
                </a:cxn>
                <a:cxn ang="0">
                  <a:pos x="128" y="109"/>
                </a:cxn>
                <a:cxn ang="0">
                  <a:pos x="120" y="26"/>
                </a:cxn>
                <a:cxn ang="0">
                  <a:pos x="26" y="26"/>
                </a:cxn>
                <a:cxn ang="0">
                  <a:pos x="26" y="120"/>
                </a:cxn>
                <a:cxn ang="0">
                  <a:pos x="111" y="128"/>
                </a:cxn>
                <a:cxn ang="0">
                  <a:pos x="131" y="148"/>
                </a:cxn>
                <a:cxn ang="0">
                  <a:pos x="136" y="162"/>
                </a:cxn>
                <a:cxn ang="0">
                  <a:pos x="171" y="197"/>
                </a:cxn>
                <a:cxn ang="0">
                  <a:pos x="198" y="197"/>
                </a:cxn>
                <a:cxn ang="0">
                  <a:pos x="198" y="170"/>
                </a:cxn>
                <a:cxn ang="0">
                  <a:pos x="45" y="101"/>
                </a:cxn>
                <a:cxn ang="0">
                  <a:pos x="45" y="45"/>
                </a:cxn>
                <a:cxn ang="0">
                  <a:pos x="101" y="45"/>
                </a:cxn>
                <a:cxn ang="0">
                  <a:pos x="101" y="101"/>
                </a:cxn>
                <a:cxn ang="0">
                  <a:pos x="45" y="101"/>
                </a:cxn>
              </a:cxnLst>
              <a:rect l="0" t="0" r="r" b="b"/>
              <a:pathLst>
                <a:path w="205" h="204">
                  <a:moveTo>
                    <a:pt x="198" y="170"/>
                  </a:moveTo>
                  <a:cubicBezTo>
                    <a:pt x="163" y="135"/>
                    <a:pt x="163" y="135"/>
                    <a:pt x="163" y="135"/>
                  </a:cubicBezTo>
                  <a:cubicBezTo>
                    <a:pt x="159" y="131"/>
                    <a:pt x="154" y="129"/>
                    <a:pt x="149" y="130"/>
                  </a:cubicBezTo>
                  <a:cubicBezTo>
                    <a:pt x="128" y="109"/>
                    <a:pt x="128" y="109"/>
                    <a:pt x="128" y="109"/>
                  </a:cubicBezTo>
                  <a:cubicBezTo>
                    <a:pt x="145" y="83"/>
                    <a:pt x="142" y="49"/>
                    <a:pt x="120" y="26"/>
                  </a:cubicBezTo>
                  <a:cubicBezTo>
                    <a:pt x="94" y="0"/>
                    <a:pt x="52" y="0"/>
                    <a:pt x="26" y="26"/>
                  </a:cubicBezTo>
                  <a:cubicBezTo>
                    <a:pt x="0" y="52"/>
                    <a:pt x="0" y="94"/>
                    <a:pt x="26" y="120"/>
                  </a:cubicBezTo>
                  <a:cubicBezTo>
                    <a:pt x="49" y="143"/>
                    <a:pt x="85" y="146"/>
                    <a:pt x="111" y="128"/>
                  </a:cubicBezTo>
                  <a:cubicBezTo>
                    <a:pt x="131" y="148"/>
                    <a:pt x="131" y="148"/>
                    <a:pt x="131" y="148"/>
                  </a:cubicBezTo>
                  <a:cubicBezTo>
                    <a:pt x="131" y="153"/>
                    <a:pt x="132" y="158"/>
                    <a:pt x="136" y="162"/>
                  </a:cubicBezTo>
                  <a:cubicBezTo>
                    <a:pt x="171" y="197"/>
                    <a:pt x="171" y="197"/>
                    <a:pt x="171" y="197"/>
                  </a:cubicBezTo>
                  <a:cubicBezTo>
                    <a:pt x="178" y="204"/>
                    <a:pt x="191" y="204"/>
                    <a:pt x="198" y="197"/>
                  </a:cubicBezTo>
                  <a:cubicBezTo>
                    <a:pt x="205" y="189"/>
                    <a:pt x="205" y="177"/>
                    <a:pt x="198" y="170"/>
                  </a:cubicBezTo>
                  <a:close/>
                  <a:moveTo>
                    <a:pt x="45" y="101"/>
                  </a:moveTo>
                  <a:cubicBezTo>
                    <a:pt x="29" y="86"/>
                    <a:pt x="29" y="60"/>
                    <a:pt x="45" y="45"/>
                  </a:cubicBezTo>
                  <a:cubicBezTo>
                    <a:pt x="60" y="30"/>
                    <a:pt x="85" y="30"/>
                    <a:pt x="101" y="45"/>
                  </a:cubicBezTo>
                  <a:cubicBezTo>
                    <a:pt x="116" y="60"/>
                    <a:pt x="116" y="86"/>
                    <a:pt x="101" y="101"/>
                  </a:cubicBezTo>
                  <a:cubicBezTo>
                    <a:pt x="85" y="116"/>
                    <a:pt x="60" y="116"/>
                    <a:pt x="45" y="101"/>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8" name="组合 7"/>
          <p:cNvGrpSpPr/>
          <p:nvPr/>
        </p:nvGrpSpPr>
        <p:grpSpPr>
          <a:xfrm>
            <a:off x="6046777" y="4063865"/>
            <a:ext cx="569167" cy="569167"/>
            <a:chOff x="6046777" y="4063865"/>
            <a:chExt cx="569167" cy="569167"/>
          </a:xfrm>
        </p:grpSpPr>
        <p:sp>
          <p:nvSpPr>
            <p:cNvPr id="1628" name="Oval 1627"/>
            <p:cNvSpPr/>
            <p:nvPr/>
          </p:nvSpPr>
          <p:spPr>
            <a:xfrm>
              <a:off x="6046777" y="4063865"/>
              <a:ext cx="569167" cy="569167"/>
            </a:xfrm>
            <a:prstGeom prst="ellipse">
              <a:avLst/>
            </a:prstGeom>
            <a:solidFill>
              <a:schemeClr val="accent4"/>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46" name="Freeform 1386"/>
            <p:cNvSpPr>
              <a:spLocks noChangeAspect="1"/>
            </p:cNvSpPr>
            <p:nvPr/>
          </p:nvSpPr>
          <p:spPr bwMode="auto">
            <a:xfrm>
              <a:off x="6149003" y="4215090"/>
              <a:ext cx="400050" cy="239713"/>
            </a:xfrm>
            <a:custGeom>
              <a:avLst/>
              <a:gdLst/>
              <a:ahLst/>
              <a:cxnLst>
                <a:cxn ang="0">
                  <a:pos x="257" y="55"/>
                </a:cxn>
                <a:cxn ang="0">
                  <a:pos x="253" y="55"/>
                </a:cxn>
                <a:cxn ang="0">
                  <a:pos x="164" y="0"/>
                </a:cxn>
                <a:cxn ang="0">
                  <a:pos x="75" y="55"/>
                </a:cxn>
                <a:cxn ang="0">
                  <a:pos x="71" y="54"/>
                </a:cxn>
                <a:cxn ang="0">
                  <a:pos x="0" y="125"/>
                </a:cxn>
                <a:cxn ang="0">
                  <a:pos x="71" y="196"/>
                </a:cxn>
                <a:cxn ang="0">
                  <a:pos x="139" y="196"/>
                </a:cxn>
                <a:cxn ang="0">
                  <a:pos x="139" y="165"/>
                </a:cxn>
                <a:cxn ang="0">
                  <a:pos x="82" y="165"/>
                </a:cxn>
                <a:cxn ang="0">
                  <a:pos x="165" y="91"/>
                </a:cxn>
                <a:cxn ang="0">
                  <a:pos x="248" y="165"/>
                </a:cxn>
                <a:cxn ang="0">
                  <a:pos x="184" y="165"/>
                </a:cxn>
                <a:cxn ang="0">
                  <a:pos x="184" y="196"/>
                </a:cxn>
                <a:cxn ang="0">
                  <a:pos x="257" y="196"/>
                </a:cxn>
                <a:cxn ang="0">
                  <a:pos x="328" y="125"/>
                </a:cxn>
                <a:cxn ang="0">
                  <a:pos x="257" y="55"/>
                </a:cxn>
              </a:cxnLst>
              <a:rect l="0" t="0" r="r" b="b"/>
              <a:pathLst>
                <a:path w="328" h="196">
                  <a:moveTo>
                    <a:pt x="257" y="55"/>
                  </a:moveTo>
                  <a:cubicBezTo>
                    <a:pt x="256" y="55"/>
                    <a:pt x="255" y="55"/>
                    <a:pt x="253" y="55"/>
                  </a:cubicBezTo>
                  <a:cubicBezTo>
                    <a:pt x="237" y="22"/>
                    <a:pt x="203" y="0"/>
                    <a:pt x="164" y="0"/>
                  </a:cubicBezTo>
                  <a:cubicBezTo>
                    <a:pt x="125" y="0"/>
                    <a:pt x="92" y="22"/>
                    <a:pt x="75" y="55"/>
                  </a:cubicBezTo>
                  <a:cubicBezTo>
                    <a:pt x="74" y="55"/>
                    <a:pt x="72" y="54"/>
                    <a:pt x="71" y="54"/>
                  </a:cubicBezTo>
                  <a:cubicBezTo>
                    <a:pt x="32" y="54"/>
                    <a:pt x="0" y="86"/>
                    <a:pt x="0" y="125"/>
                  </a:cubicBezTo>
                  <a:cubicBezTo>
                    <a:pt x="0" y="165"/>
                    <a:pt x="32" y="196"/>
                    <a:pt x="71" y="196"/>
                  </a:cubicBezTo>
                  <a:cubicBezTo>
                    <a:pt x="139" y="196"/>
                    <a:pt x="139" y="196"/>
                    <a:pt x="139" y="196"/>
                  </a:cubicBezTo>
                  <a:cubicBezTo>
                    <a:pt x="139" y="165"/>
                    <a:pt x="139" y="165"/>
                    <a:pt x="139" y="165"/>
                  </a:cubicBezTo>
                  <a:cubicBezTo>
                    <a:pt x="82" y="165"/>
                    <a:pt x="82" y="165"/>
                    <a:pt x="82" y="165"/>
                  </a:cubicBezTo>
                  <a:cubicBezTo>
                    <a:pt x="165" y="91"/>
                    <a:pt x="165" y="91"/>
                    <a:pt x="165" y="91"/>
                  </a:cubicBezTo>
                  <a:cubicBezTo>
                    <a:pt x="248" y="165"/>
                    <a:pt x="248" y="165"/>
                    <a:pt x="248" y="165"/>
                  </a:cubicBezTo>
                  <a:cubicBezTo>
                    <a:pt x="184" y="165"/>
                    <a:pt x="184" y="165"/>
                    <a:pt x="184" y="165"/>
                  </a:cubicBezTo>
                  <a:cubicBezTo>
                    <a:pt x="184" y="196"/>
                    <a:pt x="184" y="196"/>
                    <a:pt x="184" y="196"/>
                  </a:cubicBezTo>
                  <a:cubicBezTo>
                    <a:pt x="257" y="196"/>
                    <a:pt x="257" y="196"/>
                    <a:pt x="257" y="196"/>
                  </a:cubicBezTo>
                  <a:cubicBezTo>
                    <a:pt x="297" y="196"/>
                    <a:pt x="328" y="165"/>
                    <a:pt x="328" y="125"/>
                  </a:cubicBezTo>
                  <a:cubicBezTo>
                    <a:pt x="328" y="86"/>
                    <a:pt x="297" y="55"/>
                    <a:pt x="257" y="55"/>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9" name="组合 8"/>
          <p:cNvGrpSpPr/>
          <p:nvPr/>
        </p:nvGrpSpPr>
        <p:grpSpPr>
          <a:xfrm>
            <a:off x="6046777" y="5105915"/>
            <a:ext cx="569167" cy="569167"/>
            <a:chOff x="6046777" y="5105915"/>
            <a:chExt cx="569167" cy="569167"/>
          </a:xfrm>
        </p:grpSpPr>
        <p:sp>
          <p:nvSpPr>
            <p:cNvPr id="1632" name="Oval 1631"/>
            <p:cNvSpPr/>
            <p:nvPr/>
          </p:nvSpPr>
          <p:spPr>
            <a:xfrm>
              <a:off x="6046777" y="5105915"/>
              <a:ext cx="569167" cy="569167"/>
            </a:xfrm>
            <a:prstGeom prst="ellipse">
              <a:avLst/>
            </a:prstGeom>
            <a:solidFill>
              <a:schemeClr val="accent6"/>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47" name="Freeform 1388"/>
            <p:cNvSpPr>
              <a:spLocks noChangeAspect="1"/>
            </p:cNvSpPr>
            <p:nvPr/>
          </p:nvSpPr>
          <p:spPr bwMode="auto">
            <a:xfrm>
              <a:off x="6211348" y="5268035"/>
              <a:ext cx="247650" cy="245269"/>
            </a:xfrm>
            <a:custGeom>
              <a:avLst/>
              <a:gdLst/>
              <a:ahLst/>
              <a:cxnLst>
                <a:cxn ang="0">
                  <a:pos x="127" y="99"/>
                </a:cxn>
                <a:cxn ang="0">
                  <a:pos x="169" y="99"/>
                </a:cxn>
                <a:cxn ang="0">
                  <a:pos x="192" y="78"/>
                </a:cxn>
                <a:cxn ang="0">
                  <a:pos x="200" y="47"/>
                </a:cxn>
                <a:cxn ang="0">
                  <a:pos x="199" y="49"/>
                </a:cxn>
                <a:cxn ang="0">
                  <a:pos x="171" y="74"/>
                </a:cxn>
                <a:cxn ang="0">
                  <a:pos x="133" y="73"/>
                </a:cxn>
                <a:cxn ang="0">
                  <a:pos x="133" y="72"/>
                </a:cxn>
                <a:cxn ang="0">
                  <a:pos x="133" y="33"/>
                </a:cxn>
                <a:cxn ang="0">
                  <a:pos x="161" y="8"/>
                </a:cxn>
                <a:cxn ang="0">
                  <a:pos x="163" y="6"/>
                </a:cxn>
                <a:cxn ang="0">
                  <a:pos x="129" y="10"/>
                </a:cxn>
                <a:cxn ang="0">
                  <a:pos x="106" y="32"/>
                </a:cxn>
                <a:cxn ang="0">
                  <a:pos x="105" y="75"/>
                </a:cxn>
                <a:cxn ang="0">
                  <a:pos x="109" y="79"/>
                </a:cxn>
                <a:cxn ang="0">
                  <a:pos x="97" y="91"/>
                </a:cxn>
                <a:cxn ang="0">
                  <a:pos x="43" y="32"/>
                </a:cxn>
                <a:cxn ang="0">
                  <a:pos x="25" y="27"/>
                </a:cxn>
                <a:cxn ang="0">
                  <a:pos x="21" y="31"/>
                </a:cxn>
                <a:cxn ang="0">
                  <a:pos x="26" y="48"/>
                </a:cxn>
                <a:cxn ang="0">
                  <a:pos x="80" y="106"/>
                </a:cxn>
                <a:cxn ang="0">
                  <a:pos x="66" y="119"/>
                </a:cxn>
                <a:cxn ang="0">
                  <a:pos x="45" y="123"/>
                </a:cxn>
                <a:cxn ang="0">
                  <a:pos x="9" y="157"/>
                </a:cxn>
                <a:cxn ang="0">
                  <a:pos x="8" y="187"/>
                </a:cxn>
                <a:cxn ang="0">
                  <a:pos x="8" y="188"/>
                </a:cxn>
                <a:cxn ang="0">
                  <a:pos x="39" y="190"/>
                </a:cxn>
                <a:cxn ang="0">
                  <a:pos x="76" y="156"/>
                </a:cxn>
                <a:cxn ang="0">
                  <a:pos x="81" y="136"/>
                </a:cxn>
                <a:cxn ang="0">
                  <a:pos x="96" y="122"/>
                </a:cxn>
                <a:cxn ang="0">
                  <a:pos x="107" y="134"/>
                </a:cxn>
                <a:cxn ang="0">
                  <a:pos x="111" y="155"/>
                </a:cxn>
                <a:cxn ang="0">
                  <a:pos x="145" y="192"/>
                </a:cxn>
                <a:cxn ang="0">
                  <a:pos x="175" y="193"/>
                </a:cxn>
                <a:cxn ang="0">
                  <a:pos x="176" y="192"/>
                </a:cxn>
                <a:cxn ang="0">
                  <a:pos x="178" y="161"/>
                </a:cxn>
                <a:cxn ang="0">
                  <a:pos x="144" y="125"/>
                </a:cxn>
                <a:cxn ang="0">
                  <a:pos x="123" y="119"/>
                </a:cxn>
                <a:cxn ang="0">
                  <a:pos x="112" y="107"/>
                </a:cxn>
                <a:cxn ang="0">
                  <a:pos x="124" y="96"/>
                </a:cxn>
                <a:cxn ang="0">
                  <a:pos x="127" y="99"/>
                </a:cxn>
              </a:cxnLst>
              <a:rect l="0" t="0" r="r" b="b"/>
              <a:pathLst>
                <a:path w="203" h="201">
                  <a:moveTo>
                    <a:pt x="127" y="99"/>
                  </a:moveTo>
                  <a:cubicBezTo>
                    <a:pt x="138" y="110"/>
                    <a:pt x="157" y="110"/>
                    <a:pt x="169" y="99"/>
                  </a:cubicBezTo>
                  <a:cubicBezTo>
                    <a:pt x="192" y="78"/>
                    <a:pt x="192" y="78"/>
                    <a:pt x="192" y="78"/>
                  </a:cubicBezTo>
                  <a:cubicBezTo>
                    <a:pt x="201" y="70"/>
                    <a:pt x="203" y="58"/>
                    <a:pt x="200" y="47"/>
                  </a:cubicBezTo>
                  <a:cubicBezTo>
                    <a:pt x="200" y="48"/>
                    <a:pt x="199" y="48"/>
                    <a:pt x="199" y="49"/>
                  </a:cubicBezTo>
                  <a:cubicBezTo>
                    <a:pt x="171" y="74"/>
                    <a:pt x="171" y="74"/>
                    <a:pt x="171" y="74"/>
                  </a:cubicBezTo>
                  <a:cubicBezTo>
                    <a:pt x="161" y="84"/>
                    <a:pt x="143" y="84"/>
                    <a:pt x="133" y="73"/>
                  </a:cubicBezTo>
                  <a:cubicBezTo>
                    <a:pt x="133" y="72"/>
                    <a:pt x="133" y="72"/>
                    <a:pt x="133" y="72"/>
                  </a:cubicBezTo>
                  <a:cubicBezTo>
                    <a:pt x="123" y="62"/>
                    <a:pt x="123" y="43"/>
                    <a:pt x="133" y="33"/>
                  </a:cubicBezTo>
                  <a:cubicBezTo>
                    <a:pt x="161" y="8"/>
                    <a:pt x="161" y="8"/>
                    <a:pt x="161" y="8"/>
                  </a:cubicBezTo>
                  <a:cubicBezTo>
                    <a:pt x="161" y="7"/>
                    <a:pt x="162" y="7"/>
                    <a:pt x="163" y="6"/>
                  </a:cubicBezTo>
                  <a:cubicBezTo>
                    <a:pt x="152" y="0"/>
                    <a:pt x="139" y="2"/>
                    <a:pt x="129" y="10"/>
                  </a:cubicBezTo>
                  <a:cubicBezTo>
                    <a:pt x="106" y="32"/>
                    <a:pt x="106" y="32"/>
                    <a:pt x="106" y="32"/>
                  </a:cubicBezTo>
                  <a:cubicBezTo>
                    <a:pt x="94" y="43"/>
                    <a:pt x="94" y="64"/>
                    <a:pt x="105" y="75"/>
                  </a:cubicBezTo>
                  <a:cubicBezTo>
                    <a:pt x="109" y="79"/>
                    <a:pt x="109" y="79"/>
                    <a:pt x="109" y="79"/>
                  </a:cubicBezTo>
                  <a:cubicBezTo>
                    <a:pt x="97" y="91"/>
                    <a:pt x="97" y="91"/>
                    <a:pt x="97" y="91"/>
                  </a:cubicBezTo>
                  <a:cubicBezTo>
                    <a:pt x="43" y="32"/>
                    <a:pt x="43" y="32"/>
                    <a:pt x="43" y="32"/>
                  </a:cubicBezTo>
                  <a:cubicBezTo>
                    <a:pt x="25" y="27"/>
                    <a:pt x="25" y="27"/>
                    <a:pt x="25" y="27"/>
                  </a:cubicBezTo>
                  <a:cubicBezTo>
                    <a:pt x="21" y="31"/>
                    <a:pt x="21" y="31"/>
                    <a:pt x="21" y="31"/>
                  </a:cubicBezTo>
                  <a:cubicBezTo>
                    <a:pt x="26" y="48"/>
                    <a:pt x="26" y="48"/>
                    <a:pt x="26" y="48"/>
                  </a:cubicBezTo>
                  <a:cubicBezTo>
                    <a:pt x="80" y="106"/>
                    <a:pt x="80" y="106"/>
                    <a:pt x="80" y="106"/>
                  </a:cubicBezTo>
                  <a:cubicBezTo>
                    <a:pt x="66" y="119"/>
                    <a:pt x="66" y="119"/>
                    <a:pt x="66" y="119"/>
                  </a:cubicBezTo>
                  <a:cubicBezTo>
                    <a:pt x="59" y="116"/>
                    <a:pt x="51" y="118"/>
                    <a:pt x="45" y="123"/>
                  </a:cubicBezTo>
                  <a:cubicBezTo>
                    <a:pt x="9" y="157"/>
                    <a:pt x="9" y="157"/>
                    <a:pt x="9" y="157"/>
                  </a:cubicBezTo>
                  <a:cubicBezTo>
                    <a:pt x="0" y="165"/>
                    <a:pt x="0" y="179"/>
                    <a:pt x="8" y="187"/>
                  </a:cubicBezTo>
                  <a:cubicBezTo>
                    <a:pt x="8" y="188"/>
                    <a:pt x="8" y="188"/>
                    <a:pt x="8" y="188"/>
                  </a:cubicBezTo>
                  <a:cubicBezTo>
                    <a:pt x="16" y="197"/>
                    <a:pt x="31" y="198"/>
                    <a:pt x="39" y="190"/>
                  </a:cubicBezTo>
                  <a:cubicBezTo>
                    <a:pt x="76" y="156"/>
                    <a:pt x="76" y="156"/>
                    <a:pt x="76" y="156"/>
                  </a:cubicBezTo>
                  <a:cubicBezTo>
                    <a:pt x="81" y="151"/>
                    <a:pt x="83" y="143"/>
                    <a:pt x="81" y="136"/>
                  </a:cubicBezTo>
                  <a:cubicBezTo>
                    <a:pt x="96" y="122"/>
                    <a:pt x="96" y="122"/>
                    <a:pt x="96" y="122"/>
                  </a:cubicBezTo>
                  <a:cubicBezTo>
                    <a:pt x="107" y="134"/>
                    <a:pt x="107" y="134"/>
                    <a:pt x="107" y="134"/>
                  </a:cubicBezTo>
                  <a:cubicBezTo>
                    <a:pt x="104" y="141"/>
                    <a:pt x="106" y="149"/>
                    <a:pt x="111" y="155"/>
                  </a:cubicBezTo>
                  <a:cubicBezTo>
                    <a:pt x="145" y="192"/>
                    <a:pt x="145" y="192"/>
                    <a:pt x="145" y="192"/>
                  </a:cubicBezTo>
                  <a:cubicBezTo>
                    <a:pt x="153" y="200"/>
                    <a:pt x="167" y="201"/>
                    <a:pt x="175" y="193"/>
                  </a:cubicBezTo>
                  <a:cubicBezTo>
                    <a:pt x="176" y="192"/>
                    <a:pt x="176" y="192"/>
                    <a:pt x="176" y="192"/>
                  </a:cubicBezTo>
                  <a:cubicBezTo>
                    <a:pt x="185" y="184"/>
                    <a:pt x="186" y="170"/>
                    <a:pt x="178" y="161"/>
                  </a:cubicBezTo>
                  <a:cubicBezTo>
                    <a:pt x="144" y="125"/>
                    <a:pt x="144" y="125"/>
                    <a:pt x="144" y="125"/>
                  </a:cubicBezTo>
                  <a:cubicBezTo>
                    <a:pt x="139" y="119"/>
                    <a:pt x="131" y="117"/>
                    <a:pt x="123" y="119"/>
                  </a:cubicBezTo>
                  <a:cubicBezTo>
                    <a:pt x="112" y="107"/>
                    <a:pt x="112" y="107"/>
                    <a:pt x="112" y="107"/>
                  </a:cubicBezTo>
                  <a:cubicBezTo>
                    <a:pt x="124" y="96"/>
                    <a:pt x="124" y="96"/>
                    <a:pt x="124" y="96"/>
                  </a:cubicBezTo>
                  <a:lnTo>
                    <a:pt x="127" y="9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86394" name="Freeform 1402"/>
          <p:cNvSpPr/>
          <p:nvPr/>
        </p:nvSpPr>
        <p:spPr bwMode="auto">
          <a:xfrm>
            <a:off x="951317" y="3274075"/>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B686B0"/>
          </a:solidFill>
          <a:ln w="9525">
            <a:noFill/>
            <a:round/>
          </a:ln>
        </p:spPr>
        <p:txBody>
          <a:bodyPr vert="horz" wrap="square" lIns="91440" tIns="45720" rIns="91440" bIns="45720" numCol="1" anchor="t" anchorCtr="0" compatLnSpc="1"/>
          <a:lstStyle/>
          <a:p>
            <a:endParaRPr lang="en-US"/>
          </a:p>
        </p:txBody>
      </p:sp>
      <p:sp>
        <p:nvSpPr>
          <p:cNvPr id="86396" name="Freeform 1404"/>
          <p:cNvSpPr/>
          <p:nvPr/>
        </p:nvSpPr>
        <p:spPr bwMode="auto">
          <a:xfrm>
            <a:off x="951317" y="3988451"/>
            <a:ext cx="1588" cy="3175"/>
          </a:xfrm>
          <a:custGeom>
            <a:avLst/>
            <a:gdLst/>
            <a:ahLst/>
            <a:cxnLst>
              <a:cxn ang="0">
                <a:pos x="0" y="1"/>
              </a:cxn>
              <a:cxn ang="0">
                <a:pos x="0" y="0"/>
              </a:cxn>
              <a:cxn ang="0">
                <a:pos x="0" y="1"/>
              </a:cxn>
            </a:cxnLst>
            <a:rect l="0" t="0" r="r" b="b"/>
            <a:pathLst>
              <a:path h="1">
                <a:moveTo>
                  <a:pt x="0" y="1"/>
                </a:moveTo>
                <a:cubicBezTo>
                  <a:pt x="0" y="0"/>
                  <a:pt x="0" y="0"/>
                  <a:pt x="0" y="0"/>
                </a:cubicBezTo>
                <a:cubicBezTo>
                  <a:pt x="0" y="1"/>
                  <a:pt x="0" y="1"/>
                  <a:pt x="0" y="1"/>
                </a:cubicBezTo>
                <a:close/>
              </a:path>
            </a:pathLst>
          </a:custGeom>
          <a:solidFill>
            <a:srgbClr val="6ABBD0"/>
          </a:solidFill>
          <a:ln w="9525">
            <a:noFill/>
            <a:round/>
          </a:ln>
        </p:spPr>
        <p:txBody>
          <a:bodyPr vert="horz" wrap="square" lIns="91440" tIns="45720" rIns="91440" bIns="45720" numCol="1" anchor="t" anchorCtr="0" compatLnSpc="1"/>
          <a:lstStyle/>
          <a:p>
            <a:endParaRPr lang="en-US"/>
          </a:p>
        </p:txBody>
      </p:sp>
      <p:sp>
        <p:nvSpPr>
          <p:cNvPr id="86398" name="Freeform 1406"/>
          <p:cNvSpPr/>
          <p:nvPr/>
        </p:nvSpPr>
        <p:spPr bwMode="auto">
          <a:xfrm>
            <a:off x="951317" y="47060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0B79B"/>
          </a:solidFill>
          <a:ln w="9525">
            <a:noFill/>
            <a:round/>
          </a:ln>
        </p:spPr>
        <p:txBody>
          <a:bodyPr vert="horz" wrap="square" lIns="91440" tIns="45720" rIns="91440" bIns="45720" numCol="1" anchor="t" anchorCtr="0" compatLnSpc="1"/>
          <a:lstStyle/>
          <a:p>
            <a:endParaRPr lang="en-US"/>
          </a:p>
        </p:txBody>
      </p:sp>
      <p:sp>
        <p:nvSpPr>
          <p:cNvPr id="86400" name="Freeform 1408"/>
          <p:cNvSpPr/>
          <p:nvPr/>
        </p:nvSpPr>
        <p:spPr bwMode="auto">
          <a:xfrm>
            <a:off x="951317" y="5421962"/>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1863E"/>
          </a:solidFill>
          <a:ln w="9525">
            <a:noFill/>
            <a:round/>
          </a:ln>
        </p:spPr>
        <p:txBody>
          <a:bodyPr vert="horz" wrap="square" lIns="91440" tIns="45720" rIns="91440" bIns="45720" numCol="1" anchor="t" anchorCtr="0" compatLnSpc="1"/>
          <a:lstStyle/>
          <a:p>
            <a:endParaRPr lang="en-US"/>
          </a:p>
        </p:txBody>
      </p:sp>
      <p:grpSp>
        <p:nvGrpSpPr>
          <p:cNvPr id="2" name="组合 1"/>
          <p:cNvGrpSpPr/>
          <p:nvPr/>
        </p:nvGrpSpPr>
        <p:grpSpPr>
          <a:xfrm>
            <a:off x="946554" y="2596213"/>
            <a:ext cx="2471738" cy="677863"/>
            <a:chOff x="946554" y="2596213"/>
            <a:chExt cx="2471738" cy="677863"/>
          </a:xfrm>
        </p:grpSpPr>
        <p:sp>
          <p:nvSpPr>
            <p:cNvPr id="86395" name="Freeform 1403"/>
            <p:cNvSpPr/>
            <p:nvPr/>
          </p:nvSpPr>
          <p:spPr bwMode="auto">
            <a:xfrm>
              <a:off x="946554" y="2596213"/>
              <a:ext cx="2471738" cy="677863"/>
            </a:xfrm>
            <a:custGeom>
              <a:avLst/>
              <a:gdLst/>
              <a:ahLst/>
              <a:cxnLst>
                <a:cxn ang="0">
                  <a:pos x="1013" y="0"/>
                </a:cxn>
                <a:cxn ang="0">
                  <a:pos x="46" y="0"/>
                </a:cxn>
                <a:cxn ang="0">
                  <a:pos x="2" y="19"/>
                </a:cxn>
                <a:cxn ang="0">
                  <a:pos x="2" y="131"/>
                </a:cxn>
                <a:cxn ang="0">
                  <a:pos x="2" y="131"/>
                </a:cxn>
                <a:cxn ang="0">
                  <a:pos x="2" y="278"/>
                </a:cxn>
                <a:cxn ang="0">
                  <a:pos x="46" y="262"/>
                </a:cxn>
                <a:cxn ang="0">
                  <a:pos x="1013" y="262"/>
                </a:cxn>
                <a:cxn ang="0">
                  <a:pos x="1013" y="0"/>
                </a:cxn>
              </a:cxnLst>
              <a:rect l="0" t="0" r="r" b="b"/>
              <a:pathLst>
                <a:path w="1013" h="278">
                  <a:moveTo>
                    <a:pt x="1013" y="0"/>
                  </a:moveTo>
                  <a:cubicBezTo>
                    <a:pt x="1013" y="0"/>
                    <a:pt x="93" y="0"/>
                    <a:pt x="46" y="0"/>
                  </a:cubicBezTo>
                  <a:cubicBezTo>
                    <a:pt x="0" y="0"/>
                    <a:pt x="2" y="19"/>
                    <a:pt x="2" y="19"/>
                  </a:cubicBezTo>
                  <a:cubicBezTo>
                    <a:pt x="2" y="131"/>
                    <a:pt x="2" y="131"/>
                    <a:pt x="2" y="131"/>
                  </a:cubicBezTo>
                  <a:cubicBezTo>
                    <a:pt x="2" y="131"/>
                    <a:pt x="2" y="131"/>
                    <a:pt x="2" y="131"/>
                  </a:cubicBezTo>
                  <a:cubicBezTo>
                    <a:pt x="2" y="278"/>
                    <a:pt x="2" y="278"/>
                    <a:pt x="2" y="278"/>
                  </a:cubicBezTo>
                  <a:cubicBezTo>
                    <a:pt x="2" y="276"/>
                    <a:pt x="4" y="262"/>
                    <a:pt x="46" y="262"/>
                  </a:cubicBezTo>
                  <a:cubicBezTo>
                    <a:pt x="93" y="262"/>
                    <a:pt x="1013" y="262"/>
                    <a:pt x="1013" y="262"/>
                  </a:cubicBezTo>
                  <a:lnTo>
                    <a:pt x="1013" y="0"/>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648" name="TextBox 1647"/>
            <p:cNvSpPr txBox="1"/>
            <p:nvPr/>
          </p:nvSpPr>
          <p:spPr>
            <a:xfrm>
              <a:off x="1256117" y="2732737"/>
              <a:ext cx="1695401" cy="338554"/>
            </a:xfrm>
            <a:prstGeom prst="rect">
              <a:avLst/>
            </a:prstGeom>
            <a:noFill/>
          </p:spPr>
          <p:txBody>
            <a:bodyPr wrap="non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COMMITMENTS</a:t>
              </a:r>
            </a:p>
          </p:txBody>
        </p:sp>
      </p:grpSp>
      <p:grpSp>
        <p:nvGrpSpPr>
          <p:cNvPr id="4" name="组合 3"/>
          <p:cNvGrpSpPr/>
          <p:nvPr/>
        </p:nvGrpSpPr>
        <p:grpSpPr>
          <a:xfrm>
            <a:off x="946555" y="3310588"/>
            <a:ext cx="3789363" cy="677863"/>
            <a:chOff x="946555" y="3310588"/>
            <a:chExt cx="3789363" cy="677863"/>
          </a:xfrm>
        </p:grpSpPr>
        <p:sp>
          <p:nvSpPr>
            <p:cNvPr id="86397" name="Freeform 1405"/>
            <p:cNvSpPr/>
            <p:nvPr/>
          </p:nvSpPr>
          <p:spPr bwMode="auto">
            <a:xfrm>
              <a:off x="946555" y="3310588"/>
              <a:ext cx="3789363" cy="677863"/>
            </a:xfrm>
            <a:custGeom>
              <a:avLst/>
              <a:gdLst/>
              <a:ahLst/>
              <a:cxnLst>
                <a:cxn ang="0">
                  <a:pos x="1553" y="0"/>
                </a:cxn>
                <a:cxn ang="0">
                  <a:pos x="46" y="0"/>
                </a:cxn>
                <a:cxn ang="0">
                  <a:pos x="2" y="19"/>
                </a:cxn>
                <a:cxn ang="0">
                  <a:pos x="2" y="131"/>
                </a:cxn>
                <a:cxn ang="0">
                  <a:pos x="2" y="132"/>
                </a:cxn>
                <a:cxn ang="0">
                  <a:pos x="2" y="278"/>
                </a:cxn>
                <a:cxn ang="0">
                  <a:pos x="46" y="262"/>
                </a:cxn>
                <a:cxn ang="0">
                  <a:pos x="1553" y="262"/>
                </a:cxn>
                <a:cxn ang="0">
                  <a:pos x="1553" y="0"/>
                </a:cxn>
              </a:cxnLst>
              <a:rect l="0" t="0" r="r" b="b"/>
              <a:pathLst>
                <a:path w="1553" h="278">
                  <a:moveTo>
                    <a:pt x="1553" y="0"/>
                  </a:moveTo>
                  <a:cubicBezTo>
                    <a:pt x="1553" y="0"/>
                    <a:pt x="93" y="0"/>
                    <a:pt x="46" y="0"/>
                  </a:cubicBezTo>
                  <a:cubicBezTo>
                    <a:pt x="0" y="0"/>
                    <a:pt x="2" y="19"/>
                    <a:pt x="2" y="19"/>
                  </a:cubicBezTo>
                  <a:cubicBezTo>
                    <a:pt x="2" y="131"/>
                    <a:pt x="2" y="131"/>
                    <a:pt x="2" y="131"/>
                  </a:cubicBezTo>
                  <a:cubicBezTo>
                    <a:pt x="2" y="132"/>
                    <a:pt x="2" y="132"/>
                    <a:pt x="2" y="132"/>
                  </a:cubicBezTo>
                  <a:cubicBezTo>
                    <a:pt x="2" y="278"/>
                    <a:pt x="2" y="278"/>
                    <a:pt x="2" y="278"/>
                  </a:cubicBezTo>
                  <a:cubicBezTo>
                    <a:pt x="2" y="276"/>
                    <a:pt x="4" y="262"/>
                    <a:pt x="46" y="262"/>
                  </a:cubicBezTo>
                  <a:cubicBezTo>
                    <a:pt x="93" y="262"/>
                    <a:pt x="1553" y="262"/>
                    <a:pt x="1553" y="262"/>
                  </a:cubicBezTo>
                  <a:lnTo>
                    <a:pt x="1553" y="0"/>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649" name="TextBox 1648"/>
            <p:cNvSpPr txBox="1"/>
            <p:nvPr/>
          </p:nvSpPr>
          <p:spPr>
            <a:xfrm>
              <a:off x="1256116" y="3453173"/>
              <a:ext cx="2252540" cy="338554"/>
            </a:xfrm>
            <a:prstGeom prst="rect">
              <a:avLst/>
            </a:prstGeom>
            <a:noFill/>
          </p:spPr>
          <p:txBody>
            <a:bodyPr wrap="non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DELIVERY &amp; SUPPORT</a:t>
              </a:r>
            </a:p>
          </p:txBody>
        </p:sp>
      </p:grpSp>
      <p:grpSp>
        <p:nvGrpSpPr>
          <p:cNvPr id="5" name="组合 4"/>
          <p:cNvGrpSpPr/>
          <p:nvPr/>
        </p:nvGrpSpPr>
        <p:grpSpPr>
          <a:xfrm>
            <a:off x="946555" y="4028138"/>
            <a:ext cx="3222625" cy="677863"/>
            <a:chOff x="946555" y="4028138"/>
            <a:chExt cx="3222625" cy="677863"/>
          </a:xfrm>
        </p:grpSpPr>
        <p:sp>
          <p:nvSpPr>
            <p:cNvPr id="86399" name="Freeform 1407"/>
            <p:cNvSpPr/>
            <p:nvPr/>
          </p:nvSpPr>
          <p:spPr bwMode="auto">
            <a:xfrm>
              <a:off x="946555" y="4028138"/>
              <a:ext cx="3222625" cy="677863"/>
            </a:xfrm>
            <a:custGeom>
              <a:avLst/>
              <a:gdLst/>
              <a:ahLst/>
              <a:cxnLst>
                <a:cxn ang="0">
                  <a:pos x="1321" y="0"/>
                </a:cxn>
                <a:cxn ang="0">
                  <a:pos x="46" y="0"/>
                </a:cxn>
                <a:cxn ang="0">
                  <a:pos x="2" y="18"/>
                </a:cxn>
                <a:cxn ang="0">
                  <a:pos x="2" y="131"/>
                </a:cxn>
                <a:cxn ang="0">
                  <a:pos x="2" y="131"/>
                </a:cxn>
                <a:cxn ang="0">
                  <a:pos x="2" y="278"/>
                </a:cxn>
                <a:cxn ang="0">
                  <a:pos x="46" y="262"/>
                </a:cxn>
                <a:cxn ang="0">
                  <a:pos x="1321" y="262"/>
                </a:cxn>
                <a:cxn ang="0">
                  <a:pos x="1321" y="0"/>
                </a:cxn>
              </a:cxnLst>
              <a:rect l="0" t="0" r="r" b="b"/>
              <a:pathLst>
                <a:path w="1321" h="278">
                  <a:moveTo>
                    <a:pt x="1321" y="0"/>
                  </a:moveTo>
                  <a:cubicBezTo>
                    <a:pt x="1321" y="0"/>
                    <a:pt x="93" y="0"/>
                    <a:pt x="46" y="0"/>
                  </a:cubicBezTo>
                  <a:cubicBezTo>
                    <a:pt x="0" y="0"/>
                    <a:pt x="2" y="18"/>
                    <a:pt x="2" y="18"/>
                  </a:cubicBezTo>
                  <a:cubicBezTo>
                    <a:pt x="2" y="131"/>
                    <a:pt x="2" y="131"/>
                    <a:pt x="2" y="131"/>
                  </a:cubicBezTo>
                  <a:cubicBezTo>
                    <a:pt x="2" y="131"/>
                    <a:pt x="2" y="131"/>
                    <a:pt x="2" y="131"/>
                  </a:cubicBezTo>
                  <a:cubicBezTo>
                    <a:pt x="2" y="278"/>
                    <a:pt x="2" y="278"/>
                    <a:pt x="2" y="278"/>
                  </a:cubicBezTo>
                  <a:cubicBezTo>
                    <a:pt x="2" y="276"/>
                    <a:pt x="4" y="262"/>
                    <a:pt x="46" y="262"/>
                  </a:cubicBezTo>
                  <a:cubicBezTo>
                    <a:pt x="93" y="262"/>
                    <a:pt x="1321" y="262"/>
                    <a:pt x="1321" y="262"/>
                  </a:cubicBezTo>
                  <a:lnTo>
                    <a:pt x="1321" y="0"/>
                  </a:ln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650" name="TextBox 1649"/>
            <p:cNvSpPr txBox="1"/>
            <p:nvPr/>
          </p:nvSpPr>
          <p:spPr>
            <a:xfrm>
              <a:off x="1256117" y="4173609"/>
              <a:ext cx="1511119" cy="338554"/>
            </a:xfrm>
            <a:prstGeom prst="rect">
              <a:avLst/>
            </a:prstGeom>
            <a:noFill/>
          </p:spPr>
          <p:txBody>
            <a:bodyPr wrap="non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DATA BACKUP</a:t>
              </a:r>
            </a:p>
          </p:txBody>
        </p:sp>
      </p:grpSp>
      <p:grpSp>
        <p:nvGrpSpPr>
          <p:cNvPr id="6" name="组合 5"/>
          <p:cNvGrpSpPr/>
          <p:nvPr/>
        </p:nvGrpSpPr>
        <p:grpSpPr>
          <a:xfrm>
            <a:off x="946555" y="4742512"/>
            <a:ext cx="4335463" cy="679450"/>
            <a:chOff x="946555" y="4742512"/>
            <a:chExt cx="4335463" cy="679450"/>
          </a:xfrm>
        </p:grpSpPr>
        <p:sp>
          <p:nvSpPr>
            <p:cNvPr id="86401" name="Freeform 1409"/>
            <p:cNvSpPr/>
            <p:nvPr/>
          </p:nvSpPr>
          <p:spPr bwMode="auto">
            <a:xfrm>
              <a:off x="946555" y="4742512"/>
              <a:ext cx="4335463" cy="679450"/>
            </a:xfrm>
            <a:custGeom>
              <a:avLst/>
              <a:gdLst/>
              <a:ahLst/>
              <a:cxnLst>
                <a:cxn ang="0">
                  <a:pos x="1777" y="0"/>
                </a:cxn>
                <a:cxn ang="0">
                  <a:pos x="46" y="0"/>
                </a:cxn>
                <a:cxn ang="0">
                  <a:pos x="2" y="19"/>
                </a:cxn>
                <a:cxn ang="0">
                  <a:pos x="2" y="131"/>
                </a:cxn>
                <a:cxn ang="0">
                  <a:pos x="2" y="131"/>
                </a:cxn>
                <a:cxn ang="0">
                  <a:pos x="2" y="278"/>
                </a:cxn>
                <a:cxn ang="0">
                  <a:pos x="46" y="262"/>
                </a:cxn>
                <a:cxn ang="0">
                  <a:pos x="1777" y="262"/>
                </a:cxn>
                <a:cxn ang="0">
                  <a:pos x="1777" y="0"/>
                </a:cxn>
              </a:cxnLst>
              <a:rect l="0" t="0" r="r" b="b"/>
              <a:pathLst>
                <a:path w="1777" h="278">
                  <a:moveTo>
                    <a:pt x="1777" y="0"/>
                  </a:moveTo>
                  <a:cubicBezTo>
                    <a:pt x="1777" y="0"/>
                    <a:pt x="93" y="0"/>
                    <a:pt x="46" y="0"/>
                  </a:cubicBezTo>
                  <a:cubicBezTo>
                    <a:pt x="0" y="0"/>
                    <a:pt x="2" y="19"/>
                    <a:pt x="2" y="19"/>
                  </a:cubicBezTo>
                  <a:cubicBezTo>
                    <a:pt x="2" y="131"/>
                    <a:pt x="2" y="131"/>
                    <a:pt x="2" y="131"/>
                  </a:cubicBezTo>
                  <a:cubicBezTo>
                    <a:pt x="2" y="131"/>
                    <a:pt x="2" y="131"/>
                    <a:pt x="2" y="131"/>
                  </a:cubicBezTo>
                  <a:cubicBezTo>
                    <a:pt x="2" y="278"/>
                    <a:pt x="2" y="278"/>
                    <a:pt x="2" y="278"/>
                  </a:cubicBezTo>
                  <a:cubicBezTo>
                    <a:pt x="2" y="276"/>
                    <a:pt x="4" y="262"/>
                    <a:pt x="46" y="262"/>
                  </a:cubicBezTo>
                  <a:cubicBezTo>
                    <a:pt x="93" y="262"/>
                    <a:pt x="1777" y="262"/>
                    <a:pt x="1777" y="262"/>
                  </a:cubicBezTo>
                  <a:lnTo>
                    <a:pt x="1777" y="0"/>
                  </a:lnTo>
                  <a:close/>
                </a:path>
              </a:pathLst>
            </a:custGeom>
            <a:solidFill>
              <a:schemeClr val="accent6"/>
            </a:solidFill>
            <a:ln w="9525">
              <a:noFill/>
              <a:round/>
            </a:ln>
          </p:spPr>
          <p:txBody>
            <a:bodyPr vert="horz" wrap="square" lIns="91440" tIns="45720" rIns="91440" bIns="45720" numCol="1" anchor="t" anchorCtr="0" compatLnSpc="1"/>
            <a:lstStyle/>
            <a:p>
              <a:endParaRPr lang="en-US" dirty="0"/>
            </a:p>
          </p:txBody>
        </p:sp>
        <p:sp>
          <p:nvSpPr>
            <p:cNvPr id="1653" name="TextBox 1652"/>
            <p:cNvSpPr txBox="1"/>
            <p:nvPr/>
          </p:nvSpPr>
          <p:spPr>
            <a:xfrm>
              <a:off x="1256117" y="4894045"/>
              <a:ext cx="2569037" cy="338554"/>
            </a:xfrm>
            <a:prstGeom prst="rect">
              <a:avLst/>
            </a:prstGeom>
            <a:noFill/>
          </p:spPr>
          <p:txBody>
            <a:bodyPr wrap="non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24x7 ROUND THE CLOCK</a:t>
              </a:r>
            </a:p>
          </p:txBody>
        </p:sp>
      </p:grpSp>
      <p:pic>
        <p:nvPicPr>
          <p:cNvPr id="34" name="图片 3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111" b="97333" l="0" r="99567">
                        <a14:foregroundMark x1="41558" y1="4889" x2="41558" y2="4889"/>
                        <a14:foregroundMark x1="62338" y1="8000" x2="62338" y2="8000"/>
                        <a14:foregroundMark x1="62338" y1="3111" x2="62338" y2="3111"/>
                        <a14:foregroundMark x1="54978" y1="92889" x2="54978" y2="92889"/>
                        <a14:foregroundMark x1="56710" y1="97333" x2="56710" y2="97333"/>
                        <a14:backgroundMark x1="33333" y1="15556" x2="33333" y2="15556"/>
                      </a14:backgroundRemoval>
                    </a14:imgEffect>
                  </a14:imgLayer>
                </a14:imgProps>
              </a:ext>
            </a:extLst>
          </a:blip>
          <a:srcRect/>
          <a:stretch>
            <a:fillRect/>
          </a:stretch>
        </p:blipFill>
        <p:spPr>
          <a:xfrm>
            <a:off x="407368" y="332656"/>
            <a:ext cx="960869" cy="936104"/>
          </a:xfrm>
          <a:prstGeom prst="rect">
            <a:avLst/>
          </a:prstGeom>
        </p:spPr>
      </p:pic>
      <p:sp>
        <p:nvSpPr>
          <p:cNvPr id="35" name="Rectangle 2"/>
          <p:cNvSpPr txBox="1">
            <a:spLocks noChangeArrowheads="1"/>
          </p:cNvSpPr>
          <p:nvPr/>
        </p:nvSpPr>
        <p:spPr>
          <a:xfrm>
            <a:off x="1487488" y="476672"/>
            <a:ext cx="6840760" cy="64807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a:solidFill>
                  <a:schemeClr val="accent1"/>
                </a:solidFill>
              </a:rPr>
              <a:t>Click here to add Title text</a:t>
            </a:r>
            <a:endParaRPr lang="uk-UA" altLang="zh-CN" sz="4800">
              <a:solidFill>
                <a:schemeClr val="accent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638"/>
                                        </p:tgtEl>
                                        <p:attrNameLst>
                                          <p:attrName>style.visibility</p:attrName>
                                        </p:attrNameLst>
                                      </p:cBhvr>
                                      <p:to>
                                        <p:strVal val="visible"/>
                                      </p:to>
                                    </p:set>
                                    <p:anim calcmode="lin" valueType="num">
                                      <p:cBhvr additive="base">
                                        <p:cTn id="47" dur="500" fill="hold"/>
                                        <p:tgtEl>
                                          <p:spTgt spid="1638"/>
                                        </p:tgtEl>
                                        <p:attrNameLst>
                                          <p:attrName>ppt_x</p:attrName>
                                        </p:attrNameLst>
                                      </p:cBhvr>
                                      <p:tavLst>
                                        <p:tav tm="0">
                                          <p:val>
                                            <p:strVal val="1+#ppt_w/2"/>
                                          </p:val>
                                        </p:tav>
                                        <p:tav tm="100000">
                                          <p:val>
                                            <p:strVal val="#ppt_x"/>
                                          </p:val>
                                        </p:tav>
                                      </p:tavLst>
                                    </p:anim>
                                    <p:anim calcmode="lin" valueType="num">
                                      <p:cBhvr additive="base">
                                        <p:cTn id="48" dur="500" fill="hold"/>
                                        <p:tgtEl>
                                          <p:spTgt spid="163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639"/>
                                        </p:tgtEl>
                                        <p:attrNameLst>
                                          <p:attrName>style.visibility</p:attrName>
                                        </p:attrNameLst>
                                      </p:cBhvr>
                                      <p:to>
                                        <p:strVal val="visible"/>
                                      </p:to>
                                    </p:set>
                                    <p:anim calcmode="lin" valueType="num">
                                      <p:cBhvr additive="base">
                                        <p:cTn id="52" dur="500" fill="hold"/>
                                        <p:tgtEl>
                                          <p:spTgt spid="1639"/>
                                        </p:tgtEl>
                                        <p:attrNameLst>
                                          <p:attrName>ppt_x</p:attrName>
                                        </p:attrNameLst>
                                      </p:cBhvr>
                                      <p:tavLst>
                                        <p:tav tm="0">
                                          <p:val>
                                            <p:strVal val="1+#ppt_w/2"/>
                                          </p:val>
                                        </p:tav>
                                        <p:tav tm="100000">
                                          <p:val>
                                            <p:strVal val="#ppt_x"/>
                                          </p:val>
                                        </p:tav>
                                      </p:tavLst>
                                    </p:anim>
                                    <p:anim calcmode="lin" valueType="num">
                                      <p:cBhvr additive="base">
                                        <p:cTn id="53" dur="500" fill="hold"/>
                                        <p:tgtEl>
                                          <p:spTgt spid="163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642"/>
                                        </p:tgtEl>
                                        <p:attrNameLst>
                                          <p:attrName>style.visibility</p:attrName>
                                        </p:attrNameLst>
                                      </p:cBhvr>
                                      <p:to>
                                        <p:strVal val="visible"/>
                                      </p:to>
                                    </p:set>
                                    <p:anim calcmode="lin" valueType="num">
                                      <p:cBhvr additive="base">
                                        <p:cTn id="57" dur="500" fill="hold"/>
                                        <p:tgtEl>
                                          <p:spTgt spid="1642"/>
                                        </p:tgtEl>
                                        <p:attrNameLst>
                                          <p:attrName>ppt_x</p:attrName>
                                        </p:attrNameLst>
                                      </p:cBhvr>
                                      <p:tavLst>
                                        <p:tav tm="0">
                                          <p:val>
                                            <p:strVal val="1+#ppt_w/2"/>
                                          </p:val>
                                        </p:tav>
                                        <p:tav tm="100000">
                                          <p:val>
                                            <p:strVal val="#ppt_x"/>
                                          </p:val>
                                        </p:tav>
                                      </p:tavLst>
                                    </p:anim>
                                    <p:anim calcmode="lin" valueType="num">
                                      <p:cBhvr additive="base">
                                        <p:cTn id="58" dur="500" fill="hold"/>
                                        <p:tgtEl>
                                          <p:spTgt spid="164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643"/>
                                        </p:tgtEl>
                                        <p:attrNameLst>
                                          <p:attrName>style.visibility</p:attrName>
                                        </p:attrNameLst>
                                      </p:cBhvr>
                                      <p:to>
                                        <p:strVal val="visible"/>
                                      </p:to>
                                    </p:set>
                                    <p:anim calcmode="lin" valueType="num">
                                      <p:cBhvr additive="base">
                                        <p:cTn id="62" dur="500" fill="hold"/>
                                        <p:tgtEl>
                                          <p:spTgt spid="1643"/>
                                        </p:tgtEl>
                                        <p:attrNameLst>
                                          <p:attrName>ppt_x</p:attrName>
                                        </p:attrNameLst>
                                      </p:cBhvr>
                                      <p:tavLst>
                                        <p:tav tm="0">
                                          <p:val>
                                            <p:strVal val="1+#ppt_w/2"/>
                                          </p:val>
                                        </p:tav>
                                        <p:tav tm="100000">
                                          <p:val>
                                            <p:strVal val="#ppt_x"/>
                                          </p:val>
                                        </p:tav>
                                      </p:tavLst>
                                    </p:anim>
                                    <p:anim calcmode="lin" valueType="num">
                                      <p:cBhvr additive="base">
                                        <p:cTn id="63" dur="500" fill="hold"/>
                                        <p:tgtEl>
                                          <p:spTgt spid="164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630"/>
                                        </p:tgtEl>
                                        <p:attrNameLst>
                                          <p:attrName>style.visibility</p:attrName>
                                        </p:attrNameLst>
                                      </p:cBhvr>
                                      <p:to>
                                        <p:strVal val="visible"/>
                                      </p:to>
                                    </p:set>
                                    <p:anim calcmode="lin" valueType="num">
                                      <p:cBhvr additive="base">
                                        <p:cTn id="67" dur="500" fill="hold"/>
                                        <p:tgtEl>
                                          <p:spTgt spid="1630"/>
                                        </p:tgtEl>
                                        <p:attrNameLst>
                                          <p:attrName>ppt_x</p:attrName>
                                        </p:attrNameLst>
                                      </p:cBhvr>
                                      <p:tavLst>
                                        <p:tav tm="0">
                                          <p:val>
                                            <p:strVal val="1+#ppt_w/2"/>
                                          </p:val>
                                        </p:tav>
                                        <p:tav tm="100000">
                                          <p:val>
                                            <p:strVal val="#ppt_x"/>
                                          </p:val>
                                        </p:tav>
                                      </p:tavLst>
                                    </p:anim>
                                    <p:anim calcmode="lin" valueType="num">
                                      <p:cBhvr additive="base">
                                        <p:cTn id="68" dur="500" fill="hold"/>
                                        <p:tgtEl>
                                          <p:spTgt spid="163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631"/>
                                        </p:tgtEl>
                                        <p:attrNameLst>
                                          <p:attrName>style.visibility</p:attrName>
                                        </p:attrNameLst>
                                      </p:cBhvr>
                                      <p:to>
                                        <p:strVal val="visible"/>
                                      </p:to>
                                    </p:set>
                                    <p:anim calcmode="lin" valueType="num">
                                      <p:cBhvr additive="base">
                                        <p:cTn id="72" dur="500" fill="hold"/>
                                        <p:tgtEl>
                                          <p:spTgt spid="1631"/>
                                        </p:tgtEl>
                                        <p:attrNameLst>
                                          <p:attrName>ppt_x</p:attrName>
                                        </p:attrNameLst>
                                      </p:cBhvr>
                                      <p:tavLst>
                                        <p:tav tm="0">
                                          <p:val>
                                            <p:strVal val="1+#ppt_w/2"/>
                                          </p:val>
                                        </p:tav>
                                        <p:tav tm="100000">
                                          <p:val>
                                            <p:strVal val="#ppt_x"/>
                                          </p:val>
                                        </p:tav>
                                      </p:tavLst>
                                    </p:anim>
                                    <p:anim calcmode="lin" valueType="num">
                                      <p:cBhvr additive="base">
                                        <p:cTn id="73" dur="500" fill="hold"/>
                                        <p:tgtEl>
                                          <p:spTgt spid="1631"/>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1634"/>
                                        </p:tgtEl>
                                        <p:attrNameLst>
                                          <p:attrName>style.visibility</p:attrName>
                                        </p:attrNameLst>
                                      </p:cBhvr>
                                      <p:to>
                                        <p:strVal val="visible"/>
                                      </p:to>
                                    </p:set>
                                    <p:anim calcmode="lin" valueType="num">
                                      <p:cBhvr additive="base">
                                        <p:cTn id="77" dur="500" fill="hold"/>
                                        <p:tgtEl>
                                          <p:spTgt spid="1634"/>
                                        </p:tgtEl>
                                        <p:attrNameLst>
                                          <p:attrName>ppt_x</p:attrName>
                                        </p:attrNameLst>
                                      </p:cBhvr>
                                      <p:tavLst>
                                        <p:tav tm="0">
                                          <p:val>
                                            <p:strVal val="1+#ppt_w/2"/>
                                          </p:val>
                                        </p:tav>
                                        <p:tav tm="100000">
                                          <p:val>
                                            <p:strVal val="#ppt_x"/>
                                          </p:val>
                                        </p:tav>
                                      </p:tavLst>
                                    </p:anim>
                                    <p:anim calcmode="lin" valueType="num">
                                      <p:cBhvr additive="base">
                                        <p:cTn id="78" dur="500" fill="hold"/>
                                        <p:tgtEl>
                                          <p:spTgt spid="163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1635"/>
                                        </p:tgtEl>
                                        <p:attrNameLst>
                                          <p:attrName>style.visibility</p:attrName>
                                        </p:attrNameLst>
                                      </p:cBhvr>
                                      <p:to>
                                        <p:strVal val="visible"/>
                                      </p:to>
                                    </p:set>
                                    <p:anim calcmode="lin" valueType="num">
                                      <p:cBhvr additive="base">
                                        <p:cTn id="82" dur="500" fill="hold"/>
                                        <p:tgtEl>
                                          <p:spTgt spid="1635"/>
                                        </p:tgtEl>
                                        <p:attrNameLst>
                                          <p:attrName>ppt_x</p:attrName>
                                        </p:attrNameLst>
                                      </p:cBhvr>
                                      <p:tavLst>
                                        <p:tav tm="0">
                                          <p:val>
                                            <p:strVal val="1+#ppt_w/2"/>
                                          </p:val>
                                        </p:tav>
                                        <p:tav tm="100000">
                                          <p:val>
                                            <p:strVal val="#ppt_x"/>
                                          </p:val>
                                        </p:tav>
                                      </p:tavLst>
                                    </p:anim>
                                    <p:anim calcmode="lin" valueType="num">
                                      <p:cBhvr additive="base">
                                        <p:cTn id="83" dur="500" fill="hold"/>
                                        <p:tgtEl>
                                          <p:spTgt spid="1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 grpId="0"/>
      <p:bldP spid="1631" grpId="0"/>
      <p:bldP spid="1634" grpId="0"/>
      <p:bldP spid="1635" grpId="0"/>
      <p:bldP spid="1638" grpId="0"/>
      <p:bldP spid="1639" grpId="0"/>
      <p:bldP spid="1642" grpId="0"/>
      <p:bldP spid="1643" grpId="0"/>
    </p:bldLst>
  </p:timing>
</p:sld>
</file>

<file path=ppt/theme/theme1.xml><?xml version="1.0" encoding="utf-8"?>
<a:theme xmlns:a="http://schemas.openxmlformats.org/drawingml/2006/main" name="template">
  <a:themeElements>
    <a:clrScheme name="绿色">
      <a:dk1>
        <a:sysClr val="windowText" lastClr="000000"/>
      </a:dk1>
      <a:lt1>
        <a:sysClr val="window" lastClr="FFFFFF"/>
      </a:lt1>
      <a:dk2>
        <a:srgbClr val="122C4D"/>
      </a:dk2>
      <a:lt2>
        <a:srgbClr val="FFFCFF"/>
      </a:lt2>
      <a:accent1>
        <a:srgbClr val="36441E"/>
      </a:accent1>
      <a:accent2>
        <a:srgbClr val="4E8D39"/>
      </a:accent2>
      <a:accent3>
        <a:srgbClr val="88A72E"/>
      </a:accent3>
      <a:accent4>
        <a:srgbClr val="C2CA28"/>
      </a:accent4>
      <a:accent5>
        <a:srgbClr val="C6CA72"/>
      </a:accent5>
      <a:accent6>
        <a:srgbClr val="95D296"/>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1462</Words>
  <Application>Microsoft Office PowerPoint</Application>
  <PresentationFormat>宽屏</PresentationFormat>
  <Paragraphs>154</Paragraphs>
  <Slides>21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Gill Sans</vt:lpstr>
      <vt:lpstr>Lato Heavy</vt:lpstr>
      <vt:lpstr>Roboto Condensed Light</vt:lpstr>
      <vt:lpstr>等线</vt:lpstr>
      <vt:lpstr>Arial</vt:lpstr>
      <vt:lpstr>Calibri</vt:lpstr>
      <vt:lpstr>Calibri Light</vt:lpstr>
      <vt:lpstr>Helvetica</vt:lpstr>
      <vt:lpstr>Open Sans</vt:lpstr>
      <vt:lpstr>Source Sans Pro Light</vt:lpstr>
      <vt:lpstr>template</vt:lpstr>
      <vt:lpstr>简约时尚绿色环保主题模板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简约时尚绿色环保主题模板</dc:title>
  <dc:creator/>
  <cp:lastModifiedBy>天 下</cp:lastModifiedBy>
  <cp:revision>22</cp:revision>
  <dcterms:created xsi:type="dcterms:W3CDTF">2016-07-09T02:40:00Z</dcterms:created>
  <dcterms:modified xsi:type="dcterms:W3CDTF">2021-01-04T13:47:52Z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