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58" r:id="rId9"/>
    <p:sldId id="266" r:id="rId10"/>
    <p:sldId id="267" r:id="rId11"/>
    <p:sldId id="268" r:id="rId12"/>
    <p:sldId id="269" r:id="rId13"/>
    <p:sldId id="260" r:id="rId14"/>
    <p:sldId id="274" r:id="rId15"/>
    <p:sldId id="275" r:id="rId16"/>
    <p:sldId id="276" r:id="rId17"/>
    <p:sldId id="277" r:id="rId18"/>
    <p:sldId id="261" r:id="rId19"/>
    <p:sldId id="270" r:id="rId20"/>
    <p:sldId id="271" r:id="rId21"/>
    <p:sldId id="272" r:id="rId22"/>
    <p:sldId id="273" r:id="rId23"/>
    <p:sldId id="278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4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E002B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CE-4AD7-8970-104A4FD5D198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CE-4AD7-8970-104A4FD5D198}"/>
            </c:ext>
          </c:extLst>
        </c:ser>
        <c:ser>
          <c:idx val="1"/>
          <c:order val="1"/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CE-4AD7-8970-104A4FD5D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28203040"/>
        <c:axId val="1128202480"/>
      </c:barChart>
      <c:catAx>
        <c:axId val="112820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zh-CN"/>
          </a:p>
        </c:txPr>
        <c:crossAx val="1128202480"/>
        <c:crosses val="autoZero"/>
        <c:auto val="1"/>
        <c:lblAlgn val="ctr"/>
        <c:lblOffset val="100"/>
        <c:noMultiLvlLbl val="0"/>
      </c:catAx>
      <c:valAx>
        <c:axId val="11282024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2820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03198-8EB2-4D6F-A173-0381E770D9B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CF5ED-1D63-4F39-8E7D-D2771C681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CF5ED-1D63-4F39-8E7D-D2771C68130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9D672-0935-42F7-9180-F394A2137D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311D-34AD-4D55-830C-0BAF91B4A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440616"/>
            <a:ext cx="9144000" cy="1705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BF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4476" y="4391887"/>
            <a:ext cx="5562600" cy="34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适合篮球运动等</a:t>
            </a:r>
            <a:r>
              <a:rPr lang="en-US" altLang="zh-CN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幻灯演讲  </a:t>
            </a:r>
            <a:r>
              <a:rPr lang="en-US" altLang="zh-CN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1836004" y="3845118"/>
            <a:ext cx="549954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篮球运动极限运动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模板</a:t>
            </a:r>
          </a:p>
        </p:txBody>
      </p:sp>
      <p:pic>
        <p:nvPicPr>
          <p:cNvPr id="9" name="纯音乐 - 激情体育运动背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4023" y="5218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1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5"/>
          <p:cNvGrpSpPr/>
          <p:nvPr/>
        </p:nvGrpSpPr>
        <p:grpSpPr>
          <a:xfrm>
            <a:off x="2820350" y="2582942"/>
            <a:ext cx="3755733" cy="1564905"/>
            <a:chOff x="3960309" y="3165179"/>
            <a:chExt cx="4579147" cy="1908000"/>
          </a:xfrm>
        </p:grpSpPr>
        <p:sp>
          <p:nvSpPr>
            <p:cNvPr id="8" name="Freeform 17"/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7"/>
            <p:cNvSpPr/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8"/>
            <p:cNvSpPr/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9"/>
            <p:cNvSpPr/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00"/>
          <p:cNvSpPr/>
          <p:nvPr/>
        </p:nvSpPr>
        <p:spPr bwMode="auto">
          <a:xfrm>
            <a:off x="6080960" y="2912945"/>
            <a:ext cx="2091273" cy="235216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3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08"/>
          <p:cNvSpPr/>
          <p:nvPr/>
        </p:nvSpPr>
        <p:spPr bwMode="auto">
          <a:xfrm flipH="1">
            <a:off x="957545" y="3165736"/>
            <a:ext cx="2092624" cy="235216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3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12"/>
          <p:cNvSpPr/>
          <p:nvPr/>
        </p:nvSpPr>
        <p:spPr>
          <a:xfrm>
            <a:off x="4775092" y="2338419"/>
            <a:ext cx="551544" cy="821911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3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13"/>
          <p:cNvSpPr/>
          <p:nvPr/>
        </p:nvSpPr>
        <p:spPr>
          <a:xfrm flipH="1">
            <a:off x="3370548" y="2333012"/>
            <a:ext cx="551544" cy="821911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749935">
              <a:lnSpc>
                <a:spcPct val="130000"/>
              </a:lnSpc>
              <a:defRPr/>
            </a:pPr>
            <a:endParaRPr lang="zh-CN" altLang="en-US" sz="820" ker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ChangeAspect="1" noEditPoints="1"/>
          </p:cNvSpPr>
          <p:nvPr/>
        </p:nvSpPr>
        <p:spPr bwMode="auto">
          <a:xfrm>
            <a:off x="3184439" y="3296569"/>
            <a:ext cx="186113" cy="198255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9" tIns="37498" rIns="74999" bIns="37498" numCol="1" anchor="t" anchorCtr="0" compatLnSpc="1"/>
          <a:lstStyle/>
          <a:p>
            <a:pPr>
              <a:lnSpc>
                <a:spcPct val="13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"/>
          <p:cNvSpPr>
            <a:spLocks noChangeAspect="1" noEditPoints="1"/>
          </p:cNvSpPr>
          <p:nvPr/>
        </p:nvSpPr>
        <p:spPr bwMode="auto">
          <a:xfrm>
            <a:off x="3862334" y="3278353"/>
            <a:ext cx="239868" cy="24012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9" tIns="37498" rIns="74999" bIns="37498" numCol="1" anchor="t" anchorCtr="0" compatLnSpc="1"/>
          <a:lstStyle/>
          <a:p>
            <a:pPr>
              <a:lnSpc>
                <a:spcPct val="13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1"/>
          <p:cNvSpPr>
            <a:spLocks noChangeAspect="1" noEditPoints="1"/>
          </p:cNvSpPr>
          <p:nvPr/>
        </p:nvSpPr>
        <p:spPr bwMode="auto">
          <a:xfrm>
            <a:off x="4767696" y="3288691"/>
            <a:ext cx="208980" cy="209639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9" tIns="37498" rIns="74999" bIns="37498" numCol="1" anchor="t" anchorCtr="0" compatLnSpc="1"/>
          <a:lstStyle/>
          <a:p>
            <a:pPr>
              <a:lnSpc>
                <a:spcPct val="13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"/>
          <p:cNvSpPr>
            <a:spLocks noChangeAspect="1"/>
          </p:cNvSpPr>
          <p:nvPr/>
        </p:nvSpPr>
        <p:spPr bwMode="auto">
          <a:xfrm>
            <a:off x="5803918" y="3297531"/>
            <a:ext cx="199293" cy="20668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999" tIns="37498" rIns="74999" bIns="37498" numCol="1" anchor="t" anchorCtr="0" compatLnSpc="1"/>
          <a:lstStyle/>
          <a:p>
            <a:pPr>
              <a:lnSpc>
                <a:spcPct val="130000"/>
              </a:lnSpc>
            </a:pPr>
            <a:endParaRPr lang="en-US" sz="147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 Placeholder 7"/>
          <p:cNvSpPr txBox="1"/>
          <p:nvPr/>
        </p:nvSpPr>
        <p:spPr>
          <a:xfrm>
            <a:off x="856968" y="2311453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 Placeholder 2"/>
          <p:cNvSpPr txBox="1"/>
          <p:nvPr/>
        </p:nvSpPr>
        <p:spPr>
          <a:xfrm>
            <a:off x="1116688" y="2585121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760275" y="1742493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 Placeholder 2"/>
          <p:cNvSpPr txBox="1"/>
          <p:nvPr/>
        </p:nvSpPr>
        <p:spPr>
          <a:xfrm>
            <a:off x="3019995" y="2016161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5137715" y="1925373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 Placeholder 2"/>
          <p:cNvSpPr txBox="1"/>
          <p:nvPr/>
        </p:nvSpPr>
        <p:spPr>
          <a:xfrm>
            <a:off x="5397435" y="2199041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6512702" y="3110706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 Placeholder 2"/>
          <p:cNvSpPr txBox="1"/>
          <p:nvPr/>
        </p:nvSpPr>
        <p:spPr>
          <a:xfrm>
            <a:off x="6772421" y="3384374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325100" y="142"/>
            <a:ext cx="6818650" cy="5143218"/>
          </a:xfrm>
          <a:custGeom>
            <a:avLst/>
            <a:gdLst>
              <a:gd name="connsiteX0" fmla="*/ 0 w 7664245"/>
              <a:gd name="connsiteY0" fmla="*/ 0 h 6858000"/>
              <a:gd name="connsiteX1" fmla="*/ 7664245 w 7664245"/>
              <a:gd name="connsiteY1" fmla="*/ 0 h 6858000"/>
              <a:gd name="connsiteX2" fmla="*/ 7664245 w 7664245"/>
              <a:gd name="connsiteY2" fmla="*/ 6858000 h 6858000"/>
              <a:gd name="connsiteX3" fmla="*/ 0 w 7664245"/>
              <a:gd name="connsiteY3" fmla="*/ 6858000 h 6858000"/>
              <a:gd name="connsiteX4" fmla="*/ 0 w 7664245"/>
              <a:gd name="connsiteY4" fmla="*/ 0 h 6858000"/>
              <a:gd name="connsiteX0-1" fmla="*/ 3657600 w 7664245"/>
              <a:gd name="connsiteY0-2" fmla="*/ 0 h 6858000"/>
              <a:gd name="connsiteX1-3" fmla="*/ 7664245 w 7664245"/>
              <a:gd name="connsiteY1-4" fmla="*/ 0 h 6858000"/>
              <a:gd name="connsiteX2-5" fmla="*/ 7664245 w 7664245"/>
              <a:gd name="connsiteY2-6" fmla="*/ 6858000 h 6858000"/>
              <a:gd name="connsiteX3-7" fmla="*/ 0 w 7664245"/>
              <a:gd name="connsiteY3-8" fmla="*/ 6858000 h 6858000"/>
              <a:gd name="connsiteX4-9" fmla="*/ 3657600 w 7664245"/>
              <a:gd name="connsiteY4-10" fmla="*/ 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64245" h="6858000">
                <a:moveTo>
                  <a:pt x="3657600" y="0"/>
                </a:moveTo>
                <a:lnTo>
                  <a:pt x="7664245" y="0"/>
                </a:lnTo>
                <a:lnTo>
                  <a:pt x="7664245" y="6858000"/>
                </a:lnTo>
                <a:lnTo>
                  <a:pt x="0" y="6858000"/>
                </a:lnTo>
                <a:lnTo>
                  <a:pt x="3657600" y="0"/>
                </a:lnTo>
                <a:close/>
              </a:path>
            </a:pathLst>
          </a:custGeom>
          <a:blipFill dpi="0" rotWithShape="1"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entagon 25"/>
          <p:cNvSpPr/>
          <p:nvPr/>
        </p:nvSpPr>
        <p:spPr>
          <a:xfrm>
            <a:off x="345620" y="1767363"/>
            <a:ext cx="455611" cy="273069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840968" y="1728113"/>
            <a:ext cx="2791269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Pentagon 33"/>
          <p:cNvSpPr/>
          <p:nvPr/>
        </p:nvSpPr>
        <p:spPr>
          <a:xfrm>
            <a:off x="345620" y="2435216"/>
            <a:ext cx="455611" cy="273069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02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34"/>
          <p:cNvSpPr/>
          <p:nvPr/>
        </p:nvSpPr>
        <p:spPr>
          <a:xfrm>
            <a:off x="840968" y="2395965"/>
            <a:ext cx="2467226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Pentagon 36"/>
          <p:cNvSpPr/>
          <p:nvPr/>
        </p:nvSpPr>
        <p:spPr>
          <a:xfrm>
            <a:off x="345620" y="3093598"/>
            <a:ext cx="455611" cy="273069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37"/>
          <p:cNvSpPr/>
          <p:nvPr/>
        </p:nvSpPr>
        <p:spPr>
          <a:xfrm>
            <a:off x="840969" y="3054346"/>
            <a:ext cx="2350113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Pentagon 39"/>
          <p:cNvSpPr/>
          <p:nvPr/>
        </p:nvSpPr>
        <p:spPr>
          <a:xfrm>
            <a:off x="345620" y="3782460"/>
            <a:ext cx="455611" cy="273069"/>
          </a:xfrm>
          <a:prstGeom prst="homePlat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rgbClr val="E46C0A">
                  <a:tint val="0"/>
                </a:srgb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04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40"/>
          <p:cNvSpPr/>
          <p:nvPr/>
        </p:nvSpPr>
        <p:spPr>
          <a:xfrm>
            <a:off x="840969" y="3743209"/>
            <a:ext cx="2143655" cy="364711"/>
          </a:xfrm>
          <a:prstGeom prst="rect">
            <a:avLst/>
          </a:prstGeom>
        </p:spPr>
        <p:txBody>
          <a:bodyPr wrap="square" lIns="68576" tIns="34288" rIns="68576" bIns="3428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3445475" y="2072482"/>
            <a:ext cx="1580535" cy="685762"/>
            <a:chOff x="5621315" y="2514600"/>
            <a:chExt cx="2107496" cy="914400"/>
          </a:xfrm>
        </p:grpSpPr>
        <p:sp>
          <p:nvSpPr>
            <p:cNvPr id="17" name="Parallelogram 14"/>
            <p:cNvSpPr/>
            <p:nvPr/>
          </p:nvSpPr>
          <p:spPr>
            <a:xfrm>
              <a:off x="5621315" y="251460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AutoShape 59"/>
            <p:cNvSpPr/>
            <p:nvPr/>
          </p:nvSpPr>
          <p:spPr bwMode="auto">
            <a:xfrm>
              <a:off x="6442494" y="2777487"/>
              <a:ext cx="465138" cy="464344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9" tIns="19049" rIns="19049" bIns="19049" anchor="ctr"/>
            <a:lstStyle/>
            <a:p>
              <a:pPr algn="ctr" defTabSz="171450" hangingPunct="0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sym typeface="Gill Sans" charset="0"/>
              </a:endParaRPr>
            </a:p>
          </p:txBody>
        </p:sp>
      </p:grpSp>
      <p:grpSp>
        <p:nvGrpSpPr>
          <p:cNvPr id="19" name="Group 1"/>
          <p:cNvGrpSpPr/>
          <p:nvPr/>
        </p:nvGrpSpPr>
        <p:grpSpPr>
          <a:xfrm>
            <a:off x="3851035" y="1169318"/>
            <a:ext cx="1580535" cy="685762"/>
            <a:chOff x="6162090" y="1310315"/>
            <a:chExt cx="2107496" cy="914400"/>
          </a:xfrm>
        </p:grpSpPr>
        <p:sp>
          <p:nvSpPr>
            <p:cNvPr id="20" name="Parallelogram 13"/>
            <p:cNvSpPr/>
            <p:nvPr/>
          </p:nvSpPr>
          <p:spPr>
            <a:xfrm>
              <a:off x="6162090" y="131031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1" name="Group 42"/>
            <p:cNvGrpSpPr/>
            <p:nvPr/>
          </p:nvGrpSpPr>
          <p:grpSpPr>
            <a:xfrm>
              <a:off x="6983269" y="1549630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3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4" name="Group 5"/>
          <p:cNvGrpSpPr/>
          <p:nvPr/>
        </p:nvGrpSpPr>
        <p:grpSpPr>
          <a:xfrm>
            <a:off x="2570048" y="3878811"/>
            <a:ext cx="1580535" cy="685762"/>
            <a:chOff x="4454013" y="4923170"/>
            <a:chExt cx="2107496" cy="914400"/>
          </a:xfrm>
        </p:grpSpPr>
        <p:sp>
          <p:nvSpPr>
            <p:cNvPr id="25" name="Parallelogram 16"/>
            <p:cNvSpPr/>
            <p:nvPr/>
          </p:nvSpPr>
          <p:spPr>
            <a:xfrm>
              <a:off x="4454013" y="4923170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6" name="Group 45"/>
            <p:cNvGrpSpPr/>
            <p:nvPr/>
          </p:nvGrpSpPr>
          <p:grpSpPr>
            <a:xfrm>
              <a:off x="5348217" y="5147801"/>
              <a:ext cx="319088" cy="465138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2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  <p:sp>
            <p:nvSpPr>
              <p:cNvPr id="2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9" name="Group 4"/>
          <p:cNvGrpSpPr/>
          <p:nvPr/>
        </p:nvGrpSpPr>
        <p:grpSpPr>
          <a:xfrm>
            <a:off x="3011202" y="2975647"/>
            <a:ext cx="1580535" cy="685762"/>
            <a:chOff x="5042252" y="3718885"/>
            <a:chExt cx="2107496" cy="914400"/>
          </a:xfrm>
        </p:grpSpPr>
        <p:sp>
          <p:nvSpPr>
            <p:cNvPr id="30" name="Parallelogram 15"/>
            <p:cNvSpPr/>
            <p:nvPr/>
          </p:nvSpPr>
          <p:spPr>
            <a:xfrm>
              <a:off x="5042252" y="3718885"/>
              <a:ext cx="2107496" cy="914400"/>
            </a:xfrm>
            <a:prstGeom prst="parallelogram">
              <a:avLst>
                <a:gd name="adj" fmla="val 52419"/>
              </a:avLst>
            </a:prstGeom>
            <a:solidFill>
              <a:srgbClr val="AE0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1" name="Group 48"/>
            <p:cNvGrpSpPr/>
            <p:nvPr/>
          </p:nvGrpSpPr>
          <p:grpSpPr>
            <a:xfrm>
              <a:off x="5863431" y="3980425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2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4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49" tIns="19049" rIns="19049" bIns="19049" anchor="ctr"/>
              <a:lstStyle/>
              <a:p>
                <a:pPr algn="ctr" defTabSz="171450" hangingPunct="0"/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>
            <a:off x="1612233" y="1031606"/>
            <a:ext cx="1114790" cy="2456253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>
            <a:spLocks noChangeArrowheads="1"/>
          </p:cNvSpPr>
          <p:nvPr/>
        </p:nvSpPr>
        <p:spPr bwMode="auto">
          <a:xfrm>
            <a:off x="3260907" y="1031606"/>
            <a:ext cx="1114790" cy="2456253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6603886" y="1031606"/>
            <a:ext cx="958719" cy="2456253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>
            <a:spLocks noChangeArrowheads="1"/>
          </p:cNvSpPr>
          <p:nvPr/>
        </p:nvSpPr>
        <p:spPr bwMode="auto">
          <a:xfrm>
            <a:off x="4953974" y="1031606"/>
            <a:ext cx="1116028" cy="2456253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603887" y="1195108"/>
            <a:ext cx="465734" cy="1386055"/>
            <a:chOff x="9286715" y="1680422"/>
            <a:chExt cx="654939" cy="1949140"/>
          </a:xfrm>
          <a:solidFill>
            <a:schemeClr val="bg1">
              <a:lumMod val="50000"/>
            </a:schemeClr>
          </a:solidFill>
        </p:grpSpPr>
        <p:sp>
          <p:nvSpPr>
            <p:cNvPr id="12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4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15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1612233" y="1195108"/>
            <a:ext cx="468212" cy="1386055"/>
            <a:chOff x="2267202" y="1680422"/>
            <a:chExt cx="658423" cy="1949140"/>
          </a:xfrm>
          <a:solidFill>
            <a:srgbClr val="AE002B"/>
          </a:solidFill>
        </p:grpSpPr>
        <p:sp>
          <p:nvSpPr>
            <p:cNvPr id="17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9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260907" y="1195108"/>
            <a:ext cx="466973" cy="1386055"/>
            <a:chOff x="4585650" y="1680422"/>
            <a:chExt cx="656681" cy="1949140"/>
          </a:xfrm>
          <a:solidFill>
            <a:schemeClr val="bg1">
              <a:lumMod val="50000"/>
            </a:schemeClr>
          </a:solidFill>
        </p:grpSpPr>
        <p:sp>
          <p:nvSpPr>
            <p:cNvPr id="22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>
                <a:solidFill>
                  <a:srgbClr val="009882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24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25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  <p:sp>
            <p:nvSpPr>
              <p:cNvPr id="26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1914984" y="2913123"/>
            <a:ext cx="5361742" cy="466973"/>
            <a:chOff x="2692946" y="4096380"/>
            <a:chExt cx="7539950" cy="656681"/>
          </a:xfrm>
        </p:grpSpPr>
        <p:grpSp>
          <p:nvGrpSpPr>
            <p:cNvPr id="28" name="组合 27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46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4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35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32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953974" y="1195108"/>
            <a:ext cx="468212" cy="1386055"/>
            <a:chOff x="6966525" y="1680422"/>
            <a:chExt cx="658423" cy="1949140"/>
          </a:xfrm>
          <a:solidFill>
            <a:srgbClr val="AE002B"/>
          </a:solidFill>
        </p:grpSpPr>
        <p:sp>
          <p:nvSpPr>
            <p:cNvPr id="52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5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7" name="TextBox 23"/>
          <p:cNvSpPr txBox="1"/>
          <p:nvPr/>
        </p:nvSpPr>
        <p:spPr>
          <a:xfrm>
            <a:off x="937879" y="3970137"/>
            <a:ext cx="17487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937880" y="374948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9" name="TextBox 23"/>
          <p:cNvSpPr txBox="1"/>
          <p:nvPr/>
        </p:nvSpPr>
        <p:spPr>
          <a:xfrm>
            <a:off x="2773452" y="3970137"/>
            <a:ext cx="17487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TextBox 24"/>
          <p:cNvSpPr txBox="1"/>
          <p:nvPr/>
        </p:nvSpPr>
        <p:spPr>
          <a:xfrm>
            <a:off x="2773453" y="374948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1" name="TextBox 23"/>
          <p:cNvSpPr txBox="1"/>
          <p:nvPr/>
        </p:nvSpPr>
        <p:spPr>
          <a:xfrm>
            <a:off x="4615799" y="3970137"/>
            <a:ext cx="17487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TextBox 24"/>
          <p:cNvSpPr txBox="1"/>
          <p:nvPr/>
        </p:nvSpPr>
        <p:spPr>
          <a:xfrm>
            <a:off x="4615800" y="374948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6451372" y="3970137"/>
            <a:ext cx="174878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6451373" y="374948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91361" y="1008718"/>
            <a:ext cx="2159959" cy="477113"/>
            <a:chOff x="3131840" y="987574"/>
            <a:chExt cx="2880320" cy="648072"/>
          </a:xfrm>
        </p:grpSpPr>
        <p:sp>
          <p:nvSpPr>
            <p:cNvPr id="5" name="圆角矩形 4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864114" y="1080778"/>
              <a:ext cx="1631428" cy="548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2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2563266" y="1903623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563266" y="2911969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3030327" y="2119697"/>
            <a:ext cx="3493260" cy="588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2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755379" y="3056019"/>
            <a:ext cx="4158461" cy="4385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1" name="椭圆 10"/>
          <p:cNvSpPr/>
          <p:nvPr/>
        </p:nvSpPr>
        <p:spPr>
          <a:xfrm>
            <a:off x="4554551" y="4064364"/>
            <a:ext cx="431992" cy="4321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2351"/>
          <p:cNvSpPr/>
          <p:nvPr/>
        </p:nvSpPr>
        <p:spPr bwMode="auto">
          <a:xfrm>
            <a:off x="2999459" y="1473341"/>
            <a:ext cx="3127022" cy="844409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8" name="Freeform 2352"/>
          <p:cNvSpPr>
            <a:spLocks noEditPoints="1"/>
          </p:cNvSpPr>
          <p:nvPr/>
        </p:nvSpPr>
        <p:spPr bwMode="auto">
          <a:xfrm>
            <a:off x="3551485" y="2517563"/>
            <a:ext cx="2295031" cy="72361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9" name="Freeform 2353"/>
          <p:cNvSpPr/>
          <p:nvPr/>
        </p:nvSpPr>
        <p:spPr bwMode="auto">
          <a:xfrm>
            <a:off x="3837093" y="3410515"/>
            <a:ext cx="1710267" cy="557671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10" name="Freeform 2354"/>
          <p:cNvSpPr/>
          <p:nvPr/>
        </p:nvSpPr>
        <p:spPr bwMode="auto">
          <a:xfrm>
            <a:off x="3982721" y="3658870"/>
            <a:ext cx="1574800" cy="782320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Freeform 2355"/>
          <p:cNvSpPr/>
          <p:nvPr/>
        </p:nvSpPr>
        <p:spPr bwMode="auto">
          <a:xfrm>
            <a:off x="3804356" y="2764790"/>
            <a:ext cx="2055707" cy="1022773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Freeform 2356"/>
          <p:cNvSpPr/>
          <p:nvPr/>
        </p:nvSpPr>
        <p:spPr bwMode="auto">
          <a:xfrm>
            <a:off x="3507458" y="1743146"/>
            <a:ext cx="2635956" cy="1311769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99663" y="2044560"/>
            <a:ext cx="488809" cy="1980071"/>
            <a:chOff x="7312026" y="2874963"/>
            <a:chExt cx="687388" cy="2784475"/>
          </a:xfrm>
        </p:grpSpPr>
        <p:sp>
          <p:nvSpPr>
            <p:cNvPr id="14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7" name="TextBox 23"/>
          <p:cNvSpPr txBox="1"/>
          <p:nvPr/>
        </p:nvSpPr>
        <p:spPr>
          <a:xfrm>
            <a:off x="1124235" y="1666368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1124236" y="147759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9" name="TextBox 23"/>
          <p:cNvSpPr txBox="1"/>
          <p:nvPr/>
        </p:nvSpPr>
        <p:spPr>
          <a:xfrm>
            <a:off x="1124235" y="3517308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124236" y="332853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393419" y="2656970"/>
            <a:ext cx="1748787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4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74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393420" y="2468194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901512" y="2675784"/>
            <a:ext cx="1124772" cy="297232"/>
            <a:chOff x="1424694" y="3437117"/>
            <a:chExt cx="1499779" cy="396331"/>
          </a:xfrm>
          <a:solidFill>
            <a:srgbClr val="AE002B"/>
          </a:solidFill>
        </p:grpSpPr>
        <p:sp>
          <p:nvSpPr>
            <p:cNvPr id="8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077872" y="2785750"/>
            <a:ext cx="1124772" cy="288980"/>
            <a:chOff x="2993261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11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3254232" y="2675784"/>
            <a:ext cx="1124772" cy="297231"/>
            <a:chOff x="4561827" y="3437117"/>
            <a:chExt cx="1499779" cy="396330"/>
          </a:xfrm>
          <a:solidFill>
            <a:srgbClr val="AE002B"/>
          </a:solidFill>
        </p:grpSpPr>
        <p:sp>
          <p:nvSpPr>
            <p:cNvPr id="14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2"/>
          <p:cNvGrpSpPr/>
          <p:nvPr/>
        </p:nvGrpSpPr>
        <p:grpSpPr>
          <a:xfrm>
            <a:off x="4430592" y="2785750"/>
            <a:ext cx="1124772" cy="288980"/>
            <a:chOff x="6130393" y="3583747"/>
            <a:chExt cx="1499779" cy="385328"/>
          </a:xfrm>
          <a:solidFill>
            <a:schemeClr val="bg1">
              <a:lumMod val="50000"/>
            </a:schemeClr>
          </a:solidFill>
        </p:grpSpPr>
        <p:sp>
          <p:nvSpPr>
            <p:cNvPr id="17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6783313" y="2785752"/>
            <a:ext cx="1124772" cy="288979"/>
            <a:chOff x="9267526" y="3583748"/>
            <a:chExt cx="1499779" cy="385327"/>
          </a:xfrm>
          <a:solidFill>
            <a:schemeClr val="bg1">
              <a:lumMod val="50000"/>
            </a:schemeClr>
          </a:solidFill>
        </p:grpSpPr>
        <p:sp>
          <p:nvSpPr>
            <p:cNvPr id="20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9"/>
          <p:cNvGrpSpPr/>
          <p:nvPr/>
        </p:nvGrpSpPr>
        <p:grpSpPr>
          <a:xfrm>
            <a:off x="5606953" y="2675784"/>
            <a:ext cx="1124772" cy="297232"/>
            <a:chOff x="7698960" y="3437117"/>
            <a:chExt cx="1499779" cy="396331"/>
          </a:xfrm>
          <a:solidFill>
            <a:srgbClr val="AE002B"/>
          </a:solidFill>
        </p:grpSpPr>
        <p:sp>
          <p:nvSpPr>
            <p:cNvPr id="23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7171579" y="3138980"/>
            <a:ext cx="348239" cy="348834"/>
            <a:chOff x="9145588" y="4435475"/>
            <a:chExt cx="464344" cy="465138"/>
          </a:xfrm>
          <a:solidFill>
            <a:schemeClr val="bg1">
              <a:lumMod val="50000"/>
            </a:schemeClr>
          </a:solidFill>
        </p:grpSpPr>
        <p:sp>
          <p:nvSpPr>
            <p:cNvPr id="26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6046806" y="2274650"/>
            <a:ext cx="348239" cy="348239"/>
            <a:chOff x="7287419" y="2577307"/>
            <a:chExt cx="464344" cy="464344"/>
          </a:xfrm>
          <a:solidFill>
            <a:srgbClr val="AE002B"/>
          </a:solidFill>
        </p:grpSpPr>
        <p:sp>
          <p:nvSpPr>
            <p:cNvPr id="36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AutoShape 59"/>
          <p:cNvSpPr/>
          <p:nvPr/>
        </p:nvSpPr>
        <p:spPr bwMode="auto">
          <a:xfrm>
            <a:off x="2411602" y="3131910"/>
            <a:ext cx="348834" cy="348239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14287" tIns="14287" rIns="14287" bIns="14287" anchor="ctr"/>
          <a:lstStyle/>
          <a:p>
            <a:pPr algn="ctr" defTabSz="171450" hangingPunct="0">
              <a:lnSpc>
                <a:spcPct val="130000"/>
              </a:lnSpc>
            </a:pP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Group 38"/>
          <p:cNvGrpSpPr/>
          <p:nvPr/>
        </p:nvGrpSpPr>
        <p:grpSpPr>
          <a:xfrm>
            <a:off x="3693788" y="2269827"/>
            <a:ext cx="348834" cy="293473"/>
            <a:chOff x="5368132" y="2625725"/>
            <a:chExt cx="465138" cy="391319"/>
          </a:xfrm>
          <a:solidFill>
            <a:srgbClr val="AE002B"/>
          </a:solidFill>
        </p:grpSpPr>
        <p:sp>
          <p:nvSpPr>
            <p:cNvPr id="41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2"/>
          <p:cNvGrpSpPr/>
          <p:nvPr/>
        </p:nvGrpSpPr>
        <p:grpSpPr>
          <a:xfrm>
            <a:off x="1289778" y="2274353"/>
            <a:ext cx="348239" cy="272043"/>
            <a:chOff x="2581275" y="1710532"/>
            <a:chExt cx="464344" cy="362744"/>
          </a:xfrm>
          <a:solidFill>
            <a:srgbClr val="AE002B"/>
          </a:solidFill>
        </p:grpSpPr>
        <p:sp>
          <p:nvSpPr>
            <p:cNvPr id="45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4873853" y="3131910"/>
            <a:ext cx="239303" cy="348834"/>
            <a:chOff x="5441157" y="4440238"/>
            <a:chExt cx="319088" cy="465138"/>
          </a:xfrm>
          <a:solidFill>
            <a:schemeClr val="bg1">
              <a:lumMod val="50000"/>
            </a:schemeClr>
          </a:solidFill>
        </p:grpSpPr>
        <p:sp>
          <p:nvSpPr>
            <p:cNvPr id="53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4287" tIns="14287" rIns="14287" bIns="14287" anchor="ctr"/>
            <a:lstStyle/>
            <a:p>
              <a:pPr algn="ctr" defTabSz="171450" hangingPunct="0">
                <a:lnSpc>
                  <a:spcPct val="130000"/>
                </a:lnSpc>
              </a:pPr>
              <a:endParaRPr lang="en-US" sz="9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TextBox 23"/>
          <p:cNvSpPr txBox="1"/>
          <p:nvPr/>
        </p:nvSpPr>
        <p:spPr>
          <a:xfrm>
            <a:off x="6671434" y="176967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671434" y="1482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8" name="TextBox 23"/>
          <p:cNvSpPr txBox="1"/>
          <p:nvPr/>
        </p:nvSpPr>
        <p:spPr>
          <a:xfrm>
            <a:off x="5567997" y="37971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Box 24"/>
          <p:cNvSpPr txBox="1"/>
          <p:nvPr/>
        </p:nvSpPr>
        <p:spPr>
          <a:xfrm>
            <a:off x="5567996" y="350993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TextBox 23"/>
          <p:cNvSpPr txBox="1"/>
          <p:nvPr/>
        </p:nvSpPr>
        <p:spPr>
          <a:xfrm>
            <a:off x="4234676" y="176967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Box 24"/>
          <p:cNvSpPr txBox="1"/>
          <p:nvPr/>
        </p:nvSpPr>
        <p:spPr>
          <a:xfrm>
            <a:off x="4234675" y="1482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3269168" y="37971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TextBox 24"/>
          <p:cNvSpPr txBox="1"/>
          <p:nvPr/>
        </p:nvSpPr>
        <p:spPr>
          <a:xfrm>
            <a:off x="3269167" y="350993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4" name="TextBox 23"/>
          <p:cNvSpPr txBox="1"/>
          <p:nvPr/>
        </p:nvSpPr>
        <p:spPr>
          <a:xfrm>
            <a:off x="1988392" y="1769670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TextBox 24"/>
          <p:cNvSpPr txBox="1"/>
          <p:nvPr/>
        </p:nvSpPr>
        <p:spPr>
          <a:xfrm>
            <a:off x="1988391" y="148246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6" name="TextBox 23"/>
          <p:cNvSpPr txBox="1"/>
          <p:nvPr/>
        </p:nvSpPr>
        <p:spPr>
          <a:xfrm>
            <a:off x="917795" y="3797132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TextBox 24"/>
          <p:cNvSpPr txBox="1"/>
          <p:nvPr/>
        </p:nvSpPr>
        <p:spPr>
          <a:xfrm>
            <a:off x="917794" y="350993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9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H_Other_1"/>
          <p:cNvSpPr/>
          <p:nvPr/>
        </p:nvSpPr>
        <p:spPr bwMode="auto">
          <a:xfrm>
            <a:off x="2999119" y="1787044"/>
            <a:ext cx="2622802" cy="1311996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MH_Other_2"/>
          <p:cNvSpPr>
            <a:spLocks noChangeArrowheads="1"/>
          </p:cNvSpPr>
          <p:nvPr/>
        </p:nvSpPr>
        <p:spPr bwMode="auto">
          <a:xfrm>
            <a:off x="3178893" y="2008488"/>
            <a:ext cx="2219204" cy="22192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975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9" name="MH_Other_3"/>
          <p:cNvSpPr>
            <a:spLocks noChangeArrowheads="1"/>
          </p:cNvSpPr>
          <p:nvPr/>
        </p:nvSpPr>
        <p:spPr bwMode="auto">
          <a:xfrm>
            <a:off x="4162295" y="2379942"/>
            <a:ext cx="305974" cy="1423910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975">
              <a:solidFill>
                <a:srgbClr val="FFFFFF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0" name="MH_Other_4"/>
          <p:cNvSpPr/>
          <p:nvPr/>
        </p:nvSpPr>
        <p:spPr bwMode="auto">
          <a:xfrm>
            <a:off x="4421838" y="2941886"/>
            <a:ext cx="566706" cy="861966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MH_Other_5"/>
          <p:cNvSpPr/>
          <p:nvPr/>
        </p:nvSpPr>
        <p:spPr bwMode="auto">
          <a:xfrm flipH="1">
            <a:off x="3638449" y="2941886"/>
            <a:ext cx="567898" cy="861966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MH_Title_1"/>
          <p:cNvSpPr txBox="1">
            <a:spLocks noChangeArrowheads="1"/>
          </p:cNvSpPr>
          <p:nvPr/>
        </p:nvSpPr>
        <p:spPr bwMode="auto">
          <a:xfrm>
            <a:off x="3786079" y="3857428"/>
            <a:ext cx="1072695" cy="37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나눔고딕" charset="-127"/>
            </a:endParaRPr>
          </a:p>
        </p:txBody>
      </p:sp>
      <p:sp>
        <p:nvSpPr>
          <p:cNvPr id="13" name="MH_SubTitle_1"/>
          <p:cNvSpPr>
            <a:spLocks noChangeArrowheads="1"/>
          </p:cNvSpPr>
          <p:nvPr/>
        </p:nvSpPr>
        <p:spPr bwMode="auto">
          <a:xfrm>
            <a:off x="2746721" y="2695442"/>
            <a:ext cx="807199" cy="807199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4" name="MH_SubTitle_3"/>
          <p:cNvSpPr>
            <a:spLocks noChangeArrowheads="1"/>
          </p:cNvSpPr>
          <p:nvPr/>
        </p:nvSpPr>
        <p:spPr bwMode="auto">
          <a:xfrm>
            <a:off x="5067121" y="2695442"/>
            <a:ext cx="807199" cy="807199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MH_SubTitle_2"/>
          <p:cNvSpPr>
            <a:spLocks noChangeArrowheads="1"/>
          </p:cNvSpPr>
          <p:nvPr/>
        </p:nvSpPr>
        <p:spPr bwMode="auto">
          <a:xfrm>
            <a:off x="3906326" y="1535837"/>
            <a:ext cx="807199" cy="806008"/>
          </a:xfrm>
          <a:prstGeom prst="ellipse">
            <a:avLst/>
          </a:prstGeom>
          <a:solidFill>
            <a:srgbClr val="AE002B"/>
          </a:solidFill>
          <a:ln>
            <a:noFill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140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2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6230298" y="3113779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6230297" y="2826577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1664090" y="164417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2136746" y="135697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859007" y="31087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331662" y="282151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59"/>
          <p:cNvGrpSpPr/>
          <p:nvPr/>
        </p:nvGrpSpPr>
        <p:grpSpPr>
          <a:xfrm>
            <a:off x="357390" y="1214503"/>
            <a:ext cx="2057674" cy="3107158"/>
            <a:chOff x="357158" y="1214428"/>
            <a:chExt cx="2057787" cy="3107329"/>
          </a:xfrm>
        </p:grpSpPr>
        <p:sp>
          <p:nvSpPr>
            <p:cNvPr id="8" name="Rectangle 1"/>
            <p:cNvSpPr/>
            <p:nvPr/>
          </p:nvSpPr>
          <p:spPr>
            <a:xfrm>
              <a:off x="357158" y="1214428"/>
              <a:ext cx="1926791" cy="171451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57"/>
            <p:cNvGrpSpPr/>
            <p:nvPr/>
          </p:nvGrpSpPr>
          <p:grpSpPr>
            <a:xfrm>
              <a:off x="577737" y="3500444"/>
              <a:ext cx="1837208" cy="821313"/>
              <a:chOff x="577737" y="3500444"/>
              <a:chExt cx="1837208" cy="821313"/>
            </a:xfrm>
          </p:grpSpPr>
          <p:sp>
            <p:nvSpPr>
              <p:cNvPr id="13" name="Rectangle 33"/>
              <p:cNvSpPr/>
              <p:nvPr/>
            </p:nvSpPr>
            <p:spPr>
              <a:xfrm>
                <a:off x="577737" y="3786196"/>
                <a:ext cx="1708247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Rectangle 34"/>
              <p:cNvSpPr/>
              <p:nvPr/>
            </p:nvSpPr>
            <p:spPr>
              <a:xfrm>
                <a:off x="614353" y="3500444"/>
                <a:ext cx="1800592" cy="369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0" name="Group 58"/>
            <p:cNvGrpSpPr/>
            <p:nvPr/>
          </p:nvGrpSpPr>
          <p:grpSpPr>
            <a:xfrm>
              <a:off x="785786" y="1214428"/>
              <a:ext cx="1071570" cy="357172"/>
              <a:chOff x="785786" y="1214428"/>
              <a:chExt cx="1071570" cy="357172"/>
            </a:xfrm>
          </p:grpSpPr>
          <p:sp>
            <p:nvSpPr>
              <p:cNvPr id="11" name="Rectangle 42"/>
              <p:cNvSpPr/>
              <p:nvPr/>
            </p:nvSpPr>
            <p:spPr>
              <a:xfrm>
                <a:off x="785786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46"/>
              <p:cNvSpPr/>
              <p:nvPr/>
            </p:nvSpPr>
            <p:spPr>
              <a:xfrm>
                <a:off x="857197" y="1285866"/>
                <a:ext cx="973397" cy="277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20.11.2015</a:t>
                </a:r>
              </a:p>
            </p:txBody>
          </p:sp>
        </p:grpSp>
      </p:grpSp>
      <p:grpSp>
        <p:nvGrpSpPr>
          <p:cNvPr id="15" name="Group 60"/>
          <p:cNvGrpSpPr/>
          <p:nvPr/>
        </p:nvGrpSpPr>
        <p:grpSpPr>
          <a:xfrm>
            <a:off x="2524912" y="1214503"/>
            <a:ext cx="2054906" cy="3107158"/>
            <a:chOff x="2524798" y="1214428"/>
            <a:chExt cx="2055019" cy="3107329"/>
          </a:xfrm>
        </p:grpSpPr>
        <p:sp>
          <p:nvSpPr>
            <p:cNvPr id="16" name="Rectangle 2"/>
            <p:cNvSpPr/>
            <p:nvPr/>
          </p:nvSpPr>
          <p:spPr>
            <a:xfrm>
              <a:off x="2524798" y="1214428"/>
              <a:ext cx="1926791" cy="171451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56"/>
            <p:cNvGrpSpPr/>
            <p:nvPr/>
          </p:nvGrpSpPr>
          <p:grpSpPr>
            <a:xfrm>
              <a:off x="2779225" y="3500444"/>
              <a:ext cx="1800592" cy="821313"/>
              <a:chOff x="2779225" y="3500444"/>
              <a:chExt cx="1800592" cy="821313"/>
            </a:xfrm>
          </p:grpSpPr>
          <p:sp>
            <p:nvSpPr>
              <p:cNvPr id="21" name="Rectangle 36"/>
              <p:cNvSpPr/>
              <p:nvPr/>
            </p:nvSpPr>
            <p:spPr>
              <a:xfrm>
                <a:off x="2779225" y="3786196"/>
                <a:ext cx="1649899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Rectangle 37"/>
              <p:cNvSpPr/>
              <p:nvPr/>
            </p:nvSpPr>
            <p:spPr>
              <a:xfrm>
                <a:off x="2779225" y="3500444"/>
                <a:ext cx="1800592" cy="369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18" name="Group 59"/>
            <p:cNvGrpSpPr/>
            <p:nvPr/>
          </p:nvGrpSpPr>
          <p:grpSpPr>
            <a:xfrm>
              <a:off x="2928926" y="1214428"/>
              <a:ext cx="1071570" cy="357172"/>
              <a:chOff x="2928926" y="1214428"/>
              <a:chExt cx="1071570" cy="357172"/>
            </a:xfrm>
          </p:grpSpPr>
          <p:sp>
            <p:nvSpPr>
              <p:cNvPr id="19" name="Rectangle 43"/>
              <p:cNvSpPr/>
              <p:nvPr/>
            </p:nvSpPr>
            <p:spPr>
              <a:xfrm>
                <a:off x="2928926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47"/>
              <p:cNvSpPr/>
              <p:nvPr/>
            </p:nvSpPr>
            <p:spPr>
              <a:xfrm>
                <a:off x="3000337" y="1285866"/>
                <a:ext cx="973397" cy="277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22.11.2015</a:t>
                </a:r>
              </a:p>
            </p:txBody>
          </p:sp>
        </p:grpSp>
      </p:grpSp>
      <p:grpSp>
        <p:nvGrpSpPr>
          <p:cNvPr id="23" name="Group 61"/>
          <p:cNvGrpSpPr/>
          <p:nvPr/>
        </p:nvGrpSpPr>
        <p:grpSpPr>
          <a:xfrm>
            <a:off x="4692433" y="1214503"/>
            <a:ext cx="1926685" cy="3107158"/>
            <a:chOff x="4692438" y="1214428"/>
            <a:chExt cx="1926791" cy="3107329"/>
          </a:xfrm>
        </p:grpSpPr>
        <p:sp>
          <p:nvSpPr>
            <p:cNvPr id="24" name="Rectangle 3"/>
            <p:cNvSpPr/>
            <p:nvPr/>
          </p:nvSpPr>
          <p:spPr>
            <a:xfrm>
              <a:off x="4692438" y="1214428"/>
              <a:ext cx="1926791" cy="171451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55"/>
            <p:cNvGrpSpPr/>
            <p:nvPr/>
          </p:nvGrpSpPr>
          <p:grpSpPr>
            <a:xfrm>
              <a:off x="4714876" y="3500444"/>
              <a:ext cx="1800592" cy="821313"/>
              <a:chOff x="4714876" y="3500444"/>
              <a:chExt cx="1800592" cy="821313"/>
            </a:xfrm>
          </p:grpSpPr>
          <p:sp>
            <p:nvSpPr>
              <p:cNvPr id="29" name="Rectangle 38"/>
              <p:cNvSpPr/>
              <p:nvPr/>
            </p:nvSpPr>
            <p:spPr>
              <a:xfrm>
                <a:off x="4714876" y="3786196"/>
                <a:ext cx="1751838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Rectangle 39"/>
              <p:cNvSpPr/>
              <p:nvPr/>
            </p:nvSpPr>
            <p:spPr>
              <a:xfrm>
                <a:off x="4714876" y="3500444"/>
                <a:ext cx="1800592" cy="369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26" name="Group 60"/>
            <p:cNvGrpSpPr/>
            <p:nvPr/>
          </p:nvGrpSpPr>
          <p:grpSpPr>
            <a:xfrm>
              <a:off x="5143504" y="1214428"/>
              <a:ext cx="1071570" cy="357172"/>
              <a:chOff x="5143504" y="1214428"/>
              <a:chExt cx="1071570" cy="357172"/>
            </a:xfrm>
          </p:grpSpPr>
          <p:sp>
            <p:nvSpPr>
              <p:cNvPr id="27" name="Rectangle 44"/>
              <p:cNvSpPr/>
              <p:nvPr/>
            </p:nvSpPr>
            <p:spPr>
              <a:xfrm>
                <a:off x="5143504" y="1214428"/>
                <a:ext cx="1071570" cy="357172"/>
              </a:xfrm>
              <a:prstGeom prst="rect">
                <a:avLst/>
              </a:prstGeom>
              <a:solidFill>
                <a:srgbClr val="AE002B"/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48"/>
              <p:cNvSpPr/>
              <p:nvPr/>
            </p:nvSpPr>
            <p:spPr>
              <a:xfrm>
                <a:off x="5214916" y="1285866"/>
                <a:ext cx="973397" cy="277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23.11.2015</a:t>
                </a:r>
              </a:p>
            </p:txBody>
          </p:sp>
        </p:grpSp>
      </p:grpSp>
      <p:grpSp>
        <p:nvGrpSpPr>
          <p:cNvPr id="31" name="Group 63"/>
          <p:cNvGrpSpPr/>
          <p:nvPr/>
        </p:nvGrpSpPr>
        <p:grpSpPr>
          <a:xfrm>
            <a:off x="6859923" y="1214503"/>
            <a:ext cx="1941326" cy="3107158"/>
            <a:chOff x="6860051" y="1214428"/>
            <a:chExt cx="1941433" cy="3107329"/>
          </a:xfrm>
        </p:grpSpPr>
        <p:sp>
          <p:nvSpPr>
            <p:cNvPr id="32" name="Rectangle 4"/>
            <p:cNvSpPr/>
            <p:nvPr/>
          </p:nvSpPr>
          <p:spPr>
            <a:xfrm>
              <a:off x="6860051" y="1214428"/>
              <a:ext cx="1926791" cy="1714512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54"/>
            <p:cNvGrpSpPr/>
            <p:nvPr/>
          </p:nvGrpSpPr>
          <p:grpSpPr>
            <a:xfrm>
              <a:off x="7000892" y="3500444"/>
              <a:ext cx="1800592" cy="821313"/>
              <a:chOff x="7000892" y="3500444"/>
              <a:chExt cx="1800592" cy="821313"/>
            </a:xfrm>
          </p:grpSpPr>
          <p:sp>
            <p:nvSpPr>
              <p:cNvPr id="37" name="Rectangle 40"/>
              <p:cNvSpPr/>
              <p:nvPr/>
            </p:nvSpPr>
            <p:spPr>
              <a:xfrm>
                <a:off x="7000892" y="3786196"/>
                <a:ext cx="1785950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Rectangle 41"/>
              <p:cNvSpPr/>
              <p:nvPr/>
            </p:nvSpPr>
            <p:spPr>
              <a:xfrm>
                <a:off x="7000892" y="3500444"/>
                <a:ext cx="1800592" cy="369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34" name="Group 61"/>
            <p:cNvGrpSpPr/>
            <p:nvPr/>
          </p:nvGrpSpPr>
          <p:grpSpPr>
            <a:xfrm>
              <a:off x="7286644" y="1214428"/>
              <a:ext cx="1071570" cy="357172"/>
              <a:chOff x="7286644" y="1214428"/>
              <a:chExt cx="1071570" cy="357172"/>
            </a:xfrm>
          </p:grpSpPr>
          <p:sp>
            <p:nvSpPr>
              <p:cNvPr id="35" name="Rectangle 45"/>
              <p:cNvSpPr/>
              <p:nvPr/>
            </p:nvSpPr>
            <p:spPr>
              <a:xfrm>
                <a:off x="7286644" y="1214428"/>
                <a:ext cx="1071570" cy="3571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49"/>
              <p:cNvSpPr/>
              <p:nvPr/>
            </p:nvSpPr>
            <p:spPr>
              <a:xfrm>
                <a:off x="7358055" y="1285866"/>
                <a:ext cx="973397" cy="277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24.11.2015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91361" y="1008718"/>
            <a:ext cx="2159959" cy="477113"/>
            <a:chOff x="3131840" y="987574"/>
            <a:chExt cx="2880320" cy="648072"/>
          </a:xfrm>
        </p:grpSpPr>
        <p:sp>
          <p:nvSpPr>
            <p:cNvPr id="5" name="圆角矩形 4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864114" y="1080778"/>
              <a:ext cx="1631428" cy="548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2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2563266" y="1903623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563266" y="2911969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3030327" y="2119697"/>
            <a:ext cx="3493260" cy="588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2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755379" y="3056019"/>
            <a:ext cx="4158461" cy="4385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1" name="椭圆 10"/>
          <p:cNvSpPr/>
          <p:nvPr/>
        </p:nvSpPr>
        <p:spPr>
          <a:xfrm>
            <a:off x="4554551" y="4064364"/>
            <a:ext cx="431992" cy="4321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51" y="3129930"/>
            <a:ext cx="9143498" cy="20134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rtlCol="0" anchor="ctr"/>
          <a:lstStyle/>
          <a:p>
            <a:pPr algn="ctr"/>
            <a:endParaRPr lang="en-US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4113" y="1787420"/>
            <a:ext cx="2757571" cy="2299390"/>
          </a:xfrm>
          <a:prstGeom prst="rect">
            <a:avLst/>
          </a:prstGeom>
        </p:spPr>
      </p:pic>
      <p:graphicFrame>
        <p:nvGraphicFramePr>
          <p:cNvPr id="9" name="Chart 41"/>
          <p:cNvGraphicFramePr/>
          <p:nvPr/>
        </p:nvGraphicFramePr>
        <p:xfrm>
          <a:off x="5338312" y="3317317"/>
          <a:ext cx="3005381" cy="131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1197333" y="1897525"/>
            <a:ext cx="2555860" cy="143992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9322" y="2878749"/>
            <a:ext cx="2196897" cy="126387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194398" y="2948305"/>
            <a:ext cx="1656093" cy="1054001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348"/>
          <p:cNvSpPr txBox="1"/>
          <p:nvPr/>
        </p:nvSpPr>
        <p:spPr>
          <a:xfrm>
            <a:off x="4919473" y="1744128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14" name="TextBox 349"/>
          <p:cNvSpPr txBox="1"/>
          <p:nvPr/>
        </p:nvSpPr>
        <p:spPr>
          <a:xfrm>
            <a:off x="4919473" y="1979626"/>
            <a:ext cx="3481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Graphic spid="9" grpId="0">
        <p:bldAsOne/>
      </p:bldGraphic>
      <p:bldP spid="10" grpId="0" animBg="1"/>
      <p:bldP spid="1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639791" y="1616256"/>
            <a:ext cx="4368875" cy="515425"/>
            <a:chOff x="3282169" y="1966137"/>
            <a:chExt cx="5825167" cy="687233"/>
          </a:xfrm>
        </p:grpSpPr>
        <p:sp>
          <p:nvSpPr>
            <p:cNvPr id="30" name="圆角矩形 29"/>
            <p:cNvSpPr/>
            <p:nvPr/>
          </p:nvSpPr>
          <p:spPr>
            <a:xfrm>
              <a:off x="3282169" y="1966137"/>
              <a:ext cx="5825167" cy="6872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BD46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62"/>
            <p:cNvSpPr txBox="1"/>
            <p:nvPr/>
          </p:nvSpPr>
          <p:spPr>
            <a:xfrm>
              <a:off x="5504041" y="2125088"/>
              <a:ext cx="1631216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单击此处添加目录</a:t>
              </a:r>
            </a:p>
          </p:txBody>
        </p:sp>
        <p:sp>
          <p:nvSpPr>
            <p:cNvPr id="32" name="TextBox 63"/>
            <p:cNvSpPr txBox="1"/>
            <p:nvPr/>
          </p:nvSpPr>
          <p:spPr>
            <a:xfrm>
              <a:off x="4750602" y="2025060"/>
              <a:ext cx="737809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32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3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39791" y="2401291"/>
            <a:ext cx="4368875" cy="515425"/>
            <a:chOff x="3282169" y="3012850"/>
            <a:chExt cx="5825167" cy="687233"/>
          </a:xfrm>
        </p:grpSpPr>
        <p:sp>
          <p:nvSpPr>
            <p:cNvPr id="34" name="圆角矩形 33"/>
            <p:cNvSpPr/>
            <p:nvPr/>
          </p:nvSpPr>
          <p:spPr>
            <a:xfrm>
              <a:off x="3282169" y="3012850"/>
              <a:ext cx="5825167" cy="6872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BD46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66"/>
            <p:cNvSpPr txBox="1"/>
            <p:nvPr/>
          </p:nvSpPr>
          <p:spPr>
            <a:xfrm>
              <a:off x="5504041" y="3171801"/>
              <a:ext cx="1631216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单击此处添加目录</a:t>
              </a:r>
            </a:p>
          </p:txBody>
        </p:sp>
        <p:sp>
          <p:nvSpPr>
            <p:cNvPr id="36" name="TextBox 67"/>
            <p:cNvSpPr txBox="1"/>
            <p:nvPr/>
          </p:nvSpPr>
          <p:spPr>
            <a:xfrm>
              <a:off x="4750602" y="3071773"/>
              <a:ext cx="737809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32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3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639791" y="3186325"/>
            <a:ext cx="4368875" cy="515425"/>
            <a:chOff x="3282169" y="4059562"/>
            <a:chExt cx="5825167" cy="687233"/>
          </a:xfrm>
        </p:grpSpPr>
        <p:sp>
          <p:nvSpPr>
            <p:cNvPr id="38" name="圆角矩形 37"/>
            <p:cNvSpPr/>
            <p:nvPr/>
          </p:nvSpPr>
          <p:spPr>
            <a:xfrm>
              <a:off x="3282169" y="4059562"/>
              <a:ext cx="5825167" cy="6872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BD46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70"/>
            <p:cNvSpPr txBox="1"/>
            <p:nvPr/>
          </p:nvSpPr>
          <p:spPr>
            <a:xfrm>
              <a:off x="5504041" y="4218513"/>
              <a:ext cx="1631216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单击此处添加目录</a:t>
              </a:r>
            </a:p>
          </p:txBody>
        </p:sp>
        <p:sp>
          <p:nvSpPr>
            <p:cNvPr id="40" name="TextBox 71"/>
            <p:cNvSpPr txBox="1"/>
            <p:nvPr/>
          </p:nvSpPr>
          <p:spPr>
            <a:xfrm>
              <a:off x="4750602" y="4118485"/>
              <a:ext cx="737809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32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3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39791" y="3971359"/>
            <a:ext cx="4368875" cy="515425"/>
            <a:chOff x="3282169" y="5106274"/>
            <a:chExt cx="5825167" cy="687233"/>
          </a:xfrm>
        </p:grpSpPr>
        <p:sp>
          <p:nvSpPr>
            <p:cNvPr id="42" name="圆角矩形 41"/>
            <p:cNvSpPr/>
            <p:nvPr/>
          </p:nvSpPr>
          <p:spPr>
            <a:xfrm>
              <a:off x="3282169" y="5106274"/>
              <a:ext cx="5825167" cy="68723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BD463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74"/>
            <p:cNvSpPr txBox="1"/>
            <p:nvPr/>
          </p:nvSpPr>
          <p:spPr>
            <a:xfrm>
              <a:off x="5504041" y="5265225"/>
              <a:ext cx="1631216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15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单击此处添加目录</a:t>
              </a:r>
            </a:p>
          </p:txBody>
        </p:sp>
        <p:sp>
          <p:nvSpPr>
            <p:cNvPr id="44" name="TextBox 75"/>
            <p:cNvSpPr txBox="1"/>
            <p:nvPr/>
          </p:nvSpPr>
          <p:spPr>
            <a:xfrm>
              <a:off x="4704114" y="5165197"/>
              <a:ext cx="737809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325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3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31"/>
          <p:cNvSpPr>
            <a:spLocks noChangeArrowheads="1"/>
          </p:cNvSpPr>
          <p:nvPr/>
        </p:nvSpPr>
        <p:spPr bwMode="auto">
          <a:xfrm>
            <a:off x="3508806" y="390179"/>
            <a:ext cx="2481529" cy="55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7" tIns="45681" rIns="91367" bIns="45681" numCol="1" anchor="t" anchorCtr="0" compatLnSpc="1">
            <a:spAutoFit/>
          </a:bodyPr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0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 录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866811" y="846799"/>
            <a:ext cx="1765517" cy="246424"/>
            <a:chOff x="562081" y="466763"/>
            <a:chExt cx="1766054" cy="246500"/>
          </a:xfrm>
        </p:grpSpPr>
        <p:sp>
          <p:nvSpPr>
            <p:cNvPr id="47" name="文本框 31"/>
            <p:cNvSpPr>
              <a:spLocks noChangeArrowheads="1"/>
            </p:cNvSpPr>
            <p:nvPr/>
          </p:nvSpPr>
          <p:spPr bwMode="auto">
            <a:xfrm>
              <a:off x="562081" y="466763"/>
              <a:ext cx="1766054" cy="2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47" tIns="34272" rIns="68547" bIns="34272" numCol="1" anchor="t" anchorCtr="0" compatLnSpc="1">
              <a:spAutoFit/>
            </a:bodyPr>
            <a:lstStyle/>
            <a:p>
              <a:pPr algn="ctr" defTabSz="913765">
                <a:defRPr/>
              </a:pPr>
              <a:r>
                <a:rPr lang="en-US" altLang="zh-CN" sz="900" kern="0" dirty="0">
                  <a:solidFill>
                    <a:srgbClr val="FFFFFF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YOUR COMPANY NAME</a:t>
              </a:r>
              <a:endParaRPr lang="zh-CN" altLang="en-US" sz="900" kern="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931046" y="667544"/>
              <a:ext cx="1028125" cy="45719"/>
              <a:chOff x="688893" y="2574256"/>
              <a:chExt cx="7739508" cy="81111"/>
            </a:xfrm>
          </p:grpSpPr>
          <p:sp>
            <p:nvSpPr>
              <p:cNvPr id="49" name="Rectangle 4"/>
              <p:cNvSpPr/>
              <p:nvPr/>
            </p:nvSpPr>
            <p:spPr>
              <a:xfrm>
                <a:off x="688893" y="2574256"/>
                <a:ext cx="1539000" cy="81111"/>
              </a:xfrm>
              <a:prstGeom prst="rect">
                <a:avLst/>
              </a:prstGeom>
              <a:solidFill>
                <a:schemeClr val="tx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51428" tIns="25715" rIns="51428" bIns="25715" rtlCol="0" anchor="ctr"/>
              <a:lstStyle/>
              <a:p>
                <a:pPr algn="ctr" defTabSz="913765">
                  <a:defRPr/>
                </a:pPr>
                <a:endParaRPr 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/>
                </a:endParaRPr>
              </a:p>
            </p:txBody>
          </p:sp>
          <p:sp>
            <p:nvSpPr>
              <p:cNvPr id="50" name="Rectangle 5"/>
              <p:cNvSpPr/>
              <p:nvPr/>
            </p:nvSpPr>
            <p:spPr>
              <a:xfrm>
                <a:off x="2239021" y="2574256"/>
                <a:ext cx="1539000" cy="81111"/>
              </a:xfrm>
              <a:prstGeom prst="rect">
                <a:avLst/>
              </a:pr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51428" tIns="25715" rIns="51428" bIns="25715" rtlCol="0" anchor="ctr"/>
              <a:lstStyle/>
              <a:p>
                <a:pPr algn="ctr" defTabSz="913765">
                  <a:defRPr/>
                </a:pPr>
                <a:endParaRPr 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/>
                </a:endParaRPr>
              </a:p>
            </p:txBody>
          </p:sp>
          <p:sp>
            <p:nvSpPr>
              <p:cNvPr id="51" name="Rectangle 6"/>
              <p:cNvSpPr/>
              <p:nvPr/>
            </p:nvSpPr>
            <p:spPr>
              <a:xfrm>
                <a:off x="3789153" y="2574256"/>
                <a:ext cx="1539000" cy="81111"/>
              </a:xfrm>
              <a:prstGeom prst="rect">
                <a:avLst/>
              </a:pr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51428" tIns="25715" rIns="51428" bIns="25715" rtlCol="0" anchor="ctr"/>
              <a:lstStyle/>
              <a:p>
                <a:pPr algn="ctr" defTabSz="913765">
                  <a:defRPr/>
                </a:pPr>
                <a:endParaRPr 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/>
                </a:endParaRPr>
              </a:p>
            </p:txBody>
          </p:sp>
          <p:sp>
            <p:nvSpPr>
              <p:cNvPr id="52" name="Rectangle 7"/>
              <p:cNvSpPr/>
              <p:nvPr/>
            </p:nvSpPr>
            <p:spPr>
              <a:xfrm>
                <a:off x="5339276" y="2574256"/>
                <a:ext cx="1539000" cy="81111"/>
              </a:xfrm>
              <a:prstGeom prst="rect">
                <a:avLst/>
              </a:prstGeom>
              <a:solidFill>
                <a:schemeClr val="accent3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51428" tIns="25715" rIns="51428" bIns="25715" rtlCol="0" anchor="ctr"/>
              <a:lstStyle/>
              <a:p>
                <a:pPr algn="ctr" defTabSz="913765">
                  <a:defRPr/>
                </a:pPr>
                <a:endParaRPr 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/>
                </a:endParaRPr>
              </a:p>
            </p:txBody>
          </p:sp>
          <p:sp>
            <p:nvSpPr>
              <p:cNvPr id="53" name="Rectangle 8"/>
              <p:cNvSpPr/>
              <p:nvPr/>
            </p:nvSpPr>
            <p:spPr>
              <a:xfrm>
                <a:off x="6889401" y="2574256"/>
                <a:ext cx="1539000" cy="81111"/>
              </a:xfrm>
              <a:prstGeom prst="rect">
                <a:avLst/>
              </a:prstGeom>
              <a:solidFill>
                <a:schemeClr val="accent4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51428" tIns="25715" rIns="51428" bIns="25715" rtlCol="0" anchor="ctr"/>
              <a:lstStyle/>
              <a:p>
                <a:pPr algn="ctr" defTabSz="913765">
                  <a:defRPr/>
                </a:pPr>
                <a:endParaRPr lang="en-US" sz="900" kern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 Neue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MH_Other_1"/>
          <p:cNvSpPr>
            <a:spLocks noChangeArrowheads="1"/>
          </p:cNvSpPr>
          <p:nvPr/>
        </p:nvSpPr>
        <p:spPr bwMode="auto">
          <a:xfrm>
            <a:off x="2117510" y="1862317"/>
            <a:ext cx="1807270" cy="180846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Title_1"/>
          <p:cNvSpPr>
            <a:spLocks noChangeArrowheads="1"/>
          </p:cNvSpPr>
          <p:nvPr/>
        </p:nvSpPr>
        <p:spPr bwMode="auto">
          <a:xfrm>
            <a:off x="3503321" y="2421880"/>
            <a:ext cx="775055" cy="773864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MH_SubTitle_3"/>
          <p:cNvSpPr>
            <a:spLocks noChangeArrowheads="1"/>
          </p:cNvSpPr>
          <p:nvPr/>
        </p:nvSpPr>
        <p:spPr bwMode="auto">
          <a:xfrm>
            <a:off x="1875827" y="2555818"/>
            <a:ext cx="505988" cy="505988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9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99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MH_SubTitle_1"/>
          <p:cNvSpPr>
            <a:spLocks noChangeArrowheads="1"/>
          </p:cNvSpPr>
          <p:nvPr/>
        </p:nvSpPr>
        <p:spPr bwMode="auto">
          <a:xfrm>
            <a:off x="2768746" y="1609918"/>
            <a:ext cx="504797" cy="5059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9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99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MH_SubTitle_5"/>
          <p:cNvSpPr>
            <a:spLocks noChangeArrowheads="1"/>
          </p:cNvSpPr>
          <p:nvPr/>
        </p:nvSpPr>
        <p:spPr bwMode="auto">
          <a:xfrm>
            <a:off x="2690169" y="3339801"/>
            <a:ext cx="505988" cy="5059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9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99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MH_Other_2"/>
          <p:cNvSpPr>
            <a:spLocks noChangeArrowheads="1"/>
          </p:cNvSpPr>
          <p:nvPr/>
        </p:nvSpPr>
        <p:spPr bwMode="auto">
          <a:xfrm flipH="1">
            <a:off x="5139150" y="1862317"/>
            <a:ext cx="1808461" cy="1808460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624" tIns="35241" rIns="67624" bIns="35241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Title_2"/>
          <p:cNvSpPr>
            <a:spLocks noChangeArrowheads="1"/>
          </p:cNvSpPr>
          <p:nvPr/>
        </p:nvSpPr>
        <p:spPr bwMode="auto">
          <a:xfrm flipH="1">
            <a:off x="4786744" y="2421880"/>
            <a:ext cx="773864" cy="773864"/>
          </a:xfrm>
          <a:prstGeom prst="ellipse">
            <a:avLst/>
          </a:prstGeom>
          <a:solidFill>
            <a:srgbClr val="AE002B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4"/>
          <p:cNvSpPr>
            <a:spLocks noChangeArrowheads="1"/>
          </p:cNvSpPr>
          <p:nvPr/>
        </p:nvSpPr>
        <p:spPr bwMode="auto">
          <a:xfrm flipH="1">
            <a:off x="6683306" y="2555818"/>
            <a:ext cx="504797" cy="505988"/>
          </a:xfrm>
          <a:prstGeom prst="ellipse">
            <a:avLst/>
          </a:prstGeom>
          <a:solidFill>
            <a:srgbClr val="AE002B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9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99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2"/>
          <p:cNvSpPr>
            <a:spLocks noChangeArrowheads="1"/>
          </p:cNvSpPr>
          <p:nvPr/>
        </p:nvSpPr>
        <p:spPr bwMode="auto">
          <a:xfrm flipH="1">
            <a:off x="5790387" y="1609918"/>
            <a:ext cx="505988" cy="5059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9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99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6"/>
          <p:cNvSpPr>
            <a:spLocks noChangeArrowheads="1"/>
          </p:cNvSpPr>
          <p:nvPr/>
        </p:nvSpPr>
        <p:spPr bwMode="auto">
          <a:xfrm flipH="1">
            <a:off x="5868964" y="3339801"/>
            <a:ext cx="504797" cy="50598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995" dirty="0">
                <a:solidFill>
                  <a:srgbClr val="FF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995" dirty="0">
              <a:solidFill>
                <a:srgbClr val="FFFFFF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3"/>
          <p:cNvSpPr/>
          <p:nvPr/>
        </p:nvSpPr>
        <p:spPr bwMode="auto">
          <a:xfrm rot="-2644669">
            <a:off x="3706908" y="2132574"/>
            <a:ext cx="1663211" cy="166321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MH_Other_4"/>
          <p:cNvSpPr/>
          <p:nvPr/>
        </p:nvSpPr>
        <p:spPr bwMode="auto">
          <a:xfrm rot="-2644669" flipH="1" flipV="1">
            <a:off x="3695002" y="1820647"/>
            <a:ext cx="1664402" cy="166321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TextBox 23"/>
          <p:cNvSpPr txBox="1"/>
          <p:nvPr/>
        </p:nvSpPr>
        <p:spPr>
          <a:xfrm>
            <a:off x="3348388" y="3863509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3348388" y="366919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444769" y="3863509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444768" y="366919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67388" y="1293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7387" y="109920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163768" y="1293513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4163768" y="109920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31"/>
          <p:cNvGrpSpPr/>
          <p:nvPr/>
        </p:nvGrpSpPr>
        <p:grpSpPr bwMode="auto">
          <a:xfrm>
            <a:off x="6039961" y="2571750"/>
            <a:ext cx="297640" cy="297640"/>
            <a:chOff x="0" y="0"/>
            <a:chExt cx="812800" cy="812800"/>
          </a:xfrm>
        </p:grpSpPr>
        <p:sp>
          <p:nvSpPr>
            <p:cNvPr id="8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组合 34"/>
          <p:cNvGrpSpPr/>
          <p:nvPr/>
        </p:nvGrpSpPr>
        <p:grpSpPr bwMode="auto">
          <a:xfrm>
            <a:off x="2839736" y="2571750"/>
            <a:ext cx="297640" cy="297640"/>
            <a:chOff x="0" y="0"/>
            <a:chExt cx="812800" cy="812800"/>
          </a:xfrm>
        </p:grpSpPr>
        <p:sp>
          <p:nvSpPr>
            <p:cNvPr id="11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rgbClr val="AE0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组合 37"/>
          <p:cNvGrpSpPr/>
          <p:nvPr/>
        </p:nvGrpSpPr>
        <p:grpSpPr bwMode="auto">
          <a:xfrm>
            <a:off x="4423181" y="1001401"/>
            <a:ext cx="297640" cy="297640"/>
            <a:chOff x="0" y="0"/>
            <a:chExt cx="812800" cy="812800"/>
          </a:xfrm>
        </p:grpSpPr>
        <p:sp>
          <p:nvSpPr>
            <p:cNvPr id="14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组合 40"/>
          <p:cNvGrpSpPr/>
          <p:nvPr/>
        </p:nvGrpSpPr>
        <p:grpSpPr bwMode="auto">
          <a:xfrm>
            <a:off x="4423181" y="4173053"/>
            <a:ext cx="297640" cy="297640"/>
            <a:chOff x="0" y="0"/>
            <a:chExt cx="812800" cy="812800"/>
          </a:xfrm>
        </p:grpSpPr>
        <p:sp>
          <p:nvSpPr>
            <p:cNvPr id="17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组合 66"/>
          <p:cNvGrpSpPr/>
          <p:nvPr/>
        </p:nvGrpSpPr>
        <p:grpSpPr bwMode="auto">
          <a:xfrm>
            <a:off x="3067294" y="1219536"/>
            <a:ext cx="3009414" cy="3011591"/>
            <a:chOff x="0" y="0"/>
            <a:chExt cx="4392474" cy="4393594"/>
          </a:xfrm>
        </p:grpSpPr>
        <p:grpSp>
          <p:nvGrpSpPr>
            <p:cNvPr id="20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25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27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3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文本框 62"/>
            <p:cNvSpPr txBox="1">
              <a:spLocks noChangeArrowheads="1"/>
            </p:cNvSpPr>
            <p:nvPr/>
          </p:nvSpPr>
          <p:spPr bwMode="auto">
            <a:xfrm>
              <a:off x="1194648" y="923100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01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文本框 63"/>
            <p:cNvSpPr txBox="1">
              <a:spLocks noChangeArrowheads="1"/>
            </p:cNvSpPr>
            <p:nvPr/>
          </p:nvSpPr>
          <p:spPr bwMode="auto">
            <a:xfrm>
              <a:off x="939878" y="2659858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04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03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686002" cy="58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微软雅黑 Light" panose="020B0502040204020203" charset="-122"/>
                  <a:cs typeface="微软雅黑 Light" panose="020B0502040204020203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1990" dirty="0">
                  <a:solidFill>
                    <a:schemeClr val="bg1"/>
                  </a:solidFill>
                  <a:latin typeface="Arial" panose="020B0604020202020204" pitchFamily="34" charset="0"/>
                </a:rPr>
                <a:t>02</a:t>
              </a:r>
              <a:endParaRPr lang="zh-CN" altLang="en-US" sz="199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1858099" y="1213879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2488132" y="98578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787550" y="2858936"/>
            <a:ext cx="18358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1417584" y="2630847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6503420" y="2824724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6503420" y="2596635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4961466" y="4267578"/>
            <a:ext cx="176117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4961466" y="403948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51" y="3214657"/>
            <a:ext cx="9143498" cy="19287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9"/>
          <p:cNvGrpSpPr/>
          <p:nvPr/>
        </p:nvGrpSpPr>
        <p:grpSpPr>
          <a:xfrm>
            <a:off x="2357544" y="1179017"/>
            <a:ext cx="4486749" cy="2095906"/>
            <a:chOff x="2357422" y="1178940"/>
            <a:chExt cx="4486995" cy="2096021"/>
          </a:xfrm>
        </p:grpSpPr>
        <p:grpSp>
          <p:nvGrpSpPr>
            <p:cNvPr id="9" name="Group 2"/>
            <p:cNvGrpSpPr/>
            <p:nvPr/>
          </p:nvGrpSpPr>
          <p:grpSpPr>
            <a:xfrm>
              <a:off x="2357422" y="1178940"/>
              <a:ext cx="2453635" cy="2033783"/>
              <a:chOff x="152400" y="438150"/>
              <a:chExt cx="6307824" cy="5228470"/>
            </a:xfrm>
          </p:grpSpPr>
          <p:pic>
            <p:nvPicPr>
              <p:cNvPr id="16" name="Picture 5" descr="imac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438150"/>
                <a:ext cx="6307824" cy="52284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7" name="Rectangle 4"/>
              <p:cNvSpPr/>
              <p:nvPr/>
            </p:nvSpPr>
            <p:spPr>
              <a:xfrm>
                <a:off x="381000" y="666750"/>
                <a:ext cx="5867400" cy="3505200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5"/>
            <p:cNvGrpSpPr/>
            <p:nvPr/>
          </p:nvGrpSpPr>
          <p:grpSpPr>
            <a:xfrm>
              <a:off x="4006494" y="1893411"/>
              <a:ext cx="2288837" cy="1381550"/>
              <a:chOff x="336947" y="1950447"/>
              <a:chExt cx="6745544" cy="4071635"/>
            </a:xfrm>
          </p:grpSpPr>
          <p:pic>
            <p:nvPicPr>
              <p:cNvPr id="14" name="Picture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947" y="1950447"/>
                <a:ext cx="6745544" cy="4071635"/>
              </a:xfrm>
              <a:prstGeom prst="rect">
                <a:avLst/>
              </a:prstGeom>
            </p:spPr>
          </p:pic>
          <p:sp>
            <p:nvSpPr>
              <p:cNvPr id="15" name="Rectangle 7"/>
              <p:cNvSpPr/>
              <p:nvPr/>
            </p:nvSpPr>
            <p:spPr>
              <a:xfrm>
                <a:off x="1129035" y="2160307"/>
                <a:ext cx="5184576" cy="3240361"/>
              </a:xfrm>
              <a:prstGeom prst="rect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8"/>
            <p:cNvGrpSpPr/>
            <p:nvPr/>
          </p:nvGrpSpPr>
          <p:grpSpPr>
            <a:xfrm>
              <a:off x="6406729" y="2294497"/>
              <a:ext cx="437688" cy="917910"/>
              <a:chOff x="685800" y="514350"/>
              <a:chExt cx="1985010" cy="4162944"/>
            </a:xfrm>
          </p:grpSpPr>
          <p:pic>
            <p:nvPicPr>
              <p:cNvPr id="12" name="Picture 9" descr="iPhone-5-(black)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514350"/>
                <a:ext cx="1985010" cy="41629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3" name="Rectangle 10"/>
              <p:cNvSpPr/>
              <p:nvPr/>
            </p:nvSpPr>
            <p:spPr>
              <a:xfrm>
                <a:off x="838200" y="1123950"/>
                <a:ext cx="1676400" cy="2971799"/>
              </a:xfrm>
              <a:prstGeom prst="rect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8" name="Straight Connector 13"/>
          <p:cNvCxnSpPr>
            <a:stCxn id="23" idx="6"/>
            <a:endCxn id="42" idx="2"/>
          </p:cNvCxnSpPr>
          <p:nvPr/>
        </p:nvCxnSpPr>
        <p:spPr>
          <a:xfrm>
            <a:off x="1922476" y="3643262"/>
            <a:ext cx="236378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/>
          <p:cNvCxnSpPr>
            <a:stCxn id="42" idx="6"/>
            <a:endCxn id="33" idx="2"/>
          </p:cNvCxnSpPr>
          <p:nvPr/>
        </p:nvCxnSpPr>
        <p:spPr>
          <a:xfrm>
            <a:off x="4779839" y="3643262"/>
            <a:ext cx="229235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50"/>
          <p:cNvGrpSpPr/>
          <p:nvPr/>
        </p:nvGrpSpPr>
        <p:grpSpPr>
          <a:xfrm>
            <a:off x="785994" y="3396477"/>
            <a:ext cx="1785852" cy="1425226"/>
            <a:chOff x="785786" y="3396519"/>
            <a:chExt cx="1785950" cy="1425304"/>
          </a:xfrm>
        </p:grpSpPr>
        <p:grpSp>
          <p:nvGrpSpPr>
            <p:cNvPr id="21" name="Group 43"/>
            <p:cNvGrpSpPr/>
            <p:nvPr/>
          </p:nvGrpSpPr>
          <p:grpSpPr>
            <a:xfrm>
              <a:off x="785786" y="4000510"/>
              <a:ext cx="1785950" cy="821313"/>
              <a:chOff x="785786" y="4000510"/>
              <a:chExt cx="1785950" cy="821313"/>
            </a:xfrm>
          </p:grpSpPr>
          <p:sp>
            <p:nvSpPr>
              <p:cNvPr id="28" name="Rectangle 16"/>
              <p:cNvSpPr/>
              <p:nvPr/>
            </p:nvSpPr>
            <p:spPr>
              <a:xfrm>
                <a:off x="785786" y="4286262"/>
                <a:ext cx="1785950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Rectangle 19"/>
              <p:cNvSpPr/>
              <p:nvPr/>
            </p:nvSpPr>
            <p:spPr>
              <a:xfrm>
                <a:off x="1054551" y="4000510"/>
                <a:ext cx="1205845" cy="267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4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22" name="Group 44"/>
            <p:cNvGrpSpPr/>
            <p:nvPr/>
          </p:nvGrpSpPr>
          <p:grpSpPr>
            <a:xfrm>
              <a:off x="1428728" y="3396519"/>
              <a:ext cx="493602" cy="493602"/>
              <a:chOff x="1428728" y="3396519"/>
              <a:chExt cx="493602" cy="493602"/>
            </a:xfrm>
          </p:grpSpPr>
          <p:sp>
            <p:nvSpPr>
              <p:cNvPr id="23" name="Oval 11"/>
              <p:cNvSpPr/>
              <p:nvPr/>
            </p:nvSpPr>
            <p:spPr>
              <a:xfrm>
                <a:off x="142872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4" name="Group 31"/>
              <p:cNvGrpSpPr/>
              <p:nvPr/>
            </p:nvGrpSpPr>
            <p:grpSpPr>
              <a:xfrm>
                <a:off x="1511112" y="3600989"/>
                <a:ext cx="338470" cy="119586"/>
                <a:chOff x="1441430" y="4357700"/>
                <a:chExt cx="503238" cy="177800"/>
              </a:xfrm>
              <a:solidFill>
                <a:schemeClr val="bg1"/>
              </a:solidFill>
            </p:grpSpPr>
            <p:sp>
              <p:nvSpPr>
                <p:cNvPr id="25" name="Freeform 19"/>
                <p:cNvSpPr/>
                <p:nvPr/>
              </p:nvSpPr>
              <p:spPr bwMode="auto">
                <a:xfrm>
                  <a:off x="1441430" y="4357700"/>
                  <a:ext cx="231775" cy="177800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203" y="0"/>
                    </a:cxn>
                    <a:cxn ang="0">
                      <a:pos x="225" y="5"/>
                    </a:cxn>
                    <a:cxn ang="0">
                      <a:pos x="245" y="13"/>
                    </a:cxn>
                    <a:cxn ang="0">
                      <a:pos x="262" y="26"/>
                    </a:cxn>
                    <a:cxn ang="0">
                      <a:pos x="271" y="32"/>
                    </a:cxn>
                    <a:cxn ang="0">
                      <a:pos x="282" y="47"/>
                    </a:cxn>
                    <a:cxn ang="0">
                      <a:pos x="292" y="63"/>
                    </a:cxn>
                    <a:cxn ang="0">
                      <a:pos x="232" y="63"/>
                    </a:cxn>
                    <a:cxn ang="0">
                      <a:pos x="213" y="53"/>
                    </a:cxn>
                    <a:cxn ang="0">
                      <a:pos x="192" y="49"/>
                    </a:cxn>
                    <a:cxn ang="0">
                      <a:pos x="112" y="49"/>
                    </a:cxn>
                    <a:cxn ang="0">
                      <a:pos x="88" y="54"/>
                    </a:cxn>
                    <a:cxn ang="0">
                      <a:pos x="68" y="68"/>
                    </a:cxn>
                    <a:cxn ang="0">
                      <a:pos x="61" y="77"/>
                    </a:cxn>
                    <a:cxn ang="0">
                      <a:pos x="51" y="99"/>
                    </a:cxn>
                    <a:cxn ang="0">
                      <a:pos x="50" y="111"/>
                    </a:cxn>
                    <a:cxn ang="0">
                      <a:pos x="51" y="124"/>
                    </a:cxn>
                    <a:cxn ang="0">
                      <a:pos x="61" y="146"/>
                    </a:cxn>
                    <a:cxn ang="0">
                      <a:pos x="68" y="154"/>
                    </a:cxn>
                    <a:cxn ang="0">
                      <a:pos x="88" y="168"/>
                    </a:cxn>
                    <a:cxn ang="0">
                      <a:pos x="112" y="173"/>
                    </a:cxn>
                    <a:cxn ang="0">
                      <a:pos x="192" y="173"/>
                    </a:cxn>
                    <a:cxn ang="0">
                      <a:pos x="213" y="169"/>
                    </a:cxn>
                    <a:cxn ang="0">
                      <a:pos x="232" y="158"/>
                    </a:cxn>
                    <a:cxn ang="0">
                      <a:pos x="292" y="158"/>
                    </a:cxn>
                    <a:cxn ang="0">
                      <a:pos x="282" y="175"/>
                    </a:cxn>
                    <a:cxn ang="0">
                      <a:pos x="271" y="189"/>
                    </a:cxn>
                    <a:cxn ang="0">
                      <a:pos x="262" y="196"/>
                    </a:cxn>
                    <a:cxn ang="0">
                      <a:pos x="245" y="209"/>
                    </a:cxn>
                    <a:cxn ang="0">
                      <a:pos x="225" y="217"/>
                    </a:cxn>
                    <a:cxn ang="0">
                      <a:pos x="203" y="221"/>
                    </a:cxn>
                    <a:cxn ang="0">
                      <a:pos x="112" y="222"/>
                    </a:cxn>
                    <a:cxn ang="0">
                      <a:pos x="100" y="221"/>
                    </a:cxn>
                    <a:cxn ang="0">
                      <a:pos x="78" y="217"/>
                    </a:cxn>
                    <a:cxn ang="0">
                      <a:pos x="58" y="209"/>
                    </a:cxn>
                    <a:cxn ang="0">
                      <a:pos x="41" y="196"/>
                    </a:cxn>
                    <a:cxn ang="0">
                      <a:pos x="34" y="189"/>
                    </a:cxn>
                    <a:cxn ang="0">
                      <a:pos x="20" y="173"/>
                    </a:cxn>
                    <a:cxn ang="0">
                      <a:pos x="9" y="154"/>
                    </a:cxn>
                    <a:cxn ang="0">
                      <a:pos x="3" y="133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3" y="89"/>
                    </a:cxn>
                    <a:cxn ang="0">
                      <a:pos x="9" y="68"/>
                    </a:cxn>
                    <a:cxn ang="0">
                      <a:pos x="20" y="49"/>
                    </a:cxn>
                    <a:cxn ang="0">
                      <a:pos x="34" y="32"/>
                    </a:cxn>
                    <a:cxn ang="0">
                      <a:pos x="41" y="26"/>
                    </a:cxn>
                    <a:cxn ang="0">
                      <a:pos x="58" y="13"/>
                    </a:cxn>
                    <a:cxn ang="0">
                      <a:pos x="78" y="5"/>
                    </a:cxn>
                    <a:cxn ang="0">
                      <a:pos x="100" y="0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292" h="22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26" name="Freeform 20"/>
                <p:cNvSpPr/>
                <p:nvPr/>
              </p:nvSpPr>
              <p:spPr bwMode="auto">
                <a:xfrm>
                  <a:off x="1714480" y="4357700"/>
                  <a:ext cx="230188" cy="177800"/>
                </a:xfrm>
                <a:custGeom>
                  <a:avLst/>
                  <a:gdLst/>
                  <a:ahLst/>
                  <a:cxnLst>
                    <a:cxn ang="0">
                      <a:pos x="181" y="0"/>
                    </a:cxn>
                    <a:cxn ang="0">
                      <a:pos x="192" y="0"/>
                    </a:cxn>
                    <a:cxn ang="0">
                      <a:pos x="213" y="5"/>
                    </a:cxn>
                    <a:cxn ang="0">
                      <a:pos x="234" y="13"/>
                    </a:cxn>
                    <a:cxn ang="0">
                      <a:pos x="251" y="26"/>
                    </a:cxn>
                    <a:cxn ang="0">
                      <a:pos x="258" y="32"/>
                    </a:cxn>
                    <a:cxn ang="0">
                      <a:pos x="272" y="49"/>
                    </a:cxn>
                    <a:cxn ang="0">
                      <a:pos x="283" y="68"/>
                    </a:cxn>
                    <a:cxn ang="0">
                      <a:pos x="289" y="89"/>
                    </a:cxn>
                    <a:cxn ang="0">
                      <a:pos x="292" y="111"/>
                    </a:cxn>
                    <a:cxn ang="0">
                      <a:pos x="292" y="111"/>
                    </a:cxn>
                    <a:cxn ang="0">
                      <a:pos x="289" y="133"/>
                    </a:cxn>
                    <a:cxn ang="0">
                      <a:pos x="283" y="154"/>
                    </a:cxn>
                    <a:cxn ang="0">
                      <a:pos x="272" y="173"/>
                    </a:cxn>
                    <a:cxn ang="0">
                      <a:pos x="258" y="189"/>
                    </a:cxn>
                    <a:cxn ang="0">
                      <a:pos x="251" y="196"/>
                    </a:cxn>
                    <a:cxn ang="0">
                      <a:pos x="234" y="209"/>
                    </a:cxn>
                    <a:cxn ang="0">
                      <a:pos x="213" y="217"/>
                    </a:cxn>
                    <a:cxn ang="0">
                      <a:pos x="192" y="221"/>
                    </a:cxn>
                    <a:cxn ang="0">
                      <a:pos x="100" y="222"/>
                    </a:cxn>
                    <a:cxn ang="0">
                      <a:pos x="89" y="221"/>
                    </a:cxn>
                    <a:cxn ang="0">
                      <a:pos x="67" y="217"/>
                    </a:cxn>
                    <a:cxn ang="0">
                      <a:pos x="47" y="209"/>
                    </a:cxn>
                    <a:cxn ang="0">
                      <a:pos x="30" y="196"/>
                    </a:cxn>
                    <a:cxn ang="0">
                      <a:pos x="21" y="189"/>
                    </a:cxn>
                    <a:cxn ang="0">
                      <a:pos x="9" y="175"/>
                    </a:cxn>
                    <a:cxn ang="0">
                      <a:pos x="0" y="158"/>
                    </a:cxn>
                    <a:cxn ang="0">
                      <a:pos x="61" y="158"/>
                    </a:cxn>
                    <a:cxn ang="0">
                      <a:pos x="79" y="169"/>
                    </a:cxn>
                    <a:cxn ang="0">
                      <a:pos x="100" y="173"/>
                    </a:cxn>
                    <a:cxn ang="0">
                      <a:pos x="181" y="173"/>
                    </a:cxn>
                    <a:cxn ang="0">
                      <a:pos x="204" y="168"/>
                    </a:cxn>
                    <a:cxn ang="0">
                      <a:pos x="224" y="154"/>
                    </a:cxn>
                    <a:cxn ang="0">
                      <a:pos x="231" y="146"/>
                    </a:cxn>
                    <a:cxn ang="0">
                      <a:pos x="241" y="124"/>
                    </a:cxn>
                    <a:cxn ang="0">
                      <a:pos x="242" y="111"/>
                    </a:cxn>
                    <a:cxn ang="0">
                      <a:pos x="241" y="99"/>
                    </a:cxn>
                    <a:cxn ang="0">
                      <a:pos x="231" y="77"/>
                    </a:cxn>
                    <a:cxn ang="0">
                      <a:pos x="224" y="68"/>
                    </a:cxn>
                    <a:cxn ang="0">
                      <a:pos x="204" y="54"/>
                    </a:cxn>
                    <a:cxn ang="0">
                      <a:pos x="181" y="49"/>
                    </a:cxn>
                    <a:cxn ang="0">
                      <a:pos x="100" y="49"/>
                    </a:cxn>
                    <a:cxn ang="0">
                      <a:pos x="79" y="53"/>
                    </a:cxn>
                    <a:cxn ang="0">
                      <a:pos x="61" y="63"/>
                    </a:cxn>
                    <a:cxn ang="0">
                      <a:pos x="0" y="63"/>
                    </a:cxn>
                    <a:cxn ang="0">
                      <a:pos x="9" y="47"/>
                    </a:cxn>
                    <a:cxn ang="0">
                      <a:pos x="21" y="32"/>
                    </a:cxn>
                    <a:cxn ang="0">
                      <a:pos x="30" y="26"/>
                    </a:cxn>
                    <a:cxn ang="0">
                      <a:pos x="47" y="13"/>
                    </a:cxn>
                    <a:cxn ang="0">
                      <a:pos x="67" y="5"/>
                    </a:cxn>
                    <a:cxn ang="0">
                      <a:pos x="89" y="0"/>
                    </a:cxn>
                    <a:cxn ang="0">
                      <a:pos x="100" y="0"/>
                    </a:cxn>
                  </a:cxnLst>
                  <a:rect l="0" t="0" r="r" b="b"/>
                  <a:pathLst>
                    <a:path w="292" h="22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  <p:sp>
              <p:nvSpPr>
                <p:cNvPr id="27" name="Freeform 21"/>
                <p:cNvSpPr/>
                <p:nvPr/>
              </p:nvSpPr>
              <p:spPr bwMode="auto">
                <a:xfrm>
                  <a:off x="1601767" y="4427550"/>
                  <a:ext cx="195263" cy="36513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24" y="0"/>
                    </a:cxn>
                    <a:cxn ang="0">
                      <a:pos x="224" y="0"/>
                    </a:cxn>
                    <a:cxn ang="0">
                      <a:pos x="229" y="1"/>
                    </a:cxn>
                    <a:cxn ang="0">
                      <a:pos x="233" y="2"/>
                    </a:cxn>
                    <a:cxn ang="0">
                      <a:pos x="236" y="5"/>
                    </a:cxn>
                    <a:cxn ang="0">
                      <a:pos x="240" y="7"/>
                    </a:cxn>
                    <a:cxn ang="0">
                      <a:pos x="242" y="11"/>
                    </a:cxn>
                    <a:cxn ang="0">
                      <a:pos x="245" y="14"/>
                    </a:cxn>
                    <a:cxn ang="0">
                      <a:pos x="246" y="18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3"/>
                    </a:cxn>
                    <a:cxn ang="0">
                      <a:pos x="246" y="28"/>
                    </a:cxn>
                    <a:cxn ang="0">
                      <a:pos x="245" y="32"/>
                    </a:cxn>
                    <a:cxn ang="0">
                      <a:pos x="242" y="36"/>
                    </a:cxn>
                    <a:cxn ang="0">
                      <a:pos x="240" y="39"/>
                    </a:cxn>
                    <a:cxn ang="0">
                      <a:pos x="236" y="42"/>
                    </a:cxn>
                    <a:cxn ang="0">
                      <a:pos x="233" y="44"/>
                    </a:cxn>
                    <a:cxn ang="0">
                      <a:pos x="229" y="45"/>
                    </a:cxn>
                    <a:cxn ang="0">
                      <a:pos x="224" y="45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9" y="45"/>
                    </a:cxn>
                    <a:cxn ang="0">
                      <a:pos x="14" y="44"/>
                    </a:cxn>
                    <a:cxn ang="0">
                      <a:pos x="10" y="42"/>
                    </a:cxn>
                    <a:cxn ang="0">
                      <a:pos x="6" y="39"/>
                    </a:cxn>
                    <a:cxn ang="0">
                      <a:pos x="4" y="36"/>
                    </a:cxn>
                    <a:cxn ang="0">
                      <a:pos x="3" y="32"/>
                    </a:cxn>
                    <a:cxn ang="0">
                      <a:pos x="0" y="28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3" y="14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10" y="5"/>
                    </a:cxn>
                    <a:cxn ang="0">
                      <a:pos x="14" y="2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46" h="45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AE002B"/>
                </a:solidFill>
                <a:ln w="9525">
                  <a:noFill/>
                  <a:round/>
                </a:ln>
              </p:spPr>
              <p:txBody>
                <a:bodyPr vert="horz" wrap="square" lIns="91435" tIns="45717" rIns="91435" bIns="45717" numCol="1" anchor="t" anchorCtr="0" compatLnSpc="1"/>
                <a:lstStyle/>
                <a:p>
                  <a:endParaRPr lang="en-US">
                    <a:solidFill>
                      <a:srgbClr val="339CA0"/>
                    </a:solidFill>
                  </a:endParaRPr>
                </a:p>
              </p:txBody>
            </p:sp>
          </p:grpSp>
        </p:grpSp>
      </p:grpSp>
      <p:grpSp>
        <p:nvGrpSpPr>
          <p:cNvPr id="30" name="Group 52"/>
          <p:cNvGrpSpPr/>
          <p:nvPr/>
        </p:nvGrpSpPr>
        <p:grpSpPr>
          <a:xfrm>
            <a:off x="6429286" y="3396477"/>
            <a:ext cx="1785852" cy="1425226"/>
            <a:chOff x="6429388" y="3396519"/>
            <a:chExt cx="1785950" cy="1425304"/>
          </a:xfrm>
        </p:grpSpPr>
        <p:grpSp>
          <p:nvGrpSpPr>
            <p:cNvPr id="31" name="Group 42"/>
            <p:cNvGrpSpPr/>
            <p:nvPr/>
          </p:nvGrpSpPr>
          <p:grpSpPr>
            <a:xfrm>
              <a:off x="6429388" y="4000510"/>
              <a:ext cx="1785950" cy="821313"/>
              <a:chOff x="6429388" y="4000510"/>
              <a:chExt cx="1785950" cy="821313"/>
            </a:xfrm>
          </p:grpSpPr>
          <p:sp>
            <p:nvSpPr>
              <p:cNvPr id="37" name="Rectangle 18"/>
              <p:cNvSpPr/>
              <p:nvPr/>
            </p:nvSpPr>
            <p:spPr>
              <a:xfrm>
                <a:off x="6429388" y="4286262"/>
                <a:ext cx="1785950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Rectangle 21"/>
              <p:cNvSpPr/>
              <p:nvPr/>
            </p:nvSpPr>
            <p:spPr>
              <a:xfrm>
                <a:off x="6721563" y="4000510"/>
                <a:ext cx="1205845" cy="267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4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32" name="Group 46"/>
            <p:cNvGrpSpPr/>
            <p:nvPr/>
          </p:nvGrpSpPr>
          <p:grpSpPr>
            <a:xfrm>
              <a:off x="7072330" y="3396519"/>
              <a:ext cx="493602" cy="493602"/>
              <a:chOff x="7072330" y="3396519"/>
              <a:chExt cx="493602" cy="493602"/>
            </a:xfrm>
          </p:grpSpPr>
          <p:sp>
            <p:nvSpPr>
              <p:cNvPr id="33" name="Oval 14"/>
              <p:cNvSpPr/>
              <p:nvPr/>
            </p:nvSpPr>
            <p:spPr>
              <a:xfrm>
                <a:off x="7072330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4" name="Group 40"/>
              <p:cNvGrpSpPr/>
              <p:nvPr/>
            </p:nvGrpSpPr>
            <p:grpSpPr>
              <a:xfrm>
                <a:off x="7196779" y="3508006"/>
                <a:ext cx="257392" cy="257392"/>
                <a:chOff x="928662" y="2428874"/>
                <a:chExt cx="366050" cy="366050"/>
              </a:xfrm>
              <a:solidFill>
                <a:schemeClr val="bg1"/>
              </a:solidFill>
            </p:grpSpPr>
            <p:sp>
              <p:nvSpPr>
                <p:cNvPr id="35" name="AutoShape 126"/>
                <p:cNvSpPr/>
                <p:nvPr/>
              </p:nvSpPr>
              <p:spPr bwMode="auto">
                <a:xfrm>
                  <a:off x="928662" y="2428874"/>
                  <a:ext cx="366050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38098" tIns="38098" rIns="38098" bIns="38098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36" name="AutoShape 127"/>
                <p:cNvSpPr/>
                <p:nvPr/>
              </p:nvSpPr>
              <p:spPr bwMode="auto">
                <a:xfrm>
                  <a:off x="1076959" y="2485816"/>
                  <a:ext cx="86350" cy="857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38098" tIns="38098" rIns="38098" bIns="38098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9" name="Group 51"/>
          <p:cNvGrpSpPr/>
          <p:nvPr/>
        </p:nvGrpSpPr>
        <p:grpSpPr>
          <a:xfrm>
            <a:off x="3643357" y="3396477"/>
            <a:ext cx="1785852" cy="1425226"/>
            <a:chOff x="3643306" y="3396519"/>
            <a:chExt cx="1785950" cy="1425304"/>
          </a:xfrm>
        </p:grpSpPr>
        <p:grpSp>
          <p:nvGrpSpPr>
            <p:cNvPr id="40" name="Group 41"/>
            <p:cNvGrpSpPr/>
            <p:nvPr/>
          </p:nvGrpSpPr>
          <p:grpSpPr>
            <a:xfrm>
              <a:off x="3643306" y="4000510"/>
              <a:ext cx="1785950" cy="821313"/>
              <a:chOff x="3643306" y="4000510"/>
              <a:chExt cx="1785950" cy="821313"/>
            </a:xfrm>
          </p:grpSpPr>
          <p:sp>
            <p:nvSpPr>
              <p:cNvPr id="46" name="Rectangle 17"/>
              <p:cNvSpPr/>
              <p:nvPr/>
            </p:nvSpPr>
            <p:spPr>
              <a:xfrm>
                <a:off x="3643306" y="4286262"/>
                <a:ext cx="1785950" cy="53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64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+mn-lt"/>
                  </a:rPr>
                  <a:t>点击添加相关标题文字，点击添加相关标题文字，点击添加相关标题文字，点击添加相关标题文字。</a:t>
                </a:r>
                <a:endParaRPr lang="en-GB" altLang="zh-CN" sz="64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Rectangle 20"/>
              <p:cNvSpPr/>
              <p:nvPr/>
            </p:nvSpPr>
            <p:spPr>
              <a:xfrm>
                <a:off x="3896070" y="4000510"/>
                <a:ext cx="1205845" cy="267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140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请替换文字内容</a:t>
                </a:r>
              </a:p>
            </p:txBody>
          </p:sp>
        </p:grpSp>
        <p:grpSp>
          <p:nvGrpSpPr>
            <p:cNvPr id="41" name="Group 45"/>
            <p:cNvGrpSpPr/>
            <p:nvPr/>
          </p:nvGrpSpPr>
          <p:grpSpPr>
            <a:xfrm>
              <a:off x="4286248" y="3396519"/>
              <a:ext cx="493602" cy="493602"/>
              <a:chOff x="4286248" y="3396519"/>
              <a:chExt cx="493602" cy="493602"/>
            </a:xfrm>
          </p:grpSpPr>
          <p:sp>
            <p:nvSpPr>
              <p:cNvPr id="42" name="Oval 12"/>
              <p:cNvSpPr/>
              <p:nvPr/>
            </p:nvSpPr>
            <p:spPr>
              <a:xfrm>
                <a:off x="4286248" y="3396519"/>
                <a:ext cx="493602" cy="49360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BFBFBF"/>
                  </a:gs>
                  <a:gs pos="80000">
                    <a:srgbClr val="FFFFFF"/>
                  </a:gs>
                  <a:gs pos="100000">
                    <a:schemeClr val="accent1">
                      <a:tint val="0"/>
                    </a:schemeClr>
                  </a:gs>
                </a:gsLst>
                <a:lin ang="2700000" scaled="1"/>
                <a:tileRect/>
              </a:gradFill>
              <a:ln w="28575">
                <a:solidFill>
                  <a:srgbClr val="F2F2F2"/>
                </a:solidFill>
              </a:ln>
              <a:effectLst>
                <a:outerShdw blurRad="88900" dist="75434" dir="2699985" rotWithShape="0">
                  <a:scrgbClr r="0" g="0" b="0">
                    <a:alpha val="23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" name="Group 39"/>
              <p:cNvGrpSpPr/>
              <p:nvPr/>
            </p:nvGrpSpPr>
            <p:grpSpPr>
              <a:xfrm>
                <a:off x="4401717" y="3508006"/>
                <a:ext cx="257832" cy="257392"/>
                <a:chOff x="195935" y="2428874"/>
                <a:chExt cx="366676" cy="366050"/>
              </a:xfrm>
              <a:solidFill>
                <a:schemeClr val="bg1"/>
              </a:solidFill>
            </p:grpSpPr>
            <p:sp>
              <p:nvSpPr>
                <p:cNvPr id="44" name="AutoShape 128"/>
                <p:cNvSpPr/>
                <p:nvPr/>
              </p:nvSpPr>
              <p:spPr bwMode="auto">
                <a:xfrm>
                  <a:off x="195935" y="2428874"/>
                  <a:ext cx="366676" cy="36605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38098" tIns="38098" rIns="38098" bIns="38098" anchor="ctr"/>
                <a:lstStyle/>
                <a:p>
                  <a:pPr defTabSz="457200"/>
                  <a:endParaRPr lang="en-US" sz="300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45" name="AutoShape 129"/>
                <p:cNvSpPr/>
                <p:nvPr/>
              </p:nvSpPr>
              <p:spPr bwMode="auto">
                <a:xfrm>
                  <a:off x="424951" y="2474552"/>
                  <a:ext cx="91356" cy="91356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solidFill>
                  <a:srgbClr val="AE002B"/>
                </a:solidFill>
                <a:ln>
                  <a:noFill/>
                </a:ln>
                <a:effectLst/>
              </p:spPr>
              <p:txBody>
                <a:bodyPr lIns="38098" tIns="38098" rIns="38098" bIns="38098" anchor="ctr"/>
                <a:lstStyle/>
                <a:p>
                  <a:pPr defTabSz="457200"/>
                  <a:endParaRPr lang="en-US" sz="3000">
                    <a:solidFill>
                      <a:srgbClr val="339CA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48" name="TextBox 348"/>
          <p:cNvSpPr txBox="1"/>
          <p:nvPr/>
        </p:nvSpPr>
        <p:spPr>
          <a:xfrm>
            <a:off x="5863891" y="1147559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9" name="TextBox 349"/>
          <p:cNvSpPr txBox="1"/>
          <p:nvPr/>
        </p:nvSpPr>
        <p:spPr>
          <a:xfrm>
            <a:off x="5863891" y="1383057"/>
            <a:ext cx="22348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440616"/>
            <a:ext cx="9144000" cy="17056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BFFF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4476" y="4391887"/>
            <a:ext cx="5562600" cy="34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zh-CN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 </a:t>
            </a:r>
            <a:r>
              <a:rPr lang="zh-CN" altLang="en-US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适合篮球运动等</a:t>
            </a:r>
            <a:r>
              <a:rPr lang="en-US" altLang="zh-CN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幻灯演讲  </a:t>
            </a:r>
            <a:r>
              <a:rPr lang="en-US" altLang="zh-CN" sz="16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1836004" y="3845118"/>
            <a:ext cx="549954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感谢您的观看与指正！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3969261" y="4704665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49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49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91361" y="1008718"/>
            <a:ext cx="2159959" cy="477113"/>
            <a:chOff x="3131840" y="987574"/>
            <a:chExt cx="2880320" cy="648072"/>
          </a:xfrm>
        </p:grpSpPr>
        <p:sp>
          <p:nvSpPr>
            <p:cNvPr id="5" name="圆角矩形 4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864114" y="1080778"/>
              <a:ext cx="1631428" cy="548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2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2563266" y="1903623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563266" y="2911969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3030327" y="2119697"/>
            <a:ext cx="3493260" cy="588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2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755379" y="3056019"/>
            <a:ext cx="4158461" cy="4385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1" name="椭圆 10"/>
          <p:cNvSpPr/>
          <p:nvPr/>
        </p:nvSpPr>
        <p:spPr>
          <a:xfrm>
            <a:off x="4554551" y="4064364"/>
            <a:ext cx="431992" cy="4321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64"/>
          <p:cNvSpPr/>
          <p:nvPr/>
        </p:nvSpPr>
        <p:spPr>
          <a:xfrm>
            <a:off x="4271370" y="1016446"/>
            <a:ext cx="370485" cy="412693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Bent Arrow 65"/>
          <p:cNvSpPr/>
          <p:nvPr/>
        </p:nvSpPr>
        <p:spPr>
          <a:xfrm>
            <a:off x="4362919" y="1733597"/>
            <a:ext cx="2337198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Bent Arrow 53"/>
          <p:cNvSpPr/>
          <p:nvPr/>
        </p:nvSpPr>
        <p:spPr>
          <a:xfrm flipH="1">
            <a:off x="2234802" y="2419359"/>
            <a:ext cx="2337198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ent Arrow 50"/>
          <p:cNvSpPr/>
          <p:nvPr/>
        </p:nvSpPr>
        <p:spPr>
          <a:xfrm>
            <a:off x="4364041" y="2800338"/>
            <a:ext cx="2073738" cy="2343039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Bent Arrow 56"/>
          <p:cNvSpPr/>
          <p:nvPr/>
        </p:nvSpPr>
        <p:spPr>
          <a:xfrm flipH="1">
            <a:off x="2790317" y="3395708"/>
            <a:ext cx="1781683" cy="1747669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A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66"/>
          <p:cNvSpPr txBox="1"/>
          <p:nvPr/>
        </p:nvSpPr>
        <p:spPr>
          <a:xfrm>
            <a:off x="907381" y="3892002"/>
            <a:ext cx="1722581" cy="80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sz="64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64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68"/>
          <p:cNvSpPr txBox="1"/>
          <p:nvPr/>
        </p:nvSpPr>
        <p:spPr>
          <a:xfrm>
            <a:off x="650506" y="2841106"/>
            <a:ext cx="1700120" cy="9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40" dirty="0">
                <a:solidFill>
                  <a:srgbClr val="605E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64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64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6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9"/>
          <p:cNvSpPr txBox="1"/>
          <p:nvPr/>
        </p:nvSpPr>
        <p:spPr>
          <a:xfrm>
            <a:off x="6722579" y="2599699"/>
            <a:ext cx="1700120" cy="10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6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0"/>
          <p:cNvSpPr txBox="1"/>
          <p:nvPr/>
        </p:nvSpPr>
        <p:spPr>
          <a:xfrm>
            <a:off x="2509663" y="1106624"/>
            <a:ext cx="1700120" cy="9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64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64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endParaRPr lang="en-US" altLang="zh-CN" sz="6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1"/>
          <p:cNvSpPr txBox="1"/>
          <p:nvPr/>
        </p:nvSpPr>
        <p:spPr>
          <a:xfrm>
            <a:off x="6722579" y="1567520"/>
            <a:ext cx="1700120" cy="9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</a:t>
            </a:r>
            <a:br>
              <a:rPr lang="en-US" altLang="zh-CN" sz="64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640" b="1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6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45"/>
          <p:cNvSpPr/>
          <p:nvPr/>
        </p:nvSpPr>
        <p:spPr bwMode="auto">
          <a:xfrm>
            <a:off x="3779421" y="3851590"/>
            <a:ext cx="331594" cy="3315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718942" y="1246862"/>
            <a:ext cx="370350" cy="370350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/>
          </a:p>
        </p:txBody>
      </p:sp>
      <p:sp>
        <p:nvSpPr>
          <p:cNvPr id="16" name="Freeform 217"/>
          <p:cNvSpPr>
            <a:spLocks noEditPoints="1"/>
          </p:cNvSpPr>
          <p:nvPr/>
        </p:nvSpPr>
        <p:spPr bwMode="auto">
          <a:xfrm>
            <a:off x="3830925" y="2897172"/>
            <a:ext cx="378859" cy="2841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AE002B"/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/>
          </a:p>
        </p:txBody>
      </p:sp>
      <p:sp>
        <p:nvSpPr>
          <p:cNvPr id="17" name="Freeform 216"/>
          <p:cNvSpPr>
            <a:spLocks noEditPoints="1"/>
          </p:cNvSpPr>
          <p:nvPr/>
        </p:nvSpPr>
        <p:spPr bwMode="auto">
          <a:xfrm>
            <a:off x="4731364" y="3254804"/>
            <a:ext cx="339076" cy="3413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/>
          </a:p>
        </p:txBody>
      </p:sp>
      <p:sp>
        <p:nvSpPr>
          <p:cNvPr id="18" name="Freeform 135"/>
          <p:cNvSpPr>
            <a:spLocks noEditPoints="1"/>
          </p:cNvSpPr>
          <p:nvPr/>
        </p:nvSpPr>
        <p:spPr bwMode="auto">
          <a:xfrm>
            <a:off x="4696652" y="2211410"/>
            <a:ext cx="303344" cy="2841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35" tIns="45717" rIns="91435" bIns="45717" numCol="1" anchor="t" anchorCtr="0" compatLnSpc="1"/>
          <a:lstStyle/>
          <a:p>
            <a:endParaRPr lang="en-US" dirty="0"/>
          </a:p>
        </p:txBody>
      </p:sp>
      <p:sp>
        <p:nvSpPr>
          <p:cNvPr id="19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0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96092" y="3226495"/>
            <a:ext cx="497744" cy="187674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96092" y="1884217"/>
            <a:ext cx="497744" cy="18563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3150165" y="1384433"/>
            <a:ext cx="2843671" cy="499785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50165" y="2561475"/>
            <a:ext cx="491625" cy="169316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3150165" y="2726711"/>
            <a:ext cx="2843671" cy="499785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50165" y="3903753"/>
            <a:ext cx="491625" cy="17543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65024" tIns="32512" rIns="65024" bIns="32512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3150165" y="4075107"/>
            <a:ext cx="2558080" cy="493665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150165" y="2061692"/>
            <a:ext cx="2843671" cy="499785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150165" y="3406009"/>
            <a:ext cx="2843671" cy="497744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725427" y="4164865"/>
            <a:ext cx="542623" cy="314150"/>
            <a:chOff x="5238881" y="5604205"/>
            <a:chExt cx="763063" cy="441774"/>
          </a:xfrm>
        </p:grpSpPr>
        <p:sp>
          <p:nvSpPr>
            <p:cNvPr id="17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19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863710" y="3497805"/>
            <a:ext cx="530384" cy="314150"/>
            <a:chOff x="6839593" y="4666153"/>
            <a:chExt cx="745852" cy="441774"/>
          </a:xfrm>
        </p:grpSpPr>
        <p:sp>
          <p:nvSpPr>
            <p:cNvPr id="27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29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863710" y="2153489"/>
            <a:ext cx="530384" cy="316191"/>
            <a:chOff x="6839593" y="2775708"/>
            <a:chExt cx="745852" cy="444643"/>
          </a:xfrm>
        </p:grpSpPr>
        <p:sp>
          <p:nvSpPr>
            <p:cNvPr id="34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6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3725427" y="1478269"/>
            <a:ext cx="542623" cy="312111"/>
            <a:chOff x="5238881" y="1826181"/>
            <a:chExt cx="763063" cy="438906"/>
          </a:xfrm>
        </p:grpSpPr>
        <p:sp>
          <p:nvSpPr>
            <p:cNvPr id="41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3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3725427" y="2818508"/>
            <a:ext cx="542623" cy="316191"/>
            <a:chOff x="5238881" y="3710891"/>
            <a:chExt cx="763063" cy="444643"/>
          </a:xfrm>
        </p:grpSpPr>
        <p:sp>
          <p:nvSpPr>
            <p:cNvPr id="46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48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65024" tIns="32512" rIns="65024" bIns="32512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1" name="Text Placeholder 7"/>
          <p:cNvSpPr txBox="1"/>
          <p:nvPr/>
        </p:nvSpPr>
        <p:spPr>
          <a:xfrm>
            <a:off x="972780" y="1351392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2" name="Text Placeholder 2"/>
          <p:cNvSpPr txBox="1"/>
          <p:nvPr/>
        </p:nvSpPr>
        <p:spPr>
          <a:xfrm>
            <a:off x="1232499" y="1625060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972780" y="244602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 Placeholder 2"/>
          <p:cNvSpPr txBox="1"/>
          <p:nvPr/>
        </p:nvSpPr>
        <p:spPr>
          <a:xfrm>
            <a:off x="1232499" y="271969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972780" y="373560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6" name="Text Placeholder 2"/>
          <p:cNvSpPr txBox="1"/>
          <p:nvPr/>
        </p:nvSpPr>
        <p:spPr>
          <a:xfrm>
            <a:off x="1232499" y="400927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330625" y="1351392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6330625" y="1625060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330625" y="244602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0" name="Text Placeholder 2"/>
          <p:cNvSpPr txBox="1"/>
          <p:nvPr/>
        </p:nvSpPr>
        <p:spPr>
          <a:xfrm>
            <a:off x="6330625" y="271969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Text Placeholder 7"/>
          <p:cNvSpPr txBox="1"/>
          <p:nvPr/>
        </p:nvSpPr>
        <p:spPr>
          <a:xfrm>
            <a:off x="6330625" y="373560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62" name="Text Placeholder 2"/>
          <p:cNvSpPr txBox="1"/>
          <p:nvPr/>
        </p:nvSpPr>
        <p:spPr>
          <a:xfrm>
            <a:off x="6330625" y="400927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21356" y="1496430"/>
            <a:ext cx="26999" cy="1773264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2829248" y="2513910"/>
            <a:ext cx="26999" cy="1792647"/>
            <a:chOff x="1331651" y="1572132"/>
            <a:chExt cx="36000" cy="2390327"/>
          </a:xfrm>
          <a:solidFill>
            <a:schemeClr val="bg1">
              <a:lumMod val="50000"/>
            </a:schemeClr>
          </a:solidFill>
        </p:grpSpPr>
        <p:cxnSp>
          <p:nvCxnSpPr>
            <p:cNvPr id="11" name="直接连接符 10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37141" y="1496430"/>
            <a:ext cx="26999" cy="1773264"/>
            <a:chOff x="1331651" y="1597980"/>
            <a:chExt cx="36000" cy="2364481"/>
          </a:xfrm>
          <a:solidFill>
            <a:srgbClr val="AE002B"/>
          </a:solidFill>
        </p:grpSpPr>
        <p:cxnSp>
          <p:nvCxnSpPr>
            <p:cNvPr id="14" name="直接连接符 13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rgbClr val="AE00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V="1">
            <a:off x="6445032" y="2513908"/>
            <a:ext cx="26999" cy="1792648"/>
            <a:chOff x="1331651" y="1572132"/>
            <a:chExt cx="36000" cy="2390328"/>
          </a:xfrm>
          <a:solidFill>
            <a:schemeClr val="bg1">
              <a:lumMod val="50000"/>
            </a:schemeClr>
          </a:solidFill>
        </p:grpSpPr>
        <p:cxnSp>
          <p:nvCxnSpPr>
            <p:cNvPr id="17" name="直接连接符 16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21357" y="2513909"/>
            <a:ext cx="1574854" cy="762929"/>
            <a:chOff x="1331651" y="2945166"/>
            <a:chExt cx="2099921" cy="1017295"/>
          </a:xfrm>
          <a:solidFill>
            <a:srgbClr val="298EC0"/>
          </a:solidFill>
        </p:grpSpPr>
        <p:sp>
          <p:nvSpPr>
            <p:cNvPr id="20" name="矩形 19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sym typeface="Arial" panose="020B0604020202020204" pitchFamily="34" charset="0"/>
                </a:rPr>
                <a:t>1</a:t>
              </a:r>
              <a:endParaRPr lang="zh-CN" altLang="en-US" sz="2985" dirty="0"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29249" y="2513908"/>
            <a:ext cx="1574854" cy="772025"/>
            <a:chOff x="3742306" y="2945166"/>
            <a:chExt cx="2099921" cy="1029424"/>
          </a:xfrm>
        </p:grpSpPr>
        <p:sp>
          <p:nvSpPr>
            <p:cNvPr id="24" name="矩形 23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830598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270418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37141" y="2513909"/>
            <a:ext cx="1574854" cy="762929"/>
            <a:chOff x="6152961" y="2945166"/>
            <a:chExt cx="2099921" cy="1017295"/>
          </a:xfrm>
          <a:solidFill>
            <a:srgbClr val="298EC0"/>
          </a:solidFill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rgbClr val="AE002B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495" dirty="0">
                  <a:sym typeface="Arial" panose="020B0604020202020204" pitchFamily="34" charset="0"/>
                </a:rPr>
                <a:t>YOUR TITLE</a:t>
              </a:r>
              <a:endParaRPr lang="zh-CN" altLang="en-US" sz="1495" dirty="0"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65116" y="3042093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0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985" dirty="0">
                  <a:sym typeface="Arial" panose="020B0604020202020204" pitchFamily="34" charset="0"/>
                </a:rPr>
                <a:t>3</a:t>
              </a:r>
              <a:endParaRPr lang="zh-CN" altLang="en-US" sz="2985" dirty="0"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45032" y="2513908"/>
            <a:ext cx="1574854" cy="772025"/>
            <a:chOff x="8563615" y="2945166"/>
            <a:chExt cx="2099921" cy="1029424"/>
          </a:xfrm>
        </p:grpSpPr>
        <p:sp>
          <p:nvSpPr>
            <p:cNvPr id="32" name="矩形 31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2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651907" y="3543679"/>
              <a:ext cx="1923330" cy="430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1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YOUR TITLE</a:t>
              </a:r>
              <a:endPara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087651" y="3042093"/>
              <a:ext cx="1075605" cy="738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50"/>
                </a:spcBef>
              </a:pPr>
              <a:r>
                <a:rPr lang="en-US" altLang="zh-CN" sz="3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 Placeholder 7"/>
          <p:cNvSpPr txBox="1"/>
          <p:nvPr/>
        </p:nvSpPr>
        <p:spPr>
          <a:xfrm>
            <a:off x="1208756" y="149447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6" name="Text Placeholder 2"/>
          <p:cNvSpPr txBox="1"/>
          <p:nvPr/>
        </p:nvSpPr>
        <p:spPr>
          <a:xfrm>
            <a:off x="1208756" y="176814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2969822" y="356711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 Placeholder 2"/>
          <p:cNvSpPr txBox="1"/>
          <p:nvPr/>
        </p:nvSpPr>
        <p:spPr>
          <a:xfrm>
            <a:off x="2969823" y="384078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4825716" y="1562208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0" name="Text Placeholder 2"/>
          <p:cNvSpPr txBox="1"/>
          <p:nvPr/>
        </p:nvSpPr>
        <p:spPr>
          <a:xfrm>
            <a:off x="4825716" y="1835876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6600329" y="3648395"/>
            <a:ext cx="1889754" cy="253755"/>
          </a:xfrm>
          <a:prstGeom prst="rect">
            <a:avLst/>
          </a:prstGeom>
        </p:spPr>
        <p:txBody>
          <a:bodyPr vert="horz" lIns="0" tIns="73860" rIns="0" bIns="73860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14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 Placeholder 2"/>
          <p:cNvSpPr txBox="1"/>
          <p:nvPr/>
        </p:nvSpPr>
        <p:spPr>
          <a:xfrm>
            <a:off x="6600329" y="3922063"/>
            <a:ext cx="1630034" cy="41132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5400000">
            <a:off x="7323473" y="1824674"/>
            <a:ext cx="939588" cy="2758308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1425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68685" y="2005890"/>
            <a:ext cx="876028" cy="1717917"/>
            <a:chOff x="7558505" y="2674384"/>
            <a:chExt cx="1168246" cy="2290964"/>
          </a:xfrm>
          <a:solidFill>
            <a:schemeClr val="bg1">
              <a:lumMod val="50000"/>
            </a:schemeClr>
          </a:solidFill>
        </p:grpSpPr>
        <p:sp>
          <p:nvSpPr>
            <p:cNvPr id="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36979" y="2002786"/>
            <a:ext cx="876028" cy="1719469"/>
            <a:chOff x="6582724" y="2670245"/>
            <a:chExt cx="1168246" cy="2293034"/>
          </a:xfrm>
          <a:solidFill>
            <a:srgbClr val="AE002B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22004" y="2053118"/>
            <a:ext cx="860850" cy="1614482"/>
            <a:chOff x="5629255" y="2737367"/>
            <a:chExt cx="1148004" cy="2153026"/>
          </a:xfrm>
          <a:solidFill>
            <a:schemeClr val="bg1">
              <a:lumMod val="50000"/>
            </a:schemeClr>
          </a:solidFill>
        </p:grpSpPr>
        <p:sp>
          <p:nvSpPr>
            <p:cNvPr id="15" name="任意多边形 14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76575" y="1999868"/>
            <a:ext cx="876028" cy="1717917"/>
            <a:chOff x="4635171" y="2666353"/>
            <a:chExt cx="1168246" cy="2290964"/>
          </a:xfrm>
          <a:solidFill>
            <a:srgbClr val="AE002B"/>
          </a:solidFill>
        </p:grpSpPr>
        <p:sp>
          <p:nvSpPr>
            <p:cNvPr id="1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44870" y="1996764"/>
            <a:ext cx="876028" cy="1719469"/>
            <a:chOff x="3659390" y="2662213"/>
            <a:chExt cx="1168246" cy="2293034"/>
          </a:xfrm>
          <a:solidFill>
            <a:schemeClr val="bg1">
              <a:lumMod val="50000"/>
            </a:schemeClr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2" rIns="91423" bIns="4571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54"/>
          <p:cNvSpPr txBox="1"/>
          <p:nvPr/>
        </p:nvSpPr>
        <p:spPr>
          <a:xfrm>
            <a:off x="1669716" y="1137991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Rectangle 55"/>
          <p:cNvSpPr/>
          <p:nvPr/>
        </p:nvSpPr>
        <p:spPr>
          <a:xfrm>
            <a:off x="1669716" y="1362643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54"/>
          <p:cNvSpPr txBox="1"/>
          <p:nvPr/>
        </p:nvSpPr>
        <p:spPr>
          <a:xfrm>
            <a:off x="2378308" y="3892434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Rectangle 55"/>
          <p:cNvSpPr/>
          <p:nvPr/>
        </p:nvSpPr>
        <p:spPr>
          <a:xfrm>
            <a:off x="2378308" y="4115750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54"/>
          <p:cNvSpPr txBox="1"/>
          <p:nvPr/>
        </p:nvSpPr>
        <p:spPr>
          <a:xfrm>
            <a:off x="3507588" y="1137991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8" name="Rectangle 55"/>
          <p:cNvSpPr/>
          <p:nvPr/>
        </p:nvSpPr>
        <p:spPr>
          <a:xfrm>
            <a:off x="3507589" y="1362643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4172234" y="3892434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0" name="Rectangle 55"/>
          <p:cNvSpPr/>
          <p:nvPr/>
        </p:nvSpPr>
        <p:spPr>
          <a:xfrm>
            <a:off x="4172235" y="4115750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54"/>
          <p:cNvSpPr txBox="1"/>
          <p:nvPr/>
        </p:nvSpPr>
        <p:spPr>
          <a:xfrm>
            <a:off x="5345461" y="1137991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Rectangle 55"/>
          <p:cNvSpPr/>
          <p:nvPr/>
        </p:nvSpPr>
        <p:spPr>
          <a:xfrm>
            <a:off x="5345461" y="1362643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54"/>
          <p:cNvSpPr txBox="1"/>
          <p:nvPr/>
        </p:nvSpPr>
        <p:spPr>
          <a:xfrm>
            <a:off x="5915067" y="3892434"/>
            <a:ext cx="132929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Rectangle 55"/>
          <p:cNvSpPr/>
          <p:nvPr/>
        </p:nvSpPr>
        <p:spPr>
          <a:xfrm>
            <a:off x="5915067" y="4115750"/>
            <a:ext cx="1422460" cy="47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点击添加相关标题文字，点击添加相关标题文字，点击添加相关标题文字。</a:t>
            </a:r>
            <a:endParaRPr lang="en-US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-28419" y="2047096"/>
            <a:ext cx="2919163" cy="1599302"/>
            <a:chOff x="-38987" y="2729334"/>
            <a:chExt cx="3892912" cy="2132784"/>
          </a:xfrm>
          <a:solidFill>
            <a:srgbClr val="AE002B"/>
          </a:solidFill>
        </p:grpSpPr>
        <p:sp>
          <p:nvSpPr>
            <p:cNvPr id="36" name="任意多边形 35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1425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91361" y="1008718"/>
            <a:ext cx="2159959" cy="477113"/>
            <a:chOff x="3131840" y="987574"/>
            <a:chExt cx="2880320" cy="648072"/>
          </a:xfrm>
        </p:grpSpPr>
        <p:sp>
          <p:nvSpPr>
            <p:cNvPr id="5" name="圆角矩形 4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75"/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3864114" y="1080778"/>
              <a:ext cx="1631428" cy="548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2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2563266" y="1903623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2563266" y="2911969"/>
            <a:ext cx="44400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6"/>
          <p:cNvSpPr txBox="1"/>
          <p:nvPr/>
        </p:nvSpPr>
        <p:spPr>
          <a:xfrm>
            <a:off x="3030327" y="2119697"/>
            <a:ext cx="3493260" cy="58862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22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755379" y="3056019"/>
            <a:ext cx="4158461" cy="4385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112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在此处添加详细描述文本，尽量与标题文本语言风格相符，语言描述尽量简洁生动，尽可能概括出段落内容。</a:t>
            </a:r>
          </a:p>
        </p:txBody>
      </p:sp>
      <p:sp>
        <p:nvSpPr>
          <p:cNvPr id="11" name="椭圆 10"/>
          <p:cNvSpPr/>
          <p:nvPr/>
        </p:nvSpPr>
        <p:spPr>
          <a:xfrm>
            <a:off x="4554551" y="4064364"/>
            <a:ext cx="431992" cy="4321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/>
          <p:nvPr/>
        </p:nvSpPr>
        <p:spPr>
          <a:xfrm>
            <a:off x="762897" y="257399"/>
            <a:ext cx="1463862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2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" name="Oval 11"/>
          <p:cNvSpPr/>
          <p:nvPr/>
        </p:nvSpPr>
        <p:spPr>
          <a:xfrm>
            <a:off x="291004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11"/>
          <p:cNvSpPr/>
          <p:nvPr/>
        </p:nvSpPr>
        <p:spPr>
          <a:xfrm>
            <a:off x="394732" y="236848"/>
            <a:ext cx="284338" cy="284338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1734570" y="2836883"/>
            <a:ext cx="1610832" cy="900597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26888" y="3285501"/>
            <a:ext cx="826199" cy="8261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1"/>
          <p:cNvSpPr/>
          <p:nvPr/>
        </p:nvSpPr>
        <p:spPr>
          <a:xfrm flipV="1">
            <a:off x="3097357" y="1921237"/>
            <a:ext cx="1610832" cy="900597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489675" y="1531572"/>
            <a:ext cx="826199" cy="826199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"/>
          <p:cNvSpPr/>
          <p:nvPr/>
        </p:nvSpPr>
        <p:spPr>
          <a:xfrm>
            <a:off x="4464008" y="2836883"/>
            <a:ext cx="1610832" cy="900597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56325" y="3285501"/>
            <a:ext cx="826199" cy="826199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3" tIns="34281" rIns="68563" bIns="34281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42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"/>
          <p:cNvSpPr/>
          <p:nvPr/>
        </p:nvSpPr>
        <p:spPr>
          <a:xfrm flipV="1">
            <a:off x="5823952" y="1921237"/>
            <a:ext cx="1610832" cy="900597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16269" y="1531572"/>
            <a:ext cx="826199" cy="826199"/>
          </a:xfrm>
          <a:prstGeom prst="ellipse">
            <a:avLst/>
          </a:prstGeom>
          <a:solidFill>
            <a:srgbClr val="AE002B"/>
          </a:solidFill>
          <a:ln w="635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17" y="2821835"/>
            <a:ext cx="9152759" cy="62193"/>
          </a:xfrm>
          <a:prstGeom prst="rect">
            <a:avLst/>
          </a:prstGeom>
          <a:solidFill>
            <a:srgbClr val="AE002B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7" tIns="34284" rIns="68567" bIns="34284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8"/>
          <p:cNvSpPr txBox="1"/>
          <p:nvPr/>
        </p:nvSpPr>
        <p:spPr>
          <a:xfrm flipH="1">
            <a:off x="2181321" y="3506389"/>
            <a:ext cx="707964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5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1705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29"/>
          <p:cNvSpPr txBox="1"/>
          <p:nvPr/>
        </p:nvSpPr>
        <p:spPr>
          <a:xfrm flipH="1">
            <a:off x="3544109" y="1752459"/>
            <a:ext cx="707964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5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1705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 flipH="1">
            <a:off x="6270704" y="1752459"/>
            <a:ext cx="707964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5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1705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31"/>
          <p:cNvSpPr txBox="1"/>
          <p:nvPr/>
        </p:nvSpPr>
        <p:spPr>
          <a:xfrm flipH="1">
            <a:off x="4910758" y="3506389"/>
            <a:ext cx="707964" cy="51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705" b="0" dirty="0">
                <a:solidFill>
                  <a:schemeClr val="bg1"/>
                </a:solidFill>
                <a:latin typeface="Franklin Gothic Book" panose="020B0503020102020204" pitchFamily="34" charset="0"/>
              </a:rPr>
              <a:t>YOUR TITLE</a:t>
            </a:r>
            <a:endParaRPr lang="zh-CN" altLang="en-US" sz="1705" b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140498" y="1963839"/>
            <a:ext cx="16591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140499" y="1738810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3073156" y="4040995"/>
            <a:ext cx="16591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3073157" y="3815965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36854" y="1277475"/>
            <a:ext cx="16591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6854" y="1052445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6351449" y="3372692"/>
            <a:ext cx="165914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6351450" y="3147663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a3a7b6e5de7b5b6b82c5b9c78ed9c58b75"/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2378</Words>
  <Application>Microsoft Office PowerPoint</Application>
  <PresentationFormat>全屏显示(16:9)</PresentationFormat>
  <Paragraphs>234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Gill Sans</vt:lpstr>
      <vt:lpstr>Lato Regular</vt:lpstr>
      <vt:lpstr>Open Sans</vt:lpstr>
      <vt:lpstr>等线</vt:lpstr>
      <vt:lpstr>微软雅黑</vt:lpstr>
      <vt:lpstr>微软雅黑 Light</vt:lpstr>
      <vt:lpstr>Arial</vt:lpstr>
      <vt:lpstr>Calibri</vt:lpstr>
      <vt:lpstr>Calibri Light</vt:lpstr>
      <vt:lpstr>Franklin Gothic Book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</cp:revision>
  <dcterms:created xsi:type="dcterms:W3CDTF">2017-02-15T13:27:00Z</dcterms:created>
  <dcterms:modified xsi:type="dcterms:W3CDTF">2021-01-04T14:01:10Z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