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30"/>
  </p:notesMasterIdLst>
  <p:sldIdLst>
    <p:sldId id="288" r:id="rId3"/>
    <p:sldId id="289" r:id="rId4"/>
    <p:sldId id="290" r:id="rId5"/>
    <p:sldId id="331" r:id="rId6"/>
    <p:sldId id="343" r:id="rId7"/>
    <p:sldId id="348" r:id="rId8"/>
    <p:sldId id="345" r:id="rId9"/>
    <p:sldId id="337" r:id="rId10"/>
    <p:sldId id="291" r:id="rId11"/>
    <p:sldId id="336" r:id="rId12"/>
    <p:sldId id="332" r:id="rId13"/>
    <p:sldId id="334" r:id="rId14"/>
    <p:sldId id="349" r:id="rId15"/>
    <p:sldId id="341" r:id="rId16"/>
    <p:sldId id="292" r:id="rId17"/>
    <p:sldId id="328" r:id="rId18"/>
    <p:sldId id="338" r:id="rId19"/>
    <p:sldId id="346" r:id="rId20"/>
    <p:sldId id="333" r:id="rId21"/>
    <p:sldId id="339" r:id="rId22"/>
    <p:sldId id="293" r:id="rId23"/>
    <p:sldId id="342" r:id="rId24"/>
    <p:sldId id="344" r:id="rId25"/>
    <p:sldId id="347" r:id="rId26"/>
    <p:sldId id="350" r:id="rId27"/>
    <p:sldId id="351" r:id="rId28"/>
    <p:sldId id="325" r:id="rId29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B1C"/>
    <a:srgbClr val="DF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8A93-21C3-46AF-AF3D-37E67A0F0970}" type="doc">
      <dgm:prSet loTypeId="urn:microsoft.com/office/officeart/2005/8/layout/pyramid1#2" loCatId="pyramid" qsTypeId="urn:microsoft.com/office/officeart/2005/8/quickstyle/simple1#21" qsCatId="simple" csTypeId="urn:microsoft.com/office/officeart/2005/8/colors/accent1_2#2" csCatId="accent1" phldr="1"/>
      <dgm:spPr/>
    </dgm:pt>
    <dgm:pt modelId="{4F7A3D8C-2ABE-4709-9FF3-DB9BE20A0895}">
      <dgm:prSet phldrT="[Text]"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E5901950-4B18-4A04-AD71-71D73AB1AA8B}" type="parTrans" cxnId="{850EC51F-5BB8-48E9-9C26-D46EB02319E6}">
      <dgm:prSet/>
      <dgm:spPr/>
      <dgm:t>
        <a:bodyPr/>
        <a:lstStyle/>
        <a:p>
          <a:endParaRPr lang="th-TH"/>
        </a:p>
      </dgm:t>
    </dgm:pt>
    <dgm:pt modelId="{F8A1FA5C-49B7-4623-B79A-AA18F583D1B5}" type="sibTrans" cxnId="{850EC51F-5BB8-48E9-9C26-D46EB02319E6}">
      <dgm:prSet/>
      <dgm:spPr/>
      <dgm:t>
        <a:bodyPr/>
        <a:lstStyle/>
        <a:p>
          <a:endParaRPr lang="th-TH"/>
        </a:p>
      </dgm:t>
    </dgm:pt>
    <dgm:pt modelId="{7C25047C-CF91-4FDA-BAAE-4DCEC216C55C}">
      <dgm:prSet phldrT="[Text]"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AF5C8B10-E8F3-4BA0-8C8C-98E5CC6E0D1A}" type="parTrans" cxnId="{33DF6BE5-5ED5-44AB-BB78-AAC6E5796CB0}">
      <dgm:prSet/>
      <dgm:spPr/>
      <dgm:t>
        <a:bodyPr/>
        <a:lstStyle/>
        <a:p>
          <a:endParaRPr lang="th-TH"/>
        </a:p>
      </dgm:t>
    </dgm:pt>
    <dgm:pt modelId="{5FAC7B72-E583-4F62-AD55-22292DC3E783}" type="sibTrans" cxnId="{33DF6BE5-5ED5-44AB-BB78-AAC6E5796CB0}">
      <dgm:prSet/>
      <dgm:spPr/>
      <dgm:t>
        <a:bodyPr/>
        <a:lstStyle/>
        <a:p>
          <a:endParaRPr lang="th-TH"/>
        </a:p>
      </dgm:t>
    </dgm:pt>
    <dgm:pt modelId="{6646DE50-EBCD-4991-9D2F-034041C8567F}">
      <dgm:prSet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8A838BBD-7A4F-4F70-8321-30DCC6F23CF2}" type="parTrans" cxnId="{F60783E2-E2B4-452B-9076-B403C4FAE370}">
      <dgm:prSet/>
      <dgm:spPr/>
      <dgm:t>
        <a:bodyPr/>
        <a:lstStyle/>
        <a:p>
          <a:endParaRPr lang="th-TH"/>
        </a:p>
      </dgm:t>
    </dgm:pt>
    <dgm:pt modelId="{8C3D6A23-3775-43B4-9526-E949EECBAF35}" type="sibTrans" cxnId="{F60783E2-E2B4-452B-9076-B403C4FAE370}">
      <dgm:prSet/>
      <dgm:spPr/>
      <dgm:t>
        <a:bodyPr/>
        <a:lstStyle/>
        <a:p>
          <a:endParaRPr lang="th-TH"/>
        </a:p>
      </dgm:t>
    </dgm:pt>
    <dgm:pt modelId="{F02B389E-5B7E-48BD-84A8-4543E9006C5E}">
      <dgm:prSet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3FDC2CA5-273C-476C-85B4-4F58EF174F41}" type="parTrans" cxnId="{9A0201E0-2DE7-475C-A6D3-18526D33E739}">
      <dgm:prSet/>
      <dgm:spPr/>
      <dgm:t>
        <a:bodyPr/>
        <a:lstStyle/>
        <a:p>
          <a:endParaRPr lang="th-TH"/>
        </a:p>
      </dgm:t>
    </dgm:pt>
    <dgm:pt modelId="{8543CCDC-EE2D-40F8-88E2-0ED3E4A1D6B4}" type="sibTrans" cxnId="{9A0201E0-2DE7-475C-A6D3-18526D33E739}">
      <dgm:prSet/>
      <dgm:spPr/>
      <dgm:t>
        <a:bodyPr/>
        <a:lstStyle/>
        <a:p>
          <a:endParaRPr lang="th-TH"/>
        </a:p>
      </dgm:t>
    </dgm:pt>
    <dgm:pt modelId="{DF40B860-DF84-4D2C-A01B-801C7EA8BFD8}" type="pres">
      <dgm:prSet presAssocID="{BFB98A93-21C3-46AF-AF3D-37E67A0F0970}" presName="Name0" presStyleCnt="0">
        <dgm:presLayoutVars>
          <dgm:dir/>
          <dgm:animLvl val="lvl"/>
          <dgm:resizeHandles val="exact"/>
        </dgm:presLayoutVars>
      </dgm:prSet>
      <dgm:spPr/>
    </dgm:pt>
    <dgm:pt modelId="{A2FFAFA7-A5DF-4D63-9A30-B25F50078A5B}" type="pres">
      <dgm:prSet presAssocID="{4F7A3D8C-2ABE-4709-9FF3-DB9BE20A0895}" presName="Name8" presStyleCnt="0"/>
      <dgm:spPr/>
    </dgm:pt>
    <dgm:pt modelId="{904848FB-A5ED-4970-8D17-47AC64E79A09}" type="pres">
      <dgm:prSet presAssocID="{4F7A3D8C-2ABE-4709-9FF3-DB9BE20A0895}" presName="level" presStyleLbl="node1" presStyleIdx="0" presStyleCnt="4" custLinFactNeighborX="65" custLinFactNeighborY="-863">
        <dgm:presLayoutVars>
          <dgm:chMax val="1"/>
          <dgm:bulletEnabled val="1"/>
        </dgm:presLayoutVars>
      </dgm:prSet>
      <dgm:spPr/>
    </dgm:pt>
    <dgm:pt modelId="{02E47382-21CD-4411-BF8E-CB0A540C0F5C}" type="pres">
      <dgm:prSet presAssocID="{4F7A3D8C-2ABE-4709-9FF3-DB9BE20A08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A4B9AF-7D3E-4EF7-8599-09FE0B801674}" type="pres">
      <dgm:prSet presAssocID="{6646DE50-EBCD-4991-9D2F-034041C8567F}" presName="Name8" presStyleCnt="0"/>
      <dgm:spPr/>
    </dgm:pt>
    <dgm:pt modelId="{86EDECF7-8C2B-42E7-8BE4-DB99253A9E9C}" type="pres">
      <dgm:prSet presAssocID="{6646DE50-EBCD-4991-9D2F-034041C8567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7A82536-04E7-496C-A645-C6AE104CFE6A}" type="pres">
      <dgm:prSet presAssocID="{6646DE50-EBCD-4991-9D2F-034041C856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AFE94E-92F8-4E4F-AD07-E9A3023B725B}" type="pres">
      <dgm:prSet presAssocID="{F02B389E-5B7E-48BD-84A8-4543E9006C5E}" presName="Name8" presStyleCnt="0"/>
      <dgm:spPr/>
    </dgm:pt>
    <dgm:pt modelId="{265CC81A-68B2-46B8-A687-5EACDF263374}" type="pres">
      <dgm:prSet presAssocID="{F02B389E-5B7E-48BD-84A8-4543E9006C5E}" presName="level" presStyleLbl="node1" presStyleIdx="2" presStyleCnt="4">
        <dgm:presLayoutVars>
          <dgm:chMax val="1"/>
          <dgm:bulletEnabled val="1"/>
        </dgm:presLayoutVars>
      </dgm:prSet>
      <dgm:spPr/>
    </dgm:pt>
    <dgm:pt modelId="{351FBC17-164B-452B-89CB-588954E499F4}" type="pres">
      <dgm:prSet presAssocID="{F02B389E-5B7E-48BD-84A8-4543E9006C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958493-CF1F-4B8F-BD92-7E20050C5FF8}" type="pres">
      <dgm:prSet presAssocID="{7C25047C-CF91-4FDA-BAAE-4DCEC216C55C}" presName="Name8" presStyleCnt="0"/>
      <dgm:spPr/>
    </dgm:pt>
    <dgm:pt modelId="{85284294-4D67-476A-916A-A7001C17983A}" type="pres">
      <dgm:prSet presAssocID="{7C25047C-CF91-4FDA-BAAE-4DCEC216C55C}" presName="level" presStyleLbl="node1" presStyleIdx="3" presStyleCnt="4">
        <dgm:presLayoutVars>
          <dgm:chMax val="1"/>
          <dgm:bulletEnabled val="1"/>
        </dgm:presLayoutVars>
      </dgm:prSet>
      <dgm:spPr/>
    </dgm:pt>
    <dgm:pt modelId="{059BDC99-E20B-40E5-850E-BCDDB880DF08}" type="pres">
      <dgm:prSet presAssocID="{7C25047C-CF91-4FDA-BAAE-4DCEC216C55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8835C06-4305-4AC4-BB29-68B5C5F1F15F}" type="presOf" srcId="{F02B389E-5B7E-48BD-84A8-4543E9006C5E}" destId="{351FBC17-164B-452B-89CB-588954E499F4}" srcOrd="1" destOrd="0" presId="urn:microsoft.com/office/officeart/2005/8/layout/pyramid1#2"/>
    <dgm:cxn modelId="{278FAA08-8864-41A5-BC95-393F4AF6E75E}" type="presOf" srcId="{F02B389E-5B7E-48BD-84A8-4543E9006C5E}" destId="{265CC81A-68B2-46B8-A687-5EACDF263374}" srcOrd="0" destOrd="0" presId="urn:microsoft.com/office/officeart/2005/8/layout/pyramid1#2"/>
    <dgm:cxn modelId="{1072F31E-2453-4936-ACF0-BB45738BB449}" type="presOf" srcId="{4F7A3D8C-2ABE-4709-9FF3-DB9BE20A0895}" destId="{02E47382-21CD-4411-BF8E-CB0A540C0F5C}" srcOrd="1" destOrd="0" presId="urn:microsoft.com/office/officeart/2005/8/layout/pyramid1#2"/>
    <dgm:cxn modelId="{850EC51F-5BB8-48E9-9C26-D46EB02319E6}" srcId="{BFB98A93-21C3-46AF-AF3D-37E67A0F0970}" destId="{4F7A3D8C-2ABE-4709-9FF3-DB9BE20A0895}" srcOrd="0" destOrd="0" parTransId="{E5901950-4B18-4A04-AD71-71D73AB1AA8B}" sibTransId="{F8A1FA5C-49B7-4623-B79A-AA18F583D1B5}"/>
    <dgm:cxn modelId="{B99D852E-7DD6-4733-8FCB-CB095987B442}" type="presOf" srcId="{4F7A3D8C-2ABE-4709-9FF3-DB9BE20A0895}" destId="{904848FB-A5ED-4970-8D17-47AC64E79A09}" srcOrd="0" destOrd="0" presId="urn:microsoft.com/office/officeart/2005/8/layout/pyramid1#2"/>
    <dgm:cxn modelId="{F326C94D-BAD2-4AAD-AFF9-7C9BA6D5BE57}" type="presOf" srcId="{BFB98A93-21C3-46AF-AF3D-37E67A0F0970}" destId="{DF40B860-DF84-4D2C-A01B-801C7EA8BFD8}" srcOrd="0" destOrd="0" presId="urn:microsoft.com/office/officeart/2005/8/layout/pyramid1#2"/>
    <dgm:cxn modelId="{0C2BB372-9390-41CF-90F9-83209CE881A3}" type="presOf" srcId="{7C25047C-CF91-4FDA-BAAE-4DCEC216C55C}" destId="{059BDC99-E20B-40E5-850E-BCDDB880DF08}" srcOrd="1" destOrd="0" presId="urn:microsoft.com/office/officeart/2005/8/layout/pyramid1#2"/>
    <dgm:cxn modelId="{8D1981AF-F723-463A-A739-5D3B633B39CA}" type="presOf" srcId="{6646DE50-EBCD-4991-9D2F-034041C8567F}" destId="{86EDECF7-8C2B-42E7-8BE4-DB99253A9E9C}" srcOrd="0" destOrd="0" presId="urn:microsoft.com/office/officeart/2005/8/layout/pyramid1#2"/>
    <dgm:cxn modelId="{36DBA6BA-205A-40DF-ABDD-78EC29D58209}" type="presOf" srcId="{6646DE50-EBCD-4991-9D2F-034041C8567F}" destId="{27A82536-04E7-496C-A645-C6AE104CFE6A}" srcOrd="1" destOrd="0" presId="urn:microsoft.com/office/officeart/2005/8/layout/pyramid1#2"/>
    <dgm:cxn modelId="{508B5DC3-FEA3-4B5D-A291-3EBBA6698E50}" type="presOf" srcId="{7C25047C-CF91-4FDA-BAAE-4DCEC216C55C}" destId="{85284294-4D67-476A-916A-A7001C17983A}" srcOrd="0" destOrd="0" presId="urn:microsoft.com/office/officeart/2005/8/layout/pyramid1#2"/>
    <dgm:cxn modelId="{9A0201E0-2DE7-475C-A6D3-18526D33E739}" srcId="{BFB98A93-21C3-46AF-AF3D-37E67A0F0970}" destId="{F02B389E-5B7E-48BD-84A8-4543E9006C5E}" srcOrd="2" destOrd="0" parTransId="{3FDC2CA5-273C-476C-85B4-4F58EF174F41}" sibTransId="{8543CCDC-EE2D-40F8-88E2-0ED3E4A1D6B4}"/>
    <dgm:cxn modelId="{F60783E2-E2B4-452B-9076-B403C4FAE370}" srcId="{BFB98A93-21C3-46AF-AF3D-37E67A0F0970}" destId="{6646DE50-EBCD-4991-9D2F-034041C8567F}" srcOrd="1" destOrd="0" parTransId="{8A838BBD-7A4F-4F70-8321-30DCC6F23CF2}" sibTransId="{8C3D6A23-3775-43B4-9526-E949EECBAF35}"/>
    <dgm:cxn modelId="{33DF6BE5-5ED5-44AB-BB78-AAC6E5796CB0}" srcId="{BFB98A93-21C3-46AF-AF3D-37E67A0F0970}" destId="{7C25047C-CF91-4FDA-BAAE-4DCEC216C55C}" srcOrd="3" destOrd="0" parTransId="{AF5C8B10-E8F3-4BA0-8C8C-98E5CC6E0D1A}" sibTransId="{5FAC7B72-E583-4F62-AD55-22292DC3E783}"/>
    <dgm:cxn modelId="{284F65BF-9FB3-4AF6-AE62-AF810DF2EE9C}" type="presParOf" srcId="{DF40B860-DF84-4D2C-A01B-801C7EA8BFD8}" destId="{A2FFAFA7-A5DF-4D63-9A30-B25F50078A5B}" srcOrd="0" destOrd="0" presId="urn:microsoft.com/office/officeart/2005/8/layout/pyramid1#2"/>
    <dgm:cxn modelId="{264E55E7-0468-40EC-B9CF-BCCD26F80B88}" type="presParOf" srcId="{A2FFAFA7-A5DF-4D63-9A30-B25F50078A5B}" destId="{904848FB-A5ED-4970-8D17-47AC64E79A09}" srcOrd="0" destOrd="0" presId="urn:microsoft.com/office/officeart/2005/8/layout/pyramid1#2"/>
    <dgm:cxn modelId="{27A15F64-A796-4AD8-A8C8-2EC2523FC9DC}" type="presParOf" srcId="{A2FFAFA7-A5DF-4D63-9A30-B25F50078A5B}" destId="{02E47382-21CD-4411-BF8E-CB0A540C0F5C}" srcOrd="1" destOrd="0" presId="urn:microsoft.com/office/officeart/2005/8/layout/pyramid1#2"/>
    <dgm:cxn modelId="{982A84FD-51FF-4CB6-B29A-B838EE3C1D1C}" type="presParOf" srcId="{DF40B860-DF84-4D2C-A01B-801C7EA8BFD8}" destId="{93A4B9AF-7D3E-4EF7-8599-09FE0B801674}" srcOrd="1" destOrd="0" presId="urn:microsoft.com/office/officeart/2005/8/layout/pyramid1#2"/>
    <dgm:cxn modelId="{C40C575C-50B8-4B46-B959-62CCCDB577F2}" type="presParOf" srcId="{93A4B9AF-7D3E-4EF7-8599-09FE0B801674}" destId="{86EDECF7-8C2B-42E7-8BE4-DB99253A9E9C}" srcOrd="0" destOrd="0" presId="urn:microsoft.com/office/officeart/2005/8/layout/pyramid1#2"/>
    <dgm:cxn modelId="{EF06647F-307E-4DAE-AAE9-52835E76C32E}" type="presParOf" srcId="{93A4B9AF-7D3E-4EF7-8599-09FE0B801674}" destId="{27A82536-04E7-496C-A645-C6AE104CFE6A}" srcOrd="1" destOrd="0" presId="urn:microsoft.com/office/officeart/2005/8/layout/pyramid1#2"/>
    <dgm:cxn modelId="{B2396662-0DCA-44DB-A606-AD4006D9EA4D}" type="presParOf" srcId="{DF40B860-DF84-4D2C-A01B-801C7EA8BFD8}" destId="{87AFE94E-92F8-4E4F-AD07-E9A3023B725B}" srcOrd="2" destOrd="0" presId="urn:microsoft.com/office/officeart/2005/8/layout/pyramid1#2"/>
    <dgm:cxn modelId="{BB587325-5363-4CC9-BBE1-B72982E9C2C8}" type="presParOf" srcId="{87AFE94E-92F8-4E4F-AD07-E9A3023B725B}" destId="{265CC81A-68B2-46B8-A687-5EACDF263374}" srcOrd="0" destOrd="0" presId="urn:microsoft.com/office/officeart/2005/8/layout/pyramid1#2"/>
    <dgm:cxn modelId="{BEC21748-FE3E-4D63-937C-47BF48C2E206}" type="presParOf" srcId="{87AFE94E-92F8-4E4F-AD07-E9A3023B725B}" destId="{351FBC17-164B-452B-89CB-588954E499F4}" srcOrd="1" destOrd="0" presId="urn:microsoft.com/office/officeart/2005/8/layout/pyramid1#2"/>
    <dgm:cxn modelId="{FEDB937B-611C-4AB8-9512-98C205903CE6}" type="presParOf" srcId="{DF40B860-DF84-4D2C-A01B-801C7EA8BFD8}" destId="{93958493-CF1F-4B8F-BD92-7E20050C5FF8}" srcOrd="3" destOrd="0" presId="urn:microsoft.com/office/officeart/2005/8/layout/pyramid1#2"/>
    <dgm:cxn modelId="{19E4E476-44C1-4497-920F-5C2975C5098D}" type="presParOf" srcId="{93958493-CF1F-4B8F-BD92-7E20050C5FF8}" destId="{85284294-4D67-476A-916A-A7001C17983A}" srcOrd="0" destOrd="0" presId="urn:microsoft.com/office/officeart/2005/8/layout/pyramid1#2"/>
    <dgm:cxn modelId="{AF2668C9-6E08-4189-99B0-7B4AB182BEDF}" type="presParOf" srcId="{93958493-CF1F-4B8F-BD92-7E20050C5FF8}" destId="{059BDC99-E20B-40E5-850E-BCDDB880DF08}" srcOrd="1" destOrd="0" presId="urn:microsoft.com/office/officeart/2005/8/layout/pyramid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848FB-A5ED-4970-8D17-47AC64E79A09}">
      <dsp:nvSpPr>
        <dsp:cNvPr id="0" name=""/>
        <dsp:cNvSpPr/>
      </dsp:nvSpPr>
      <dsp:spPr>
        <a:xfrm>
          <a:off x="1091571" y="0"/>
          <a:ext cx="727399" cy="662587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1091571" y="0"/>
        <a:ext cx="727399" cy="662587"/>
      </dsp:txXfrm>
    </dsp:sp>
    <dsp:sp modelId="{86EDECF7-8C2B-42E7-8BE4-DB99253A9E9C}">
      <dsp:nvSpPr>
        <dsp:cNvPr id="0" name=""/>
        <dsp:cNvSpPr/>
      </dsp:nvSpPr>
      <dsp:spPr>
        <a:xfrm>
          <a:off x="727399" y="662587"/>
          <a:ext cx="1454798" cy="662587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981988" y="662587"/>
        <a:ext cx="945618" cy="662587"/>
      </dsp:txXfrm>
    </dsp:sp>
    <dsp:sp modelId="{265CC81A-68B2-46B8-A687-5EACDF263374}">
      <dsp:nvSpPr>
        <dsp:cNvPr id="0" name=""/>
        <dsp:cNvSpPr/>
      </dsp:nvSpPr>
      <dsp:spPr>
        <a:xfrm>
          <a:off x="363699" y="1325175"/>
          <a:ext cx="2182197" cy="662587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745583" y="1325175"/>
        <a:ext cx="1418428" cy="662587"/>
      </dsp:txXfrm>
    </dsp:sp>
    <dsp:sp modelId="{85284294-4D67-476A-916A-A7001C17983A}">
      <dsp:nvSpPr>
        <dsp:cNvPr id="0" name=""/>
        <dsp:cNvSpPr/>
      </dsp:nvSpPr>
      <dsp:spPr>
        <a:xfrm>
          <a:off x="0" y="1987762"/>
          <a:ext cx="2909596" cy="662587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509179" y="1987762"/>
        <a:ext cx="1891237" cy="66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2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84200"/>
            <a:ext cx="9144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66700" y="1225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584200"/>
            <a:ext cx="9144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66700" y="1225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E9A0C-C9A6-4574-B96C-53CCD492D0FA}" type="datetime1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E59F91-953A-4D72-880F-F3040831AD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54300" y="1491919"/>
            <a:ext cx="6489700" cy="2159663"/>
          </a:xfrm>
          <a:prstGeom prst="rect">
            <a:avLst/>
          </a:prstGeom>
          <a:solidFill>
            <a:srgbClr val="D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3" y="1096640"/>
            <a:ext cx="2956316" cy="2950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3" y="1370938"/>
            <a:ext cx="2413816" cy="2401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78008" y="2193206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简约大气篮球比赛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31795" y="28793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   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9032" y="172254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2020POWERPOINT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商务背景02 正式大气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12571" y="70510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9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25796" y="1862160"/>
            <a:ext cx="952455" cy="952455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43471" y="2307431"/>
            <a:ext cx="952455" cy="952455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12584" y="1862160"/>
            <a:ext cx="952455" cy="952455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17086" y="2307431"/>
            <a:ext cx="952455" cy="952455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78727" y="3061378"/>
            <a:ext cx="128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60394" y="3506649"/>
            <a:ext cx="128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65515" y="3061378"/>
            <a:ext cx="128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70017" y="3506649"/>
            <a:ext cx="128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grpSp>
        <p:nvGrpSpPr>
          <p:cNvPr id="16" name="Group 12"/>
          <p:cNvGrpSpPr/>
          <p:nvPr/>
        </p:nvGrpSpPr>
        <p:grpSpPr>
          <a:xfrm>
            <a:off x="3460469" y="2694129"/>
            <a:ext cx="318459" cy="226496"/>
            <a:chOff x="4362884" y="1304483"/>
            <a:chExt cx="466712" cy="331938"/>
          </a:xfrm>
          <a:solidFill>
            <a:srgbClr val="29B9A6"/>
          </a:solidFill>
        </p:grpSpPr>
        <p:sp>
          <p:nvSpPr>
            <p:cNvPr id="17" name="Freeform 32"/>
            <p:cNvSpPr/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1726469" y="2170769"/>
            <a:ext cx="351109" cy="335237"/>
            <a:chOff x="4417791" y="3086470"/>
            <a:chExt cx="441754" cy="421788"/>
          </a:xfrm>
          <a:solidFill>
            <a:srgbClr val="84CBC5"/>
          </a:solidFill>
        </p:grpSpPr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5122032" y="2183819"/>
            <a:ext cx="333558" cy="322187"/>
            <a:chOff x="5099140" y="1309474"/>
            <a:chExt cx="439257" cy="424283"/>
          </a:xfrm>
          <a:solidFill>
            <a:srgbClr val="F47264"/>
          </a:solidFill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6786376" y="2620253"/>
            <a:ext cx="442451" cy="326811"/>
            <a:chOff x="2563427" y="3717902"/>
            <a:chExt cx="439257" cy="324452"/>
          </a:xfrm>
          <a:solidFill>
            <a:srgbClr val="F8D35E"/>
          </a:solidFill>
        </p:grpSpPr>
        <p:sp>
          <p:nvSpPr>
            <p:cNvPr id="43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44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45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cxnSp>
        <p:nvCxnSpPr>
          <p:cNvPr id="46" name="Straight Connector 25"/>
          <p:cNvCxnSpPr/>
          <p:nvPr/>
        </p:nvCxnSpPr>
        <p:spPr>
          <a:xfrm>
            <a:off x="2475805" y="2506006"/>
            <a:ext cx="556130" cy="197329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1308674" y="1745039"/>
            <a:ext cx="1186698" cy="1186698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026349" y="2190310"/>
            <a:ext cx="1186698" cy="1186698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695462" y="1745039"/>
            <a:ext cx="1186698" cy="1186698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399965" y="2190310"/>
            <a:ext cx="1186698" cy="1186698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cxnSp>
        <p:nvCxnSpPr>
          <p:cNvPr id="49" name="Straight Connector 25"/>
          <p:cNvCxnSpPr/>
          <p:nvPr/>
        </p:nvCxnSpPr>
        <p:spPr>
          <a:xfrm flipV="1">
            <a:off x="4200832" y="2616107"/>
            <a:ext cx="556130" cy="197329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5855044" y="2496801"/>
            <a:ext cx="556130" cy="197329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/>
          <p:nvPr/>
        </p:nvSpPr>
        <p:spPr>
          <a:xfrm>
            <a:off x="1503791" y="1369159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3693593" y="1369159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4" name="Text Placeholder 3"/>
          <p:cNvSpPr txBox="1"/>
          <p:nvPr/>
        </p:nvSpPr>
        <p:spPr>
          <a:xfrm>
            <a:off x="5867630" y="1369159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7" name="Text Placeholder 3"/>
          <p:cNvSpPr txBox="1"/>
          <p:nvPr/>
        </p:nvSpPr>
        <p:spPr>
          <a:xfrm>
            <a:off x="1503791" y="3046172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Text Placeholder 3"/>
          <p:cNvSpPr txBox="1"/>
          <p:nvPr/>
        </p:nvSpPr>
        <p:spPr>
          <a:xfrm>
            <a:off x="3683024" y="3046172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Text Placeholder 3"/>
          <p:cNvSpPr txBox="1"/>
          <p:nvPr/>
        </p:nvSpPr>
        <p:spPr>
          <a:xfrm>
            <a:off x="5901261" y="3046172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61" name="Straight Connector 25"/>
          <p:cNvCxnSpPr/>
          <p:nvPr/>
        </p:nvCxnSpPr>
        <p:spPr>
          <a:xfrm>
            <a:off x="2110703" y="1628567"/>
            <a:ext cx="1468901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4330664" y="1628567"/>
            <a:ext cx="1468901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6533452" y="1628567"/>
            <a:ext cx="1468901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6377741" y="1699481"/>
            <a:ext cx="1695525" cy="1553697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4299325" y="3324092"/>
            <a:ext cx="1468901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079364" y="3324092"/>
            <a:ext cx="1468901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1454520" y="188926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454521" y="2155872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3695820" y="188926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882594" y="188926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695821" y="2155872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882594" y="2155872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454520" y="3541698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1454521" y="3808307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695820" y="3541698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5882594" y="3541698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695821" y="3808307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5882594" y="3808307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2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7"/>
          <p:cNvSpPr/>
          <p:nvPr/>
        </p:nvSpPr>
        <p:spPr>
          <a:xfrm flipH="1">
            <a:off x="3051560" y="2721394"/>
            <a:ext cx="1091970" cy="116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1" name="Round Diagonal Corner Rectangle 37"/>
          <p:cNvSpPr/>
          <p:nvPr/>
        </p:nvSpPr>
        <p:spPr>
          <a:xfrm flipH="1">
            <a:off x="1377720" y="2721394"/>
            <a:ext cx="1091970" cy="116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2" name="Round Diagonal Corner Rectangle 37"/>
          <p:cNvSpPr/>
          <p:nvPr/>
        </p:nvSpPr>
        <p:spPr>
          <a:xfrm>
            <a:off x="1377720" y="1528051"/>
            <a:ext cx="1091970" cy="116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3" name="Round Diagonal Corner Rectangle 37"/>
          <p:cNvSpPr/>
          <p:nvPr/>
        </p:nvSpPr>
        <p:spPr>
          <a:xfrm flipH="1">
            <a:off x="2497336" y="1528051"/>
            <a:ext cx="1091970" cy="116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32"/>
          <p:cNvCxnSpPr/>
          <p:nvPr/>
        </p:nvCxnSpPr>
        <p:spPr>
          <a:xfrm>
            <a:off x="5082222" y="1686519"/>
            <a:ext cx="1809750" cy="0"/>
          </a:xfrm>
          <a:prstGeom prst="line">
            <a:avLst/>
          </a:prstGeom>
          <a:ln w="19050">
            <a:solidFill>
              <a:srgbClr val="84CBC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5082222" y="2399625"/>
            <a:ext cx="1894107" cy="0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2"/>
          <p:cNvCxnSpPr/>
          <p:nvPr/>
        </p:nvCxnSpPr>
        <p:spPr>
          <a:xfrm flipH="1">
            <a:off x="5082222" y="3112731"/>
            <a:ext cx="1894107" cy="0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2"/>
          <p:cNvCxnSpPr/>
          <p:nvPr/>
        </p:nvCxnSpPr>
        <p:spPr>
          <a:xfrm flipH="1">
            <a:off x="5082222" y="3825838"/>
            <a:ext cx="1894107" cy="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67"/>
          <p:cNvGrpSpPr>
            <a:grpSpLocks noChangeAspect="1"/>
          </p:cNvGrpSpPr>
          <p:nvPr/>
        </p:nvGrpSpPr>
        <p:grpSpPr bwMode="auto">
          <a:xfrm>
            <a:off x="1725465" y="1902507"/>
            <a:ext cx="396480" cy="415856"/>
            <a:chOff x="5541" y="-146"/>
            <a:chExt cx="1064" cy="1116"/>
          </a:xfrm>
        </p:grpSpPr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5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2838350" y="1907320"/>
            <a:ext cx="447843" cy="406230"/>
            <a:chOff x="2535" y="1120"/>
            <a:chExt cx="635" cy="576"/>
          </a:xfrm>
        </p:grpSpPr>
        <p:sp>
          <p:nvSpPr>
            <p:cNvPr id="57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64" name="Group 49"/>
          <p:cNvGrpSpPr>
            <a:grpSpLocks noChangeAspect="1"/>
          </p:cNvGrpSpPr>
          <p:nvPr/>
        </p:nvGrpSpPr>
        <p:grpSpPr bwMode="auto">
          <a:xfrm>
            <a:off x="1745153" y="3053779"/>
            <a:ext cx="357104" cy="434718"/>
            <a:chOff x="1541" y="-155"/>
            <a:chExt cx="934" cy="1137"/>
          </a:xfrm>
        </p:grpSpPr>
        <p:sp>
          <p:nvSpPr>
            <p:cNvPr id="65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8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0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1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72" name="Freeform 15"/>
          <p:cNvSpPr>
            <a:spLocks noEditPoints="1"/>
          </p:cNvSpPr>
          <p:nvPr/>
        </p:nvSpPr>
        <p:spPr bwMode="auto">
          <a:xfrm>
            <a:off x="3400297" y="3033859"/>
            <a:ext cx="389687" cy="474560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74" name="Group 67"/>
          <p:cNvGrpSpPr>
            <a:grpSpLocks noChangeAspect="1"/>
          </p:cNvGrpSpPr>
          <p:nvPr/>
        </p:nvGrpSpPr>
        <p:grpSpPr bwMode="auto">
          <a:xfrm>
            <a:off x="4617469" y="2971901"/>
            <a:ext cx="268538" cy="281661"/>
            <a:chOff x="5541" y="-146"/>
            <a:chExt cx="1064" cy="1116"/>
          </a:xfrm>
          <a:solidFill>
            <a:srgbClr val="29B9A6"/>
          </a:solidFill>
        </p:grpSpPr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78" name="Group 12"/>
          <p:cNvGrpSpPr>
            <a:grpSpLocks noChangeAspect="1"/>
          </p:cNvGrpSpPr>
          <p:nvPr/>
        </p:nvGrpSpPr>
        <p:grpSpPr bwMode="auto">
          <a:xfrm>
            <a:off x="4600075" y="1528051"/>
            <a:ext cx="303326" cy="275141"/>
            <a:chOff x="2535" y="1120"/>
            <a:chExt cx="635" cy="576"/>
          </a:xfrm>
          <a:solidFill>
            <a:srgbClr val="84CBC5"/>
          </a:solidFill>
        </p:grpSpPr>
        <p:sp>
          <p:nvSpPr>
            <p:cNvPr id="7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86" name="Freeform 15"/>
          <p:cNvSpPr>
            <a:spLocks noEditPoints="1"/>
          </p:cNvSpPr>
          <p:nvPr/>
        </p:nvSpPr>
        <p:spPr bwMode="auto">
          <a:xfrm>
            <a:off x="4619771" y="2219359"/>
            <a:ext cx="263937" cy="321422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87" name="Group 49"/>
          <p:cNvGrpSpPr>
            <a:grpSpLocks noChangeAspect="1"/>
          </p:cNvGrpSpPr>
          <p:nvPr/>
        </p:nvGrpSpPr>
        <p:grpSpPr bwMode="auto">
          <a:xfrm>
            <a:off x="4630804" y="3675796"/>
            <a:ext cx="241868" cy="294437"/>
            <a:chOff x="1541" y="-155"/>
            <a:chExt cx="934" cy="1137"/>
          </a:xfrm>
          <a:solidFill>
            <a:srgbClr val="F8D35E"/>
          </a:solidFill>
        </p:grpSpPr>
        <p:sp>
          <p:nvSpPr>
            <p:cNvPr id="88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9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5404432" y="1365539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404432" y="2069119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5404432" y="281265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5404432" y="3525756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72" grpId="0" animBg="1"/>
      <p:bldP spid="86" grpId="0" animBg="1"/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图表 97"/>
          <p:cNvGraphicFramePr/>
          <p:nvPr/>
        </p:nvGraphicFramePr>
        <p:xfrm>
          <a:off x="112713" y="803275"/>
          <a:ext cx="24765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419600" imgH="3035300" progId="Excel.Chart.8">
                  <p:embed/>
                </p:oleObj>
              </mc:Choice>
              <mc:Fallback>
                <p:oleObj name="Chart" r:id="rId3" imgW="4419600" imgH="3035300" progId="Excel.Chart.8">
                  <p:embed/>
                  <p:pic>
                    <p:nvPicPr>
                      <p:cNvPr id="0" name="图片 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803275"/>
                        <a:ext cx="24765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64381" y="1384697"/>
            <a:ext cx="1171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>
                <a:solidFill>
                  <a:srgbClr val="3DBCC0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75</a:t>
            </a:r>
            <a:r>
              <a:rPr lang="en-US" altLang="zh-CN">
                <a:solidFill>
                  <a:srgbClr val="3DBCC0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rgbClr val="3DBCC0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163" name="组合 162"/>
          <p:cNvGrpSpPr/>
          <p:nvPr/>
        </p:nvGrpSpPr>
        <p:grpSpPr bwMode="auto">
          <a:xfrm>
            <a:off x="621506" y="2440781"/>
            <a:ext cx="1457325" cy="1396395"/>
            <a:chOff x="829100" y="3255130"/>
            <a:chExt cx="1943219" cy="1860920"/>
          </a:xfrm>
        </p:grpSpPr>
        <p:sp>
          <p:nvSpPr>
            <p:cNvPr id="19495" name="矩形 39"/>
            <p:cNvSpPr>
              <a:spLocks noChangeArrowheads="1"/>
            </p:cNvSpPr>
            <p:nvPr/>
          </p:nvSpPr>
          <p:spPr bwMode="auto">
            <a:xfrm>
              <a:off x="894192" y="3700993"/>
              <a:ext cx="1813036" cy="141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9496" name="文本框 98"/>
            <p:cNvSpPr txBox="1">
              <a:spLocks noChangeArrowheads="1"/>
            </p:cNvSpPr>
            <p:nvPr/>
          </p:nvSpPr>
          <p:spPr bwMode="auto">
            <a:xfrm>
              <a:off x="829100" y="3255130"/>
              <a:ext cx="1943219" cy="39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2E8D9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rgbClr val="2E8D9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>
                <a:solidFill>
                  <a:srgbClr val="2E8D9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2" name="椭圆 141"/>
          <p:cNvSpPr/>
          <p:nvPr/>
        </p:nvSpPr>
        <p:spPr>
          <a:xfrm>
            <a:off x="2089548" y="1600200"/>
            <a:ext cx="139303" cy="139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2051448" y="1971675"/>
            <a:ext cx="67865" cy="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569119" y="1789510"/>
            <a:ext cx="69056" cy="69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64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C7095A3-8E41-49DD-B536-3C192776B75C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13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>
            <a:spLocks noChangeArrowheads="1"/>
          </p:cNvSpPr>
          <p:nvPr/>
        </p:nvSpPr>
        <p:spPr bwMode="auto">
          <a:xfrm>
            <a:off x="2907506" y="1382316"/>
            <a:ext cx="1171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>
                <a:solidFill>
                  <a:srgbClr val="E7A500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50</a:t>
            </a:r>
            <a:r>
              <a:rPr lang="en-US" altLang="zh-CN">
                <a:solidFill>
                  <a:srgbClr val="E7A500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rgbClr val="E7A500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aphicFrame>
        <p:nvGraphicFramePr>
          <p:cNvPr id="103" name="图表 102"/>
          <p:cNvGraphicFramePr/>
          <p:nvPr/>
        </p:nvGraphicFramePr>
        <p:xfrm>
          <a:off x="2255838" y="800100"/>
          <a:ext cx="2471737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4419600" imgH="3035300" progId="Excel.Chart.8">
                  <p:embed/>
                </p:oleObj>
              </mc:Choice>
              <mc:Fallback>
                <p:oleObj name="Chart" r:id="rId5" imgW="4419600" imgH="3035300" progId="Excel.Chart.8">
                  <p:embed/>
                  <p:pic>
                    <p:nvPicPr>
                      <p:cNvPr id="0" name="图片 20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800100"/>
                        <a:ext cx="2471737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图表 106"/>
          <p:cNvGraphicFramePr/>
          <p:nvPr/>
        </p:nvGraphicFramePr>
        <p:xfrm>
          <a:off x="4397375" y="800100"/>
          <a:ext cx="24765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4419600" imgH="3035300" progId="Excel.Chart.8">
                  <p:embed/>
                </p:oleObj>
              </mc:Choice>
              <mc:Fallback>
                <p:oleObj name="Chart" r:id="rId7" imgW="4419600" imgH="3035300" progId="Excel.Chart.8">
                  <p:embed/>
                  <p:pic>
                    <p:nvPicPr>
                      <p:cNvPr id="0" name="图片 20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800100"/>
                        <a:ext cx="24765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图表 110"/>
          <p:cNvGraphicFramePr/>
          <p:nvPr/>
        </p:nvGraphicFramePr>
        <p:xfrm>
          <a:off x="6540500" y="800100"/>
          <a:ext cx="2473325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4419600" imgH="3035300" progId="Excel.Chart.8">
                  <p:embed/>
                </p:oleObj>
              </mc:Choice>
              <mc:Fallback>
                <p:oleObj name="Chart" r:id="rId9" imgW="4419600" imgH="3035300" progId="Excel.Chart.8">
                  <p:embed/>
                  <p:pic>
                    <p:nvPicPr>
                      <p:cNvPr id="0" name="图片 20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800100"/>
                        <a:ext cx="2473325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" name="组合 140"/>
          <p:cNvGrpSpPr/>
          <p:nvPr/>
        </p:nvGrpSpPr>
        <p:grpSpPr bwMode="auto">
          <a:xfrm>
            <a:off x="621506" y="3944542"/>
            <a:ext cx="7968854" cy="501223"/>
            <a:chOff x="829100" y="943157"/>
            <a:chExt cx="10625218" cy="667612"/>
          </a:xfrm>
        </p:grpSpPr>
        <p:sp>
          <p:nvSpPr>
            <p:cNvPr id="19491" name="矩形 137"/>
            <p:cNvSpPr>
              <a:spLocks noChangeArrowheads="1"/>
            </p:cNvSpPr>
            <p:nvPr/>
          </p:nvSpPr>
          <p:spPr bwMode="auto">
            <a:xfrm>
              <a:off x="835449" y="1057340"/>
              <a:ext cx="10612518" cy="55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现在，它每天为全球的人们带来怡 神畅快的美妙感受。目前，全球每天有</a:t>
              </a:r>
              <a:r>
                <a:rPr lang="en-US" altLang="zh-CN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17</a:t>
              </a:r>
              <a:r>
                <a:rPr lang="zh-CN" altLang="en-US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亿人次的消费者在畅饮可口可乐公司的产品，大约每秒钟售出</a:t>
              </a:r>
              <a:r>
                <a:rPr lang="en-US" altLang="zh-CN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19,400</a:t>
              </a:r>
              <a:r>
                <a:rPr lang="zh-CN" altLang="en-US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瓶饮料。目前为全球最大的饮料厂商。</a:t>
              </a: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829100" y="943157"/>
              <a:ext cx="10625218" cy="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椭圆 146"/>
          <p:cNvSpPr/>
          <p:nvPr/>
        </p:nvSpPr>
        <p:spPr>
          <a:xfrm rot="20331486">
            <a:off x="4171950" y="1282304"/>
            <a:ext cx="141685" cy="141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 rot="20331486">
            <a:off x="4260057" y="1657351"/>
            <a:ext cx="70247" cy="70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 rot="20331486">
            <a:off x="2812257" y="2022872"/>
            <a:ext cx="70247" cy="70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3" name="椭圆 152"/>
          <p:cNvSpPr/>
          <p:nvPr/>
        </p:nvSpPr>
        <p:spPr>
          <a:xfrm rot="20327678">
            <a:off x="6196013" y="2110978"/>
            <a:ext cx="70247" cy="70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5" name="组合 164"/>
          <p:cNvGrpSpPr/>
          <p:nvPr/>
        </p:nvGrpSpPr>
        <p:grpSpPr bwMode="auto">
          <a:xfrm>
            <a:off x="2813448" y="2439593"/>
            <a:ext cx="1359694" cy="1397587"/>
            <a:chOff x="3751050" y="3252327"/>
            <a:chExt cx="1812364" cy="1863909"/>
          </a:xfrm>
        </p:grpSpPr>
        <p:sp>
          <p:nvSpPr>
            <p:cNvPr id="19489" name="矩形 130"/>
            <p:cNvSpPr>
              <a:spLocks noChangeArrowheads="1"/>
            </p:cNvSpPr>
            <p:nvPr/>
          </p:nvSpPr>
          <p:spPr bwMode="auto">
            <a:xfrm>
              <a:off x="3751050" y="3700114"/>
              <a:ext cx="1812364" cy="141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9490" name="文本框 163"/>
            <p:cNvSpPr txBox="1">
              <a:spLocks noChangeArrowheads="1"/>
            </p:cNvSpPr>
            <p:nvPr/>
          </p:nvSpPr>
          <p:spPr bwMode="auto">
            <a:xfrm>
              <a:off x="3887533" y="3252327"/>
              <a:ext cx="1566378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E7A5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rgbClr val="E7A5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>
                <a:solidFill>
                  <a:srgbClr val="E7A5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 bwMode="auto">
          <a:xfrm>
            <a:off x="4955382" y="2439593"/>
            <a:ext cx="1359694" cy="1397587"/>
            <a:chOff x="6607573" y="3252327"/>
            <a:chExt cx="1812364" cy="1863909"/>
          </a:xfrm>
        </p:grpSpPr>
        <p:sp>
          <p:nvSpPr>
            <p:cNvPr id="19487" name="矩形 131"/>
            <p:cNvSpPr>
              <a:spLocks noChangeArrowheads="1"/>
            </p:cNvSpPr>
            <p:nvPr/>
          </p:nvSpPr>
          <p:spPr bwMode="auto">
            <a:xfrm>
              <a:off x="6607573" y="3700114"/>
              <a:ext cx="1812364" cy="141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9488" name="文本框 165"/>
            <p:cNvSpPr txBox="1">
              <a:spLocks noChangeArrowheads="1"/>
            </p:cNvSpPr>
            <p:nvPr/>
          </p:nvSpPr>
          <p:spPr bwMode="auto">
            <a:xfrm>
              <a:off x="6744056" y="3252327"/>
              <a:ext cx="1566378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EB751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rgbClr val="EB751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>
                <a:solidFill>
                  <a:srgbClr val="EB751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 bwMode="auto">
          <a:xfrm>
            <a:off x="7098506" y="2439593"/>
            <a:ext cx="1358504" cy="1397587"/>
            <a:chOff x="9464095" y="3252327"/>
            <a:chExt cx="1812364" cy="1863909"/>
          </a:xfrm>
        </p:grpSpPr>
        <p:sp>
          <p:nvSpPr>
            <p:cNvPr id="19485" name="矩形 132"/>
            <p:cNvSpPr>
              <a:spLocks noChangeArrowheads="1"/>
            </p:cNvSpPr>
            <p:nvPr/>
          </p:nvSpPr>
          <p:spPr bwMode="auto">
            <a:xfrm>
              <a:off x="9464095" y="3700114"/>
              <a:ext cx="1812364" cy="141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9486" name="文本框 167"/>
            <p:cNvSpPr txBox="1">
              <a:spLocks noChangeArrowheads="1"/>
            </p:cNvSpPr>
            <p:nvPr/>
          </p:nvSpPr>
          <p:spPr bwMode="auto">
            <a:xfrm>
              <a:off x="9600698" y="3252327"/>
              <a:ext cx="1566162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A39974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rgbClr val="A39974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>
                <a:solidFill>
                  <a:srgbClr val="A3997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06" name="文本框 105"/>
          <p:cNvSpPr txBox="1">
            <a:spLocks noChangeArrowheads="1"/>
          </p:cNvSpPr>
          <p:nvPr/>
        </p:nvSpPr>
        <p:spPr bwMode="auto">
          <a:xfrm>
            <a:off x="5049441" y="1382316"/>
            <a:ext cx="1171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>
                <a:solidFill>
                  <a:srgbClr val="EB751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25</a:t>
            </a:r>
            <a:r>
              <a:rPr lang="en-US" altLang="zh-CN">
                <a:solidFill>
                  <a:srgbClr val="EB751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rgbClr val="EB7513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10" name="文本框 109"/>
          <p:cNvSpPr txBox="1">
            <a:spLocks noChangeArrowheads="1"/>
          </p:cNvSpPr>
          <p:nvPr/>
        </p:nvSpPr>
        <p:spPr bwMode="auto">
          <a:xfrm>
            <a:off x="7377113" y="1382316"/>
            <a:ext cx="8012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5</a:t>
            </a:r>
            <a:r>
              <a:rPr lang="en-US" altLang="zh-CN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rgbClr val="A39974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 rot="20327678">
            <a:off x="6393657" y="1297782"/>
            <a:ext cx="141685" cy="141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2" name="椭圆 151"/>
          <p:cNvSpPr/>
          <p:nvPr/>
        </p:nvSpPr>
        <p:spPr>
          <a:xfrm rot="20327678">
            <a:off x="6200776" y="1082278"/>
            <a:ext cx="70247" cy="70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6" name="椭圆 155"/>
          <p:cNvSpPr/>
          <p:nvPr/>
        </p:nvSpPr>
        <p:spPr>
          <a:xfrm rot="20327678">
            <a:off x="6893719" y="1621632"/>
            <a:ext cx="141685" cy="1416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7" name="椭圆 156"/>
          <p:cNvSpPr/>
          <p:nvPr/>
        </p:nvSpPr>
        <p:spPr>
          <a:xfrm rot="20327678">
            <a:off x="8552260" y="1570435"/>
            <a:ext cx="111919" cy="1131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8" name="椭圆 157"/>
          <p:cNvSpPr/>
          <p:nvPr/>
        </p:nvSpPr>
        <p:spPr>
          <a:xfrm rot="20327678">
            <a:off x="7030641" y="1814513"/>
            <a:ext cx="70247" cy="69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8" grpId="0"/>
      <p:bldP spid="8" grpId="0"/>
      <p:bldP spid="142" grpId="0" animBg="1"/>
      <p:bldP spid="143" grpId="0" animBg="1"/>
      <p:bldP spid="144" grpId="0" animBg="1"/>
      <p:bldP spid="102" grpId="0"/>
      <p:bldOleChart spid="103" grpId="0"/>
      <p:bldOleChart spid="107" grpId="0"/>
      <p:bldOleChart spid="111" grpId="0"/>
      <p:bldP spid="147" grpId="0" animBg="1"/>
      <p:bldP spid="148" grpId="0" animBg="1"/>
      <p:bldP spid="149" grpId="0" animBg="1"/>
      <p:bldP spid="153" grpId="0" animBg="1"/>
      <p:bldP spid="106" grpId="0"/>
      <p:bldP spid="110" grpId="0"/>
      <p:bldP spid="151" grpId="0" animBg="1"/>
      <p:bldP spid="152" grpId="0" animBg="1"/>
      <p:bldP spid="156" grpId="0" animBg="1"/>
      <p:bldP spid="157" grpId="0" animBg="1"/>
      <p:bldP spid="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55"/>
          <p:cNvSpPr/>
          <p:nvPr/>
        </p:nvSpPr>
        <p:spPr>
          <a:xfrm>
            <a:off x="1406963" y="1284901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0" name="Down Arrow Callout 55"/>
          <p:cNvSpPr/>
          <p:nvPr/>
        </p:nvSpPr>
        <p:spPr>
          <a:xfrm>
            <a:off x="3522704" y="1589701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3" name="Down Arrow Callout 55"/>
          <p:cNvSpPr/>
          <p:nvPr/>
        </p:nvSpPr>
        <p:spPr>
          <a:xfrm>
            <a:off x="5638445" y="1284900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6344059" y="1603988"/>
            <a:ext cx="327620" cy="26420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2113907" y="1589701"/>
            <a:ext cx="324961" cy="32025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4233273" y="1939361"/>
            <a:ext cx="317711" cy="32025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" name="矩形 1"/>
          <p:cNvSpPr/>
          <p:nvPr/>
        </p:nvSpPr>
        <p:spPr>
          <a:xfrm>
            <a:off x="1498970" y="2014118"/>
            <a:ext cx="1554833" cy="222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点击此处添加文本内容，点击此处添加文本内容，点击此处添加文本内容点击此处添加文本内容，点击此处添加文本内容，点击此处添加文本内容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30452" y="2014118"/>
            <a:ext cx="1554833" cy="222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点击此处添加文本内容，点击此处添加文本内容，点击此处添加文本内容点击此处添加文本内容，点击此处添加文本内容，点击此处添加文本内容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14712" y="2370757"/>
            <a:ext cx="1554833" cy="222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点击此处添加文本内容，点击此处添加文本内容，点击此处添加文本内容点击此处添加文本内容，点击此处添加文本内容，点击此处添加文本内容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054996" y="4508644"/>
            <a:ext cx="686980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2276386" y="4062844"/>
            <a:ext cx="0" cy="4458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>
            <a:off x="6507868" y="4062844"/>
            <a:ext cx="0" cy="4458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4392128" y="4367645"/>
            <a:ext cx="1" cy="140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1" y="1127872"/>
            <a:ext cx="3007598" cy="3001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0" y="801833"/>
            <a:ext cx="1363259" cy="13563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2062" y="2164229"/>
            <a:ext cx="2646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1" y="2158082"/>
            <a:ext cx="7658100" cy="579176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38" name="Oval 34"/>
          <p:cNvSpPr/>
          <p:nvPr/>
        </p:nvSpPr>
        <p:spPr>
          <a:xfrm>
            <a:off x="1687325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39" name="Oval 34"/>
          <p:cNvSpPr/>
          <p:nvPr/>
        </p:nvSpPr>
        <p:spPr>
          <a:xfrm>
            <a:off x="3751869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0" name="Oval 34"/>
          <p:cNvSpPr/>
          <p:nvPr/>
        </p:nvSpPr>
        <p:spPr>
          <a:xfrm>
            <a:off x="5837719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1" name="Oval 34"/>
          <p:cNvSpPr/>
          <p:nvPr/>
        </p:nvSpPr>
        <p:spPr>
          <a:xfrm>
            <a:off x="7571921" y="2635625"/>
            <a:ext cx="129494" cy="1294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1785047" y="2158081"/>
            <a:ext cx="0" cy="542289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3846575" y="2158081"/>
            <a:ext cx="0" cy="542289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5933141" y="2158081"/>
            <a:ext cx="0" cy="542289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1055889" y="2795077"/>
            <a:ext cx="1452283" cy="311194"/>
          </a:xfrm>
          <a:prstGeom prst="roundRect">
            <a:avLst/>
          </a:prstGeom>
          <a:solidFill>
            <a:srgbClr val="F47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3120433" y="2795077"/>
            <a:ext cx="1452283" cy="311194"/>
          </a:xfrm>
          <a:prstGeom prst="roundRect">
            <a:avLst/>
          </a:prstGeom>
          <a:solidFill>
            <a:srgbClr val="F8D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184977" y="2795077"/>
            <a:ext cx="1452283" cy="311194"/>
          </a:xfrm>
          <a:prstGeom prst="roundRect">
            <a:avLst/>
          </a:prstGeom>
          <a:solidFill>
            <a:srgbClr val="29B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20000" y="2815668"/>
            <a:ext cx="1266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055889" y="3164090"/>
            <a:ext cx="145228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284543" y="2815668"/>
            <a:ext cx="1266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120433" y="3164090"/>
            <a:ext cx="145228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371111" y="2815668"/>
            <a:ext cx="1266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207001" y="3164090"/>
            <a:ext cx="145228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676935" y="1497065"/>
            <a:ext cx="468371" cy="468369"/>
            <a:chOff x="7473695" y="1743073"/>
            <a:chExt cx="815598" cy="815596"/>
          </a:xfrm>
        </p:grpSpPr>
        <p:sp>
          <p:nvSpPr>
            <p:cNvPr id="58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  <a:latin typeface="FontAwesome" pitchFamily="2" charset="0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550861" y="1497065"/>
            <a:ext cx="468371" cy="468369"/>
            <a:chOff x="1972263" y="1791342"/>
            <a:chExt cx="815598" cy="815596"/>
          </a:xfrm>
        </p:grpSpPr>
        <p:sp>
          <p:nvSpPr>
            <p:cNvPr id="59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13898" y="1497065"/>
            <a:ext cx="468371" cy="468369"/>
            <a:chOff x="4722979" y="1746592"/>
            <a:chExt cx="815598" cy="815596"/>
          </a:xfrm>
        </p:grpSpPr>
        <p:sp>
          <p:nvSpPr>
            <p:cNvPr id="60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  <a:latin typeface="FontAwesome" pitchFamily="2" charset="0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326657" y="2795497"/>
            <a:ext cx="6628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64710" y="1447058"/>
            <a:ext cx="5648890" cy="2593760"/>
            <a:chOff x="2086280" y="1929410"/>
            <a:chExt cx="7191696" cy="3458346"/>
          </a:xfrm>
        </p:grpSpPr>
        <p:grpSp>
          <p:nvGrpSpPr>
            <p:cNvPr id="41" name="组合 40"/>
            <p:cNvGrpSpPr/>
            <p:nvPr/>
          </p:nvGrpSpPr>
          <p:grpSpPr>
            <a:xfrm>
              <a:off x="6319812" y="1943101"/>
              <a:ext cx="2958164" cy="1908810"/>
              <a:chOff x="6757637" y="1682716"/>
              <a:chExt cx="3765220" cy="2429579"/>
            </a:xfrm>
          </p:grpSpPr>
          <p:sp>
            <p:nvSpPr>
              <p:cNvPr id="37" name="Arc 21"/>
              <p:cNvSpPr/>
              <p:nvPr/>
            </p:nvSpPr>
            <p:spPr>
              <a:xfrm flipH="1">
                <a:off x="7480162" y="1900061"/>
                <a:ext cx="1966059" cy="1966058"/>
              </a:xfrm>
              <a:prstGeom prst="arc">
                <a:avLst>
                  <a:gd name="adj1" fmla="val 16200000"/>
                  <a:gd name="adj2" fmla="val 5426856"/>
                </a:avLst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  <p:cxnSp>
            <p:nvCxnSpPr>
              <p:cNvPr id="36" name="Straight Connector 25"/>
              <p:cNvCxnSpPr/>
              <p:nvPr/>
            </p:nvCxnSpPr>
            <p:spPr>
              <a:xfrm flipH="1">
                <a:off x="6757637" y="2883090"/>
                <a:ext cx="2322805" cy="0"/>
              </a:xfrm>
              <a:prstGeom prst="line">
                <a:avLst/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1"/>
              <p:cNvSpPr/>
              <p:nvPr/>
            </p:nvSpPr>
            <p:spPr>
              <a:xfrm flipH="1">
                <a:off x="8369584" y="168271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32"/>
              <p:cNvSpPr/>
              <p:nvPr/>
            </p:nvSpPr>
            <p:spPr>
              <a:xfrm flipH="1">
                <a:off x="8369584" y="2671344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ounded Rectangle 33"/>
              <p:cNvSpPr/>
              <p:nvPr/>
            </p:nvSpPr>
            <p:spPr>
              <a:xfrm flipH="1">
                <a:off x="8369584" y="364289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  <a:latin typeface="FontAwesome" pitchFamily="2" charset="0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21"/>
            <p:cNvSpPr/>
            <p:nvPr/>
          </p:nvSpPr>
          <p:spPr>
            <a:xfrm flipH="1">
              <a:off x="3464331" y="2883089"/>
              <a:ext cx="1966059" cy="1966058"/>
            </a:xfrm>
            <a:prstGeom prst="arc">
              <a:avLst>
                <a:gd name="adj1" fmla="val 16200000"/>
                <a:gd name="adj2" fmla="val 5426856"/>
              </a:avLst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1" name="Rounded Rectangle 31"/>
            <p:cNvSpPr/>
            <p:nvPr/>
          </p:nvSpPr>
          <p:spPr>
            <a:xfrm flipH="1">
              <a:off x="4353753" y="265426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2"/>
            <p:cNvSpPr/>
            <p:nvPr/>
          </p:nvSpPr>
          <p:spPr>
            <a:xfrm flipH="1">
              <a:off x="4353753" y="3642896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3"/>
            <p:cNvSpPr/>
            <p:nvPr/>
          </p:nvSpPr>
          <p:spPr>
            <a:xfrm flipH="1">
              <a:off x="4353753" y="461444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avLst/>
              <a:gdLst>
                <a:gd name="T0" fmla="*/ 384 w 387"/>
                <a:gd name="T1" fmla="*/ 320 h 345"/>
                <a:gd name="T2" fmla="*/ 347 w 387"/>
                <a:gd name="T3" fmla="*/ 241 h 345"/>
                <a:gd name="T4" fmla="*/ 326 w 387"/>
                <a:gd name="T5" fmla="*/ 226 h 345"/>
                <a:gd name="T6" fmla="*/ 284 w 387"/>
                <a:gd name="T7" fmla="*/ 226 h 345"/>
                <a:gd name="T8" fmla="*/ 284 w 387"/>
                <a:gd name="T9" fmla="*/ 214 h 345"/>
                <a:gd name="T10" fmla="*/ 319 w 387"/>
                <a:gd name="T11" fmla="*/ 214 h 345"/>
                <a:gd name="T12" fmla="*/ 345 w 387"/>
                <a:gd name="T13" fmla="*/ 187 h 345"/>
                <a:gd name="T14" fmla="*/ 345 w 387"/>
                <a:gd name="T15" fmla="*/ 27 h 345"/>
                <a:gd name="T16" fmla="*/ 319 w 387"/>
                <a:gd name="T17" fmla="*/ 0 h 345"/>
                <a:gd name="T18" fmla="*/ 68 w 387"/>
                <a:gd name="T19" fmla="*/ 0 h 345"/>
                <a:gd name="T20" fmla="*/ 42 w 387"/>
                <a:gd name="T21" fmla="*/ 27 h 345"/>
                <a:gd name="T22" fmla="*/ 42 w 387"/>
                <a:gd name="T23" fmla="*/ 187 h 345"/>
                <a:gd name="T24" fmla="*/ 68 w 387"/>
                <a:gd name="T25" fmla="*/ 214 h 345"/>
                <a:gd name="T26" fmla="*/ 102 w 387"/>
                <a:gd name="T27" fmla="*/ 214 h 345"/>
                <a:gd name="T28" fmla="*/ 102 w 387"/>
                <a:gd name="T29" fmla="*/ 226 h 345"/>
                <a:gd name="T30" fmla="*/ 60 w 387"/>
                <a:gd name="T31" fmla="*/ 226 h 345"/>
                <a:gd name="T32" fmla="*/ 39 w 387"/>
                <a:gd name="T33" fmla="*/ 241 h 345"/>
                <a:gd name="T34" fmla="*/ 3 w 387"/>
                <a:gd name="T35" fmla="*/ 320 h 345"/>
                <a:gd name="T36" fmla="*/ 3 w 387"/>
                <a:gd name="T37" fmla="*/ 338 h 345"/>
                <a:gd name="T38" fmla="*/ 16 w 387"/>
                <a:gd name="T39" fmla="*/ 345 h 345"/>
                <a:gd name="T40" fmla="*/ 116 w 387"/>
                <a:gd name="T41" fmla="*/ 345 h 345"/>
                <a:gd name="T42" fmla="*/ 116 w 387"/>
                <a:gd name="T43" fmla="*/ 345 h 345"/>
                <a:gd name="T44" fmla="*/ 193 w 387"/>
                <a:gd name="T45" fmla="*/ 345 h 345"/>
                <a:gd name="T46" fmla="*/ 270 w 387"/>
                <a:gd name="T47" fmla="*/ 345 h 345"/>
                <a:gd name="T48" fmla="*/ 271 w 387"/>
                <a:gd name="T49" fmla="*/ 345 h 345"/>
                <a:gd name="T50" fmla="*/ 370 w 387"/>
                <a:gd name="T51" fmla="*/ 345 h 345"/>
                <a:gd name="T52" fmla="*/ 384 w 387"/>
                <a:gd name="T53" fmla="*/ 338 h 345"/>
                <a:gd name="T54" fmla="*/ 384 w 387"/>
                <a:gd name="T55" fmla="*/ 320 h 345"/>
                <a:gd name="T56" fmla="*/ 64 w 387"/>
                <a:gd name="T57" fmla="*/ 187 h 345"/>
                <a:gd name="T58" fmla="*/ 64 w 387"/>
                <a:gd name="T59" fmla="*/ 27 h 345"/>
                <a:gd name="T60" fmla="*/ 68 w 387"/>
                <a:gd name="T61" fmla="*/ 23 h 345"/>
                <a:gd name="T62" fmla="*/ 319 w 387"/>
                <a:gd name="T63" fmla="*/ 23 h 345"/>
                <a:gd name="T64" fmla="*/ 323 w 387"/>
                <a:gd name="T65" fmla="*/ 27 h 345"/>
                <a:gd name="T66" fmla="*/ 323 w 387"/>
                <a:gd name="T67" fmla="*/ 187 h 345"/>
                <a:gd name="T68" fmla="*/ 319 w 387"/>
                <a:gd name="T69" fmla="*/ 191 h 345"/>
                <a:gd name="T70" fmla="*/ 68 w 387"/>
                <a:gd name="T71" fmla="*/ 191 h 345"/>
                <a:gd name="T72" fmla="*/ 64 w 387"/>
                <a:gd name="T73" fmla="*/ 187 h 345"/>
                <a:gd name="T74" fmla="*/ 256 w 387"/>
                <a:gd name="T75" fmla="*/ 316 h 345"/>
                <a:gd name="T76" fmla="*/ 252 w 387"/>
                <a:gd name="T77" fmla="*/ 318 h 345"/>
                <a:gd name="T78" fmla="*/ 222 w 387"/>
                <a:gd name="T79" fmla="*/ 319 h 345"/>
                <a:gd name="T80" fmla="*/ 210 w 387"/>
                <a:gd name="T81" fmla="*/ 319 h 345"/>
                <a:gd name="T82" fmla="*/ 176 w 387"/>
                <a:gd name="T83" fmla="*/ 319 h 345"/>
                <a:gd name="T84" fmla="*/ 164 w 387"/>
                <a:gd name="T85" fmla="*/ 319 h 345"/>
                <a:gd name="T86" fmla="*/ 135 w 387"/>
                <a:gd name="T87" fmla="*/ 318 h 345"/>
                <a:gd name="T88" fmla="*/ 130 w 387"/>
                <a:gd name="T89" fmla="*/ 316 h 345"/>
                <a:gd name="T90" fmla="*/ 129 w 387"/>
                <a:gd name="T91" fmla="*/ 311 h 345"/>
                <a:gd name="T92" fmla="*/ 134 w 387"/>
                <a:gd name="T93" fmla="*/ 288 h 345"/>
                <a:gd name="T94" fmla="*/ 140 w 387"/>
                <a:gd name="T95" fmla="*/ 283 h 345"/>
                <a:gd name="T96" fmla="*/ 168 w 387"/>
                <a:gd name="T97" fmla="*/ 283 h 345"/>
                <a:gd name="T98" fmla="*/ 218 w 387"/>
                <a:gd name="T99" fmla="*/ 283 h 345"/>
                <a:gd name="T100" fmla="*/ 247 w 387"/>
                <a:gd name="T101" fmla="*/ 283 h 345"/>
                <a:gd name="T102" fmla="*/ 252 w 387"/>
                <a:gd name="T103" fmla="*/ 288 h 345"/>
                <a:gd name="T104" fmla="*/ 257 w 387"/>
                <a:gd name="T105" fmla="*/ 311 h 345"/>
                <a:gd name="T106" fmla="*/ 256 w 387"/>
                <a:gd name="T107" fmla="*/ 3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45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rgbClr val="29B9A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693033" y="2694513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693033" y="3678128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693033" y="4649092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691699" y="1929410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91699" y="2719821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691699" y="3474110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79C0761-31AF-4A3A-B49F-83820A53BB4D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18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22"/>
          <p:cNvGraphicFramePr/>
          <p:nvPr/>
        </p:nvGraphicFramePr>
        <p:xfrm>
          <a:off x="236538" y="868363"/>
          <a:ext cx="4259262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594600" imgH="5689600" progId="Excel.Chart.8">
                  <p:embed/>
                </p:oleObj>
              </mc:Choice>
              <mc:Fallback>
                <p:oleObj name="Chart" r:id="rId3" imgW="7594600" imgH="5689600" progId="Excel.Chart.8">
                  <p:embed/>
                  <p:pic>
                    <p:nvPicPr>
                      <p:cNvPr id="0" name="图片 30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868363"/>
                        <a:ext cx="4259262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886450" y="1089422"/>
            <a:ext cx="254317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86450" y="2251473"/>
            <a:ext cx="254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现在，它每天为全球的人们带来怡 神畅快的美妙感受。目前，全球每天有</a:t>
            </a:r>
            <a:r>
              <a:rPr lang="en-US" altLang="zh-CN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17</a:t>
            </a:r>
            <a:r>
              <a:rPr lang="zh-CN" altLang="en-US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亿人次的消费者在畅饮可口可乐公司的产品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86450" y="3448050"/>
            <a:ext cx="254317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080398" y="1778794"/>
            <a:ext cx="7405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DBC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>
                <a:solidFill>
                  <a:srgbClr val="3DBC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b="1">
              <a:solidFill>
                <a:srgbClr val="3DBC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80398" y="1014413"/>
            <a:ext cx="740569" cy="7405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26" name="Freeform 71"/>
          <p:cNvSpPr>
            <a:spLocks noEditPoints="1"/>
          </p:cNvSpPr>
          <p:nvPr/>
        </p:nvSpPr>
        <p:spPr bwMode="auto">
          <a:xfrm>
            <a:off x="5278042" y="1194197"/>
            <a:ext cx="345281" cy="38100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2147483647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0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0" h="122">
                <a:moveTo>
                  <a:pt x="101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0"/>
                  <a:pt x="44" y="2"/>
                  <a:pt x="66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100" y="2"/>
                  <a:pt x="101" y="0"/>
                  <a:pt x="101" y="19"/>
                </a:cubicBezTo>
                <a:close/>
                <a:moveTo>
                  <a:pt x="102" y="26"/>
                </a:moveTo>
                <a:cubicBezTo>
                  <a:pt x="42" y="26"/>
                  <a:pt x="42" y="26"/>
                  <a:pt x="42" y="26"/>
                </a:cubicBezTo>
                <a:cubicBezTo>
                  <a:pt x="34" y="64"/>
                  <a:pt x="34" y="64"/>
                  <a:pt x="34" y="64"/>
                </a:cubicBezTo>
                <a:cubicBezTo>
                  <a:pt x="64" y="64"/>
                  <a:pt x="58" y="122"/>
                  <a:pt x="68" y="122"/>
                </a:cubicBezTo>
                <a:cubicBezTo>
                  <a:pt x="68" y="122"/>
                  <a:pt x="69" y="122"/>
                  <a:pt x="69" y="122"/>
                </a:cubicBezTo>
                <a:cubicBezTo>
                  <a:pt x="69" y="79"/>
                  <a:pt x="69" y="79"/>
                  <a:pt x="69" y="79"/>
                </a:cubicBezTo>
                <a:cubicBezTo>
                  <a:pt x="65" y="78"/>
                  <a:pt x="62" y="74"/>
                  <a:pt x="62" y="70"/>
                </a:cubicBezTo>
                <a:cubicBezTo>
                  <a:pt x="62" y="65"/>
                  <a:pt x="67" y="60"/>
                  <a:pt x="72" y="60"/>
                </a:cubicBezTo>
                <a:cubicBezTo>
                  <a:pt x="77" y="60"/>
                  <a:pt x="82" y="65"/>
                  <a:pt x="82" y="70"/>
                </a:cubicBezTo>
                <a:cubicBezTo>
                  <a:pt x="82" y="74"/>
                  <a:pt x="79" y="78"/>
                  <a:pt x="75" y="79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5" y="122"/>
                  <a:pt x="76" y="122"/>
                  <a:pt x="76" y="122"/>
                </a:cubicBezTo>
                <a:cubicBezTo>
                  <a:pt x="85" y="122"/>
                  <a:pt x="79" y="64"/>
                  <a:pt x="110" y="64"/>
                </a:cubicBezTo>
                <a:lnTo>
                  <a:pt x="102" y="26"/>
                </a:lnTo>
                <a:close/>
                <a:moveTo>
                  <a:pt x="57" y="116"/>
                </a:moveTo>
                <a:cubicBezTo>
                  <a:pt x="1" y="116"/>
                  <a:pt x="1" y="116"/>
                  <a:pt x="1" y="116"/>
                </a:cubicBezTo>
                <a:cubicBezTo>
                  <a:pt x="0" y="116"/>
                  <a:pt x="0" y="117"/>
                  <a:pt x="0" y="119"/>
                </a:cubicBezTo>
                <a:cubicBezTo>
                  <a:pt x="0" y="121"/>
                  <a:pt x="0" y="122"/>
                  <a:pt x="1" y="122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8" y="122"/>
                  <a:pt x="59" y="121"/>
                  <a:pt x="59" y="119"/>
                </a:cubicBezTo>
                <a:cubicBezTo>
                  <a:pt x="59" y="117"/>
                  <a:pt x="58" y="116"/>
                  <a:pt x="5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080398" y="2920603"/>
            <a:ext cx="7405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EB751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>
                <a:solidFill>
                  <a:srgbClr val="EB751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b="1">
              <a:solidFill>
                <a:srgbClr val="EB751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5093494" y="2201466"/>
            <a:ext cx="739379" cy="740569"/>
            <a:chOff x="6790926" y="2936017"/>
            <a:chExt cx="986614" cy="986614"/>
          </a:xfrm>
        </p:grpSpPr>
        <p:sp>
          <p:nvSpPr>
            <p:cNvPr id="24" name="椭圆 23"/>
            <p:cNvSpPr/>
            <p:nvPr/>
          </p:nvSpPr>
          <p:spPr>
            <a:xfrm>
              <a:off x="6790926" y="2936017"/>
              <a:ext cx="986614" cy="986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44" name="Freeform 67"/>
            <p:cNvSpPr>
              <a:spLocks noEditPoints="1"/>
            </p:cNvSpPr>
            <p:nvPr/>
          </p:nvSpPr>
          <p:spPr bwMode="auto">
            <a:xfrm>
              <a:off x="7029428" y="3174520"/>
              <a:ext cx="509610" cy="509608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2147483647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0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2147483647 w 122"/>
                <a:gd name="T35" fmla="*/ 2147483647 h 122"/>
                <a:gd name="T36" fmla="*/ 2147483647 w 122"/>
                <a:gd name="T37" fmla="*/ 2147483647 h 122"/>
                <a:gd name="T38" fmla="*/ 2147483647 w 122"/>
                <a:gd name="T39" fmla="*/ 2147483647 h 122"/>
                <a:gd name="T40" fmla="*/ 2147483647 w 122"/>
                <a:gd name="T41" fmla="*/ 2147483647 h 122"/>
                <a:gd name="T42" fmla="*/ 2147483647 w 122"/>
                <a:gd name="T43" fmla="*/ 2147483647 h 122"/>
                <a:gd name="T44" fmla="*/ 2147483647 w 122"/>
                <a:gd name="T45" fmla="*/ 2147483647 h 122"/>
                <a:gd name="T46" fmla="*/ 2147483647 w 122"/>
                <a:gd name="T47" fmla="*/ 2147483647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2" h="122">
                  <a:moveTo>
                    <a:pt x="121" y="110"/>
                  </a:moveTo>
                  <a:cubicBezTo>
                    <a:pt x="91" y="79"/>
                    <a:pt x="91" y="79"/>
                    <a:pt x="91" y="79"/>
                  </a:cubicBezTo>
                  <a:cubicBezTo>
                    <a:pt x="90" y="79"/>
                    <a:pt x="89" y="79"/>
                    <a:pt x="88" y="7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2" y="53"/>
                    <a:pt x="75" y="45"/>
                    <a:pt x="75" y="37"/>
                  </a:cubicBezTo>
                  <a:cubicBezTo>
                    <a:pt x="75" y="17"/>
                    <a:pt x="5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8" y="74"/>
                  </a:cubicBezTo>
                  <a:cubicBezTo>
                    <a:pt x="46" y="74"/>
                    <a:pt x="53" y="72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9"/>
                    <a:pt x="79" y="90"/>
                    <a:pt x="80" y="9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1" y="122"/>
                    <a:pt x="115" y="120"/>
                    <a:pt x="117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1" y="114"/>
                    <a:pt x="122" y="111"/>
                    <a:pt x="121" y="11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7"/>
                  </a:cubicBezTo>
                  <a:cubicBezTo>
                    <a:pt x="9" y="21"/>
                    <a:pt x="22" y="8"/>
                    <a:pt x="38" y="8"/>
                  </a:cubicBezTo>
                  <a:cubicBezTo>
                    <a:pt x="54" y="8"/>
                    <a:pt x="67" y="21"/>
                    <a:pt x="67" y="37"/>
                  </a:cubicBezTo>
                  <a:cubicBezTo>
                    <a:pt x="67" y="53"/>
                    <a:pt x="54" y="66"/>
                    <a:pt x="38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093494" y="3389710"/>
            <a:ext cx="739379" cy="739378"/>
            <a:chOff x="6790926" y="4519158"/>
            <a:chExt cx="986614" cy="986614"/>
          </a:xfrm>
        </p:grpSpPr>
        <p:sp>
          <p:nvSpPr>
            <p:cNvPr id="25" name="椭圆 24"/>
            <p:cNvSpPr/>
            <p:nvPr/>
          </p:nvSpPr>
          <p:spPr>
            <a:xfrm>
              <a:off x="6790926" y="4519158"/>
              <a:ext cx="986614" cy="9866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012401" y="4702906"/>
              <a:ext cx="543664" cy="619118"/>
              <a:chOff x="3516313" y="5559425"/>
              <a:chExt cx="446088" cy="508000"/>
            </a:xfrm>
            <a:solidFill>
              <a:schemeClr val="bg1"/>
            </a:solidFill>
          </p:grpSpPr>
          <p:sp>
            <p:nvSpPr>
              <p:cNvPr id="20" name="Freeform 25"/>
              <p:cNvSpPr>
                <a:spLocks noEditPoints="1"/>
              </p:cNvSpPr>
              <p:nvPr/>
            </p:nvSpPr>
            <p:spPr bwMode="auto">
              <a:xfrm>
                <a:off x="3516313" y="5559425"/>
                <a:ext cx="446088" cy="508000"/>
              </a:xfrm>
              <a:custGeom>
                <a:avLst/>
                <a:gdLst>
                  <a:gd name="T0" fmla="*/ 174 w 178"/>
                  <a:gd name="T1" fmla="*/ 77 h 203"/>
                  <a:gd name="T2" fmla="*/ 162 w 178"/>
                  <a:gd name="T3" fmla="*/ 34 h 203"/>
                  <a:gd name="T4" fmla="*/ 123 w 178"/>
                  <a:gd name="T5" fmla="*/ 31 h 203"/>
                  <a:gd name="T6" fmla="*/ 89 w 178"/>
                  <a:gd name="T7" fmla="*/ 0 h 203"/>
                  <a:gd name="T8" fmla="*/ 54 w 178"/>
                  <a:gd name="T9" fmla="*/ 34 h 203"/>
                  <a:gd name="T10" fmla="*/ 5 w 178"/>
                  <a:gd name="T11" fmla="*/ 42 h 203"/>
                  <a:gd name="T12" fmla="*/ 20 w 178"/>
                  <a:gd name="T13" fmla="*/ 101 h 203"/>
                  <a:gd name="T14" fmla="*/ 0 w 178"/>
                  <a:gd name="T15" fmla="*/ 145 h 203"/>
                  <a:gd name="T16" fmla="*/ 33 w 178"/>
                  <a:gd name="T17" fmla="*/ 171 h 203"/>
                  <a:gd name="T18" fmla="*/ 70 w 178"/>
                  <a:gd name="T19" fmla="*/ 194 h 203"/>
                  <a:gd name="T20" fmla="*/ 99 w 178"/>
                  <a:gd name="T21" fmla="*/ 201 h 203"/>
                  <a:gd name="T22" fmla="*/ 146 w 178"/>
                  <a:gd name="T23" fmla="*/ 172 h 203"/>
                  <a:gd name="T24" fmla="*/ 178 w 178"/>
                  <a:gd name="T25" fmla="*/ 146 h 203"/>
                  <a:gd name="T26" fmla="*/ 146 w 178"/>
                  <a:gd name="T27" fmla="*/ 39 h 203"/>
                  <a:gd name="T28" fmla="*/ 171 w 178"/>
                  <a:gd name="T29" fmla="*/ 58 h 203"/>
                  <a:gd name="T30" fmla="*/ 152 w 178"/>
                  <a:gd name="T31" fmla="*/ 95 h 203"/>
                  <a:gd name="T32" fmla="*/ 146 w 178"/>
                  <a:gd name="T33" fmla="*/ 39 h 203"/>
                  <a:gd name="T34" fmla="*/ 147 w 178"/>
                  <a:gd name="T35" fmla="*/ 103 h 203"/>
                  <a:gd name="T36" fmla="*/ 136 w 178"/>
                  <a:gd name="T37" fmla="*/ 89 h 203"/>
                  <a:gd name="T38" fmla="*/ 112 w 178"/>
                  <a:gd name="T39" fmla="*/ 133 h 203"/>
                  <a:gd name="T40" fmla="*/ 50 w 178"/>
                  <a:gd name="T41" fmla="*/ 121 h 203"/>
                  <a:gd name="T42" fmla="*/ 66 w 178"/>
                  <a:gd name="T43" fmla="*/ 70 h 203"/>
                  <a:gd name="T44" fmla="*/ 128 w 178"/>
                  <a:gd name="T45" fmla="*/ 82 h 203"/>
                  <a:gd name="T46" fmla="*/ 127 w 178"/>
                  <a:gd name="T47" fmla="*/ 72 h 203"/>
                  <a:gd name="T48" fmla="*/ 109 w 178"/>
                  <a:gd name="T49" fmla="*/ 47 h 203"/>
                  <a:gd name="T50" fmla="*/ 62 w 178"/>
                  <a:gd name="T51" fmla="*/ 34 h 203"/>
                  <a:gd name="T52" fmla="*/ 89 w 178"/>
                  <a:gd name="T53" fmla="*/ 7 h 203"/>
                  <a:gd name="T54" fmla="*/ 117 w 178"/>
                  <a:gd name="T55" fmla="*/ 36 h 203"/>
                  <a:gd name="T56" fmla="*/ 72 w 178"/>
                  <a:gd name="T57" fmla="*/ 40 h 203"/>
                  <a:gd name="T58" fmla="*/ 58 w 178"/>
                  <a:gd name="T59" fmla="*/ 43 h 203"/>
                  <a:gd name="T60" fmla="*/ 61 w 178"/>
                  <a:gd name="T61" fmla="*/ 64 h 203"/>
                  <a:gd name="T62" fmla="*/ 12 w 178"/>
                  <a:gd name="T63" fmla="*/ 73 h 203"/>
                  <a:gd name="T64" fmla="*/ 19 w 178"/>
                  <a:gd name="T65" fmla="*/ 40 h 203"/>
                  <a:gd name="T66" fmla="*/ 48 w 178"/>
                  <a:gd name="T67" fmla="*/ 52 h 203"/>
                  <a:gd name="T68" fmla="*/ 23 w 178"/>
                  <a:gd name="T69" fmla="*/ 93 h 203"/>
                  <a:gd name="T70" fmla="*/ 30 w 178"/>
                  <a:gd name="T71" fmla="*/ 101 h 203"/>
                  <a:gd name="T72" fmla="*/ 42 w 178"/>
                  <a:gd name="T73" fmla="*/ 101 h 203"/>
                  <a:gd name="T74" fmla="*/ 19 w 178"/>
                  <a:gd name="T75" fmla="*/ 162 h 203"/>
                  <a:gd name="T76" fmla="*/ 11 w 178"/>
                  <a:gd name="T77" fmla="*/ 129 h 203"/>
                  <a:gd name="T78" fmla="*/ 43 w 178"/>
                  <a:gd name="T79" fmla="*/ 125 h 203"/>
                  <a:gd name="T80" fmla="*/ 55 w 178"/>
                  <a:gd name="T81" fmla="*/ 149 h 203"/>
                  <a:gd name="T82" fmla="*/ 81 w 178"/>
                  <a:gd name="T83" fmla="*/ 151 h 203"/>
                  <a:gd name="T84" fmla="*/ 55 w 178"/>
                  <a:gd name="T85" fmla="*/ 149 h 203"/>
                  <a:gd name="T86" fmla="*/ 96 w 178"/>
                  <a:gd name="T87" fmla="*/ 194 h 203"/>
                  <a:gd name="T88" fmla="*/ 70 w 178"/>
                  <a:gd name="T89" fmla="*/ 183 h 203"/>
                  <a:gd name="T90" fmla="*/ 89 w 178"/>
                  <a:gd name="T91" fmla="*/ 156 h 203"/>
                  <a:gd name="T92" fmla="*/ 116 w 178"/>
                  <a:gd name="T93" fmla="*/ 169 h 203"/>
                  <a:gd name="T94" fmla="*/ 97 w 178"/>
                  <a:gd name="T95" fmla="*/ 151 h 203"/>
                  <a:gd name="T96" fmla="*/ 120 w 178"/>
                  <a:gd name="T97" fmla="*/ 160 h 203"/>
                  <a:gd name="T98" fmla="*/ 146 w 178"/>
                  <a:gd name="T99" fmla="*/ 165 h 203"/>
                  <a:gd name="T100" fmla="*/ 135 w 178"/>
                  <a:gd name="T101" fmla="*/ 125 h 203"/>
                  <a:gd name="T102" fmla="*/ 166 w 178"/>
                  <a:gd name="T103" fmla="*/ 13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" h="203">
                    <a:moveTo>
                      <a:pt x="158" y="102"/>
                    </a:moveTo>
                    <a:cubicBezTo>
                      <a:pt x="159" y="100"/>
                      <a:pt x="160" y="99"/>
                      <a:pt x="161" y="97"/>
                    </a:cubicBezTo>
                    <a:cubicBezTo>
                      <a:pt x="167" y="90"/>
                      <a:pt x="171" y="83"/>
                      <a:pt x="174" y="77"/>
                    </a:cubicBezTo>
                    <a:cubicBezTo>
                      <a:pt x="177" y="70"/>
                      <a:pt x="178" y="64"/>
                      <a:pt x="178" y="58"/>
                    </a:cubicBezTo>
                    <a:cubicBezTo>
                      <a:pt x="178" y="52"/>
                      <a:pt x="177" y="47"/>
                      <a:pt x="174" y="43"/>
                    </a:cubicBezTo>
                    <a:cubicBezTo>
                      <a:pt x="171" y="39"/>
                      <a:pt x="167" y="36"/>
                      <a:pt x="162" y="34"/>
                    </a:cubicBezTo>
                    <a:cubicBezTo>
                      <a:pt x="157" y="32"/>
                      <a:pt x="152" y="31"/>
                      <a:pt x="146" y="31"/>
                    </a:cubicBezTo>
                    <a:cubicBezTo>
                      <a:pt x="139" y="32"/>
                      <a:pt x="132" y="32"/>
                      <a:pt x="125" y="34"/>
                    </a:cubicBezTo>
                    <a:cubicBezTo>
                      <a:pt x="124" y="33"/>
                      <a:pt x="124" y="32"/>
                      <a:pt x="123" y="31"/>
                    </a:cubicBezTo>
                    <a:cubicBezTo>
                      <a:pt x="119" y="22"/>
                      <a:pt x="114" y="14"/>
                      <a:pt x="109" y="9"/>
                    </a:cubicBezTo>
                    <a:cubicBezTo>
                      <a:pt x="106" y="6"/>
                      <a:pt x="103" y="4"/>
                      <a:pt x="99" y="2"/>
                    </a:cubicBezTo>
                    <a:cubicBezTo>
                      <a:pt x="96" y="1"/>
                      <a:pt x="93" y="0"/>
                      <a:pt x="89" y="0"/>
                    </a:cubicBezTo>
                    <a:cubicBezTo>
                      <a:pt x="85" y="0"/>
                      <a:pt x="82" y="1"/>
                      <a:pt x="79" y="2"/>
                    </a:cubicBezTo>
                    <a:cubicBezTo>
                      <a:pt x="73" y="5"/>
                      <a:pt x="68" y="10"/>
                      <a:pt x="64" y="16"/>
                    </a:cubicBezTo>
                    <a:cubicBezTo>
                      <a:pt x="60" y="21"/>
                      <a:pt x="57" y="27"/>
                      <a:pt x="54" y="34"/>
                    </a:cubicBezTo>
                    <a:cubicBezTo>
                      <a:pt x="46" y="32"/>
                      <a:pt x="39" y="31"/>
                      <a:pt x="33" y="31"/>
                    </a:cubicBezTo>
                    <a:cubicBezTo>
                      <a:pt x="27" y="31"/>
                      <a:pt x="21" y="32"/>
                      <a:pt x="17" y="33"/>
                    </a:cubicBezTo>
                    <a:cubicBezTo>
                      <a:pt x="12" y="35"/>
                      <a:pt x="8" y="38"/>
                      <a:pt x="5" y="42"/>
                    </a:cubicBezTo>
                    <a:cubicBezTo>
                      <a:pt x="2" y="46"/>
                      <a:pt x="0" y="51"/>
                      <a:pt x="0" y="57"/>
                    </a:cubicBezTo>
                    <a:cubicBezTo>
                      <a:pt x="0" y="63"/>
                      <a:pt x="2" y="70"/>
                      <a:pt x="5" y="76"/>
                    </a:cubicBezTo>
                    <a:cubicBezTo>
                      <a:pt x="8" y="84"/>
                      <a:pt x="14" y="93"/>
                      <a:pt x="20" y="101"/>
                    </a:cubicBezTo>
                    <a:cubicBezTo>
                      <a:pt x="19" y="103"/>
                      <a:pt x="18" y="104"/>
                      <a:pt x="17" y="105"/>
                    </a:cubicBezTo>
                    <a:cubicBezTo>
                      <a:pt x="12" y="113"/>
                      <a:pt x="7" y="120"/>
                      <a:pt x="4" y="126"/>
                    </a:cubicBezTo>
                    <a:cubicBezTo>
                      <a:pt x="2" y="133"/>
                      <a:pt x="0" y="139"/>
                      <a:pt x="0" y="145"/>
                    </a:cubicBezTo>
                    <a:cubicBezTo>
                      <a:pt x="0" y="151"/>
                      <a:pt x="1" y="156"/>
                      <a:pt x="5" y="160"/>
                    </a:cubicBezTo>
                    <a:cubicBezTo>
                      <a:pt x="7" y="164"/>
                      <a:pt x="12" y="167"/>
                      <a:pt x="16" y="169"/>
                    </a:cubicBezTo>
                    <a:cubicBezTo>
                      <a:pt x="21" y="171"/>
                      <a:pt x="27" y="171"/>
                      <a:pt x="33" y="171"/>
                    </a:cubicBezTo>
                    <a:cubicBezTo>
                      <a:pt x="39" y="171"/>
                      <a:pt x="46" y="171"/>
                      <a:pt x="53" y="169"/>
                    </a:cubicBezTo>
                    <a:cubicBezTo>
                      <a:pt x="54" y="170"/>
                      <a:pt x="54" y="171"/>
                      <a:pt x="55" y="172"/>
                    </a:cubicBezTo>
                    <a:cubicBezTo>
                      <a:pt x="59" y="181"/>
                      <a:pt x="64" y="189"/>
                      <a:pt x="70" y="194"/>
                    </a:cubicBezTo>
                    <a:cubicBezTo>
                      <a:pt x="72" y="197"/>
                      <a:pt x="75" y="199"/>
                      <a:pt x="79" y="201"/>
                    </a:cubicBezTo>
                    <a:cubicBezTo>
                      <a:pt x="82" y="202"/>
                      <a:pt x="85" y="203"/>
                      <a:pt x="89" y="203"/>
                    </a:cubicBezTo>
                    <a:cubicBezTo>
                      <a:pt x="93" y="203"/>
                      <a:pt x="96" y="202"/>
                      <a:pt x="99" y="201"/>
                    </a:cubicBezTo>
                    <a:cubicBezTo>
                      <a:pt x="105" y="198"/>
                      <a:pt x="110" y="193"/>
                      <a:pt x="115" y="187"/>
                    </a:cubicBezTo>
                    <a:cubicBezTo>
                      <a:pt x="118" y="182"/>
                      <a:pt x="122" y="176"/>
                      <a:pt x="124" y="169"/>
                    </a:cubicBezTo>
                    <a:cubicBezTo>
                      <a:pt x="132" y="171"/>
                      <a:pt x="139" y="172"/>
                      <a:pt x="146" y="172"/>
                    </a:cubicBezTo>
                    <a:cubicBezTo>
                      <a:pt x="151" y="172"/>
                      <a:pt x="157" y="171"/>
                      <a:pt x="161" y="170"/>
                    </a:cubicBezTo>
                    <a:cubicBezTo>
                      <a:pt x="166" y="168"/>
                      <a:pt x="170" y="165"/>
                      <a:pt x="173" y="161"/>
                    </a:cubicBezTo>
                    <a:cubicBezTo>
                      <a:pt x="176" y="157"/>
                      <a:pt x="178" y="151"/>
                      <a:pt x="178" y="146"/>
                    </a:cubicBezTo>
                    <a:cubicBezTo>
                      <a:pt x="178" y="140"/>
                      <a:pt x="176" y="133"/>
                      <a:pt x="173" y="127"/>
                    </a:cubicBezTo>
                    <a:cubicBezTo>
                      <a:pt x="170" y="119"/>
                      <a:pt x="165" y="110"/>
                      <a:pt x="158" y="102"/>
                    </a:cubicBezTo>
                    <a:close/>
                    <a:moveTo>
                      <a:pt x="146" y="39"/>
                    </a:moveTo>
                    <a:cubicBezTo>
                      <a:pt x="151" y="39"/>
                      <a:pt x="156" y="40"/>
                      <a:pt x="159" y="41"/>
                    </a:cubicBezTo>
                    <a:cubicBezTo>
                      <a:pt x="163" y="42"/>
                      <a:pt x="166" y="44"/>
                      <a:pt x="168" y="47"/>
                    </a:cubicBezTo>
                    <a:cubicBezTo>
                      <a:pt x="170" y="50"/>
                      <a:pt x="171" y="53"/>
                      <a:pt x="171" y="58"/>
                    </a:cubicBezTo>
                    <a:cubicBezTo>
                      <a:pt x="171" y="62"/>
                      <a:pt x="170" y="68"/>
                      <a:pt x="167" y="74"/>
                    </a:cubicBezTo>
                    <a:cubicBezTo>
                      <a:pt x="164" y="81"/>
                      <a:pt x="159" y="88"/>
                      <a:pt x="153" y="9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47" y="90"/>
                      <a:pt x="141" y="84"/>
                      <a:pt x="135" y="78"/>
                    </a:cubicBezTo>
                    <a:cubicBezTo>
                      <a:pt x="134" y="65"/>
                      <a:pt x="131" y="52"/>
                      <a:pt x="127" y="41"/>
                    </a:cubicBezTo>
                    <a:cubicBezTo>
                      <a:pt x="134" y="40"/>
                      <a:pt x="140" y="39"/>
                      <a:pt x="146" y="39"/>
                    </a:cubicBezTo>
                    <a:close/>
                    <a:moveTo>
                      <a:pt x="136" y="89"/>
                    </a:moveTo>
                    <a:cubicBezTo>
                      <a:pt x="140" y="93"/>
                      <a:pt x="144" y="98"/>
                      <a:pt x="148" y="102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43" y="107"/>
                      <a:pt x="140" y="110"/>
                      <a:pt x="136" y="114"/>
                    </a:cubicBezTo>
                    <a:cubicBezTo>
                      <a:pt x="136" y="110"/>
                      <a:pt x="136" y="106"/>
                      <a:pt x="136" y="101"/>
                    </a:cubicBezTo>
                    <a:cubicBezTo>
                      <a:pt x="136" y="97"/>
                      <a:pt x="136" y="93"/>
                      <a:pt x="136" y="89"/>
                    </a:cubicBezTo>
                    <a:close/>
                    <a:moveTo>
                      <a:pt x="129" y="101"/>
                    </a:moveTo>
                    <a:cubicBezTo>
                      <a:pt x="129" y="108"/>
                      <a:pt x="129" y="115"/>
                      <a:pt x="128" y="121"/>
                    </a:cubicBezTo>
                    <a:cubicBezTo>
                      <a:pt x="123" y="125"/>
                      <a:pt x="118" y="129"/>
                      <a:pt x="112" y="133"/>
                    </a:cubicBezTo>
                    <a:cubicBezTo>
                      <a:pt x="105" y="138"/>
                      <a:pt x="97" y="143"/>
                      <a:pt x="89" y="147"/>
                    </a:cubicBezTo>
                    <a:cubicBezTo>
                      <a:pt x="81" y="143"/>
                      <a:pt x="73" y="138"/>
                      <a:pt x="65" y="133"/>
                    </a:cubicBezTo>
                    <a:cubicBezTo>
                      <a:pt x="60" y="129"/>
                      <a:pt x="55" y="125"/>
                      <a:pt x="50" y="121"/>
                    </a:cubicBezTo>
                    <a:cubicBezTo>
                      <a:pt x="50" y="115"/>
                      <a:pt x="49" y="108"/>
                      <a:pt x="49" y="101"/>
                    </a:cubicBezTo>
                    <a:cubicBezTo>
                      <a:pt x="49" y="95"/>
                      <a:pt x="50" y="88"/>
                      <a:pt x="50" y="82"/>
                    </a:cubicBezTo>
                    <a:cubicBezTo>
                      <a:pt x="55" y="78"/>
                      <a:pt x="60" y="74"/>
                      <a:pt x="66" y="70"/>
                    </a:cubicBezTo>
                    <a:cubicBezTo>
                      <a:pt x="74" y="65"/>
                      <a:pt x="81" y="60"/>
                      <a:pt x="89" y="56"/>
                    </a:cubicBezTo>
                    <a:cubicBezTo>
                      <a:pt x="97" y="60"/>
                      <a:pt x="105" y="65"/>
                      <a:pt x="113" y="70"/>
                    </a:cubicBezTo>
                    <a:cubicBezTo>
                      <a:pt x="118" y="74"/>
                      <a:pt x="123" y="78"/>
                      <a:pt x="128" y="82"/>
                    </a:cubicBezTo>
                    <a:cubicBezTo>
                      <a:pt x="129" y="88"/>
                      <a:pt x="129" y="95"/>
                      <a:pt x="129" y="101"/>
                    </a:cubicBezTo>
                    <a:close/>
                    <a:moveTo>
                      <a:pt x="123" y="54"/>
                    </a:moveTo>
                    <a:cubicBezTo>
                      <a:pt x="125" y="59"/>
                      <a:pt x="126" y="65"/>
                      <a:pt x="127" y="72"/>
                    </a:cubicBezTo>
                    <a:cubicBezTo>
                      <a:pt x="124" y="69"/>
                      <a:pt x="120" y="67"/>
                      <a:pt x="117" y="64"/>
                    </a:cubicBezTo>
                    <a:cubicBezTo>
                      <a:pt x="111" y="60"/>
                      <a:pt x="104" y="56"/>
                      <a:pt x="97" y="52"/>
                    </a:cubicBezTo>
                    <a:cubicBezTo>
                      <a:pt x="101" y="50"/>
                      <a:pt x="105" y="48"/>
                      <a:pt x="109" y="47"/>
                    </a:cubicBezTo>
                    <a:cubicBezTo>
                      <a:pt x="113" y="45"/>
                      <a:pt x="116" y="44"/>
                      <a:pt x="120" y="43"/>
                    </a:cubicBezTo>
                    <a:cubicBezTo>
                      <a:pt x="121" y="47"/>
                      <a:pt x="122" y="50"/>
                      <a:pt x="123" y="54"/>
                    </a:cubicBezTo>
                    <a:close/>
                    <a:moveTo>
                      <a:pt x="62" y="34"/>
                    </a:moveTo>
                    <a:cubicBezTo>
                      <a:pt x="65" y="25"/>
                      <a:pt x="70" y="19"/>
                      <a:pt x="75" y="14"/>
                    </a:cubicBezTo>
                    <a:cubicBezTo>
                      <a:pt x="77" y="12"/>
                      <a:pt x="79" y="10"/>
                      <a:pt x="82" y="9"/>
                    </a:cubicBezTo>
                    <a:cubicBezTo>
                      <a:pt x="84" y="8"/>
                      <a:pt x="87" y="7"/>
                      <a:pt x="89" y="7"/>
                    </a:cubicBezTo>
                    <a:cubicBezTo>
                      <a:pt x="91" y="7"/>
                      <a:pt x="94" y="8"/>
                      <a:pt x="96" y="9"/>
                    </a:cubicBezTo>
                    <a:cubicBezTo>
                      <a:pt x="100" y="11"/>
                      <a:pt x="105" y="15"/>
                      <a:pt x="109" y="20"/>
                    </a:cubicBezTo>
                    <a:cubicBezTo>
                      <a:pt x="112" y="24"/>
                      <a:pt x="115" y="30"/>
                      <a:pt x="117" y="36"/>
                    </a:cubicBezTo>
                    <a:cubicBezTo>
                      <a:pt x="114" y="37"/>
                      <a:pt x="110" y="39"/>
                      <a:pt x="106" y="40"/>
                    </a:cubicBezTo>
                    <a:cubicBezTo>
                      <a:pt x="101" y="42"/>
                      <a:pt x="95" y="45"/>
                      <a:pt x="89" y="47"/>
                    </a:cubicBezTo>
                    <a:cubicBezTo>
                      <a:pt x="84" y="44"/>
                      <a:pt x="78" y="42"/>
                      <a:pt x="72" y="40"/>
                    </a:cubicBezTo>
                    <a:cubicBezTo>
                      <a:pt x="68" y="38"/>
                      <a:pt x="65" y="37"/>
                      <a:pt x="61" y="36"/>
                    </a:cubicBezTo>
                    <a:cubicBezTo>
                      <a:pt x="61" y="35"/>
                      <a:pt x="61" y="34"/>
                      <a:pt x="62" y="34"/>
                    </a:cubicBezTo>
                    <a:close/>
                    <a:moveTo>
                      <a:pt x="58" y="43"/>
                    </a:moveTo>
                    <a:cubicBezTo>
                      <a:pt x="62" y="44"/>
                      <a:pt x="66" y="45"/>
                      <a:pt x="69" y="47"/>
                    </a:cubicBezTo>
                    <a:cubicBezTo>
                      <a:pt x="73" y="48"/>
                      <a:pt x="77" y="50"/>
                      <a:pt x="81" y="52"/>
                    </a:cubicBezTo>
                    <a:cubicBezTo>
                      <a:pt x="75" y="55"/>
                      <a:pt x="68" y="59"/>
                      <a:pt x="61" y="64"/>
                    </a:cubicBezTo>
                    <a:cubicBezTo>
                      <a:pt x="58" y="66"/>
                      <a:pt x="55" y="69"/>
                      <a:pt x="51" y="71"/>
                    </a:cubicBezTo>
                    <a:cubicBezTo>
                      <a:pt x="53" y="61"/>
                      <a:pt x="55" y="51"/>
                      <a:pt x="58" y="43"/>
                    </a:cubicBezTo>
                    <a:close/>
                    <a:moveTo>
                      <a:pt x="12" y="73"/>
                    </a:moveTo>
                    <a:cubicBezTo>
                      <a:pt x="9" y="67"/>
                      <a:pt x="8" y="62"/>
                      <a:pt x="8" y="57"/>
                    </a:cubicBezTo>
                    <a:cubicBezTo>
                      <a:pt x="8" y="53"/>
                      <a:pt x="9" y="49"/>
                      <a:pt x="11" y="46"/>
                    </a:cubicBezTo>
                    <a:cubicBezTo>
                      <a:pt x="13" y="44"/>
                      <a:pt x="16" y="42"/>
                      <a:pt x="19" y="40"/>
                    </a:cubicBezTo>
                    <a:cubicBezTo>
                      <a:pt x="23" y="39"/>
                      <a:pt x="27" y="38"/>
                      <a:pt x="33" y="38"/>
                    </a:cubicBezTo>
                    <a:cubicBezTo>
                      <a:pt x="38" y="38"/>
                      <a:pt x="44" y="39"/>
                      <a:pt x="51" y="41"/>
                    </a:cubicBezTo>
                    <a:cubicBezTo>
                      <a:pt x="50" y="44"/>
                      <a:pt x="49" y="48"/>
                      <a:pt x="48" y="52"/>
                    </a:cubicBezTo>
                    <a:cubicBezTo>
                      <a:pt x="46" y="60"/>
                      <a:pt x="44" y="69"/>
                      <a:pt x="43" y="78"/>
                    </a:cubicBezTo>
                    <a:cubicBezTo>
                      <a:pt x="37" y="84"/>
                      <a:pt x="31" y="90"/>
                      <a:pt x="25" y="95"/>
                    </a:cubicBezTo>
                    <a:cubicBezTo>
                      <a:pt x="25" y="94"/>
                      <a:pt x="24" y="93"/>
                      <a:pt x="23" y="93"/>
                    </a:cubicBezTo>
                    <a:cubicBezTo>
                      <a:pt x="18" y="86"/>
                      <a:pt x="14" y="79"/>
                      <a:pt x="12" y="73"/>
                    </a:cubicBezTo>
                    <a:close/>
                    <a:moveTo>
                      <a:pt x="42" y="114"/>
                    </a:moveTo>
                    <a:cubicBezTo>
                      <a:pt x="38" y="110"/>
                      <a:pt x="34" y="105"/>
                      <a:pt x="30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5" y="96"/>
                      <a:pt x="38" y="93"/>
                      <a:pt x="42" y="89"/>
                    </a:cubicBezTo>
                    <a:cubicBezTo>
                      <a:pt x="42" y="93"/>
                      <a:pt x="42" y="97"/>
                      <a:pt x="42" y="101"/>
                    </a:cubicBezTo>
                    <a:cubicBezTo>
                      <a:pt x="42" y="106"/>
                      <a:pt x="42" y="110"/>
                      <a:pt x="42" y="114"/>
                    </a:cubicBezTo>
                    <a:close/>
                    <a:moveTo>
                      <a:pt x="33" y="164"/>
                    </a:moveTo>
                    <a:cubicBezTo>
                      <a:pt x="27" y="164"/>
                      <a:pt x="23" y="163"/>
                      <a:pt x="19" y="162"/>
                    </a:cubicBezTo>
                    <a:cubicBezTo>
                      <a:pt x="15" y="161"/>
                      <a:pt x="12" y="159"/>
                      <a:pt x="11" y="156"/>
                    </a:cubicBezTo>
                    <a:cubicBezTo>
                      <a:pt x="8" y="153"/>
                      <a:pt x="7" y="150"/>
                      <a:pt x="7" y="145"/>
                    </a:cubicBezTo>
                    <a:cubicBezTo>
                      <a:pt x="7" y="141"/>
                      <a:pt x="9" y="135"/>
                      <a:pt x="11" y="129"/>
                    </a:cubicBezTo>
                    <a:cubicBezTo>
                      <a:pt x="14" y="122"/>
                      <a:pt x="19" y="115"/>
                      <a:pt x="25" y="107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3"/>
                      <a:pt x="37" y="119"/>
                      <a:pt x="43" y="125"/>
                    </a:cubicBezTo>
                    <a:cubicBezTo>
                      <a:pt x="45" y="138"/>
                      <a:pt x="47" y="151"/>
                      <a:pt x="51" y="162"/>
                    </a:cubicBezTo>
                    <a:cubicBezTo>
                      <a:pt x="44" y="163"/>
                      <a:pt x="38" y="164"/>
                      <a:pt x="33" y="164"/>
                    </a:cubicBezTo>
                    <a:close/>
                    <a:moveTo>
                      <a:pt x="55" y="149"/>
                    </a:moveTo>
                    <a:cubicBezTo>
                      <a:pt x="54" y="144"/>
                      <a:pt x="52" y="138"/>
                      <a:pt x="51" y="131"/>
                    </a:cubicBezTo>
                    <a:cubicBezTo>
                      <a:pt x="55" y="134"/>
                      <a:pt x="58" y="136"/>
                      <a:pt x="61" y="139"/>
                    </a:cubicBezTo>
                    <a:cubicBezTo>
                      <a:pt x="68" y="143"/>
                      <a:pt x="74" y="147"/>
                      <a:pt x="81" y="151"/>
                    </a:cubicBezTo>
                    <a:cubicBezTo>
                      <a:pt x="77" y="153"/>
                      <a:pt x="73" y="155"/>
                      <a:pt x="69" y="156"/>
                    </a:cubicBezTo>
                    <a:cubicBezTo>
                      <a:pt x="65" y="158"/>
                      <a:pt x="62" y="159"/>
                      <a:pt x="58" y="160"/>
                    </a:cubicBezTo>
                    <a:cubicBezTo>
                      <a:pt x="57" y="156"/>
                      <a:pt x="56" y="153"/>
                      <a:pt x="55" y="149"/>
                    </a:cubicBezTo>
                    <a:close/>
                    <a:moveTo>
                      <a:pt x="116" y="169"/>
                    </a:moveTo>
                    <a:cubicBezTo>
                      <a:pt x="113" y="178"/>
                      <a:pt x="108" y="184"/>
                      <a:pt x="103" y="189"/>
                    </a:cubicBezTo>
                    <a:cubicBezTo>
                      <a:pt x="101" y="191"/>
                      <a:pt x="99" y="193"/>
                      <a:pt x="96" y="194"/>
                    </a:cubicBezTo>
                    <a:cubicBezTo>
                      <a:pt x="94" y="195"/>
                      <a:pt x="91" y="196"/>
                      <a:pt x="89" y="196"/>
                    </a:cubicBezTo>
                    <a:cubicBezTo>
                      <a:pt x="87" y="196"/>
                      <a:pt x="84" y="195"/>
                      <a:pt x="82" y="194"/>
                    </a:cubicBezTo>
                    <a:cubicBezTo>
                      <a:pt x="78" y="192"/>
                      <a:pt x="73" y="188"/>
                      <a:pt x="70" y="183"/>
                    </a:cubicBezTo>
                    <a:cubicBezTo>
                      <a:pt x="66" y="179"/>
                      <a:pt x="63" y="173"/>
                      <a:pt x="61" y="167"/>
                    </a:cubicBezTo>
                    <a:cubicBezTo>
                      <a:pt x="64" y="166"/>
                      <a:pt x="68" y="164"/>
                      <a:pt x="72" y="163"/>
                    </a:cubicBezTo>
                    <a:cubicBezTo>
                      <a:pt x="77" y="161"/>
                      <a:pt x="83" y="158"/>
                      <a:pt x="89" y="156"/>
                    </a:cubicBezTo>
                    <a:cubicBezTo>
                      <a:pt x="95" y="159"/>
                      <a:pt x="100" y="161"/>
                      <a:pt x="106" y="163"/>
                    </a:cubicBezTo>
                    <a:cubicBezTo>
                      <a:pt x="110" y="165"/>
                      <a:pt x="114" y="166"/>
                      <a:pt x="117" y="167"/>
                    </a:cubicBezTo>
                    <a:cubicBezTo>
                      <a:pt x="117" y="168"/>
                      <a:pt x="117" y="168"/>
                      <a:pt x="116" y="169"/>
                    </a:cubicBezTo>
                    <a:close/>
                    <a:moveTo>
                      <a:pt x="120" y="160"/>
                    </a:moveTo>
                    <a:cubicBezTo>
                      <a:pt x="116" y="159"/>
                      <a:pt x="113" y="158"/>
                      <a:pt x="109" y="156"/>
                    </a:cubicBezTo>
                    <a:cubicBezTo>
                      <a:pt x="105" y="155"/>
                      <a:pt x="101" y="153"/>
                      <a:pt x="97" y="151"/>
                    </a:cubicBezTo>
                    <a:cubicBezTo>
                      <a:pt x="103" y="148"/>
                      <a:pt x="110" y="144"/>
                      <a:pt x="117" y="139"/>
                    </a:cubicBezTo>
                    <a:cubicBezTo>
                      <a:pt x="120" y="137"/>
                      <a:pt x="123" y="134"/>
                      <a:pt x="127" y="132"/>
                    </a:cubicBezTo>
                    <a:cubicBezTo>
                      <a:pt x="125" y="142"/>
                      <a:pt x="123" y="152"/>
                      <a:pt x="120" y="160"/>
                    </a:cubicBezTo>
                    <a:close/>
                    <a:moveTo>
                      <a:pt x="167" y="157"/>
                    </a:moveTo>
                    <a:cubicBezTo>
                      <a:pt x="165" y="159"/>
                      <a:pt x="162" y="161"/>
                      <a:pt x="159" y="163"/>
                    </a:cubicBezTo>
                    <a:cubicBezTo>
                      <a:pt x="155" y="164"/>
                      <a:pt x="151" y="165"/>
                      <a:pt x="146" y="165"/>
                    </a:cubicBezTo>
                    <a:cubicBezTo>
                      <a:pt x="140" y="165"/>
                      <a:pt x="134" y="164"/>
                      <a:pt x="127" y="162"/>
                    </a:cubicBezTo>
                    <a:cubicBezTo>
                      <a:pt x="128" y="159"/>
                      <a:pt x="129" y="155"/>
                      <a:pt x="130" y="151"/>
                    </a:cubicBezTo>
                    <a:cubicBezTo>
                      <a:pt x="132" y="143"/>
                      <a:pt x="134" y="134"/>
                      <a:pt x="135" y="125"/>
                    </a:cubicBezTo>
                    <a:cubicBezTo>
                      <a:pt x="142" y="119"/>
                      <a:pt x="148" y="113"/>
                      <a:pt x="153" y="108"/>
                    </a:cubicBezTo>
                    <a:cubicBezTo>
                      <a:pt x="154" y="109"/>
                      <a:pt x="154" y="110"/>
                      <a:pt x="155" y="110"/>
                    </a:cubicBezTo>
                    <a:cubicBezTo>
                      <a:pt x="160" y="117"/>
                      <a:pt x="164" y="124"/>
                      <a:pt x="166" y="130"/>
                    </a:cubicBezTo>
                    <a:cubicBezTo>
                      <a:pt x="169" y="136"/>
                      <a:pt x="170" y="141"/>
                      <a:pt x="170" y="146"/>
                    </a:cubicBezTo>
                    <a:cubicBezTo>
                      <a:pt x="170" y="150"/>
                      <a:pt x="169" y="154"/>
                      <a:pt x="1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26"/>
              <p:cNvSpPr>
                <a:spLocks noChangeArrowheads="1"/>
              </p:cNvSpPr>
              <p:nvPr/>
            </p:nvSpPr>
            <p:spPr bwMode="auto">
              <a:xfrm>
                <a:off x="3694113" y="5767387"/>
                <a:ext cx="93663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1229" y="3956447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不过在倒第二杯时，助手一不小心加入了苏打水，这回味道更好了，合伙人罗宾逊从糖浆的两种成分，激发出命名的灵感</a:t>
            </a:r>
          </a:p>
        </p:txBody>
      </p:sp>
      <p:sp>
        <p:nvSpPr>
          <p:cNvPr id="32" name="椭圆 31"/>
          <p:cNvSpPr/>
          <p:nvPr/>
        </p:nvSpPr>
        <p:spPr>
          <a:xfrm rot="20383925">
            <a:off x="5018485" y="1029891"/>
            <a:ext cx="146447" cy="1464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 rot="20383925">
            <a:off x="4942285" y="1429942"/>
            <a:ext cx="97631" cy="97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20383925">
            <a:off x="5511404" y="945357"/>
            <a:ext cx="59531" cy="595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rot="7200000">
            <a:off x="4914305" y="2390180"/>
            <a:ext cx="111919" cy="113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7200000">
            <a:off x="4983957" y="2586038"/>
            <a:ext cx="73819" cy="738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7200000">
            <a:off x="5042298" y="2344341"/>
            <a:ext cx="45244" cy="452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 rot="14217330">
            <a:off x="5667971" y="3409355"/>
            <a:ext cx="173831" cy="175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 rot="14217330">
            <a:off x="5784056" y="3983831"/>
            <a:ext cx="115491" cy="1154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 rot="14217330">
            <a:off x="5703094" y="4094560"/>
            <a:ext cx="70247" cy="70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080398" y="4099322"/>
            <a:ext cx="7405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A3997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>
                <a:solidFill>
                  <a:srgbClr val="A3997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b="1">
              <a:solidFill>
                <a:srgbClr val="A3997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10" grpId="0"/>
      <p:bldP spid="12" grpId="0"/>
      <p:bldP spid="15" grpId="0"/>
      <p:bldP spid="9" grpId="0"/>
      <p:bldP spid="7" grpId="0" animBg="1"/>
      <p:bldP spid="26" grpId="0"/>
      <p:bldP spid="30" grpId="0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ardrop 7"/>
          <p:cNvSpPr/>
          <p:nvPr/>
        </p:nvSpPr>
        <p:spPr>
          <a:xfrm rot="16200000">
            <a:off x="2395692" y="2686196"/>
            <a:ext cx="1466702" cy="1466703"/>
          </a:xfrm>
          <a:prstGeom prst="teardrop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rtlCol="0" anchor="ctr"/>
          <a:lstStyle/>
          <a:p>
            <a:pPr algn="ctr"/>
            <a:endParaRPr lang="th-TH" sz="2700" dirty="0">
              <a:solidFill>
                <a:schemeClr val="tx1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 rot="10800000">
            <a:off x="2395691" y="1590892"/>
            <a:ext cx="1043633" cy="1043633"/>
          </a:xfrm>
          <a:prstGeom prst="teardrop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000" rIns="27000" rtlCol="0" anchor="ctr"/>
          <a:lstStyle/>
          <a:p>
            <a:pPr algn="ctr"/>
            <a:endParaRPr lang="th-TH" sz="3000" dirty="0">
              <a:solidFill>
                <a:schemeClr val="tx1"/>
              </a:solidFill>
            </a:endParaRPr>
          </a:p>
        </p:txBody>
      </p:sp>
      <p:sp>
        <p:nvSpPr>
          <p:cNvPr id="9" name="Teardrop 6"/>
          <p:cNvSpPr/>
          <p:nvPr/>
        </p:nvSpPr>
        <p:spPr>
          <a:xfrm>
            <a:off x="1301071" y="2686196"/>
            <a:ext cx="1043633" cy="1043633"/>
          </a:xfrm>
          <a:prstGeom prst="teardrop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Ins="81000" rtlCol="0" anchor="ctr"/>
          <a:lstStyle/>
          <a:p>
            <a:pPr algn="ctr"/>
            <a:endParaRPr lang="th-TH" sz="2700" dirty="0">
              <a:solidFill>
                <a:schemeClr val="tx1"/>
              </a:solidFill>
            </a:endParaRPr>
          </a:p>
        </p:txBody>
      </p:sp>
      <p:sp>
        <p:nvSpPr>
          <p:cNvPr id="7" name="Teardrop 8"/>
          <p:cNvSpPr/>
          <p:nvPr/>
        </p:nvSpPr>
        <p:spPr>
          <a:xfrm rot="5400000">
            <a:off x="1295401" y="1601419"/>
            <a:ext cx="1043633" cy="1043633"/>
          </a:xfrm>
          <a:prstGeom prst="teardrop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rtlCol="0" anchor="ctr"/>
          <a:lstStyle/>
          <a:p>
            <a:pPr algn="ctr"/>
            <a:endParaRPr lang="th-TH" sz="2700" dirty="0">
              <a:solidFill>
                <a:schemeClr val="tx1"/>
              </a:solidFill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1608492" y="2950159"/>
            <a:ext cx="428789" cy="46131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2895427" y="3180817"/>
            <a:ext cx="467231" cy="40217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2683891" y="1947284"/>
            <a:ext cx="467231" cy="3519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1662902" y="1875829"/>
            <a:ext cx="319968" cy="538355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grpSp>
        <p:nvGrpSpPr>
          <p:cNvPr id="2" name="组合 1"/>
          <p:cNvGrpSpPr/>
          <p:nvPr/>
        </p:nvGrpSpPr>
        <p:grpSpPr>
          <a:xfrm>
            <a:off x="4625271" y="1601419"/>
            <a:ext cx="1557338" cy="1562121"/>
            <a:chOff x="6167028" y="2135225"/>
            <a:chExt cx="2076450" cy="2082829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53049" y="2135225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28" y="2525710"/>
              <a:ext cx="2076450" cy="169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39796" y="1601419"/>
            <a:ext cx="1557338" cy="1562121"/>
            <a:chOff x="8719728" y="2135225"/>
            <a:chExt cx="2076450" cy="2082829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72424" y="2135225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9728" y="2525710"/>
              <a:ext cx="2076450" cy="169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25271" y="2950159"/>
            <a:ext cx="1557338" cy="1562121"/>
            <a:chOff x="6167028" y="3933546"/>
            <a:chExt cx="2076450" cy="2082829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7028" y="4324031"/>
              <a:ext cx="2076450" cy="169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39796" y="2950159"/>
            <a:ext cx="1557338" cy="1562121"/>
            <a:chOff x="8719728" y="3933546"/>
            <a:chExt cx="2076450" cy="2082829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19728" y="4324031"/>
              <a:ext cx="2076450" cy="169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02" y="1387897"/>
            <a:ext cx="2372598" cy="23677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3451" y="2033141"/>
            <a:ext cx="16677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406900" y="1351722"/>
            <a:ext cx="3733800" cy="444500"/>
            <a:chOff x="4089400" y="980981"/>
            <a:chExt cx="3733800" cy="444500"/>
          </a:xfrm>
        </p:grpSpPr>
        <p:sp>
          <p:nvSpPr>
            <p:cNvPr id="10" name="矩形 9"/>
            <p:cNvSpPr/>
            <p:nvPr/>
          </p:nvSpPr>
          <p:spPr>
            <a:xfrm>
              <a:off x="4089400" y="980981"/>
              <a:ext cx="3733800" cy="444500"/>
            </a:xfrm>
            <a:prstGeom prst="rect">
              <a:avLst/>
            </a:prstGeom>
            <a:solidFill>
              <a:srgbClr val="E35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48140" y="1018565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单击此处添加您的文字标题内容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06900" y="2078932"/>
            <a:ext cx="3733800" cy="444500"/>
            <a:chOff x="4089400" y="1626225"/>
            <a:chExt cx="3733800" cy="444500"/>
          </a:xfrm>
        </p:grpSpPr>
        <p:sp>
          <p:nvSpPr>
            <p:cNvPr id="12" name="矩形 11"/>
            <p:cNvSpPr/>
            <p:nvPr/>
          </p:nvSpPr>
          <p:spPr>
            <a:xfrm>
              <a:off x="4089400" y="1626225"/>
              <a:ext cx="3733800" cy="444500"/>
            </a:xfrm>
            <a:prstGeom prst="rect">
              <a:avLst/>
            </a:prstGeom>
            <a:solidFill>
              <a:srgbClr val="E35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48140" y="1663809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单击此处添加您的文字标题内容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06900" y="2806142"/>
            <a:ext cx="3733800" cy="444500"/>
            <a:chOff x="4089400" y="2332702"/>
            <a:chExt cx="3733800" cy="444500"/>
          </a:xfrm>
        </p:grpSpPr>
        <p:sp>
          <p:nvSpPr>
            <p:cNvPr id="16" name="矩形 15"/>
            <p:cNvSpPr/>
            <p:nvPr/>
          </p:nvSpPr>
          <p:spPr>
            <a:xfrm>
              <a:off x="4089400" y="2332702"/>
              <a:ext cx="3733800" cy="444500"/>
            </a:xfrm>
            <a:prstGeom prst="rect">
              <a:avLst/>
            </a:prstGeom>
            <a:solidFill>
              <a:srgbClr val="E35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48140" y="2370286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单击此处添加您的文字标题内容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06900" y="3533353"/>
            <a:ext cx="3733800" cy="444500"/>
            <a:chOff x="4089400" y="2332702"/>
            <a:chExt cx="3733800" cy="444500"/>
          </a:xfrm>
        </p:grpSpPr>
        <p:sp>
          <p:nvSpPr>
            <p:cNvPr id="20" name="矩形 19"/>
            <p:cNvSpPr/>
            <p:nvPr/>
          </p:nvSpPr>
          <p:spPr>
            <a:xfrm>
              <a:off x="4089400" y="2332702"/>
              <a:ext cx="3733800" cy="444500"/>
            </a:xfrm>
            <a:prstGeom prst="rect">
              <a:avLst/>
            </a:prstGeom>
            <a:solidFill>
              <a:srgbClr val="E35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48140" y="2370286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单击此处添加您的文字标题内容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748828" y="1351410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F4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DF4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48828" y="2065604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F4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DF4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48828" y="277979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F4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DF4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48828" y="3493993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F4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rgbClr val="DF4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63"/>
          <p:cNvSpPr/>
          <p:nvPr/>
        </p:nvSpPr>
        <p:spPr>
          <a:xfrm>
            <a:off x="6321838" y="1236263"/>
            <a:ext cx="286131" cy="374889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49653" y="121642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8" name="Flowchart: Off-page Connector 63"/>
          <p:cNvSpPr/>
          <p:nvPr/>
        </p:nvSpPr>
        <p:spPr>
          <a:xfrm>
            <a:off x="6321838" y="2379263"/>
            <a:ext cx="286131" cy="374889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49653" y="235942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0" name="Flowchart: Off-page Connector 63"/>
          <p:cNvSpPr/>
          <p:nvPr/>
        </p:nvSpPr>
        <p:spPr>
          <a:xfrm>
            <a:off x="6321838" y="3522263"/>
            <a:ext cx="286131" cy="374889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49653" y="350242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3" name="Freeform 30"/>
          <p:cNvSpPr/>
          <p:nvPr/>
        </p:nvSpPr>
        <p:spPr bwMode="auto">
          <a:xfrm>
            <a:off x="1698139" y="2621243"/>
            <a:ext cx="7251" cy="90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24" name="Freeform 163"/>
          <p:cNvSpPr/>
          <p:nvPr/>
        </p:nvSpPr>
        <p:spPr bwMode="auto">
          <a:xfrm>
            <a:off x="1977284" y="1809184"/>
            <a:ext cx="32627" cy="2900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grpSp>
        <p:nvGrpSpPr>
          <p:cNvPr id="25" name="Group 341"/>
          <p:cNvGrpSpPr/>
          <p:nvPr/>
        </p:nvGrpSpPr>
        <p:grpSpPr>
          <a:xfrm>
            <a:off x="2920862" y="2644070"/>
            <a:ext cx="955714" cy="1068857"/>
            <a:chOff x="4097338" y="2217738"/>
            <a:chExt cx="1139825" cy="1274763"/>
          </a:xfrm>
          <a:solidFill>
            <a:srgbClr val="F47264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28" name="Group 274"/>
          <p:cNvGrpSpPr/>
          <p:nvPr/>
        </p:nvGrpSpPr>
        <p:grpSpPr>
          <a:xfrm>
            <a:off x="2026378" y="3027420"/>
            <a:ext cx="653560" cy="1055546"/>
            <a:chOff x="3030538" y="2674938"/>
            <a:chExt cx="779463" cy="1258888"/>
          </a:xfrm>
          <a:solidFill>
            <a:schemeClr val="bg1">
              <a:lumMod val="75000"/>
            </a:schemeClr>
          </a:solidFill>
        </p:grpSpPr>
        <p:sp>
          <p:nvSpPr>
            <p:cNvPr id="29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31" name="Group 277"/>
          <p:cNvGrpSpPr/>
          <p:nvPr/>
        </p:nvGrpSpPr>
        <p:grpSpPr>
          <a:xfrm>
            <a:off x="815096" y="1589856"/>
            <a:ext cx="2172320" cy="1513436"/>
            <a:chOff x="1585913" y="960438"/>
            <a:chExt cx="2590800" cy="1804987"/>
          </a:xfrm>
          <a:solidFill>
            <a:srgbClr val="29B9A6"/>
          </a:solidFill>
        </p:grpSpPr>
        <p:sp>
          <p:nvSpPr>
            <p:cNvPr id="32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95" name="Group 345"/>
          <p:cNvGrpSpPr/>
          <p:nvPr/>
        </p:nvGrpSpPr>
        <p:grpSpPr>
          <a:xfrm>
            <a:off x="3023354" y="1697674"/>
            <a:ext cx="576357" cy="969026"/>
            <a:chOff x="4219575" y="1089025"/>
            <a:chExt cx="687388" cy="1155701"/>
          </a:xfrm>
          <a:solidFill>
            <a:schemeClr val="bg1">
              <a:lumMod val="75000"/>
            </a:schemeClr>
          </a:solidFill>
        </p:grpSpPr>
        <p:sp>
          <p:nvSpPr>
            <p:cNvPr id="96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grpSp>
          <p:nvGrpSpPr>
            <p:cNvPr id="97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98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99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0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1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2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3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4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5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6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7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8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</p:grpSp>
      <p:grpSp>
        <p:nvGrpSpPr>
          <p:cNvPr id="111" name="Group 363"/>
          <p:cNvGrpSpPr/>
          <p:nvPr/>
        </p:nvGrpSpPr>
        <p:grpSpPr>
          <a:xfrm>
            <a:off x="4747101" y="3199129"/>
            <a:ext cx="810628" cy="708134"/>
            <a:chOff x="6275388" y="2879725"/>
            <a:chExt cx="966788" cy="844551"/>
          </a:xfrm>
          <a:solidFill>
            <a:schemeClr val="bg1">
              <a:lumMod val="75000"/>
            </a:schemeClr>
          </a:solidFill>
        </p:grpSpPr>
        <p:sp>
          <p:nvSpPr>
            <p:cNvPr id="112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grpSp>
          <p:nvGrpSpPr>
            <p:cNvPr id="113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4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5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6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7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8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9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0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1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2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3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4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5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6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7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8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</p:grpSp>
      <p:grpSp>
        <p:nvGrpSpPr>
          <p:cNvPr id="130" name="Group 383"/>
          <p:cNvGrpSpPr/>
          <p:nvPr/>
        </p:nvGrpSpPr>
        <p:grpSpPr>
          <a:xfrm>
            <a:off x="3437320" y="1655078"/>
            <a:ext cx="2387954" cy="1687807"/>
            <a:chOff x="4713288" y="1038225"/>
            <a:chExt cx="2847975" cy="2012950"/>
          </a:xfrm>
          <a:solidFill>
            <a:srgbClr val="F8D35E"/>
          </a:solidFill>
        </p:grpSpPr>
        <p:sp>
          <p:nvSpPr>
            <p:cNvPr id="131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2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3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4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5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6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7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8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9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0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1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2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3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4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5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6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7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8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9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0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1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2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3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4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5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6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7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8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9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0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1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2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3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4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5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6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7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8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9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0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1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2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3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4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5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6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7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8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9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0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1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2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3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4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5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6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7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8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9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0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1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2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3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4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5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6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7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1" y="1127872"/>
            <a:ext cx="3007598" cy="3001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0" y="801833"/>
            <a:ext cx="1363259" cy="13563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2062" y="2164229"/>
            <a:ext cx="2646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1"/>
          <p:cNvCxnSpPr/>
          <p:nvPr/>
        </p:nvCxnSpPr>
        <p:spPr>
          <a:xfrm flipH="1">
            <a:off x="2506901" y="2794934"/>
            <a:ext cx="2019844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133"/>
          <p:cNvSpPr/>
          <p:nvPr/>
        </p:nvSpPr>
        <p:spPr>
          <a:xfrm>
            <a:off x="2470530" y="1391752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3422000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cxnSp>
        <p:nvCxnSpPr>
          <p:cNvPr id="8" name="Straight Connector 141"/>
          <p:cNvCxnSpPr/>
          <p:nvPr/>
        </p:nvCxnSpPr>
        <p:spPr>
          <a:xfrm flipH="1">
            <a:off x="4596702" y="2794934"/>
            <a:ext cx="2019844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44"/>
          <p:cNvSpPr/>
          <p:nvPr/>
        </p:nvSpPr>
        <p:spPr>
          <a:xfrm flipV="1">
            <a:off x="4560331" y="2903936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5511801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7352708" y="2983589"/>
            <a:ext cx="693003" cy="693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cxnSp>
        <p:nvCxnSpPr>
          <p:cNvPr id="15" name="Straight Connector 149"/>
          <p:cNvCxnSpPr/>
          <p:nvPr/>
        </p:nvCxnSpPr>
        <p:spPr>
          <a:xfrm flipH="1">
            <a:off x="6689289" y="2794934"/>
            <a:ext cx="2019844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52"/>
          <p:cNvSpPr/>
          <p:nvPr/>
        </p:nvSpPr>
        <p:spPr>
          <a:xfrm>
            <a:off x="6652918" y="1391752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7604387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5260122" y="1929199"/>
            <a:ext cx="693003" cy="693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3163461" y="2983589"/>
            <a:ext cx="693003" cy="693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396993" y="2794934"/>
            <a:ext cx="2019844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360621" y="2903936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1312091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>
            <a:off x="1060412" y="1929199"/>
            <a:ext cx="693003" cy="693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3285946" y="3130063"/>
            <a:ext cx="448722" cy="40005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25" name="Group 71"/>
          <p:cNvGrpSpPr>
            <a:grpSpLocks noChangeAspect="1"/>
          </p:cNvGrpSpPr>
          <p:nvPr/>
        </p:nvGrpSpPr>
        <p:grpSpPr bwMode="auto">
          <a:xfrm>
            <a:off x="5397219" y="2072344"/>
            <a:ext cx="432468" cy="432025"/>
            <a:chOff x="3349" y="1673"/>
            <a:chExt cx="977" cy="976"/>
          </a:xfrm>
          <a:solidFill>
            <a:srgbClr val="29B9A6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7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8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9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0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1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2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4" name="Freeform 86"/>
          <p:cNvSpPr>
            <a:spLocks noEditPoints="1"/>
          </p:cNvSpPr>
          <p:nvPr/>
        </p:nvSpPr>
        <p:spPr bwMode="auto">
          <a:xfrm>
            <a:off x="1180962" y="2072344"/>
            <a:ext cx="451903" cy="40671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45" name="Freeform 96"/>
          <p:cNvSpPr>
            <a:spLocks noEditPoints="1"/>
          </p:cNvSpPr>
          <p:nvPr/>
        </p:nvSpPr>
        <p:spPr bwMode="auto">
          <a:xfrm>
            <a:off x="7520929" y="3193125"/>
            <a:ext cx="375612" cy="292979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5" name="组合 4"/>
          <p:cNvGrpSpPr/>
          <p:nvPr/>
        </p:nvGrpSpPr>
        <p:grpSpPr>
          <a:xfrm>
            <a:off x="450057" y="3124019"/>
            <a:ext cx="1914524" cy="1295802"/>
            <a:chOff x="600075" y="4165359"/>
            <a:chExt cx="2552699" cy="1727737"/>
          </a:xfrm>
        </p:grpSpPr>
        <p:sp>
          <p:nvSpPr>
            <p:cNvPr id="47" name="文本框 46"/>
            <p:cNvSpPr txBox="1"/>
            <p:nvPr/>
          </p:nvSpPr>
          <p:spPr>
            <a:xfrm>
              <a:off x="1100458" y="4165359"/>
              <a:ext cx="1666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075" y="4520838"/>
              <a:ext cx="2552699" cy="137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47117" y="3124019"/>
            <a:ext cx="1914524" cy="1295802"/>
            <a:chOff x="600075" y="4165359"/>
            <a:chExt cx="2552699" cy="1727737"/>
          </a:xfrm>
        </p:grpSpPr>
        <p:sp>
          <p:nvSpPr>
            <p:cNvPr id="50" name="文本框 49"/>
            <p:cNvSpPr txBox="1"/>
            <p:nvPr/>
          </p:nvSpPr>
          <p:spPr>
            <a:xfrm>
              <a:off x="1100458" y="4165359"/>
              <a:ext cx="1666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0075" y="4520838"/>
              <a:ext cx="2552699" cy="137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546239" y="1473395"/>
            <a:ext cx="1914524" cy="1295802"/>
            <a:chOff x="600075" y="4165359"/>
            <a:chExt cx="2552699" cy="1727737"/>
          </a:xfrm>
        </p:grpSpPr>
        <p:sp>
          <p:nvSpPr>
            <p:cNvPr id="54" name="文本框 53"/>
            <p:cNvSpPr txBox="1"/>
            <p:nvPr/>
          </p:nvSpPr>
          <p:spPr>
            <a:xfrm>
              <a:off x="1100458" y="4165359"/>
              <a:ext cx="1666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00075" y="4520838"/>
              <a:ext cx="2552699" cy="137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41948" y="1473395"/>
            <a:ext cx="1914524" cy="1295802"/>
            <a:chOff x="600075" y="4165359"/>
            <a:chExt cx="2552699" cy="1727737"/>
          </a:xfrm>
        </p:grpSpPr>
        <p:sp>
          <p:nvSpPr>
            <p:cNvPr id="57" name="文本框 56"/>
            <p:cNvSpPr txBox="1"/>
            <p:nvPr/>
          </p:nvSpPr>
          <p:spPr>
            <a:xfrm>
              <a:off x="1100458" y="4165359"/>
              <a:ext cx="1666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00075" y="4520838"/>
              <a:ext cx="2552699" cy="137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2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/>
          <p:nvPr/>
        </p:nvGrpSpPr>
        <p:grpSpPr>
          <a:xfrm>
            <a:off x="660437" y="1746890"/>
            <a:ext cx="4316444" cy="2147902"/>
            <a:chOff x="538789" y="1131575"/>
            <a:chExt cx="5819028" cy="2895599"/>
          </a:xfrm>
          <a:solidFill>
            <a:schemeClr val="bg1">
              <a:lumMod val="85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5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3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0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1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2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3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4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5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6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8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9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0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1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2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3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4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5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6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7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8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9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0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1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2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3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4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5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6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7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8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9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0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1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2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3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4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5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6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7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8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9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0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1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2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3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5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6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7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5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6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7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8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9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0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1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7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8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9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0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1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2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3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4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5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6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7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8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0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1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2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3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4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5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6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7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8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9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0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1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2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3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8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9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0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1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2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3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5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6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7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8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9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0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1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2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3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4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5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6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7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8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0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1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2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3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4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5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6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7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8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9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0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1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2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3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4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5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6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7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8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9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0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1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2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3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4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5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6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7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8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9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0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1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2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3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4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5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</p:grpSp>
      <p:grpSp>
        <p:nvGrpSpPr>
          <p:cNvPr id="182" name="Group 465"/>
          <p:cNvGrpSpPr/>
          <p:nvPr/>
        </p:nvGrpSpPr>
        <p:grpSpPr>
          <a:xfrm>
            <a:off x="1736187" y="2871872"/>
            <a:ext cx="538982" cy="538982"/>
            <a:chOff x="2055977" y="2917001"/>
            <a:chExt cx="767013" cy="767013"/>
          </a:xfrm>
        </p:grpSpPr>
        <p:sp>
          <p:nvSpPr>
            <p:cNvPr id="183" name="Oval 228"/>
            <p:cNvSpPr/>
            <p:nvPr/>
          </p:nvSpPr>
          <p:spPr>
            <a:xfrm>
              <a:off x="2055977" y="2917001"/>
              <a:ext cx="767013" cy="767013"/>
            </a:xfrm>
            <a:prstGeom prst="ellipse">
              <a:avLst/>
            </a:prstGeom>
            <a:solidFill>
              <a:srgbClr val="29B9A6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84" name="Text Placeholder 3"/>
            <p:cNvSpPr txBox="1"/>
            <p:nvPr/>
          </p:nvSpPr>
          <p:spPr>
            <a:xfrm>
              <a:off x="2158994" y="3136263"/>
              <a:ext cx="560978" cy="32849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85" name="Group 461"/>
          <p:cNvGrpSpPr/>
          <p:nvPr/>
        </p:nvGrpSpPr>
        <p:grpSpPr>
          <a:xfrm>
            <a:off x="1148178" y="1869020"/>
            <a:ext cx="634164" cy="634164"/>
            <a:chOff x="1217540" y="1555314"/>
            <a:chExt cx="902464" cy="902464"/>
          </a:xfrm>
        </p:grpSpPr>
        <p:sp>
          <p:nvSpPr>
            <p:cNvPr id="186" name="Oval 227"/>
            <p:cNvSpPr/>
            <p:nvPr/>
          </p:nvSpPr>
          <p:spPr>
            <a:xfrm>
              <a:off x="1217540" y="1555314"/>
              <a:ext cx="902464" cy="902464"/>
            </a:xfrm>
            <a:prstGeom prst="ellipse">
              <a:avLst/>
            </a:prstGeom>
            <a:solidFill>
              <a:srgbClr val="F47264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87" name="Text Placeholder 3"/>
            <p:cNvSpPr txBox="1"/>
            <p:nvPr/>
          </p:nvSpPr>
          <p:spPr>
            <a:xfrm>
              <a:off x="1388284" y="1842302"/>
              <a:ext cx="560980" cy="32849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</p:grpSp>
      <p:grpSp>
        <p:nvGrpSpPr>
          <p:cNvPr id="188" name="Group 463"/>
          <p:cNvGrpSpPr/>
          <p:nvPr/>
        </p:nvGrpSpPr>
        <p:grpSpPr>
          <a:xfrm>
            <a:off x="3475720" y="1935396"/>
            <a:ext cx="893336" cy="893336"/>
            <a:chOff x="4315448" y="1515048"/>
            <a:chExt cx="1271285" cy="1271285"/>
          </a:xfrm>
        </p:grpSpPr>
        <p:sp>
          <p:nvSpPr>
            <p:cNvPr id="189" name="Oval 230"/>
            <p:cNvSpPr/>
            <p:nvPr/>
          </p:nvSpPr>
          <p:spPr>
            <a:xfrm>
              <a:off x="4315448" y="1515048"/>
              <a:ext cx="1271285" cy="1271285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90" name="Text Placeholder 3"/>
            <p:cNvSpPr txBox="1"/>
            <p:nvPr/>
          </p:nvSpPr>
          <p:spPr>
            <a:xfrm>
              <a:off x="4578075" y="1953594"/>
              <a:ext cx="746031" cy="39419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91" name="Group 464"/>
          <p:cNvGrpSpPr/>
          <p:nvPr/>
        </p:nvGrpSpPr>
        <p:grpSpPr>
          <a:xfrm>
            <a:off x="2775716" y="2826575"/>
            <a:ext cx="436920" cy="436920"/>
            <a:chOff x="3489577" y="2804611"/>
            <a:chExt cx="621771" cy="621771"/>
          </a:xfrm>
        </p:grpSpPr>
        <p:sp>
          <p:nvSpPr>
            <p:cNvPr id="192" name="Oval 232"/>
            <p:cNvSpPr/>
            <p:nvPr/>
          </p:nvSpPr>
          <p:spPr>
            <a:xfrm>
              <a:off x="3489577" y="2804611"/>
              <a:ext cx="621771" cy="621771"/>
            </a:xfrm>
            <a:prstGeom prst="ellipse">
              <a:avLst/>
            </a:prstGeom>
            <a:solidFill>
              <a:srgbClr val="84CBC5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 Placeholder 3"/>
            <p:cNvSpPr txBox="1"/>
            <p:nvPr/>
          </p:nvSpPr>
          <p:spPr>
            <a:xfrm>
              <a:off x="3567328" y="2984099"/>
              <a:ext cx="466268" cy="26279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</p:grpSp>
      <p:sp>
        <p:nvSpPr>
          <p:cNvPr id="204" name="Flowchart: Off-page Connector 63"/>
          <p:cNvSpPr/>
          <p:nvPr/>
        </p:nvSpPr>
        <p:spPr>
          <a:xfrm>
            <a:off x="5500430" y="1505318"/>
            <a:ext cx="286131" cy="374889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5" name="Flowchart: Off-page Connector 63"/>
          <p:cNvSpPr/>
          <p:nvPr/>
        </p:nvSpPr>
        <p:spPr>
          <a:xfrm>
            <a:off x="5500430" y="2176847"/>
            <a:ext cx="286131" cy="374889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6" name="Flowchart: Off-page Connector 63"/>
          <p:cNvSpPr/>
          <p:nvPr/>
        </p:nvSpPr>
        <p:spPr>
          <a:xfrm>
            <a:off x="5500430" y="3519902"/>
            <a:ext cx="286131" cy="374889"/>
          </a:xfrm>
          <a:prstGeom prst="flowChartOffpageConnector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7" name="Flowchart: Off-page Connector 63"/>
          <p:cNvSpPr/>
          <p:nvPr/>
        </p:nvSpPr>
        <p:spPr>
          <a:xfrm>
            <a:off x="5500430" y="2848375"/>
            <a:ext cx="286131" cy="374889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8" name="文本框 207"/>
          <p:cNvSpPr txBox="1"/>
          <p:nvPr/>
        </p:nvSpPr>
        <p:spPr>
          <a:xfrm>
            <a:off x="5855062" y="1358350"/>
            <a:ext cx="229827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09" name="文本框 208"/>
          <p:cNvSpPr txBox="1"/>
          <p:nvPr/>
        </p:nvSpPr>
        <p:spPr>
          <a:xfrm>
            <a:off x="5855062" y="2059065"/>
            <a:ext cx="229827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10" name="文本框 209"/>
          <p:cNvSpPr txBox="1"/>
          <p:nvPr/>
        </p:nvSpPr>
        <p:spPr>
          <a:xfrm>
            <a:off x="5855062" y="2740750"/>
            <a:ext cx="229827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5855062" y="3441465"/>
            <a:ext cx="229827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2AD3D74-12C5-4D66-B09C-989F976D6554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24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3434953" y="1869282"/>
            <a:ext cx="1889522" cy="1889522"/>
            <a:chOff x="2532379" y="2174357"/>
            <a:chExt cx="2519411" cy="2519411"/>
          </a:xfrm>
        </p:grpSpPr>
        <p:sp>
          <p:nvSpPr>
            <p:cNvPr id="13" name="Freeform 13"/>
            <p:cNvSpPr/>
            <p:nvPr/>
          </p:nvSpPr>
          <p:spPr bwMode="auto">
            <a:xfrm>
              <a:off x="2532379" y="2174357"/>
              <a:ext cx="2519411" cy="2519411"/>
            </a:xfrm>
            <a:custGeom>
              <a:avLst/>
              <a:gdLst>
                <a:gd name="T0" fmla="*/ 533 w 666"/>
                <a:gd name="T1" fmla="*/ 77 h 666"/>
                <a:gd name="T2" fmla="*/ 293 w 666"/>
                <a:gd name="T3" fmla="*/ 11 h 666"/>
                <a:gd name="T4" fmla="*/ 293 w 666"/>
                <a:gd name="T5" fmla="*/ 11 h 666"/>
                <a:gd name="T6" fmla="*/ 77 w 666"/>
                <a:gd name="T7" fmla="*/ 134 h 666"/>
                <a:gd name="T8" fmla="*/ 11 w 666"/>
                <a:gd name="T9" fmla="*/ 373 h 666"/>
                <a:gd name="T10" fmla="*/ 11 w 666"/>
                <a:gd name="T11" fmla="*/ 373 h 666"/>
                <a:gd name="T12" fmla="*/ 134 w 666"/>
                <a:gd name="T13" fmla="*/ 589 h 666"/>
                <a:gd name="T14" fmla="*/ 373 w 666"/>
                <a:gd name="T15" fmla="*/ 655 h 666"/>
                <a:gd name="T16" fmla="*/ 373 w 666"/>
                <a:gd name="T17" fmla="*/ 655 h 666"/>
                <a:gd name="T18" fmla="*/ 589 w 666"/>
                <a:gd name="T19" fmla="*/ 533 h 666"/>
                <a:gd name="T20" fmla="*/ 655 w 666"/>
                <a:gd name="T21" fmla="*/ 293 h 666"/>
                <a:gd name="T22" fmla="*/ 655 w 666"/>
                <a:gd name="T23" fmla="*/ 293 h 666"/>
                <a:gd name="T24" fmla="*/ 533 w 666"/>
                <a:gd name="T25" fmla="*/ 7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6" h="666">
                  <a:moveTo>
                    <a:pt x="533" y="77"/>
                  </a:moveTo>
                  <a:cubicBezTo>
                    <a:pt x="467" y="26"/>
                    <a:pt x="382" y="0"/>
                    <a:pt x="293" y="11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04" y="22"/>
                    <a:pt x="128" y="68"/>
                    <a:pt x="77" y="134"/>
                  </a:cubicBezTo>
                  <a:cubicBezTo>
                    <a:pt x="26" y="199"/>
                    <a:pt x="0" y="284"/>
                    <a:pt x="11" y="373"/>
                  </a:cubicBezTo>
                  <a:cubicBezTo>
                    <a:pt x="11" y="373"/>
                    <a:pt x="11" y="373"/>
                    <a:pt x="11" y="373"/>
                  </a:cubicBezTo>
                  <a:cubicBezTo>
                    <a:pt x="22" y="462"/>
                    <a:pt x="68" y="538"/>
                    <a:pt x="134" y="589"/>
                  </a:cubicBezTo>
                  <a:cubicBezTo>
                    <a:pt x="199" y="640"/>
                    <a:pt x="284" y="666"/>
                    <a:pt x="373" y="655"/>
                  </a:cubicBezTo>
                  <a:cubicBezTo>
                    <a:pt x="373" y="655"/>
                    <a:pt x="373" y="655"/>
                    <a:pt x="373" y="655"/>
                  </a:cubicBezTo>
                  <a:cubicBezTo>
                    <a:pt x="462" y="644"/>
                    <a:pt x="538" y="598"/>
                    <a:pt x="589" y="533"/>
                  </a:cubicBezTo>
                  <a:cubicBezTo>
                    <a:pt x="640" y="467"/>
                    <a:pt x="666" y="382"/>
                    <a:pt x="655" y="293"/>
                  </a:cubicBezTo>
                  <a:cubicBezTo>
                    <a:pt x="655" y="293"/>
                    <a:pt x="655" y="293"/>
                    <a:pt x="655" y="293"/>
                  </a:cubicBezTo>
                  <a:cubicBezTo>
                    <a:pt x="644" y="204"/>
                    <a:pt x="598" y="128"/>
                    <a:pt x="533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39"/>
            <p:cNvSpPr>
              <a:spLocks noEditPoints="1"/>
            </p:cNvSpPr>
            <p:nvPr/>
          </p:nvSpPr>
          <p:spPr bwMode="auto">
            <a:xfrm>
              <a:off x="3708739" y="2942722"/>
              <a:ext cx="166691" cy="163516"/>
            </a:xfrm>
            <a:custGeom>
              <a:avLst/>
              <a:gdLst>
                <a:gd name="T0" fmla="*/ 0 w 44"/>
                <a:gd name="T1" fmla="*/ 21 h 43"/>
                <a:gd name="T2" fmla="*/ 22 w 44"/>
                <a:gd name="T3" fmla="*/ 43 h 43"/>
                <a:gd name="T4" fmla="*/ 44 w 44"/>
                <a:gd name="T5" fmla="*/ 21 h 43"/>
                <a:gd name="T6" fmla="*/ 22 w 44"/>
                <a:gd name="T7" fmla="*/ 0 h 43"/>
                <a:gd name="T8" fmla="*/ 0 w 44"/>
                <a:gd name="T9" fmla="*/ 21 h 43"/>
                <a:gd name="T10" fmla="*/ 22 w 44"/>
                <a:gd name="T11" fmla="*/ 36 h 43"/>
                <a:gd name="T12" fmla="*/ 7 w 44"/>
                <a:gd name="T13" fmla="*/ 21 h 43"/>
                <a:gd name="T14" fmla="*/ 22 w 44"/>
                <a:gd name="T15" fmla="*/ 7 h 43"/>
                <a:gd name="T16" fmla="*/ 37 w 44"/>
                <a:gd name="T17" fmla="*/ 21 h 43"/>
                <a:gd name="T18" fmla="*/ 22 w 44"/>
                <a:gd name="T1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0" y="21"/>
                  </a:moveTo>
                  <a:cubicBezTo>
                    <a:pt x="0" y="33"/>
                    <a:pt x="10" y="43"/>
                    <a:pt x="22" y="43"/>
                  </a:cubicBezTo>
                  <a:cubicBezTo>
                    <a:pt x="34" y="43"/>
                    <a:pt x="44" y="33"/>
                    <a:pt x="44" y="21"/>
                  </a:cubicBezTo>
                  <a:cubicBezTo>
                    <a:pt x="44" y="9"/>
                    <a:pt x="34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lose/>
                  <a:moveTo>
                    <a:pt x="22" y="36"/>
                  </a:move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30" y="7"/>
                    <a:pt x="37" y="13"/>
                    <a:pt x="37" y="21"/>
                  </a:cubicBezTo>
                  <a:cubicBezTo>
                    <a:pt x="37" y="29"/>
                    <a:pt x="30" y="36"/>
                    <a:pt x="22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947048" y="1701404"/>
            <a:ext cx="1044178" cy="998934"/>
            <a:chOff x="4548486" y="1951631"/>
            <a:chExt cx="1392763" cy="1332019"/>
          </a:xfrm>
        </p:grpSpPr>
        <p:sp>
          <p:nvSpPr>
            <p:cNvPr id="17502" name="Freeform 7"/>
            <p:cNvSpPr/>
            <p:nvPr/>
          </p:nvSpPr>
          <p:spPr bwMode="auto">
            <a:xfrm>
              <a:off x="4548486" y="2300183"/>
              <a:ext cx="669626" cy="983467"/>
            </a:xfrm>
            <a:custGeom>
              <a:avLst/>
              <a:gdLst>
                <a:gd name="T0" fmla="*/ 2147483647 w 177"/>
                <a:gd name="T1" fmla="*/ 2147483647 h 260"/>
                <a:gd name="T2" fmla="*/ 2147483647 w 177"/>
                <a:gd name="T3" fmla="*/ 2147483647 h 260"/>
                <a:gd name="T4" fmla="*/ 2147483647 w 177"/>
                <a:gd name="T5" fmla="*/ 2147483647 h 260"/>
                <a:gd name="T6" fmla="*/ 2147483647 w 177"/>
                <a:gd name="T7" fmla="*/ 0 h 260"/>
                <a:gd name="T8" fmla="*/ 0 w 177"/>
                <a:gd name="T9" fmla="*/ 2147483647 h 260"/>
                <a:gd name="T10" fmla="*/ 2147483647 w 177"/>
                <a:gd name="T11" fmla="*/ 2147483647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60">
                  <a:moveTo>
                    <a:pt x="122" y="260"/>
                  </a:moveTo>
                  <a:cubicBezTo>
                    <a:pt x="122" y="260"/>
                    <a:pt x="122" y="260"/>
                    <a:pt x="122" y="260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64" y="149"/>
                    <a:pt x="110" y="60"/>
                    <a:pt x="33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5" y="95"/>
                    <a:pt x="111" y="171"/>
                    <a:pt x="122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03" name="Freeform 14"/>
            <p:cNvSpPr/>
            <p:nvPr/>
          </p:nvSpPr>
          <p:spPr bwMode="auto">
            <a:xfrm>
              <a:off x="4756749" y="1951631"/>
              <a:ext cx="1184500" cy="1184500"/>
            </a:xfrm>
            <a:custGeom>
              <a:avLst/>
              <a:gdLst>
                <a:gd name="T0" fmla="*/ 2147483647 w 313"/>
                <a:gd name="T1" fmla="*/ 2147483647 h 313"/>
                <a:gd name="T2" fmla="*/ 2147483647 w 313"/>
                <a:gd name="T3" fmla="*/ 2147483647 h 313"/>
                <a:gd name="T4" fmla="*/ 2147483647 w 313"/>
                <a:gd name="T5" fmla="*/ 2147483647 h 313"/>
                <a:gd name="T6" fmla="*/ 2147483647 w 313"/>
                <a:gd name="T7" fmla="*/ 2147483647 h 313"/>
                <a:gd name="T8" fmla="*/ 2147483647 w 313"/>
                <a:gd name="T9" fmla="*/ 2147483647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3">
                  <a:moveTo>
                    <a:pt x="276" y="89"/>
                  </a:moveTo>
                  <a:cubicBezTo>
                    <a:pt x="238" y="23"/>
                    <a:pt x="154" y="0"/>
                    <a:pt x="89" y="37"/>
                  </a:cubicBezTo>
                  <a:cubicBezTo>
                    <a:pt x="23" y="75"/>
                    <a:pt x="0" y="159"/>
                    <a:pt x="37" y="224"/>
                  </a:cubicBezTo>
                  <a:cubicBezTo>
                    <a:pt x="74" y="290"/>
                    <a:pt x="158" y="313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04" name="Freeform 15"/>
            <p:cNvSpPr/>
            <p:nvPr/>
          </p:nvSpPr>
          <p:spPr bwMode="auto">
            <a:xfrm>
              <a:off x="4855096" y="2045638"/>
              <a:ext cx="1036980" cy="995037"/>
            </a:xfrm>
            <a:custGeom>
              <a:avLst/>
              <a:gdLst>
                <a:gd name="T0" fmla="*/ 2147483647 w 274"/>
                <a:gd name="T1" fmla="*/ 2147483647 h 263"/>
                <a:gd name="T2" fmla="*/ 2147483647 w 274"/>
                <a:gd name="T3" fmla="*/ 2147483647 h 263"/>
                <a:gd name="T4" fmla="*/ 2147483647 w 274"/>
                <a:gd name="T5" fmla="*/ 2147483647 h 263"/>
                <a:gd name="T6" fmla="*/ 2147483647 w 274"/>
                <a:gd name="T7" fmla="*/ 2147483647 h 263"/>
                <a:gd name="T8" fmla="*/ 2147483647 w 274"/>
                <a:gd name="T9" fmla="*/ 2147483647 h 263"/>
                <a:gd name="T10" fmla="*/ 2147483647 w 274"/>
                <a:gd name="T11" fmla="*/ 2147483647 h 263"/>
                <a:gd name="T12" fmla="*/ 2147483647 w 274"/>
                <a:gd name="T13" fmla="*/ 2147483647 h 263"/>
                <a:gd name="T14" fmla="*/ 2147483647 w 274"/>
                <a:gd name="T15" fmla="*/ 2147483647 h 263"/>
                <a:gd name="T16" fmla="*/ 2147483647 w 274"/>
                <a:gd name="T17" fmla="*/ 2147483647 h 2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3">
                  <a:moveTo>
                    <a:pt x="146" y="257"/>
                  </a:moveTo>
                  <a:cubicBezTo>
                    <a:pt x="95" y="263"/>
                    <a:pt x="46" y="238"/>
                    <a:pt x="21" y="194"/>
                  </a:cubicBezTo>
                  <a:cubicBezTo>
                    <a:pt x="4" y="165"/>
                    <a:pt x="0" y="131"/>
                    <a:pt x="9" y="98"/>
                  </a:cubicBezTo>
                  <a:cubicBezTo>
                    <a:pt x="18" y="66"/>
                    <a:pt x="39" y="39"/>
                    <a:pt x="68" y="22"/>
                  </a:cubicBezTo>
                  <a:cubicBezTo>
                    <a:pt x="83" y="14"/>
                    <a:pt x="98" y="9"/>
                    <a:pt x="115" y="7"/>
                  </a:cubicBezTo>
                  <a:cubicBezTo>
                    <a:pt x="165" y="0"/>
                    <a:pt x="215" y="25"/>
                    <a:pt x="240" y="69"/>
                  </a:cubicBezTo>
                  <a:cubicBezTo>
                    <a:pt x="274" y="130"/>
                    <a:pt x="253" y="207"/>
                    <a:pt x="193" y="241"/>
                  </a:cubicBezTo>
                  <a:cubicBezTo>
                    <a:pt x="178" y="249"/>
                    <a:pt x="162" y="255"/>
                    <a:pt x="146" y="257"/>
                  </a:cubicBezTo>
                  <a:cubicBezTo>
                    <a:pt x="146" y="257"/>
                    <a:pt x="146" y="257"/>
                    <a:pt x="146" y="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05" name="Freeform 28"/>
            <p:cNvSpPr/>
            <p:nvPr/>
          </p:nvSpPr>
          <p:spPr bwMode="auto">
            <a:xfrm>
              <a:off x="4756749" y="1951631"/>
              <a:ext cx="1184500" cy="1184500"/>
            </a:xfrm>
            <a:custGeom>
              <a:avLst/>
              <a:gdLst>
                <a:gd name="T0" fmla="*/ 2147483647 w 313"/>
                <a:gd name="T1" fmla="*/ 2147483647 h 313"/>
                <a:gd name="T2" fmla="*/ 2147483647 w 313"/>
                <a:gd name="T3" fmla="*/ 2147483647 h 313"/>
                <a:gd name="T4" fmla="*/ 2147483647 w 313"/>
                <a:gd name="T5" fmla="*/ 2147483647 h 313"/>
                <a:gd name="T6" fmla="*/ 2147483647 w 313"/>
                <a:gd name="T7" fmla="*/ 2147483647 h 313"/>
                <a:gd name="T8" fmla="*/ 2147483647 w 313"/>
                <a:gd name="T9" fmla="*/ 2147483647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3">
                  <a:moveTo>
                    <a:pt x="37" y="224"/>
                  </a:moveTo>
                  <a:cubicBezTo>
                    <a:pt x="74" y="290"/>
                    <a:pt x="158" y="313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8" y="23"/>
                    <a:pt x="154" y="0"/>
                    <a:pt x="89" y="37"/>
                  </a:cubicBezTo>
                  <a:cubicBezTo>
                    <a:pt x="23" y="75"/>
                    <a:pt x="0" y="159"/>
                    <a:pt x="37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4805758" y="2045301"/>
              <a:ext cx="1086260" cy="995443"/>
            </a:xfrm>
            <a:custGeom>
              <a:avLst/>
              <a:gdLst>
                <a:gd name="T0" fmla="*/ 159 w 287"/>
                <a:gd name="T1" fmla="*/ 257 h 263"/>
                <a:gd name="T2" fmla="*/ 34 w 287"/>
                <a:gd name="T3" fmla="*/ 194 h 263"/>
                <a:gd name="T4" fmla="*/ 81 w 287"/>
                <a:gd name="T5" fmla="*/ 22 h 263"/>
                <a:gd name="T6" fmla="*/ 128 w 287"/>
                <a:gd name="T7" fmla="*/ 7 h 263"/>
                <a:gd name="T8" fmla="*/ 253 w 287"/>
                <a:gd name="T9" fmla="*/ 69 h 263"/>
                <a:gd name="T10" fmla="*/ 206 w 287"/>
                <a:gd name="T11" fmla="*/ 241 h 263"/>
                <a:gd name="T12" fmla="*/ 159 w 287"/>
                <a:gd name="T13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263">
                  <a:moveTo>
                    <a:pt x="159" y="257"/>
                  </a:moveTo>
                  <a:cubicBezTo>
                    <a:pt x="108" y="263"/>
                    <a:pt x="59" y="238"/>
                    <a:pt x="34" y="194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4"/>
                    <a:pt x="111" y="9"/>
                    <a:pt x="128" y="7"/>
                  </a:cubicBezTo>
                  <a:cubicBezTo>
                    <a:pt x="178" y="0"/>
                    <a:pt x="228" y="25"/>
                    <a:pt x="253" y="69"/>
                  </a:cubicBezTo>
                  <a:cubicBezTo>
                    <a:pt x="287" y="130"/>
                    <a:pt x="266" y="207"/>
                    <a:pt x="206" y="241"/>
                  </a:cubicBezTo>
                  <a:cubicBezTo>
                    <a:pt x="191" y="249"/>
                    <a:pt x="175" y="255"/>
                    <a:pt x="159" y="2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07" name="Freeform 40"/>
            <p:cNvSpPr>
              <a:spLocks noEditPoints="1"/>
            </p:cNvSpPr>
            <p:nvPr/>
          </p:nvSpPr>
          <p:spPr bwMode="auto">
            <a:xfrm>
              <a:off x="5093731" y="2291505"/>
              <a:ext cx="507643" cy="503304"/>
            </a:xfrm>
            <a:custGeom>
              <a:avLst/>
              <a:gdLst>
                <a:gd name="T0" fmla="*/ 2147483647 w 134"/>
                <a:gd name="T1" fmla="*/ 2147483647 h 133"/>
                <a:gd name="T2" fmla="*/ 2147483647 w 134"/>
                <a:gd name="T3" fmla="*/ 2147483647 h 133"/>
                <a:gd name="T4" fmla="*/ 2147483647 w 134"/>
                <a:gd name="T5" fmla="*/ 2147483647 h 133"/>
                <a:gd name="T6" fmla="*/ 2147483647 w 134"/>
                <a:gd name="T7" fmla="*/ 2147483647 h 133"/>
                <a:gd name="T8" fmla="*/ 2147483647 w 134"/>
                <a:gd name="T9" fmla="*/ 2147483647 h 133"/>
                <a:gd name="T10" fmla="*/ 2147483647 w 134"/>
                <a:gd name="T11" fmla="*/ 2147483647 h 133"/>
                <a:gd name="T12" fmla="*/ 2147483647 w 134"/>
                <a:gd name="T13" fmla="*/ 2147483647 h 133"/>
                <a:gd name="T14" fmla="*/ 2147483647 w 134"/>
                <a:gd name="T15" fmla="*/ 0 h 133"/>
                <a:gd name="T16" fmla="*/ 2147483647 w 134"/>
                <a:gd name="T17" fmla="*/ 2147483647 h 133"/>
                <a:gd name="T18" fmla="*/ 2147483647 w 134"/>
                <a:gd name="T19" fmla="*/ 2147483647 h 133"/>
                <a:gd name="T20" fmla="*/ 2147483647 w 134"/>
                <a:gd name="T21" fmla="*/ 2147483647 h 133"/>
                <a:gd name="T22" fmla="*/ 2147483647 w 134"/>
                <a:gd name="T23" fmla="*/ 2147483647 h 133"/>
                <a:gd name="T24" fmla="*/ 0 w 134"/>
                <a:gd name="T25" fmla="*/ 2147483647 h 133"/>
                <a:gd name="T26" fmla="*/ 0 w 134"/>
                <a:gd name="T27" fmla="*/ 2147483647 h 133"/>
                <a:gd name="T28" fmla="*/ 2147483647 w 134"/>
                <a:gd name="T29" fmla="*/ 2147483647 h 133"/>
                <a:gd name="T30" fmla="*/ 2147483647 w 134"/>
                <a:gd name="T31" fmla="*/ 2147483647 h 133"/>
                <a:gd name="T32" fmla="*/ 2147483647 w 134"/>
                <a:gd name="T33" fmla="*/ 2147483647 h 133"/>
                <a:gd name="T34" fmla="*/ 2147483647 w 134"/>
                <a:gd name="T35" fmla="*/ 2147483647 h 133"/>
                <a:gd name="T36" fmla="*/ 2147483647 w 134"/>
                <a:gd name="T37" fmla="*/ 2147483647 h 133"/>
                <a:gd name="T38" fmla="*/ 2147483647 w 134"/>
                <a:gd name="T39" fmla="*/ 2147483647 h 133"/>
                <a:gd name="T40" fmla="*/ 2147483647 w 134"/>
                <a:gd name="T41" fmla="*/ 2147483647 h 133"/>
                <a:gd name="T42" fmla="*/ 2147483647 w 134"/>
                <a:gd name="T43" fmla="*/ 2147483647 h 133"/>
                <a:gd name="T44" fmla="*/ 2147483647 w 134"/>
                <a:gd name="T45" fmla="*/ 2147483647 h 133"/>
                <a:gd name="T46" fmla="*/ 2147483647 w 134"/>
                <a:gd name="T47" fmla="*/ 2147483647 h 133"/>
                <a:gd name="T48" fmla="*/ 2147483647 w 134"/>
                <a:gd name="T49" fmla="*/ 2147483647 h 133"/>
                <a:gd name="T50" fmla="*/ 2147483647 w 134"/>
                <a:gd name="T51" fmla="*/ 2147483647 h 133"/>
                <a:gd name="T52" fmla="*/ 2147483647 w 134"/>
                <a:gd name="T53" fmla="*/ 2147483647 h 133"/>
                <a:gd name="T54" fmla="*/ 2147483647 w 134"/>
                <a:gd name="T55" fmla="*/ 2147483647 h 133"/>
                <a:gd name="T56" fmla="*/ 2147483647 w 134"/>
                <a:gd name="T57" fmla="*/ 2147483647 h 133"/>
                <a:gd name="T58" fmla="*/ 2147483647 w 134"/>
                <a:gd name="T59" fmla="*/ 2147483647 h 133"/>
                <a:gd name="T60" fmla="*/ 2147483647 w 134"/>
                <a:gd name="T61" fmla="*/ 2147483647 h 133"/>
                <a:gd name="T62" fmla="*/ 2147483647 w 134"/>
                <a:gd name="T63" fmla="*/ 2147483647 h 133"/>
                <a:gd name="T64" fmla="*/ 2147483647 w 134"/>
                <a:gd name="T65" fmla="*/ 2147483647 h 133"/>
                <a:gd name="T66" fmla="*/ 2147483647 w 134"/>
                <a:gd name="T67" fmla="*/ 2147483647 h 133"/>
                <a:gd name="T68" fmla="*/ 2147483647 w 134"/>
                <a:gd name="T69" fmla="*/ 2147483647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4" h="133">
                  <a:moveTo>
                    <a:pt x="4" y="133"/>
                  </a:moveTo>
                  <a:cubicBezTo>
                    <a:pt x="88" y="133"/>
                    <a:pt x="88" y="133"/>
                    <a:pt x="88" y="133"/>
                  </a:cubicBezTo>
                  <a:cubicBezTo>
                    <a:pt x="90" y="133"/>
                    <a:pt x="92" y="131"/>
                    <a:pt x="92" y="12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2" y="103"/>
                    <a:pt x="134" y="101"/>
                    <a:pt x="134" y="98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3"/>
                    <a:pt x="132" y="41"/>
                    <a:pt x="12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2"/>
                    <a:pt x="108" y="0"/>
                    <a:pt x="10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60"/>
                    <a:pt x="20" y="62"/>
                    <a:pt x="23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73"/>
                    <a:pt x="0" y="7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4" y="133"/>
                  </a:cubicBezTo>
                  <a:close/>
                  <a:moveTo>
                    <a:pt x="4" y="74"/>
                  </a:move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89" y="75"/>
                    <a:pt x="89" y="76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3" y="74"/>
                    <a:pt x="4" y="74"/>
                  </a:cubicBezTo>
                  <a:close/>
                  <a:moveTo>
                    <a:pt x="21" y="57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1" y="59"/>
                    <a:pt x="21" y="57"/>
                  </a:cubicBezTo>
                  <a:close/>
                  <a:moveTo>
                    <a:pt x="23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7" y="3"/>
                    <a:pt x="108" y="4"/>
                    <a:pt x="108" y="5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3" y="3"/>
                  </a:cubicBezTo>
                  <a:close/>
                  <a:moveTo>
                    <a:pt x="44" y="46"/>
                  </a:moveTo>
                  <a:cubicBezTo>
                    <a:pt x="44" y="45"/>
                    <a:pt x="45" y="44"/>
                    <a:pt x="46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1" y="45"/>
                    <a:pt x="131" y="46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2"/>
                    <a:pt x="89" y="71"/>
                    <a:pt x="88" y="71"/>
                  </a:cubicBezTo>
                  <a:cubicBezTo>
                    <a:pt x="44" y="71"/>
                    <a:pt x="44" y="71"/>
                    <a:pt x="44" y="71"/>
                  </a:cubicBezTo>
                  <a:lnTo>
                    <a:pt x="44" y="46"/>
                  </a:lnTo>
                  <a:close/>
                  <a:moveTo>
                    <a:pt x="129" y="100"/>
                  </a:moveTo>
                  <a:cubicBezTo>
                    <a:pt x="92" y="100"/>
                    <a:pt x="92" y="100"/>
                    <a:pt x="92" y="10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100"/>
                    <a:pt x="130" y="100"/>
                    <a:pt x="129" y="100"/>
                  </a:cubicBezTo>
                  <a:close/>
                  <a:moveTo>
                    <a:pt x="89" y="120"/>
                  </a:moveTo>
                  <a:cubicBezTo>
                    <a:pt x="89" y="128"/>
                    <a:pt x="89" y="128"/>
                    <a:pt x="89" y="128"/>
                  </a:cubicBezTo>
                  <a:cubicBezTo>
                    <a:pt x="89" y="129"/>
                    <a:pt x="89" y="130"/>
                    <a:pt x="88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3" y="130"/>
                    <a:pt x="3" y="129"/>
                    <a:pt x="3" y="128"/>
                  </a:cubicBezTo>
                  <a:cubicBezTo>
                    <a:pt x="3" y="120"/>
                    <a:pt x="3" y="120"/>
                    <a:pt x="3" y="120"/>
                  </a:cubicBezTo>
                  <a:lnTo>
                    <a:pt x="89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4493419" y="3381376"/>
            <a:ext cx="991791" cy="1040606"/>
            <a:chOff x="3943943" y="4190465"/>
            <a:chExt cx="1323342" cy="1388423"/>
          </a:xfrm>
        </p:grpSpPr>
        <p:sp>
          <p:nvSpPr>
            <p:cNvPr id="17496" name="Freeform 11"/>
            <p:cNvSpPr/>
            <p:nvPr/>
          </p:nvSpPr>
          <p:spPr bwMode="auto">
            <a:xfrm>
              <a:off x="3943943" y="4190465"/>
              <a:ext cx="983467" cy="669626"/>
            </a:xfrm>
            <a:custGeom>
              <a:avLst/>
              <a:gdLst>
                <a:gd name="T0" fmla="*/ 0 w 260"/>
                <a:gd name="T1" fmla="*/ 2147483647 h 177"/>
                <a:gd name="T2" fmla="*/ 2147483647 w 260"/>
                <a:gd name="T3" fmla="*/ 2147483647 h 177"/>
                <a:gd name="T4" fmla="*/ 2147483647 w 260"/>
                <a:gd name="T5" fmla="*/ 2147483647 h 177"/>
                <a:gd name="T6" fmla="*/ 2147483647 w 260"/>
                <a:gd name="T7" fmla="*/ 0 h 177"/>
                <a:gd name="T8" fmla="*/ 0 w 260"/>
                <a:gd name="T9" fmla="*/ 2147483647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177">
                  <a:moveTo>
                    <a:pt x="0" y="122"/>
                  </a:moveTo>
                  <a:cubicBezTo>
                    <a:pt x="7" y="177"/>
                    <a:pt x="7" y="177"/>
                    <a:pt x="7" y="177"/>
                  </a:cubicBezTo>
                  <a:cubicBezTo>
                    <a:pt x="111" y="164"/>
                    <a:pt x="200" y="110"/>
                    <a:pt x="260" y="3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5" y="65"/>
                    <a:pt x="89" y="111"/>
                    <a:pt x="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97" name="Freeform 20"/>
            <p:cNvSpPr/>
            <p:nvPr/>
          </p:nvSpPr>
          <p:spPr bwMode="auto">
            <a:xfrm>
              <a:off x="4133404" y="4485505"/>
              <a:ext cx="1084706" cy="995037"/>
            </a:xfrm>
            <a:custGeom>
              <a:avLst/>
              <a:gdLst>
                <a:gd name="T0" fmla="*/ 2147483647 w 287"/>
                <a:gd name="T1" fmla="*/ 2147483647 h 263"/>
                <a:gd name="T2" fmla="*/ 2147483647 w 287"/>
                <a:gd name="T3" fmla="*/ 2147483647 h 263"/>
                <a:gd name="T4" fmla="*/ 2147483647 w 287"/>
                <a:gd name="T5" fmla="*/ 2147483647 h 263"/>
                <a:gd name="T6" fmla="*/ 2147483647 w 287"/>
                <a:gd name="T7" fmla="*/ 2147483647 h 263"/>
                <a:gd name="T8" fmla="*/ 2147483647 w 287"/>
                <a:gd name="T9" fmla="*/ 2147483647 h 263"/>
                <a:gd name="T10" fmla="*/ 2147483647 w 287"/>
                <a:gd name="T11" fmla="*/ 2147483647 h 263"/>
                <a:gd name="T12" fmla="*/ 2147483647 w 287"/>
                <a:gd name="T13" fmla="*/ 2147483647 h 263"/>
                <a:gd name="T14" fmla="*/ 2147483647 w 287"/>
                <a:gd name="T15" fmla="*/ 2147483647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263">
                  <a:moveTo>
                    <a:pt x="159" y="257"/>
                  </a:moveTo>
                  <a:cubicBezTo>
                    <a:pt x="109" y="263"/>
                    <a:pt x="59" y="238"/>
                    <a:pt x="34" y="194"/>
                  </a:cubicBezTo>
                  <a:cubicBezTo>
                    <a:pt x="0" y="134"/>
                    <a:pt x="21" y="57"/>
                    <a:pt x="81" y="22"/>
                  </a:cubicBezTo>
                  <a:cubicBezTo>
                    <a:pt x="96" y="14"/>
                    <a:pt x="112" y="9"/>
                    <a:pt x="128" y="7"/>
                  </a:cubicBezTo>
                  <a:cubicBezTo>
                    <a:pt x="179" y="0"/>
                    <a:pt x="228" y="25"/>
                    <a:pt x="253" y="70"/>
                  </a:cubicBezTo>
                  <a:cubicBezTo>
                    <a:pt x="287" y="130"/>
                    <a:pt x="266" y="207"/>
                    <a:pt x="206" y="241"/>
                  </a:cubicBezTo>
                  <a:cubicBezTo>
                    <a:pt x="191" y="249"/>
                    <a:pt x="176" y="255"/>
                    <a:pt x="159" y="257"/>
                  </a:cubicBezTo>
                  <a:cubicBezTo>
                    <a:pt x="159" y="257"/>
                    <a:pt x="159" y="257"/>
                    <a:pt x="159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98" name="Freeform 36"/>
            <p:cNvSpPr/>
            <p:nvPr/>
          </p:nvSpPr>
          <p:spPr bwMode="auto">
            <a:xfrm>
              <a:off x="4082785" y="4391496"/>
              <a:ext cx="1184500" cy="1187392"/>
            </a:xfrm>
            <a:custGeom>
              <a:avLst/>
              <a:gdLst>
                <a:gd name="T0" fmla="*/ 2147483647 w 313"/>
                <a:gd name="T1" fmla="*/ 2147483647 h 314"/>
                <a:gd name="T2" fmla="*/ 2147483647 w 313"/>
                <a:gd name="T3" fmla="*/ 2147483647 h 314"/>
                <a:gd name="T4" fmla="*/ 2147483647 w 313"/>
                <a:gd name="T5" fmla="*/ 2147483647 h 314"/>
                <a:gd name="T6" fmla="*/ 2147483647 w 313"/>
                <a:gd name="T7" fmla="*/ 2147483647 h 314"/>
                <a:gd name="T8" fmla="*/ 2147483647 w 313"/>
                <a:gd name="T9" fmla="*/ 2147483647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89" y="37"/>
                  </a:moveTo>
                  <a:cubicBezTo>
                    <a:pt x="23" y="75"/>
                    <a:pt x="0" y="159"/>
                    <a:pt x="37" y="225"/>
                  </a:cubicBezTo>
                  <a:cubicBezTo>
                    <a:pt x="75" y="290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9" y="23"/>
                    <a:pt x="155" y="0"/>
                    <a:pt x="89" y="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4179062" y="4485942"/>
              <a:ext cx="986549" cy="994454"/>
            </a:xfrm>
            <a:custGeom>
              <a:avLst/>
              <a:gdLst>
                <a:gd name="T0" fmla="*/ 146 w 261"/>
                <a:gd name="T1" fmla="*/ 257 h 263"/>
                <a:gd name="T2" fmla="*/ 21 w 261"/>
                <a:gd name="T3" fmla="*/ 194 h 263"/>
                <a:gd name="T4" fmla="*/ 9 w 261"/>
                <a:gd name="T5" fmla="*/ 98 h 263"/>
                <a:gd name="T6" fmla="*/ 68 w 261"/>
                <a:gd name="T7" fmla="*/ 22 h 263"/>
                <a:gd name="T8" fmla="*/ 115 w 261"/>
                <a:gd name="T9" fmla="*/ 7 h 263"/>
                <a:gd name="T10" fmla="*/ 240 w 261"/>
                <a:gd name="T11" fmla="*/ 70 h 263"/>
                <a:gd name="T12" fmla="*/ 252 w 261"/>
                <a:gd name="T13" fmla="*/ 165 h 263"/>
                <a:gd name="T14" fmla="*/ 193 w 261"/>
                <a:gd name="T15" fmla="*/ 241 h 263"/>
                <a:gd name="T16" fmla="*/ 146 w 261"/>
                <a:gd name="T17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263">
                  <a:moveTo>
                    <a:pt x="146" y="257"/>
                  </a:moveTo>
                  <a:cubicBezTo>
                    <a:pt x="96" y="263"/>
                    <a:pt x="46" y="238"/>
                    <a:pt x="21" y="194"/>
                  </a:cubicBezTo>
                  <a:cubicBezTo>
                    <a:pt x="5" y="165"/>
                    <a:pt x="0" y="131"/>
                    <a:pt x="9" y="98"/>
                  </a:cubicBezTo>
                  <a:cubicBezTo>
                    <a:pt x="18" y="66"/>
                    <a:pt x="39" y="39"/>
                    <a:pt x="68" y="22"/>
                  </a:cubicBezTo>
                  <a:cubicBezTo>
                    <a:pt x="83" y="14"/>
                    <a:pt x="99" y="9"/>
                    <a:pt x="115" y="7"/>
                  </a:cubicBezTo>
                  <a:cubicBezTo>
                    <a:pt x="166" y="0"/>
                    <a:pt x="215" y="25"/>
                    <a:pt x="240" y="70"/>
                  </a:cubicBezTo>
                  <a:cubicBezTo>
                    <a:pt x="257" y="99"/>
                    <a:pt x="261" y="133"/>
                    <a:pt x="252" y="165"/>
                  </a:cubicBezTo>
                  <a:cubicBezTo>
                    <a:pt x="243" y="198"/>
                    <a:pt x="222" y="225"/>
                    <a:pt x="193" y="241"/>
                  </a:cubicBezTo>
                  <a:cubicBezTo>
                    <a:pt x="178" y="249"/>
                    <a:pt x="163" y="255"/>
                    <a:pt x="146" y="2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00" name="Freeform 42"/>
            <p:cNvSpPr>
              <a:spLocks noEditPoints="1"/>
            </p:cNvSpPr>
            <p:nvPr/>
          </p:nvSpPr>
          <p:spPr bwMode="auto">
            <a:xfrm>
              <a:off x="4428445" y="4735710"/>
              <a:ext cx="506196" cy="484503"/>
            </a:xfrm>
            <a:custGeom>
              <a:avLst/>
              <a:gdLst>
                <a:gd name="T0" fmla="*/ 2147483647 w 134"/>
                <a:gd name="T1" fmla="*/ 0 h 128"/>
                <a:gd name="T2" fmla="*/ 2147483647 w 134"/>
                <a:gd name="T3" fmla="*/ 2147483647 h 128"/>
                <a:gd name="T4" fmla="*/ 0 w 134"/>
                <a:gd name="T5" fmla="*/ 2147483647 h 128"/>
                <a:gd name="T6" fmla="*/ 0 w 134"/>
                <a:gd name="T7" fmla="*/ 2147483647 h 128"/>
                <a:gd name="T8" fmla="*/ 0 w 134"/>
                <a:gd name="T9" fmla="*/ 2147483647 h 128"/>
                <a:gd name="T10" fmla="*/ 0 w 134"/>
                <a:gd name="T11" fmla="*/ 2147483647 h 128"/>
                <a:gd name="T12" fmla="*/ 2147483647 w 134"/>
                <a:gd name="T13" fmla="*/ 2147483647 h 128"/>
                <a:gd name="T14" fmla="*/ 2147483647 w 134"/>
                <a:gd name="T15" fmla="*/ 2147483647 h 128"/>
                <a:gd name="T16" fmla="*/ 2147483647 w 134"/>
                <a:gd name="T17" fmla="*/ 2147483647 h 128"/>
                <a:gd name="T18" fmla="*/ 2147483647 w 134"/>
                <a:gd name="T19" fmla="*/ 2147483647 h 128"/>
                <a:gd name="T20" fmla="*/ 2147483647 w 134"/>
                <a:gd name="T21" fmla="*/ 2147483647 h 128"/>
                <a:gd name="T22" fmla="*/ 2147483647 w 134"/>
                <a:gd name="T23" fmla="*/ 2147483647 h 128"/>
                <a:gd name="T24" fmla="*/ 2147483647 w 134"/>
                <a:gd name="T25" fmla="*/ 2147483647 h 128"/>
                <a:gd name="T26" fmla="*/ 2147483647 w 134"/>
                <a:gd name="T27" fmla="*/ 2147483647 h 128"/>
                <a:gd name="T28" fmla="*/ 2147483647 w 134"/>
                <a:gd name="T29" fmla="*/ 2147483647 h 128"/>
                <a:gd name="T30" fmla="*/ 2147483647 w 134"/>
                <a:gd name="T31" fmla="*/ 2147483647 h 128"/>
                <a:gd name="T32" fmla="*/ 2147483647 w 134"/>
                <a:gd name="T33" fmla="*/ 2147483647 h 128"/>
                <a:gd name="T34" fmla="*/ 2147483647 w 134"/>
                <a:gd name="T35" fmla="*/ 2147483647 h 128"/>
                <a:gd name="T36" fmla="*/ 2147483647 w 134"/>
                <a:gd name="T37" fmla="*/ 2147483647 h 128"/>
                <a:gd name="T38" fmla="*/ 2147483647 w 134"/>
                <a:gd name="T39" fmla="*/ 2147483647 h 128"/>
                <a:gd name="T40" fmla="*/ 2147483647 w 134"/>
                <a:gd name="T41" fmla="*/ 2147483647 h 128"/>
                <a:gd name="T42" fmla="*/ 2147483647 w 134"/>
                <a:gd name="T43" fmla="*/ 2147483647 h 128"/>
                <a:gd name="T44" fmla="*/ 2147483647 w 134"/>
                <a:gd name="T45" fmla="*/ 2147483647 h 128"/>
                <a:gd name="T46" fmla="*/ 2147483647 w 134"/>
                <a:gd name="T47" fmla="*/ 2147483647 h 128"/>
                <a:gd name="T48" fmla="*/ 2147483647 w 134"/>
                <a:gd name="T49" fmla="*/ 2147483647 h 128"/>
                <a:gd name="T50" fmla="*/ 2147483647 w 134"/>
                <a:gd name="T51" fmla="*/ 2147483647 h 128"/>
                <a:gd name="T52" fmla="*/ 2147483647 w 134"/>
                <a:gd name="T53" fmla="*/ 2147483647 h 128"/>
                <a:gd name="T54" fmla="*/ 2147483647 w 134"/>
                <a:gd name="T55" fmla="*/ 2147483647 h 128"/>
                <a:gd name="T56" fmla="*/ 2147483647 w 134"/>
                <a:gd name="T57" fmla="*/ 2147483647 h 128"/>
                <a:gd name="T58" fmla="*/ 2147483647 w 134"/>
                <a:gd name="T59" fmla="*/ 2147483647 h 128"/>
                <a:gd name="T60" fmla="*/ 2147483647 w 134"/>
                <a:gd name="T61" fmla="*/ 2147483647 h 128"/>
                <a:gd name="T62" fmla="*/ 2147483647 w 134"/>
                <a:gd name="T63" fmla="*/ 2147483647 h 128"/>
                <a:gd name="T64" fmla="*/ 2147483647 w 134"/>
                <a:gd name="T65" fmla="*/ 2147483647 h 128"/>
                <a:gd name="T66" fmla="*/ 2147483647 w 134"/>
                <a:gd name="T67" fmla="*/ 2147483647 h 128"/>
                <a:gd name="T68" fmla="*/ 2147483647 w 134"/>
                <a:gd name="T69" fmla="*/ 2147483647 h 128"/>
                <a:gd name="T70" fmla="*/ 2147483647 w 134"/>
                <a:gd name="T71" fmla="*/ 2147483647 h 128"/>
                <a:gd name="T72" fmla="*/ 2147483647 w 134"/>
                <a:gd name="T73" fmla="*/ 2147483647 h 128"/>
                <a:gd name="T74" fmla="*/ 2147483647 w 134"/>
                <a:gd name="T75" fmla="*/ 2147483647 h 128"/>
                <a:gd name="T76" fmla="*/ 2147483647 w 134"/>
                <a:gd name="T77" fmla="*/ 2147483647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4" h="128">
                  <a:moveTo>
                    <a:pt x="98" y="19"/>
                  </a:moveTo>
                  <a:cubicBezTo>
                    <a:pt x="98" y="9"/>
                    <a:pt x="90" y="0"/>
                    <a:pt x="7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4" y="0"/>
                    <a:pt x="36" y="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98" y="19"/>
                    <a:pt x="98" y="19"/>
                    <a:pt x="98" y="19"/>
                  </a:cubicBezTo>
                  <a:close/>
                  <a:moveTo>
                    <a:pt x="127" y="111"/>
                  </a:moveTo>
                  <a:cubicBezTo>
                    <a:pt x="127" y="114"/>
                    <a:pt x="126" y="116"/>
                    <a:pt x="124" y="118"/>
                  </a:cubicBezTo>
                  <a:cubicBezTo>
                    <a:pt x="122" y="120"/>
                    <a:pt x="120" y="121"/>
                    <a:pt x="117" y="121"/>
                  </a:cubicBezTo>
                  <a:cubicBezTo>
                    <a:pt x="115" y="121"/>
                    <a:pt x="112" y="123"/>
                    <a:pt x="11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1" y="123"/>
                    <a:pt x="19" y="121"/>
                    <a:pt x="17" y="121"/>
                  </a:cubicBezTo>
                  <a:cubicBezTo>
                    <a:pt x="14" y="121"/>
                    <a:pt x="12" y="120"/>
                    <a:pt x="10" y="118"/>
                  </a:cubicBezTo>
                  <a:cubicBezTo>
                    <a:pt x="8" y="116"/>
                    <a:pt x="7" y="114"/>
                    <a:pt x="7" y="111"/>
                  </a:cubicBezTo>
                  <a:cubicBezTo>
                    <a:pt x="7" y="108"/>
                    <a:pt x="5" y="106"/>
                    <a:pt x="3" y="106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58"/>
                    <a:pt x="7" y="56"/>
                    <a:pt x="7" y="53"/>
                  </a:cubicBezTo>
                  <a:cubicBezTo>
                    <a:pt x="7" y="51"/>
                    <a:pt x="8" y="48"/>
                    <a:pt x="10" y="46"/>
                  </a:cubicBezTo>
                  <a:cubicBezTo>
                    <a:pt x="12" y="44"/>
                    <a:pt x="14" y="43"/>
                    <a:pt x="17" y="43"/>
                  </a:cubicBezTo>
                  <a:cubicBezTo>
                    <a:pt x="19" y="43"/>
                    <a:pt x="21" y="42"/>
                    <a:pt x="2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42"/>
                    <a:pt x="115" y="43"/>
                    <a:pt x="117" y="43"/>
                  </a:cubicBezTo>
                  <a:cubicBezTo>
                    <a:pt x="120" y="43"/>
                    <a:pt x="122" y="44"/>
                    <a:pt x="124" y="46"/>
                  </a:cubicBezTo>
                  <a:cubicBezTo>
                    <a:pt x="126" y="48"/>
                    <a:pt x="127" y="51"/>
                    <a:pt x="127" y="53"/>
                  </a:cubicBezTo>
                  <a:cubicBezTo>
                    <a:pt x="127" y="56"/>
                    <a:pt x="129" y="58"/>
                    <a:pt x="131" y="59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29" y="106"/>
                    <a:pt x="127" y="108"/>
                    <a:pt x="127" y="111"/>
                  </a:cubicBezTo>
                  <a:close/>
                  <a:moveTo>
                    <a:pt x="131" y="36"/>
                  </a:moveTo>
                  <a:cubicBezTo>
                    <a:pt x="112" y="36"/>
                    <a:pt x="112" y="36"/>
                    <a:pt x="11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131" y="31"/>
                    <a:pt x="131" y="31"/>
                    <a:pt x="131" y="31"/>
                  </a:cubicBezTo>
                  <a:lnTo>
                    <a:pt x="131" y="36"/>
                  </a:lnTo>
                  <a:close/>
                  <a:moveTo>
                    <a:pt x="3" y="22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3" y="22"/>
                  </a:lnTo>
                  <a:close/>
                  <a:moveTo>
                    <a:pt x="55" y="10"/>
                  </a:moveTo>
                  <a:cubicBezTo>
                    <a:pt x="79" y="10"/>
                    <a:pt x="79" y="10"/>
                    <a:pt x="79" y="10"/>
                  </a:cubicBezTo>
                  <a:cubicBezTo>
                    <a:pt x="84" y="10"/>
                    <a:pt x="88" y="14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50" y="10"/>
                    <a:pt x="55" y="10"/>
                  </a:cubicBezTo>
                  <a:close/>
                  <a:moveTo>
                    <a:pt x="46" y="22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46" y="28"/>
                    <a:pt x="46" y="28"/>
                    <a:pt x="46" y="28"/>
                  </a:cubicBezTo>
                  <a:lnTo>
                    <a:pt x="46" y="22"/>
                  </a:lnTo>
                  <a:close/>
                  <a:moveTo>
                    <a:pt x="131" y="28"/>
                  </a:moveTo>
                  <a:cubicBezTo>
                    <a:pt x="98" y="28"/>
                    <a:pt x="98" y="28"/>
                    <a:pt x="98" y="28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31" y="22"/>
                    <a:pt x="131" y="22"/>
                    <a:pt x="131" y="22"/>
                  </a:cubicBezTo>
                  <a:lnTo>
                    <a:pt x="131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01" name="Freeform 43"/>
            <p:cNvSpPr>
              <a:spLocks noEditPoints="1"/>
            </p:cNvSpPr>
            <p:nvPr/>
          </p:nvSpPr>
          <p:spPr bwMode="auto">
            <a:xfrm>
              <a:off x="4545593" y="4916495"/>
              <a:ext cx="267561" cy="269007"/>
            </a:xfrm>
            <a:custGeom>
              <a:avLst/>
              <a:gdLst>
                <a:gd name="T0" fmla="*/ 0 w 71"/>
                <a:gd name="T1" fmla="*/ 2147483647 h 71"/>
                <a:gd name="T2" fmla="*/ 2147483647 w 71"/>
                <a:gd name="T3" fmla="*/ 2147483647 h 71"/>
                <a:gd name="T4" fmla="*/ 2147483647 w 71"/>
                <a:gd name="T5" fmla="*/ 2147483647 h 71"/>
                <a:gd name="T6" fmla="*/ 2147483647 w 71"/>
                <a:gd name="T7" fmla="*/ 2147483647 h 71"/>
                <a:gd name="T8" fmla="*/ 2147483647 w 71"/>
                <a:gd name="T9" fmla="*/ 2147483647 h 71"/>
                <a:gd name="T10" fmla="*/ 2147483647 w 71"/>
                <a:gd name="T11" fmla="*/ 2147483647 h 71"/>
                <a:gd name="T12" fmla="*/ 2147483647 w 71"/>
                <a:gd name="T13" fmla="*/ 2147483647 h 71"/>
                <a:gd name="T14" fmla="*/ 2147483647 w 71"/>
                <a:gd name="T15" fmla="*/ 2147483647 h 71"/>
                <a:gd name="T16" fmla="*/ 2147483647 w 71"/>
                <a:gd name="T17" fmla="*/ 2147483647 h 71"/>
                <a:gd name="T18" fmla="*/ 2147483647 w 71"/>
                <a:gd name="T19" fmla="*/ 2147483647 h 71"/>
                <a:gd name="T20" fmla="*/ 2147483647 w 71"/>
                <a:gd name="T21" fmla="*/ 2147483647 h 71"/>
                <a:gd name="T22" fmla="*/ 2147483647 w 71"/>
                <a:gd name="T23" fmla="*/ 2147483647 h 71"/>
                <a:gd name="T24" fmla="*/ 2147483647 w 71"/>
                <a:gd name="T25" fmla="*/ 2147483647 h 71"/>
                <a:gd name="T26" fmla="*/ 2147483647 w 71"/>
                <a:gd name="T27" fmla="*/ 2147483647 h 71"/>
                <a:gd name="T28" fmla="*/ 2147483647 w 71"/>
                <a:gd name="T29" fmla="*/ 2147483647 h 71"/>
                <a:gd name="T30" fmla="*/ 2147483647 w 71"/>
                <a:gd name="T31" fmla="*/ 2147483647 h 71"/>
                <a:gd name="T32" fmla="*/ 2147483647 w 71"/>
                <a:gd name="T33" fmla="*/ 2147483647 h 71"/>
                <a:gd name="T34" fmla="*/ 2147483647 w 71"/>
                <a:gd name="T35" fmla="*/ 2147483647 h 71"/>
                <a:gd name="T36" fmla="*/ 2147483647 w 71"/>
                <a:gd name="T37" fmla="*/ 2147483647 h 71"/>
                <a:gd name="T38" fmla="*/ 2147483647 w 71"/>
                <a:gd name="T39" fmla="*/ 2147483647 h 71"/>
                <a:gd name="T40" fmla="*/ 2147483647 w 71"/>
                <a:gd name="T41" fmla="*/ 2147483647 h 71"/>
                <a:gd name="T42" fmla="*/ 2147483647 w 71"/>
                <a:gd name="T43" fmla="*/ 2147483647 h 71"/>
                <a:gd name="T44" fmla="*/ 2147483647 w 71"/>
                <a:gd name="T45" fmla="*/ 2147483647 h 71"/>
                <a:gd name="T46" fmla="*/ 2147483647 w 71"/>
                <a:gd name="T47" fmla="*/ 2147483647 h 71"/>
                <a:gd name="T48" fmla="*/ 2147483647 w 71"/>
                <a:gd name="T49" fmla="*/ 2147483647 h 71"/>
                <a:gd name="T50" fmla="*/ 2147483647 w 71"/>
                <a:gd name="T51" fmla="*/ 2147483647 h 71"/>
                <a:gd name="T52" fmla="*/ 2147483647 w 71"/>
                <a:gd name="T53" fmla="*/ 2147483647 h 71"/>
                <a:gd name="T54" fmla="*/ 2147483647 w 71"/>
                <a:gd name="T55" fmla="*/ 2147483647 h 71"/>
                <a:gd name="T56" fmla="*/ 2147483647 w 71"/>
                <a:gd name="T57" fmla="*/ 2147483647 h 71"/>
                <a:gd name="T58" fmla="*/ 2147483647 w 71"/>
                <a:gd name="T59" fmla="*/ 2147483647 h 71"/>
                <a:gd name="T60" fmla="*/ 2147483647 w 71"/>
                <a:gd name="T61" fmla="*/ 2147483647 h 71"/>
                <a:gd name="T62" fmla="*/ 2147483647 w 71"/>
                <a:gd name="T63" fmla="*/ 2147483647 h 71"/>
                <a:gd name="T64" fmla="*/ 2147483647 w 71"/>
                <a:gd name="T65" fmla="*/ 2147483647 h 71"/>
                <a:gd name="T66" fmla="*/ 2147483647 w 71"/>
                <a:gd name="T67" fmla="*/ 2147483647 h 71"/>
                <a:gd name="T68" fmla="*/ 2147483647 w 71"/>
                <a:gd name="T69" fmla="*/ 2147483647 h 71"/>
                <a:gd name="T70" fmla="*/ 2147483647 w 71"/>
                <a:gd name="T71" fmla="*/ 2147483647 h 71"/>
                <a:gd name="T72" fmla="*/ 2147483647 w 71"/>
                <a:gd name="T73" fmla="*/ 2147483647 h 71"/>
                <a:gd name="T74" fmla="*/ 2147483647 w 71"/>
                <a:gd name="T75" fmla="*/ 2147483647 h 71"/>
                <a:gd name="T76" fmla="*/ 2147483647 w 71"/>
                <a:gd name="T77" fmla="*/ 2147483647 h 71"/>
                <a:gd name="T78" fmla="*/ 2147483647 w 71"/>
                <a:gd name="T79" fmla="*/ 2147483647 h 71"/>
                <a:gd name="T80" fmla="*/ 2147483647 w 71"/>
                <a:gd name="T81" fmla="*/ 2147483647 h 71"/>
                <a:gd name="T82" fmla="*/ 2147483647 w 71"/>
                <a:gd name="T83" fmla="*/ 2147483647 h 71"/>
                <a:gd name="T84" fmla="*/ 2147483647 w 71"/>
                <a:gd name="T85" fmla="*/ 2147483647 h 71"/>
                <a:gd name="T86" fmla="*/ 2147483647 w 71"/>
                <a:gd name="T87" fmla="*/ 2147483647 h 71"/>
                <a:gd name="T88" fmla="*/ 2147483647 w 71"/>
                <a:gd name="T89" fmla="*/ 2147483647 h 71"/>
                <a:gd name="T90" fmla="*/ 2147483647 w 71"/>
                <a:gd name="T91" fmla="*/ 2147483647 h 71"/>
                <a:gd name="T92" fmla="*/ 2147483647 w 71"/>
                <a:gd name="T93" fmla="*/ 2147483647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" h="71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  <a:moveTo>
                    <a:pt x="2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46"/>
                    <a:pt x="13" y="55"/>
                    <a:pt x="18" y="61"/>
                  </a:cubicBezTo>
                  <a:cubicBezTo>
                    <a:pt x="17" y="62"/>
                    <a:pt x="16" y="62"/>
                    <a:pt x="15" y="63"/>
                  </a:cubicBezTo>
                  <a:cubicBezTo>
                    <a:pt x="7" y="56"/>
                    <a:pt x="2" y="47"/>
                    <a:pt x="2" y="36"/>
                  </a:cubicBezTo>
                  <a:close/>
                  <a:moveTo>
                    <a:pt x="35" y="69"/>
                  </a:moveTo>
                  <a:cubicBezTo>
                    <a:pt x="33" y="69"/>
                    <a:pt x="31" y="65"/>
                    <a:pt x="29" y="60"/>
                  </a:cubicBezTo>
                  <a:cubicBezTo>
                    <a:pt x="33" y="59"/>
                    <a:pt x="37" y="59"/>
                    <a:pt x="42" y="60"/>
                  </a:cubicBezTo>
                  <a:cubicBezTo>
                    <a:pt x="40" y="65"/>
                    <a:pt x="37" y="69"/>
                    <a:pt x="35" y="69"/>
                  </a:cubicBezTo>
                  <a:close/>
                  <a:moveTo>
                    <a:pt x="35" y="2"/>
                  </a:moveTo>
                  <a:cubicBezTo>
                    <a:pt x="37" y="2"/>
                    <a:pt x="40" y="5"/>
                    <a:pt x="42" y="11"/>
                  </a:cubicBezTo>
                  <a:cubicBezTo>
                    <a:pt x="37" y="12"/>
                    <a:pt x="33" y="12"/>
                    <a:pt x="29" y="11"/>
                  </a:cubicBezTo>
                  <a:cubicBezTo>
                    <a:pt x="31" y="5"/>
                    <a:pt x="33" y="2"/>
                    <a:pt x="35" y="2"/>
                  </a:cubicBezTo>
                  <a:close/>
                  <a:moveTo>
                    <a:pt x="30" y="68"/>
                  </a:moveTo>
                  <a:cubicBezTo>
                    <a:pt x="27" y="67"/>
                    <a:pt x="24" y="65"/>
                    <a:pt x="21" y="62"/>
                  </a:cubicBezTo>
                  <a:cubicBezTo>
                    <a:pt x="23" y="61"/>
                    <a:pt x="25" y="61"/>
                    <a:pt x="27" y="60"/>
                  </a:cubicBezTo>
                  <a:cubicBezTo>
                    <a:pt x="28" y="63"/>
                    <a:pt x="29" y="66"/>
                    <a:pt x="30" y="68"/>
                  </a:cubicBezTo>
                  <a:close/>
                  <a:moveTo>
                    <a:pt x="40" y="3"/>
                  </a:moveTo>
                  <a:cubicBezTo>
                    <a:pt x="43" y="4"/>
                    <a:pt x="47" y="6"/>
                    <a:pt x="49" y="9"/>
                  </a:cubicBezTo>
                  <a:cubicBezTo>
                    <a:pt x="48" y="9"/>
                    <a:pt x="46" y="10"/>
                    <a:pt x="44" y="10"/>
                  </a:cubicBezTo>
                  <a:cubicBezTo>
                    <a:pt x="43" y="7"/>
                    <a:pt x="42" y="5"/>
                    <a:pt x="40" y="3"/>
                  </a:cubicBezTo>
                  <a:close/>
                  <a:moveTo>
                    <a:pt x="26" y="58"/>
                  </a:moveTo>
                  <a:cubicBezTo>
                    <a:pt x="24" y="58"/>
                    <a:pt x="22" y="59"/>
                    <a:pt x="20" y="60"/>
                  </a:cubicBezTo>
                  <a:cubicBezTo>
                    <a:pt x="15" y="54"/>
                    <a:pt x="12" y="45"/>
                    <a:pt x="12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44"/>
                    <a:pt x="24" y="52"/>
                    <a:pt x="26" y="58"/>
                  </a:cubicBezTo>
                  <a:close/>
                  <a:moveTo>
                    <a:pt x="12" y="34"/>
                  </a:moveTo>
                  <a:cubicBezTo>
                    <a:pt x="12" y="25"/>
                    <a:pt x="15" y="16"/>
                    <a:pt x="20" y="10"/>
                  </a:cubicBezTo>
                  <a:cubicBezTo>
                    <a:pt x="22" y="11"/>
                    <a:pt x="24" y="12"/>
                    <a:pt x="26" y="13"/>
                  </a:cubicBezTo>
                  <a:cubicBezTo>
                    <a:pt x="24" y="19"/>
                    <a:pt x="24" y="26"/>
                    <a:pt x="23" y="34"/>
                  </a:cubicBezTo>
                  <a:lnTo>
                    <a:pt x="12" y="34"/>
                  </a:lnTo>
                  <a:close/>
                  <a:moveTo>
                    <a:pt x="59" y="36"/>
                  </a:moveTo>
                  <a:cubicBezTo>
                    <a:pt x="58" y="45"/>
                    <a:pt x="56" y="54"/>
                    <a:pt x="51" y="60"/>
                  </a:cubicBezTo>
                  <a:cubicBezTo>
                    <a:pt x="49" y="59"/>
                    <a:pt x="47" y="58"/>
                    <a:pt x="44" y="58"/>
                  </a:cubicBezTo>
                  <a:cubicBezTo>
                    <a:pt x="46" y="52"/>
                    <a:pt x="47" y="44"/>
                    <a:pt x="47" y="36"/>
                  </a:cubicBezTo>
                  <a:lnTo>
                    <a:pt x="59" y="36"/>
                  </a:lnTo>
                  <a:close/>
                  <a:moveTo>
                    <a:pt x="51" y="10"/>
                  </a:moveTo>
                  <a:cubicBezTo>
                    <a:pt x="56" y="16"/>
                    <a:pt x="58" y="25"/>
                    <a:pt x="59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26"/>
                    <a:pt x="46" y="19"/>
                    <a:pt x="44" y="13"/>
                  </a:cubicBezTo>
                  <a:cubicBezTo>
                    <a:pt x="47" y="12"/>
                    <a:pt x="49" y="11"/>
                    <a:pt x="51" y="10"/>
                  </a:cubicBezTo>
                  <a:close/>
                  <a:moveTo>
                    <a:pt x="26" y="34"/>
                  </a:moveTo>
                  <a:cubicBezTo>
                    <a:pt x="26" y="26"/>
                    <a:pt x="27" y="19"/>
                    <a:pt x="28" y="13"/>
                  </a:cubicBezTo>
                  <a:cubicBezTo>
                    <a:pt x="33" y="14"/>
                    <a:pt x="38" y="14"/>
                    <a:pt x="42" y="13"/>
                  </a:cubicBezTo>
                  <a:cubicBezTo>
                    <a:pt x="44" y="19"/>
                    <a:pt x="45" y="26"/>
                    <a:pt x="45" y="34"/>
                  </a:cubicBezTo>
                  <a:lnTo>
                    <a:pt x="26" y="34"/>
                  </a:lnTo>
                  <a:close/>
                  <a:moveTo>
                    <a:pt x="45" y="36"/>
                  </a:moveTo>
                  <a:cubicBezTo>
                    <a:pt x="45" y="44"/>
                    <a:pt x="44" y="51"/>
                    <a:pt x="42" y="57"/>
                  </a:cubicBezTo>
                  <a:cubicBezTo>
                    <a:pt x="38" y="56"/>
                    <a:pt x="33" y="56"/>
                    <a:pt x="28" y="57"/>
                  </a:cubicBezTo>
                  <a:cubicBezTo>
                    <a:pt x="27" y="52"/>
                    <a:pt x="26" y="44"/>
                    <a:pt x="26" y="36"/>
                  </a:cubicBezTo>
                  <a:lnTo>
                    <a:pt x="45" y="36"/>
                  </a:lnTo>
                  <a:close/>
                  <a:moveTo>
                    <a:pt x="27" y="10"/>
                  </a:moveTo>
                  <a:cubicBezTo>
                    <a:pt x="25" y="10"/>
                    <a:pt x="23" y="9"/>
                    <a:pt x="21" y="9"/>
                  </a:cubicBezTo>
                  <a:cubicBezTo>
                    <a:pt x="24" y="6"/>
                    <a:pt x="27" y="4"/>
                    <a:pt x="30" y="3"/>
                  </a:cubicBezTo>
                  <a:cubicBezTo>
                    <a:pt x="29" y="5"/>
                    <a:pt x="28" y="7"/>
                    <a:pt x="27" y="10"/>
                  </a:cubicBezTo>
                  <a:close/>
                  <a:moveTo>
                    <a:pt x="44" y="60"/>
                  </a:moveTo>
                  <a:cubicBezTo>
                    <a:pt x="46" y="61"/>
                    <a:pt x="48" y="61"/>
                    <a:pt x="49" y="62"/>
                  </a:cubicBezTo>
                  <a:cubicBezTo>
                    <a:pt x="47" y="65"/>
                    <a:pt x="43" y="67"/>
                    <a:pt x="40" y="68"/>
                  </a:cubicBezTo>
                  <a:cubicBezTo>
                    <a:pt x="42" y="66"/>
                    <a:pt x="43" y="63"/>
                    <a:pt x="44" y="60"/>
                  </a:cubicBezTo>
                  <a:close/>
                  <a:moveTo>
                    <a:pt x="51" y="8"/>
                  </a:moveTo>
                  <a:cubicBezTo>
                    <a:pt x="50" y="6"/>
                    <a:pt x="49" y="5"/>
                    <a:pt x="47" y="4"/>
                  </a:cubicBezTo>
                  <a:cubicBezTo>
                    <a:pt x="49" y="4"/>
                    <a:pt x="51" y="5"/>
                    <a:pt x="53" y="7"/>
                  </a:cubicBezTo>
                  <a:cubicBezTo>
                    <a:pt x="52" y="7"/>
                    <a:pt x="52" y="7"/>
                    <a:pt x="51" y="8"/>
                  </a:cubicBezTo>
                  <a:close/>
                  <a:moveTo>
                    <a:pt x="19" y="8"/>
                  </a:moveTo>
                  <a:cubicBezTo>
                    <a:pt x="19" y="7"/>
                    <a:pt x="18" y="7"/>
                    <a:pt x="17" y="7"/>
                  </a:cubicBezTo>
                  <a:cubicBezTo>
                    <a:pt x="19" y="5"/>
                    <a:pt x="21" y="5"/>
                    <a:pt x="23" y="4"/>
                  </a:cubicBezTo>
                  <a:cubicBezTo>
                    <a:pt x="22" y="5"/>
                    <a:pt x="20" y="6"/>
                    <a:pt x="19" y="8"/>
                  </a:cubicBezTo>
                  <a:close/>
                  <a:moveTo>
                    <a:pt x="15" y="8"/>
                  </a:moveTo>
                  <a:cubicBezTo>
                    <a:pt x="16" y="8"/>
                    <a:pt x="17" y="9"/>
                    <a:pt x="18" y="9"/>
                  </a:cubicBezTo>
                  <a:cubicBezTo>
                    <a:pt x="13" y="16"/>
                    <a:pt x="10" y="25"/>
                    <a:pt x="9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24"/>
                    <a:pt x="7" y="14"/>
                    <a:pt x="15" y="8"/>
                  </a:cubicBezTo>
                  <a:close/>
                  <a:moveTo>
                    <a:pt x="19" y="63"/>
                  </a:moveTo>
                  <a:cubicBezTo>
                    <a:pt x="20" y="64"/>
                    <a:pt x="22" y="66"/>
                    <a:pt x="23" y="67"/>
                  </a:cubicBezTo>
                  <a:cubicBezTo>
                    <a:pt x="21" y="66"/>
                    <a:pt x="19" y="65"/>
                    <a:pt x="18" y="64"/>
                  </a:cubicBezTo>
                  <a:cubicBezTo>
                    <a:pt x="18" y="64"/>
                    <a:pt x="19" y="63"/>
                    <a:pt x="19" y="63"/>
                  </a:cubicBezTo>
                  <a:close/>
                  <a:moveTo>
                    <a:pt x="51" y="63"/>
                  </a:moveTo>
                  <a:cubicBezTo>
                    <a:pt x="52" y="63"/>
                    <a:pt x="52" y="64"/>
                    <a:pt x="53" y="64"/>
                  </a:cubicBezTo>
                  <a:cubicBezTo>
                    <a:pt x="51" y="65"/>
                    <a:pt x="49" y="66"/>
                    <a:pt x="47" y="67"/>
                  </a:cubicBezTo>
                  <a:cubicBezTo>
                    <a:pt x="49" y="66"/>
                    <a:pt x="50" y="64"/>
                    <a:pt x="51" y="63"/>
                  </a:cubicBezTo>
                  <a:close/>
                  <a:moveTo>
                    <a:pt x="55" y="62"/>
                  </a:moveTo>
                  <a:cubicBezTo>
                    <a:pt x="54" y="62"/>
                    <a:pt x="54" y="62"/>
                    <a:pt x="53" y="61"/>
                  </a:cubicBezTo>
                  <a:cubicBezTo>
                    <a:pt x="58" y="55"/>
                    <a:pt x="61" y="46"/>
                    <a:pt x="61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47"/>
                    <a:pt x="63" y="56"/>
                    <a:pt x="55" y="62"/>
                  </a:cubicBezTo>
                  <a:close/>
                  <a:moveTo>
                    <a:pt x="61" y="34"/>
                  </a:moveTo>
                  <a:cubicBezTo>
                    <a:pt x="61" y="25"/>
                    <a:pt x="58" y="16"/>
                    <a:pt x="53" y="9"/>
                  </a:cubicBezTo>
                  <a:cubicBezTo>
                    <a:pt x="54" y="9"/>
                    <a:pt x="54" y="8"/>
                    <a:pt x="55" y="8"/>
                  </a:cubicBezTo>
                  <a:cubicBezTo>
                    <a:pt x="63" y="14"/>
                    <a:pt x="69" y="24"/>
                    <a:pt x="69" y="34"/>
                  </a:cubicBezTo>
                  <a:lnTo>
                    <a:pt x="61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3590925" y="3539729"/>
            <a:ext cx="921544" cy="996553"/>
            <a:chOff x="2740642" y="4403066"/>
            <a:chExt cx="1229334" cy="1327681"/>
          </a:xfrm>
        </p:grpSpPr>
        <p:sp>
          <p:nvSpPr>
            <p:cNvPr id="32" name="Freeform 22"/>
            <p:cNvSpPr/>
            <p:nvPr/>
          </p:nvSpPr>
          <p:spPr bwMode="auto">
            <a:xfrm>
              <a:off x="2740642" y="4575965"/>
              <a:ext cx="1154685" cy="1154782"/>
            </a:xfrm>
            <a:custGeom>
              <a:avLst/>
              <a:gdLst>
                <a:gd name="T0" fmla="*/ 116 w 305"/>
                <a:gd name="T1" fmla="*/ 285 h 305"/>
                <a:gd name="T2" fmla="*/ 285 w 305"/>
                <a:gd name="T3" fmla="*/ 189 h 305"/>
                <a:gd name="T4" fmla="*/ 189 w 305"/>
                <a:gd name="T5" fmla="*/ 20 h 305"/>
                <a:gd name="T6" fmla="*/ 20 w 305"/>
                <a:gd name="T7" fmla="*/ 116 h 305"/>
                <a:gd name="T8" fmla="*/ 116 w 305"/>
                <a:gd name="T9" fmla="*/ 2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116" y="285"/>
                  </a:move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ubicBezTo>
                    <a:pt x="0" y="189"/>
                    <a:pt x="43" y="265"/>
                    <a:pt x="116" y="2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92" name="组合 32"/>
            <p:cNvGrpSpPr/>
            <p:nvPr/>
          </p:nvGrpSpPr>
          <p:grpSpPr bwMode="auto">
            <a:xfrm>
              <a:off x="2785476" y="4403066"/>
              <a:ext cx="1184500" cy="1232228"/>
              <a:chOff x="2785476" y="4403066"/>
              <a:chExt cx="1184500" cy="1232228"/>
            </a:xfrm>
          </p:grpSpPr>
          <p:sp>
            <p:nvSpPr>
              <p:cNvPr id="34" name="Freeform 12"/>
              <p:cNvSpPr/>
              <p:nvPr/>
            </p:nvSpPr>
            <p:spPr bwMode="auto">
              <a:xfrm>
                <a:off x="2909000" y="4403066"/>
                <a:ext cx="1060976" cy="506010"/>
              </a:xfrm>
              <a:custGeom>
                <a:avLst/>
                <a:gdLst>
                  <a:gd name="T0" fmla="*/ 273 w 280"/>
                  <a:gd name="T1" fmla="*/ 66 h 134"/>
                  <a:gd name="T2" fmla="*/ 34 w 280"/>
                  <a:gd name="T3" fmla="*/ 0 h 134"/>
                  <a:gd name="T4" fmla="*/ 0 w 280"/>
                  <a:gd name="T5" fmla="*/ 44 h 134"/>
                  <a:gd name="T6" fmla="*/ 280 w 280"/>
                  <a:gd name="T7" fmla="*/ 121 h 134"/>
                  <a:gd name="T8" fmla="*/ 280 w 280"/>
                  <a:gd name="T9" fmla="*/ 121 h 134"/>
                  <a:gd name="T10" fmla="*/ 273 w 280"/>
                  <a:gd name="T11" fmla="*/ 66 h 134"/>
                  <a:gd name="T12" fmla="*/ 273 w 280"/>
                  <a:gd name="T13" fmla="*/ 6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34">
                    <a:moveTo>
                      <a:pt x="273" y="66"/>
                    </a:moveTo>
                    <a:cubicBezTo>
                      <a:pt x="184" y="77"/>
                      <a:pt x="99" y="51"/>
                      <a:pt x="3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7" y="103"/>
                      <a:pt x="176" y="134"/>
                      <a:pt x="280" y="121"/>
                    </a:cubicBezTo>
                    <a:cubicBezTo>
                      <a:pt x="280" y="121"/>
                      <a:pt x="280" y="121"/>
                      <a:pt x="280" y="121"/>
                    </a:cubicBezTo>
                    <a:cubicBezTo>
                      <a:pt x="273" y="66"/>
                      <a:pt x="273" y="66"/>
                      <a:pt x="273" y="66"/>
                    </a:cubicBezTo>
                    <a:cubicBezTo>
                      <a:pt x="273" y="66"/>
                      <a:pt x="273" y="66"/>
                      <a:pt x="273" y="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2785114" y="4671140"/>
                <a:ext cx="1026033" cy="964433"/>
              </a:xfrm>
              <a:custGeom>
                <a:avLst/>
                <a:gdLst>
                  <a:gd name="T0" fmla="*/ 156 w 271"/>
                  <a:gd name="T1" fmla="*/ 253 h 255"/>
                  <a:gd name="T2" fmla="*/ 107 w 271"/>
                  <a:gd name="T3" fmla="*/ 249 h 255"/>
                  <a:gd name="T4" fmla="*/ 19 w 271"/>
                  <a:gd name="T5" fmla="*/ 94 h 255"/>
                  <a:gd name="T6" fmla="*/ 125 w 271"/>
                  <a:gd name="T7" fmla="*/ 3 h 255"/>
                  <a:gd name="T8" fmla="*/ 174 w 271"/>
                  <a:gd name="T9" fmla="*/ 6 h 255"/>
                  <a:gd name="T10" fmla="*/ 250 w 271"/>
                  <a:gd name="T11" fmla="*/ 65 h 255"/>
                  <a:gd name="T12" fmla="*/ 262 w 271"/>
                  <a:gd name="T13" fmla="*/ 161 h 255"/>
                  <a:gd name="T14" fmla="*/ 156 w 271"/>
                  <a:gd name="T15" fmla="*/ 25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255">
                    <a:moveTo>
                      <a:pt x="156" y="253"/>
                    </a:moveTo>
                    <a:cubicBezTo>
                      <a:pt x="139" y="255"/>
                      <a:pt x="123" y="253"/>
                      <a:pt x="107" y="249"/>
                    </a:cubicBezTo>
                    <a:cubicBezTo>
                      <a:pt x="40" y="230"/>
                      <a:pt x="0" y="161"/>
                      <a:pt x="19" y="94"/>
                    </a:cubicBezTo>
                    <a:cubicBezTo>
                      <a:pt x="32" y="45"/>
                      <a:pt x="74" y="9"/>
                      <a:pt x="125" y="3"/>
                    </a:cubicBezTo>
                    <a:cubicBezTo>
                      <a:pt x="141" y="0"/>
                      <a:pt x="158" y="2"/>
                      <a:pt x="174" y="6"/>
                    </a:cubicBezTo>
                    <a:cubicBezTo>
                      <a:pt x="206" y="15"/>
                      <a:pt x="233" y="36"/>
                      <a:pt x="250" y="65"/>
                    </a:cubicBezTo>
                    <a:cubicBezTo>
                      <a:pt x="266" y="95"/>
                      <a:pt x="271" y="129"/>
                      <a:pt x="262" y="161"/>
                    </a:cubicBezTo>
                    <a:cubicBezTo>
                      <a:pt x="248" y="210"/>
                      <a:pt x="207" y="246"/>
                      <a:pt x="156" y="2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41"/>
              <p:cNvSpPr>
                <a:spLocks noEditPoints="1"/>
              </p:cNvSpPr>
              <p:nvPr/>
            </p:nvSpPr>
            <p:spPr bwMode="auto">
              <a:xfrm>
                <a:off x="3047182" y="4932870"/>
                <a:ext cx="506663" cy="506010"/>
              </a:xfrm>
              <a:custGeom>
                <a:avLst/>
                <a:gdLst>
                  <a:gd name="T0" fmla="*/ 22 w 134"/>
                  <a:gd name="T1" fmla="*/ 18 h 134"/>
                  <a:gd name="T2" fmla="*/ 0 w 134"/>
                  <a:gd name="T3" fmla="*/ 86 h 134"/>
                  <a:gd name="T4" fmla="*/ 0 w 134"/>
                  <a:gd name="T5" fmla="*/ 96 h 134"/>
                  <a:gd name="T6" fmla="*/ 0 w 134"/>
                  <a:gd name="T7" fmla="*/ 110 h 134"/>
                  <a:gd name="T8" fmla="*/ 62 w 134"/>
                  <a:gd name="T9" fmla="*/ 134 h 134"/>
                  <a:gd name="T10" fmla="*/ 111 w 134"/>
                  <a:gd name="T11" fmla="*/ 110 h 134"/>
                  <a:gd name="T12" fmla="*/ 134 w 134"/>
                  <a:gd name="T13" fmla="*/ 100 h 134"/>
                  <a:gd name="T14" fmla="*/ 134 w 134"/>
                  <a:gd name="T15" fmla="*/ 89 h 134"/>
                  <a:gd name="T16" fmla="*/ 90 w 134"/>
                  <a:gd name="T17" fmla="*/ 22 h 134"/>
                  <a:gd name="T18" fmla="*/ 131 w 134"/>
                  <a:gd name="T19" fmla="*/ 107 h 134"/>
                  <a:gd name="T20" fmla="*/ 131 w 134"/>
                  <a:gd name="T21" fmla="*/ 103 h 134"/>
                  <a:gd name="T22" fmla="*/ 72 w 134"/>
                  <a:gd name="T23" fmla="*/ 131 h 134"/>
                  <a:gd name="T24" fmla="*/ 81 w 134"/>
                  <a:gd name="T25" fmla="*/ 86 h 134"/>
                  <a:gd name="T26" fmla="*/ 118 w 134"/>
                  <a:gd name="T27" fmla="*/ 86 h 134"/>
                  <a:gd name="T28" fmla="*/ 93 w 134"/>
                  <a:gd name="T29" fmla="*/ 131 h 134"/>
                  <a:gd name="T30" fmla="*/ 22 w 134"/>
                  <a:gd name="T31" fmla="*/ 30 h 134"/>
                  <a:gd name="T32" fmla="*/ 8 w 134"/>
                  <a:gd name="T33" fmla="*/ 70 h 134"/>
                  <a:gd name="T34" fmla="*/ 67 w 134"/>
                  <a:gd name="T35" fmla="*/ 86 h 134"/>
                  <a:gd name="T36" fmla="*/ 41 w 134"/>
                  <a:gd name="T37" fmla="*/ 3 h 134"/>
                  <a:gd name="T38" fmla="*/ 53 w 134"/>
                  <a:gd name="T39" fmla="*/ 18 h 134"/>
                  <a:gd name="T40" fmla="*/ 39 w 134"/>
                  <a:gd name="T41" fmla="*/ 71 h 134"/>
                  <a:gd name="T42" fmla="*/ 25 w 134"/>
                  <a:gd name="T43" fmla="*/ 18 h 134"/>
                  <a:gd name="T44" fmla="*/ 94 w 134"/>
                  <a:gd name="T45" fmla="*/ 59 h 134"/>
                  <a:gd name="T46" fmla="*/ 54 w 134"/>
                  <a:gd name="T47" fmla="*/ 61 h 134"/>
                  <a:gd name="T48" fmla="*/ 67 w 134"/>
                  <a:gd name="T49" fmla="*/ 38 h 134"/>
                  <a:gd name="T50" fmla="*/ 98 w 134"/>
                  <a:gd name="T51" fmla="*/ 36 h 134"/>
                  <a:gd name="T52" fmla="*/ 56 w 134"/>
                  <a:gd name="T53" fmla="*/ 59 h 134"/>
                  <a:gd name="T54" fmla="*/ 67 w 134"/>
                  <a:gd name="T55" fmla="*/ 41 h 134"/>
                  <a:gd name="T56" fmla="*/ 56 w 134"/>
                  <a:gd name="T57" fmla="*/ 59 h 134"/>
                  <a:gd name="T58" fmla="*/ 22 w 134"/>
                  <a:gd name="T59" fmla="*/ 41 h 134"/>
                  <a:gd name="T60" fmla="*/ 39 w 134"/>
                  <a:gd name="T61" fmla="*/ 74 h 134"/>
                  <a:gd name="T62" fmla="*/ 17 w 134"/>
                  <a:gd name="T63" fmla="*/ 53 h 134"/>
                  <a:gd name="T64" fmla="*/ 78 w 134"/>
                  <a:gd name="T65" fmla="*/ 93 h 134"/>
                  <a:gd name="T66" fmla="*/ 3 w 134"/>
                  <a:gd name="T67" fmla="*/ 96 h 134"/>
                  <a:gd name="T68" fmla="*/ 3 w 134"/>
                  <a:gd name="T69" fmla="*/ 100 h 134"/>
                  <a:gd name="T70" fmla="*/ 78 w 134"/>
                  <a:gd name="T71" fmla="*/ 103 h 134"/>
                  <a:gd name="T72" fmla="*/ 3 w 134"/>
                  <a:gd name="T73" fmla="*/ 103 h 134"/>
                  <a:gd name="T74" fmla="*/ 111 w 134"/>
                  <a:gd name="T75" fmla="*/ 96 h 134"/>
                  <a:gd name="T76" fmla="*/ 131 w 134"/>
                  <a:gd name="T77" fmla="*/ 93 h 134"/>
                  <a:gd name="T78" fmla="*/ 131 w 134"/>
                  <a:gd name="T79" fmla="*/ 89 h 134"/>
                  <a:gd name="T80" fmla="*/ 122 w 134"/>
                  <a:gd name="T81" fmla="*/ 86 h 134"/>
                  <a:gd name="T82" fmla="*/ 125 w 134"/>
                  <a:gd name="T83" fmla="*/ 40 h 134"/>
                  <a:gd name="T84" fmla="*/ 56 w 134"/>
                  <a:gd name="T85" fmla="*/ 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134">
                    <a:moveTo>
                      <a:pt x="7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22" y="8"/>
                      <a:pt x="22" y="1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6"/>
                      <a:pt x="44" y="116"/>
                      <a:pt x="44" y="116"/>
                    </a:cubicBezTo>
                    <a:cubicBezTo>
                      <a:pt x="44" y="126"/>
                      <a:pt x="52" y="134"/>
                      <a:pt x="62" y="134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103" y="134"/>
                      <a:pt x="111" y="126"/>
                      <a:pt x="111" y="116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34" y="86"/>
                      <a:pt x="134" y="86"/>
                      <a:pt x="134" y="86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8"/>
                      <a:pt x="81" y="0"/>
                      <a:pt x="71" y="0"/>
                    </a:cubicBezTo>
                    <a:close/>
                    <a:moveTo>
                      <a:pt x="131" y="107"/>
                    </a:move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lnTo>
                      <a:pt x="131" y="107"/>
                    </a:lnTo>
                    <a:close/>
                    <a:moveTo>
                      <a:pt x="93" y="131"/>
                    </a:moveTo>
                    <a:cubicBezTo>
                      <a:pt x="72" y="131"/>
                      <a:pt x="72" y="131"/>
                      <a:pt x="72" y="131"/>
                    </a:cubicBezTo>
                    <a:cubicBezTo>
                      <a:pt x="75" y="129"/>
                      <a:pt x="77" y="127"/>
                      <a:pt x="79" y="124"/>
                    </a:cubicBezTo>
                    <a:cubicBezTo>
                      <a:pt x="80" y="121"/>
                      <a:pt x="81" y="119"/>
                      <a:pt x="81" y="11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08" y="124"/>
                      <a:pt x="101" y="131"/>
                      <a:pt x="93" y="131"/>
                    </a:cubicBezTo>
                    <a:close/>
                    <a:moveTo>
                      <a:pt x="3" y="25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6"/>
                      <a:pt x="14" y="40"/>
                      <a:pt x="8" y="4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14" y="70"/>
                      <a:pt x="18" y="75"/>
                      <a:pt x="18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3" y="86"/>
                      <a:pt x="3" y="86"/>
                      <a:pt x="3" y="86"/>
                    </a:cubicBezTo>
                    <a:lnTo>
                      <a:pt x="3" y="25"/>
                    </a:lnTo>
                    <a:close/>
                    <a:moveTo>
                      <a:pt x="41" y="3"/>
                    </a:moveTo>
                    <a:cubicBezTo>
                      <a:pt x="61" y="3"/>
                      <a:pt x="61" y="3"/>
                      <a:pt x="61" y="3"/>
                    </a:cubicBezTo>
                    <a:cubicBezTo>
                      <a:pt x="59" y="5"/>
                      <a:pt x="56" y="7"/>
                      <a:pt x="55" y="10"/>
                    </a:cubicBezTo>
                    <a:cubicBezTo>
                      <a:pt x="53" y="12"/>
                      <a:pt x="53" y="15"/>
                      <a:pt x="53" y="1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0"/>
                      <a:pt x="32" y="3"/>
                      <a:pt x="41" y="3"/>
                    </a:cubicBezTo>
                    <a:close/>
                    <a:moveTo>
                      <a:pt x="108" y="72"/>
                    </a:moveTo>
                    <a:cubicBezTo>
                      <a:pt x="94" y="59"/>
                      <a:pt x="94" y="59"/>
                      <a:pt x="94" y="59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5" y="68"/>
                      <a:pt x="61" y="73"/>
                      <a:pt x="67" y="73"/>
                    </a:cubicBezTo>
                    <a:cubicBezTo>
                      <a:pt x="74" y="73"/>
                      <a:pt x="81" y="65"/>
                      <a:pt x="81" y="55"/>
                    </a:cubicBezTo>
                    <a:cubicBezTo>
                      <a:pt x="81" y="46"/>
                      <a:pt x="74" y="38"/>
                      <a:pt x="67" y="38"/>
                    </a:cubicBezTo>
                    <a:cubicBezTo>
                      <a:pt x="62" y="38"/>
                      <a:pt x="58" y="41"/>
                      <a:pt x="56" y="45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108" y="36"/>
                      <a:pt x="117" y="45"/>
                      <a:pt x="117" y="55"/>
                    </a:cubicBezTo>
                    <a:cubicBezTo>
                      <a:pt x="117" y="62"/>
                      <a:pt x="113" y="68"/>
                      <a:pt x="108" y="72"/>
                    </a:cubicBezTo>
                    <a:close/>
                    <a:moveTo>
                      <a:pt x="56" y="59"/>
                    </a:moveTo>
                    <a:cubicBezTo>
                      <a:pt x="70" y="45"/>
                      <a:pt x="70" y="45"/>
                      <a:pt x="70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3"/>
                      <a:pt x="64" y="41"/>
                      <a:pt x="67" y="41"/>
                    </a:cubicBezTo>
                    <a:cubicBezTo>
                      <a:pt x="73" y="41"/>
                      <a:pt x="78" y="47"/>
                      <a:pt x="78" y="55"/>
                    </a:cubicBezTo>
                    <a:cubicBezTo>
                      <a:pt x="78" y="63"/>
                      <a:pt x="73" y="70"/>
                      <a:pt x="67" y="70"/>
                    </a:cubicBezTo>
                    <a:cubicBezTo>
                      <a:pt x="62" y="70"/>
                      <a:pt x="57" y="65"/>
                      <a:pt x="56" y="59"/>
                    </a:cubicBezTo>
                    <a:close/>
                    <a:moveTo>
                      <a:pt x="22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4"/>
                      <a:pt x="21" y="43"/>
                      <a:pt x="22" y="41"/>
                    </a:cubicBezTo>
                    <a:lnTo>
                      <a:pt x="22" y="45"/>
                    </a:lnTo>
                    <a:close/>
                    <a:moveTo>
                      <a:pt x="17" y="53"/>
                    </a:move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25" y="74"/>
                      <a:pt x="16" y="66"/>
                      <a:pt x="16" y="55"/>
                    </a:cubicBezTo>
                    <a:cubicBezTo>
                      <a:pt x="16" y="55"/>
                      <a:pt x="16" y="54"/>
                      <a:pt x="17" y="53"/>
                    </a:cubicBezTo>
                    <a:close/>
                    <a:moveTo>
                      <a:pt x="3" y="89"/>
                    </a:move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3" y="93"/>
                      <a:pt x="3" y="93"/>
                      <a:pt x="3" y="93"/>
                    </a:cubicBezTo>
                    <a:lnTo>
                      <a:pt x="3" y="89"/>
                    </a:lnTo>
                    <a:close/>
                    <a:moveTo>
                      <a:pt x="3" y="96"/>
                    </a:move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3" y="100"/>
                      <a:pt x="3" y="100"/>
                      <a:pt x="3" y="100"/>
                    </a:cubicBezTo>
                    <a:lnTo>
                      <a:pt x="3" y="96"/>
                    </a:lnTo>
                    <a:close/>
                    <a:moveTo>
                      <a:pt x="3" y="103"/>
                    </a:move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7"/>
                      <a:pt x="78" y="107"/>
                      <a:pt x="78" y="107"/>
                    </a:cubicBezTo>
                    <a:cubicBezTo>
                      <a:pt x="3" y="107"/>
                      <a:pt x="3" y="107"/>
                      <a:pt x="3" y="107"/>
                    </a:cubicBezTo>
                    <a:lnTo>
                      <a:pt x="3" y="103"/>
                    </a:lnTo>
                    <a:close/>
                    <a:moveTo>
                      <a:pt x="131" y="100"/>
                    </a:move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31" y="96"/>
                      <a:pt x="131" y="96"/>
                      <a:pt x="131" y="96"/>
                    </a:cubicBezTo>
                    <a:lnTo>
                      <a:pt x="131" y="100"/>
                    </a:lnTo>
                    <a:close/>
                    <a:moveTo>
                      <a:pt x="13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31" y="89"/>
                      <a:pt x="131" y="89"/>
                      <a:pt x="131" y="89"/>
                    </a:cubicBezTo>
                    <a:lnTo>
                      <a:pt x="131" y="93"/>
                    </a:lnTo>
                    <a:close/>
                    <a:moveTo>
                      <a:pt x="131" y="86"/>
                    </a:moveTo>
                    <a:cubicBezTo>
                      <a:pt x="122" y="86"/>
                      <a:pt x="122" y="86"/>
                      <a:pt x="122" y="86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6" y="74"/>
                      <a:pt x="120" y="70"/>
                      <a:pt x="125" y="70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0" y="40"/>
                      <a:pt x="115" y="36"/>
                      <a:pt x="115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131" y="25"/>
                      <a:pt x="131" y="25"/>
                      <a:pt x="131" y="25"/>
                    </a:cubicBezTo>
                    <a:lnTo>
                      <a:pt x="131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 bwMode="auto">
          <a:xfrm>
            <a:off x="2767013" y="2927747"/>
            <a:ext cx="1046560" cy="989409"/>
            <a:chOff x="1642919" y="3585922"/>
            <a:chExt cx="1395655" cy="1320448"/>
          </a:xfrm>
        </p:grpSpPr>
        <p:sp>
          <p:nvSpPr>
            <p:cNvPr id="17484" name="Rectangle 44"/>
            <p:cNvSpPr>
              <a:spLocks noChangeArrowheads="1"/>
            </p:cNvSpPr>
            <p:nvPr/>
          </p:nvSpPr>
          <p:spPr bwMode="auto">
            <a:xfrm>
              <a:off x="2263371" y="4489843"/>
              <a:ext cx="124380" cy="231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85" name="Freeform 10"/>
            <p:cNvSpPr/>
            <p:nvPr/>
          </p:nvSpPr>
          <p:spPr bwMode="auto">
            <a:xfrm>
              <a:off x="2366056" y="3585922"/>
              <a:ext cx="672518" cy="983467"/>
            </a:xfrm>
            <a:custGeom>
              <a:avLst/>
              <a:gdLst>
                <a:gd name="T0" fmla="*/ 2147483647 w 178"/>
                <a:gd name="T1" fmla="*/ 0 h 260"/>
                <a:gd name="T2" fmla="*/ 0 w 178"/>
                <a:gd name="T3" fmla="*/ 2147483647 h 260"/>
                <a:gd name="T4" fmla="*/ 0 w 178"/>
                <a:gd name="T5" fmla="*/ 2147483647 h 260"/>
                <a:gd name="T6" fmla="*/ 2147483647 w 178"/>
                <a:gd name="T7" fmla="*/ 2147483647 h 260"/>
                <a:gd name="T8" fmla="*/ 2147483647 w 178"/>
                <a:gd name="T9" fmla="*/ 2147483647 h 260"/>
                <a:gd name="T10" fmla="*/ 2147483647 w 178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" h="260">
                  <a:moveTo>
                    <a:pt x="55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111"/>
                    <a:pt x="67" y="200"/>
                    <a:pt x="144" y="260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12" y="165"/>
                    <a:pt x="66" y="89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86" name="Freeform 16"/>
            <p:cNvSpPr/>
            <p:nvPr/>
          </p:nvSpPr>
          <p:spPr bwMode="auto">
            <a:xfrm>
              <a:off x="1642919" y="3717532"/>
              <a:ext cx="1184500" cy="1188838"/>
            </a:xfrm>
            <a:custGeom>
              <a:avLst/>
              <a:gdLst>
                <a:gd name="T0" fmla="*/ 2147483647 w 313"/>
                <a:gd name="T1" fmla="*/ 2147483647 h 314"/>
                <a:gd name="T2" fmla="*/ 2147483647 w 313"/>
                <a:gd name="T3" fmla="*/ 2147483647 h 314"/>
                <a:gd name="T4" fmla="*/ 2147483647 w 313"/>
                <a:gd name="T5" fmla="*/ 2147483647 h 314"/>
                <a:gd name="T6" fmla="*/ 2147483647 w 313"/>
                <a:gd name="T7" fmla="*/ 2147483647 h 314"/>
                <a:gd name="T8" fmla="*/ 2147483647 w 313"/>
                <a:gd name="T9" fmla="*/ 2147483647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276" y="89"/>
                  </a:moveTo>
                  <a:cubicBezTo>
                    <a:pt x="239" y="23"/>
                    <a:pt x="155" y="0"/>
                    <a:pt x="89" y="38"/>
                  </a:cubicBezTo>
                  <a:cubicBezTo>
                    <a:pt x="23" y="75"/>
                    <a:pt x="0" y="159"/>
                    <a:pt x="37" y="225"/>
                  </a:cubicBezTo>
                  <a:cubicBezTo>
                    <a:pt x="75" y="291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87" name="Freeform 17"/>
            <p:cNvSpPr/>
            <p:nvPr/>
          </p:nvSpPr>
          <p:spPr bwMode="auto">
            <a:xfrm>
              <a:off x="1692092" y="3815879"/>
              <a:ext cx="1036980" cy="992145"/>
            </a:xfrm>
            <a:custGeom>
              <a:avLst/>
              <a:gdLst>
                <a:gd name="T0" fmla="*/ 2147483647 w 274"/>
                <a:gd name="T1" fmla="*/ 2147483647 h 262"/>
                <a:gd name="T2" fmla="*/ 2147483647 w 274"/>
                <a:gd name="T3" fmla="*/ 2147483647 h 262"/>
                <a:gd name="T4" fmla="*/ 2147483647 w 274"/>
                <a:gd name="T5" fmla="*/ 2147483647 h 262"/>
                <a:gd name="T6" fmla="*/ 2147483647 w 274"/>
                <a:gd name="T7" fmla="*/ 2147483647 h 262"/>
                <a:gd name="T8" fmla="*/ 2147483647 w 274"/>
                <a:gd name="T9" fmla="*/ 2147483647 h 262"/>
                <a:gd name="T10" fmla="*/ 2147483647 w 274"/>
                <a:gd name="T11" fmla="*/ 2147483647 h 262"/>
                <a:gd name="T12" fmla="*/ 2147483647 w 274"/>
                <a:gd name="T13" fmla="*/ 2147483647 h 262"/>
                <a:gd name="T14" fmla="*/ 2147483647 w 274"/>
                <a:gd name="T15" fmla="*/ 2147483647 h 262"/>
                <a:gd name="T16" fmla="*/ 2147483647 w 274"/>
                <a:gd name="T17" fmla="*/ 2147483647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2">
                  <a:moveTo>
                    <a:pt x="159" y="256"/>
                  </a:moveTo>
                  <a:cubicBezTo>
                    <a:pt x="108" y="262"/>
                    <a:pt x="59" y="238"/>
                    <a:pt x="34" y="193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3"/>
                    <a:pt x="111" y="8"/>
                    <a:pt x="128" y="6"/>
                  </a:cubicBezTo>
                  <a:cubicBezTo>
                    <a:pt x="179" y="0"/>
                    <a:pt x="228" y="24"/>
                    <a:pt x="253" y="69"/>
                  </a:cubicBezTo>
                  <a:cubicBezTo>
                    <a:pt x="270" y="98"/>
                    <a:pt x="274" y="132"/>
                    <a:pt x="265" y="164"/>
                  </a:cubicBezTo>
                  <a:cubicBezTo>
                    <a:pt x="256" y="197"/>
                    <a:pt x="235" y="224"/>
                    <a:pt x="206" y="241"/>
                  </a:cubicBezTo>
                  <a:cubicBezTo>
                    <a:pt x="191" y="249"/>
                    <a:pt x="176" y="254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88" name="Freeform 26"/>
            <p:cNvSpPr/>
            <p:nvPr/>
          </p:nvSpPr>
          <p:spPr bwMode="auto">
            <a:xfrm>
              <a:off x="1642919" y="3717532"/>
              <a:ext cx="1184500" cy="1188838"/>
            </a:xfrm>
            <a:custGeom>
              <a:avLst/>
              <a:gdLst>
                <a:gd name="T0" fmla="*/ 2147483647 w 313"/>
                <a:gd name="T1" fmla="*/ 2147483647 h 314"/>
                <a:gd name="T2" fmla="*/ 2147483647 w 313"/>
                <a:gd name="T3" fmla="*/ 2147483647 h 314"/>
                <a:gd name="T4" fmla="*/ 2147483647 w 313"/>
                <a:gd name="T5" fmla="*/ 2147483647 h 314"/>
                <a:gd name="T6" fmla="*/ 2147483647 w 313"/>
                <a:gd name="T7" fmla="*/ 2147483647 h 314"/>
                <a:gd name="T8" fmla="*/ 2147483647 w 313"/>
                <a:gd name="T9" fmla="*/ 2147483647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37" y="225"/>
                  </a:moveTo>
                  <a:cubicBezTo>
                    <a:pt x="75" y="291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9" y="23"/>
                    <a:pt x="155" y="0"/>
                    <a:pt x="89" y="38"/>
                  </a:cubicBezTo>
                  <a:cubicBezTo>
                    <a:pt x="23" y="75"/>
                    <a:pt x="0" y="159"/>
                    <a:pt x="37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1692141" y="3816325"/>
              <a:ext cx="1086038" cy="991528"/>
            </a:xfrm>
            <a:custGeom>
              <a:avLst/>
              <a:gdLst>
                <a:gd name="T0" fmla="*/ 159 w 287"/>
                <a:gd name="T1" fmla="*/ 256 h 262"/>
                <a:gd name="T2" fmla="*/ 34 w 287"/>
                <a:gd name="T3" fmla="*/ 193 h 262"/>
                <a:gd name="T4" fmla="*/ 81 w 287"/>
                <a:gd name="T5" fmla="*/ 22 h 262"/>
                <a:gd name="T6" fmla="*/ 128 w 287"/>
                <a:gd name="T7" fmla="*/ 6 h 262"/>
                <a:gd name="T8" fmla="*/ 253 w 287"/>
                <a:gd name="T9" fmla="*/ 69 h 262"/>
                <a:gd name="T10" fmla="*/ 206 w 287"/>
                <a:gd name="T11" fmla="*/ 241 h 262"/>
                <a:gd name="T12" fmla="*/ 159 w 287"/>
                <a:gd name="T13" fmla="*/ 256 h 262"/>
                <a:gd name="T14" fmla="*/ 159 w 287"/>
                <a:gd name="T15" fmla="*/ 2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62">
                  <a:moveTo>
                    <a:pt x="159" y="256"/>
                  </a:moveTo>
                  <a:cubicBezTo>
                    <a:pt x="108" y="262"/>
                    <a:pt x="59" y="238"/>
                    <a:pt x="34" y="193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3"/>
                    <a:pt x="111" y="8"/>
                    <a:pt x="128" y="6"/>
                  </a:cubicBezTo>
                  <a:cubicBezTo>
                    <a:pt x="179" y="0"/>
                    <a:pt x="228" y="24"/>
                    <a:pt x="253" y="69"/>
                  </a:cubicBezTo>
                  <a:cubicBezTo>
                    <a:pt x="287" y="129"/>
                    <a:pt x="266" y="206"/>
                    <a:pt x="206" y="241"/>
                  </a:cubicBezTo>
                  <a:cubicBezTo>
                    <a:pt x="191" y="249"/>
                    <a:pt x="176" y="254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90" name="Freeform 45"/>
            <p:cNvSpPr>
              <a:spLocks noEditPoints="1"/>
            </p:cNvSpPr>
            <p:nvPr/>
          </p:nvSpPr>
          <p:spPr bwMode="auto">
            <a:xfrm>
              <a:off x="1979901" y="4061746"/>
              <a:ext cx="510536" cy="510536"/>
            </a:xfrm>
            <a:custGeom>
              <a:avLst/>
              <a:gdLst>
                <a:gd name="T0" fmla="*/ 2147483647 w 135"/>
                <a:gd name="T1" fmla="*/ 2147483647 h 135"/>
                <a:gd name="T2" fmla="*/ 2147483647 w 135"/>
                <a:gd name="T3" fmla="*/ 0 h 135"/>
                <a:gd name="T4" fmla="*/ 2147483647 w 135"/>
                <a:gd name="T5" fmla="*/ 2147483647 h 135"/>
                <a:gd name="T6" fmla="*/ 0 w 135"/>
                <a:gd name="T7" fmla="*/ 2147483647 h 135"/>
                <a:gd name="T8" fmla="*/ 2147483647 w 135"/>
                <a:gd name="T9" fmla="*/ 2147483647 h 135"/>
                <a:gd name="T10" fmla="*/ 2147483647 w 135"/>
                <a:gd name="T11" fmla="*/ 2147483647 h 135"/>
                <a:gd name="T12" fmla="*/ 2147483647 w 135"/>
                <a:gd name="T13" fmla="*/ 2147483647 h 135"/>
                <a:gd name="T14" fmla="*/ 2147483647 w 135"/>
                <a:gd name="T15" fmla="*/ 2147483647 h 135"/>
                <a:gd name="T16" fmla="*/ 2147483647 w 135"/>
                <a:gd name="T17" fmla="*/ 2147483647 h 135"/>
                <a:gd name="T18" fmla="*/ 2147483647 w 135"/>
                <a:gd name="T19" fmla="*/ 2147483647 h 135"/>
                <a:gd name="T20" fmla="*/ 2147483647 w 135"/>
                <a:gd name="T21" fmla="*/ 2147483647 h 135"/>
                <a:gd name="T22" fmla="*/ 2147483647 w 135"/>
                <a:gd name="T23" fmla="*/ 2147483647 h 135"/>
                <a:gd name="T24" fmla="*/ 2147483647 w 135"/>
                <a:gd name="T25" fmla="*/ 2147483647 h 135"/>
                <a:gd name="T26" fmla="*/ 2147483647 w 135"/>
                <a:gd name="T27" fmla="*/ 2147483647 h 135"/>
                <a:gd name="T28" fmla="*/ 2147483647 w 135"/>
                <a:gd name="T29" fmla="*/ 2147483647 h 135"/>
                <a:gd name="T30" fmla="*/ 2147483647 w 135"/>
                <a:gd name="T31" fmla="*/ 2147483647 h 135"/>
                <a:gd name="T32" fmla="*/ 2147483647 w 135"/>
                <a:gd name="T33" fmla="*/ 2147483647 h 135"/>
                <a:gd name="T34" fmla="*/ 2147483647 w 135"/>
                <a:gd name="T35" fmla="*/ 2147483647 h 135"/>
                <a:gd name="T36" fmla="*/ 2147483647 w 135"/>
                <a:gd name="T37" fmla="*/ 2147483647 h 135"/>
                <a:gd name="T38" fmla="*/ 2147483647 w 135"/>
                <a:gd name="T39" fmla="*/ 2147483647 h 135"/>
                <a:gd name="T40" fmla="*/ 2147483647 w 135"/>
                <a:gd name="T41" fmla="*/ 2147483647 h 135"/>
                <a:gd name="T42" fmla="*/ 2147483647 w 135"/>
                <a:gd name="T43" fmla="*/ 2147483647 h 135"/>
                <a:gd name="T44" fmla="*/ 2147483647 w 135"/>
                <a:gd name="T45" fmla="*/ 2147483647 h 135"/>
                <a:gd name="T46" fmla="*/ 2147483647 w 135"/>
                <a:gd name="T47" fmla="*/ 2147483647 h 135"/>
                <a:gd name="T48" fmla="*/ 2147483647 w 135"/>
                <a:gd name="T49" fmla="*/ 2147483647 h 135"/>
                <a:gd name="T50" fmla="*/ 2147483647 w 135"/>
                <a:gd name="T51" fmla="*/ 2147483647 h 135"/>
                <a:gd name="T52" fmla="*/ 2147483647 w 135"/>
                <a:gd name="T53" fmla="*/ 2147483647 h 135"/>
                <a:gd name="T54" fmla="*/ 2147483647 w 135"/>
                <a:gd name="T55" fmla="*/ 2147483647 h 135"/>
                <a:gd name="T56" fmla="*/ 2147483647 w 135"/>
                <a:gd name="T57" fmla="*/ 2147483647 h 135"/>
                <a:gd name="T58" fmla="*/ 2147483647 w 135"/>
                <a:gd name="T59" fmla="*/ 2147483647 h 135"/>
                <a:gd name="T60" fmla="*/ 2147483647 w 135"/>
                <a:gd name="T61" fmla="*/ 2147483647 h 135"/>
                <a:gd name="T62" fmla="*/ 2147483647 w 135"/>
                <a:gd name="T63" fmla="*/ 2147483647 h 135"/>
                <a:gd name="T64" fmla="*/ 2147483647 w 135"/>
                <a:gd name="T65" fmla="*/ 2147483647 h 135"/>
                <a:gd name="T66" fmla="*/ 2147483647 w 135"/>
                <a:gd name="T67" fmla="*/ 2147483647 h 135"/>
                <a:gd name="T68" fmla="*/ 2147483647 w 135"/>
                <a:gd name="T69" fmla="*/ 2147483647 h 135"/>
                <a:gd name="T70" fmla="*/ 2147483647 w 135"/>
                <a:gd name="T71" fmla="*/ 2147483647 h 135"/>
                <a:gd name="T72" fmla="*/ 2147483647 w 135"/>
                <a:gd name="T73" fmla="*/ 2147483647 h 135"/>
                <a:gd name="T74" fmla="*/ 2147483647 w 135"/>
                <a:gd name="T75" fmla="*/ 2147483647 h 135"/>
                <a:gd name="T76" fmla="*/ 2147483647 w 135"/>
                <a:gd name="T77" fmla="*/ 2147483647 h 135"/>
                <a:gd name="T78" fmla="*/ 2147483647 w 135"/>
                <a:gd name="T79" fmla="*/ 2147483647 h 135"/>
                <a:gd name="T80" fmla="*/ 2147483647 w 135"/>
                <a:gd name="T81" fmla="*/ 2147483647 h 135"/>
                <a:gd name="T82" fmla="*/ 2147483647 w 135"/>
                <a:gd name="T83" fmla="*/ 2147483647 h 135"/>
                <a:gd name="T84" fmla="*/ 2147483647 w 135"/>
                <a:gd name="T85" fmla="*/ 2147483647 h 135"/>
                <a:gd name="T86" fmla="*/ 2147483647 w 135"/>
                <a:gd name="T87" fmla="*/ 2147483647 h 135"/>
                <a:gd name="T88" fmla="*/ 2147483647 w 135"/>
                <a:gd name="T89" fmla="*/ 2147483647 h 135"/>
                <a:gd name="T90" fmla="*/ 2147483647 w 135"/>
                <a:gd name="T91" fmla="*/ 2147483647 h 135"/>
                <a:gd name="T92" fmla="*/ 2147483647 w 135"/>
                <a:gd name="T93" fmla="*/ 2147483647 h 135"/>
                <a:gd name="T94" fmla="*/ 2147483647 w 135"/>
                <a:gd name="T95" fmla="*/ 2147483647 h 135"/>
                <a:gd name="T96" fmla="*/ 2147483647 w 135"/>
                <a:gd name="T97" fmla="*/ 2147483647 h 135"/>
                <a:gd name="T98" fmla="*/ 2147483647 w 135"/>
                <a:gd name="T99" fmla="*/ 2147483647 h 135"/>
                <a:gd name="T100" fmla="*/ 2147483647 w 135"/>
                <a:gd name="T101" fmla="*/ 2147483647 h 135"/>
                <a:gd name="T102" fmla="*/ 2147483647 w 135"/>
                <a:gd name="T103" fmla="*/ 2147483647 h 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5" h="135">
                  <a:moveTo>
                    <a:pt x="116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9" y="44"/>
                    <a:pt x="0" y="52"/>
                    <a:pt x="0" y="6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9" y="111"/>
                    <a:pt x="19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6" y="90"/>
                    <a:pt x="135" y="82"/>
                    <a:pt x="135" y="7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31"/>
                    <a:pt x="126" y="23"/>
                    <a:pt x="116" y="23"/>
                  </a:cubicBezTo>
                  <a:close/>
                  <a:moveTo>
                    <a:pt x="23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7"/>
                  </a:lnTo>
                  <a:close/>
                  <a:moveTo>
                    <a:pt x="112" y="20"/>
                  </a:moveTo>
                  <a:cubicBezTo>
                    <a:pt x="112" y="23"/>
                    <a:pt x="112" y="23"/>
                    <a:pt x="112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0"/>
                    <a:pt x="89" y="20"/>
                    <a:pt x="89" y="20"/>
                  </a:cubicBezTo>
                  <a:lnTo>
                    <a:pt x="112" y="20"/>
                  </a:lnTo>
                  <a:close/>
                  <a:moveTo>
                    <a:pt x="23" y="20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23" y="78"/>
                    <a:pt x="23" y="78"/>
                    <a:pt x="23" y="78"/>
                  </a:cubicBezTo>
                  <a:lnTo>
                    <a:pt x="23" y="20"/>
                  </a:lnTo>
                  <a:close/>
                  <a:moveTo>
                    <a:pt x="19" y="108"/>
                  </a:moveTo>
                  <a:cubicBezTo>
                    <a:pt x="10" y="108"/>
                    <a:pt x="3" y="101"/>
                    <a:pt x="3" y="9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5" y="75"/>
                    <a:pt x="7" y="77"/>
                    <a:pt x="10" y="79"/>
                  </a:cubicBezTo>
                  <a:cubicBezTo>
                    <a:pt x="13" y="80"/>
                    <a:pt x="16" y="81"/>
                    <a:pt x="1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08"/>
                    <a:pt x="49" y="108"/>
                    <a:pt x="49" y="108"/>
                  </a:cubicBezTo>
                  <a:lnTo>
                    <a:pt x="19" y="108"/>
                  </a:lnTo>
                  <a:close/>
                  <a:moveTo>
                    <a:pt x="112" y="132"/>
                  </a:moveTo>
                  <a:cubicBezTo>
                    <a:pt x="23" y="132"/>
                    <a:pt x="23" y="132"/>
                    <a:pt x="23" y="132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112" y="56"/>
                    <a:pt x="112" y="56"/>
                    <a:pt x="112" y="56"/>
                  </a:cubicBezTo>
                  <a:lnTo>
                    <a:pt x="112" y="132"/>
                  </a:lnTo>
                  <a:close/>
                  <a:moveTo>
                    <a:pt x="132" y="61"/>
                  </a:moveTo>
                  <a:cubicBezTo>
                    <a:pt x="130" y="59"/>
                    <a:pt x="128" y="56"/>
                    <a:pt x="125" y="55"/>
                  </a:cubicBezTo>
                  <a:cubicBezTo>
                    <a:pt x="122" y="54"/>
                    <a:pt x="119" y="53"/>
                    <a:pt x="11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25" y="26"/>
                    <a:pt x="132" y="33"/>
                    <a:pt x="132" y="41"/>
                  </a:cubicBezTo>
                  <a:lnTo>
                    <a:pt x="132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105400" y="2680098"/>
            <a:ext cx="1001316" cy="920353"/>
            <a:chOff x="4761088" y="3256171"/>
            <a:chExt cx="1334912" cy="1226442"/>
          </a:xfrm>
        </p:grpSpPr>
        <p:sp>
          <p:nvSpPr>
            <p:cNvPr id="46" name="Freeform 9"/>
            <p:cNvSpPr/>
            <p:nvPr/>
          </p:nvSpPr>
          <p:spPr bwMode="auto">
            <a:xfrm>
              <a:off x="4761088" y="3256171"/>
              <a:ext cx="506346" cy="1059849"/>
            </a:xfrm>
            <a:custGeom>
              <a:avLst/>
              <a:gdLst>
                <a:gd name="T0" fmla="*/ 66 w 134"/>
                <a:gd name="T1" fmla="*/ 7 h 280"/>
                <a:gd name="T2" fmla="*/ 0 w 134"/>
                <a:gd name="T3" fmla="*/ 247 h 280"/>
                <a:gd name="T4" fmla="*/ 44 w 134"/>
                <a:gd name="T5" fmla="*/ 280 h 280"/>
                <a:gd name="T6" fmla="*/ 121 w 134"/>
                <a:gd name="T7" fmla="*/ 0 h 280"/>
                <a:gd name="T8" fmla="*/ 66 w 134"/>
                <a:gd name="T9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80">
                  <a:moveTo>
                    <a:pt x="66" y="7"/>
                  </a:moveTo>
                  <a:cubicBezTo>
                    <a:pt x="77" y="96"/>
                    <a:pt x="51" y="181"/>
                    <a:pt x="0" y="247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104" y="204"/>
                    <a:pt x="134" y="104"/>
                    <a:pt x="121" y="0"/>
                  </a:cubicBezTo>
                  <a:lnTo>
                    <a:pt x="66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4988071" y="3422764"/>
              <a:ext cx="1058722" cy="961480"/>
            </a:xfrm>
            <a:custGeom>
              <a:avLst/>
              <a:gdLst>
                <a:gd name="T0" fmla="*/ 155 w 280"/>
                <a:gd name="T1" fmla="*/ 252 h 254"/>
                <a:gd name="T2" fmla="*/ 107 w 280"/>
                <a:gd name="T3" fmla="*/ 248 h 254"/>
                <a:gd name="T4" fmla="*/ 19 w 280"/>
                <a:gd name="T5" fmla="*/ 94 h 254"/>
                <a:gd name="T6" fmla="*/ 125 w 280"/>
                <a:gd name="T7" fmla="*/ 2 h 254"/>
                <a:gd name="T8" fmla="*/ 174 w 280"/>
                <a:gd name="T9" fmla="*/ 6 h 254"/>
                <a:gd name="T10" fmla="*/ 262 w 280"/>
                <a:gd name="T11" fmla="*/ 160 h 254"/>
                <a:gd name="T12" fmla="*/ 156 w 280"/>
                <a:gd name="T13" fmla="*/ 252 h 254"/>
                <a:gd name="T14" fmla="*/ 155 w 280"/>
                <a:gd name="T15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54">
                  <a:moveTo>
                    <a:pt x="155" y="252"/>
                  </a:moveTo>
                  <a:cubicBezTo>
                    <a:pt x="139" y="254"/>
                    <a:pt x="123" y="253"/>
                    <a:pt x="107" y="248"/>
                  </a:cubicBezTo>
                  <a:cubicBezTo>
                    <a:pt x="40" y="230"/>
                    <a:pt x="0" y="161"/>
                    <a:pt x="19" y="94"/>
                  </a:cubicBezTo>
                  <a:cubicBezTo>
                    <a:pt x="32" y="44"/>
                    <a:pt x="74" y="8"/>
                    <a:pt x="125" y="2"/>
                  </a:cubicBezTo>
                  <a:cubicBezTo>
                    <a:pt x="141" y="0"/>
                    <a:pt x="158" y="1"/>
                    <a:pt x="174" y="6"/>
                  </a:cubicBezTo>
                  <a:cubicBezTo>
                    <a:pt x="240" y="24"/>
                    <a:pt x="280" y="94"/>
                    <a:pt x="262" y="160"/>
                  </a:cubicBezTo>
                  <a:cubicBezTo>
                    <a:pt x="248" y="210"/>
                    <a:pt x="206" y="246"/>
                    <a:pt x="156" y="252"/>
                  </a:cubicBezTo>
                  <a:cubicBezTo>
                    <a:pt x="156" y="252"/>
                    <a:pt x="156" y="252"/>
                    <a:pt x="15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4942039" y="3329155"/>
              <a:ext cx="1153961" cy="1153458"/>
            </a:xfrm>
            <a:custGeom>
              <a:avLst/>
              <a:gdLst>
                <a:gd name="T0" fmla="*/ 20 w 305"/>
                <a:gd name="T1" fmla="*/ 116 h 305"/>
                <a:gd name="T2" fmla="*/ 116 w 305"/>
                <a:gd name="T3" fmla="*/ 284 h 305"/>
                <a:gd name="T4" fmla="*/ 284 w 305"/>
                <a:gd name="T5" fmla="*/ 188 h 305"/>
                <a:gd name="T6" fmla="*/ 189 w 305"/>
                <a:gd name="T7" fmla="*/ 20 h 305"/>
                <a:gd name="T8" fmla="*/ 20 w 305"/>
                <a:gd name="T9" fmla="*/ 11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20" y="116"/>
                  </a:moveTo>
                  <a:cubicBezTo>
                    <a:pt x="0" y="189"/>
                    <a:pt x="43" y="264"/>
                    <a:pt x="116" y="284"/>
                  </a:cubicBezTo>
                  <a:cubicBezTo>
                    <a:pt x="189" y="305"/>
                    <a:pt x="264" y="261"/>
                    <a:pt x="284" y="188"/>
                  </a:cubicBezTo>
                  <a:cubicBezTo>
                    <a:pt x="305" y="115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4988071" y="3422764"/>
              <a:ext cx="1020627" cy="961480"/>
            </a:xfrm>
            <a:custGeom>
              <a:avLst/>
              <a:gdLst>
                <a:gd name="T0" fmla="*/ 156 w 270"/>
                <a:gd name="T1" fmla="*/ 252 h 254"/>
                <a:gd name="T2" fmla="*/ 107 w 270"/>
                <a:gd name="T3" fmla="*/ 248 h 254"/>
                <a:gd name="T4" fmla="*/ 19 w 270"/>
                <a:gd name="T5" fmla="*/ 94 h 254"/>
                <a:gd name="T6" fmla="*/ 125 w 270"/>
                <a:gd name="T7" fmla="*/ 2 h 254"/>
                <a:gd name="T8" fmla="*/ 174 w 270"/>
                <a:gd name="T9" fmla="*/ 6 h 254"/>
                <a:gd name="T10" fmla="*/ 250 w 270"/>
                <a:gd name="T11" fmla="*/ 65 h 254"/>
                <a:gd name="T12" fmla="*/ 262 w 270"/>
                <a:gd name="T13" fmla="*/ 160 h 254"/>
                <a:gd name="T14" fmla="*/ 156 w 270"/>
                <a:gd name="T15" fmla="*/ 252 h 254"/>
                <a:gd name="T16" fmla="*/ 156 w 270"/>
                <a:gd name="T17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54">
                  <a:moveTo>
                    <a:pt x="156" y="252"/>
                  </a:moveTo>
                  <a:cubicBezTo>
                    <a:pt x="139" y="254"/>
                    <a:pt x="123" y="253"/>
                    <a:pt x="107" y="248"/>
                  </a:cubicBezTo>
                  <a:cubicBezTo>
                    <a:pt x="40" y="230"/>
                    <a:pt x="0" y="161"/>
                    <a:pt x="19" y="94"/>
                  </a:cubicBezTo>
                  <a:cubicBezTo>
                    <a:pt x="32" y="44"/>
                    <a:pt x="74" y="8"/>
                    <a:pt x="125" y="2"/>
                  </a:cubicBezTo>
                  <a:cubicBezTo>
                    <a:pt x="141" y="0"/>
                    <a:pt x="158" y="1"/>
                    <a:pt x="174" y="6"/>
                  </a:cubicBezTo>
                  <a:cubicBezTo>
                    <a:pt x="206" y="15"/>
                    <a:pt x="233" y="36"/>
                    <a:pt x="250" y="65"/>
                  </a:cubicBezTo>
                  <a:cubicBezTo>
                    <a:pt x="266" y="94"/>
                    <a:pt x="270" y="128"/>
                    <a:pt x="262" y="160"/>
                  </a:cubicBezTo>
                  <a:cubicBezTo>
                    <a:pt x="248" y="210"/>
                    <a:pt x="206" y="246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5302355" y="3665514"/>
              <a:ext cx="506345" cy="350638"/>
            </a:xfrm>
            <a:custGeom>
              <a:avLst/>
              <a:gdLst>
                <a:gd name="T0" fmla="*/ 129 w 134"/>
                <a:gd name="T1" fmla="*/ 0 h 93"/>
                <a:gd name="T2" fmla="*/ 5 w 134"/>
                <a:gd name="T3" fmla="*/ 0 h 93"/>
                <a:gd name="T4" fmla="*/ 0 w 134"/>
                <a:gd name="T5" fmla="*/ 5 h 93"/>
                <a:gd name="T6" fmla="*/ 0 w 134"/>
                <a:gd name="T7" fmla="*/ 74 h 93"/>
                <a:gd name="T8" fmla="*/ 5 w 134"/>
                <a:gd name="T9" fmla="*/ 79 h 93"/>
                <a:gd name="T10" fmla="*/ 52 w 134"/>
                <a:gd name="T11" fmla="*/ 79 h 93"/>
                <a:gd name="T12" fmla="*/ 52 w 134"/>
                <a:gd name="T13" fmla="*/ 86 h 93"/>
                <a:gd name="T14" fmla="*/ 42 w 134"/>
                <a:gd name="T15" fmla="*/ 86 h 93"/>
                <a:gd name="T16" fmla="*/ 42 w 134"/>
                <a:gd name="T17" fmla="*/ 93 h 93"/>
                <a:gd name="T18" fmla="*/ 92 w 134"/>
                <a:gd name="T19" fmla="*/ 93 h 93"/>
                <a:gd name="T20" fmla="*/ 92 w 134"/>
                <a:gd name="T21" fmla="*/ 86 h 93"/>
                <a:gd name="T22" fmla="*/ 83 w 134"/>
                <a:gd name="T23" fmla="*/ 86 h 93"/>
                <a:gd name="T24" fmla="*/ 83 w 134"/>
                <a:gd name="T25" fmla="*/ 79 h 93"/>
                <a:gd name="T26" fmla="*/ 129 w 134"/>
                <a:gd name="T27" fmla="*/ 79 h 93"/>
                <a:gd name="T28" fmla="*/ 134 w 134"/>
                <a:gd name="T29" fmla="*/ 74 h 93"/>
                <a:gd name="T30" fmla="*/ 134 w 134"/>
                <a:gd name="T31" fmla="*/ 5 h 93"/>
                <a:gd name="T32" fmla="*/ 129 w 134"/>
                <a:gd name="T33" fmla="*/ 0 h 93"/>
                <a:gd name="T34" fmla="*/ 80 w 134"/>
                <a:gd name="T35" fmla="*/ 86 h 93"/>
                <a:gd name="T36" fmla="*/ 55 w 134"/>
                <a:gd name="T37" fmla="*/ 86 h 93"/>
                <a:gd name="T38" fmla="*/ 55 w 134"/>
                <a:gd name="T39" fmla="*/ 79 h 93"/>
                <a:gd name="T40" fmla="*/ 80 w 134"/>
                <a:gd name="T41" fmla="*/ 79 h 93"/>
                <a:gd name="T42" fmla="*/ 80 w 134"/>
                <a:gd name="T43" fmla="*/ 86 h 93"/>
                <a:gd name="T44" fmla="*/ 127 w 134"/>
                <a:gd name="T45" fmla="*/ 8 h 93"/>
                <a:gd name="T46" fmla="*/ 127 w 134"/>
                <a:gd name="T47" fmla="*/ 71 h 93"/>
                <a:gd name="T48" fmla="*/ 8 w 134"/>
                <a:gd name="T49" fmla="*/ 71 h 93"/>
                <a:gd name="T50" fmla="*/ 8 w 134"/>
                <a:gd name="T51" fmla="*/ 8 h 93"/>
                <a:gd name="T52" fmla="*/ 127 w 134"/>
                <a:gd name="T5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93">
                  <a:moveTo>
                    <a:pt x="1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2" y="79"/>
                    <a:pt x="5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32" y="79"/>
                    <a:pt x="134" y="77"/>
                    <a:pt x="134" y="74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3"/>
                    <a:pt x="132" y="0"/>
                    <a:pt x="129" y="0"/>
                  </a:cubicBezTo>
                  <a:close/>
                  <a:moveTo>
                    <a:pt x="80" y="86"/>
                  </a:moveTo>
                  <a:cubicBezTo>
                    <a:pt x="55" y="86"/>
                    <a:pt x="55" y="86"/>
                    <a:pt x="55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80" y="79"/>
                    <a:pt x="80" y="79"/>
                    <a:pt x="80" y="79"/>
                  </a:cubicBezTo>
                  <a:lnTo>
                    <a:pt x="80" y="86"/>
                  </a:lnTo>
                  <a:close/>
                  <a:moveTo>
                    <a:pt x="127" y="8"/>
                  </a:moveTo>
                  <a:cubicBezTo>
                    <a:pt x="127" y="71"/>
                    <a:pt x="127" y="71"/>
                    <a:pt x="127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127" y="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357909" y="3714698"/>
              <a:ext cx="95237" cy="207845"/>
            </a:xfrm>
            <a:custGeom>
              <a:avLst/>
              <a:gdLst>
                <a:gd name="T0" fmla="*/ 25 w 25"/>
                <a:gd name="T1" fmla="*/ 47 h 55"/>
                <a:gd name="T2" fmla="*/ 25 w 25"/>
                <a:gd name="T3" fmla="*/ 36 h 55"/>
                <a:gd name="T4" fmla="*/ 25 w 25"/>
                <a:gd name="T5" fmla="*/ 24 h 55"/>
                <a:gd name="T6" fmla="*/ 25 w 25"/>
                <a:gd name="T7" fmla="*/ 13 h 55"/>
                <a:gd name="T8" fmla="*/ 13 w 25"/>
                <a:gd name="T9" fmla="*/ 0 h 55"/>
                <a:gd name="T10" fmla="*/ 0 w 25"/>
                <a:gd name="T11" fmla="*/ 13 h 55"/>
                <a:gd name="T12" fmla="*/ 0 w 25"/>
                <a:gd name="T13" fmla="*/ 24 h 55"/>
                <a:gd name="T14" fmla="*/ 0 w 25"/>
                <a:gd name="T15" fmla="*/ 36 h 55"/>
                <a:gd name="T16" fmla="*/ 0 w 25"/>
                <a:gd name="T17" fmla="*/ 47 h 55"/>
                <a:gd name="T18" fmla="*/ 22 w 25"/>
                <a:gd name="T19" fmla="*/ 46 h 55"/>
                <a:gd name="T20" fmla="*/ 13 w 25"/>
                <a:gd name="T21" fmla="*/ 52 h 55"/>
                <a:gd name="T22" fmla="*/ 3 w 25"/>
                <a:gd name="T23" fmla="*/ 46 h 55"/>
                <a:gd name="T24" fmla="*/ 4 w 25"/>
                <a:gd name="T25" fmla="*/ 47 h 55"/>
                <a:gd name="T26" fmla="*/ 6 w 25"/>
                <a:gd name="T27" fmla="*/ 48 h 55"/>
                <a:gd name="T28" fmla="*/ 7 w 25"/>
                <a:gd name="T29" fmla="*/ 48 h 55"/>
                <a:gd name="T30" fmla="*/ 9 w 25"/>
                <a:gd name="T31" fmla="*/ 49 h 55"/>
                <a:gd name="T32" fmla="*/ 10 w 25"/>
                <a:gd name="T33" fmla="*/ 49 h 55"/>
                <a:gd name="T34" fmla="*/ 11 w 25"/>
                <a:gd name="T35" fmla="*/ 49 h 55"/>
                <a:gd name="T36" fmla="*/ 14 w 25"/>
                <a:gd name="T37" fmla="*/ 49 h 55"/>
                <a:gd name="T38" fmla="*/ 16 w 25"/>
                <a:gd name="T39" fmla="*/ 49 h 55"/>
                <a:gd name="T40" fmla="*/ 17 w 25"/>
                <a:gd name="T41" fmla="*/ 49 h 55"/>
                <a:gd name="T42" fmla="*/ 19 w 25"/>
                <a:gd name="T43" fmla="*/ 48 h 55"/>
                <a:gd name="T44" fmla="*/ 20 w 25"/>
                <a:gd name="T45" fmla="*/ 48 h 55"/>
                <a:gd name="T46" fmla="*/ 21 w 25"/>
                <a:gd name="T47" fmla="*/ 47 h 55"/>
                <a:gd name="T48" fmla="*/ 22 w 25"/>
                <a:gd name="T49" fmla="*/ 46 h 55"/>
                <a:gd name="T50" fmla="*/ 13 w 25"/>
                <a:gd name="T51" fmla="*/ 10 h 55"/>
                <a:gd name="T52" fmla="*/ 5 w 25"/>
                <a:gd name="T53" fmla="*/ 7 h 55"/>
                <a:gd name="T54" fmla="*/ 21 w 25"/>
                <a:gd name="T55" fmla="*/ 7 h 55"/>
                <a:gd name="T56" fmla="*/ 3 w 25"/>
                <a:gd name="T57" fmla="*/ 12 h 55"/>
                <a:gd name="T58" fmla="*/ 22 w 25"/>
                <a:gd name="T59" fmla="*/ 12 h 55"/>
                <a:gd name="T60" fmla="*/ 21 w 25"/>
                <a:gd name="T61" fmla="*/ 15 h 55"/>
                <a:gd name="T62" fmla="*/ 4 w 25"/>
                <a:gd name="T63" fmla="*/ 15 h 55"/>
                <a:gd name="T64" fmla="*/ 3 w 25"/>
                <a:gd name="T65" fmla="*/ 12 h 55"/>
                <a:gd name="T66" fmla="*/ 13 w 25"/>
                <a:gd name="T67" fmla="*/ 20 h 55"/>
                <a:gd name="T68" fmla="*/ 22 w 25"/>
                <a:gd name="T69" fmla="*/ 19 h 55"/>
                <a:gd name="T70" fmla="*/ 13 w 25"/>
                <a:gd name="T71" fmla="*/ 23 h 55"/>
                <a:gd name="T72" fmla="*/ 3 w 25"/>
                <a:gd name="T73" fmla="*/ 19 h 55"/>
                <a:gd name="T74" fmla="*/ 3 w 25"/>
                <a:gd name="T75" fmla="*/ 23 h 55"/>
                <a:gd name="T76" fmla="*/ 22 w 25"/>
                <a:gd name="T77" fmla="*/ 23 h 55"/>
                <a:gd name="T78" fmla="*/ 21 w 25"/>
                <a:gd name="T79" fmla="*/ 26 h 55"/>
                <a:gd name="T80" fmla="*/ 4 w 25"/>
                <a:gd name="T81" fmla="*/ 26 h 55"/>
                <a:gd name="T82" fmla="*/ 3 w 25"/>
                <a:gd name="T83" fmla="*/ 23 h 55"/>
                <a:gd name="T84" fmla="*/ 13 w 25"/>
                <a:gd name="T85" fmla="*/ 32 h 55"/>
                <a:gd name="T86" fmla="*/ 22 w 25"/>
                <a:gd name="T87" fmla="*/ 30 h 55"/>
                <a:gd name="T88" fmla="*/ 13 w 25"/>
                <a:gd name="T89" fmla="*/ 34 h 55"/>
                <a:gd name="T90" fmla="*/ 3 w 25"/>
                <a:gd name="T91" fmla="*/ 30 h 55"/>
                <a:gd name="T92" fmla="*/ 3 w 25"/>
                <a:gd name="T93" fmla="*/ 35 h 55"/>
                <a:gd name="T94" fmla="*/ 22 w 25"/>
                <a:gd name="T95" fmla="*/ 35 h 55"/>
                <a:gd name="T96" fmla="*/ 21 w 25"/>
                <a:gd name="T97" fmla="*/ 38 h 55"/>
                <a:gd name="T98" fmla="*/ 10 w 25"/>
                <a:gd name="T99" fmla="*/ 40 h 55"/>
                <a:gd name="T100" fmla="*/ 3 w 25"/>
                <a:gd name="T101" fmla="*/ 36 h 55"/>
                <a:gd name="T102" fmla="*/ 3 w 25"/>
                <a:gd name="T103" fmla="*/ 41 h 55"/>
                <a:gd name="T104" fmla="*/ 22 w 25"/>
                <a:gd name="T105" fmla="*/ 41 h 55"/>
                <a:gd name="T106" fmla="*/ 21 w 25"/>
                <a:gd name="T107" fmla="*/ 43 h 55"/>
                <a:gd name="T108" fmla="*/ 4 w 25"/>
                <a:gd name="T109" fmla="*/ 43 h 55"/>
                <a:gd name="T110" fmla="*/ 3 w 25"/>
                <a:gd name="T11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55">
                  <a:moveTo>
                    <a:pt x="13" y="55"/>
                  </a:moveTo>
                  <a:cubicBezTo>
                    <a:pt x="20" y="55"/>
                    <a:pt x="25" y="52"/>
                    <a:pt x="25" y="47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0" y="0"/>
                    <a:pt x="13" y="0"/>
                  </a:cubicBezTo>
                  <a:cubicBezTo>
                    <a:pt x="6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6" y="55"/>
                    <a:pt x="13" y="55"/>
                  </a:cubicBezTo>
                  <a:close/>
                  <a:moveTo>
                    <a:pt x="22" y="46"/>
                  </a:moveTo>
                  <a:cubicBezTo>
                    <a:pt x="22" y="47"/>
                    <a:pt x="22" y="47"/>
                    <a:pt x="22" y="47"/>
                  </a:cubicBezTo>
                  <a:cubicBezTo>
                    <a:pt x="22" y="49"/>
                    <a:pt x="18" y="52"/>
                    <a:pt x="13" y="52"/>
                  </a:cubicBezTo>
                  <a:cubicBezTo>
                    <a:pt x="7" y="52"/>
                    <a:pt x="3" y="49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8" y="48"/>
                    <a:pt x="8" y="48"/>
                  </a:cubicBezTo>
                  <a:cubicBezTo>
                    <a:pt x="8" y="48"/>
                    <a:pt x="8" y="48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49"/>
                    <a:pt x="14" y="49"/>
                    <a:pt x="14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6"/>
                  </a:cubicBezTo>
                  <a:close/>
                  <a:moveTo>
                    <a:pt x="20" y="7"/>
                  </a:moveTo>
                  <a:cubicBezTo>
                    <a:pt x="19" y="9"/>
                    <a:pt x="16" y="10"/>
                    <a:pt x="13" y="10"/>
                  </a:cubicBezTo>
                  <a:cubicBezTo>
                    <a:pt x="10" y="10"/>
                    <a:pt x="7" y="9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8" y="4"/>
                    <a:pt x="13" y="4"/>
                  </a:cubicBezTo>
                  <a:cubicBezTo>
                    <a:pt x="18" y="4"/>
                    <a:pt x="21" y="6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lose/>
                  <a:moveTo>
                    <a:pt x="3" y="12"/>
                  </a:moveTo>
                  <a:cubicBezTo>
                    <a:pt x="6" y="13"/>
                    <a:pt x="9" y="14"/>
                    <a:pt x="13" y="14"/>
                  </a:cubicBezTo>
                  <a:cubicBezTo>
                    <a:pt x="17" y="14"/>
                    <a:pt x="20" y="13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1" y="15"/>
                  </a:cubicBezTo>
                  <a:cubicBezTo>
                    <a:pt x="20" y="16"/>
                    <a:pt x="16" y="17"/>
                    <a:pt x="13" y="17"/>
                  </a:cubicBezTo>
                  <a:cubicBezTo>
                    <a:pt x="9" y="17"/>
                    <a:pt x="6" y="16"/>
                    <a:pt x="4" y="15"/>
                  </a:cubicBezTo>
                  <a:cubicBezTo>
                    <a:pt x="4" y="14"/>
                    <a:pt x="3" y="14"/>
                    <a:pt x="3" y="13"/>
                  </a:cubicBezTo>
                  <a:lnTo>
                    <a:pt x="3" y="12"/>
                  </a:lnTo>
                  <a:close/>
                  <a:moveTo>
                    <a:pt x="3" y="18"/>
                  </a:moveTo>
                  <a:cubicBezTo>
                    <a:pt x="6" y="19"/>
                    <a:pt x="9" y="20"/>
                    <a:pt x="13" y="20"/>
                  </a:cubicBezTo>
                  <a:cubicBezTo>
                    <a:pt x="17" y="20"/>
                    <a:pt x="20" y="19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0" y="22"/>
                    <a:pt x="16" y="23"/>
                    <a:pt x="13" y="23"/>
                  </a:cubicBezTo>
                  <a:cubicBezTo>
                    <a:pt x="9" y="23"/>
                    <a:pt x="6" y="22"/>
                    <a:pt x="4" y="20"/>
                  </a:cubicBezTo>
                  <a:cubicBezTo>
                    <a:pt x="4" y="20"/>
                    <a:pt x="3" y="19"/>
                    <a:pt x="3" y="19"/>
                  </a:cubicBezTo>
                  <a:lnTo>
                    <a:pt x="3" y="18"/>
                  </a:lnTo>
                  <a:close/>
                  <a:moveTo>
                    <a:pt x="3" y="23"/>
                  </a:move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1" y="26"/>
                  </a:cubicBezTo>
                  <a:cubicBezTo>
                    <a:pt x="20" y="28"/>
                    <a:pt x="16" y="29"/>
                    <a:pt x="13" y="29"/>
                  </a:cubicBezTo>
                  <a:cubicBezTo>
                    <a:pt x="9" y="29"/>
                    <a:pt x="6" y="28"/>
                    <a:pt x="4" y="26"/>
                  </a:cubicBezTo>
                  <a:cubicBezTo>
                    <a:pt x="4" y="26"/>
                    <a:pt x="3" y="25"/>
                    <a:pt x="3" y="24"/>
                  </a:cubicBezTo>
                  <a:lnTo>
                    <a:pt x="3" y="23"/>
                  </a:lnTo>
                  <a:close/>
                  <a:moveTo>
                    <a:pt x="3" y="29"/>
                  </a:moveTo>
                  <a:cubicBezTo>
                    <a:pt x="6" y="31"/>
                    <a:pt x="9" y="32"/>
                    <a:pt x="13" y="32"/>
                  </a:cubicBezTo>
                  <a:cubicBezTo>
                    <a:pt x="17" y="32"/>
                    <a:pt x="20" y="31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2"/>
                    <a:pt x="21" y="32"/>
                  </a:cubicBezTo>
                  <a:cubicBezTo>
                    <a:pt x="20" y="33"/>
                    <a:pt x="16" y="34"/>
                    <a:pt x="13" y="34"/>
                  </a:cubicBezTo>
                  <a:cubicBezTo>
                    <a:pt x="9" y="34"/>
                    <a:pt x="6" y="33"/>
                    <a:pt x="4" y="32"/>
                  </a:cubicBezTo>
                  <a:cubicBezTo>
                    <a:pt x="4" y="32"/>
                    <a:pt x="3" y="31"/>
                    <a:pt x="3" y="30"/>
                  </a:cubicBezTo>
                  <a:lnTo>
                    <a:pt x="3" y="29"/>
                  </a:lnTo>
                  <a:close/>
                  <a:moveTo>
                    <a:pt x="3" y="35"/>
                  </a:moveTo>
                  <a:cubicBezTo>
                    <a:pt x="6" y="37"/>
                    <a:pt x="9" y="37"/>
                    <a:pt x="13" y="37"/>
                  </a:cubicBezTo>
                  <a:cubicBezTo>
                    <a:pt x="17" y="37"/>
                    <a:pt x="20" y="37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1" y="38"/>
                  </a:cubicBezTo>
                  <a:cubicBezTo>
                    <a:pt x="20" y="39"/>
                    <a:pt x="16" y="40"/>
                    <a:pt x="13" y="40"/>
                  </a:cubicBezTo>
                  <a:cubicBezTo>
                    <a:pt x="12" y="40"/>
                    <a:pt x="11" y="40"/>
                    <a:pt x="10" y="40"/>
                  </a:cubicBezTo>
                  <a:cubicBezTo>
                    <a:pt x="8" y="40"/>
                    <a:pt x="6" y="39"/>
                    <a:pt x="4" y="38"/>
                  </a:cubicBezTo>
                  <a:cubicBezTo>
                    <a:pt x="4" y="37"/>
                    <a:pt x="3" y="37"/>
                    <a:pt x="3" y="36"/>
                  </a:cubicBezTo>
                  <a:lnTo>
                    <a:pt x="3" y="35"/>
                  </a:lnTo>
                  <a:close/>
                  <a:moveTo>
                    <a:pt x="3" y="41"/>
                  </a:moveTo>
                  <a:cubicBezTo>
                    <a:pt x="6" y="42"/>
                    <a:pt x="9" y="43"/>
                    <a:pt x="13" y="43"/>
                  </a:cubicBezTo>
                  <a:cubicBezTo>
                    <a:pt x="17" y="43"/>
                    <a:pt x="20" y="42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3"/>
                    <a:pt x="21" y="43"/>
                  </a:cubicBezTo>
                  <a:cubicBezTo>
                    <a:pt x="20" y="45"/>
                    <a:pt x="16" y="46"/>
                    <a:pt x="13" y="46"/>
                  </a:cubicBezTo>
                  <a:cubicBezTo>
                    <a:pt x="9" y="46"/>
                    <a:pt x="6" y="45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lnTo>
                    <a:pt x="3" y="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5480131" y="3755950"/>
              <a:ext cx="93650" cy="125342"/>
            </a:xfrm>
            <a:custGeom>
              <a:avLst/>
              <a:gdLst>
                <a:gd name="T0" fmla="*/ 26 w 65"/>
                <a:gd name="T1" fmla="*/ 86 h 86"/>
                <a:gd name="T2" fmla="*/ 65 w 65"/>
                <a:gd name="T3" fmla="*/ 41 h 86"/>
                <a:gd name="T4" fmla="*/ 26 w 65"/>
                <a:gd name="T5" fmla="*/ 0 h 86"/>
                <a:gd name="T6" fmla="*/ 26 w 65"/>
                <a:gd name="T7" fmla="*/ 18 h 86"/>
                <a:gd name="T8" fmla="*/ 0 w 65"/>
                <a:gd name="T9" fmla="*/ 18 h 86"/>
                <a:gd name="T10" fmla="*/ 0 w 65"/>
                <a:gd name="T11" fmla="*/ 65 h 86"/>
                <a:gd name="T12" fmla="*/ 26 w 65"/>
                <a:gd name="T13" fmla="*/ 65 h 86"/>
                <a:gd name="T14" fmla="*/ 26 w 6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6">
                  <a:moveTo>
                    <a:pt x="26" y="86"/>
                  </a:moveTo>
                  <a:lnTo>
                    <a:pt x="65" y="41"/>
                  </a:lnTo>
                  <a:lnTo>
                    <a:pt x="26" y="0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5302355" y="4028845"/>
              <a:ext cx="506345" cy="147554"/>
            </a:xfrm>
            <a:custGeom>
              <a:avLst/>
              <a:gdLst>
                <a:gd name="T0" fmla="*/ 129 w 134"/>
                <a:gd name="T1" fmla="*/ 0 h 39"/>
                <a:gd name="T2" fmla="*/ 5 w 134"/>
                <a:gd name="T3" fmla="*/ 39 h 39"/>
                <a:gd name="T4" fmla="*/ 8 w 134"/>
                <a:gd name="T5" fmla="*/ 22 h 39"/>
                <a:gd name="T6" fmla="*/ 8 w 134"/>
                <a:gd name="T7" fmla="*/ 7 h 39"/>
                <a:gd name="T8" fmla="*/ 14 w 134"/>
                <a:gd name="T9" fmla="*/ 25 h 39"/>
                <a:gd name="T10" fmla="*/ 14 w 134"/>
                <a:gd name="T11" fmla="*/ 25 h 39"/>
                <a:gd name="T12" fmla="*/ 17 w 134"/>
                <a:gd name="T13" fmla="*/ 16 h 39"/>
                <a:gd name="T14" fmla="*/ 24 w 134"/>
                <a:gd name="T15" fmla="*/ 7 h 39"/>
                <a:gd name="T16" fmla="*/ 24 w 134"/>
                <a:gd name="T17" fmla="*/ 31 h 39"/>
                <a:gd name="T18" fmla="*/ 33 w 134"/>
                <a:gd name="T19" fmla="*/ 16 h 39"/>
                <a:gd name="T20" fmla="*/ 33 w 134"/>
                <a:gd name="T21" fmla="*/ 16 h 39"/>
                <a:gd name="T22" fmla="*/ 33 w 134"/>
                <a:gd name="T23" fmla="*/ 13 h 39"/>
                <a:gd name="T24" fmla="*/ 26 w 134"/>
                <a:gd name="T25" fmla="*/ 31 h 39"/>
                <a:gd name="T26" fmla="*/ 42 w 134"/>
                <a:gd name="T27" fmla="*/ 22 h 39"/>
                <a:gd name="T28" fmla="*/ 36 w 134"/>
                <a:gd name="T29" fmla="*/ 13 h 39"/>
                <a:gd name="T30" fmla="*/ 36 w 134"/>
                <a:gd name="T31" fmla="*/ 13 h 39"/>
                <a:gd name="T32" fmla="*/ 36 w 134"/>
                <a:gd name="T33" fmla="*/ 25 h 39"/>
                <a:gd name="T34" fmla="*/ 45 w 134"/>
                <a:gd name="T35" fmla="*/ 22 h 39"/>
                <a:gd name="T36" fmla="*/ 45 w 134"/>
                <a:gd name="T37" fmla="*/ 7 h 39"/>
                <a:gd name="T38" fmla="*/ 52 w 134"/>
                <a:gd name="T39" fmla="*/ 25 h 39"/>
                <a:gd name="T40" fmla="*/ 52 w 134"/>
                <a:gd name="T41" fmla="*/ 25 h 39"/>
                <a:gd name="T42" fmla="*/ 55 w 134"/>
                <a:gd name="T43" fmla="*/ 16 h 39"/>
                <a:gd name="T44" fmla="*/ 61 w 134"/>
                <a:gd name="T45" fmla="*/ 7 h 39"/>
                <a:gd name="T46" fmla="*/ 61 w 134"/>
                <a:gd name="T47" fmla="*/ 31 h 39"/>
                <a:gd name="T48" fmla="*/ 70 w 134"/>
                <a:gd name="T49" fmla="*/ 16 h 39"/>
                <a:gd name="T50" fmla="*/ 70 w 134"/>
                <a:gd name="T51" fmla="*/ 16 h 39"/>
                <a:gd name="T52" fmla="*/ 70 w 134"/>
                <a:gd name="T53" fmla="*/ 13 h 39"/>
                <a:gd name="T54" fmla="*/ 64 w 134"/>
                <a:gd name="T55" fmla="*/ 31 h 39"/>
                <a:gd name="T56" fmla="*/ 80 w 134"/>
                <a:gd name="T57" fmla="*/ 22 h 39"/>
                <a:gd name="T58" fmla="*/ 73 w 134"/>
                <a:gd name="T59" fmla="*/ 13 h 39"/>
                <a:gd name="T60" fmla="*/ 73 w 134"/>
                <a:gd name="T61" fmla="*/ 13 h 39"/>
                <a:gd name="T62" fmla="*/ 73 w 134"/>
                <a:gd name="T63" fmla="*/ 25 h 39"/>
                <a:gd name="T64" fmla="*/ 83 w 134"/>
                <a:gd name="T65" fmla="*/ 22 h 39"/>
                <a:gd name="T66" fmla="*/ 83 w 134"/>
                <a:gd name="T67" fmla="*/ 7 h 39"/>
                <a:gd name="T68" fmla="*/ 89 w 134"/>
                <a:gd name="T69" fmla="*/ 25 h 39"/>
                <a:gd name="T70" fmla="*/ 89 w 134"/>
                <a:gd name="T71" fmla="*/ 25 h 39"/>
                <a:gd name="T72" fmla="*/ 92 w 134"/>
                <a:gd name="T73" fmla="*/ 16 h 39"/>
                <a:gd name="T74" fmla="*/ 99 w 134"/>
                <a:gd name="T75" fmla="*/ 7 h 39"/>
                <a:gd name="T76" fmla="*/ 99 w 134"/>
                <a:gd name="T77" fmla="*/ 31 h 39"/>
                <a:gd name="T78" fmla="*/ 108 w 134"/>
                <a:gd name="T79" fmla="*/ 16 h 39"/>
                <a:gd name="T80" fmla="*/ 108 w 134"/>
                <a:gd name="T81" fmla="*/ 16 h 39"/>
                <a:gd name="T82" fmla="*/ 108 w 134"/>
                <a:gd name="T83" fmla="*/ 13 h 39"/>
                <a:gd name="T84" fmla="*/ 101 w 134"/>
                <a:gd name="T85" fmla="*/ 31 h 39"/>
                <a:gd name="T86" fmla="*/ 117 w 134"/>
                <a:gd name="T87" fmla="*/ 22 h 39"/>
                <a:gd name="T88" fmla="*/ 111 w 134"/>
                <a:gd name="T89" fmla="*/ 13 h 39"/>
                <a:gd name="T90" fmla="*/ 111 w 134"/>
                <a:gd name="T91" fmla="*/ 13 h 39"/>
                <a:gd name="T92" fmla="*/ 111 w 134"/>
                <a:gd name="T93" fmla="*/ 25 h 39"/>
                <a:gd name="T94" fmla="*/ 120 w 134"/>
                <a:gd name="T95" fmla="*/ 22 h 39"/>
                <a:gd name="T96" fmla="*/ 120 w 134"/>
                <a:gd name="T97" fmla="*/ 7 h 39"/>
                <a:gd name="T98" fmla="*/ 127 w 134"/>
                <a:gd name="T99" fmla="*/ 25 h 39"/>
                <a:gd name="T100" fmla="*/ 127 w 134"/>
                <a:gd name="T101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39">
                  <a:moveTo>
                    <a:pt x="129" y="39"/>
                  </a:moveTo>
                  <a:cubicBezTo>
                    <a:pt x="132" y="39"/>
                    <a:pt x="134" y="36"/>
                    <a:pt x="134" y="34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2"/>
                    <a:pt x="132" y="0"/>
                    <a:pt x="1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9"/>
                    <a:pt x="5" y="39"/>
                  </a:cubicBezTo>
                  <a:lnTo>
                    <a:pt x="129" y="39"/>
                  </a:lnTo>
                  <a:close/>
                  <a:moveTo>
                    <a:pt x="14" y="16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14" y="16"/>
                  </a:lnTo>
                  <a:close/>
                  <a:moveTo>
                    <a:pt x="8" y="13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8" y="13"/>
                  </a:lnTo>
                  <a:close/>
                  <a:moveTo>
                    <a:pt x="14" y="25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14" y="25"/>
                  </a:lnTo>
                  <a:close/>
                  <a:moveTo>
                    <a:pt x="24" y="1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24" y="16"/>
                  </a:lnTo>
                  <a:close/>
                  <a:moveTo>
                    <a:pt x="17" y="1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3"/>
                    <a:pt x="24" y="13"/>
                    <a:pt x="24" y="13"/>
                  </a:cubicBezTo>
                  <a:lnTo>
                    <a:pt x="17" y="13"/>
                  </a:lnTo>
                  <a:close/>
                  <a:moveTo>
                    <a:pt x="24" y="25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5"/>
                    <a:pt x="17" y="25"/>
                    <a:pt x="17" y="25"/>
                  </a:cubicBezTo>
                  <a:lnTo>
                    <a:pt x="24" y="25"/>
                  </a:lnTo>
                  <a:close/>
                  <a:moveTo>
                    <a:pt x="33" y="16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33" y="16"/>
                  </a:lnTo>
                  <a:close/>
                  <a:moveTo>
                    <a:pt x="26" y="13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33" y="25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33" y="25"/>
                  </a:lnTo>
                  <a:close/>
                  <a:moveTo>
                    <a:pt x="42" y="16"/>
                  </a:moveTo>
                  <a:cubicBezTo>
                    <a:pt x="42" y="22"/>
                    <a:pt x="42" y="22"/>
                    <a:pt x="42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42" y="16"/>
                  </a:lnTo>
                  <a:close/>
                  <a:moveTo>
                    <a:pt x="36" y="13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13"/>
                    <a:pt x="42" y="13"/>
                    <a:pt x="42" y="13"/>
                  </a:cubicBezTo>
                  <a:lnTo>
                    <a:pt x="36" y="13"/>
                  </a:lnTo>
                  <a:close/>
                  <a:moveTo>
                    <a:pt x="42" y="25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lnTo>
                    <a:pt x="42" y="25"/>
                  </a:lnTo>
                  <a:close/>
                  <a:moveTo>
                    <a:pt x="52" y="16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2" y="16"/>
                  </a:lnTo>
                  <a:close/>
                  <a:moveTo>
                    <a:pt x="45" y="13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5" y="13"/>
                  </a:lnTo>
                  <a:close/>
                  <a:moveTo>
                    <a:pt x="52" y="25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25"/>
                    <a:pt x="45" y="25"/>
                    <a:pt x="45" y="25"/>
                  </a:cubicBezTo>
                  <a:lnTo>
                    <a:pt x="52" y="25"/>
                  </a:lnTo>
                  <a:close/>
                  <a:moveTo>
                    <a:pt x="61" y="16"/>
                  </a:moveTo>
                  <a:cubicBezTo>
                    <a:pt x="61" y="22"/>
                    <a:pt x="61" y="22"/>
                    <a:pt x="61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16"/>
                    <a:pt x="55" y="16"/>
                    <a:pt x="55" y="16"/>
                  </a:cubicBezTo>
                  <a:lnTo>
                    <a:pt x="61" y="16"/>
                  </a:lnTo>
                  <a:close/>
                  <a:moveTo>
                    <a:pt x="55" y="13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3"/>
                    <a:pt x="61" y="13"/>
                    <a:pt x="61" y="13"/>
                  </a:cubicBezTo>
                  <a:lnTo>
                    <a:pt x="55" y="13"/>
                  </a:lnTo>
                  <a:close/>
                  <a:moveTo>
                    <a:pt x="61" y="25"/>
                  </a:moveTo>
                  <a:cubicBezTo>
                    <a:pt x="61" y="31"/>
                    <a:pt x="61" y="31"/>
                    <a:pt x="61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25"/>
                    <a:pt x="55" y="25"/>
                    <a:pt x="55" y="25"/>
                  </a:cubicBezTo>
                  <a:lnTo>
                    <a:pt x="61" y="25"/>
                  </a:lnTo>
                  <a:close/>
                  <a:moveTo>
                    <a:pt x="70" y="16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6"/>
                    <a:pt x="64" y="16"/>
                    <a:pt x="64" y="16"/>
                  </a:cubicBezTo>
                  <a:lnTo>
                    <a:pt x="70" y="16"/>
                  </a:lnTo>
                  <a:close/>
                  <a:moveTo>
                    <a:pt x="64" y="13"/>
                  </a:moveTo>
                  <a:cubicBezTo>
                    <a:pt x="64" y="7"/>
                    <a:pt x="64" y="7"/>
                    <a:pt x="64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13"/>
                    <a:pt x="70" y="13"/>
                    <a:pt x="70" y="13"/>
                  </a:cubicBezTo>
                  <a:lnTo>
                    <a:pt x="64" y="13"/>
                  </a:lnTo>
                  <a:close/>
                  <a:moveTo>
                    <a:pt x="70" y="25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25"/>
                    <a:pt x="64" y="25"/>
                    <a:pt x="64" y="25"/>
                  </a:cubicBezTo>
                  <a:lnTo>
                    <a:pt x="70" y="25"/>
                  </a:lnTo>
                  <a:close/>
                  <a:moveTo>
                    <a:pt x="80" y="16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16"/>
                    <a:pt x="73" y="16"/>
                    <a:pt x="73" y="16"/>
                  </a:cubicBezTo>
                  <a:lnTo>
                    <a:pt x="80" y="16"/>
                  </a:lnTo>
                  <a:close/>
                  <a:moveTo>
                    <a:pt x="73" y="13"/>
                  </a:moveTo>
                  <a:cubicBezTo>
                    <a:pt x="73" y="7"/>
                    <a:pt x="73" y="7"/>
                    <a:pt x="73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73" y="13"/>
                  </a:lnTo>
                  <a:close/>
                  <a:moveTo>
                    <a:pt x="80" y="25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5"/>
                    <a:pt x="73" y="25"/>
                    <a:pt x="73" y="25"/>
                  </a:cubicBezTo>
                  <a:lnTo>
                    <a:pt x="80" y="25"/>
                  </a:lnTo>
                  <a:close/>
                  <a:moveTo>
                    <a:pt x="89" y="16"/>
                  </a:moveTo>
                  <a:cubicBezTo>
                    <a:pt x="89" y="22"/>
                    <a:pt x="89" y="22"/>
                    <a:pt x="89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16"/>
                    <a:pt x="83" y="16"/>
                    <a:pt x="83" y="16"/>
                  </a:cubicBezTo>
                  <a:lnTo>
                    <a:pt x="89" y="16"/>
                  </a:lnTo>
                  <a:close/>
                  <a:moveTo>
                    <a:pt x="83" y="13"/>
                  </a:moveTo>
                  <a:cubicBezTo>
                    <a:pt x="83" y="7"/>
                    <a:pt x="83" y="7"/>
                    <a:pt x="83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13"/>
                    <a:pt x="89" y="13"/>
                    <a:pt x="89" y="13"/>
                  </a:cubicBezTo>
                  <a:lnTo>
                    <a:pt x="83" y="13"/>
                  </a:lnTo>
                  <a:close/>
                  <a:moveTo>
                    <a:pt x="89" y="25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25"/>
                    <a:pt x="83" y="25"/>
                    <a:pt x="83" y="25"/>
                  </a:cubicBezTo>
                  <a:lnTo>
                    <a:pt x="89" y="25"/>
                  </a:lnTo>
                  <a:close/>
                  <a:moveTo>
                    <a:pt x="99" y="16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16"/>
                    <a:pt x="92" y="16"/>
                    <a:pt x="92" y="16"/>
                  </a:cubicBezTo>
                  <a:lnTo>
                    <a:pt x="99" y="16"/>
                  </a:lnTo>
                  <a:close/>
                  <a:moveTo>
                    <a:pt x="92" y="13"/>
                  </a:moveTo>
                  <a:cubicBezTo>
                    <a:pt x="92" y="7"/>
                    <a:pt x="92" y="7"/>
                    <a:pt x="92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13"/>
                    <a:pt x="99" y="13"/>
                    <a:pt x="99" y="13"/>
                  </a:cubicBezTo>
                  <a:lnTo>
                    <a:pt x="92" y="13"/>
                  </a:lnTo>
                  <a:close/>
                  <a:moveTo>
                    <a:pt x="99" y="25"/>
                  </a:moveTo>
                  <a:cubicBezTo>
                    <a:pt x="99" y="31"/>
                    <a:pt x="99" y="31"/>
                    <a:pt x="99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25"/>
                    <a:pt x="92" y="25"/>
                    <a:pt x="92" y="25"/>
                  </a:cubicBezTo>
                  <a:lnTo>
                    <a:pt x="99" y="25"/>
                  </a:lnTo>
                  <a:close/>
                  <a:moveTo>
                    <a:pt x="108" y="16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8" y="16"/>
                  </a:lnTo>
                  <a:close/>
                  <a:moveTo>
                    <a:pt x="101" y="13"/>
                  </a:moveTo>
                  <a:cubicBezTo>
                    <a:pt x="101" y="7"/>
                    <a:pt x="101" y="7"/>
                    <a:pt x="101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13"/>
                    <a:pt x="108" y="13"/>
                    <a:pt x="108" y="13"/>
                  </a:cubicBezTo>
                  <a:lnTo>
                    <a:pt x="101" y="13"/>
                  </a:lnTo>
                  <a:close/>
                  <a:moveTo>
                    <a:pt x="108" y="25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25"/>
                    <a:pt x="101" y="25"/>
                    <a:pt x="101" y="25"/>
                  </a:cubicBezTo>
                  <a:lnTo>
                    <a:pt x="108" y="25"/>
                  </a:lnTo>
                  <a:close/>
                  <a:moveTo>
                    <a:pt x="117" y="16"/>
                  </a:moveTo>
                  <a:cubicBezTo>
                    <a:pt x="117" y="22"/>
                    <a:pt x="117" y="22"/>
                    <a:pt x="117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6"/>
                    <a:pt x="111" y="16"/>
                    <a:pt x="111" y="16"/>
                  </a:cubicBezTo>
                  <a:lnTo>
                    <a:pt x="117" y="16"/>
                  </a:lnTo>
                  <a:close/>
                  <a:moveTo>
                    <a:pt x="111" y="13"/>
                  </a:moveTo>
                  <a:cubicBezTo>
                    <a:pt x="111" y="7"/>
                    <a:pt x="111" y="7"/>
                    <a:pt x="111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13"/>
                    <a:pt x="117" y="13"/>
                    <a:pt x="117" y="13"/>
                  </a:cubicBezTo>
                  <a:lnTo>
                    <a:pt x="111" y="13"/>
                  </a:lnTo>
                  <a:close/>
                  <a:moveTo>
                    <a:pt x="117" y="25"/>
                  </a:moveTo>
                  <a:cubicBezTo>
                    <a:pt x="117" y="31"/>
                    <a:pt x="117" y="31"/>
                    <a:pt x="117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25"/>
                    <a:pt x="111" y="25"/>
                    <a:pt x="111" y="25"/>
                  </a:cubicBezTo>
                  <a:lnTo>
                    <a:pt x="117" y="25"/>
                  </a:lnTo>
                  <a:close/>
                  <a:moveTo>
                    <a:pt x="127" y="16"/>
                  </a:moveTo>
                  <a:cubicBezTo>
                    <a:pt x="127" y="22"/>
                    <a:pt x="127" y="22"/>
                    <a:pt x="127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27" y="16"/>
                  </a:lnTo>
                  <a:close/>
                  <a:moveTo>
                    <a:pt x="120" y="13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7" y="13"/>
                    <a:pt x="127" y="13"/>
                    <a:pt x="127" y="13"/>
                  </a:cubicBezTo>
                  <a:lnTo>
                    <a:pt x="120" y="13"/>
                  </a:lnTo>
                  <a:close/>
                  <a:moveTo>
                    <a:pt x="127" y="25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127" y="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5592828" y="3714698"/>
              <a:ext cx="163491" cy="207845"/>
            </a:xfrm>
            <a:custGeom>
              <a:avLst/>
              <a:gdLst>
                <a:gd name="T0" fmla="*/ 113 w 113"/>
                <a:gd name="T1" fmla="*/ 0 h 144"/>
                <a:gd name="T2" fmla="*/ 0 w 113"/>
                <a:gd name="T3" fmla="*/ 0 h 144"/>
                <a:gd name="T4" fmla="*/ 0 w 113"/>
                <a:gd name="T5" fmla="*/ 144 h 144"/>
                <a:gd name="T6" fmla="*/ 113 w 113"/>
                <a:gd name="T7" fmla="*/ 144 h 144"/>
                <a:gd name="T8" fmla="*/ 113 w 113"/>
                <a:gd name="T9" fmla="*/ 0 h 144"/>
                <a:gd name="T10" fmla="*/ 105 w 113"/>
                <a:gd name="T11" fmla="*/ 136 h 144"/>
                <a:gd name="T12" fmla="*/ 8 w 113"/>
                <a:gd name="T13" fmla="*/ 136 h 144"/>
                <a:gd name="T14" fmla="*/ 8 w 113"/>
                <a:gd name="T15" fmla="*/ 8 h 144"/>
                <a:gd name="T16" fmla="*/ 105 w 113"/>
                <a:gd name="T17" fmla="*/ 8 h 144"/>
                <a:gd name="T18" fmla="*/ 105 w 113"/>
                <a:gd name="T19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4">
                  <a:moveTo>
                    <a:pt x="113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13" y="144"/>
                  </a:lnTo>
                  <a:lnTo>
                    <a:pt x="113" y="0"/>
                  </a:lnTo>
                  <a:close/>
                  <a:moveTo>
                    <a:pt x="105" y="136"/>
                  </a:moveTo>
                  <a:lnTo>
                    <a:pt x="8" y="136"/>
                  </a:lnTo>
                  <a:lnTo>
                    <a:pt x="8" y="8"/>
                  </a:lnTo>
                  <a:lnTo>
                    <a:pt x="105" y="8"/>
                  </a:lnTo>
                  <a:lnTo>
                    <a:pt x="105" y="1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5611876" y="3736911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5611876" y="3755950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611876" y="3774989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5611876" y="3794028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611876" y="3813067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5611876" y="3832107"/>
              <a:ext cx="125396" cy="63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611876" y="3851146"/>
              <a:ext cx="125396" cy="63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611876" y="3868599"/>
              <a:ext cx="125396" cy="79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688066" y="3887638"/>
              <a:ext cx="49207" cy="79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 bwMode="auto">
          <a:xfrm>
            <a:off x="3269456" y="1196578"/>
            <a:ext cx="995363" cy="1052513"/>
            <a:chOff x="2312545" y="1277667"/>
            <a:chExt cx="1327681" cy="1404332"/>
          </a:xfrm>
        </p:grpSpPr>
        <p:sp>
          <p:nvSpPr>
            <p:cNvPr id="17459" name="Freeform 5"/>
            <p:cNvSpPr/>
            <p:nvPr/>
          </p:nvSpPr>
          <p:spPr bwMode="auto">
            <a:xfrm>
              <a:off x="2661097" y="2008035"/>
              <a:ext cx="979129" cy="673964"/>
            </a:xfrm>
            <a:custGeom>
              <a:avLst/>
              <a:gdLst>
                <a:gd name="T0" fmla="*/ 2147483647 w 259"/>
                <a:gd name="T1" fmla="*/ 2147483647 h 178"/>
                <a:gd name="T2" fmla="*/ 2147483647 w 259"/>
                <a:gd name="T3" fmla="*/ 2147483647 h 178"/>
                <a:gd name="T4" fmla="*/ 2147483647 w 259"/>
                <a:gd name="T5" fmla="*/ 0 h 178"/>
                <a:gd name="T6" fmla="*/ 2147483647 w 259"/>
                <a:gd name="T7" fmla="*/ 0 h 178"/>
                <a:gd name="T8" fmla="*/ 0 w 259"/>
                <a:gd name="T9" fmla="*/ 2147483647 h 178"/>
                <a:gd name="T10" fmla="*/ 2147483647 w 259"/>
                <a:gd name="T11" fmla="*/ 2147483647 h 178"/>
                <a:gd name="T12" fmla="*/ 2147483647 w 259"/>
                <a:gd name="T13" fmla="*/ 214748364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78">
                  <a:moveTo>
                    <a:pt x="259" y="55"/>
                  </a:moveTo>
                  <a:cubicBezTo>
                    <a:pt x="259" y="55"/>
                    <a:pt x="259" y="55"/>
                    <a:pt x="259" y="55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48" y="13"/>
                    <a:pt x="59" y="67"/>
                    <a:pt x="0" y="144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94" y="112"/>
                    <a:pt x="170" y="66"/>
                    <a:pt x="259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60" name="Freeform 21"/>
            <p:cNvSpPr/>
            <p:nvPr/>
          </p:nvSpPr>
          <p:spPr bwMode="auto">
            <a:xfrm>
              <a:off x="2415230" y="1376013"/>
              <a:ext cx="1036980" cy="992145"/>
            </a:xfrm>
            <a:custGeom>
              <a:avLst/>
              <a:gdLst>
                <a:gd name="T0" fmla="*/ 2147483647 w 274"/>
                <a:gd name="T1" fmla="*/ 2147483647 h 262"/>
                <a:gd name="T2" fmla="*/ 2147483647 w 274"/>
                <a:gd name="T3" fmla="*/ 2147483647 h 262"/>
                <a:gd name="T4" fmla="*/ 2147483647 w 274"/>
                <a:gd name="T5" fmla="*/ 2147483647 h 262"/>
                <a:gd name="T6" fmla="*/ 2147483647 w 274"/>
                <a:gd name="T7" fmla="*/ 2147483647 h 262"/>
                <a:gd name="T8" fmla="*/ 2147483647 w 274"/>
                <a:gd name="T9" fmla="*/ 2147483647 h 262"/>
                <a:gd name="T10" fmla="*/ 2147483647 w 274"/>
                <a:gd name="T11" fmla="*/ 2147483647 h 262"/>
                <a:gd name="T12" fmla="*/ 2147483647 w 274"/>
                <a:gd name="T13" fmla="*/ 2147483647 h 262"/>
                <a:gd name="T14" fmla="*/ 2147483647 w 274"/>
                <a:gd name="T15" fmla="*/ 2147483647 h 262"/>
                <a:gd name="T16" fmla="*/ 2147483647 w 274"/>
                <a:gd name="T17" fmla="*/ 2147483647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2">
                  <a:moveTo>
                    <a:pt x="146" y="256"/>
                  </a:moveTo>
                  <a:cubicBezTo>
                    <a:pt x="95" y="262"/>
                    <a:pt x="46" y="238"/>
                    <a:pt x="21" y="193"/>
                  </a:cubicBezTo>
                  <a:cubicBezTo>
                    <a:pt x="4" y="164"/>
                    <a:pt x="0" y="130"/>
                    <a:pt x="9" y="98"/>
                  </a:cubicBezTo>
                  <a:cubicBezTo>
                    <a:pt x="18" y="65"/>
                    <a:pt x="39" y="38"/>
                    <a:pt x="68" y="21"/>
                  </a:cubicBezTo>
                  <a:cubicBezTo>
                    <a:pt x="82" y="13"/>
                    <a:pt x="98" y="8"/>
                    <a:pt x="115" y="6"/>
                  </a:cubicBezTo>
                  <a:cubicBezTo>
                    <a:pt x="165" y="0"/>
                    <a:pt x="214" y="24"/>
                    <a:pt x="240" y="69"/>
                  </a:cubicBezTo>
                  <a:cubicBezTo>
                    <a:pt x="274" y="129"/>
                    <a:pt x="253" y="206"/>
                    <a:pt x="192" y="240"/>
                  </a:cubicBezTo>
                  <a:cubicBezTo>
                    <a:pt x="178" y="249"/>
                    <a:pt x="162" y="254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61" name="Freeform 34"/>
            <p:cNvSpPr/>
            <p:nvPr/>
          </p:nvSpPr>
          <p:spPr bwMode="auto">
            <a:xfrm>
              <a:off x="2312545" y="1277667"/>
              <a:ext cx="1188838" cy="1188838"/>
            </a:xfrm>
            <a:custGeom>
              <a:avLst/>
              <a:gdLst>
                <a:gd name="T0" fmla="*/ 2147483647 w 314"/>
                <a:gd name="T1" fmla="*/ 2147483647 h 314"/>
                <a:gd name="T2" fmla="*/ 2147483647 w 314"/>
                <a:gd name="T3" fmla="*/ 2147483647 h 314"/>
                <a:gd name="T4" fmla="*/ 2147483647 w 314"/>
                <a:gd name="T5" fmla="*/ 2147483647 h 314"/>
                <a:gd name="T6" fmla="*/ 2147483647 w 314"/>
                <a:gd name="T7" fmla="*/ 2147483647 h 314"/>
                <a:gd name="T8" fmla="*/ 2147483647 w 314"/>
                <a:gd name="T9" fmla="*/ 2147483647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314">
                  <a:moveTo>
                    <a:pt x="89" y="38"/>
                  </a:moveTo>
                  <a:cubicBezTo>
                    <a:pt x="24" y="75"/>
                    <a:pt x="0" y="159"/>
                    <a:pt x="38" y="225"/>
                  </a:cubicBezTo>
                  <a:cubicBezTo>
                    <a:pt x="75" y="291"/>
                    <a:pt x="159" y="314"/>
                    <a:pt x="225" y="276"/>
                  </a:cubicBezTo>
                  <a:cubicBezTo>
                    <a:pt x="291" y="239"/>
                    <a:pt x="314" y="155"/>
                    <a:pt x="277" y="89"/>
                  </a:cubicBezTo>
                  <a:cubicBezTo>
                    <a:pt x="239" y="23"/>
                    <a:pt x="155" y="0"/>
                    <a:pt x="89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5"/>
            <p:cNvSpPr/>
            <p:nvPr/>
          </p:nvSpPr>
          <p:spPr bwMode="auto">
            <a:xfrm>
              <a:off x="2361778" y="1376161"/>
              <a:ext cx="1091048" cy="991293"/>
            </a:xfrm>
            <a:custGeom>
              <a:avLst/>
              <a:gdLst>
                <a:gd name="T0" fmla="*/ 160 w 288"/>
                <a:gd name="T1" fmla="*/ 256 h 262"/>
                <a:gd name="T2" fmla="*/ 35 w 288"/>
                <a:gd name="T3" fmla="*/ 193 h 262"/>
                <a:gd name="T4" fmla="*/ 82 w 288"/>
                <a:gd name="T5" fmla="*/ 21 h 262"/>
                <a:gd name="T6" fmla="*/ 128 w 288"/>
                <a:gd name="T7" fmla="*/ 6 h 262"/>
                <a:gd name="T8" fmla="*/ 254 w 288"/>
                <a:gd name="T9" fmla="*/ 69 h 262"/>
                <a:gd name="T10" fmla="*/ 206 w 288"/>
                <a:gd name="T11" fmla="*/ 240 h 262"/>
                <a:gd name="T12" fmla="*/ 160 w 288"/>
                <a:gd name="T13" fmla="*/ 2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62">
                  <a:moveTo>
                    <a:pt x="160" y="256"/>
                  </a:moveTo>
                  <a:cubicBezTo>
                    <a:pt x="109" y="262"/>
                    <a:pt x="60" y="238"/>
                    <a:pt x="35" y="193"/>
                  </a:cubicBezTo>
                  <a:cubicBezTo>
                    <a:pt x="0" y="133"/>
                    <a:pt x="22" y="56"/>
                    <a:pt x="82" y="21"/>
                  </a:cubicBezTo>
                  <a:cubicBezTo>
                    <a:pt x="96" y="13"/>
                    <a:pt x="112" y="8"/>
                    <a:pt x="128" y="6"/>
                  </a:cubicBezTo>
                  <a:cubicBezTo>
                    <a:pt x="179" y="0"/>
                    <a:pt x="228" y="24"/>
                    <a:pt x="254" y="69"/>
                  </a:cubicBezTo>
                  <a:cubicBezTo>
                    <a:pt x="288" y="129"/>
                    <a:pt x="267" y="206"/>
                    <a:pt x="206" y="240"/>
                  </a:cubicBezTo>
                  <a:cubicBezTo>
                    <a:pt x="192" y="249"/>
                    <a:pt x="176" y="254"/>
                    <a:pt x="160" y="2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63" name="Freeform 60"/>
            <p:cNvSpPr>
              <a:spLocks noEditPoints="1"/>
            </p:cNvSpPr>
            <p:nvPr/>
          </p:nvSpPr>
          <p:spPr bwMode="auto">
            <a:xfrm>
              <a:off x="2649526" y="1645020"/>
              <a:ext cx="510536" cy="390494"/>
            </a:xfrm>
            <a:custGeom>
              <a:avLst/>
              <a:gdLst>
                <a:gd name="T0" fmla="*/ 2147483647 w 353"/>
                <a:gd name="T1" fmla="*/ 2147483647 h 270"/>
                <a:gd name="T2" fmla="*/ 2147483647 w 353"/>
                <a:gd name="T3" fmla="*/ 2147483647 h 270"/>
                <a:gd name="T4" fmla="*/ 2147483647 w 353"/>
                <a:gd name="T5" fmla="*/ 2147483647 h 270"/>
                <a:gd name="T6" fmla="*/ 2147483647 w 353"/>
                <a:gd name="T7" fmla="*/ 2147483647 h 270"/>
                <a:gd name="T8" fmla="*/ 2147483647 w 353"/>
                <a:gd name="T9" fmla="*/ 2147483647 h 270"/>
                <a:gd name="T10" fmla="*/ 2147483647 w 353"/>
                <a:gd name="T11" fmla="*/ 2147483647 h 270"/>
                <a:gd name="T12" fmla="*/ 2147483647 w 353"/>
                <a:gd name="T13" fmla="*/ 2147483647 h 270"/>
                <a:gd name="T14" fmla="*/ 2147483647 w 353"/>
                <a:gd name="T15" fmla="*/ 2147483647 h 270"/>
                <a:gd name="T16" fmla="*/ 2147483647 w 353"/>
                <a:gd name="T17" fmla="*/ 2147483647 h 270"/>
                <a:gd name="T18" fmla="*/ 2147483647 w 353"/>
                <a:gd name="T19" fmla="*/ 2147483647 h 270"/>
                <a:gd name="T20" fmla="*/ 2147483647 w 353"/>
                <a:gd name="T21" fmla="*/ 0 h 270"/>
                <a:gd name="T22" fmla="*/ 0 w 353"/>
                <a:gd name="T23" fmla="*/ 0 h 270"/>
                <a:gd name="T24" fmla="*/ 0 w 353"/>
                <a:gd name="T25" fmla="*/ 2147483647 h 270"/>
                <a:gd name="T26" fmla="*/ 0 w 353"/>
                <a:gd name="T27" fmla="*/ 2147483647 h 270"/>
                <a:gd name="T28" fmla="*/ 0 w 353"/>
                <a:gd name="T29" fmla="*/ 2147483647 h 270"/>
                <a:gd name="T30" fmla="*/ 0 w 353"/>
                <a:gd name="T31" fmla="*/ 2147483647 h 270"/>
                <a:gd name="T32" fmla="*/ 0 w 353"/>
                <a:gd name="T33" fmla="*/ 2147483647 h 270"/>
                <a:gd name="T34" fmla="*/ 0 w 353"/>
                <a:gd name="T35" fmla="*/ 2147483647 h 270"/>
                <a:gd name="T36" fmla="*/ 0 w 353"/>
                <a:gd name="T37" fmla="*/ 2147483647 h 270"/>
                <a:gd name="T38" fmla="*/ 0 w 353"/>
                <a:gd name="T39" fmla="*/ 2147483647 h 270"/>
                <a:gd name="T40" fmla="*/ 0 w 353"/>
                <a:gd name="T41" fmla="*/ 2147483647 h 270"/>
                <a:gd name="T42" fmla="*/ 0 w 353"/>
                <a:gd name="T43" fmla="*/ 2147483647 h 270"/>
                <a:gd name="T44" fmla="*/ 0 w 353"/>
                <a:gd name="T45" fmla="*/ 2147483647 h 270"/>
                <a:gd name="T46" fmla="*/ 2147483647 w 353"/>
                <a:gd name="T47" fmla="*/ 2147483647 h 270"/>
                <a:gd name="T48" fmla="*/ 2147483647 w 353"/>
                <a:gd name="T49" fmla="*/ 2147483647 h 270"/>
                <a:gd name="T50" fmla="*/ 2147483647 w 353"/>
                <a:gd name="T51" fmla="*/ 2147483647 h 270"/>
                <a:gd name="T52" fmla="*/ 2147483647 w 353"/>
                <a:gd name="T53" fmla="*/ 2147483647 h 270"/>
                <a:gd name="T54" fmla="*/ 2147483647 w 353"/>
                <a:gd name="T55" fmla="*/ 2147483647 h 270"/>
                <a:gd name="T56" fmla="*/ 2147483647 w 353"/>
                <a:gd name="T57" fmla="*/ 2147483647 h 270"/>
                <a:gd name="T58" fmla="*/ 2147483647 w 353"/>
                <a:gd name="T59" fmla="*/ 2147483647 h 270"/>
                <a:gd name="T60" fmla="*/ 2147483647 w 353"/>
                <a:gd name="T61" fmla="*/ 2147483647 h 270"/>
                <a:gd name="T62" fmla="*/ 2147483647 w 353"/>
                <a:gd name="T63" fmla="*/ 2147483647 h 270"/>
                <a:gd name="T64" fmla="*/ 2147483647 w 353"/>
                <a:gd name="T65" fmla="*/ 2147483647 h 270"/>
                <a:gd name="T66" fmla="*/ 2147483647 w 353"/>
                <a:gd name="T67" fmla="*/ 2147483647 h 270"/>
                <a:gd name="T68" fmla="*/ 2147483647 w 353"/>
                <a:gd name="T69" fmla="*/ 2147483647 h 270"/>
                <a:gd name="T70" fmla="*/ 2147483647 w 353"/>
                <a:gd name="T71" fmla="*/ 2147483647 h 270"/>
                <a:gd name="T72" fmla="*/ 2147483647 w 353"/>
                <a:gd name="T73" fmla="*/ 2147483647 h 270"/>
                <a:gd name="T74" fmla="*/ 2147483647 w 353"/>
                <a:gd name="T75" fmla="*/ 2147483647 h 270"/>
                <a:gd name="T76" fmla="*/ 2147483647 w 353"/>
                <a:gd name="T77" fmla="*/ 2147483647 h 270"/>
                <a:gd name="T78" fmla="*/ 2147483647 w 353"/>
                <a:gd name="T79" fmla="*/ 2147483647 h 2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3" h="270">
                  <a:moveTo>
                    <a:pt x="353" y="251"/>
                  </a:moveTo>
                  <a:lnTo>
                    <a:pt x="353" y="243"/>
                  </a:lnTo>
                  <a:lnTo>
                    <a:pt x="353" y="233"/>
                  </a:lnTo>
                  <a:lnTo>
                    <a:pt x="353" y="225"/>
                  </a:lnTo>
                  <a:lnTo>
                    <a:pt x="353" y="212"/>
                  </a:lnTo>
                  <a:lnTo>
                    <a:pt x="353" y="204"/>
                  </a:lnTo>
                  <a:lnTo>
                    <a:pt x="353" y="194"/>
                  </a:lnTo>
                  <a:lnTo>
                    <a:pt x="353" y="186"/>
                  </a:lnTo>
                  <a:lnTo>
                    <a:pt x="353" y="175"/>
                  </a:lnTo>
                  <a:lnTo>
                    <a:pt x="353" y="168"/>
                  </a:lnTo>
                  <a:lnTo>
                    <a:pt x="353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0" y="175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353" y="270"/>
                  </a:lnTo>
                  <a:lnTo>
                    <a:pt x="353" y="251"/>
                  </a:lnTo>
                  <a:close/>
                  <a:moveTo>
                    <a:pt x="8" y="8"/>
                  </a:moveTo>
                  <a:lnTo>
                    <a:pt x="345" y="8"/>
                  </a:lnTo>
                  <a:lnTo>
                    <a:pt x="345" y="168"/>
                  </a:lnTo>
                  <a:lnTo>
                    <a:pt x="8" y="168"/>
                  </a:lnTo>
                  <a:lnTo>
                    <a:pt x="8" y="8"/>
                  </a:lnTo>
                  <a:close/>
                  <a:moveTo>
                    <a:pt x="8" y="194"/>
                  </a:moveTo>
                  <a:lnTo>
                    <a:pt x="345" y="194"/>
                  </a:lnTo>
                  <a:lnTo>
                    <a:pt x="345" y="204"/>
                  </a:lnTo>
                  <a:lnTo>
                    <a:pt x="8" y="204"/>
                  </a:lnTo>
                  <a:lnTo>
                    <a:pt x="8" y="194"/>
                  </a:lnTo>
                  <a:close/>
                  <a:moveTo>
                    <a:pt x="8" y="233"/>
                  </a:moveTo>
                  <a:lnTo>
                    <a:pt x="345" y="233"/>
                  </a:lnTo>
                  <a:lnTo>
                    <a:pt x="345" y="243"/>
                  </a:lnTo>
                  <a:lnTo>
                    <a:pt x="8" y="243"/>
                  </a:lnTo>
                  <a:lnTo>
                    <a:pt x="8" y="2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64" name="Freeform 61"/>
            <p:cNvSpPr>
              <a:spLocks noEditPoints="1"/>
            </p:cNvSpPr>
            <p:nvPr/>
          </p:nvSpPr>
          <p:spPr bwMode="auto">
            <a:xfrm>
              <a:off x="2684237" y="1675392"/>
              <a:ext cx="442560" cy="189462"/>
            </a:xfrm>
            <a:custGeom>
              <a:avLst/>
              <a:gdLst>
                <a:gd name="T0" fmla="*/ 2147483647 w 117"/>
                <a:gd name="T1" fmla="*/ 0 h 50"/>
                <a:gd name="T2" fmla="*/ 2147483647 w 117"/>
                <a:gd name="T3" fmla="*/ 0 h 50"/>
                <a:gd name="T4" fmla="*/ 0 w 117"/>
                <a:gd name="T5" fmla="*/ 2147483647 h 50"/>
                <a:gd name="T6" fmla="*/ 0 w 117"/>
                <a:gd name="T7" fmla="*/ 2147483647 h 50"/>
                <a:gd name="T8" fmla="*/ 2147483647 w 117"/>
                <a:gd name="T9" fmla="*/ 2147483647 h 50"/>
                <a:gd name="T10" fmla="*/ 2147483647 w 117"/>
                <a:gd name="T11" fmla="*/ 2147483647 h 50"/>
                <a:gd name="T12" fmla="*/ 2147483647 w 117"/>
                <a:gd name="T13" fmla="*/ 2147483647 h 50"/>
                <a:gd name="T14" fmla="*/ 2147483647 w 117"/>
                <a:gd name="T15" fmla="*/ 2147483647 h 50"/>
                <a:gd name="T16" fmla="*/ 2147483647 w 117"/>
                <a:gd name="T17" fmla="*/ 0 h 50"/>
                <a:gd name="T18" fmla="*/ 2147483647 w 117"/>
                <a:gd name="T19" fmla="*/ 2147483647 h 50"/>
                <a:gd name="T20" fmla="*/ 2147483647 w 117"/>
                <a:gd name="T21" fmla="*/ 2147483647 h 50"/>
                <a:gd name="T22" fmla="*/ 2147483647 w 117"/>
                <a:gd name="T23" fmla="*/ 2147483647 h 50"/>
                <a:gd name="T24" fmla="*/ 2147483647 w 117"/>
                <a:gd name="T25" fmla="*/ 2147483647 h 50"/>
                <a:gd name="T26" fmla="*/ 2147483647 w 117"/>
                <a:gd name="T27" fmla="*/ 2147483647 h 50"/>
                <a:gd name="T28" fmla="*/ 2147483647 w 117"/>
                <a:gd name="T29" fmla="*/ 2147483647 h 50"/>
                <a:gd name="T30" fmla="*/ 2147483647 w 117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" h="50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5" y="10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0" y="45"/>
                    <a:pt x="10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5"/>
                    <a:pt x="112" y="40"/>
                    <a:pt x="117" y="4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2" y="10"/>
                    <a:pt x="107" y="6"/>
                    <a:pt x="107" y="0"/>
                  </a:cubicBezTo>
                  <a:close/>
                  <a:moveTo>
                    <a:pt x="89" y="45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17" y="45"/>
                    <a:pt x="8" y="36"/>
                    <a:pt x="8" y="25"/>
                  </a:cubicBezTo>
                  <a:cubicBezTo>
                    <a:pt x="8" y="15"/>
                    <a:pt x="17" y="6"/>
                    <a:pt x="28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100" y="6"/>
                    <a:pt x="109" y="15"/>
                    <a:pt x="109" y="25"/>
                  </a:cubicBezTo>
                  <a:cubicBezTo>
                    <a:pt x="109" y="36"/>
                    <a:pt x="100" y="45"/>
                    <a:pt x="89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65" name="Freeform 62"/>
            <p:cNvSpPr>
              <a:spLocks noEditPoints="1"/>
            </p:cNvSpPr>
            <p:nvPr/>
          </p:nvSpPr>
          <p:spPr bwMode="auto">
            <a:xfrm>
              <a:off x="2853452" y="1705764"/>
              <a:ext cx="105579" cy="133057"/>
            </a:xfrm>
            <a:custGeom>
              <a:avLst/>
              <a:gdLst>
                <a:gd name="T0" fmla="*/ 2147483647 w 28"/>
                <a:gd name="T1" fmla="*/ 0 h 35"/>
                <a:gd name="T2" fmla="*/ 0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2147483647 w 28"/>
                <a:gd name="T9" fmla="*/ 0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2147483647 w 28"/>
                <a:gd name="T15" fmla="*/ 2147483647 h 35"/>
                <a:gd name="T16" fmla="*/ 2147483647 w 28"/>
                <a:gd name="T17" fmla="*/ 2147483647 h 35"/>
                <a:gd name="T18" fmla="*/ 2147483647 w 28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6" y="0"/>
                    <a:pt x="0" y="8"/>
                    <a:pt x="0" y="17"/>
                  </a:cubicBezTo>
                  <a:cubicBezTo>
                    <a:pt x="0" y="27"/>
                    <a:pt x="6" y="35"/>
                    <a:pt x="14" y="35"/>
                  </a:cubicBezTo>
                  <a:cubicBezTo>
                    <a:pt x="21" y="35"/>
                    <a:pt x="28" y="27"/>
                    <a:pt x="28" y="17"/>
                  </a:cubicBezTo>
                  <a:cubicBezTo>
                    <a:pt x="28" y="8"/>
                    <a:pt x="21" y="0"/>
                    <a:pt x="14" y="0"/>
                  </a:cubicBezTo>
                  <a:close/>
                  <a:moveTo>
                    <a:pt x="14" y="32"/>
                  </a:moveTo>
                  <a:cubicBezTo>
                    <a:pt x="7" y="32"/>
                    <a:pt x="3" y="25"/>
                    <a:pt x="3" y="17"/>
                  </a:cubicBezTo>
                  <a:cubicBezTo>
                    <a:pt x="3" y="9"/>
                    <a:pt x="7" y="3"/>
                    <a:pt x="14" y="3"/>
                  </a:cubicBezTo>
                  <a:cubicBezTo>
                    <a:pt x="20" y="3"/>
                    <a:pt x="25" y="9"/>
                    <a:pt x="25" y="17"/>
                  </a:cubicBezTo>
                  <a:cubicBezTo>
                    <a:pt x="25" y="25"/>
                    <a:pt x="20" y="32"/>
                    <a:pt x="14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 bwMode="auto">
          <a:xfrm>
            <a:off x="2651523" y="2019301"/>
            <a:ext cx="1001315" cy="927497"/>
            <a:chOff x="1488168" y="2375389"/>
            <a:chExt cx="1334911" cy="1236565"/>
          </a:xfrm>
        </p:grpSpPr>
        <p:sp>
          <p:nvSpPr>
            <p:cNvPr id="73" name="Freeform 8"/>
            <p:cNvSpPr/>
            <p:nvPr/>
          </p:nvSpPr>
          <p:spPr bwMode="auto">
            <a:xfrm>
              <a:off x="2316734" y="2553175"/>
              <a:ext cx="506345" cy="1058779"/>
            </a:xfrm>
            <a:custGeom>
              <a:avLst/>
              <a:gdLst>
                <a:gd name="T0" fmla="*/ 68 w 134"/>
                <a:gd name="T1" fmla="*/ 273 h 280"/>
                <a:gd name="T2" fmla="*/ 134 w 134"/>
                <a:gd name="T3" fmla="*/ 34 h 280"/>
                <a:gd name="T4" fmla="*/ 91 w 134"/>
                <a:gd name="T5" fmla="*/ 0 h 280"/>
                <a:gd name="T6" fmla="*/ 13 w 134"/>
                <a:gd name="T7" fmla="*/ 280 h 280"/>
                <a:gd name="T8" fmla="*/ 68 w 134"/>
                <a:gd name="T9" fmla="*/ 27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80">
                  <a:moveTo>
                    <a:pt x="68" y="273"/>
                  </a:moveTo>
                  <a:cubicBezTo>
                    <a:pt x="57" y="184"/>
                    <a:pt x="83" y="99"/>
                    <a:pt x="134" y="34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31" y="77"/>
                    <a:pt x="0" y="176"/>
                    <a:pt x="13" y="280"/>
                  </a:cubicBezTo>
                  <a:cubicBezTo>
                    <a:pt x="68" y="273"/>
                    <a:pt x="68" y="273"/>
                    <a:pt x="68" y="2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1537374" y="2473806"/>
              <a:ext cx="1058723" cy="960362"/>
            </a:xfrm>
            <a:custGeom>
              <a:avLst/>
              <a:gdLst>
                <a:gd name="T0" fmla="*/ 155 w 280"/>
                <a:gd name="T1" fmla="*/ 252 h 254"/>
                <a:gd name="T2" fmla="*/ 106 w 280"/>
                <a:gd name="T3" fmla="*/ 248 h 254"/>
                <a:gd name="T4" fmla="*/ 18 w 280"/>
                <a:gd name="T5" fmla="*/ 93 h 254"/>
                <a:gd name="T6" fmla="*/ 124 w 280"/>
                <a:gd name="T7" fmla="*/ 2 h 254"/>
                <a:gd name="T8" fmla="*/ 173 w 280"/>
                <a:gd name="T9" fmla="*/ 5 h 254"/>
                <a:gd name="T10" fmla="*/ 261 w 280"/>
                <a:gd name="T11" fmla="*/ 160 h 254"/>
                <a:gd name="T12" fmla="*/ 155 w 280"/>
                <a:gd name="T13" fmla="*/ 252 h 254"/>
                <a:gd name="T14" fmla="*/ 155 w 280"/>
                <a:gd name="T15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54">
                  <a:moveTo>
                    <a:pt x="155" y="252"/>
                  </a:moveTo>
                  <a:cubicBezTo>
                    <a:pt x="139" y="254"/>
                    <a:pt x="122" y="253"/>
                    <a:pt x="106" y="248"/>
                  </a:cubicBezTo>
                  <a:cubicBezTo>
                    <a:pt x="39" y="230"/>
                    <a:pt x="0" y="160"/>
                    <a:pt x="18" y="93"/>
                  </a:cubicBezTo>
                  <a:cubicBezTo>
                    <a:pt x="32" y="44"/>
                    <a:pt x="74" y="8"/>
                    <a:pt x="124" y="2"/>
                  </a:cubicBezTo>
                  <a:cubicBezTo>
                    <a:pt x="141" y="0"/>
                    <a:pt x="157" y="1"/>
                    <a:pt x="173" y="5"/>
                  </a:cubicBezTo>
                  <a:cubicBezTo>
                    <a:pt x="240" y="24"/>
                    <a:pt x="280" y="93"/>
                    <a:pt x="261" y="160"/>
                  </a:cubicBezTo>
                  <a:cubicBezTo>
                    <a:pt x="248" y="209"/>
                    <a:pt x="206" y="245"/>
                    <a:pt x="155" y="252"/>
                  </a:cubicBezTo>
                  <a:cubicBezTo>
                    <a:pt x="155" y="252"/>
                    <a:pt x="155" y="252"/>
                    <a:pt x="15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1488168" y="2375389"/>
              <a:ext cx="1153960" cy="1154022"/>
            </a:xfrm>
            <a:custGeom>
              <a:avLst/>
              <a:gdLst>
                <a:gd name="T0" fmla="*/ 20 w 305"/>
                <a:gd name="T1" fmla="*/ 116 h 305"/>
                <a:gd name="T2" fmla="*/ 116 w 305"/>
                <a:gd name="T3" fmla="*/ 285 h 305"/>
                <a:gd name="T4" fmla="*/ 285 w 305"/>
                <a:gd name="T5" fmla="*/ 189 h 305"/>
                <a:gd name="T6" fmla="*/ 189 w 305"/>
                <a:gd name="T7" fmla="*/ 20 h 305"/>
                <a:gd name="T8" fmla="*/ 20 w 305"/>
                <a:gd name="T9" fmla="*/ 11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20" y="116"/>
                  </a:moveTo>
                  <a:cubicBezTo>
                    <a:pt x="0" y="189"/>
                    <a:pt x="43" y="265"/>
                    <a:pt x="116" y="285"/>
                  </a:cubicBez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1" y="43"/>
                    <a:pt x="20" y="1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1537374" y="2473806"/>
              <a:ext cx="1020628" cy="960362"/>
            </a:xfrm>
            <a:custGeom>
              <a:avLst/>
              <a:gdLst>
                <a:gd name="T0" fmla="*/ 155 w 270"/>
                <a:gd name="T1" fmla="*/ 252 h 254"/>
                <a:gd name="T2" fmla="*/ 106 w 270"/>
                <a:gd name="T3" fmla="*/ 248 h 254"/>
                <a:gd name="T4" fmla="*/ 18 w 270"/>
                <a:gd name="T5" fmla="*/ 93 h 254"/>
                <a:gd name="T6" fmla="*/ 124 w 270"/>
                <a:gd name="T7" fmla="*/ 2 h 254"/>
                <a:gd name="T8" fmla="*/ 173 w 270"/>
                <a:gd name="T9" fmla="*/ 5 h 254"/>
                <a:gd name="T10" fmla="*/ 249 w 270"/>
                <a:gd name="T11" fmla="*/ 65 h 254"/>
                <a:gd name="T12" fmla="*/ 261 w 270"/>
                <a:gd name="T13" fmla="*/ 160 h 254"/>
                <a:gd name="T14" fmla="*/ 155 w 270"/>
                <a:gd name="T15" fmla="*/ 252 h 254"/>
                <a:gd name="T16" fmla="*/ 155 w 270"/>
                <a:gd name="T17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54">
                  <a:moveTo>
                    <a:pt x="155" y="252"/>
                  </a:moveTo>
                  <a:cubicBezTo>
                    <a:pt x="139" y="254"/>
                    <a:pt x="122" y="253"/>
                    <a:pt x="106" y="248"/>
                  </a:cubicBezTo>
                  <a:cubicBezTo>
                    <a:pt x="39" y="230"/>
                    <a:pt x="0" y="160"/>
                    <a:pt x="18" y="93"/>
                  </a:cubicBezTo>
                  <a:cubicBezTo>
                    <a:pt x="32" y="44"/>
                    <a:pt x="74" y="8"/>
                    <a:pt x="124" y="2"/>
                  </a:cubicBezTo>
                  <a:cubicBezTo>
                    <a:pt x="141" y="0"/>
                    <a:pt x="157" y="1"/>
                    <a:pt x="173" y="5"/>
                  </a:cubicBezTo>
                  <a:cubicBezTo>
                    <a:pt x="206" y="14"/>
                    <a:pt x="233" y="35"/>
                    <a:pt x="249" y="65"/>
                  </a:cubicBezTo>
                  <a:cubicBezTo>
                    <a:pt x="266" y="94"/>
                    <a:pt x="270" y="128"/>
                    <a:pt x="261" y="160"/>
                  </a:cubicBezTo>
                  <a:cubicBezTo>
                    <a:pt x="248" y="209"/>
                    <a:pt x="206" y="245"/>
                    <a:pt x="155" y="252"/>
                  </a:cubicBezTo>
                  <a:cubicBezTo>
                    <a:pt x="155" y="252"/>
                    <a:pt x="155" y="252"/>
                    <a:pt x="15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1813562" y="2726199"/>
              <a:ext cx="503172" cy="507960"/>
            </a:xfrm>
            <a:custGeom>
              <a:avLst/>
              <a:gdLst>
                <a:gd name="T0" fmla="*/ 0 w 348"/>
                <a:gd name="T1" fmla="*/ 0 h 351"/>
                <a:gd name="T2" fmla="*/ 0 w 348"/>
                <a:gd name="T3" fmla="*/ 351 h 351"/>
                <a:gd name="T4" fmla="*/ 340 w 348"/>
                <a:gd name="T5" fmla="*/ 351 h 351"/>
                <a:gd name="T6" fmla="*/ 340 w 348"/>
                <a:gd name="T7" fmla="*/ 290 h 351"/>
                <a:gd name="T8" fmla="*/ 348 w 348"/>
                <a:gd name="T9" fmla="*/ 290 h 351"/>
                <a:gd name="T10" fmla="*/ 348 w 348"/>
                <a:gd name="T11" fmla="*/ 241 h 351"/>
                <a:gd name="T12" fmla="*/ 340 w 348"/>
                <a:gd name="T13" fmla="*/ 241 h 351"/>
                <a:gd name="T14" fmla="*/ 340 w 348"/>
                <a:gd name="T15" fmla="*/ 107 h 351"/>
                <a:gd name="T16" fmla="*/ 348 w 348"/>
                <a:gd name="T17" fmla="*/ 107 h 351"/>
                <a:gd name="T18" fmla="*/ 348 w 348"/>
                <a:gd name="T19" fmla="*/ 58 h 351"/>
                <a:gd name="T20" fmla="*/ 340 w 348"/>
                <a:gd name="T21" fmla="*/ 58 h 351"/>
                <a:gd name="T22" fmla="*/ 340 w 348"/>
                <a:gd name="T23" fmla="*/ 0 h 351"/>
                <a:gd name="T24" fmla="*/ 0 w 348"/>
                <a:gd name="T25" fmla="*/ 0 h 351"/>
                <a:gd name="T26" fmla="*/ 298 w 348"/>
                <a:gd name="T27" fmla="*/ 290 h 351"/>
                <a:gd name="T28" fmla="*/ 298 w 348"/>
                <a:gd name="T29" fmla="*/ 306 h 351"/>
                <a:gd name="T30" fmla="*/ 44 w 348"/>
                <a:gd name="T31" fmla="*/ 306 h 351"/>
                <a:gd name="T32" fmla="*/ 44 w 348"/>
                <a:gd name="T33" fmla="*/ 42 h 351"/>
                <a:gd name="T34" fmla="*/ 298 w 348"/>
                <a:gd name="T35" fmla="*/ 42 h 351"/>
                <a:gd name="T36" fmla="*/ 298 w 348"/>
                <a:gd name="T37" fmla="*/ 58 h 351"/>
                <a:gd name="T38" fmla="*/ 290 w 348"/>
                <a:gd name="T39" fmla="*/ 58 h 351"/>
                <a:gd name="T40" fmla="*/ 290 w 348"/>
                <a:gd name="T41" fmla="*/ 107 h 351"/>
                <a:gd name="T42" fmla="*/ 298 w 348"/>
                <a:gd name="T43" fmla="*/ 107 h 351"/>
                <a:gd name="T44" fmla="*/ 298 w 348"/>
                <a:gd name="T45" fmla="*/ 241 h 351"/>
                <a:gd name="T46" fmla="*/ 290 w 348"/>
                <a:gd name="T47" fmla="*/ 241 h 351"/>
                <a:gd name="T48" fmla="*/ 290 w 348"/>
                <a:gd name="T49" fmla="*/ 290 h 351"/>
                <a:gd name="T50" fmla="*/ 298 w 348"/>
                <a:gd name="T51" fmla="*/ 290 h 351"/>
                <a:gd name="T52" fmla="*/ 306 w 348"/>
                <a:gd name="T53" fmla="*/ 107 h 351"/>
                <a:gd name="T54" fmla="*/ 332 w 348"/>
                <a:gd name="T55" fmla="*/ 107 h 351"/>
                <a:gd name="T56" fmla="*/ 332 w 348"/>
                <a:gd name="T57" fmla="*/ 241 h 351"/>
                <a:gd name="T58" fmla="*/ 306 w 348"/>
                <a:gd name="T59" fmla="*/ 241 h 351"/>
                <a:gd name="T60" fmla="*/ 306 w 348"/>
                <a:gd name="T61" fmla="*/ 107 h 351"/>
                <a:gd name="T62" fmla="*/ 306 w 348"/>
                <a:gd name="T63" fmla="*/ 58 h 351"/>
                <a:gd name="T64" fmla="*/ 306 w 348"/>
                <a:gd name="T65" fmla="*/ 34 h 351"/>
                <a:gd name="T66" fmla="*/ 36 w 348"/>
                <a:gd name="T67" fmla="*/ 34 h 351"/>
                <a:gd name="T68" fmla="*/ 36 w 348"/>
                <a:gd name="T69" fmla="*/ 314 h 351"/>
                <a:gd name="T70" fmla="*/ 306 w 348"/>
                <a:gd name="T71" fmla="*/ 314 h 351"/>
                <a:gd name="T72" fmla="*/ 306 w 348"/>
                <a:gd name="T73" fmla="*/ 290 h 351"/>
                <a:gd name="T74" fmla="*/ 332 w 348"/>
                <a:gd name="T75" fmla="*/ 290 h 351"/>
                <a:gd name="T76" fmla="*/ 332 w 348"/>
                <a:gd name="T77" fmla="*/ 343 h 351"/>
                <a:gd name="T78" fmla="*/ 8 w 348"/>
                <a:gd name="T79" fmla="*/ 343 h 351"/>
                <a:gd name="T80" fmla="*/ 8 w 348"/>
                <a:gd name="T81" fmla="*/ 8 h 351"/>
                <a:gd name="T82" fmla="*/ 332 w 348"/>
                <a:gd name="T83" fmla="*/ 8 h 351"/>
                <a:gd name="T84" fmla="*/ 332 w 348"/>
                <a:gd name="T85" fmla="*/ 58 h 351"/>
                <a:gd name="T86" fmla="*/ 306 w 348"/>
                <a:gd name="T87" fmla="*/ 5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8" h="351">
                  <a:moveTo>
                    <a:pt x="0" y="0"/>
                  </a:moveTo>
                  <a:lnTo>
                    <a:pt x="0" y="351"/>
                  </a:lnTo>
                  <a:lnTo>
                    <a:pt x="340" y="351"/>
                  </a:lnTo>
                  <a:lnTo>
                    <a:pt x="340" y="290"/>
                  </a:lnTo>
                  <a:lnTo>
                    <a:pt x="348" y="290"/>
                  </a:lnTo>
                  <a:lnTo>
                    <a:pt x="348" y="241"/>
                  </a:lnTo>
                  <a:lnTo>
                    <a:pt x="340" y="241"/>
                  </a:lnTo>
                  <a:lnTo>
                    <a:pt x="340" y="107"/>
                  </a:lnTo>
                  <a:lnTo>
                    <a:pt x="348" y="107"/>
                  </a:lnTo>
                  <a:lnTo>
                    <a:pt x="348" y="58"/>
                  </a:lnTo>
                  <a:lnTo>
                    <a:pt x="340" y="58"/>
                  </a:lnTo>
                  <a:lnTo>
                    <a:pt x="340" y="0"/>
                  </a:lnTo>
                  <a:lnTo>
                    <a:pt x="0" y="0"/>
                  </a:lnTo>
                  <a:close/>
                  <a:moveTo>
                    <a:pt x="298" y="290"/>
                  </a:moveTo>
                  <a:lnTo>
                    <a:pt x="298" y="306"/>
                  </a:lnTo>
                  <a:lnTo>
                    <a:pt x="44" y="306"/>
                  </a:lnTo>
                  <a:lnTo>
                    <a:pt x="44" y="42"/>
                  </a:lnTo>
                  <a:lnTo>
                    <a:pt x="298" y="42"/>
                  </a:lnTo>
                  <a:lnTo>
                    <a:pt x="298" y="58"/>
                  </a:lnTo>
                  <a:lnTo>
                    <a:pt x="290" y="58"/>
                  </a:lnTo>
                  <a:lnTo>
                    <a:pt x="290" y="107"/>
                  </a:lnTo>
                  <a:lnTo>
                    <a:pt x="298" y="107"/>
                  </a:lnTo>
                  <a:lnTo>
                    <a:pt x="298" y="241"/>
                  </a:lnTo>
                  <a:lnTo>
                    <a:pt x="290" y="241"/>
                  </a:lnTo>
                  <a:lnTo>
                    <a:pt x="290" y="290"/>
                  </a:lnTo>
                  <a:lnTo>
                    <a:pt x="298" y="290"/>
                  </a:lnTo>
                  <a:close/>
                  <a:moveTo>
                    <a:pt x="306" y="107"/>
                  </a:moveTo>
                  <a:lnTo>
                    <a:pt x="332" y="107"/>
                  </a:lnTo>
                  <a:lnTo>
                    <a:pt x="332" y="241"/>
                  </a:lnTo>
                  <a:lnTo>
                    <a:pt x="306" y="241"/>
                  </a:lnTo>
                  <a:lnTo>
                    <a:pt x="306" y="107"/>
                  </a:lnTo>
                  <a:close/>
                  <a:moveTo>
                    <a:pt x="306" y="58"/>
                  </a:moveTo>
                  <a:lnTo>
                    <a:pt x="306" y="34"/>
                  </a:lnTo>
                  <a:lnTo>
                    <a:pt x="36" y="34"/>
                  </a:lnTo>
                  <a:lnTo>
                    <a:pt x="36" y="314"/>
                  </a:lnTo>
                  <a:lnTo>
                    <a:pt x="306" y="314"/>
                  </a:lnTo>
                  <a:lnTo>
                    <a:pt x="306" y="290"/>
                  </a:lnTo>
                  <a:lnTo>
                    <a:pt x="332" y="290"/>
                  </a:lnTo>
                  <a:lnTo>
                    <a:pt x="332" y="343"/>
                  </a:lnTo>
                  <a:lnTo>
                    <a:pt x="8" y="343"/>
                  </a:lnTo>
                  <a:lnTo>
                    <a:pt x="8" y="8"/>
                  </a:lnTo>
                  <a:lnTo>
                    <a:pt x="332" y="8"/>
                  </a:lnTo>
                  <a:lnTo>
                    <a:pt x="332" y="58"/>
                  </a:lnTo>
                  <a:lnTo>
                    <a:pt x="306" y="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1907213" y="2946844"/>
              <a:ext cx="46031" cy="109529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2 w 12"/>
                <a:gd name="T5" fmla="*/ 10 h 29"/>
                <a:gd name="T6" fmla="*/ 2 w 12"/>
                <a:gd name="T7" fmla="*/ 29 h 29"/>
                <a:gd name="T8" fmla="*/ 11 w 12"/>
                <a:gd name="T9" fmla="*/ 29 h 29"/>
                <a:gd name="T10" fmla="*/ 11 w 12"/>
                <a:gd name="T11" fmla="*/ 10 h 29"/>
                <a:gd name="T12" fmla="*/ 12 w 12"/>
                <a:gd name="T13" fmla="*/ 6 h 29"/>
                <a:gd name="T14" fmla="*/ 6 w 12"/>
                <a:gd name="T15" fmla="*/ 0 h 29"/>
                <a:gd name="T16" fmla="*/ 5 w 12"/>
                <a:gd name="T17" fmla="*/ 26 h 29"/>
                <a:gd name="T18" fmla="*/ 5 w 12"/>
                <a:gd name="T19" fmla="*/ 12 h 29"/>
                <a:gd name="T20" fmla="*/ 6 w 12"/>
                <a:gd name="T21" fmla="*/ 12 h 29"/>
                <a:gd name="T22" fmla="*/ 8 w 12"/>
                <a:gd name="T23" fmla="*/ 12 h 29"/>
                <a:gd name="T24" fmla="*/ 8 w 12"/>
                <a:gd name="T25" fmla="*/ 26 h 29"/>
                <a:gd name="T26" fmla="*/ 5 w 12"/>
                <a:gd name="T2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  <a:moveTo>
                    <a:pt x="5" y="26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1972291" y="2848427"/>
              <a:ext cx="199999" cy="241281"/>
            </a:xfrm>
            <a:custGeom>
              <a:avLst/>
              <a:gdLst>
                <a:gd name="T0" fmla="*/ 52 w 53"/>
                <a:gd name="T1" fmla="*/ 34 h 64"/>
                <a:gd name="T2" fmla="*/ 52 w 53"/>
                <a:gd name="T3" fmla="*/ 31 h 64"/>
                <a:gd name="T4" fmla="*/ 49 w 53"/>
                <a:gd name="T5" fmla="*/ 24 h 64"/>
                <a:gd name="T6" fmla="*/ 45 w 53"/>
                <a:gd name="T7" fmla="*/ 19 h 64"/>
                <a:gd name="T8" fmla="*/ 43 w 53"/>
                <a:gd name="T9" fmla="*/ 17 h 64"/>
                <a:gd name="T10" fmla="*/ 37 w 53"/>
                <a:gd name="T11" fmla="*/ 13 h 64"/>
                <a:gd name="T12" fmla="*/ 34 w 53"/>
                <a:gd name="T13" fmla="*/ 12 h 64"/>
                <a:gd name="T14" fmla="*/ 28 w 53"/>
                <a:gd name="T15" fmla="*/ 11 h 64"/>
                <a:gd name="T16" fmla="*/ 32 w 53"/>
                <a:gd name="T17" fmla="*/ 5 h 64"/>
                <a:gd name="T18" fmla="*/ 23 w 53"/>
                <a:gd name="T19" fmla="*/ 5 h 64"/>
                <a:gd name="T20" fmla="*/ 26 w 53"/>
                <a:gd name="T21" fmla="*/ 11 h 64"/>
                <a:gd name="T22" fmla="*/ 19 w 53"/>
                <a:gd name="T23" fmla="*/ 12 h 64"/>
                <a:gd name="T24" fmla="*/ 16 w 53"/>
                <a:gd name="T25" fmla="*/ 13 h 64"/>
                <a:gd name="T26" fmla="*/ 11 w 53"/>
                <a:gd name="T27" fmla="*/ 16 h 64"/>
                <a:gd name="T28" fmla="*/ 8 w 53"/>
                <a:gd name="T29" fmla="*/ 18 h 64"/>
                <a:gd name="T30" fmla="*/ 4 w 53"/>
                <a:gd name="T31" fmla="*/ 22 h 64"/>
                <a:gd name="T32" fmla="*/ 2 w 53"/>
                <a:gd name="T33" fmla="*/ 26 h 64"/>
                <a:gd name="T34" fmla="*/ 0 w 53"/>
                <a:gd name="T35" fmla="*/ 33 h 64"/>
                <a:gd name="T36" fmla="*/ 0 w 53"/>
                <a:gd name="T37" fmla="*/ 35 h 64"/>
                <a:gd name="T38" fmla="*/ 0 w 53"/>
                <a:gd name="T39" fmla="*/ 41 h 64"/>
                <a:gd name="T40" fmla="*/ 0 w 53"/>
                <a:gd name="T41" fmla="*/ 44 h 64"/>
                <a:gd name="T42" fmla="*/ 3 w 53"/>
                <a:gd name="T43" fmla="*/ 50 h 64"/>
                <a:gd name="T44" fmla="*/ 7 w 53"/>
                <a:gd name="T45" fmla="*/ 56 h 64"/>
                <a:gd name="T46" fmla="*/ 9 w 53"/>
                <a:gd name="T47" fmla="*/ 58 h 64"/>
                <a:gd name="T48" fmla="*/ 15 w 53"/>
                <a:gd name="T49" fmla="*/ 62 h 64"/>
                <a:gd name="T50" fmla="*/ 17 w 53"/>
                <a:gd name="T51" fmla="*/ 63 h 64"/>
                <a:gd name="T52" fmla="*/ 24 w 53"/>
                <a:gd name="T53" fmla="*/ 64 h 64"/>
                <a:gd name="T54" fmla="*/ 26 w 53"/>
                <a:gd name="T55" fmla="*/ 64 h 64"/>
                <a:gd name="T56" fmla="*/ 27 w 53"/>
                <a:gd name="T57" fmla="*/ 64 h 64"/>
                <a:gd name="T58" fmla="*/ 33 w 53"/>
                <a:gd name="T59" fmla="*/ 63 h 64"/>
                <a:gd name="T60" fmla="*/ 36 w 53"/>
                <a:gd name="T61" fmla="*/ 62 h 64"/>
                <a:gd name="T62" fmla="*/ 41 w 53"/>
                <a:gd name="T63" fmla="*/ 59 h 64"/>
                <a:gd name="T64" fmla="*/ 44 w 53"/>
                <a:gd name="T65" fmla="*/ 57 h 64"/>
                <a:gd name="T66" fmla="*/ 48 w 53"/>
                <a:gd name="T67" fmla="*/ 53 h 64"/>
                <a:gd name="T68" fmla="*/ 50 w 53"/>
                <a:gd name="T69" fmla="*/ 49 h 64"/>
                <a:gd name="T70" fmla="*/ 52 w 53"/>
                <a:gd name="T71" fmla="*/ 42 h 64"/>
                <a:gd name="T72" fmla="*/ 52 w 53"/>
                <a:gd name="T73" fmla="*/ 40 h 64"/>
                <a:gd name="T74" fmla="*/ 3 w 53"/>
                <a:gd name="T75" fmla="*/ 36 h 64"/>
                <a:gd name="T76" fmla="*/ 3 w 53"/>
                <a:gd name="T77" fmla="*/ 39 h 64"/>
                <a:gd name="T78" fmla="*/ 44 w 53"/>
                <a:gd name="T79" fmla="*/ 38 h 64"/>
                <a:gd name="T80" fmla="*/ 50 w 53"/>
                <a:gd name="T81" fmla="*/ 38 h 64"/>
                <a:gd name="T82" fmla="*/ 49 w 53"/>
                <a:gd name="T83" fmla="*/ 31 h 64"/>
                <a:gd name="T84" fmla="*/ 33 w 53"/>
                <a:gd name="T85" fmla="*/ 24 h 64"/>
                <a:gd name="T86" fmla="*/ 19 w 53"/>
                <a:gd name="T87" fmla="*/ 24 h 64"/>
                <a:gd name="T88" fmla="*/ 45 w 53"/>
                <a:gd name="T89" fmla="*/ 24 h 64"/>
                <a:gd name="T90" fmla="*/ 34 w 53"/>
                <a:gd name="T91" fmla="*/ 21 h 64"/>
                <a:gd name="T92" fmla="*/ 31 w 53"/>
                <a:gd name="T93" fmla="*/ 19 h 64"/>
                <a:gd name="T94" fmla="*/ 31 w 53"/>
                <a:gd name="T95" fmla="*/ 19 h 64"/>
                <a:gd name="T96" fmla="*/ 24 w 53"/>
                <a:gd name="T97" fmla="*/ 14 h 64"/>
                <a:gd name="T98" fmla="*/ 16 w 53"/>
                <a:gd name="T99" fmla="*/ 22 h 64"/>
                <a:gd name="T100" fmla="*/ 13 w 53"/>
                <a:gd name="T101" fmla="*/ 25 h 64"/>
                <a:gd name="T102" fmla="*/ 13 w 53"/>
                <a:gd name="T103" fmla="*/ 25 h 64"/>
                <a:gd name="T104" fmla="*/ 5 w 53"/>
                <a:gd name="T105" fmla="*/ 28 h 64"/>
                <a:gd name="T106" fmla="*/ 5 w 53"/>
                <a:gd name="T107" fmla="*/ 47 h 64"/>
                <a:gd name="T108" fmla="*/ 13 w 53"/>
                <a:gd name="T109" fmla="*/ 50 h 64"/>
                <a:gd name="T110" fmla="*/ 16 w 53"/>
                <a:gd name="T111" fmla="*/ 53 h 64"/>
                <a:gd name="T112" fmla="*/ 16 w 53"/>
                <a:gd name="T113" fmla="*/ 53 h 64"/>
                <a:gd name="T114" fmla="*/ 20 w 53"/>
                <a:gd name="T115" fmla="*/ 60 h 64"/>
                <a:gd name="T116" fmla="*/ 32 w 53"/>
                <a:gd name="T117" fmla="*/ 60 h 64"/>
                <a:gd name="T118" fmla="*/ 36 w 53"/>
                <a:gd name="T119" fmla="*/ 53 h 64"/>
                <a:gd name="T120" fmla="*/ 39 w 53"/>
                <a:gd name="T121" fmla="*/ 50 h 64"/>
                <a:gd name="T122" fmla="*/ 39 w 53"/>
                <a:gd name="T123" fmla="*/ 50 h 64"/>
                <a:gd name="T124" fmla="*/ 47 w 53"/>
                <a:gd name="T12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64">
                  <a:moveTo>
                    <a:pt x="52" y="35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29"/>
                    <a:pt x="51" y="28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1"/>
                    <a:pt x="46" y="20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5"/>
                    <a:pt x="39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0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1"/>
                    <a:pt x="21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6"/>
                    <a:pt x="1" y="47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4"/>
                    <a:pt x="6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7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0" y="58"/>
                    <a:pt x="10" y="58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4" y="61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7" y="62"/>
                    <a:pt x="17" y="62"/>
                    <a:pt x="1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63"/>
                    <a:pt x="22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2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2"/>
                    <a:pt x="35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9" y="61"/>
                    <a:pt x="40" y="60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7"/>
                    <a:pt x="44" y="5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5"/>
                    <a:pt x="47" y="54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7"/>
                    <a:pt x="51" y="46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2"/>
                    <a:pt x="52" y="42"/>
                  </a:cubicBezTo>
                  <a:cubicBezTo>
                    <a:pt x="52" y="42"/>
                    <a:pt x="52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3" y="36"/>
                    <a:pt x="52" y="35"/>
                  </a:cubicBezTo>
                  <a:close/>
                  <a:moveTo>
                    <a:pt x="3" y="38"/>
                  </a:moveTo>
                  <a:cubicBezTo>
                    <a:pt x="3" y="37"/>
                    <a:pt x="3" y="36"/>
                    <a:pt x="3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lose/>
                  <a:moveTo>
                    <a:pt x="50" y="38"/>
                  </a:moveTo>
                  <a:cubicBezTo>
                    <a:pt x="50" y="38"/>
                    <a:pt x="50" y="39"/>
                    <a:pt x="49" y="3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7"/>
                    <a:pt x="50" y="38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1"/>
                    <a:pt x="43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9"/>
                    <a:pt x="48" y="30"/>
                    <a:pt x="49" y="31"/>
                  </a:cubicBezTo>
                  <a:lnTo>
                    <a:pt x="43" y="32"/>
                  </a:lnTo>
                  <a:close/>
                  <a:moveTo>
                    <a:pt x="19" y="24"/>
                  </a:moveTo>
                  <a:cubicBezTo>
                    <a:pt x="21" y="23"/>
                    <a:pt x="24" y="22"/>
                    <a:pt x="26" y="22"/>
                  </a:cubicBezTo>
                  <a:cubicBezTo>
                    <a:pt x="29" y="22"/>
                    <a:pt x="31" y="23"/>
                    <a:pt x="33" y="24"/>
                  </a:cubicBezTo>
                  <a:cubicBezTo>
                    <a:pt x="38" y="27"/>
                    <a:pt x="41" y="32"/>
                    <a:pt x="41" y="38"/>
                  </a:cubicBezTo>
                  <a:cubicBezTo>
                    <a:pt x="41" y="46"/>
                    <a:pt x="34" y="53"/>
                    <a:pt x="26" y="53"/>
                  </a:cubicBezTo>
                  <a:cubicBezTo>
                    <a:pt x="18" y="53"/>
                    <a:pt x="11" y="46"/>
                    <a:pt x="11" y="38"/>
                  </a:cubicBezTo>
                  <a:cubicBezTo>
                    <a:pt x="11" y="32"/>
                    <a:pt x="14" y="27"/>
                    <a:pt x="19" y="24"/>
                  </a:cubicBezTo>
                  <a:close/>
                  <a:moveTo>
                    <a:pt x="41" y="27"/>
                  </a:moveTo>
                  <a:cubicBezTo>
                    <a:pt x="40" y="26"/>
                    <a:pt x="40" y="26"/>
                    <a:pt x="39" y="25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2"/>
                    <a:pt x="44" y="23"/>
                    <a:pt x="45" y="24"/>
                  </a:cubicBezTo>
                  <a:lnTo>
                    <a:pt x="41" y="27"/>
                  </a:lnTo>
                  <a:close/>
                  <a:moveTo>
                    <a:pt x="36" y="22"/>
                  </a:moveTo>
                  <a:cubicBezTo>
                    <a:pt x="36" y="22"/>
                    <a:pt x="35" y="22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7"/>
                    <a:pt x="38" y="17"/>
                    <a:pt x="39" y="18"/>
                  </a:cubicBezTo>
                  <a:lnTo>
                    <a:pt x="36" y="22"/>
                  </a:lnTo>
                  <a:close/>
                  <a:moveTo>
                    <a:pt x="31" y="19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1" y="14"/>
                    <a:pt x="32" y="15"/>
                  </a:cubicBezTo>
                  <a:lnTo>
                    <a:pt x="31" y="19"/>
                  </a:lnTo>
                  <a:close/>
                  <a:moveTo>
                    <a:pt x="24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3" y="14"/>
                    <a:pt x="24" y="14"/>
                  </a:cubicBezTo>
                  <a:lnTo>
                    <a:pt x="24" y="16"/>
                  </a:ln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5" y="17"/>
                    <a:pt x="16" y="16"/>
                  </a:cubicBezTo>
                  <a:lnTo>
                    <a:pt x="18" y="21"/>
                  </a:lnTo>
                  <a:close/>
                  <a:moveTo>
                    <a:pt x="13" y="25"/>
                  </a:moveTo>
                  <a:cubicBezTo>
                    <a:pt x="12" y="26"/>
                    <a:pt x="12" y="26"/>
                    <a:pt x="12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2"/>
                    <a:pt x="9" y="21"/>
                  </a:cubicBezTo>
                  <a:lnTo>
                    <a:pt x="13" y="25"/>
                  </a:lnTo>
                  <a:close/>
                  <a:moveTo>
                    <a:pt x="9" y="30"/>
                  </a:moveTo>
                  <a:cubicBezTo>
                    <a:pt x="9" y="31"/>
                    <a:pt x="9" y="32"/>
                    <a:pt x="9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0"/>
                    <a:pt x="4" y="29"/>
                    <a:pt x="5" y="28"/>
                  </a:cubicBezTo>
                  <a:lnTo>
                    <a:pt x="9" y="30"/>
                  </a:lnTo>
                  <a:close/>
                  <a:moveTo>
                    <a:pt x="9" y="43"/>
                  </a:moveTo>
                  <a:cubicBezTo>
                    <a:pt x="9" y="43"/>
                    <a:pt x="9" y="44"/>
                    <a:pt x="9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6"/>
                    <a:pt x="4" y="45"/>
                    <a:pt x="3" y="44"/>
                  </a:cubicBezTo>
                  <a:lnTo>
                    <a:pt x="9" y="43"/>
                  </a:lnTo>
                  <a:close/>
                  <a:moveTo>
                    <a:pt x="12" y="48"/>
                  </a:moveTo>
                  <a:cubicBezTo>
                    <a:pt x="12" y="49"/>
                    <a:pt x="12" y="49"/>
                    <a:pt x="13" y="5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3"/>
                    <a:pt x="8" y="52"/>
                    <a:pt x="7" y="51"/>
                  </a:cubicBezTo>
                  <a:lnTo>
                    <a:pt x="12" y="48"/>
                  </a:lnTo>
                  <a:close/>
                  <a:moveTo>
                    <a:pt x="16" y="53"/>
                  </a:moveTo>
                  <a:cubicBezTo>
                    <a:pt x="17" y="53"/>
                    <a:pt x="17" y="53"/>
                    <a:pt x="18" y="5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8"/>
                    <a:pt x="14" y="58"/>
                    <a:pt x="13" y="57"/>
                  </a:cubicBezTo>
                  <a:lnTo>
                    <a:pt x="16" y="53"/>
                  </a:lnTo>
                  <a:close/>
                  <a:moveTo>
                    <a:pt x="22" y="55"/>
                  </a:moveTo>
                  <a:cubicBezTo>
                    <a:pt x="23" y="55"/>
                    <a:pt x="23" y="55"/>
                    <a:pt x="24" y="56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1"/>
                    <a:pt x="21" y="61"/>
                    <a:pt x="20" y="60"/>
                  </a:cubicBezTo>
                  <a:lnTo>
                    <a:pt x="22" y="55"/>
                  </a:lnTo>
                  <a:close/>
                  <a:moveTo>
                    <a:pt x="28" y="56"/>
                  </a:moveTo>
                  <a:cubicBezTo>
                    <a:pt x="29" y="55"/>
                    <a:pt x="30" y="55"/>
                    <a:pt x="30" y="55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1"/>
                    <a:pt x="28" y="61"/>
                  </a:cubicBezTo>
                  <a:lnTo>
                    <a:pt x="28" y="56"/>
                  </a:lnTo>
                  <a:close/>
                  <a:moveTo>
                    <a:pt x="34" y="54"/>
                  </a:moveTo>
                  <a:cubicBezTo>
                    <a:pt x="35" y="53"/>
                    <a:pt x="35" y="53"/>
                    <a:pt x="36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8"/>
                    <a:pt x="37" y="58"/>
                    <a:pt x="36" y="59"/>
                  </a:cubicBezTo>
                  <a:lnTo>
                    <a:pt x="34" y="54"/>
                  </a:lnTo>
                  <a:close/>
                  <a:moveTo>
                    <a:pt x="39" y="50"/>
                  </a:moveTo>
                  <a:cubicBezTo>
                    <a:pt x="40" y="49"/>
                    <a:pt x="40" y="49"/>
                    <a:pt x="41" y="48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3"/>
                    <a:pt x="43" y="54"/>
                  </a:cubicBezTo>
                  <a:lnTo>
                    <a:pt x="39" y="50"/>
                  </a:lnTo>
                  <a:close/>
                  <a:moveTo>
                    <a:pt x="43" y="45"/>
                  </a:moveTo>
                  <a:cubicBezTo>
                    <a:pt x="43" y="44"/>
                    <a:pt x="43" y="43"/>
                    <a:pt x="43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8" y="46"/>
                    <a:pt x="47" y="47"/>
                  </a:cubicBezTo>
                  <a:lnTo>
                    <a:pt x="43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4245769" y="1083469"/>
            <a:ext cx="921544" cy="1004888"/>
            <a:chOff x="3614192" y="1127253"/>
            <a:chExt cx="1229333" cy="1339252"/>
          </a:xfrm>
        </p:grpSpPr>
        <p:sp>
          <p:nvSpPr>
            <p:cNvPr id="81" name="Freeform 6"/>
            <p:cNvSpPr/>
            <p:nvPr/>
          </p:nvSpPr>
          <p:spPr bwMode="auto">
            <a:xfrm>
              <a:off x="3614192" y="1958732"/>
              <a:ext cx="1059387" cy="507773"/>
            </a:xfrm>
            <a:custGeom>
              <a:avLst/>
              <a:gdLst>
                <a:gd name="T0" fmla="*/ 247 w 280"/>
                <a:gd name="T1" fmla="*/ 134 h 134"/>
                <a:gd name="T2" fmla="*/ 280 w 280"/>
                <a:gd name="T3" fmla="*/ 90 h 134"/>
                <a:gd name="T4" fmla="*/ 0 w 280"/>
                <a:gd name="T5" fmla="*/ 13 h 134"/>
                <a:gd name="T6" fmla="*/ 7 w 280"/>
                <a:gd name="T7" fmla="*/ 68 h 134"/>
                <a:gd name="T8" fmla="*/ 247 w 280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34">
                  <a:moveTo>
                    <a:pt x="247" y="134"/>
                  </a:moveTo>
                  <a:cubicBezTo>
                    <a:pt x="280" y="90"/>
                    <a:pt x="280" y="90"/>
                    <a:pt x="280" y="90"/>
                  </a:cubicBezTo>
                  <a:cubicBezTo>
                    <a:pt x="204" y="31"/>
                    <a:pt x="104" y="0"/>
                    <a:pt x="0" y="13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96" y="57"/>
                    <a:pt x="181" y="83"/>
                    <a:pt x="247" y="1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3688842" y="1127253"/>
              <a:ext cx="1154683" cy="1153598"/>
            </a:xfrm>
            <a:custGeom>
              <a:avLst/>
              <a:gdLst>
                <a:gd name="T0" fmla="*/ 116 w 305"/>
                <a:gd name="T1" fmla="*/ 285 h 305"/>
                <a:gd name="T2" fmla="*/ 285 w 305"/>
                <a:gd name="T3" fmla="*/ 189 h 305"/>
                <a:gd name="T4" fmla="*/ 189 w 305"/>
                <a:gd name="T5" fmla="*/ 20 h 305"/>
                <a:gd name="T6" fmla="*/ 20 w 305"/>
                <a:gd name="T7" fmla="*/ 116 h 305"/>
                <a:gd name="T8" fmla="*/ 116 w 305"/>
                <a:gd name="T9" fmla="*/ 2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116" y="285"/>
                  </a:move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ubicBezTo>
                    <a:pt x="0" y="189"/>
                    <a:pt x="43" y="264"/>
                    <a:pt x="116" y="2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3773021" y="1220874"/>
              <a:ext cx="987914" cy="961596"/>
            </a:xfrm>
            <a:custGeom>
              <a:avLst/>
              <a:gdLst>
                <a:gd name="T0" fmla="*/ 146 w 261"/>
                <a:gd name="T1" fmla="*/ 252 h 254"/>
                <a:gd name="T2" fmla="*/ 97 w 261"/>
                <a:gd name="T3" fmla="*/ 249 h 254"/>
                <a:gd name="T4" fmla="*/ 21 w 261"/>
                <a:gd name="T5" fmla="*/ 189 h 254"/>
                <a:gd name="T6" fmla="*/ 9 w 261"/>
                <a:gd name="T7" fmla="*/ 94 h 254"/>
                <a:gd name="T8" fmla="*/ 115 w 261"/>
                <a:gd name="T9" fmla="*/ 2 h 254"/>
                <a:gd name="T10" fmla="*/ 164 w 261"/>
                <a:gd name="T11" fmla="*/ 6 h 254"/>
                <a:gd name="T12" fmla="*/ 240 w 261"/>
                <a:gd name="T13" fmla="*/ 65 h 254"/>
                <a:gd name="T14" fmla="*/ 252 w 261"/>
                <a:gd name="T15" fmla="*/ 161 h 254"/>
                <a:gd name="T16" fmla="*/ 146 w 261"/>
                <a:gd name="T17" fmla="*/ 252 h 254"/>
                <a:gd name="T18" fmla="*/ 146 w 261"/>
                <a:gd name="T19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4">
                  <a:moveTo>
                    <a:pt x="146" y="252"/>
                  </a:moveTo>
                  <a:cubicBezTo>
                    <a:pt x="130" y="254"/>
                    <a:pt x="113" y="253"/>
                    <a:pt x="97" y="249"/>
                  </a:cubicBezTo>
                  <a:cubicBezTo>
                    <a:pt x="65" y="240"/>
                    <a:pt x="38" y="219"/>
                    <a:pt x="21" y="189"/>
                  </a:cubicBezTo>
                  <a:cubicBezTo>
                    <a:pt x="5" y="160"/>
                    <a:pt x="0" y="126"/>
                    <a:pt x="9" y="94"/>
                  </a:cubicBezTo>
                  <a:cubicBezTo>
                    <a:pt x="23" y="44"/>
                    <a:pt x="64" y="9"/>
                    <a:pt x="115" y="2"/>
                  </a:cubicBezTo>
                  <a:cubicBezTo>
                    <a:pt x="132" y="0"/>
                    <a:pt x="148" y="1"/>
                    <a:pt x="164" y="6"/>
                  </a:cubicBezTo>
                  <a:cubicBezTo>
                    <a:pt x="196" y="15"/>
                    <a:pt x="223" y="36"/>
                    <a:pt x="240" y="65"/>
                  </a:cubicBezTo>
                  <a:cubicBezTo>
                    <a:pt x="257" y="94"/>
                    <a:pt x="261" y="128"/>
                    <a:pt x="252" y="161"/>
                  </a:cubicBezTo>
                  <a:cubicBezTo>
                    <a:pt x="238" y="210"/>
                    <a:pt x="197" y="246"/>
                    <a:pt x="146" y="252"/>
                  </a:cubicBezTo>
                  <a:cubicBezTo>
                    <a:pt x="146" y="252"/>
                    <a:pt x="146" y="252"/>
                    <a:pt x="146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66"/>
            <p:cNvSpPr>
              <a:spLocks noEditPoints="1"/>
            </p:cNvSpPr>
            <p:nvPr/>
          </p:nvSpPr>
          <p:spPr bwMode="auto">
            <a:xfrm>
              <a:off x="4014440" y="1417636"/>
              <a:ext cx="508251" cy="510947"/>
            </a:xfrm>
            <a:custGeom>
              <a:avLst/>
              <a:gdLst>
                <a:gd name="T0" fmla="*/ 125 w 134"/>
                <a:gd name="T1" fmla="*/ 61 h 135"/>
                <a:gd name="T2" fmla="*/ 125 w 134"/>
                <a:gd name="T3" fmla="*/ 41 h 135"/>
                <a:gd name="T4" fmla="*/ 125 w 134"/>
                <a:gd name="T5" fmla="*/ 27 h 135"/>
                <a:gd name="T6" fmla="*/ 125 w 134"/>
                <a:gd name="T7" fmla="*/ 14 h 135"/>
                <a:gd name="T8" fmla="*/ 101 w 134"/>
                <a:gd name="T9" fmla="*/ 0 h 135"/>
                <a:gd name="T10" fmla="*/ 15 w 134"/>
                <a:gd name="T11" fmla="*/ 14 h 135"/>
                <a:gd name="T12" fmla="*/ 0 w 134"/>
                <a:gd name="T13" fmla="*/ 28 h 135"/>
                <a:gd name="T14" fmla="*/ 15 w 134"/>
                <a:gd name="T15" fmla="*/ 135 h 135"/>
                <a:gd name="T16" fmla="*/ 125 w 134"/>
                <a:gd name="T17" fmla="*/ 103 h 135"/>
                <a:gd name="T18" fmla="*/ 127 w 134"/>
                <a:gd name="T19" fmla="*/ 103 h 135"/>
                <a:gd name="T20" fmla="*/ 134 w 134"/>
                <a:gd name="T21" fmla="*/ 96 h 135"/>
                <a:gd name="T22" fmla="*/ 127 w 134"/>
                <a:gd name="T23" fmla="*/ 61 h 135"/>
                <a:gd name="T24" fmla="*/ 131 w 134"/>
                <a:gd name="T25" fmla="*/ 96 h 135"/>
                <a:gd name="T26" fmla="*/ 127 w 134"/>
                <a:gd name="T27" fmla="*/ 100 h 135"/>
                <a:gd name="T28" fmla="*/ 94 w 134"/>
                <a:gd name="T29" fmla="*/ 90 h 135"/>
                <a:gd name="T30" fmla="*/ 106 w 134"/>
                <a:gd name="T31" fmla="*/ 76 h 135"/>
                <a:gd name="T32" fmla="*/ 127 w 134"/>
                <a:gd name="T33" fmla="*/ 76 h 135"/>
                <a:gd name="T34" fmla="*/ 15 w 134"/>
                <a:gd name="T35" fmla="*/ 132 h 135"/>
                <a:gd name="T36" fmla="*/ 3 w 134"/>
                <a:gd name="T37" fmla="*/ 37 h 135"/>
                <a:gd name="T38" fmla="*/ 122 w 134"/>
                <a:gd name="T39" fmla="*/ 44 h 135"/>
                <a:gd name="T40" fmla="*/ 122 w 134"/>
                <a:gd name="T41" fmla="*/ 73 h 135"/>
                <a:gd name="T42" fmla="*/ 91 w 134"/>
                <a:gd name="T43" fmla="*/ 88 h 135"/>
                <a:gd name="T44" fmla="*/ 106 w 134"/>
                <a:gd name="T45" fmla="*/ 103 h 135"/>
                <a:gd name="T46" fmla="*/ 122 w 134"/>
                <a:gd name="T47" fmla="*/ 132 h 135"/>
                <a:gd name="T48" fmla="*/ 15 w 134"/>
                <a:gd name="T49" fmla="*/ 17 h 135"/>
                <a:gd name="T50" fmla="*/ 58 w 134"/>
                <a:gd name="T51" fmla="*/ 20 h 135"/>
                <a:gd name="T52" fmla="*/ 7 w 134"/>
                <a:gd name="T53" fmla="*/ 27 h 135"/>
                <a:gd name="T54" fmla="*/ 7 w 134"/>
                <a:gd name="T55" fmla="*/ 38 h 135"/>
                <a:gd name="T56" fmla="*/ 6 w 134"/>
                <a:gd name="T57" fmla="*/ 37 h 135"/>
                <a:gd name="T58" fmla="*/ 6 w 134"/>
                <a:gd name="T59" fmla="*/ 36 h 135"/>
                <a:gd name="T60" fmla="*/ 5 w 134"/>
                <a:gd name="T61" fmla="*/ 35 h 135"/>
                <a:gd name="T62" fmla="*/ 4 w 134"/>
                <a:gd name="T63" fmla="*/ 34 h 135"/>
                <a:gd name="T64" fmla="*/ 3 w 134"/>
                <a:gd name="T65" fmla="*/ 32 h 135"/>
                <a:gd name="T66" fmla="*/ 3 w 134"/>
                <a:gd name="T67" fmla="*/ 31 h 135"/>
                <a:gd name="T68" fmla="*/ 3 w 134"/>
                <a:gd name="T69" fmla="*/ 29 h 135"/>
                <a:gd name="T70" fmla="*/ 3 w 134"/>
                <a:gd name="T71" fmla="*/ 29 h 135"/>
                <a:gd name="T72" fmla="*/ 15 w 134"/>
                <a:gd name="T73" fmla="*/ 17 h 135"/>
                <a:gd name="T74" fmla="*/ 30 w 134"/>
                <a:gd name="T75" fmla="*/ 34 h 135"/>
                <a:gd name="T76" fmla="*/ 10 w 134"/>
                <a:gd name="T77" fmla="*/ 30 h 135"/>
                <a:gd name="T78" fmla="*/ 100 w 134"/>
                <a:gd name="T79" fmla="*/ 37 h 135"/>
                <a:gd name="T80" fmla="*/ 48 w 134"/>
                <a:gd name="T81" fmla="*/ 41 h 135"/>
                <a:gd name="T82" fmla="*/ 100 w 134"/>
                <a:gd name="T83" fmla="*/ 37 h 135"/>
                <a:gd name="T84" fmla="*/ 117 w 134"/>
                <a:gd name="T85" fmla="*/ 34 h 135"/>
                <a:gd name="T86" fmla="*/ 122 w 134"/>
                <a:gd name="T87" fmla="*/ 30 h 135"/>
                <a:gd name="T88" fmla="*/ 122 w 134"/>
                <a:gd name="T89" fmla="*/ 20 h 135"/>
                <a:gd name="T90" fmla="*/ 109 w 134"/>
                <a:gd name="T91" fmla="*/ 17 h 135"/>
                <a:gd name="T92" fmla="*/ 122 w 134"/>
                <a:gd name="T93" fmla="*/ 20 h 135"/>
                <a:gd name="T94" fmla="*/ 111 w 134"/>
                <a:gd name="T95" fmla="*/ 41 h 135"/>
                <a:gd name="T96" fmla="*/ 88 w 134"/>
                <a:gd name="T97" fmla="*/ 15 h 135"/>
                <a:gd name="T98" fmla="*/ 23 w 134"/>
                <a:gd name="T99" fmla="*/ 41 h 135"/>
                <a:gd name="T100" fmla="*/ 117 w 134"/>
                <a:gd name="T101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135">
                  <a:moveTo>
                    <a:pt x="127" y="61"/>
                  </a:moveTo>
                  <a:cubicBezTo>
                    <a:pt x="125" y="61"/>
                    <a:pt x="125" y="61"/>
                    <a:pt x="125" y="61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7" y="14"/>
                    <a:pt x="0" y="2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7" y="135"/>
                    <a:pt x="1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3"/>
                    <a:pt x="128" y="103"/>
                    <a:pt x="128" y="103"/>
                  </a:cubicBezTo>
                  <a:cubicBezTo>
                    <a:pt x="131" y="102"/>
                    <a:pt x="134" y="99"/>
                    <a:pt x="134" y="96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4" y="65"/>
                    <a:pt x="131" y="61"/>
                    <a:pt x="127" y="61"/>
                  </a:cubicBezTo>
                  <a:close/>
                  <a:moveTo>
                    <a:pt x="131" y="75"/>
                  </a:moveTo>
                  <a:cubicBezTo>
                    <a:pt x="131" y="96"/>
                    <a:pt x="131" y="96"/>
                    <a:pt x="131" y="96"/>
                  </a:cubicBezTo>
                  <a:cubicBezTo>
                    <a:pt x="131" y="98"/>
                    <a:pt x="130" y="100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0" y="100"/>
                    <a:pt x="95" y="95"/>
                    <a:pt x="94" y="90"/>
                  </a:cubicBezTo>
                  <a:cubicBezTo>
                    <a:pt x="94" y="89"/>
                    <a:pt x="94" y="88"/>
                    <a:pt x="94" y="88"/>
                  </a:cubicBezTo>
                  <a:cubicBezTo>
                    <a:pt x="94" y="81"/>
                    <a:pt x="100" y="76"/>
                    <a:pt x="106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8" y="76"/>
                    <a:pt x="130" y="75"/>
                    <a:pt x="131" y="75"/>
                  </a:cubicBezTo>
                  <a:close/>
                  <a:moveTo>
                    <a:pt x="15" y="132"/>
                  </a:moveTo>
                  <a:cubicBezTo>
                    <a:pt x="8" y="132"/>
                    <a:pt x="3" y="126"/>
                    <a:pt x="3" y="120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6" y="41"/>
                    <a:pt x="10" y="44"/>
                    <a:pt x="15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98" y="73"/>
                    <a:pt x="91" y="80"/>
                    <a:pt x="91" y="88"/>
                  </a:cubicBezTo>
                  <a:cubicBezTo>
                    <a:pt x="91" y="89"/>
                    <a:pt x="91" y="89"/>
                    <a:pt x="91" y="90"/>
                  </a:cubicBezTo>
                  <a:cubicBezTo>
                    <a:pt x="92" y="97"/>
                    <a:pt x="99" y="103"/>
                    <a:pt x="106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32"/>
                    <a:pt x="122" y="132"/>
                    <a:pt x="122" y="132"/>
                  </a:cubicBezTo>
                  <a:lnTo>
                    <a:pt x="15" y="132"/>
                  </a:lnTo>
                  <a:close/>
                  <a:moveTo>
                    <a:pt x="15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7"/>
                    <a:pt x="6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4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2"/>
                    <a:pt x="8" y="17"/>
                    <a:pt x="15" y="17"/>
                  </a:cubicBezTo>
                  <a:close/>
                  <a:moveTo>
                    <a:pt x="38" y="30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0"/>
                    <a:pt x="10" y="30"/>
                    <a:pt x="10" y="30"/>
                  </a:cubicBezTo>
                  <a:lnTo>
                    <a:pt x="38" y="30"/>
                  </a:lnTo>
                  <a:close/>
                  <a:moveTo>
                    <a:pt x="100" y="37"/>
                  </a:moveTo>
                  <a:cubicBezTo>
                    <a:pt x="101" y="38"/>
                    <a:pt x="101" y="39"/>
                    <a:pt x="102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4" y="23"/>
                    <a:pt x="96" y="27"/>
                    <a:pt x="100" y="37"/>
                  </a:cubicBezTo>
                  <a:close/>
                  <a:moveTo>
                    <a:pt x="122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22" y="30"/>
                    <a:pt x="122" y="30"/>
                    <a:pt x="122" y="30"/>
                  </a:cubicBezTo>
                  <a:lnTo>
                    <a:pt x="122" y="34"/>
                  </a:lnTo>
                  <a:close/>
                  <a:moveTo>
                    <a:pt x="122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22" y="17"/>
                    <a:pt x="122" y="17"/>
                    <a:pt x="122" y="17"/>
                  </a:cubicBezTo>
                  <a:lnTo>
                    <a:pt x="122" y="20"/>
                  </a:lnTo>
                  <a:close/>
                  <a:moveTo>
                    <a:pt x="117" y="41"/>
                  </a:moveTo>
                  <a:cubicBezTo>
                    <a:pt x="111" y="41"/>
                    <a:pt x="111" y="41"/>
                    <a:pt x="111" y="4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7" y="22"/>
                    <a:pt x="91" y="20"/>
                    <a:pt x="88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00" y="4"/>
                    <a:pt x="100" y="4"/>
                    <a:pt x="100" y="4"/>
                  </a:cubicBezTo>
                  <a:lnTo>
                    <a:pt x="117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67"/>
            <p:cNvSpPr>
              <a:spLocks noChangeArrowheads="1"/>
            </p:cNvSpPr>
            <p:nvPr/>
          </p:nvSpPr>
          <p:spPr bwMode="auto">
            <a:xfrm>
              <a:off x="4394041" y="1723887"/>
              <a:ext cx="49236" cy="491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 bwMode="auto">
          <a:xfrm>
            <a:off x="10716" y="1125141"/>
            <a:ext cx="8903494" cy="3269695"/>
            <a:chOff x="14778" y="1500484"/>
            <a:chExt cx="11870892" cy="4359942"/>
          </a:xfrm>
        </p:grpSpPr>
        <p:grpSp>
          <p:nvGrpSpPr>
            <p:cNvPr id="17427" name="组合 125"/>
            <p:cNvGrpSpPr/>
            <p:nvPr/>
          </p:nvGrpSpPr>
          <p:grpSpPr bwMode="auto">
            <a:xfrm>
              <a:off x="6845541" y="1508422"/>
              <a:ext cx="3805099" cy="509946"/>
              <a:chOff x="6845541" y="1508422"/>
              <a:chExt cx="3805099" cy="50994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845541" y="1508422"/>
                <a:ext cx="1169508" cy="400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17446" name="文本框 86"/>
              <p:cNvSpPr txBox="1">
                <a:spLocks noChangeArrowheads="1"/>
              </p:cNvSpPr>
              <p:nvPr/>
            </p:nvSpPr>
            <p:spPr bwMode="auto">
              <a:xfrm>
                <a:off x="7923415" y="1525886"/>
                <a:ext cx="2727225" cy="49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17428" name="组合 126"/>
            <p:cNvGrpSpPr/>
            <p:nvPr/>
          </p:nvGrpSpPr>
          <p:grpSpPr bwMode="auto">
            <a:xfrm>
              <a:off x="7971038" y="2595947"/>
              <a:ext cx="3805098" cy="509945"/>
              <a:chOff x="7971038" y="2595947"/>
              <a:chExt cx="3805098" cy="509945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971038" y="2595947"/>
                <a:ext cx="1169508" cy="400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17444" name="文本框 90"/>
              <p:cNvSpPr txBox="1">
                <a:spLocks noChangeArrowheads="1"/>
              </p:cNvSpPr>
              <p:nvPr/>
            </p:nvSpPr>
            <p:spPr bwMode="auto">
              <a:xfrm>
                <a:off x="9048911" y="2613410"/>
                <a:ext cx="2727225" cy="49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17429" name="组合 127"/>
            <p:cNvGrpSpPr/>
            <p:nvPr/>
          </p:nvGrpSpPr>
          <p:grpSpPr bwMode="auto">
            <a:xfrm>
              <a:off x="8080571" y="3775553"/>
              <a:ext cx="3805099" cy="509946"/>
              <a:chOff x="8080571" y="3775553"/>
              <a:chExt cx="3805099" cy="509946"/>
            </a:xfrm>
          </p:grpSpPr>
          <p:sp>
            <p:nvSpPr>
              <p:cNvPr id="93" name="文本框 92"/>
              <p:cNvSpPr txBox="1"/>
              <p:nvPr/>
            </p:nvSpPr>
            <p:spPr>
              <a:xfrm>
                <a:off x="8080571" y="3775553"/>
                <a:ext cx="1169508" cy="400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17442" name="文本框 93"/>
              <p:cNvSpPr txBox="1">
                <a:spLocks noChangeArrowheads="1"/>
              </p:cNvSpPr>
              <p:nvPr/>
            </p:nvSpPr>
            <p:spPr bwMode="auto">
              <a:xfrm>
                <a:off x="9158445" y="3793017"/>
                <a:ext cx="2727225" cy="49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17430" name="组合 128"/>
            <p:cNvGrpSpPr/>
            <p:nvPr/>
          </p:nvGrpSpPr>
          <p:grpSpPr bwMode="auto">
            <a:xfrm>
              <a:off x="7286850" y="5010727"/>
              <a:ext cx="3803511" cy="509946"/>
              <a:chOff x="7286850" y="5010727"/>
              <a:chExt cx="3803511" cy="509946"/>
            </a:xfrm>
          </p:grpSpPr>
          <p:sp>
            <p:nvSpPr>
              <p:cNvPr id="96" name="文本框 95"/>
              <p:cNvSpPr txBox="1"/>
              <p:nvPr/>
            </p:nvSpPr>
            <p:spPr>
              <a:xfrm>
                <a:off x="7286850" y="5010727"/>
                <a:ext cx="1169508" cy="400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17440" name="文本框 96"/>
              <p:cNvSpPr txBox="1">
                <a:spLocks noChangeArrowheads="1"/>
              </p:cNvSpPr>
              <p:nvPr/>
            </p:nvSpPr>
            <p:spPr bwMode="auto">
              <a:xfrm>
                <a:off x="8364724" y="5028191"/>
                <a:ext cx="2725637" cy="49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2612269" y="2665803"/>
              <a:ext cx="1169509" cy="4001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C8C2AC">
                      <a:lumMod val="50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7432" name="文本框 102"/>
            <p:cNvSpPr txBox="1">
              <a:spLocks noChangeArrowheads="1"/>
            </p:cNvSpPr>
            <p:nvPr/>
          </p:nvSpPr>
          <p:spPr bwMode="auto">
            <a:xfrm>
              <a:off x="14778" y="2641987"/>
              <a:ext cx="2771673" cy="4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671093" y="5353655"/>
              <a:ext cx="1169509" cy="4001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C8C2AC">
                      <a:lumMod val="50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7434" name="文本框 108"/>
            <p:cNvSpPr txBox="1">
              <a:spLocks noChangeArrowheads="1"/>
            </p:cNvSpPr>
            <p:nvPr/>
          </p:nvSpPr>
          <p:spPr bwMode="auto">
            <a:xfrm>
              <a:off x="1100588" y="5367944"/>
              <a:ext cx="2771673" cy="4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410315" y="1508422"/>
              <a:ext cx="1209631" cy="400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C8C2AC">
                      <a:lumMod val="50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7436" name="文本框 111"/>
            <p:cNvSpPr txBox="1">
              <a:spLocks noChangeArrowheads="1"/>
            </p:cNvSpPr>
            <p:nvPr/>
          </p:nvSpPr>
          <p:spPr bwMode="auto">
            <a:xfrm>
              <a:off x="829135" y="1500484"/>
              <a:ext cx="2773261" cy="4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674178" y="4075615"/>
              <a:ext cx="1169509" cy="4001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C8C2AC">
                      <a:lumMod val="50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7438" name="文本框 117"/>
            <p:cNvSpPr txBox="1">
              <a:spLocks noChangeArrowheads="1"/>
            </p:cNvSpPr>
            <p:nvPr/>
          </p:nvSpPr>
          <p:spPr bwMode="auto">
            <a:xfrm>
              <a:off x="65576" y="4116895"/>
              <a:ext cx="2773261" cy="4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  <p:grpSp>
        <p:nvGrpSpPr>
          <p:cNvPr id="125" name="组合 124"/>
          <p:cNvGrpSpPr/>
          <p:nvPr/>
        </p:nvGrpSpPr>
        <p:grpSpPr bwMode="auto">
          <a:xfrm>
            <a:off x="3704035" y="2189560"/>
            <a:ext cx="1352550" cy="1160294"/>
            <a:chOff x="4998885" y="2919544"/>
            <a:chExt cx="1804680" cy="1546722"/>
          </a:xfrm>
        </p:grpSpPr>
        <p:grpSp>
          <p:nvGrpSpPr>
            <p:cNvPr id="17423" name="组合 122"/>
            <p:cNvGrpSpPr/>
            <p:nvPr/>
          </p:nvGrpSpPr>
          <p:grpSpPr bwMode="auto">
            <a:xfrm>
              <a:off x="5346794" y="2919544"/>
              <a:ext cx="1170380" cy="922195"/>
              <a:chOff x="5104752" y="2919544"/>
              <a:chExt cx="1170380" cy="922195"/>
            </a:xfrm>
          </p:grpSpPr>
          <p:sp>
            <p:nvSpPr>
              <p:cNvPr id="86" name="Freeform 8"/>
              <p:cNvSpPr/>
              <p:nvPr/>
            </p:nvSpPr>
            <p:spPr bwMode="auto">
              <a:xfrm>
                <a:off x="5389116" y="2919544"/>
                <a:ext cx="540133" cy="484082"/>
              </a:xfrm>
              <a:custGeom>
                <a:avLst/>
                <a:gdLst>
                  <a:gd name="T0" fmla="*/ 30 w 86"/>
                  <a:gd name="T1" fmla="*/ 0 h 77"/>
                  <a:gd name="T2" fmla="*/ 34 w 86"/>
                  <a:gd name="T3" fmla="*/ 28 h 77"/>
                  <a:gd name="T4" fmla="*/ 8 w 86"/>
                  <a:gd name="T5" fmla="*/ 28 h 77"/>
                  <a:gd name="T6" fmla="*/ 7 w 86"/>
                  <a:gd name="T7" fmla="*/ 28 h 77"/>
                  <a:gd name="T8" fmla="*/ 0 w 86"/>
                  <a:gd name="T9" fmla="*/ 35 h 77"/>
                  <a:gd name="T10" fmla="*/ 0 w 86"/>
                  <a:gd name="T11" fmla="*/ 35 h 77"/>
                  <a:gd name="T12" fmla="*/ 4 w 86"/>
                  <a:gd name="T13" fmla="*/ 41 h 77"/>
                  <a:gd name="T14" fmla="*/ 1 w 86"/>
                  <a:gd name="T15" fmla="*/ 47 h 77"/>
                  <a:gd name="T16" fmla="*/ 1 w 86"/>
                  <a:gd name="T17" fmla="*/ 47 h 77"/>
                  <a:gd name="T18" fmla="*/ 6 w 86"/>
                  <a:gd name="T19" fmla="*/ 54 h 77"/>
                  <a:gd name="T20" fmla="*/ 4 w 86"/>
                  <a:gd name="T21" fmla="*/ 58 h 77"/>
                  <a:gd name="T22" fmla="*/ 4 w 86"/>
                  <a:gd name="T23" fmla="*/ 58 h 77"/>
                  <a:gd name="T24" fmla="*/ 11 w 86"/>
                  <a:gd name="T25" fmla="*/ 65 h 77"/>
                  <a:gd name="T26" fmla="*/ 11 w 86"/>
                  <a:gd name="T27" fmla="*/ 65 h 77"/>
                  <a:gd name="T28" fmla="*/ 9 w 86"/>
                  <a:gd name="T29" fmla="*/ 70 h 77"/>
                  <a:gd name="T30" fmla="*/ 9 w 86"/>
                  <a:gd name="T31" fmla="*/ 70 h 77"/>
                  <a:gd name="T32" fmla="*/ 16 w 86"/>
                  <a:gd name="T33" fmla="*/ 77 h 77"/>
                  <a:gd name="T34" fmla="*/ 29 w 86"/>
                  <a:gd name="T35" fmla="*/ 77 h 77"/>
                  <a:gd name="T36" fmla="*/ 46 w 86"/>
                  <a:gd name="T37" fmla="*/ 77 h 77"/>
                  <a:gd name="T38" fmla="*/ 46 w 86"/>
                  <a:gd name="T39" fmla="*/ 77 h 77"/>
                  <a:gd name="T40" fmla="*/ 52 w 86"/>
                  <a:gd name="T41" fmla="*/ 71 h 77"/>
                  <a:gd name="T42" fmla="*/ 67 w 86"/>
                  <a:gd name="T43" fmla="*/ 69 h 77"/>
                  <a:gd name="T44" fmla="*/ 67 w 86"/>
                  <a:gd name="T45" fmla="*/ 77 h 77"/>
                  <a:gd name="T46" fmla="*/ 86 w 86"/>
                  <a:gd name="T47" fmla="*/ 77 h 77"/>
                  <a:gd name="T48" fmla="*/ 86 w 86"/>
                  <a:gd name="T49" fmla="*/ 25 h 77"/>
                  <a:gd name="T50" fmla="*/ 67 w 86"/>
                  <a:gd name="T51" fmla="*/ 25 h 77"/>
                  <a:gd name="T52" fmla="*/ 67 w 86"/>
                  <a:gd name="T53" fmla="*/ 31 h 77"/>
                  <a:gd name="T54" fmla="*/ 62 w 86"/>
                  <a:gd name="T55" fmla="*/ 31 h 77"/>
                  <a:gd name="T56" fmla="*/ 30 w 86"/>
                  <a:gd name="T5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77">
                    <a:moveTo>
                      <a:pt x="30" y="0"/>
                    </a:moveTo>
                    <a:cubicBezTo>
                      <a:pt x="2" y="7"/>
                      <a:pt x="34" y="28"/>
                      <a:pt x="34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3" y="28"/>
                      <a:pt x="0" y="31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2" y="40"/>
                      <a:pt x="4" y="41"/>
                    </a:cubicBezTo>
                    <a:cubicBezTo>
                      <a:pt x="2" y="42"/>
                      <a:pt x="1" y="45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50"/>
                      <a:pt x="3" y="53"/>
                      <a:pt x="6" y="54"/>
                    </a:cubicBezTo>
                    <a:cubicBezTo>
                      <a:pt x="5" y="55"/>
                      <a:pt x="4" y="56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62"/>
                      <a:pt x="7" y="65"/>
                      <a:pt x="11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10" y="66"/>
                      <a:pt x="9" y="68"/>
                      <a:pt x="9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3"/>
                      <a:pt x="12" y="77"/>
                      <a:pt x="16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15"/>
                      <a:pt x="33" y="17"/>
                      <a:pt x="3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5104752" y="3441717"/>
                <a:ext cx="1170380" cy="4000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</p:grpSp>
        <p:sp>
          <p:nvSpPr>
            <p:cNvPr id="17424" name="文本框 123"/>
            <p:cNvSpPr txBox="1">
              <a:spLocks noChangeArrowheads="1"/>
            </p:cNvSpPr>
            <p:nvPr/>
          </p:nvSpPr>
          <p:spPr bwMode="auto">
            <a:xfrm>
              <a:off x="4998885" y="3789305"/>
              <a:ext cx="1804680" cy="67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72367F3-D004-49F9-B712-E374B49C8D77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25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871538" y="3789760"/>
            <a:ext cx="7298531" cy="944165"/>
            <a:chOff x="1444608" y="836515"/>
            <a:chExt cx="9731392" cy="1259732"/>
          </a:xfrm>
        </p:grpSpPr>
        <p:sp>
          <p:nvSpPr>
            <p:cNvPr id="30" name="矩形 29"/>
            <p:cNvSpPr/>
            <p:nvPr/>
          </p:nvSpPr>
          <p:spPr bwMode="auto">
            <a:xfrm>
              <a:off x="1543033" y="836515"/>
              <a:ext cx="9632967" cy="1259732"/>
            </a:xfrm>
            <a:prstGeom prst="rect">
              <a:avLst/>
            </a:prstGeom>
            <a:solidFill>
              <a:schemeClr val="accent4">
                <a:alpha val="18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555" name="组合 30"/>
            <p:cNvGrpSpPr/>
            <p:nvPr/>
          </p:nvGrpSpPr>
          <p:grpSpPr bwMode="auto">
            <a:xfrm>
              <a:off x="1444608" y="836515"/>
              <a:ext cx="9256729" cy="1259732"/>
              <a:chOff x="1104129" y="5270499"/>
              <a:chExt cx="9256729" cy="1259732"/>
            </a:xfrm>
          </p:grpSpPr>
          <p:sp>
            <p:nvSpPr>
              <p:cNvPr id="21556" name="文本框 31"/>
              <p:cNvSpPr txBox="1">
                <a:spLocks noChangeArrowheads="1"/>
              </p:cNvSpPr>
              <p:nvPr/>
            </p:nvSpPr>
            <p:spPr bwMode="auto">
              <a:xfrm>
                <a:off x="1359717" y="5375344"/>
                <a:ext cx="2554550" cy="43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在这里输入文字信息</a:t>
                </a:r>
              </a:p>
            </p:txBody>
          </p:sp>
          <p:grpSp>
            <p:nvGrpSpPr>
              <p:cNvPr id="21557" name="组合 32"/>
              <p:cNvGrpSpPr/>
              <p:nvPr/>
            </p:nvGrpSpPr>
            <p:grpSpPr bwMode="auto">
              <a:xfrm>
                <a:off x="1104129" y="5270499"/>
                <a:ext cx="9256729" cy="1259732"/>
                <a:chOff x="1104129" y="5270499"/>
                <a:chExt cx="9256729" cy="1259732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104129" y="5270499"/>
                  <a:ext cx="98425" cy="125973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59" name="矩形 34"/>
                <p:cNvSpPr>
                  <a:spLocks noChangeArrowheads="1"/>
                </p:cNvSpPr>
                <p:nvPr/>
              </p:nvSpPr>
              <p:spPr bwMode="auto">
                <a:xfrm>
                  <a:off x="1383530" y="5794725"/>
                  <a:ext cx="8977328" cy="554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现在，它每天为全球的人们带来怡 神畅快的美妙感受。目前，全球每天有</a:t>
                  </a:r>
                  <a:r>
                    <a:rPr lang="en-US" altLang="zh-CN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17</a:t>
                  </a:r>
                  <a:r>
                    <a:rPr lang="zh-CN" altLang="en-US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亿人次的消费者在畅饮可口可乐公司的产品，大约每秒钟售出</a:t>
                  </a:r>
                  <a:r>
                    <a:rPr lang="en-US" altLang="zh-CN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19,400</a:t>
                  </a:r>
                  <a:r>
                    <a:rPr lang="zh-CN" altLang="en-US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瓶饮料。目前为全球最大的饮料厂商。</a:t>
                  </a: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 bwMode="auto">
          <a:xfrm>
            <a:off x="1176338" y="671513"/>
            <a:ext cx="6772275" cy="3021806"/>
            <a:chOff x="1567998" y="894805"/>
            <a:chExt cx="9029701" cy="4029076"/>
          </a:xfrm>
        </p:grpSpPr>
        <p:grpSp>
          <p:nvGrpSpPr>
            <p:cNvPr id="21524" name="组合 72"/>
            <p:cNvGrpSpPr/>
            <p:nvPr/>
          </p:nvGrpSpPr>
          <p:grpSpPr bwMode="auto">
            <a:xfrm>
              <a:off x="1567998" y="894805"/>
              <a:ext cx="9029701" cy="4029076"/>
              <a:chOff x="1567998" y="894805"/>
              <a:chExt cx="9029701" cy="4029076"/>
            </a:xfrm>
          </p:grpSpPr>
          <p:grpSp>
            <p:nvGrpSpPr>
              <p:cNvPr id="21529" name="组合 5"/>
              <p:cNvGrpSpPr/>
              <p:nvPr/>
            </p:nvGrpSpPr>
            <p:grpSpPr bwMode="auto">
              <a:xfrm>
                <a:off x="1567998" y="894805"/>
                <a:ext cx="9029701" cy="4029076"/>
                <a:chOff x="1581150" y="1414463"/>
                <a:chExt cx="9029701" cy="4029076"/>
              </a:xfrm>
            </p:grpSpPr>
            <p:sp>
              <p:nvSpPr>
                <p:cNvPr id="7" name="Oval 5"/>
                <p:cNvSpPr>
                  <a:spLocks noChangeArrowheads="1"/>
                </p:cNvSpPr>
                <p:nvPr/>
              </p:nvSpPr>
              <p:spPr bwMode="auto">
                <a:xfrm>
                  <a:off x="8793164" y="2528888"/>
                  <a:ext cx="1817687" cy="18161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8113714" y="2287588"/>
                  <a:ext cx="1330325" cy="1500188"/>
                </a:xfrm>
                <a:custGeom>
                  <a:avLst/>
                  <a:gdLst>
                    <a:gd name="T0" fmla="*/ 354 w 354"/>
                    <a:gd name="T1" fmla="*/ 74 h 399"/>
                    <a:gd name="T2" fmla="*/ 175 w 354"/>
                    <a:gd name="T3" fmla="*/ 0 h 399"/>
                    <a:gd name="T4" fmla="*/ 0 w 354"/>
                    <a:gd name="T5" fmla="*/ 333 h 399"/>
                    <a:gd name="T6" fmla="*/ 200 w 354"/>
                    <a:gd name="T7" fmla="*/ 399 h 399"/>
                    <a:gd name="T8" fmla="*/ 354 w 354"/>
                    <a:gd name="T9" fmla="*/ 74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4" h="399">
                      <a:moveTo>
                        <a:pt x="354" y="74"/>
                      </a:moveTo>
                      <a:cubicBezTo>
                        <a:pt x="354" y="74"/>
                        <a:pt x="217" y="128"/>
                        <a:pt x="175" y="0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33"/>
                        <a:pt x="132" y="270"/>
                        <a:pt x="200" y="399"/>
                      </a:cubicBezTo>
                      <a:lnTo>
                        <a:pt x="354" y="7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2" name="Oval 7"/>
                <p:cNvSpPr>
                  <a:spLocks noChangeArrowheads="1"/>
                </p:cNvSpPr>
                <p:nvPr/>
              </p:nvSpPr>
              <p:spPr bwMode="auto">
                <a:xfrm>
                  <a:off x="8921750" y="2652713"/>
                  <a:ext cx="1565275" cy="1568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8"/>
                <p:cNvSpPr/>
                <p:nvPr/>
              </p:nvSpPr>
              <p:spPr bwMode="auto">
                <a:xfrm>
                  <a:off x="8113714" y="2287588"/>
                  <a:ext cx="819150" cy="1252538"/>
                </a:xfrm>
                <a:custGeom>
                  <a:avLst/>
                  <a:gdLst>
                    <a:gd name="T0" fmla="*/ 175 w 218"/>
                    <a:gd name="T1" fmla="*/ 0 h 333"/>
                    <a:gd name="T2" fmla="*/ 0 w 218"/>
                    <a:gd name="T3" fmla="*/ 333 h 333"/>
                    <a:gd name="T4" fmla="*/ 94 w 218"/>
                    <a:gd name="T5" fmla="*/ 319 h 333"/>
                    <a:gd name="T6" fmla="*/ 218 w 218"/>
                    <a:gd name="T7" fmla="*/ 64 h 333"/>
                    <a:gd name="T8" fmla="*/ 175 w 218"/>
                    <a:gd name="T9" fmla="*/ 0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" h="333">
                      <a:moveTo>
                        <a:pt x="175" y="0"/>
                      </a:move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33"/>
                        <a:pt x="44" y="312"/>
                        <a:pt x="94" y="319"/>
                      </a:cubicBezTo>
                      <a:cubicBezTo>
                        <a:pt x="169" y="259"/>
                        <a:pt x="217" y="167"/>
                        <a:pt x="218" y="64"/>
                      </a:cubicBezTo>
                      <a:cubicBezTo>
                        <a:pt x="200" y="51"/>
                        <a:pt x="185" y="31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6589714" y="1414463"/>
                  <a:ext cx="2203450" cy="221297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10"/>
                <p:cNvSpPr/>
                <p:nvPr/>
              </p:nvSpPr>
              <p:spPr bwMode="auto">
                <a:xfrm>
                  <a:off x="5846763" y="2493963"/>
                  <a:ext cx="1722437" cy="1633538"/>
                </a:xfrm>
                <a:custGeom>
                  <a:avLst/>
                  <a:gdLst>
                    <a:gd name="T0" fmla="*/ 198 w 459"/>
                    <a:gd name="T1" fmla="*/ 0 h 434"/>
                    <a:gd name="T2" fmla="*/ 0 w 459"/>
                    <a:gd name="T3" fmla="*/ 138 h 434"/>
                    <a:gd name="T4" fmla="*/ 198 w 459"/>
                    <a:gd name="T5" fmla="*/ 375 h 434"/>
                    <a:gd name="T6" fmla="*/ 289 w 459"/>
                    <a:gd name="T7" fmla="*/ 434 h 434"/>
                    <a:gd name="T8" fmla="*/ 459 w 459"/>
                    <a:gd name="T9" fmla="*/ 299 h 434"/>
                    <a:gd name="T10" fmla="*/ 198 w 459"/>
                    <a:gd name="T11" fmla="*/ 0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9" h="434">
                      <a:moveTo>
                        <a:pt x="198" y="0"/>
                      </a:moveTo>
                      <a:cubicBezTo>
                        <a:pt x="198" y="0"/>
                        <a:pt x="192" y="132"/>
                        <a:pt x="0" y="138"/>
                      </a:cubicBezTo>
                      <a:cubicBezTo>
                        <a:pt x="198" y="375"/>
                        <a:pt x="198" y="375"/>
                        <a:pt x="198" y="375"/>
                      </a:cubicBezTo>
                      <a:cubicBezTo>
                        <a:pt x="289" y="434"/>
                        <a:pt x="289" y="434"/>
                        <a:pt x="289" y="434"/>
                      </a:cubicBezTo>
                      <a:cubicBezTo>
                        <a:pt x="289" y="434"/>
                        <a:pt x="278" y="285"/>
                        <a:pt x="459" y="299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6" name="Oval 11"/>
                <p:cNvSpPr>
                  <a:spLocks noChangeArrowheads="1"/>
                </p:cNvSpPr>
                <p:nvPr/>
              </p:nvSpPr>
              <p:spPr bwMode="auto">
                <a:xfrm>
                  <a:off x="6765925" y="1590676"/>
                  <a:ext cx="1855788" cy="18589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2"/>
                <p:cNvSpPr/>
                <p:nvPr/>
              </p:nvSpPr>
              <p:spPr bwMode="auto">
                <a:xfrm>
                  <a:off x="5846763" y="2941638"/>
                  <a:ext cx="1182687" cy="1185863"/>
                </a:xfrm>
                <a:custGeom>
                  <a:avLst/>
                  <a:gdLst>
                    <a:gd name="T0" fmla="*/ 100 w 315"/>
                    <a:gd name="T1" fmla="*/ 0 h 315"/>
                    <a:gd name="T2" fmla="*/ 0 w 315"/>
                    <a:gd name="T3" fmla="*/ 19 h 315"/>
                    <a:gd name="T4" fmla="*/ 198 w 315"/>
                    <a:gd name="T5" fmla="*/ 256 h 315"/>
                    <a:gd name="T6" fmla="*/ 289 w 315"/>
                    <a:gd name="T7" fmla="*/ 315 h 315"/>
                    <a:gd name="T8" fmla="*/ 315 w 315"/>
                    <a:gd name="T9" fmla="*/ 229 h 315"/>
                    <a:gd name="T10" fmla="*/ 100 w 315"/>
                    <a:gd name="T11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" h="315">
                      <a:moveTo>
                        <a:pt x="100" y="0"/>
                      </a:moveTo>
                      <a:cubicBezTo>
                        <a:pt x="74" y="11"/>
                        <a:pt x="42" y="18"/>
                        <a:pt x="0" y="19"/>
                      </a:cubicBezTo>
                      <a:cubicBezTo>
                        <a:pt x="198" y="256"/>
                        <a:pt x="198" y="256"/>
                        <a:pt x="198" y="256"/>
                      </a:cubicBezTo>
                      <a:cubicBezTo>
                        <a:pt x="289" y="315"/>
                        <a:pt x="289" y="315"/>
                        <a:pt x="289" y="315"/>
                      </a:cubicBezTo>
                      <a:cubicBezTo>
                        <a:pt x="289" y="315"/>
                        <a:pt x="286" y="268"/>
                        <a:pt x="315" y="229"/>
                      </a:cubicBezTo>
                      <a:cubicBezTo>
                        <a:pt x="280" y="125"/>
                        <a:pt x="201" y="41"/>
                        <a:pt x="10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8" name="Oval 13"/>
                <p:cNvSpPr>
                  <a:spLocks noChangeArrowheads="1"/>
                </p:cNvSpPr>
                <p:nvPr/>
              </p:nvSpPr>
              <p:spPr bwMode="auto">
                <a:xfrm>
                  <a:off x="4497388" y="3006726"/>
                  <a:ext cx="2433638" cy="243681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9" name="Freeform 14"/>
                <p:cNvSpPr/>
                <p:nvPr/>
              </p:nvSpPr>
              <p:spPr bwMode="auto">
                <a:xfrm>
                  <a:off x="3190875" y="2559051"/>
                  <a:ext cx="2144713" cy="2316163"/>
                </a:xfrm>
                <a:custGeom>
                  <a:avLst/>
                  <a:gdLst>
                    <a:gd name="T0" fmla="*/ 2147483647 w 571"/>
                    <a:gd name="T1" fmla="*/ 2147483647 h 616"/>
                    <a:gd name="T2" fmla="*/ 2147483647 w 571"/>
                    <a:gd name="T3" fmla="*/ 0 h 616"/>
                    <a:gd name="T4" fmla="*/ 0 w 571"/>
                    <a:gd name="T5" fmla="*/ 2147483647 h 616"/>
                    <a:gd name="T6" fmla="*/ 2147483647 w 571"/>
                    <a:gd name="T7" fmla="*/ 2147483647 h 616"/>
                    <a:gd name="T8" fmla="*/ 2147483647 w 571"/>
                    <a:gd name="T9" fmla="*/ 2147483647 h 6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1" h="616">
                      <a:moveTo>
                        <a:pt x="571" y="136"/>
                      </a:moveTo>
                      <a:cubicBezTo>
                        <a:pt x="571" y="136"/>
                        <a:pt x="396" y="179"/>
                        <a:pt x="329" y="0"/>
                      </a:cubicBezTo>
                      <a:cubicBezTo>
                        <a:pt x="0" y="506"/>
                        <a:pt x="0" y="506"/>
                        <a:pt x="0" y="506"/>
                      </a:cubicBezTo>
                      <a:cubicBezTo>
                        <a:pt x="0" y="506"/>
                        <a:pt x="309" y="429"/>
                        <a:pt x="398" y="616"/>
                      </a:cubicBezTo>
                      <a:lnTo>
                        <a:pt x="571" y="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50" name="Oval 15"/>
                <p:cNvSpPr>
                  <a:spLocks noChangeArrowheads="1"/>
                </p:cNvSpPr>
                <p:nvPr/>
              </p:nvSpPr>
              <p:spPr bwMode="auto">
                <a:xfrm>
                  <a:off x="4670425" y="3182938"/>
                  <a:ext cx="2087563" cy="20875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3190875" y="2559051"/>
                  <a:ext cx="1473200" cy="1903412"/>
                </a:xfrm>
                <a:custGeom>
                  <a:avLst/>
                  <a:gdLst>
                    <a:gd name="T0" fmla="*/ 329 w 392"/>
                    <a:gd name="T1" fmla="*/ 0 h 506"/>
                    <a:gd name="T2" fmla="*/ 0 w 392"/>
                    <a:gd name="T3" fmla="*/ 506 h 506"/>
                    <a:gd name="T4" fmla="*/ 179 w 392"/>
                    <a:gd name="T5" fmla="*/ 492 h 506"/>
                    <a:gd name="T6" fmla="*/ 392 w 392"/>
                    <a:gd name="T7" fmla="*/ 119 h 506"/>
                    <a:gd name="T8" fmla="*/ 391 w 392"/>
                    <a:gd name="T9" fmla="*/ 93 h 506"/>
                    <a:gd name="T10" fmla="*/ 329 w 392"/>
                    <a:gd name="T11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2" h="506">
                      <a:moveTo>
                        <a:pt x="329" y="0"/>
                      </a:moveTo>
                      <a:cubicBezTo>
                        <a:pt x="0" y="506"/>
                        <a:pt x="0" y="506"/>
                        <a:pt x="0" y="506"/>
                      </a:cubicBezTo>
                      <a:cubicBezTo>
                        <a:pt x="0" y="506"/>
                        <a:pt x="85" y="485"/>
                        <a:pt x="179" y="492"/>
                      </a:cubicBezTo>
                      <a:cubicBezTo>
                        <a:pt x="307" y="417"/>
                        <a:pt x="392" y="278"/>
                        <a:pt x="392" y="119"/>
                      </a:cubicBezTo>
                      <a:cubicBezTo>
                        <a:pt x="392" y="110"/>
                        <a:pt x="391" y="102"/>
                        <a:pt x="391" y="93"/>
                      </a:cubicBezTo>
                      <a:cubicBezTo>
                        <a:pt x="367" y="72"/>
                        <a:pt x="345" y="42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52" name="Oval 17"/>
                <p:cNvSpPr>
                  <a:spLocks noChangeArrowheads="1"/>
                </p:cNvSpPr>
                <p:nvPr/>
              </p:nvSpPr>
              <p:spPr bwMode="auto">
                <a:xfrm>
                  <a:off x="1581150" y="1546226"/>
                  <a:ext cx="2916238" cy="292258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53" name="Oval 18"/>
                <p:cNvSpPr>
                  <a:spLocks noChangeArrowheads="1"/>
                </p:cNvSpPr>
                <p:nvPr/>
              </p:nvSpPr>
              <p:spPr bwMode="auto">
                <a:xfrm>
                  <a:off x="1835150" y="1801813"/>
                  <a:ext cx="2408238" cy="24114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Freeform 54"/>
              <p:cNvSpPr>
                <a:spLocks noEditPoints="1"/>
              </p:cNvSpPr>
              <p:nvPr/>
            </p:nvSpPr>
            <p:spPr bwMode="auto">
              <a:xfrm>
                <a:off x="7459212" y="1259930"/>
                <a:ext cx="495300" cy="485775"/>
              </a:xfrm>
              <a:custGeom>
                <a:avLst/>
                <a:gdLst>
                  <a:gd name="T0" fmla="*/ 112 w 112"/>
                  <a:gd name="T1" fmla="*/ 93 h 110"/>
                  <a:gd name="T2" fmla="*/ 0 w 112"/>
                  <a:gd name="T3" fmla="*/ 93 h 110"/>
                  <a:gd name="T4" fmla="*/ 9 w 112"/>
                  <a:gd name="T5" fmla="*/ 86 h 110"/>
                  <a:gd name="T6" fmla="*/ 103 w 112"/>
                  <a:gd name="T7" fmla="*/ 86 h 110"/>
                  <a:gd name="T8" fmla="*/ 29 w 112"/>
                  <a:gd name="T9" fmla="*/ 4 h 110"/>
                  <a:gd name="T10" fmla="*/ 29 w 112"/>
                  <a:gd name="T11" fmla="*/ 24 h 110"/>
                  <a:gd name="T12" fmla="*/ 29 w 112"/>
                  <a:gd name="T13" fmla="*/ 4 h 110"/>
                  <a:gd name="T14" fmla="*/ 73 w 112"/>
                  <a:gd name="T15" fmla="*/ 14 h 110"/>
                  <a:gd name="T16" fmla="*/ 93 w 112"/>
                  <a:gd name="T17" fmla="*/ 14 h 110"/>
                  <a:gd name="T18" fmla="*/ 73 w 112"/>
                  <a:gd name="T19" fmla="*/ 62 h 110"/>
                  <a:gd name="T20" fmla="*/ 80 w 112"/>
                  <a:gd name="T21" fmla="*/ 89 h 110"/>
                  <a:gd name="T22" fmla="*/ 86 w 112"/>
                  <a:gd name="T23" fmla="*/ 89 h 110"/>
                  <a:gd name="T24" fmla="*/ 94 w 112"/>
                  <a:gd name="T25" fmla="*/ 59 h 110"/>
                  <a:gd name="T26" fmla="*/ 99 w 112"/>
                  <a:gd name="T27" fmla="*/ 36 h 110"/>
                  <a:gd name="T28" fmla="*/ 78 w 112"/>
                  <a:gd name="T29" fmla="*/ 26 h 110"/>
                  <a:gd name="T30" fmla="*/ 78 w 112"/>
                  <a:gd name="T31" fmla="*/ 35 h 110"/>
                  <a:gd name="T32" fmla="*/ 73 w 112"/>
                  <a:gd name="T33" fmla="*/ 62 h 110"/>
                  <a:gd name="T34" fmla="*/ 67 w 112"/>
                  <a:gd name="T35" fmla="*/ 11 h 110"/>
                  <a:gd name="T36" fmla="*/ 45 w 112"/>
                  <a:gd name="T37" fmla="*/ 11 h 110"/>
                  <a:gd name="T38" fmla="*/ 67 w 112"/>
                  <a:gd name="T39" fmla="*/ 60 h 110"/>
                  <a:gd name="T40" fmla="*/ 73 w 112"/>
                  <a:gd name="T41" fmla="*/ 35 h 110"/>
                  <a:gd name="T42" fmla="*/ 49 w 112"/>
                  <a:gd name="T43" fmla="*/ 24 h 110"/>
                  <a:gd name="T44" fmla="*/ 39 w 112"/>
                  <a:gd name="T45" fmla="*/ 51 h 110"/>
                  <a:gd name="T46" fmla="*/ 45 w 112"/>
                  <a:gd name="T47" fmla="*/ 93 h 110"/>
                  <a:gd name="T48" fmla="*/ 56 w 112"/>
                  <a:gd name="T49" fmla="*/ 72 h 110"/>
                  <a:gd name="T50" fmla="*/ 67 w 112"/>
                  <a:gd name="T51" fmla="*/ 93 h 110"/>
                  <a:gd name="T52" fmla="*/ 39 w 112"/>
                  <a:gd name="T53" fmla="*/ 62 h 110"/>
                  <a:gd name="T54" fmla="*/ 34 w 112"/>
                  <a:gd name="T55" fmla="*/ 35 h 110"/>
                  <a:gd name="T56" fmla="*/ 34 w 112"/>
                  <a:gd name="T57" fmla="*/ 26 h 110"/>
                  <a:gd name="T58" fmla="*/ 13 w 112"/>
                  <a:gd name="T59" fmla="*/ 36 h 110"/>
                  <a:gd name="T60" fmla="*/ 18 w 112"/>
                  <a:gd name="T61" fmla="*/ 59 h 110"/>
                  <a:gd name="T62" fmla="*/ 26 w 112"/>
                  <a:gd name="T63" fmla="*/ 89 h 110"/>
                  <a:gd name="T64" fmla="*/ 32 w 112"/>
                  <a:gd name="T65" fmla="*/ 89 h 110"/>
                  <a:gd name="T66" fmla="*/ 39 w 112"/>
                  <a:gd name="T67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110">
                    <a:moveTo>
                      <a:pt x="100" y="82"/>
                    </a:moveTo>
                    <a:cubicBezTo>
                      <a:pt x="107" y="85"/>
                      <a:pt x="112" y="89"/>
                      <a:pt x="112" y="93"/>
                    </a:cubicBezTo>
                    <a:cubicBezTo>
                      <a:pt x="112" y="102"/>
                      <a:pt x="87" y="110"/>
                      <a:pt x="56" y="110"/>
                    </a:cubicBezTo>
                    <a:cubicBezTo>
                      <a:pt x="25" y="110"/>
                      <a:pt x="0" y="102"/>
                      <a:pt x="0" y="93"/>
                    </a:cubicBezTo>
                    <a:cubicBezTo>
                      <a:pt x="0" y="89"/>
                      <a:pt x="5" y="85"/>
                      <a:pt x="12" y="82"/>
                    </a:cubicBezTo>
                    <a:cubicBezTo>
                      <a:pt x="10" y="83"/>
                      <a:pt x="9" y="85"/>
                      <a:pt x="9" y="86"/>
                    </a:cubicBezTo>
                    <a:cubicBezTo>
                      <a:pt x="9" y="92"/>
                      <a:pt x="30" y="98"/>
                      <a:pt x="56" y="98"/>
                    </a:cubicBezTo>
                    <a:cubicBezTo>
                      <a:pt x="82" y="98"/>
                      <a:pt x="103" y="92"/>
                      <a:pt x="103" y="86"/>
                    </a:cubicBezTo>
                    <a:cubicBezTo>
                      <a:pt x="103" y="85"/>
                      <a:pt x="102" y="83"/>
                      <a:pt x="100" y="82"/>
                    </a:cubicBezTo>
                    <a:close/>
                    <a:moveTo>
                      <a:pt x="29" y="4"/>
                    </a:moveTo>
                    <a:cubicBezTo>
                      <a:pt x="34" y="4"/>
                      <a:pt x="39" y="9"/>
                      <a:pt x="39" y="14"/>
                    </a:cubicBezTo>
                    <a:cubicBezTo>
                      <a:pt x="39" y="20"/>
                      <a:pt x="34" y="24"/>
                      <a:pt x="29" y="24"/>
                    </a:cubicBezTo>
                    <a:cubicBezTo>
                      <a:pt x="23" y="24"/>
                      <a:pt x="19" y="20"/>
                      <a:pt x="19" y="14"/>
                    </a:cubicBezTo>
                    <a:cubicBezTo>
                      <a:pt x="19" y="9"/>
                      <a:pt x="23" y="4"/>
                      <a:pt x="29" y="4"/>
                    </a:cubicBezTo>
                    <a:close/>
                    <a:moveTo>
                      <a:pt x="83" y="4"/>
                    </a:moveTo>
                    <a:cubicBezTo>
                      <a:pt x="78" y="4"/>
                      <a:pt x="73" y="9"/>
                      <a:pt x="73" y="14"/>
                    </a:cubicBezTo>
                    <a:cubicBezTo>
                      <a:pt x="73" y="20"/>
                      <a:pt x="78" y="24"/>
                      <a:pt x="83" y="24"/>
                    </a:cubicBezTo>
                    <a:cubicBezTo>
                      <a:pt x="89" y="24"/>
                      <a:pt x="93" y="20"/>
                      <a:pt x="93" y="14"/>
                    </a:cubicBezTo>
                    <a:cubicBezTo>
                      <a:pt x="93" y="9"/>
                      <a:pt x="89" y="4"/>
                      <a:pt x="83" y="4"/>
                    </a:cubicBezTo>
                    <a:close/>
                    <a:moveTo>
                      <a:pt x="73" y="62"/>
                    </a:moveTo>
                    <a:cubicBezTo>
                      <a:pt x="73" y="89"/>
                      <a:pt x="73" y="89"/>
                      <a:pt x="73" y="89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7" y="58"/>
                      <a:pt x="99" y="55"/>
                      <a:pt x="99" y="51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9" y="30"/>
                      <a:pt x="95" y="26"/>
                      <a:pt x="89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7" y="29"/>
                      <a:pt x="78" y="32"/>
                      <a:pt x="78" y="35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55"/>
                      <a:pt x="76" y="59"/>
                      <a:pt x="73" y="62"/>
                    </a:cubicBezTo>
                    <a:close/>
                    <a:moveTo>
                      <a:pt x="56" y="0"/>
                    </a:moveTo>
                    <a:cubicBezTo>
                      <a:pt x="62" y="0"/>
                      <a:pt x="67" y="5"/>
                      <a:pt x="67" y="11"/>
                    </a:cubicBezTo>
                    <a:cubicBezTo>
                      <a:pt x="67" y="17"/>
                      <a:pt x="62" y="22"/>
                      <a:pt x="56" y="22"/>
                    </a:cubicBezTo>
                    <a:cubicBezTo>
                      <a:pt x="50" y="22"/>
                      <a:pt x="45" y="17"/>
                      <a:pt x="45" y="11"/>
                    </a:cubicBezTo>
                    <a:cubicBezTo>
                      <a:pt x="45" y="5"/>
                      <a:pt x="50" y="0"/>
                      <a:pt x="56" y="0"/>
                    </a:cubicBezTo>
                    <a:close/>
                    <a:moveTo>
                      <a:pt x="67" y="60"/>
                    </a:moveTo>
                    <a:cubicBezTo>
                      <a:pt x="70" y="59"/>
                      <a:pt x="73" y="55"/>
                      <a:pt x="73" y="51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68" y="24"/>
                      <a:pt x="62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4" y="24"/>
                      <a:pt x="39" y="29"/>
                      <a:pt x="39" y="35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5"/>
                      <a:pt x="41" y="59"/>
                      <a:pt x="45" y="60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39" y="62"/>
                    </a:moveTo>
                    <a:cubicBezTo>
                      <a:pt x="36" y="59"/>
                      <a:pt x="34" y="55"/>
                      <a:pt x="34" y="51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2"/>
                      <a:pt x="35" y="29"/>
                      <a:pt x="37" y="26"/>
                    </a:cubicBezTo>
                    <a:cubicBezTo>
                      <a:pt x="36" y="26"/>
                      <a:pt x="35" y="26"/>
                      <a:pt x="3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7" y="26"/>
                      <a:pt x="13" y="30"/>
                      <a:pt x="13" y="36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5"/>
                      <a:pt x="15" y="58"/>
                      <a:pt x="18" y="5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9" y="89"/>
                      <a:pt x="39" y="89"/>
                      <a:pt x="39" y="89"/>
                    </a:cubicBezTo>
                    <a:lnTo>
                      <a:pt x="39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6930575" y="1753643"/>
                <a:ext cx="1552575" cy="400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>
                    <a:solidFill>
                      <a:srgbClr val="EB7513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grpSp>
            <p:nvGrpSpPr>
              <p:cNvPr id="21532" name="组合 50"/>
              <p:cNvGrpSpPr/>
              <p:nvPr/>
            </p:nvGrpSpPr>
            <p:grpSpPr bwMode="auto">
              <a:xfrm>
                <a:off x="2018848" y="1468011"/>
                <a:ext cx="1920875" cy="1937724"/>
                <a:chOff x="1815345" y="1222786"/>
                <a:chExt cx="1920875" cy="1937724"/>
              </a:xfrm>
            </p:grpSpPr>
            <p:sp>
              <p:nvSpPr>
                <p:cNvPr id="21537" name="Freeform 72"/>
                <p:cNvSpPr>
                  <a:spLocks noEditPoints="1"/>
                </p:cNvSpPr>
                <p:nvPr/>
              </p:nvSpPr>
              <p:spPr bwMode="auto">
                <a:xfrm>
                  <a:off x="2454117" y="1222786"/>
                  <a:ext cx="642952" cy="685292"/>
                </a:xfrm>
                <a:custGeom>
                  <a:avLst/>
                  <a:gdLst>
                    <a:gd name="T0" fmla="*/ 2147483647 w 358"/>
                    <a:gd name="T1" fmla="*/ 2147483647 h 382"/>
                    <a:gd name="T2" fmla="*/ 2147483647 w 358"/>
                    <a:gd name="T3" fmla="*/ 2147483647 h 382"/>
                    <a:gd name="T4" fmla="*/ 2147483647 w 358"/>
                    <a:gd name="T5" fmla="*/ 2147483647 h 382"/>
                    <a:gd name="T6" fmla="*/ 2147483647 w 358"/>
                    <a:gd name="T7" fmla="*/ 2147483647 h 382"/>
                    <a:gd name="T8" fmla="*/ 2147483647 w 358"/>
                    <a:gd name="T9" fmla="*/ 2147483647 h 382"/>
                    <a:gd name="T10" fmla="*/ 2147483647 w 358"/>
                    <a:gd name="T11" fmla="*/ 2147483647 h 382"/>
                    <a:gd name="T12" fmla="*/ 2147483647 w 358"/>
                    <a:gd name="T13" fmla="*/ 2147483647 h 382"/>
                    <a:gd name="T14" fmla="*/ 2147483647 w 358"/>
                    <a:gd name="T15" fmla="*/ 2147483647 h 382"/>
                    <a:gd name="T16" fmla="*/ 2147483647 w 358"/>
                    <a:gd name="T17" fmla="*/ 2147483647 h 382"/>
                    <a:gd name="T18" fmla="*/ 2147483647 w 358"/>
                    <a:gd name="T19" fmla="*/ 2147483647 h 382"/>
                    <a:gd name="T20" fmla="*/ 2147483647 w 358"/>
                    <a:gd name="T21" fmla="*/ 2147483647 h 382"/>
                    <a:gd name="T22" fmla="*/ 2147483647 w 358"/>
                    <a:gd name="T23" fmla="*/ 2147483647 h 382"/>
                    <a:gd name="T24" fmla="*/ 2147483647 w 358"/>
                    <a:gd name="T25" fmla="*/ 2147483647 h 382"/>
                    <a:gd name="T26" fmla="*/ 2147483647 w 358"/>
                    <a:gd name="T27" fmla="*/ 2147483647 h 382"/>
                    <a:gd name="T28" fmla="*/ 2147483647 w 358"/>
                    <a:gd name="T29" fmla="*/ 2147483647 h 382"/>
                    <a:gd name="T30" fmla="*/ 2147483647 w 358"/>
                    <a:gd name="T31" fmla="*/ 2147483647 h 382"/>
                    <a:gd name="T32" fmla="*/ 2147483647 w 358"/>
                    <a:gd name="T33" fmla="*/ 2147483647 h 382"/>
                    <a:gd name="T34" fmla="*/ 2147483647 w 358"/>
                    <a:gd name="T35" fmla="*/ 2147483647 h 382"/>
                    <a:gd name="T36" fmla="*/ 2147483647 w 358"/>
                    <a:gd name="T37" fmla="*/ 2147483647 h 382"/>
                    <a:gd name="T38" fmla="*/ 2147483647 w 358"/>
                    <a:gd name="T39" fmla="*/ 2147483647 h 382"/>
                    <a:gd name="T40" fmla="*/ 2147483647 w 358"/>
                    <a:gd name="T41" fmla="*/ 2147483647 h 382"/>
                    <a:gd name="T42" fmla="*/ 2147483647 w 358"/>
                    <a:gd name="T43" fmla="*/ 2147483647 h 382"/>
                    <a:gd name="T44" fmla="*/ 2147483647 w 358"/>
                    <a:gd name="T45" fmla="*/ 2147483647 h 382"/>
                    <a:gd name="T46" fmla="*/ 2147483647 w 358"/>
                    <a:gd name="T47" fmla="*/ 2147483647 h 382"/>
                    <a:gd name="T48" fmla="*/ 2147483647 w 358"/>
                    <a:gd name="T49" fmla="*/ 2147483647 h 382"/>
                    <a:gd name="T50" fmla="*/ 2147483647 w 358"/>
                    <a:gd name="T51" fmla="*/ 2147483647 h 382"/>
                    <a:gd name="T52" fmla="*/ 2147483647 w 358"/>
                    <a:gd name="T53" fmla="*/ 2147483647 h 382"/>
                    <a:gd name="T54" fmla="*/ 2147483647 w 358"/>
                    <a:gd name="T55" fmla="*/ 2147483647 h 382"/>
                    <a:gd name="T56" fmla="*/ 2147483647 w 358"/>
                    <a:gd name="T57" fmla="*/ 2147483647 h 382"/>
                    <a:gd name="T58" fmla="*/ 2147483647 w 358"/>
                    <a:gd name="T59" fmla="*/ 2147483647 h 382"/>
                    <a:gd name="T60" fmla="*/ 2147483647 w 358"/>
                    <a:gd name="T61" fmla="*/ 2147483647 h 382"/>
                    <a:gd name="T62" fmla="*/ 2147483647 w 358"/>
                    <a:gd name="T63" fmla="*/ 2147483647 h 382"/>
                    <a:gd name="T64" fmla="*/ 2147483647 w 358"/>
                    <a:gd name="T65" fmla="*/ 2147483647 h 382"/>
                    <a:gd name="T66" fmla="*/ 2147483647 w 358"/>
                    <a:gd name="T67" fmla="*/ 2147483647 h 3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8" h="382">
                      <a:moveTo>
                        <a:pt x="131" y="382"/>
                      </a:moveTo>
                      <a:cubicBezTo>
                        <a:pt x="135" y="352"/>
                        <a:pt x="135" y="320"/>
                        <a:pt x="127" y="292"/>
                      </a:cubicBezTo>
                      <a:cubicBezTo>
                        <a:pt x="0" y="220"/>
                        <a:pt x="34" y="56"/>
                        <a:pt x="140" y="23"/>
                      </a:cubicBezTo>
                      <a:cubicBezTo>
                        <a:pt x="196" y="0"/>
                        <a:pt x="272" y="14"/>
                        <a:pt x="322" y="63"/>
                      </a:cubicBezTo>
                      <a:cubicBezTo>
                        <a:pt x="358" y="99"/>
                        <a:pt x="340" y="109"/>
                        <a:pt x="340" y="109"/>
                      </a:cubicBezTo>
                      <a:cubicBezTo>
                        <a:pt x="333" y="113"/>
                        <a:pt x="333" y="113"/>
                        <a:pt x="333" y="113"/>
                      </a:cubicBezTo>
                      <a:cubicBezTo>
                        <a:pt x="337" y="130"/>
                        <a:pt x="345" y="162"/>
                        <a:pt x="344" y="166"/>
                      </a:cubicBezTo>
                      <a:cubicBezTo>
                        <a:pt x="342" y="172"/>
                        <a:pt x="336" y="178"/>
                        <a:pt x="336" y="178"/>
                      </a:cubicBezTo>
                      <a:cubicBezTo>
                        <a:pt x="354" y="239"/>
                        <a:pt x="354" y="239"/>
                        <a:pt x="354" y="239"/>
                      </a:cubicBezTo>
                      <a:cubicBezTo>
                        <a:pt x="338" y="245"/>
                        <a:pt x="338" y="245"/>
                        <a:pt x="338" y="245"/>
                      </a:cubicBezTo>
                      <a:cubicBezTo>
                        <a:pt x="341" y="265"/>
                        <a:pt x="343" y="281"/>
                        <a:pt x="341" y="300"/>
                      </a:cubicBezTo>
                      <a:cubicBezTo>
                        <a:pt x="341" y="304"/>
                        <a:pt x="330" y="313"/>
                        <a:pt x="321" y="314"/>
                      </a:cubicBezTo>
                      <a:cubicBezTo>
                        <a:pt x="267" y="317"/>
                        <a:pt x="267" y="317"/>
                        <a:pt x="267" y="317"/>
                      </a:cubicBezTo>
                      <a:cubicBezTo>
                        <a:pt x="271" y="382"/>
                        <a:pt x="271" y="382"/>
                        <a:pt x="271" y="382"/>
                      </a:cubicBezTo>
                      <a:cubicBezTo>
                        <a:pt x="131" y="382"/>
                        <a:pt x="131" y="382"/>
                        <a:pt x="131" y="382"/>
                      </a:cubicBezTo>
                      <a:close/>
                      <a:moveTo>
                        <a:pt x="172" y="226"/>
                      </a:moveTo>
                      <a:cubicBezTo>
                        <a:pt x="132" y="196"/>
                        <a:pt x="132" y="196"/>
                        <a:pt x="132" y="196"/>
                      </a:cubicBezTo>
                      <a:cubicBezTo>
                        <a:pt x="129" y="193"/>
                        <a:pt x="125" y="194"/>
                        <a:pt x="123" y="197"/>
                      </a:cubicBezTo>
                      <a:cubicBezTo>
                        <a:pt x="123" y="197"/>
                        <a:pt x="123" y="197"/>
                        <a:pt x="123" y="197"/>
                      </a:cubicBezTo>
                      <a:cubicBezTo>
                        <a:pt x="121" y="201"/>
                        <a:pt x="122" y="205"/>
                        <a:pt x="125" y="208"/>
                      </a:cubicBezTo>
                      <a:cubicBezTo>
                        <a:pt x="165" y="238"/>
                        <a:pt x="165" y="238"/>
                        <a:pt x="165" y="238"/>
                      </a:cubicBezTo>
                      <a:cubicBezTo>
                        <a:pt x="168" y="240"/>
                        <a:pt x="172" y="239"/>
                        <a:pt x="174" y="236"/>
                      </a:cubicBezTo>
                      <a:cubicBezTo>
                        <a:pt x="174" y="236"/>
                        <a:pt x="174" y="236"/>
                        <a:pt x="174" y="236"/>
                      </a:cubicBezTo>
                      <a:cubicBezTo>
                        <a:pt x="176" y="233"/>
                        <a:pt x="175" y="228"/>
                        <a:pt x="172" y="226"/>
                      </a:cubicBezTo>
                      <a:close/>
                      <a:moveTo>
                        <a:pt x="263" y="136"/>
                      </a:moveTo>
                      <a:cubicBezTo>
                        <a:pt x="288" y="136"/>
                        <a:pt x="288" y="136"/>
                        <a:pt x="288" y="136"/>
                      </a:cubicBezTo>
                      <a:cubicBezTo>
                        <a:pt x="288" y="125"/>
                        <a:pt x="288" y="125"/>
                        <a:pt x="288" y="125"/>
                      </a:cubicBezTo>
                      <a:cubicBezTo>
                        <a:pt x="263" y="125"/>
                        <a:pt x="263" y="125"/>
                        <a:pt x="263" y="125"/>
                      </a:cubicBezTo>
                      <a:cubicBezTo>
                        <a:pt x="263" y="136"/>
                        <a:pt x="263" y="136"/>
                        <a:pt x="263" y="136"/>
                      </a:cubicBezTo>
                      <a:close/>
                      <a:moveTo>
                        <a:pt x="171" y="70"/>
                      </a:moveTo>
                      <a:cubicBezTo>
                        <a:pt x="158" y="48"/>
                        <a:pt x="158" y="48"/>
                        <a:pt x="158" y="48"/>
                      </a:cubicBezTo>
                      <a:cubicBezTo>
                        <a:pt x="148" y="54"/>
                        <a:pt x="148" y="54"/>
                        <a:pt x="148" y="54"/>
                      </a:cubicBezTo>
                      <a:cubicBezTo>
                        <a:pt x="161" y="76"/>
                        <a:pt x="161" y="76"/>
                        <a:pt x="161" y="76"/>
                      </a:cubicBezTo>
                      <a:cubicBezTo>
                        <a:pt x="171" y="70"/>
                        <a:pt x="171" y="70"/>
                        <a:pt x="171" y="70"/>
                      </a:cubicBezTo>
                      <a:close/>
                      <a:moveTo>
                        <a:pt x="204" y="64"/>
                      </a:move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193" y="39"/>
                        <a:pt x="193" y="39"/>
                        <a:pt x="193" y="39"/>
                      </a:cubicBezTo>
                      <a:cubicBezTo>
                        <a:pt x="193" y="64"/>
                        <a:pt x="193" y="64"/>
                        <a:pt x="193" y="64"/>
                      </a:cubicBezTo>
                      <a:cubicBezTo>
                        <a:pt x="204" y="64"/>
                        <a:pt x="204" y="64"/>
                        <a:pt x="204" y="64"/>
                      </a:cubicBezTo>
                      <a:close/>
                      <a:moveTo>
                        <a:pt x="258" y="103"/>
                      </a:moveTo>
                      <a:cubicBezTo>
                        <a:pt x="279" y="90"/>
                        <a:pt x="279" y="90"/>
                        <a:pt x="279" y="90"/>
                      </a:cubicBezTo>
                      <a:cubicBezTo>
                        <a:pt x="274" y="80"/>
                        <a:pt x="274" y="80"/>
                        <a:pt x="274" y="80"/>
                      </a:cubicBezTo>
                      <a:cubicBezTo>
                        <a:pt x="252" y="93"/>
                        <a:pt x="252" y="93"/>
                        <a:pt x="252" y="93"/>
                      </a:cubicBezTo>
                      <a:cubicBezTo>
                        <a:pt x="258" y="103"/>
                        <a:pt x="258" y="103"/>
                        <a:pt x="258" y="103"/>
                      </a:cubicBezTo>
                      <a:close/>
                      <a:moveTo>
                        <a:pt x="236" y="76"/>
                      </a:moveTo>
                      <a:cubicBezTo>
                        <a:pt x="249" y="55"/>
                        <a:pt x="249" y="55"/>
                        <a:pt x="249" y="55"/>
                      </a:cubicBezTo>
                      <a:cubicBezTo>
                        <a:pt x="239" y="49"/>
                        <a:pt x="239" y="49"/>
                        <a:pt x="239" y="49"/>
                      </a:cubicBezTo>
                      <a:cubicBezTo>
                        <a:pt x="226" y="71"/>
                        <a:pt x="226" y="71"/>
                        <a:pt x="226" y="71"/>
                      </a:cubicBezTo>
                      <a:cubicBezTo>
                        <a:pt x="236" y="76"/>
                        <a:pt x="236" y="76"/>
                        <a:pt x="236" y="76"/>
                      </a:cubicBezTo>
                      <a:close/>
                      <a:moveTo>
                        <a:pt x="182" y="209"/>
                      </a:moveTo>
                      <a:cubicBezTo>
                        <a:pt x="142" y="178"/>
                        <a:pt x="142" y="178"/>
                        <a:pt x="142" y="178"/>
                      </a:cubicBezTo>
                      <a:cubicBezTo>
                        <a:pt x="139" y="176"/>
                        <a:pt x="135" y="177"/>
                        <a:pt x="133" y="180"/>
                      </a:cubicBezTo>
                      <a:cubicBezTo>
                        <a:pt x="133" y="180"/>
                        <a:pt x="133" y="180"/>
                        <a:pt x="133" y="180"/>
                      </a:cubicBezTo>
                      <a:cubicBezTo>
                        <a:pt x="131" y="183"/>
                        <a:pt x="132" y="188"/>
                        <a:pt x="135" y="190"/>
                      </a:cubicBezTo>
                      <a:cubicBezTo>
                        <a:pt x="175" y="221"/>
                        <a:pt x="175" y="221"/>
                        <a:pt x="175" y="221"/>
                      </a:cubicBezTo>
                      <a:cubicBezTo>
                        <a:pt x="178" y="223"/>
                        <a:pt x="182" y="222"/>
                        <a:pt x="184" y="219"/>
                      </a:cubicBezTo>
                      <a:cubicBezTo>
                        <a:pt x="184" y="219"/>
                        <a:pt x="184" y="219"/>
                        <a:pt x="184" y="219"/>
                      </a:cubicBezTo>
                      <a:cubicBezTo>
                        <a:pt x="186" y="216"/>
                        <a:pt x="185" y="211"/>
                        <a:pt x="182" y="209"/>
                      </a:cubicBezTo>
                      <a:close/>
                      <a:moveTo>
                        <a:pt x="222" y="90"/>
                      </a:moveTo>
                      <a:cubicBezTo>
                        <a:pt x="198" y="76"/>
                        <a:pt x="169" y="83"/>
                        <a:pt x="157" y="104"/>
                      </a:cubicBezTo>
                      <a:cubicBezTo>
                        <a:pt x="144" y="126"/>
                        <a:pt x="160" y="151"/>
                        <a:pt x="149" y="174"/>
                      </a:cubicBezTo>
                      <a:cubicBezTo>
                        <a:pt x="186" y="195"/>
                        <a:pt x="186" y="195"/>
                        <a:pt x="186" y="195"/>
                      </a:cubicBezTo>
                      <a:cubicBezTo>
                        <a:pt x="200" y="174"/>
                        <a:pt x="229" y="176"/>
                        <a:pt x="242" y="154"/>
                      </a:cubicBezTo>
                      <a:cubicBezTo>
                        <a:pt x="255" y="132"/>
                        <a:pt x="245" y="104"/>
                        <a:pt x="222" y="90"/>
                      </a:cubicBezTo>
                      <a:close/>
                      <a:moveTo>
                        <a:pt x="129" y="216"/>
                      </a:moveTo>
                      <a:cubicBezTo>
                        <a:pt x="125" y="224"/>
                        <a:pt x="128" y="233"/>
                        <a:pt x="136" y="238"/>
                      </a:cubicBezTo>
                      <a:cubicBezTo>
                        <a:pt x="142" y="241"/>
                        <a:pt x="150" y="240"/>
                        <a:pt x="155" y="236"/>
                      </a:cubicBezTo>
                      <a:lnTo>
                        <a:pt x="129" y="2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2139712" y="2032293"/>
                  <a:ext cx="1272143" cy="4308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500" b="1" dirty="0">
                      <a:solidFill>
                        <a:srgbClr val="3DBCC0">
                          <a:lumMod val="75000"/>
                        </a:srgb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 panose="020B0604020202020204" pitchFamily="34" charset="0"/>
                    </a:rPr>
                    <a:t>文字内容</a:t>
                  </a:r>
                </a:p>
              </p:txBody>
            </p:sp>
            <p:sp>
              <p:nvSpPr>
                <p:cNvPr id="21539" name="矩形 46"/>
                <p:cNvSpPr>
                  <a:spLocks noChangeArrowheads="1"/>
                </p:cNvSpPr>
                <p:nvPr/>
              </p:nvSpPr>
              <p:spPr bwMode="auto">
                <a:xfrm>
                  <a:off x="1815345" y="2391069"/>
                  <a:ext cx="1920875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050">
                      <a:solidFill>
                        <a:srgbClr val="7F7F7F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1886</a:t>
                  </a:r>
                  <a:r>
                    <a:rPr lang="zh-CN" altLang="en-US" sz="1050">
                      <a:solidFill>
                        <a:srgbClr val="7F7F7F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年，可口可乐在美国乔治亚州亚特兰大市诞生</a:t>
                  </a:r>
                </a:p>
              </p:txBody>
            </p:sp>
          </p:grpSp>
          <p:sp>
            <p:nvSpPr>
              <p:cNvPr id="21533" name="矩形 48"/>
              <p:cNvSpPr>
                <a:spLocks noChangeArrowheads="1"/>
              </p:cNvSpPr>
              <p:nvPr/>
            </p:nvSpPr>
            <p:spPr bwMode="auto">
              <a:xfrm>
                <a:off x="6933749" y="2034629"/>
                <a:ext cx="1546226" cy="769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可口可乐在美国乔治亚州亚特兰大市诞生</a:t>
                </a:r>
              </a:p>
            </p:txBody>
          </p:sp>
          <p:grpSp>
            <p:nvGrpSpPr>
              <p:cNvPr id="21534" name="组合 52"/>
              <p:cNvGrpSpPr/>
              <p:nvPr/>
            </p:nvGrpSpPr>
            <p:grpSpPr bwMode="auto">
              <a:xfrm>
                <a:off x="9125512" y="2510880"/>
                <a:ext cx="1169551" cy="919223"/>
                <a:chOff x="8922009" y="2265655"/>
                <a:chExt cx="1169551" cy="919223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8922009" y="2784769"/>
                  <a:ext cx="1169551" cy="40010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b="1" dirty="0">
                      <a:solidFill>
                        <a:srgbClr val="C8C2AC">
                          <a:lumMod val="75000"/>
                        </a:srgb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 panose="020B0604020202020204" pitchFamily="34" charset="0"/>
                    </a:rPr>
                    <a:t>文字内容</a:t>
                  </a:r>
                </a:p>
              </p:txBody>
            </p:sp>
            <p:sp>
              <p:nvSpPr>
                <p:cNvPr id="52" name="Freeform 28"/>
                <p:cNvSpPr>
                  <a:spLocks noEditPoints="1"/>
                </p:cNvSpPr>
                <p:nvPr/>
              </p:nvSpPr>
              <p:spPr bwMode="auto">
                <a:xfrm>
                  <a:off x="9151184" y="2265655"/>
                  <a:ext cx="711200" cy="530225"/>
                </a:xfrm>
                <a:custGeom>
                  <a:avLst/>
                  <a:gdLst>
                    <a:gd name="T0" fmla="*/ 44 w 209"/>
                    <a:gd name="T1" fmla="*/ 99 h 155"/>
                    <a:gd name="T2" fmla="*/ 24 w 209"/>
                    <a:gd name="T3" fmla="*/ 87 h 155"/>
                    <a:gd name="T4" fmla="*/ 28 w 209"/>
                    <a:gd name="T5" fmla="*/ 4 h 155"/>
                    <a:gd name="T6" fmla="*/ 179 w 209"/>
                    <a:gd name="T7" fmla="*/ 4 h 155"/>
                    <a:gd name="T8" fmla="*/ 182 w 209"/>
                    <a:gd name="T9" fmla="*/ 87 h 155"/>
                    <a:gd name="T10" fmla="*/ 161 w 209"/>
                    <a:gd name="T11" fmla="*/ 99 h 155"/>
                    <a:gd name="T12" fmla="*/ 209 w 209"/>
                    <a:gd name="T13" fmla="*/ 141 h 155"/>
                    <a:gd name="T14" fmla="*/ 7 w 209"/>
                    <a:gd name="T15" fmla="*/ 155 h 155"/>
                    <a:gd name="T16" fmla="*/ 63 w 209"/>
                    <a:gd name="T17" fmla="*/ 102 h 155"/>
                    <a:gd name="T18" fmla="*/ 63 w 209"/>
                    <a:gd name="T19" fmla="*/ 99 h 155"/>
                    <a:gd name="T20" fmla="*/ 36 w 209"/>
                    <a:gd name="T21" fmla="*/ 12 h 155"/>
                    <a:gd name="T22" fmla="*/ 36 w 209"/>
                    <a:gd name="T23" fmla="*/ 12 h 155"/>
                    <a:gd name="T24" fmla="*/ 36 w 209"/>
                    <a:gd name="T25" fmla="*/ 87 h 155"/>
                    <a:gd name="T26" fmla="*/ 170 w 209"/>
                    <a:gd name="T27" fmla="*/ 87 h 155"/>
                    <a:gd name="T28" fmla="*/ 170 w 209"/>
                    <a:gd name="T29" fmla="*/ 12 h 155"/>
                    <a:gd name="T30" fmla="*/ 27 w 209"/>
                    <a:gd name="T31" fmla="*/ 133 h 155"/>
                    <a:gd name="T32" fmla="*/ 31 w 209"/>
                    <a:gd name="T33" fmla="*/ 126 h 155"/>
                    <a:gd name="T34" fmla="*/ 61 w 209"/>
                    <a:gd name="T35" fmla="*/ 115 h 155"/>
                    <a:gd name="T36" fmla="*/ 157 w 209"/>
                    <a:gd name="T37" fmla="*/ 110 h 155"/>
                    <a:gd name="T38" fmla="*/ 170 w 209"/>
                    <a:gd name="T39" fmla="*/ 110 h 155"/>
                    <a:gd name="T40" fmla="*/ 140 w 209"/>
                    <a:gd name="T41" fmla="*/ 115 h 155"/>
                    <a:gd name="T42" fmla="*/ 139 w 209"/>
                    <a:gd name="T43" fmla="*/ 110 h 155"/>
                    <a:gd name="T44" fmla="*/ 136 w 209"/>
                    <a:gd name="T45" fmla="*/ 115 h 155"/>
                    <a:gd name="T46" fmla="*/ 103 w 209"/>
                    <a:gd name="T47" fmla="*/ 110 h 155"/>
                    <a:gd name="T48" fmla="*/ 117 w 209"/>
                    <a:gd name="T49" fmla="*/ 110 h 155"/>
                    <a:gd name="T50" fmla="*/ 84 w 209"/>
                    <a:gd name="T51" fmla="*/ 115 h 155"/>
                    <a:gd name="T52" fmla="*/ 85 w 209"/>
                    <a:gd name="T53" fmla="*/ 110 h 155"/>
                    <a:gd name="T54" fmla="*/ 80 w 209"/>
                    <a:gd name="T55" fmla="*/ 115 h 155"/>
                    <a:gd name="T56" fmla="*/ 152 w 209"/>
                    <a:gd name="T57" fmla="*/ 117 h 155"/>
                    <a:gd name="T58" fmla="*/ 175 w 209"/>
                    <a:gd name="T59" fmla="*/ 117 h 155"/>
                    <a:gd name="T60" fmla="*/ 134 w 209"/>
                    <a:gd name="T61" fmla="*/ 123 h 155"/>
                    <a:gd name="T62" fmla="*/ 132 w 209"/>
                    <a:gd name="T63" fmla="*/ 117 h 155"/>
                    <a:gd name="T64" fmla="*/ 129 w 209"/>
                    <a:gd name="T65" fmla="*/ 123 h 155"/>
                    <a:gd name="T66" fmla="*/ 94 w 209"/>
                    <a:gd name="T67" fmla="*/ 117 h 155"/>
                    <a:gd name="T68" fmla="*/ 109 w 209"/>
                    <a:gd name="T69" fmla="*/ 117 h 155"/>
                    <a:gd name="T70" fmla="*/ 73 w 209"/>
                    <a:gd name="T71" fmla="*/ 123 h 155"/>
                    <a:gd name="T72" fmla="*/ 75 w 209"/>
                    <a:gd name="T73" fmla="*/ 117 h 155"/>
                    <a:gd name="T74" fmla="*/ 68 w 209"/>
                    <a:gd name="T75" fmla="*/ 123 h 155"/>
                    <a:gd name="T76" fmla="*/ 37 w 209"/>
                    <a:gd name="T77" fmla="*/ 117 h 155"/>
                    <a:gd name="T78" fmla="*/ 51 w 209"/>
                    <a:gd name="T79" fmla="*/ 117 h 155"/>
                    <a:gd name="T80" fmla="*/ 163 w 209"/>
                    <a:gd name="T81" fmla="*/ 133 h 155"/>
                    <a:gd name="T82" fmla="*/ 160 w 209"/>
                    <a:gd name="T83" fmla="*/ 126 h 155"/>
                    <a:gd name="T84" fmla="*/ 158 w 209"/>
                    <a:gd name="T85" fmla="*/ 133 h 155"/>
                    <a:gd name="T86" fmla="*/ 119 w 209"/>
                    <a:gd name="T87" fmla="*/ 126 h 155"/>
                    <a:gd name="T88" fmla="*/ 135 w 209"/>
                    <a:gd name="T89" fmla="*/ 126 h 155"/>
                    <a:gd name="T90" fmla="*/ 98 w 209"/>
                    <a:gd name="T91" fmla="*/ 133 h 155"/>
                    <a:gd name="T92" fmla="*/ 98 w 209"/>
                    <a:gd name="T93" fmla="*/ 126 h 155"/>
                    <a:gd name="T94" fmla="*/ 92 w 209"/>
                    <a:gd name="T95" fmla="*/ 133 h 155"/>
                    <a:gd name="T96" fmla="*/ 57 w 209"/>
                    <a:gd name="T97" fmla="*/ 126 h 155"/>
                    <a:gd name="T98" fmla="*/ 73 w 209"/>
                    <a:gd name="T99" fmla="*/ 126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9" h="155">
                      <a:moveTo>
                        <a:pt x="27" y="102"/>
                      </a:moveTo>
                      <a:cubicBezTo>
                        <a:pt x="44" y="102"/>
                        <a:pt x="44" y="102"/>
                        <a:pt x="44" y="102"/>
                      </a:cubicBezTo>
                      <a:cubicBezTo>
                        <a:pt x="44" y="99"/>
                        <a:pt x="44" y="99"/>
                        <a:pt x="44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3" y="99"/>
                        <a:pt x="30" y="98"/>
                        <a:pt x="28" y="96"/>
                      </a:cubicBezTo>
                      <a:cubicBezTo>
                        <a:pt x="25" y="93"/>
                        <a:pt x="24" y="90"/>
                        <a:pt x="24" y="87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9"/>
                        <a:pt x="25" y="6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30" y="1"/>
                        <a:pt x="33" y="0"/>
                        <a:pt x="36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3" y="0"/>
                        <a:pt x="177" y="1"/>
                        <a:pt x="179" y="4"/>
                      </a:cubicBezTo>
                      <a:cubicBezTo>
                        <a:pt x="179" y="4"/>
                        <a:pt x="179" y="4"/>
                        <a:pt x="179" y="4"/>
                      </a:cubicBezTo>
                      <a:cubicBezTo>
                        <a:pt x="181" y="6"/>
                        <a:pt x="182" y="9"/>
                        <a:pt x="182" y="12"/>
                      </a:cubicBezTo>
                      <a:cubicBezTo>
                        <a:pt x="182" y="87"/>
                        <a:pt x="182" y="87"/>
                        <a:pt x="182" y="87"/>
                      </a:cubicBezTo>
                      <a:cubicBezTo>
                        <a:pt x="182" y="90"/>
                        <a:pt x="181" y="93"/>
                        <a:pt x="179" y="96"/>
                      </a:cubicBezTo>
                      <a:cubicBezTo>
                        <a:pt x="177" y="98"/>
                        <a:pt x="173" y="99"/>
                        <a:pt x="170" y="9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cubicBezTo>
                        <a:pt x="161" y="102"/>
                        <a:pt x="161" y="102"/>
                        <a:pt x="161" y="102"/>
                      </a:cubicBezTo>
                      <a:cubicBezTo>
                        <a:pt x="180" y="102"/>
                        <a:pt x="180" y="102"/>
                        <a:pt x="180" y="102"/>
                      </a:cubicBezTo>
                      <a:cubicBezTo>
                        <a:pt x="209" y="141"/>
                        <a:pt x="209" y="141"/>
                        <a:pt x="209" y="141"/>
                      </a:cubicBezTo>
                      <a:cubicBezTo>
                        <a:pt x="209" y="141"/>
                        <a:pt x="209" y="141"/>
                        <a:pt x="209" y="141"/>
                      </a:cubicBezTo>
                      <a:cubicBezTo>
                        <a:pt x="202" y="155"/>
                        <a:pt x="202" y="155"/>
                        <a:pt x="202" y="155"/>
                      </a:cubicBezTo>
                      <a:cubicBezTo>
                        <a:pt x="7" y="155"/>
                        <a:pt x="7" y="155"/>
                        <a:pt x="7" y="155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lose/>
                      <a:moveTo>
                        <a:pt x="63" y="102"/>
                      </a:moveTo>
                      <a:cubicBezTo>
                        <a:pt x="143" y="102"/>
                        <a:pt x="143" y="102"/>
                        <a:pt x="143" y="102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102"/>
                        <a:pt x="63" y="102"/>
                        <a:pt x="63" y="102"/>
                      </a:cubicBezTo>
                      <a:close/>
                      <a:moveTo>
                        <a:pt x="170" y="12"/>
                      </a:move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lose/>
                      <a:moveTo>
                        <a:pt x="31" y="126"/>
                      </a:moveTo>
                      <a:cubicBezTo>
                        <a:pt x="30" y="128"/>
                        <a:pt x="28" y="131"/>
                        <a:pt x="27" y="133"/>
                      </a:cubicBezTo>
                      <a:cubicBezTo>
                        <a:pt x="34" y="133"/>
                        <a:pt x="41" y="133"/>
                        <a:pt x="48" y="133"/>
                      </a:cubicBezTo>
                      <a:cubicBezTo>
                        <a:pt x="49" y="131"/>
                        <a:pt x="50" y="128"/>
                        <a:pt x="51" y="126"/>
                      </a:cubicBezTo>
                      <a:cubicBezTo>
                        <a:pt x="44" y="126"/>
                        <a:pt x="38" y="126"/>
                        <a:pt x="31" y="126"/>
                      </a:cubicBezTo>
                      <a:close/>
                      <a:moveTo>
                        <a:pt x="41" y="110"/>
                      </a:moveTo>
                      <a:cubicBezTo>
                        <a:pt x="40" y="111"/>
                        <a:pt x="39" y="113"/>
                        <a:pt x="38" y="115"/>
                      </a:cubicBezTo>
                      <a:cubicBezTo>
                        <a:pt x="46" y="115"/>
                        <a:pt x="53" y="115"/>
                        <a:pt x="61" y="115"/>
                      </a:cubicBezTo>
                      <a:cubicBezTo>
                        <a:pt x="62" y="113"/>
                        <a:pt x="62" y="111"/>
                        <a:pt x="63" y="110"/>
                      </a:cubicBezTo>
                      <a:cubicBezTo>
                        <a:pt x="56" y="110"/>
                        <a:pt x="49" y="110"/>
                        <a:pt x="41" y="110"/>
                      </a:cubicBezTo>
                      <a:close/>
                      <a:moveTo>
                        <a:pt x="157" y="110"/>
                      </a:moveTo>
                      <a:cubicBezTo>
                        <a:pt x="157" y="111"/>
                        <a:pt x="158" y="113"/>
                        <a:pt x="159" y="115"/>
                      </a:cubicBezTo>
                      <a:cubicBezTo>
                        <a:pt x="164" y="115"/>
                        <a:pt x="169" y="115"/>
                        <a:pt x="173" y="115"/>
                      </a:cubicBezTo>
                      <a:cubicBezTo>
                        <a:pt x="172" y="113"/>
                        <a:pt x="171" y="111"/>
                        <a:pt x="170" y="110"/>
                      </a:cubicBezTo>
                      <a:cubicBezTo>
                        <a:pt x="166" y="110"/>
                        <a:pt x="161" y="110"/>
                        <a:pt x="157" y="110"/>
                      </a:cubicBezTo>
                      <a:close/>
                      <a:moveTo>
                        <a:pt x="139" y="110"/>
                      </a:moveTo>
                      <a:cubicBezTo>
                        <a:pt x="139" y="111"/>
                        <a:pt x="140" y="113"/>
                        <a:pt x="140" y="115"/>
                      </a:cubicBezTo>
                      <a:cubicBezTo>
                        <a:pt x="145" y="115"/>
                        <a:pt x="150" y="115"/>
                        <a:pt x="155" y="115"/>
                      </a:cubicBezTo>
                      <a:cubicBezTo>
                        <a:pt x="154" y="113"/>
                        <a:pt x="153" y="111"/>
                        <a:pt x="152" y="110"/>
                      </a:cubicBezTo>
                      <a:cubicBezTo>
                        <a:pt x="148" y="110"/>
                        <a:pt x="143" y="110"/>
                        <a:pt x="139" y="110"/>
                      </a:cubicBezTo>
                      <a:close/>
                      <a:moveTo>
                        <a:pt x="121" y="110"/>
                      </a:moveTo>
                      <a:cubicBezTo>
                        <a:pt x="121" y="111"/>
                        <a:pt x="121" y="113"/>
                        <a:pt x="122" y="115"/>
                      </a:cubicBezTo>
                      <a:cubicBezTo>
                        <a:pt x="126" y="115"/>
                        <a:pt x="131" y="115"/>
                        <a:pt x="136" y="115"/>
                      </a:cubicBezTo>
                      <a:cubicBezTo>
                        <a:pt x="135" y="113"/>
                        <a:pt x="135" y="111"/>
                        <a:pt x="134" y="110"/>
                      </a:cubicBezTo>
                      <a:cubicBezTo>
                        <a:pt x="130" y="110"/>
                        <a:pt x="125" y="110"/>
                        <a:pt x="121" y="110"/>
                      </a:cubicBezTo>
                      <a:close/>
                      <a:moveTo>
                        <a:pt x="103" y="110"/>
                      </a:moveTo>
                      <a:cubicBezTo>
                        <a:pt x="103" y="111"/>
                        <a:pt x="103" y="113"/>
                        <a:pt x="103" y="115"/>
                      </a:cubicBezTo>
                      <a:cubicBezTo>
                        <a:pt x="108" y="115"/>
                        <a:pt x="113" y="115"/>
                        <a:pt x="117" y="115"/>
                      </a:cubicBezTo>
                      <a:cubicBezTo>
                        <a:pt x="117" y="113"/>
                        <a:pt x="117" y="111"/>
                        <a:pt x="117" y="110"/>
                      </a:cubicBezTo>
                      <a:cubicBezTo>
                        <a:pt x="112" y="110"/>
                        <a:pt x="108" y="110"/>
                        <a:pt x="103" y="110"/>
                      </a:cubicBezTo>
                      <a:close/>
                      <a:moveTo>
                        <a:pt x="85" y="110"/>
                      </a:moveTo>
                      <a:cubicBezTo>
                        <a:pt x="85" y="111"/>
                        <a:pt x="85" y="113"/>
                        <a:pt x="84" y="115"/>
                      </a:cubicBezTo>
                      <a:cubicBezTo>
                        <a:pt x="89" y="115"/>
                        <a:pt x="94" y="115"/>
                        <a:pt x="98" y="115"/>
                      </a:cubicBezTo>
                      <a:cubicBezTo>
                        <a:pt x="99" y="113"/>
                        <a:pt x="99" y="111"/>
                        <a:pt x="99" y="110"/>
                      </a:cubicBezTo>
                      <a:cubicBezTo>
                        <a:pt x="94" y="110"/>
                        <a:pt x="90" y="110"/>
                        <a:pt x="85" y="110"/>
                      </a:cubicBezTo>
                      <a:close/>
                      <a:moveTo>
                        <a:pt x="67" y="110"/>
                      </a:moveTo>
                      <a:cubicBezTo>
                        <a:pt x="67" y="111"/>
                        <a:pt x="66" y="113"/>
                        <a:pt x="66" y="115"/>
                      </a:cubicBezTo>
                      <a:cubicBezTo>
                        <a:pt x="70" y="115"/>
                        <a:pt x="75" y="115"/>
                        <a:pt x="80" y="115"/>
                      </a:cubicBezTo>
                      <a:cubicBezTo>
                        <a:pt x="80" y="113"/>
                        <a:pt x="81" y="111"/>
                        <a:pt x="81" y="110"/>
                      </a:cubicBezTo>
                      <a:cubicBezTo>
                        <a:pt x="77" y="110"/>
                        <a:pt x="72" y="110"/>
                        <a:pt x="67" y="110"/>
                      </a:cubicBezTo>
                      <a:close/>
                      <a:moveTo>
                        <a:pt x="152" y="117"/>
                      </a:moveTo>
                      <a:cubicBezTo>
                        <a:pt x="153" y="119"/>
                        <a:pt x="153" y="121"/>
                        <a:pt x="154" y="123"/>
                      </a:cubicBezTo>
                      <a:cubicBezTo>
                        <a:pt x="162" y="123"/>
                        <a:pt x="170" y="123"/>
                        <a:pt x="178" y="123"/>
                      </a:cubicBezTo>
                      <a:cubicBezTo>
                        <a:pt x="177" y="121"/>
                        <a:pt x="176" y="119"/>
                        <a:pt x="175" y="117"/>
                      </a:cubicBezTo>
                      <a:cubicBezTo>
                        <a:pt x="167" y="117"/>
                        <a:pt x="160" y="117"/>
                        <a:pt x="152" y="117"/>
                      </a:cubicBezTo>
                      <a:close/>
                      <a:moveTo>
                        <a:pt x="132" y="117"/>
                      </a:moveTo>
                      <a:cubicBezTo>
                        <a:pt x="133" y="119"/>
                        <a:pt x="133" y="121"/>
                        <a:pt x="134" y="123"/>
                      </a:cubicBezTo>
                      <a:cubicBezTo>
                        <a:pt x="139" y="123"/>
                        <a:pt x="144" y="123"/>
                        <a:pt x="149" y="123"/>
                      </a:cubicBezTo>
                      <a:cubicBezTo>
                        <a:pt x="148" y="121"/>
                        <a:pt x="148" y="119"/>
                        <a:pt x="147" y="117"/>
                      </a:cubicBezTo>
                      <a:cubicBezTo>
                        <a:pt x="142" y="117"/>
                        <a:pt x="137" y="117"/>
                        <a:pt x="132" y="117"/>
                      </a:cubicBezTo>
                      <a:close/>
                      <a:moveTo>
                        <a:pt x="113" y="117"/>
                      </a:moveTo>
                      <a:cubicBezTo>
                        <a:pt x="113" y="119"/>
                        <a:pt x="114" y="121"/>
                        <a:pt x="114" y="123"/>
                      </a:cubicBezTo>
                      <a:cubicBezTo>
                        <a:pt x="119" y="123"/>
                        <a:pt x="124" y="123"/>
                        <a:pt x="129" y="123"/>
                      </a:cubicBezTo>
                      <a:cubicBezTo>
                        <a:pt x="129" y="121"/>
                        <a:pt x="128" y="119"/>
                        <a:pt x="128" y="117"/>
                      </a:cubicBezTo>
                      <a:cubicBezTo>
                        <a:pt x="123" y="117"/>
                        <a:pt x="118" y="117"/>
                        <a:pt x="113" y="117"/>
                      </a:cubicBezTo>
                      <a:close/>
                      <a:moveTo>
                        <a:pt x="94" y="117"/>
                      </a:moveTo>
                      <a:cubicBezTo>
                        <a:pt x="94" y="119"/>
                        <a:pt x="94" y="121"/>
                        <a:pt x="93" y="123"/>
                      </a:cubicBezTo>
                      <a:cubicBezTo>
                        <a:pt x="99" y="123"/>
                        <a:pt x="104" y="123"/>
                        <a:pt x="109" y="123"/>
                      </a:cubicBezTo>
                      <a:cubicBezTo>
                        <a:pt x="109" y="121"/>
                        <a:pt x="109" y="119"/>
                        <a:pt x="109" y="117"/>
                      </a:cubicBezTo>
                      <a:cubicBezTo>
                        <a:pt x="104" y="117"/>
                        <a:pt x="99" y="117"/>
                        <a:pt x="94" y="117"/>
                      </a:cubicBezTo>
                      <a:close/>
                      <a:moveTo>
                        <a:pt x="75" y="117"/>
                      </a:moveTo>
                      <a:cubicBezTo>
                        <a:pt x="74" y="119"/>
                        <a:pt x="74" y="121"/>
                        <a:pt x="73" y="123"/>
                      </a:cubicBezTo>
                      <a:cubicBezTo>
                        <a:pt x="79" y="123"/>
                        <a:pt x="84" y="123"/>
                        <a:pt x="89" y="123"/>
                      </a:cubicBezTo>
                      <a:cubicBezTo>
                        <a:pt x="89" y="121"/>
                        <a:pt x="89" y="119"/>
                        <a:pt x="90" y="117"/>
                      </a:cubicBezTo>
                      <a:cubicBezTo>
                        <a:pt x="85" y="117"/>
                        <a:pt x="80" y="117"/>
                        <a:pt x="75" y="117"/>
                      </a:cubicBezTo>
                      <a:close/>
                      <a:moveTo>
                        <a:pt x="56" y="117"/>
                      </a:moveTo>
                      <a:cubicBezTo>
                        <a:pt x="55" y="119"/>
                        <a:pt x="54" y="121"/>
                        <a:pt x="53" y="123"/>
                      </a:cubicBezTo>
                      <a:cubicBezTo>
                        <a:pt x="58" y="123"/>
                        <a:pt x="63" y="123"/>
                        <a:pt x="68" y="123"/>
                      </a:cubicBezTo>
                      <a:cubicBezTo>
                        <a:pt x="69" y="121"/>
                        <a:pt x="70" y="119"/>
                        <a:pt x="70" y="117"/>
                      </a:cubicBezTo>
                      <a:cubicBezTo>
                        <a:pt x="65" y="117"/>
                        <a:pt x="60" y="117"/>
                        <a:pt x="56" y="117"/>
                      </a:cubicBezTo>
                      <a:close/>
                      <a:moveTo>
                        <a:pt x="37" y="117"/>
                      </a:moveTo>
                      <a:cubicBezTo>
                        <a:pt x="35" y="119"/>
                        <a:pt x="34" y="121"/>
                        <a:pt x="33" y="123"/>
                      </a:cubicBezTo>
                      <a:cubicBezTo>
                        <a:pt x="38" y="123"/>
                        <a:pt x="43" y="123"/>
                        <a:pt x="48" y="123"/>
                      </a:cubicBezTo>
                      <a:cubicBezTo>
                        <a:pt x="49" y="121"/>
                        <a:pt x="50" y="119"/>
                        <a:pt x="51" y="117"/>
                      </a:cubicBezTo>
                      <a:cubicBezTo>
                        <a:pt x="46" y="117"/>
                        <a:pt x="41" y="117"/>
                        <a:pt x="37" y="117"/>
                      </a:cubicBezTo>
                      <a:close/>
                      <a:moveTo>
                        <a:pt x="160" y="126"/>
                      </a:moveTo>
                      <a:cubicBezTo>
                        <a:pt x="161" y="128"/>
                        <a:pt x="162" y="131"/>
                        <a:pt x="163" y="133"/>
                      </a:cubicBezTo>
                      <a:cubicBezTo>
                        <a:pt x="170" y="133"/>
                        <a:pt x="177" y="133"/>
                        <a:pt x="184" y="133"/>
                      </a:cubicBezTo>
                      <a:cubicBezTo>
                        <a:pt x="183" y="131"/>
                        <a:pt x="182" y="128"/>
                        <a:pt x="180" y="126"/>
                      </a:cubicBezTo>
                      <a:cubicBezTo>
                        <a:pt x="174" y="126"/>
                        <a:pt x="167" y="126"/>
                        <a:pt x="160" y="126"/>
                      </a:cubicBezTo>
                      <a:close/>
                      <a:moveTo>
                        <a:pt x="139" y="126"/>
                      </a:moveTo>
                      <a:cubicBezTo>
                        <a:pt x="140" y="128"/>
                        <a:pt x="141" y="131"/>
                        <a:pt x="141" y="133"/>
                      </a:cubicBezTo>
                      <a:cubicBezTo>
                        <a:pt x="147" y="133"/>
                        <a:pt x="152" y="133"/>
                        <a:pt x="158" y="133"/>
                      </a:cubicBezTo>
                      <a:cubicBezTo>
                        <a:pt x="157" y="131"/>
                        <a:pt x="156" y="128"/>
                        <a:pt x="155" y="126"/>
                      </a:cubicBezTo>
                      <a:cubicBezTo>
                        <a:pt x="150" y="126"/>
                        <a:pt x="145" y="126"/>
                        <a:pt x="139" y="126"/>
                      </a:cubicBezTo>
                      <a:close/>
                      <a:moveTo>
                        <a:pt x="119" y="126"/>
                      </a:moveTo>
                      <a:cubicBezTo>
                        <a:pt x="119" y="128"/>
                        <a:pt x="119" y="131"/>
                        <a:pt x="119" y="133"/>
                      </a:cubicBezTo>
                      <a:cubicBezTo>
                        <a:pt x="125" y="133"/>
                        <a:pt x="131" y="133"/>
                        <a:pt x="136" y="133"/>
                      </a:cubicBezTo>
                      <a:cubicBezTo>
                        <a:pt x="136" y="131"/>
                        <a:pt x="135" y="128"/>
                        <a:pt x="135" y="126"/>
                      </a:cubicBezTo>
                      <a:cubicBezTo>
                        <a:pt x="129" y="126"/>
                        <a:pt x="124" y="126"/>
                        <a:pt x="119" y="126"/>
                      </a:cubicBezTo>
                      <a:close/>
                      <a:moveTo>
                        <a:pt x="98" y="126"/>
                      </a:moveTo>
                      <a:cubicBezTo>
                        <a:pt x="98" y="128"/>
                        <a:pt x="98" y="131"/>
                        <a:pt x="98" y="133"/>
                      </a:cubicBezTo>
                      <a:cubicBezTo>
                        <a:pt x="103" y="133"/>
                        <a:pt x="109" y="133"/>
                        <a:pt x="115" y="133"/>
                      </a:cubicBezTo>
                      <a:cubicBezTo>
                        <a:pt x="114" y="131"/>
                        <a:pt x="114" y="128"/>
                        <a:pt x="114" y="126"/>
                      </a:cubicBezTo>
                      <a:cubicBezTo>
                        <a:pt x="109" y="126"/>
                        <a:pt x="103" y="126"/>
                        <a:pt x="98" y="126"/>
                      </a:cubicBezTo>
                      <a:close/>
                      <a:moveTo>
                        <a:pt x="77" y="126"/>
                      </a:moveTo>
                      <a:cubicBezTo>
                        <a:pt x="77" y="128"/>
                        <a:pt x="76" y="131"/>
                        <a:pt x="76" y="133"/>
                      </a:cubicBezTo>
                      <a:cubicBezTo>
                        <a:pt x="81" y="133"/>
                        <a:pt x="87" y="133"/>
                        <a:pt x="92" y="133"/>
                      </a:cubicBezTo>
                      <a:cubicBezTo>
                        <a:pt x="93" y="131"/>
                        <a:pt x="93" y="128"/>
                        <a:pt x="93" y="126"/>
                      </a:cubicBezTo>
                      <a:cubicBezTo>
                        <a:pt x="88" y="126"/>
                        <a:pt x="83" y="126"/>
                        <a:pt x="77" y="126"/>
                      </a:cubicBezTo>
                      <a:close/>
                      <a:moveTo>
                        <a:pt x="57" y="126"/>
                      </a:moveTo>
                      <a:cubicBezTo>
                        <a:pt x="56" y="128"/>
                        <a:pt x="55" y="131"/>
                        <a:pt x="54" y="133"/>
                      </a:cubicBezTo>
                      <a:cubicBezTo>
                        <a:pt x="60" y="133"/>
                        <a:pt x="65" y="133"/>
                        <a:pt x="71" y="133"/>
                      </a:cubicBezTo>
                      <a:cubicBezTo>
                        <a:pt x="71" y="131"/>
                        <a:pt x="72" y="128"/>
                        <a:pt x="73" y="126"/>
                      </a:cubicBezTo>
                      <a:cubicBezTo>
                        <a:pt x="67" y="126"/>
                        <a:pt x="62" y="126"/>
                        <a:pt x="57" y="12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1525" name="组合 71"/>
            <p:cNvGrpSpPr/>
            <p:nvPr/>
          </p:nvGrpSpPr>
          <p:grpSpPr bwMode="auto">
            <a:xfrm>
              <a:off x="4738236" y="2952637"/>
              <a:ext cx="1917700" cy="1658012"/>
              <a:chOff x="4738236" y="2952637"/>
              <a:chExt cx="1917700" cy="1658012"/>
            </a:xfrm>
          </p:grpSpPr>
          <p:sp>
            <p:nvSpPr>
              <p:cNvPr id="21526" name="Freeform 16"/>
              <p:cNvSpPr>
                <a:spLocks noEditPoints="1"/>
              </p:cNvSpPr>
              <p:nvPr/>
            </p:nvSpPr>
            <p:spPr bwMode="auto">
              <a:xfrm>
                <a:off x="5407809" y="2952637"/>
                <a:ext cx="578853" cy="558715"/>
              </a:xfrm>
              <a:custGeom>
                <a:avLst/>
                <a:gdLst>
                  <a:gd name="T0" fmla="*/ 2147483647 w 97"/>
                  <a:gd name="T1" fmla="*/ 2147483647 h 94"/>
                  <a:gd name="T2" fmla="*/ 2147483647 w 97"/>
                  <a:gd name="T3" fmla="*/ 2147483647 h 94"/>
                  <a:gd name="T4" fmla="*/ 2147483647 w 97"/>
                  <a:gd name="T5" fmla="*/ 2147483647 h 94"/>
                  <a:gd name="T6" fmla="*/ 2147483647 w 97"/>
                  <a:gd name="T7" fmla="*/ 2147483647 h 94"/>
                  <a:gd name="T8" fmla="*/ 2147483647 w 97"/>
                  <a:gd name="T9" fmla="*/ 2147483647 h 94"/>
                  <a:gd name="T10" fmla="*/ 2147483647 w 97"/>
                  <a:gd name="T11" fmla="*/ 2147483647 h 94"/>
                  <a:gd name="T12" fmla="*/ 2147483647 w 97"/>
                  <a:gd name="T13" fmla="*/ 2147483647 h 94"/>
                  <a:gd name="T14" fmla="*/ 2147483647 w 97"/>
                  <a:gd name="T15" fmla="*/ 2147483647 h 94"/>
                  <a:gd name="T16" fmla="*/ 2147483647 w 97"/>
                  <a:gd name="T17" fmla="*/ 2147483647 h 94"/>
                  <a:gd name="T18" fmla="*/ 2147483647 w 97"/>
                  <a:gd name="T19" fmla="*/ 2147483647 h 94"/>
                  <a:gd name="T20" fmla="*/ 2147483647 w 97"/>
                  <a:gd name="T21" fmla="*/ 2147483647 h 94"/>
                  <a:gd name="T22" fmla="*/ 2147483647 w 97"/>
                  <a:gd name="T23" fmla="*/ 2147483647 h 94"/>
                  <a:gd name="T24" fmla="*/ 2147483647 w 97"/>
                  <a:gd name="T25" fmla="*/ 2147483647 h 94"/>
                  <a:gd name="T26" fmla="*/ 2147483647 w 97"/>
                  <a:gd name="T27" fmla="*/ 2147483647 h 94"/>
                  <a:gd name="T28" fmla="*/ 2147483647 w 97"/>
                  <a:gd name="T29" fmla="*/ 2147483647 h 94"/>
                  <a:gd name="T30" fmla="*/ 2147483647 w 97"/>
                  <a:gd name="T31" fmla="*/ 2147483647 h 94"/>
                  <a:gd name="T32" fmla="*/ 2147483647 w 97"/>
                  <a:gd name="T33" fmla="*/ 2147483647 h 94"/>
                  <a:gd name="T34" fmla="*/ 2147483647 w 97"/>
                  <a:gd name="T35" fmla="*/ 2147483647 h 94"/>
                  <a:gd name="T36" fmla="*/ 2147483647 w 97"/>
                  <a:gd name="T37" fmla="*/ 2147483647 h 94"/>
                  <a:gd name="T38" fmla="*/ 2147483647 w 97"/>
                  <a:gd name="T39" fmla="*/ 2147483647 h 94"/>
                  <a:gd name="T40" fmla="*/ 2147483647 w 97"/>
                  <a:gd name="T41" fmla="*/ 2147483647 h 94"/>
                  <a:gd name="T42" fmla="*/ 2147483647 w 97"/>
                  <a:gd name="T43" fmla="*/ 2147483647 h 94"/>
                  <a:gd name="T44" fmla="*/ 2147483647 w 97"/>
                  <a:gd name="T45" fmla="*/ 2147483647 h 94"/>
                  <a:gd name="T46" fmla="*/ 2147483647 w 97"/>
                  <a:gd name="T47" fmla="*/ 2147483647 h 94"/>
                  <a:gd name="T48" fmla="*/ 2147483647 w 97"/>
                  <a:gd name="T49" fmla="*/ 2147483647 h 94"/>
                  <a:gd name="T50" fmla="*/ 2147483647 w 97"/>
                  <a:gd name="T51" fmla="*/ 2147483647 h 94"/>
                  <a:gd name="T52" fmla="*/ 2147483647 w 97"/>
                  <a:gd name="T53" fmla="*/ 2147483647 h 94"/>
                  <a:gd name="T54" fmla="*/ 2147483647 w 97"/>
                  <a:gd name="T55" fmla="*/ 2147483647 h 94"/>
                  <a:gd name="T56" fmla="*/ 2147483647 w 97"/>
                  <a:gd name="T57" fmla="*/ 2147483647 h 94"/>
                  <a:gd name="T58" fmla="*/ 2147483647 w 97"/>
                  <a:gd name="T59" fmla="*/ 2147483647 h 94"/>
                  <a:gd name="T60" fmla="*/ 2147483647 w 97"/>
                  <a:gd name="T61" fmla="*/ 2147483647 h 94"/>
                  <a:gd name="T62" fmla="*/ 2147483647 w 97"/>
                  <a:gd name="T63" fmla="*/ 2147483647 h 94"/>
                  <a:gd name="T64" fmla="*/ 2147483647 w 97"/>
                  <a:gd name="T65" fmla="*/ 2147483647 h 94"/>
                  <a:gd name="T66" fmla="*/ 2147483647 w 97"/>
                  <a:gd name="T67" fmla="*/ 2147483647 h 94"/>
                  <a:gd name="T68" fmla="*/ 2147483647 w 97"/>
                  <a:gd name="T69" fmla="*/ 2147483647 h 94"/>
                  <a:gd name="T70" fmla="*/ 2147483647 w 97"/>
                  <a:gd name="T71" fmla="*/ 2147483647 h 94"/>
                  <a:gd name="T72" fmla="*/ 2147483647 w 97"/>
                  <a:gd name="T73" fmla="*/ 2147483647 h 94"/>
                  <a:gd name="T74" fmla="*/ 2147483647 w 97"/>
                  <a:gd name="T75" fmla="*/ 2147483647 h 94"/>
                  <a:gd name="T76" fmla="*/ 2147483647 w 97"/>
                  <a:gd name="T77" fmla="*/ 2147483647 h 94"/>
                  <a:gd name="T78" fmla="*/ 2147483647 w 97"/>
                  <a:gd name="T79" fmla="*/ 2147483647 h 94"/>
                  <a:gd name="T80" fmla="*/ 2147483647 w 97"/>
                  <a:gd name="T81" fmla="*/ 2147483647 h 94"/>
                  <a:gd name="T82" fmla="*/ 2147483647 w 97"/>
                  <a:gd name="T83" fmla="*/ 2147483647 h 94"/>
                  <a:gd name="T84" fmla="*/ 2147483647 w 97"/>
                  <a:gd name="T85" fmla="*/ 2147483647 h 94"/>
                  <a:gd name="T86" fmla="*/ 2147483647 w 97"/>
                  <a:gd name="T87" fmla="*/ 2147483647 h 94"/>
                  <a:gd name="T88" fmla="*/ 2147483647 w 97"/>
                  <a:gd name="T89" fmla="*/ 2147483647 h 94"/>
                  <a:gd name="T90" fmla="*/ 2147483647 w 97"/>
                  <a:gd name="T91" fmla="*/ 2147483647 h 94"/>
                  <a:gd name="T92" fmla="*/ 2147483647 w 97"/>
                  <a:gd name="T93" fmla="*/ 2147483647 h 94"/>
                  <a:gd name="T94" fmla="*/ 2147483647 w 97"/>
                  <a:gd name="T95" fmla="*/ 2147483647 h 94"/>
                  <a:gd name="T96" fmla="*/ 2147483647 w 97"/>
                  <a:gd name="T97" fmla="*/ 2147483647 h 94"/>
                  <a:gd name="T98" fmla="*/ 2147483647 w 97"/>
                  <a:gd name="T99" fmla="*/ 2147483647 h 94"/>
                  <a:gd name="T100" fmla="*/ 2147483647 w 97"/>
                  <a:gd name="T101" fmla="*/ 2147483647 h 94"/>
                  <a:gd name="T102" fmla="*/ 2147483647 w 97"/>
                  <a:gd name="T103" fmla="*/ 2147483647 h 94"/>
                  <a:gd name="T104" fmla="*/ 2147483647 w 97"/>
                  <a:gd name="T105" fmla="*/ 2147483647 h 94"/>
                  <a:gd name="T106" fmla="*/ 2147483647 w 97"/>
                  <a:gd name="T107" fmla="*/ 2147483647 h 94"/>
                  <a:gd name="T108" fmla="*/ 2147483647 w 97"/>
                  <a:gd name="T109" fmla="*/ 2147483647 h 94"/>
                  <a:gd name="T110" fmla="*/ 2147483647 w 97"/>
                  <a:gd name="T111" fmla="*/ 2147483647 h 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7" h="94"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8"/>
                      <a:pt x="41" y="59"/>
                      <a:pt x="41" y="5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2" y="67"/>
                      <a:pt x="42" y="67"/>
                    </a:cubicBezTo>
                    <a:cubicBezTo>
                      <a:pt x="45" y="68"/>
                      <a:pt x="47" y="68"/>
                      <a:pt x="48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4"/>
                      <a:pt x="49" y="77"/>
                      <a:pt x="49" y="80"/>
                    </a:cubicBezTo>
                    <a:cubicBezTo>
                      <a:pt x="49" y="80"/>
                      <a:pt x="49" y="81"/>
                      <a:pt x="48" y="81"/>
                    </a:cubicBezTo>
                    <a:cubicBezTo>
                      <a:pt x="47" y="82"/>
                      <a:pt x="46" y="83"/>
                      <a:pt x="44" y="83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1"/>
                      <a:pt x="43" y="91"/>
                    </a:cubicBezTo>
                    <a:cubicBezTo>
                      <a:pt x="42" y="92"/>
                      <a:pt x="40" y="93"/>
                      <a:pt x="37" y="93"/>
                    </a:cubicBezTo>
                    <a:cubicBezTo>
                      <a:pt x="34" y="94"/>
                      <a:pt x="29" y="94"/>
                      <a:pt x="24" y="94"/>
                    </a:cubicBezTo>
                    <a:cubicBezTo>
                      <a:pt x="19" y="94"/>
                      <a:pt x="15" y="94"/>
                      <a:pt x="12" y="93"/>
                    </a:cubicBezTo>
                    <a:cubicBezTo>
                      <a:pt x="9" y="93"/>
                      <a:pt x="7" y="92"/>
                      <a:pt x="6" y="91"/>
                    </a:cubicBezTo>
                    <a:cubicBezTo>
                      <a:pt x="5" y="91"/>
                      <a:pt x="5" y="90"/>
                      <a:pt x="5" y="90"/>
                    </a:cubicBezTo>
                    <a:cubicBezTo>
                      <a:pt x="5" y="87"/>
                      <a:pt x="5" y="84"/>
                      <a:pt x="5" y="81"/>
                    </a:cubicBezTo>
                    <a:cubicBezTo>
                      <a:pt x="5" y="80"/>
                      <a:pt x="5" y="80"/>
                      <a:pt x="5" y="79"/>
                    </a:cubicBezTo>
                    <a:cubicBezTo>
                      <a:pt x="6" y="79"/>
                      <a:pt x="8" y="78"/>
                      <a:pt x="9" y="78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8" y="72"/>
                    </a:cubicBezTo>
                    <a:cubicBezTo>
                      <a:pt x="6" y="71"/>
                      <a:pt x="4" y="71"/>
                      <a:pt x="2" y="70"/>
                    </a:cubicBezTo>
                    <a:cubicBezTo>
                      <a:pt x="2" y="69"/>
                      <a:pt x="2" y="69"/>
                      <a:pt x="2" y="68"/>
                    </a:cubicBezTo>
                    <a:cubicBezTo>
                      <a:pt x="2" y="65"/>
                      <a:pt x="2" y="62"/>
                      <a:pt x="2" y="59"/>
                    </a:cubicBezTo>
                    <a:cubicBezTo>
                      <a:pt x="2" y="59"/>
                      <a:pt x="2" y="58"/>
                      <a:pt x="2" y="58"/>
                    </a:cubicBezTo>
                    <a:cubicBezTo>
                      <a:pt x="3" y="57"/>
                      <a:pt x="6" y="56"/>
                      <a:pt x="8" y="56"/>
                    </a:cubicBezTo>
                    <a:cubicBezTo>
                      <a:pt x="9" y="55"/>
                      <a:pt x="9" y="55"/>
                      <a:pt x="10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1"/>
                      <a:pt x="9" y="48"/>
                      <a:pt x="9" y="45"/>
                    </a:cubicBezTo>
                    <a:cubicBezTo>
                      <a:pt x="9" y="45"/>
                      <a:pt x="9" y="44"/>
                      <a:pt x="10" y="44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4" y="43"/>
                      <a:pt x="2" y="42"/>
                      <a:pt x="1" y="41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37"/>
                      <a:pt x="0" y="34"/>
                      <a:pt x="0" y="31"/>
                    </a:cubicBezTo>
                    <a:cubicBezTo>
                      <a:pt x="0" y="30"/>
                      <a:pt x="1" y="30"/>
                      <a:pt x="1" y="29"/>
                    </a:cubicBezTo>
                    <a:cubicBezTo>
                      <a:pt x="2" y="28"/>
                      <a:pt x="4" y="27"/>
                      <a:pt x="7" y="27"/>
                    </a:cubicBezTo>
                    <a:cubicBezTo>
                      <a:pt x="11" y="26"/>
                      <a:pt x="15" y="26"/>
                      <a:pt x="20" y="26"/>
                    </a:cubicBezTo>
                    <a:cubicBezTo>
                      <a:pt x="25" y="26"/>
                      <a:pt x="30" y="26"/>
                      <a:pt x="33" y="27"/>
                    </a:cubicBezTo>
                    <a:cubicBezTo>
                      <a:pt x="36" y="27"/>
                      <a:pt x="38" y="28"/>
                      <a:pt x="39" y="29"/>
                    </a:cubicBezTo>
                    <a:cubicBezTo>
                      <a:pt x="40" y="30"/>
                      <a:pt x="40" y="30"/>
                      <a:pt x="40" y="31"/>
                    </a:cubicBezTo>
                    <a:cubicBezTo>
                      <a:pt x="40" y="34"/>
                      <a:pt x="40" y="37"/>
                      <a:pt x="40" y="39"/>
                    </a:cubicBezTo>
                    <a:cubicBezTo>
                      <a:pt x="40" y="40"/>
                      <a:pt x="40" y="41"/>
                      <a:pt x="39" y="41"/>
                    </a:cubicBezTo>
                    <a:cubicBezTo>
                      <a:pt x="40" y="41"/>
                      <a:pt x="41" y="41"/>
                      <a:pt x="41" y="41"/>
                    </a:cubicBezTo>
                    <a:cubicBezTo>
                      <a:pt x="44" y="42"/>
                      <a:pt x="46" y="42"/>
                      <a:pt x="47" y="43"/>
                    </a:cubicBezTo>
                    <a:cubicBezTo>
                      <a:pt x="48" y="44"/>
                      <a:pt x="48" y="45"/>
                      <a:pt x="48" y="45"/>
                    </a:cubicBezTo>
                    <a:cubicBezTo>
                      <a:pt x="48" y="48"/>
                      <a:pt x="48" y="51"/>
                      <a:pt x="48" y="54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6" y="56"/>
                      <a:pt x="44" y="57"/>
                      <a:pt x="41" y="58"/>
                    </a:cubicBezTo>
                    <a:cubicBezTo>
                      <a:pt x="41" y="58"/>
                      <a:pt x="41" y="58"/>
                      <a:pt x="40" y="58"/>
                    </a:cubicBezTo>
                    <a:close/>
                    <a:moveTo>
                      <a:pt x="74" y="0"/>
                    </a:moveTo>
                    <a:cubicBezTo>
                      <a:pt x="69" y="0"/>
                      <a:pt x="64" y="1"/>
                      <a:pt x="61" y="1"/>
                    </a:cubicBezTo>
                    <a:cubicBezTo>
                      <a:pt x="58" y="2"/>
                      <a:pt x="56" y="2"/>
                      <a:pt x="55" y="4"/>
                    </a:cubicBezTo>
                    <a:cubicBezTo>
                      <a:pt x="54" y="4"/>
                      <a:pt x="54" y="4"/>
                      <a:pt x="54" y="5"/>
                    </a:cubicBezTo>
                    <a:cubicBezTo>
                      <a:pt x="54" y="8"/>
                      <a:pt x="54" y="11"/>
                      <a:pt x="54" y="14"/>
                    </a:cubicBezTo>
                    <a:cubicBezTo>
                      <a:pt x="54" y="14"/>
                      <a:pt x="54" y="15"/>
                      <a:pt x="55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49" y="17"/>
                      <a:pt x="48" y="18"/>
                    </a:cubicBezTo>
                    <a:cubicBezTo>
                      <a:pt x="48" y="19"/>
                      <a:pt x="48" y="19"/>
                      <a:pt x="48" y="20"/>
                    </a:cubicBezTo>
                    <a:cubicBezTo>
                      <a:pt x="48" y="23"/>
                      <a:pt x="48" y="26"/>
                      <a:pt x="48" y="28"/>
                    </a:cubicBezTo>
                    <a:cubicBezTo>
                      <a:pt x="48" y="29"/>
                      <a:pt x="48" y="30"/>
                      <a:pt x="48" y="30"/>
                    </a:cubicBezTo>
                    <a:cubicBezTo>
                      <a:pt x="50" y="31"/>
                      <a:pt x="52" y="32"/>
                      <a:pt x="55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3"/>
                      <a:pt x="54" y="33"/>
                      <a:pt x="54" y="33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3" y="37"/>
                      <a:pt x="53" y="40"/>
                      <a:pt x="53" y="43"/>
                    </a:cubicBezTo>
                    <a:cubicBezTo>
                      <a:pt x="53" y="44"/>
                      <a:pt x="54" y="44"/>
                      <a:pt x="54" y="45"/>
                    </a:cubicBezTo>
                    <a:cubicBezTo>
                      <a:pt x="55" y="46"/>
                      <a:pt x="56" y="46"/>
                      <a:pt x="58" y="47"/>
                    </a:cubicBezTo>
                    <a:cubicBezTo>
                      <a:pt x="57" y="47"/>
                      <a:pt x="56" y="47"/>
                      <a:pt x="55" y="48"/>
                    </a:cubicBezTo>
                    <a:cubicBezTo>
                      <a:pt x="55" y="48"/>
                      <a:pt x="54" y="49"/>
                      <a:pt x="54" y="50"/>
                    </a:cubicBezTo>
                    <a:cubicBezTo>
                      <a:pt x="54" y="52"/>
                      <a:pt x="54" y="55"/>
                      <a:pt x="54" y="58"/>
                    </a:cubicBezTo>
                    <a:cubicBezTo>
                      <a:pt x="54" y="59"/>
                      <a:pt x="55" y="59"/>
                      <a:pt x="55" y="60"/>
                    </a:cubicBezTo>
                    <a:cubicBezTo>
                      <a:pt x="56" y="60"/>
                      <a:pt x="58" y="61"/>
                      <a:pt x="60" y="62"/>
                    </a:cubicBezTo>
                    <a:cubicBezTo>
                      <a:pt x="59" y="62"/>
                      <a:pt x="58" y="62"/>
                      <a:pt x="58" y="63"/>
                    </a:cubicBezTo>
                    <a:cubicBezTo>
                      <a:pt x="57" y="63"/>
                      <a:pt x="57" y="64"/>
                      <a:pt x="57" y="64"/>
                    </a:cubicBezTo>
                    <a:cubicBezTo>
                      <a:pt x="57" y="67"/>
                      <a:pt x="57" y="70"/>
                      <a:pt x="57" y="73"/>
                    </a:cubicBezTo>
                    <a:cubicBezTo>
                      <a:pt x="57" y="74"/>
                      <a:pt x="57" y="74"/>
                      <a:pt x="58" y="74"/>
                    </a:cubicBezTo>
                    <a:cubicBezTo>
                      <a:pt x="58" y="75"/>
                      <a:pt x="59" y="75"/>
                      <a:pt x="59" y="75"/>
                    </a:cubicBezTo>
                    <a:cubicBezTo>
                      <a:pt x="57" y="76"/>
                      <a:pt x="56" y="76"/>
                      <a:pt x="55" y="77"/>
                    </a:cubicBezTo>
                    <a:cubicBezTo>
                      <a:pt x="55" y="78"/>
                      <a:pt x="54" y="78"/>
                      <a:pt x="54" y="79"/>
                    </a:cubicBezTo>
                    <a:cubicBezTo>
                      <a:pt x="54" y="82"/>
                      <a:pt x="54" y="85"/>
                      <a:pt x="54" y="87"/>
                    </a:cubicBezTo>
                    <a:cubicBezTo>
                      <a:pt x="54" y="88"/>
                      <a:pt x="55" y="88"/>
                      <a:pt x="55" y="89"/>
                    </a:cubicBezTo>
                    <a:cubicBezTo>
                      <a:pt x="56" y="90"/>
                      <a:pt x="59" y="91"/>
                      <a:pt x="61" y="91"/>
                    </a:cubicBezTo>
                    <a:cubicBezTo>
                      <a:pt x="65" y="92"/>
                      <a:pt x="69" y="92"/>
                      <a:pt x="74" y="92"/>
                    </a:cubicBezTo>
                    <a:cubicBezTo>
                      <a:pt x="79" y="92"/>
                      <a:pt x="84" y="92"/>
                      <a:pt x="87" y="91"/>
                    </a:cubicBezTo>
                    <a:cubicBezTo>
                      <a:pt x="90" y="91"/>
                      <a:pt x="92" y="90"/>
                      <a:pt x="93" y="89"/>
                    </a:cubicBezTo>
                    <a:cubicBezTo>
                      <a:pt x="94" y="89"/>
                      <a:pt x="94" y="88"/>
                      <a:pt x="94" y="87"/>
                    </a:cubicBezTo>
                    <a:cubicBezTo>
                      <a:pt x="94" y="85"/>
                      <a:pt x="94" y="82"/>
                      <a:pt x="94" y="79"/>
                    </a:cubicBezTo>
                    <a:cubicBezTo>
                      <a:pt x="94" y="78"/>
                      <a:pt x="94" y="78"/>
                      <a:pt x="93" y="77"/>
                    </a:cubicBezTo>
                    <a:cubicBezTo>
                      <a:pt x="93" y="77"/>
                      <a:pt x="92" y="77"/>
                      <a:pt x="92" y="76"/>
                    </a:cubicBezTo>
                    <a:cubicBezTo>
                      <a:pt x="93" y="76"/>
                      <a:pt x="95" y="75"/>
                      <a:pt x="96" y="75"/>
                    </a:cubicBezTo>
                    <a:cubicBezTo>
                      <a:pt x="96" y="74"/>
                      <a:pt x="96" y="74"/>
                      <a:pt x="97" y="73"/>
                    </a:cubicBezTo>
                    <a:cubicBezTo>
                      <a:pt x="97" y="70"/>
                      <a:pt x="97" y="67"/>
                      <a:pt x="97" y="64"/>
                    </a:cubicBezTo>
                    <a:cubicBezTo>
                      <a:pt x="97" y="64"/>
                      <a:pt x="96" y="63"/>
                      <a:pt x="96" y="63"/>
                    </a:cubicBezTo>
                    <a:cubicBezTo>
                      <a:pt x="95" y="62"/>
                      <a:pt x="93" y="61"/>
                      <a:pt x="91" y="61"/>
                    </a:cubicBezTo>
                    <a:cubicBezTo>
                      <a:pt x="92" y="60"/>
                      <a:pt x="93" y="60"/>
                      <a:pt x="93" y="60"/>
                    </a:cubicBezTo>
                    <a:cubicBezTo>
                      <a:pt x="94" y="59"/>
                      <a:pt x="94" y="59"/>
                      <a:pt x="94" y="58"/>
                    </a:cubicBezTo>
                    <a:cubicBezTo>
                      <a:pt x="94" y="55"/>
                      <a:pt x="94" y="52"/>
                      <a:pt x="94" y="50"/>
                    </a:cubicBezTo>
                    <a:cubicBezTo>
                      <a:pt x="94" y="49"/>
                      <a:pt x="94" y="48"/>
                      <a:pt x="93" y="48"/>
                    </a:cubicBezTo>
                    <a:cubicBezTo>
                      <a:pt x="92" y="47"/>
                      <a:pt x="91" y="47"/>
                      <a:pt x="90" y="46"/>
                    </a:cubicBezTo>
                    <a:cubicBezTo>
                      <a:pt x="91" y="46"/>
                      <a:pt x="91" y="45"/>
                      <a:pt x="92" y="45"/>
                    </a:cubicBezTo>
                    <a:cubicBezTo>
                      <a:pt x="93" y="44"/>
                      <a:pt x="93" y="44"/>
                      <a:pt x="93" y="43"/>
                    </a:cubicBezTo>
                    <a:cubicBezTo>
                      <a:pt x="93" y="40"/>
                      <a:pt x="93" y="37"/>
                      <a:pt x="93" y="35"/>
                    </a:cubicBezTo>
                    <a:cubicBezTo>
                      <a:pt x="93" y="34"/>
                      <a:pt x="93" y="34"/>
                      <a:pt x="92" y="33"/>
                    </a:cubicBezTo>
                    <a:cubicBezTo>
                      <a:pt x="91" y="32"/>
                      <a:pt x="89" y="31"/>
                      <a:pt x="86" y="31"/>
                    </a:cubicBezTo>
                    <a:cubicBezTo>
                      <a:pt x="86" y="31"/>
                      <a:pt x="86" y="31"/>
                      <a:pt x="85" y="31"/>
                    </a:cubicBezTo>
                    <a:cubicBezTo>
                      <a:pt x="86" y="31"/>
                      <a:pt x="86" y="30"/>
                      <a:pt x="86" y="30"/>
                    </a:cubicBezTo>
                    <a:cubicBezTo>
                      <a:pt x="87" y="30"/>
                      <a:pt x="87" y="29"/>
                      <a:pt x="87" y="28"/>
                    </a:cubicBezTo>
                    <a:cubicBezTo>
                      <a:pt x="87" y="26"/>
                      <a:pt x="87" y="23"/>
                      <a:pt x="87" y="20"/>
                    </a:cubicBezTo>
                    <a:cubicBezTo>
                      <a:pt x="87" y="19"/>
                      <a:pt x="87" y="19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9" y="17"/>
                      <a:pt x="91" y="16"/>
                      <a:pt x="92" y="15"/>
                    </a:cubicBezTo>
                    <a:cubicBezTo>
                      <a:pt x="93" y="15"/>
                      <a:pt x="93" y="15"/>
                      <a:pt x="93" y="14"/>
                    </a:cubicBezTo>
                    <a:cubicBezTo>
                      <a:pt x="93" y="11"/>
                      <a:pt x="93" y="8"/>
                      <a:pt x="93" y="5"/>
                    </a:cubicBezTo>
                    <a:cubicBezTo>
                      <a:pt x="93" y="5"/>
                      <a:pt x="93" y="4"/>
                      <a:pt x="93" y="3"/>
                    </a:cubicBezTo>
                    <a:cubicBezTo>
                      <a:pt x="91" y="2"/>
                      <a:pt x="89" y="2"/>
                      <a:pt x="86" y="1"/>
                    </a:cubicBezTo>
                    <a:cubicBezTo>
                      <a:pt x="83" y="1"/>
                      <a:pt x="79" y="0"/>
                      <a:pt x="74" y="0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9" y="19"/>
                      <a:pt x="79" y="19"/>
                    </a:cubicBezTo>
                    <a:cubicBezTo>
                      <a:pt x="81" y="19"/>
                      <a:pt x="82" y="19"/>
                      <a:pt x="82" y="19"/>
                    </a:cubicBezTo>
                    <a:cubicBezTo>
                      <a:pt x="82" y="20"/>
                      <a:pt x="81" y="20"/>
                      <a:pt x="79" y="20"/>
                    </a:cubicBezTo>
                    <a:cubicBezTo>
                      <a:pt x="76" y="21"/>
                      <a:pt x="72" y="21"/>
                      <a:pt x="67" y="21"/>
                    </a:cubicBezTo>
                    <a:cubicBezTo>
                      <a:pt x="63" y="21"/>
                      <a:pt x="58" y="21"/>
                      <a:pt x="55" y="20"/>
                    </a:cubicBezTo>
                    <a:cubicBezTo>
                      <a:pt x="53" y="20"/>
                      <a:pt x="52" y="20"/>
                      <a:pt x="52" y="19"/>
                    </a:cubicBezTo>
                    <a:cubicBezTo>
                      <a:pt x="52" y="19"/>
                      <a:pt x="53" y="19"/>
                      <a:pt x="55" y="19"/>
                    </a:cubicBezTo>
                    <a:cubicBezTo>
                      <a:pt x="57" y="18"/>
                      <a:pt x="60" y="18"/>
                      <a:pt x="63" y="18"/>
                    </a:cubicBezTo>
                    <a:cubicBezTo>
                      <a:pt x="66" y="18"/>
                      <a:pt x="70" y="18"/>
                      <a:pt x="74" y="18"/>
                    </a:cubicBezTo>
                    <a:cubicBezTo>
                      <a:pt x="75" y="18"/>
                      <a:pt x="76" y="18"/>
                      <a:pt x="78" y="18"/>
                    </a:cubicBezTo>
                    <a:close/>
                    <a:moveTo>
                      <a:pt x="86" y="4"/>
                    </a:moveTo>
                    <a:cubicBezTo>
                      <a:pt x="88" y="4"/>
                      <a:pt x="89" y="4"/>
                      <a:pt x="89" y="5"/>
                    </a:cubicBezTo>
                    <a:cubicBezTo>
                      <a:pt x="89" y="5"/>
                      <a:pt x="88" y="5"/>
                      <a:pt x="86" y="5"/>
                    </a:cubicBezTo>
                    <a:cubicBezTo>
                      <a:pt x="83" y="6"/>
                      <a:pt x="78" y="6"/>
                      <a:pt x="74" y="6"/>
                    </a:cubicBezTo>
                    <a:cubicBezTo>
                      <a:pt x="69" y="6"/>
                      <a:pt x="65" y="6"/>
                      <a:pt x="62" y="5"/>
                    </a:cubicBezTo>
                    <a:cubicBezTo>
                      <a:pt x="60" y="5"/>
                      <a:pt x="59" y="5"/>
                      <a:pt x="59" y="5"/>
                    </a:cubicBezTo>
                    <a:cubicBezTo>
                      <a:pt x="59" y="4"/>
                      <a:pt x="60" y="4"/>
                      <a:pt x="62" y="4"/>
                    </a:cubicBezTo>
                    <a:cubicBezTo>
                      <a:pt x="65" y="3"/>
                      <a:pt x="69" y="3"/>
                      <a:pt x="74" y="3"/>
                    </a:cubicBezTo>
                    <a:cubicBezTo>
                      <a:pt x="78" y="3"/>
                      <a:pt x="83" y="3"/>
                      <a:pt x="86" y="4"/>
                    </a:cubicBezTo>
                    <a:close/>
                    <a:moveTo>
                      <a:pt x="78" y="33"/>
                    </a:moveTo>
                    <a:cubicBezTo>
                      <a:pt x="81" y="33"/>
                      <a:pt x="83" y="33"/>
                      <a:pt x="85" y="33"/>
                    </a:cubicBezTo>
                    <a:cubicBezTo>
                      <a:pt x="87" y="34"/>
                      <a:pt x="88" y="34"/>
                      <a:pt x="88" y="34"/>
                    </a:cubicBezTo>
                    <a:cubicBezTo>
                      <a:pt x="88" y="34"/>
                      <a:pt x="87" y="35"/>
                      <a:pt x="85" y="35"/>
                    </a:cubicBezTo>
                    <a:cubicBezTo>
                      <a:pt x="82" y="35"/>
                      <a:pt x="78" y="36"/>
                      <a:pt x="73" y="36"/>
                    </a:cubicBezTo>
                    <a:cubicBezTo>
                      <a:pt x="68" y="36"/>
                      <a:pt x="64" y="35"/>
                      <a:pt x="61" y="35"/>
                    </a:cubicBezTo>
                    <a:cubicBezTo>
                      <a:pt x="59" y="35"/>
                      <a:pt x="58" y="34"/>
                      <a:pt x="58" y="34"/>
                    </a:cubicBezTo>
                    <a:cubicBezTo>
                      <a:pt x="58" y="34"/>
                      <a:pt x="59" y="34"/>
                      <a:pt x="61" y="33"/>
                    </a:cubicBezTo>
                    <a:cubicBezTo>
                      <a:pt x="62" y="33"/>
                      <a:pt x="62" y="33"/>
                      <a:pt x="63" y="33"/>
                    </a:cubicBezTo>
                    <a:cubicBezTo>
                      <a:pt x="64" y="33"/>
                      <a:pt x="66" y="33"/>
                      <a:pt x="67" y="33"/>
                    </a:cubicBezTo>
                    <a:cubicBezTo>
                      <a:pt x="71" y="33"/>
                      <a:pt x="75" y="33"/>
                      <a:pt x="78" y="33"/>
                    </a:cubicBezTo>
                    <a:close/>
                    <a:moveTo>
                      <a:pt x="82" y="48"/>
                    </a:moveTo>
                    <a:cubicBezTo>
                      <a:pt x="83" y="48"/>
                      <a:pt x="85" y="48"/>
                      <a:pt x="86" y="48"/>
                    </a:cubicBezTo>
                    <a:cubicBezTo>
                      <a:pt x="88" y="49"/>
                      <a:pt x="89" y="49"/>
                      <a:pt x="89" y="49"/>
                    </a:cubicBezTo>
                    <a:cubicBezTo>
                      <a:pt x="89" y="49"/>
                      <a:pt x="88" y="49"/>
                      <a:pt x="86" y="50"/>
                    </a:cubicBezTo>
                    <a:cubicBezTo>
                      <a:pt x="83" y="50"/>
                      <a:pt x="79" y="51"/>
                      <a:pt x="74" y="51"/>
                    </a:cubicBezTo>
                    <a:cubicBezTo>
                      <a:pt x="69" y="51"/>
                      <a:pt x="65" y="50"/>
                      <a:pt x="62" y="50"/>
                    </a:cubicBezTo>
                    <a:cubicBezTo>
                      <a:pt x="60" y="49"/>
                      <a:pt x="59" y="49"/>
                      <a:pt x="59" y="49"/>
                    </a:cubicBezTo>
                    <a:cubicBezTo>
                      <a:pt x="59" y="49"/>
                      <a:pt x="60" y="49"/>
                      <a:pt x="62" y="48"/>
                    </a:cubicBezTo>
                    <a:cubicBezTo>
                      <a:pt x="63" y="48"/>
                      <a:pt x="64" y="48"/>
                      <a:pt x="66" y="48"/>
                    </a:cubicBezTo>
                    <a:cubicBezTo>
                      <a:pt x="68" y="48"/>
                      <a:pt x="70" y="48"/>
                      <a:pt x="73" y="48"/>
                    </a:cubicBezTo>
                    <a:cubicBezTo>
                      <a:pt x="76" y="48"/>
                      <a:pt x="79" y="48"/>
                      <a:pt x="82" y="48"/>
                    </a:cubicBezTo>
                    <a:close/>
                    <a:moveTo>
                      <a:pt x="84" y="62"/>
                    </a:moveTo>
                    <a:cubicBezTo>
                      <a:pt x="86" y="63"/>
                      <a:pt x="87" y="63"/>
                      <a:pt x="89" y="63"/>
                    </a:cubicBezTo>
                    <a:cubicBezTo>
                      <a:pt x="91" y="63"/>
                      <a:pt x="92" y="64"/>
                      <a:pt x="92" y="64"/>
                    </a:cubicBezTo>
                    <a:cubicBezTo>
                      <a:pt x="92" y="64"/>
                      <a:pt x="91" y="64"/>
                      <a:pt x="89" y="65"/>
                    </a:cubicBezTo>
                    <a:cubicBezTo>
                      <a:pt x="86" y="65"/>
                      <a:pt x="82" y="65"/>
                      <a:pt x="77" y="65"/>
                    </a:cubicBezTo>
                    <a:cubicBezTo>
                      <a:pt x="72" y="65"/>
                      <a:pt x="68" y="65"/>
                      <a:pt x="65" y="65"/>
                    </a:cubicBezTo>
                    <a:cubicBezTo>
                      <a:pt x="63" y="64"/>
                      <a:pt x="62" y="64"/>
                      <a:pt x="62" y="64"/>
                    </a:cubicBezTo>
                    <a:cubicBezTo>
                      <a:pt x="62" y="64"/>
                      <a:pt x="63" y="63"/>
                      <a:pt x="65" y="63"/>
                    </a:cubicBezTo>
                    <a:cubicBezTo>
                      <a:pt x="66" y="63"/>
                      <a:pt x="67" y="63"/>
                      <a:pt x="68" y="63"/>
                    </a:cubicBezTo>
                    <a:cubicBezTo>
                      <a:pt x="70" y="63"/>
                      <a:pt x="72" y="63"/>
                      <a:pt x="74" y="63"/>
                    </a:cubicBezTo>
                    <a:cubicBezTo>
                      <a:pt x="78" y="63"/>
                      <a:pt x="81" y="63"/>
                      <a:pt x="84" y="62"/>
                    </a:cubicBezTo>
                    <a:close/>
                    <a:moveTo>
                      <a:pt x="85" y="77"/>
                    </a:moveTo>
                    <a:cubicBezTo>
                      <a:pt x="85" y="77"/>
                      <a:pt x="86" y="77"/>
                      <a:pt x="86" y="78"/>
                    </a:cubicBezTo>
                    <a:cubicBezTo>
                      <a:pt x="88" y="78"/>
                      <a:pt x="89" y="78"/>
                      <a:pt x="89" y="78"/>
                    </a:cubicBezTo>
                    <a:cubicBezTo>
                      <a:pt x="89" y="79"/>
                      <a:pt x="88" y="79"/>
                      <a:pt x="86" y="79"/>
                    </a:cubicBezTo>
                    <a:cubicBezTo>
                      <a:pt x="83" y="80"/>
                      <a:pt x="79" y="80"/>
                      <a:pt x="74" y="80"/>
                    </a:cubicBezTo>
                    <a:cubicBezTo>
                      <a:pt x="69" y="80"/>
                      <a:pt x="65" y="80"/>
                      <a:pt x="62" y="79"/>
                    </a:cubicBezTo>
                    <a:cubicBezTo>
                      <a:pt x="60" y="79"/>
                      <a:pt x="59" y="79"/>
                      <a:pt x="59" y="78"/>
                    </a:cubicBezTo>
                    <a:cubicBezTo>
                      <a:pt x="59" y="78"/>
                      <a:pt x="60" y="78"/>
                      <a:pt x="62" y="78"/>
                    </a:cubicBezTo>
                    <a:cubicBezTo>
                      <a:pt x="63" y="77"/>
                      <a:pt x="65" y="77"/>
                      <a:pt x="66" y="77"/>
                    </a:cubicBezTo>
                    <a:cubicBezTo>
                      <a:pt x="69" y="77"/>
                      <a:pt x="73" y="78"/>
                      <a:pt x="77" y="78"/>
                    </a:cubicBezTo>
                    <a:cubicBezTo>
                      <a:pt x="80" y="78"/>
                      <a:pt x="82" y="78"/>
                      <a:pt x="85" y="77"/>
                    </a:cubicBezTo>
                    <a:close/>
                    <a:moveTo>
                      <a:pt x="10" y="81"/>
                    </a:moveTo>
                    <a:cubicBezTo>
                      <a:pt x="10" y="81"/>
                      <a:pt x="10" y="81"/>
                      <a:pt x="10" y="80"/>
                    </a:cubicBezTo>
                    <a:cubicBezTo>
                      <a:pt x="9" y="80"/>
                      <a:pt x="9" y="80"/>
                      <a:pt x="9" y="81"/>
                    </a:cubicBezTo>
                    <a:cubicBezTo>
                      <a:pt x="9" y="81"/>
                      <a:pt x="10" y="81"/>
                      <a:pt x="10" y="81"/>
                    </a:cubicBezTo>
                    <a:close/>
                    <a:moveTo>
                      <a:pt x="40" y="70"/>
                    </a:move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1"/>
                      <a:pt x="37" y="71"/>
                      <a:pt x="34" y="72"/>
                    </a:cubicBezTo>
                    <a:cubicBezTo>
                      <a:pt x="34" y="72"/>
                      <a:pt x="34" y="72"/>
                      <a:pt x="33" y="72"/>
                    </a:cubicBezTo>
                    <a:cubicBezTo>
                      <a:pt x="36" y="72"/>
                      <a:pt x="39" y="72"/>
                      <a:pt x="41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4" y="70"/>
                      <a:pt x="43" y="70"/>
                      <a:pt x="41" y="70"/>
                    </a:cubicBezTo>
                    <a:cubicBezTo>
                      <a:pt x="41" y="70"/>
                      <a:pt x="41" y="70"/>
                      <a:pt x="40" y="70"/>
                    </a:cubicBezTo>
                    <a:close/>
                    <a:moveTo>
                      <a:pt x="34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0" y="44"/>
                      <a:pt x="25" y="44"/>
                      <a:pt x="20" y="44"/>
                    </a:cubicBezTo>
                    <a:cubicBezTo>
                      <a:pt x="18" y="44"/>
                      <a:pt x="17" y="44"/>
                      <a:pt x="15" y="44"/>
                    </a:cubicBezTo>
                    <a:cubicBezTo>
                      <a:pt x="14" y="44"/>
                      <a:pt x="14" y="45"/>
                      <a:pt x="14" y="45"/>
                    </a:cubicBezTo>
                    <a:cubicBezTo>
                      <a:pt x="14" y="45"/>
                      <a:pt x="15" y="45"/>
                      <a:pt x="17" y="45"/>
                    </a:cubicBezTo>
                    <a:cubicBezTo>
                      <a:pt x="20" y="46"/>
                      <a:pt x="24" y="46"/>
                      <a:pt x="29" y="46"/>
                    </a:cubicBezTo>
                    <a:cubicBezTo>
                      <a:pt x="33" y="46"/>
                      <a:pt x="38" y="46"/>
                      <a:pt x="41" y="45"/>
                    </a:cubicBezTo>
                    <a:cubicBezTo>
                      <a:pt x="43" y="45"/>
                      <a:pt x="44" y="45"/>
                      <a:pt x="44" y="45"/>
                    </a:cubicBezTo>
                    <a:cubicBezTo>
                      <a:pt x="44" y="44"/>
                      <a:pt x="43" y="44"/>
                      <a:pt x="41" y="44"/>
                    </a:cubicBezTo>
                    <a:cubicBezTo>
                      <a:pt x="39" y="44"/>
                      <a:pt x="36" y="43"/>
                      <a:pt x="34" y="43"/>
                    </a:cubicBezTo>
                    <a:close/>
                    <a:moveTo>
                      <a:pt x="32" y="30"/>
                    </a:moveTo>
                    <a:cubicBezTo>
                      <a:pt x="29" y="29"/>
                      <a:pt x="25" y="29"/>
                      <a:pt x="20" y="29"/>
                    </a:cubicBezTo>
                    <a:cubicBezTo>
                      <a:pt x="15" y="29"/>
                      <a:pt x="11" y="29"/>
                      <a:pt x="8" y="30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5" y="31"/>
                      <a:pt x="6" y="31"/>
                      <a:pt x="8" y="31"/>
                    </a:cubicBezTo>
                    <a:cubicBezTo>
                      <a:pt x="11" y="32"/>
                      <a:pt x="15" y="32"/>
                      <a:pt x="20" y="32"/>
                    </a:cubicBezTo>
                    <a:cubicBezTo>
                      <a:pt x="25" y="32"/>
                      <a:pt x="29" y="32"/>
                      <a:pt x="32" y="31"/>
                    </a:cubicBezTo>
                    <a:cubicBezTo>
                      <a:pt x="34" y="31"/>
                      <a:pt x="35" y="31"/>
                      <a:pt x="35" y="30"/>
                    </a:cubicBezTo>
                    <a:cubicBezTo>
                      <a:pt x="35" y="30"/>
                      <a:pt x="34" y="30"/>
                      <a:pt x="32" y="30"/>
                    </a:cubicBezTo>
                    <a:close/>
                    <a:moveTo>
                      <a:pt x="34" y="58"/>
                    </a:moveTo>
                    <a:cubicBezTo>
                      <a:pt x="32" y="58"/>
                      <a:pt x="31" y="59"/>
                      <a:pt x="29" y="59"/>
                    </a:cubicBezTo>
                    <a:cubicBezTo>
                      <a:pt x="24" y="59"/>
                      <a:pt x="19" y="58"/>
                      <a:pt x="16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3" y="58"/>
                      <a:pt x="11" y="58"/>
                      <a:pt x="9" y="58"/>
                    </a:cubicBezTo>
                    <a:cubicBezTo>
                      <a:pt x="7" y="59"/>
                      <a:pt x="6" y="59"/>
                      <a:pt x="6" y="59"/>
                    </a:cubicBezTo>
                    <a:cubicBezTo>
                      <a:pt x="6" y="59"/>
                      <a:pt x="7" y="59"/>
                      <a:pt x="9" y="60"/>
                    </a:cubicBezTo>
                    <a:cubicBezTo>
                      <a:pt x="12" y="60"/>
                      <a:pt x="17" y="61"/>
                      <a:pt x="21" y="61"/>
                    </a:cubicBezTo>
                    <a:cubicBezTo>
                      <a:pt x="26" y="61"/>
                      <a:pt x="30" y="60"/>
                      <a:pt x="33" y="60"/>
                    </a:cubicBezTo>
                    <a:cubicBezTo>
                      <a:pt x="35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4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112311" y="3531644"/>
                <a:ext cx="1169551" cy="400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>
                    <a:solidFill>
                      <a:srgbClr val="FFC535">
                        <a:lumMod val="75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21528" name="矩形 47"/>
              <p:cNvSpPr>
                <a:spLocks noChangeArrowheads="1"/>
              </p:cNvSpPr>
              <p:nvPr/>
            </p:nvSpPr>
            <p:spPr bwMode="auto">
              <a:xfrm>
                <a:off x="4738236" y="3841207"/>
                <a:ext cx="1917700" cy="769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</a:t>
                </a:r>
              </a:p>
            </p:txBody>
          </p:sp>
        </p:grpSp>
      </p:grpSp>
      <p:sp>
        <p:nvSpPr>
          <p:cNvPr id="56" name="椭圆 55"/>
          <p:cNvSpPr/>
          <p:nvPr/>
        </p:nvSpPr>
        <p:spPr>
          <a:xfrm rot="2715566">
            <a:off x="2260997" y="2995613"/>
            <a:ext cx="285750" cy="2857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2715566">
            <a:off x="1763316" y="3065860"/>
            <a:ext cx="140494" cy="140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983456" y="1525192"/>
            <a:ext cx="114300" cy="1154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220891" y="2719388"/>
            <a:ext cx="238125" cy="2369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5220891" y="3058716"/>
            <a:ext cx="133350" cy="133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314700" y="3144441"/>
            <a:ext cx="133350" cy="133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 rot="15358016">
            <a:off x="5889427" y="497087"/>
            <a:ext cx="154781" cy="1535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 rot="15358016">
            <a:off x="6193037" y="693539"/>
            <a:ext cx="75009" cy="7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 rot="15358016">
            <a:off x="4751189" y="1259087"/>
            <a:ext cx="75010" cy="76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4EFDF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rot="15358016">
            <a:off x="7984332" y="2049066"/>
            <a:ext cx="153590" cy="1535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 rot="15358016">
            <a:off x="7880747" y="2316957"/>
            <a:ext cx="279797" cy="2797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 rot="15358016">
            <a:off x="6405563" y="2416969"/>
            <a:ext cx="133350" cy="133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BFD8339-7511-44B3-BB5C-1CA47EC34C85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26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rot="247877">
            <a:off x="3854054" y="1691879"/>
            <a:ext cx="66675" cy="66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 rot="10800000">
            <a:off x="4090988" y="4237435"/>
            <a:ext cx="142875" cy="1428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rot="10800000">
            <a:off x="3806429" y="3787379"/>
            <a:ext cx="278606" cy="2786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10800000">
            <a:off x="4012406" y="2258617"/>
            <a:ext cx="144066" cy="144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10800000">
            <a:off x="3687367" y="1819276"/>
            <a:ext cx="364331" cy="364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10800000">
            <a:off x="4005263" y="1628775"/>
            <a:ext cx="22860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10800000">
            <a:off x="4732735" y="619125"/>
            <a:ext cx="300038" cy="30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rot="247877" flipH="1">
            <a:off x="4564856" y="4469607"/>
            <a:ext cx="72629" cy="738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5086350" y="2656285"/>
            <a:ext cx="303610" cy="3036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4420791" y="4588669"/>
            <a:ext cx="407194" cy="407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2166" y="829866"/>
            <a:ext cx="814388" cy="8143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93382" y="1644254"/>
            <a:ext cx="1026319" cy="10263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79031" y="2503885"/>
            <a:ext cx="1148954" cy="11477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306491" y="3590925"/>
            <a:ext cx="814388" cy="8143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4000689" y="1571643"/>
            <a:ext cx="1085698" cy="1085698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3733333" y="2812068"/>
            <a:ext cx="864634" cy="864634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3978319" y="3580965"/>
            <a:ext cx="1085698" cy="1085698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sp>
        <p:nvSpPr>
          <p:cNvPr id="32" name="椭圆 31"/>
          <p:cNvSpPr/>
          <p:nvPr/>
        </p:nvSpPr>
        <p:spPr>
          <a:xfrm rot="10800000">
            <a:off x="4826794" y="3271838"/>
            <a:ext cx="175022" cy="1750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 rot="10800000">
            <a:off x="5141119" y="1266825"/>
            <a:ext cx="182166" cy="1821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 rot="10800000">
            <a:off x="4880372" y="1035844"/>
            <a:ext cx="141684" cy="1416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 rot="10800000">
            <a:off x="4904185" y="1291829"/>
            <a:ext cx="114300" cy="11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 rot="10800000">
            <a:off x="5300663" y="3178969"/>
            <a:ext cx="114300" cy="11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 bwMode="auto">
          <a:xfrm>
            <a:off x="346472" y="876300"/>
            <a:ext cx="8172450" cy="3563511"/>
            <a:chOff x="462256" y="1167677"/>
            <a:chExt cx="10896071" cy="4751328"/>
          </a:xfrm>
        </p:grpSpPr>
        <p:grpSp>
          <p:nvGrpSpPr>
            <p:cNvPr id="24608" name="组合 32"/>
            <p:cNvGrpSpPr/>
            <p:nvPr/>
          </p:nvGrpSpPr>
          <p:grpSpPr bwMode="auto">
            <a:xfrm>
              <a:off x="884511" y="1167677"/>
              <a:ext cx="4438434" cy="1076280"/>
              <a:chOff x="884511" y="1746207"/>
              <a:chExt cx="4438434" cy="107628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884511" y="2206580"/>
                <a:ext cx="44384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22" name="文本框 34"/>
              <p:cNvSpPr txBox="1">
                <a:spLocks noChangeArrowheads="1"/>
              </p:cNvSpPr>
              <p:nvPr/>
            </p:nvSpPr>
            <p:spPr bwMode="auto">
              <a:xfrm>
                <a:off x="2114763" y="1746207"/>
                <a:ext cx="2906572" cy="430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24623" name="文本框 36"/>
              <p:cNvSpPr txBox="1">
                <a:spLocks noChangeArrowheads="1"/>
              </p:cNvSpPr>
              <p:nvPr/>
            </p:nvSpPr>
            <p:spPr bwMode="auto">
              <a:xfrm>
                <a:off x="884511" y="2268492"/>
                <a:ext cx="4311440" cy="55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4609" name="组合 58"/>
            <p:cNvGrpSpPr/>
            <p:nvPr/>
          </p:nvGrpSpPr>
          <p:grpSpPr bwMode="auto">
            <a:xfrm>
              <a:off x="462256" y="3634642"/>
              <a:ext cx="4440021" cy="1076280"/>
              <a:chOff x="883920" y="1745520"/>
              <a:chExt cx="4440021" cy="1076280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3920" y="2207481"/>
                <a:ext cx="444002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9" name="文本框 60"/>
              <p:cNvSpPr txBox="1">
                <a:spLocks noChangeArrowheads="1"/>
              </p:cNvSpPr>
              <p:nvPr/>
            </p:nvSpPr>
            <p:spPr bwMode="auto">
              <a:xfrm>
                <a:off x="2114172" y="1745520"/>
                <a:ext cx="2908158" cy="430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24620" name="文本框 61"/>
              <p:cNvSpPr txBox="1">
                <a:spLocks noChangeArrowheads="1"/>
              </p:cNvSpPr>
              <p:nvPr/>
            </p:nvSpPr>
            <p:spPr bwMode="auto">
              <a:xfrm>
                <a:off x="883920" y="2267805"/>
                <a:ext cx="4313027" cy="55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4610" name="组合 70"/>
            <p:cNvGrpSpPr/>
            <p:nvPr/>
          </p:nvGrpSpPr>
          <p:grpSpPr bwMode="auto">
            <a:xfrm>
              <a:off x="6918305" y="2391635"/>
              <a:ext cx="4440022" cy="1076281"/>
              <a:chOff x="6443651" y="2504939"/>
              <a:chExt cx="4440022" cy="1076281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6443651" y="2965312"/>
                <a:ext cx="444002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6" name="文本框 64"/>
              <p:cNvSpPr txBox="1">
                <a:spLocks noChangeArrowheads="1"/>
              </p:cNvSpPr>
              <p:nvPr/>
            </p:nvSpPr>
            <p:spPr bwMode="auto">
              <a:xfrm>
                <a:off x="6443651" y="2504939"/>
                <a:ext cx="2908158" cy="430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24617" name="文本框 65"/>
              <p:cNvSpPr txBox="1">
                <a:spLocks noChangeArrowheads="1"/>
              </p:cNvSpPr>
              <p:nvPr/>
            </p:nvSpPr>
            <p:spPr bwMode="auto">
              <a:xfrm>
                <a:off x="6443651" y="3027225"/>
                <a:ext cx="4313028" cy="55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4611" name="组合 71"/>
            <p:cNvGrpSpPr/>
            <p:nvPr/>
          </p:nvGrpSpPr>
          <p:grpSpPr bwMode="auto">
            <a:xfrm>
              <a:off x="6827822" y="4842724"/>
              <a:ext cx="4438434" cy="1076281"/>
              <a:chOff x="6444558" y="4972472"/>
              <a:chExt cx="4438434" cy="1076281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6444558" y="5432845"/>
                <a:ext cx="44384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3" name="文本框 68"/>
              <p:cNvSpPr txBox="1">
                <a:spLocks noChangeArrowheads="1"/>
              </p:cNvSpPr>
              <p:nvPr/>
            </p:nvSpPr>
            <p:spPr bwMode="auto">
              <a:xfrm>
                <a:off x="6444558" y="4972472"/>
                <a:ext cx="2906571" cy="430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24614" name="文本框 69"/>
              <p:cNvSpPr txBox="1">
                <a:spLocks noChangeArrowheads="1"/>
              </p:cNvSpPr>
              <p:nvPr/>
            </p:nvSpPr>
            <p:spPr bwMode="auto">
              <a:xfrm>
                <a:off x="6444558" y="5494758"/>
                <a:ext cx="4311440" cy="55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4001067" y="855985"/>
            <a:ext cx="764908" cy="764908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sp>
        <p:nvSpPr>
          <p:cNvPr id="73" name="Freeform 96"/>
          <p:cNvSpPr>
            <a:spLocks noEditPoints="1"/>
          </p:cNvSpPr>
          <p:nvPr/>
        </p:nvSpPr>
        <p:spPr bwMode="auto">
          <a:xfrm>
            <a:off x="4012406" y="2846785"/>
            <a:ext cx="444104" cy="403622"/>
          </a:xfrm>
          <a:custGeom>
            <a:avLst/>
            <a:gdLst>
              <a:gd name="T0" fmla="*/ 2147483647 w 122"/>
              <a:gd name="T1" fmla="*/ 2147483647 h 111"/>
              <a:gd name="T2" fmla="*/ 2147483647 w 122"/>
              <a:gd name="T3" fmla="*/ 2147483647 h 111"/>
              <a:gd name="T4" fmla="*/ 2147483647 w 122"/>
              <a:gd name="T5" fmla="*/ 2147483647 h 111"/>
              <a:gd name="T6" fmla="*/ 2147483647 w 122"/>
              <a:gd name="T7" fmla="*/ 2147483647 h 111"/>
              <a:gd name="T8" fmla="*/ 2147483647 w 122"/>
              <a:gd name="T9" fmla="*/ 2147483647 h 111"/>
              <a:gd name="T10" fmla="*/ 2147483647 w 122"/>
              <a:gd name="T11" fmla="*/ 2147483647 h 111"/>
              <a:gd name="T12" fmla="*/ 2147483647 w 122"/>
              <a:gd name="T13" fmla="*/ 2147483647 h 111"/>
              <a:gd name="T14" fmla="*/ 2147483647 w 122"/>
              <a:gd name="T15" fmla="*/ 2147483647 h 111"/>
              <a:gd name="T16" fmla="*/ 2147483647 w 122"/>
              <a:gd name="T17" fmla="*/ 2147483647 h 111"/>
              <a:gd name="T18" fmla="*/ 2147483647 w 122"/>
              <a:gd name="T19" fmla="*/ 2147483647 h 111"/>
              <a:gd name="T20" fmla="*/ 2147483647 w 122"/>
              <a:gd name="T21" fmla="*/ 2147483647 h 111"/>
              <a:gd name="T22" fmla="*/ 2147483647 w 122"/>
              <a:gd name="T23" fmla="*/ 2147483647 h 111"/>
              <a:gd name="T24" fmla="*/ 2147483647 w 122"/>
              <a:gd name="T25" fmla="*/ 2147483647 h 111"/>
              <a:gd name="T26" fmla="*/ 2147483647 w 122"/>
              <a:gd name="T27" fmla="*/ 2147483647 h 111"/>
              <a:gd name="T28" fmla="*/ 2147483647 w 122"/>
              <a:gd name="T29" fmla="*/ 2147483647 h 111"/>
              <a:gd name="T30" fmla="*/ 2147483647 w 122"/>
              <a:gd name="T31" fmla="*/ 2147483647 h 111"/>
              <a:gd name="T32" fmla="*/ 2147483647 w 122"/>
              <a:gd name="T33" fmla="*/ 2147483647 h 111"/>
              <a:gd name="T34" fmla="*/ 2147483647 w 122"/>
              <a:gd name="T35" fmla="*/ 2147483647 h 111"/>
              <a:gd name="T36" fmla="*/ 2147483647 w 122"/>
              <a:gd name="T37" fmla="*/ 2147483647 h 111"/>
              <a:gd name="T38" fmla="*/ 2147483647 w 122"/>
              <a:gd name="T39" fmla="*/ 2147483647 h 111"/>
              <a:gd name="T40" fmla="*/ 2147483647 w 122"/>
              <a:gd name="T41" fmla="*/ 2147483647 h 111"/>
              <a:gd name="T42" fmla="*/ 2147483647 w 122"/>
              <a:gd name="T43" fmla="*/ 2147483647 h 111"/>
              <a:gd name="T44" fmla="*/ 2147483647 w 122"/>
              <a:gd name="T45" fmla="*/ 2147483647 h 111"/>
              <a:gd name="T46" fmla="*/ 2147483647 w 122"/>
              <a:gd name="T47" fmla="*/ 2147483647 h 111"/>
              <a:gd name="T48" fmla="*/ 2147483647 w 122"/>
              <a:gd name="T49" fmla="*/ 2147483647 h 111"/>
              <a:gd name="T50" fmla="*/ 2147483647 w 122"/>
              <a:gd name="T51" fmla="*/ 2147483647 h 111"/>
              <a:gd name="T52" fmla="*/ 2147483647 w 122"/>
              <a:gd name="T53" fmla="*/ 2147483647 h 111"/>
              <a:gd name="T54" fmla="*/ 2147483647 w 122"/>
              <a:gd name="T55" fmla="*/ 2147483647 h 111"/>
              <a:gd name="T56" fmla="*/ 2147483647 w 122"/>
              <a:gd name="T57" fmla="*/ 2147483647 h 111"/>
              <a:gd name="T58" fmla="*/ 2147483647 w 122"/>
              <a:gd name="T59" fmla="*/ 2147483647 h 111"/>
              <a:gd name="T60" fmla="*/ 2147483647 w 122"/>
              <a:gd name="T61" fmla="*/ 2147483647 h 111"/>
              <a:gd name="T62" fmla="*/ 2147483647 w 122"/>
              <a:gd name="T63" fmla="*/ 2147483647 h 111"/>
              <a:gd name="T64" fmla="*/ 2147483647 w 122"/>
              <a:gd name="T65" fmla="*/ 2147483647 h 111"/>
              <a:gd name="T66" fmla="*/ 2147483647 w 122"/>
              <a:gd name="T67" fmla="*/ 2147483647 h 111"/>
              <a:gd name="T68" fmla="*/ 2147483647 w 122"/>
              <a:gd name="T69" fmla="*/ 2147483647 h 111"/>
              <a:gd name="T70" fmla="*/ 2147483647 w 122"/>
              <a:gd name="T71" fmla="*/ 2147483647 h 111"/>
              <a:gd name="T72" fmla="*/ 2147483647 w 122"/>
              <a:gd name="T73" fmla="*/ 2147483647 h 111"/>
              <a:gd name="T74" fmla="*/ 2147483647 w 122"/>
              <a:gd name="T75" fmla="*/ 2147483647 h 111"/>
              <a:gd name="T76" fmla="*/ 2147483647 w 122"/>
              <a:gd name="T77" fmla="*/ 2147483647 h 111"/>
              <a:gd name="T78" fmla="*/ 2147483647 w 122"/>
              <a:gd name="T79" fmla="*/ 2147483647 h 111"/>
              <a:gd name="T80" fmla="*/ 2147483647 w 122"/>
              <a:gd name="T81" fmla="*/ 2147483647 h 111"/>
              <a:gd name="T82" fmla="*/ 2147483647 w 122"/>
              <a:gd name="T83" fmla="*/ 2147483647 h 111"/>
              <a:gd name="T84" fmla="*/ 2147483647 w 122"/>
              <a:gd name="T85" fmla="*/ 2147483647 h 111"/>
              <a:gd name="T86" fmla="*/ 2147483647 w 122"/>
              <a:gd name="T87" fmla="*/ 2147483647 h 111"/>
              <a:gd name="T88" fmla="*/ 2147483647 w 122"/>
              <a:gd name="T89" fmla="*/ 2147483647 h 111"/>
              <a:gd name="T90" fmla="*/ 2147483647 w 122"/>
              <a:gd name="T91" fmla="*/ 2147483647 h 111"/>
              <a:gd name="T92" fmla="*/ 2147483647 w 122"/>
              <a:gd name="T93" fmla="*/ 2147483647 h 111"/>
              <a:gd name="T94" fmla="*/ 2147483647 w 122"/>
              <a:gd name="T95" fmla="*/ 2147483647 h 1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2" h="111">
                <a:moveTo>
                  <a:pt x="0" y="102"/>
                </a:moveTo>
                <a:cubicBezTo>
                  <a:pt x="8" y="102"/>
                  <a:pt x="8" y="102"/>
                  <a:pt x="8" y="102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1"/>
                  <a:pt x="8" y="31"/>
                  <a:pt x="8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41" y="26"/>
                  <a:pt x="41" y="26"/>
                  <a:pt x="41" y="26"/>
                </a:cubicBezTo>
                <a:cubicBezTo>
                  <a:pt x="47" y="25"/>
                  <a:pt x="47" y="25"/>
                  <a:pt x="47" y="25"/>
                </a:cubicBezTo>
                <a:cubicBezTo>
                  <a:pt x="53" y="27"/>
                  <a:pt x="53" y="27"/>
                  <a:pt x="53" y="27"/>
                </a:cubicBezTo>
                <a:cubicBezTo>
                  <a:pt x="58" y="69"/>
                  <a:pt x="58" y="69"/>
                  <a:pt x="58" y="69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6"/>
                  <a:pt x="60" y="6"/>
                  <a:pt x="60" y="6"/>
                </a:cubicBezTo>
                <a:cubicBezTo>
                  <a:pt x="65" y="5"/>
                  <a:pt x="65" y="5"/>
                  <a:pt x="65" y="5"/>
                </a:cubicBezTo>
                <a:cubicBezTo>
                  <a:pt x="94" y="1"/>
                  <a:pt x="94" y="1"/>
                  <a:pt x="94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0" y="11"/>
                  <a:pt x="90" y="11"/>
                  <a:pt x="9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7" y="36"/>
                  <a:pt x="37" y="36"/>
                  <a:pt x="37" y="3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2"/>
                  <a:pt x="0" y="102"/>
                  <a:pt x="0" y="102"/>
                </a:cubicBezTo>
                <a:close/>
                <a:moveTo>
                  <a:pt x="82" y="30"/>
                </a:moveTo>
                <a:cubicBezTo>
                  <a:pt x="82" y="33"/>
                  <a:pt x="82" y="35"/>
                  <a:pt x="82" y="38"/>
                </a:cubicBezTo>
                <a:cubicBezTo>
                  <a:pt x="82" y="37"/>
                  <a:pt x="83" y="37"/>
                  <a:pt x="84" y="37"/>
                </a:cubicBezTo>
                <a:cubicBezTo>
                  <a:pt x="85" y="37"/>
                  <a:pt x="86" y="37"/>
                  <a:pt x="86" y="37"/>
                </a:cubicBezTo>
                <a:cubicBezTo>
                  <a:pt x="86" y="35"/>
                  <a:pt x="86" y="32"/>
                  <a:pt x="86" y="30"/>
                </a:cubicBezTo>
                <a:cubicBezTo>
                  <a:pt x="86" y="30"/>
                  <a:pt x="85" y="30"/>
                  <a:pt x="84" y="30"/>
                </a:cubicBezTo>
                <a:cubicBezTo>
                  <a:pt x="83" y="30"/>
                  <a:pt x="82" y="30"/>
                  <a:pt x="82" y="30"/>
                </a:cubicBezTo>
                <a:close/>
                <a:moveTo>
                  <a:pt x="82" y="17"/>
                </a:moveTo>
                <a:cubicBezTo>
                  <a:pt x="82" y="20"/>
                  <a:pt x="82" y="22"/>
                  <a:pt x="82" y="25"/>
                </a:cubicBezTo>
                <a:cubicBezTo>
                  <a:pt x="82" y="24"/>
                  <a:pt x="83" y="24"/>
                  <a:pt x="84" y="24"/>
                </a:cubicBezTo>
                <a:cubicBezTo>
                  <a:pt x="85" y="24"/>
                  <a:pt x="86" y="24"/>
                  <a:pt x="86" y="24"/>
                </a:cubicBezTo>
                <a:cubicBezTo>
                  <a:pt x="86" y="22"/>
                  <a:pt x="86" y="19"/>
                  <a:pt x="86" y="17"/>
                </a:cubicBezTo>
                <a:cubicBezTo>
                  <a:pt x="86" y="17"/>
                  <a:pt x="85" y="17"/>
                  <a:pt x="84" y="17"/>
                </a:cubicBezTo>
                <a:cubicBezTo>
                  <a:pt x="83" y="17"/>
                  <a:pt x="82" y="17"/>
                  <a:pt x="82" y="17"/>
                </a:cubicBezTo>
                <a:close/>
                <a:moveTo>
                  <a:pt x="82" y="43"/>
                </a:moveTo>
                <a:cubicBezTo>
                  <a:pt x="82" y="46"/>
                  <a:pt x="82" y="48"/>
                  <a:pt x="82" y="51"/>
                </a:cubicBezTo>
                <a:cubicBezTo>
                  <a:pt x="82" y="50"/>
                  <a:pt x="83" y="50"/>
                  <a:pt x="84" y="50"/>
                </a:cubicBezTo>
                <a:cubicBezTo>
                  <a:pt x="85" y="50"/>
                  <a:pt x="86" y="50"/>
                  <a:pt x="86" y="50"/>
                </a:cubicBezTo>
                <a:cubicBezTo>
                  <a:pt x="86" y="48"/>
                  <a:pt x="86" y="45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3" y="43"/>
                  <a:pt x="82" y="43"/>
                  <a:pt x="82" y="43"/>
                </a:cubicBezTo>
                <a:close/>
                <a:moveTo>
                  <a:pt x="82" y="56"/>
                </a:moveTo>
                <a:cubicBezTo>
                  <a:pt x="82" y="59"/>
                  <a:pt x="82" y="61"/>
                  <a:pt x="82" y="64"/>
                </a:cubicBezTo>
                <a:cubicBezTo>
                  <a:pt x="82" y="63"/>
                  <a:pt x="83" y="63"/>
                  <a:pt x="84" y="63"/>
                </a:cubicBezTo>
                <a:cubicBezTo>
                  <a:pt x="85" y="63"/>
                  <a:pt x="86" y="63"/>
                  <a:pt x="86" y="63"/>
                </a:cubicBezTo>
                <a:cubicBezTo>
                  <a:pt x="86" y="61"/>
                  <a:pt x="86" y="58"/>
                  <a:pt x="86" y="56"/>
                </a:cubicBezTo>
                <a:cubicBezTo>
                  <a:pt x="86" y="56"/>
                  <a:pt x="85" y="56"/>
                  <a:pt x="84" y="56"/>
                </a:cubicBezTo>
                <a:cubicBezTo>
                  <a:pt x="83" y="56"/>
                  <a:pt x="82" y="56"/>
                  <a:pt x="82" y="56"/>
                </a:cubicBezTo>
                <a:close/>
                <a:moveTo>
                  <a:pt x="82" y="69"/>
                </a:moveTo>
                <a:cubicBezTo>
                  <a:pt x="82" y="72"/>
                  <a:pt x="82" y="74"/>
                  <a:pt x="82" y="77"/>
                </a:cubicBezTo>
                <a:cubicBezTo>
                  <a:pt x="82" y="76"/>
                  <a:pt x="83" y="76"/>
                  <a:pt x="84" y="76"/>
                </a:cubicBezTo>
                <a:cubicBezTo>
                  <a:pt x="85" y="76"/>
                  <a:pt x="86" y="76"/>
                  <a:pt x="86" y="76"/>
                </a:cubicBezTo>
                <a:cubicBezTo>
                  <a:pt x="86" y="74"/>
                  <a:pt x="86" y="71"/>
                  <a:pt x="86" y="69"/>
                </a:cubicBezTo>
                <a:cubicBezTo>
                  <a:pt x="86" y="69"/>
                  <a:pt x="85" y="69"/>
                  <a:pt x="84" y="69"/>
                </a:cubicBezTo>
                <a:cubicBezTo>
                  <a:pt x="83" y="69"/>
                  <a:pt x="82" y="69"/>
                  <a:pt x="82" y="69"/>
                </a:cubicBezTo>
                <a:close/>
                <a:moveTo>
                  <a:pt x="73" y="31"/>
                </a:moveTo>
                <a:cubicBezTo>
                  <a:pt x="73" y="33"/>
                  <a:pt x="73" y="36"/>
                  <a:pt x="73" y="38"/>
                </a:cubicBezTo>
                <a:cubicBezTo>
                  <a:pt x="74" y="38"/>
                  <a:pt x="75" y="38"/>
                  <a:pt x="76" y="38"/>
                </a:cubicBezTo>
                <a:cubicBezTo>
                  <a:pt x="76" y="38"/>
                  <a:pt x="77" y="38"/>
                  <a:pt x="78" y="38"/>
                </a:cubicBezTo>
                <a:cubicBezTo>
                  <a:pt x="78" y="35"/>
                  <a:pt x="78" y="33"/>
                  <a:pt x="78" y="31"/>
                </a:cubicBezTo>
                <a:cubicBezTo>
                  <a:pt x="77" y="31"/>
                  <a:pt x="76" y="31"/>
                  <a:pt x="76" y="31"/>
                </a:cubicBezTo>
                <a:cubicBezTo>
                  <a:pt x="75" y="31"/>
                  <a:pt x="74" y="31"/>
                  <a:pt x="73" y="31"/>
                </a:cubicBezTo>
                <a:close/>
                <a:moveTo>
                  <a:pt x="73" y="18"/>
                </a:moveTo>
                <a:cubicBezTo>
                  <a:pt x="73" y="21"/>
                  <a:pt x="73" y="23"/>
                  <a:pt x="73" y="26"/>
                </a:cubicBezTo>
                <a:cubicBezTo>
                  <a:pt x="74" y="25"/>
                  <a:pt x="75" y="25"/>
                  <a:pt x="76" y="25"/>
                </a:cubicBezTo>
                <a:cubicBezTo>
                  <a:pt x="76" y="25"/>
                  <a:pt x="77" y="25"/>
                  <a:pt x="78" y="25"/>
                </a:cubicBezTo>
                <a:cubicBezTo>
                  <a:pt x="78" y="23"/>
                  <a:pt x="78" y="20"/>
                  <a:pt x="78" y="18"/>
                </a:cubicBezTo>
                <a:cubicBezTo>
                  <a:pt x="77" y="18"/>
                  <a:pt x="76" y="18"/>
                  <a:pt x="76" y="18"/>
                </a:cubicBezTo>
                <a:cubicBezTo>
                  <a:pt x="75" y="18"/>
                  <a:pt x="74" y="18"/>
                  <a:pt x="73" y="18"/>
                </a:cubicBezTo>
                <a:close/>
                <a:moveTo>
                  <a:pt x="73" y="44"/>
                </a:moveTo>
                <a:cubicBezTo>
                  <a:pt x="73" y="46"/>
                  <a:pt x="73" y="49"/>
                  <a:pt x="73" y="51"/>
                </a:cubicBezTo>
                <a:cubicBezTo>
                  <a:pt x="74" y="51"/>
                  <a:pt x="75" y="51"/>
                  <a:pt x="76" y="51"/>
                </a:cubicBezTo>
                <a:cubicBezTo>
                  <a:pt x="76" y="51"/>
                  <a:pt x="77" y="51"/>
                  <a:pt x="78" y="51"/>
                </a:cubicBezTo>
                <a:cubicBezTo>
                  <a:pt x="78" y="48"/>
                  <a:pt x="78" y="46"/>
                  <a:pt x="78" y="43"/>
                </a:cubicBezTo>
                <a:cubicBezTo>
                  <a:pt x="77" y="44"/>
                  <a:pt x="76" y="44"/>
                  <a:pt x="76" y="44"/>
                </a:cubicBezTo>
                <a:cubicBezTo>
                  <a:pt x="75" y="44"/>
                  <a:pt x="74" y="44"/>
                  <a:pt x="73" y="44"/>
                </a:cubicBezTo>
                <a:close/>
                <a:moveTo>
                  <a:pt x="73" y="57"/>
                </a:moveTo>
                <a:cubicBezTo>
                  <a:pt x="73" y="59"/>
                  <a:pt x="73" y="61"/>
                  <a:pt x="73" y="64"/>
                </a:cubicBezTo>
                <a:cubicBezTo>
                  <a:pt x="74" y="64"/>
                  <a:pt x="75" y="64"/>
                  <a:pt x="76" y="64"/>
                </a:cubicBezTo>
                <a:cubicBezTo>
                  <a:pt x="76" y="64"/>
                  <a:pt x="77" y="64"/>
                  <a:pt x="78" y="64"/>
                </a:cubicBezTo>
                <a:cubicBezTo>
                  <a:pt x="78" y="61"/>
                  <a:pt x="78" y="59"/>
                  <a:pt x="78" y="56"/>
                </a:cubicBezTo>
                <a:cubicBezTo>
                  <a:pt x="77" y="56"/>
                  <a:pt x="76" y="56"/>
                  <a:pt x="76" y="57"/>
                </a:cubicBezTo>
                <a:cubicBezTo>
                  <a:pt x="75" y="57"/>
                  <a:pt x="74" y="57"/>
                  <a:pt x="73" y="57"/>
                </a:cubicBezTo>
                <a:close/>
                <a:moveTo>
                  <a:pt x="73" y="69"/>
                </a:moveTo>
                <a:cubicBezTo>
                  <a:pt x="73" y="72"/>
                  <a:pt x="73" y="74"/>
                  <a:pt x="73" y="77"/>
                </a:cubicBezTo>
                <a:cubicBezTo>
                  <a:pt x="74" y="77"/>
                  <a:pt x="75" y="77"/>
                  <a:pt x="76" y="77"/>
                </a:cubicBezTo>
                <a:cubicBezTo>
                  <a:pt x="76" y="77"/>
                  <a:pt x="77" y="77"/>
                  <a:pt x="78" y="77"/>
                </a:cubicBezTo>
                <a:cubicBezTo>
                  <a:pt x="78" y="74"/>
                  <a:pt x="78" y="72"/>
                  <a:pt x="78" y="69"/>
                </a:cubicBezTo>
                <a:cubicBezTo>
                  <a:pt x="77" y="69"/>
                  <a:pt x="76" y="69"/>
                  <a:pt x="76" y="69"/>
                </a:cubicBezTo>
                <a:cubicBezTo>
                  <a:pt x="75" y="69"/>
                  <a:pt x="74" y="69"/>
                  <a:pt x="73" y="69"/>
                </a:cubicBezTo>
                <a:close/>
                <a:moveTo>
                  <a:pt x="82" y="82"/>
                </a:moveTo>
                <a:cubicBezTo>
                  <a:pt x="82" y="85"/>
                  <a:pt x="82" y="87"/>
                  <a:pt x="82" y="90"/>
                </a:cubicBezTo>
                <a:cubicBezTo>
                  <a:pt x="82" y="90"/>
                  <a:pt x="83" y="90"/>
                  <a:pt x="84" y="90"/>
                </a:cubicBezTo>
                <a:cubicBezTo>
                  <a:pt x="85" y="90"/>
                  <a:pt x="86" y="90"/>
                  <a:pt x="86" y="90"/>
                </a:cubicBezTo>
                <a:cubicBezTo>
                  <a:pt x="86" y="87"/>
                  <a:pt x="86" y="85"/>
                  <a:pt x="86" y="82"/>
                </a:cubicBezTo>
                <a:cubicBezTo>
                  <a:pt x="86" y="82"/>
                  <a:pt x="85" y="82"/>
                  <a:pt x="84" y="82"/>
                </a:cubicBezTo>
                <a:cubicBezTo>
                  <a:pt x="83" y="82"/>
                  <a:pt x="82" y="82"/>
                  <a:pt x="82" y="82"/>
                </a:cubicBezTo>
                <a:close/>
                <a:moveTo>
                  <a:pt x="73" y="82"/>
                </a:moveTo>
                <a:cubicBezTo>
                  <a:pt x="73" y="85"/>
                  <a:pt x="73" y="87"/>
                  <a:pt x="73" y="90"/>
                </a:cubicBezTo>
                <a:cubicBezTo>
                  <a:pt x="74" y="90"/>
                  <a:pt x="75" y="90"/>
                  <a:pt x="76" y="90"/>
                </a:cubicBezTo>
                <a:cubicBezTo>
                  <a:pt x="76" y="90"/>
                  <a:pt x="77" y="90"/>
                  <a:pt x="78" y="90"/>
                </a:cubicBezTo>
                <a:cubicBezTo>
                  <a:pt x="78" y="87"/>
                  <a:pt x="78" y="85"/>
                  <a:pt x="78" y="82"/>
                </a:cubicBezTo>
                <a:cubicBezTo>
                  <a:pt x="77" y="82"/>
                  <a:pt x="76" y="82"/>
                  <a:pt x="76" y="82"/>
                </a:cubicBezTo>
                <a:cubicBezTo>
                  <a:pt x="75" y="82"/>
                  <a:pt x="74" y="82"/>
                  <a:pt x="73" y="82"/>
                </a:cubicBezTo>
                <a:close/>
                <a:moveTo>
                  <a:pt x="21" y="56"/>
                </a:moveTo>
                <a:cubicBezTo>
                  <a:pt x="21" y="58"/>
                  <a:pt x="21" y="60"/>
                  <a:pt x="21" y="63"/>
                </a:cubicBezTo>
                <a:cubicBezTo>
                  <a:pt x="21" y="63"/>
                  <a:pt x="22" y="63"/>
                  <a:pt x="23" y="63"/>
                </a:cubicBezTo>
                <a:cubicBezTo>
                  <a:pt x="23" y="63"/>
                  <a:pt x="24" y="63"/>
                  <a:pt x="25" y="63"/>
                </a:cubicBezTo>
                <a:cubicBezTo>
                  <a:pt x="25" y="60"/>
                  <a:pt x="25" y="58"/>
                  <a:pt x="25" y="55"/>
                </a:cubicBezTo>
                <a:cubicBezTo>
                  <a:pt x="24" y="55"/>
                  <a:pt x="23" y="55"/>
                  <a:pt x="23" y="55"/>
                </a:cubicBezTo>
                <a:cubicBezTo>
                  <a:pt x="22" y="55"/>
                  <a:pt x="21" y="56"/>
                  <a:pt x="21" y="56"/>
                </a:cubicBezTo>
                <a:close/>
                <a:moveTo>
                  <a:pt x="29" y="55"/>
                </a:moveTo>
                <a:cubicBezTo>
                  <a:pt x="29" y="57"/>
                  <a:pt x="29" y="60"/>
                  <a:pt x="29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2" y="62"/>
                  <a:pt x="33" y="62"/>
                  <a:pt x="33" y="62"/>
                </a:cubicBezTo>
                <a:cubicBezTo>
                  <a:pt x="33" y="59"/>
                  <a:pt x="33" y="57"/>
                  <a:pt x="33" y="54"/>
                </a:cubicBezTo>
                <a:cubicBezTo>
                  <a:pt x="33" y="54"/>
                  <a:pt x="32" y="54"/>
                  <a:pt x="31" y="55"/>
                </a:cubicBezTo>
                <a:cubicBezTo>
                  <a:pt x="30" y="55"/>
                  <a:pt x="30" y="55"/>
                  <a:pt x="29" y="55"/>
                </a:cubicBezTo>
                <a:close/>
                <a:moveTo>
                  <a:pt x="29" y="42"/>
                </a:moveTo>
                <a:cubicBezTo>
                  <a:pt x="29" y="44"/>
                  <a:pt x="29" y="47"/>
                  <a:pt x="29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2" y="49"/>
                  <a:pt x="33" y="49"/>
                  <a:pt x="33" y="49"/>
                </a:cubicBezTo>
                <a:cubicBezTo>
                  <a:pt x="33" y="46"/>
                  <a:pt x="33" y="44"/>
                  <a:pt x="33" y="41"/>
                </a:cubicBezTo>
                <a:cubicBezTo>
                  <a:pt x="33" y="41"/>
                  <a:pt x="32" y="41"/>
                  <a:pt x="31" y="41"/>
                </a:cubicBezTo>
                <a:cubicBezTo>
                  <a:pt x="30" y="42"/>
                  <a:pt x="30" y="42"/>
                  <a:pt x="29" y="42"/>
                </a:cubicBezTo>
                <a:close/>
                <a:moveTo>
                  <a:pt x="29" y="68"/>
                </a:moveTo>
                <a:cubicBezTo>
                  <a:pt x="29" y="70"/>
                  <a:pt x="29" y="73"/>
                  <a:pt x="29" y="75"/>
                </a:cubicBezTo>
                <a:cubicBezTo>
                  <a:pt x="30" y="75"/>
                  <a:pt x="30" y="75"/>
                  <a:pt x="31" y="75"/>
                </a:cubicBezTo>
                <a:cubicBezTo>
                  <a:pt x="32" y="75"/>
                  <a:pt x="33" y="75"/>
                  <a:pt x="33" y="75"/>
                </a:cubicBezTo>
                <a:cubicBezTo>
                  <a:pt x="33" y="72"/>
                  <a:pt x="33" y="70"/>
                  <a:pt x="33" y="67"/>
                </a:cubicBezTo>
                <a:cubicBezTo>
                  <a:pt x="33" y="68"/>
                  <a:pt x="32" y="68"/>
                  <a:pt x="31" y="68"/>
                </a:cubicBezTo>
                <a:cubicBezTo>
                  <a:pt x="30" y="68"/>
                  <a:pt x="30" y="68"/>
                  <a:pt x="29" y="68"/>
                </a:cubicBezTo>
                <a:close/>
                <a:moveTo>
                  <a:pt x="29" y="81"/>
                </a:moveTo>
                <a:cubicBezTo>
                  <a:pt x="29" y="83"/>
                  <a:pt x="29" y="86"/>
                  <a:pt x="29" y="88"/>
                </a:cubicBezTo>
                <a:cubicBezTo>
                  <a:pt x="30" y="88"/>
                  <a:pt x="30" y="88"/>
                  <a:pt x="31" y="88"/>
                </a:cubicBezTo>
                <a:cubicBezTo>
                  <a:pt x="32" y="88"/>
                  <a:pt x="33" y="88"/>
                  <a:pt x="33" y="88"/>
                </a:cubicBezTo>
                <a:cubicBezTo>
                  <a:pt x="33" y="86"/>
                  <a:pt x="33" y="83"/>
                  <a:pt x="33" y="81"/>
                </a:cubicBezTo>
                <a:cubicBezTo>
                  <a:pt x="33" y="81"/>
                  <a:pt x="32" y="81"/>
                  <a:pt x="31" y="81"/>
                </a:cubicBezTo>
                <a:cubicBezTo>
                  <a:pt x="30" y="81"/>
                  <a:pt x="30" y="81"/>
                  <a:pt x="29" y="81"/>
                </a:cubicBezTo>
                <a:close/>
                <a:moveTo>
                  <a:pt x="29" y="94"/>
                </a:moveTo>
                <a:cubicBezTo>
                  <a:pt x="29" y="96"/>
                  <a:pt x="29" y="99"/>
                  <a:pt x="29" y="101"/>
                </a:cubicBezTo>
                <a:cubicBezTo>
                  <a:pt x="30" y="101"/>
                  <a:pt x="30" y="101"/>
                  <a:pt x="31" y="101"/>
                </a:cubicBezTo>
                <a:cubicBezTo>
                  <a:pt x="32" y="101"/>
                  <a:pt x="33" y="101"/>
                  <a:pt x="33" y="101"/>
                </a:cubicBezTo>
                <a:cubicBezTo>
                  <a:pt x="33" y="99"/>
                  <a:pt x="33" y="96"/>
                  <a:pt x="33" y="94"/>
                </a:cubicBezTo>
                <a:cubicBezTo>
                  <a:pt x="33" y="94"/>
                  <a:pt x="32" y="94"/>
                  <a:pt x="31" y="94"/>
                </a:cubicBezTo>
                <a:cubicBezTo>
                  <a:pt x="30" y="94"/>
                  <a:pt x="30" y="94"/>
                  <a:pt x="29" y="94"/>
                </a:cubicBezTo>
                <a:close/>
                <a:moveTo>
                  <a:pt x="21" y="43"/>
                </a:moveTo>
                <a:cubicBezTo>
                  <a:pt x="21" y="45"/>
                  <a:pt x="21" y="48"/>
                  <a:pt x="21" y="50"/>
                </a:cubicBezTo>
                <a:cubicBezTo>
                  <a:pt x="21" y="50"/>
                  <a:pt x="22" y="50"/>
                  <a:pt x="23" y="50"/>
                </a:cubicBezTo>
                <a:cubicBezTo>
                  <a:pt x="23" y="50"/>
                  <a:pt x="24" y="50"/>
                  <a:pt x="25" y="50"/>
                </a:cubicBezTo>
                <a:cubicBezTo>
                  <a:pt x="25" y="47"/>
                  <a:pt x="25" y="45"/>
                  <a:pt x="25" y="42"/>
                </a:cubicBezTo>
                <a:cubicBezTo>
                  <a:pt x="24" y="42"/>
                  <a:pt x="23" y="42"/>
                  <a:pt x="23" y="43"/>
                </a:cubicBezTo>
                <a:cubicBezTo>
                  <a:pt x="22" y="43"/>
                  <a:pt x="21" y="43"/>
                  <a:pt x="21" y="43"/>
                </a:cubicBezTo>
                <a:close/>
                <a:moveTo>
                  <a:pt x="21" y="68"/>
                </a:moveTo>
                <a:cubicBezTo>
                  <a:pt x="21" y="71"/>
                  <a:pt x="21" y="73"/>
                  <a:pt x="21" y="76"/>
                </a:cubicBezTo>
                <a:cubicBezTo>
                  <a:pt x="21" y="76"/>
                  <a:pt x="22" y="76"/>
                  <a:pt x="23" y="76"/>
                </a:cubicBezTo>
                <a:cubicBezTo>
                  <a:pt x="23" y="76"/>
                  <a:pt x="24" y="75"/>
                  <a:pt x="25" y="75"/>
                </a:cubicBezTo>
                <a:cubicBezTo>
                  <a:pt x="25" y="73"/>
                  <a:pt x="25" y="71"/>
                  <a:pt x="25" y="68"/>
                </a:cubicBezTo>
                <a:cubicBezTo>
                  <a:pt x="24" y="68"/>
                  <a:pt x="23" y="68"/>
                  <a:pt x="23" y="68"/>
                </a:cubicBezTo>
                <a:cubicBezTo>
                  <a:pt x="22" y="68"/>
                  <a:pt x="21" y="68"/>
                  <a:pt x="21" y="68"/>
                </a:cubicBezTo>
                <a:close/>
                <a:moveTo>
                  <a:pt x="21" y="81"/>
                </a:moveTo>
                <a:cubicBezTo>
                  <a:pt x="21" y="84"/>
                  <a:pt x="21" y="86"/>
                  <a:pt x="21" y="88"/>
                </a:cubicBezTo>
                <a:cubicBezTo>
                  <a:pt x="21" y="88"/>
                  <a:pt x="22" y="88"/>
                  <a:pt x="23" y="88"/>
                </a:cubicBezTo>
                <a:cubicBezTo>
                  <a:pt x="23" y="88"/>
                  <a:pt x="24" y="88"/>
                  <a:pt x="25" y="88"/>
                </a:cubicBezTo>
                <a:cubicBezTo>
                  <a:pt x="25" y="86"/>
                  <a:pt x="25" y="83"/>
                  <a:pt x="25" y="81"/>
                </a:cubicBezTo>
                <a:cubicBezTo>
                  <a:pt x="24" y="81"/>
                  <a:pt x="23" y="81"/>
                  <a:pt x="23" y="81"/>
                </a:cubicBezTo>
                <a:cubicBezTo>
                  <a:pt x="22" y="81"/>
                  <a:pt x="21" y="81"/>
                  <a:pt x="21" y="81"/>
                </a:cubicBezTo>
                <a:close/>
                <a:moveTo>
                  <a:pt x="21" y="94"/>
                </a:moveTo>
                <a:cubicBezTo>
                  <a:pt x="21" y="96"/>
                  <a:pt x="21" y="99"/>
                  <a:pt x="21" y="101"/>
                </a:cubicBezTo>
                <a:cubicBezTo>
                  <a:pt x="21" y="101"/>
                  <a:pt x="22" y="101"/>
                  <a:pt x="23" y="101"/>
                </a:cubicBezTo>
                <a:cubicBezTo>
                  <a:pt x="23" y="101"/>
                  <a:pt x="24" y="101"/>
                  <a:pt x="25" y="101"/>
                </a:cubicBezTo>
                <a:cubicBezTo>
                  <a:pt x="25" y="99"/>
                  <a:pt x="25" y="96"/>
                  <a:pt x="25" y="94"/>
                </a:cubicBezTo>
                <a:cubicBezTo>
                  <a:pt x="24" y="94"/>
                  <a:pt x="23" y="94"/>
                  <a:pt x="23" y="94"/>
                </a:cubicBezTo>
                <a:cubicBezTo>
                  <a:pt x="22" y="94"/>
                  <a:pt x="21" y="94"/>
                  <a:pt x="21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Freeform 99"/>
          <p:cNvSpPr>
            <a:spLocks noEditPoints="1"/>
          </p:cNvSpPr>
          <p:nvPr/>
        </p:nvSpPr>
        <p:spPr bwMode="auto">
          <a:xfrm>
            <a:off x="4504135" y="1883569"/>
            <a:ext cx="404813" cy="509588"/>
          </a:xfrm>
          <a:custGeom>
            <a:avLst/>
            <a:gdLst>
              <a:gd name="T0" fmla="*/ 2147483647 w 222"/>
              <a:gd name="T1" fmla="*/ 0 h 279"/>
              <a:gd name="T2" fmla="*/ 2147483647 w 222"/>
              <a:gd name="T3" fmla="*/ 0 h 279"/>
              <a:gd name="T4" fmla="*/ 2147483647 w 222"/>
              <a:gd name="T5" fmla="*/ 0 h 279"/>
              <a:gd name="T6" fmla="*/ 2147483647 w 222"/>
              <a:gd name="T7" fmla="*/ 2147483647 h 279"/>
              <a:gd name="T8" fmla="*/ 2147483647 w 222"/>
              <a:gd name="T9" fmla="*/ 2147483647 h 279"/>
              <a:gd name="T10" fmla="*/ 2147483647 w 222"/>
              <a:gd name="T11" fmla="*/ 2147483647 h 279"/>
              <a:gd name="T12" fmla="*/ 2147483647 w 222"/>
              <a:gd name="T13" fmla="*/ 2147483647 h 279"/>
              <a:gd name="T14" fmla="*/ 2147483647 w 222"/>
              <a:gd name="T15" fmla="*/ 2147483647 h 279"/>
              <a:gd name="T16" fmla="*/ 2147483647 w 222"/>
              <a:gd name="T17" fmla="*/ 2147483647 h 279"/>
              <a:gd name="T18" fmla="*/ 2147483647 w 222"/>
              <a:gd name="T19" fmla="*/ 2147483647 h 279"/>
              <a:gd name="T20" fmla="*/ 2147483647 w 222"/>
              <a:gd name="T21" fmla="*/ 2147483647 h 279"/>
              <a:gd name="T22" fmla="*/ 0 w 222"/>
              <a:gd name="T23" fmla="*/ 2147483647 h 279"/>
              <a:gd name="T24" fmla="*/ 0 w 222"/>
              <a:gd name="T25" fmla="*/ 2147483647 h 279"/>
              <a:gd name="T26" fmla="*/ 0 w 222"/>
              <a:gd name="T27" fmla="*/ 2147483647 h 279"/>
              <a:gd name="T28" fmla="*/ 0 w 222"/>
              <a:gd name="T29" fmla="*/ 0 h 279"/>
              <a:gd name="T30" fmla="*/ 2147483647 w 222"/>
              <a:gd name="T31" fmla="*/ 0 h 279"/>
              <a:gd name="T32" fmla="*/ 2147483647 w 222"/>
              <a:gd name="T33" fmla="*/ 0 h 279"/>
              <a:gd name="T34" fmla="*/ 2147483647 w 222"/>
              <a:gd name="T35" fmla="*/ 2147483647 h 279"/>
              <a:gd name="T36" fmla="*/ 2147483647 w 222"/>
              <a:gd name="T37" fmla="*/ 2147483647 h 279"/>
              <a:gd name="T38" fmla="*/ 2147483647 w 222"/>
              <a:gd name="T39" fmla="*/ 2147483647 h 279"/>
              <a:gd name="T40" fmla="*/ 2147483647 w 222"/>
              <a:gd name="T41" fmla="*/ 2147483647 h 279"/>
              <a:gd name="T42" fmla="*/ 2147483647 w 222"/>
              <a:gd name="T43" fmla="*/ 2147483647 h 279"/>
              <a:gd name="T44" fmla="*/ 2147483647 w 222"/>
              <a:gd name="T45" fmla="*/ 2147483647 h 279"/>
              <a:gd name="T46" fmla="*/ 2147483647 w 222"/>
              <a:gd name="T47" fmla="*/ 2147483647 h 279"/>
              <a:gd name="T48" fmla="*/ 2147483647 w 222"/>
              <a:gd name="T49" fmla="*/ 2147483647 h 279"/>
              <a:gd name="T50" fmla="*/ 2147483647 w 222"/>
              <a:gd name="T51" fmla="*/ 2147483647 h 279"/>
              <a:gd name="T52" fmla="*/ 2147483647 w 222"/>
              <a:gd name="T53" fmla="*/ 2147483647 h 279"/>
              <a:gd name="T54" fmla="*/ 2147483647 w 222"/>
              <a:gd name="T55" fmla="*/ 2147483647 h 279"/>
              <a:gd name="T56" fmla="*/ 2147483647 w 222"/>
              <a:gd name="T57" fmla="*/ 2147483647 h 279"/>
              <a:gd name="T58" fmla="*/ 2147483647 w 222"/>
              <a:gd name="T59" fmla="*/ 2147483647 h 279"/>
              <a:gd name="T60" fmla="*/ 2147483647 w 222"/>
              <a:gd name="T61" fmla="*/ 2147483647 h 279"/>
              <a:gd name="T62" fmla="*/ 2147483647 w 222"/>
              <a:gd name="T63" fmla="*/ 2147483647 h 279"/>
              <a:gd name="T64" fmla="*/ 2147483647 w 222"/>
              <a:gd name="T65" fmla="*/ 2147483647 h 279"/>
              <a:gd name="T66" fmla="*/ 2147483647 w 222"/>
              <a:gd name="T67" fmla="*/ 2147483647 h 279"/>
              <a:gd name="T68" fmla="*/ 2147483647 w 222"/>
              <a:gd name="T69" fmla="*/ 2147483647 h 279"/>
              <a:gd name="T70" fmla="*/ 2147483647 w 222"/>
              <a:gd name="T71" fmla="*/ 2147483647 h 279"/>
              <a:gd name="T72" fmla="*/ 2147483647 w 222"/>
              <a:gd name="T73" fmla="*/ 2147483647 h 279"/>
              <a:gd name="T74" fmla="*/ 2147483647 w 222"/>
              <a:gd name="T75" fmla="*/ 2147483647 h 279"/>
              <a:gd name="T76" fmla="*/ 2147483647 w 222"/>
              <a:gd name="T77" fmla="*/ 2147483647 h 279"/>
              <a:gd name="T78" fmla="*/ 2147483647 w 222"/>
              <a:gd name="T79" fmla="*/ 2147483647 h 279"/>
              <a:gd name="T80" fmla="*/ 2147483647 w 222"/>
              <a:gd name="T81" fmla="*/ 2147483647 h 279"/>
              <a:gd name="T82" fmla="*/ 2147483647 w 222"/>
              <a:gd name="T83" fmla="*/ 2147483647 h 279"/>
              <a:gd name="T84" fmla="*/ 2147483647 w 222"/>
              <a:gd name="T85" fmla="*/ 2147483647 h 279"/>
              <a:gd name="T86" fmla="*/ 2147483647 w 222"/>
              <a:gd name="T87" fmla="*/ 2147483647 h 279"/>
              <a:gd name="T88" fmla="*/ 2147483647 w 222"/>
              <a:gd name="T89" fmla="*/ 2147483647 h 279"/>
              <a:gd name="T90" fmla="*/ 2147483647 w 222"/>
              <a:gd name="T91" fmla="*/ 2147483647 h 279"/>
              <a:gd name="T92" fmla="*/ 2147483647 w 222"/>
              <a:gd name="T93" fmla="*/ 2147483647 h 279"/>
              <a:gd name="T94" fmla="*/ 2147483647 w 222"/>
              <a:gd name="T95" fmla="*/ 2147483647 h 279"/>
              <a:gd name="T96" fmla="*/ 2147483647 w 222"/>
              <a:gd name="T97" fmla="*/ 2147483647 h 279"/>
              <a:gd name="T98" fmla="*/ 2147483647 w 222"/>
              <a:gd name="T99" fmla="*/ 2147483647 h 279"/>
              <a:gd name="T100" fmla="*/ 2147483647 w 222"/>
              <a:gd name="T101" fmla="*/ 2147483647 h 279"/>
              <a:gd name="T102" fmla="*/ 2147483647 w 222"/>
              <a:gd name="T103" fmla="*/ 2147483647 h 279"/>
              <a:gd name="T104" fmla="*/ 2147483647 w 222"/>
              <a:gd name="T105" fmla="*/ 2147483647 h 279"/>
              <a:gd name="T106" fmla="*/ 2147483647 w 222"/>
              <a:gd name="T107" fmla="*/ 2147483647 h 279"/>
              <a:gd name="T108" fmla="*/ 2147483647 w 222"/>
              <a:gd name="T109" fmla="*/ 2147483647 h 2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2" h="279">
                <a:moveTo>
                  <a:pt x="12" y="0"/>
                </a:moveTo>
                <a:lnTo>
                  <a:pt x="210" y="0"/>
                </a:lnTo>
                <a:lnTo>
                  <a:pt x="222" y="0"/>
                </a:lnTo>
                <a:lnTo>
                  <a:pt x="222" y="12"/>
                </a:lnTo>
                <a:lnTo>
                  <a:pt x="222" y="267"/>
                </a:lnTo>
                <a:lnTo>
                  <a:pt x="222" y="279"/>
                </a:lnTo>
                <a:lnTo>
                  <a:pt x="210" y="279"/>
                </a:lnTo>
                <a:lnTo>
                  <a:pt x="71" y="279"/>
                </a:lnTo>
                <a:lnTo>
                  <a:pt x="66" y="279"/>
                </a:lnTo>
                <a:lnTo>
                  <a:pt x="64" y="277"/>
                </a:lnTo>
                <a:lnTo>
                  <a:pt x="4" y="232"/>
                </a:lnTo>
                <a:lnTo>
                  <a:pt x="0" y="229"/>
                </a:lnTo>
                <a:lnTo>
                  <a:pt x="0" y="225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  <a:moveTo>
                  <a:pt x="23" y="213"/>
                </a:moveTo>
                <a:lnTo>
                  <a:pt x="59" y="199"/>
                </a:lnTo>
                <a:lnTo>
                  <a:pt x="64" y="196"/>
                </a:lnTo>
                <a:lnTo>
                  <a:pt x="66" y="201"/>
                </a:lnTo>
                <a:lnTo>
                  <a:pt x="80" y="255"/>
                </a:lnTo>
                <a:lnTo>
                  <a:pt x="198" y="255"/>
                </a:lnTo>
                <a:lnTo>
                  <a:pt x="198" y="24"/>
                </a:lnTo>
                <a:lnTo>
                  <a:pt x="23" y="24"/>
                </a:lnTo>
                <a:lnTo>
                  <a:pt x="23" y="213"/>
                </a:lnTo>
                <a:close/>
                <a:moveTo>
                  <a:pt x="68" y="253"/>
                </a:moveTo>
                <a:lnTo>
                  <a:pt x="56" y="211"/>
                </a:lnTo>
                <a:lnTo>
                  <a:pt x="28" y="220"/>
                </a:lnTo>
                <a:lnTo>
                  <a:pt x="68" y="253"/>
                </a:lnTo>
                <a:close/>
                <a:moveTo>
                  <a:pt x="52" y="149"/>
                </a:moveTo>
                <a:lnTo>
                  <a:pt x="52" y="161"/>
                </a:lnTo>
                <a:lnTo>
                  <a:pt x="172" y="161"/>
                </a:lnTo>
                <a:lnTo>
                  <a:pt x="172" y="149"/>
                </a:lnTo>
                <a:lnTo>
                  <a:pt x="52" y="149"/>
                </a:lnTo>
                <a:close/>
                <a:moveTo>
                  <a:pt x="52" y="121"/>
                </a:moveTo>
                <a:lnTo>
                  <a:pt x="52" y="130"/>
                </a:lnTo>
                <a:lnTo>
                  <a:pt x="172" y="130"/>
                </a:lnTo>
                <a:lnTo>
                  <a:pt x="172" y="121"/>
                </a:lnTo>
                <a:lnTo>
                  <a:pt x="52" y="121"/>
                </a:lnTo>
                <a:close/>
                <a:moveTo>
                  <a:pt x="52" y="90"/>
                </a:moveTo>
                <a:lnTo>
                  <a:pt x="52" y="99"/>
                </a:lnTo>
                <a:lnTo>
                  <a:pt x="172" y="99"/>
                </a:lnTo>
                <a:lnTo>
                  <a:pt x="172" y="90"/>
                </a:lnTo>
                <a:lnTo>
                  <a:pt x="52" y="90"/>
                </a:lnTo>
                <a:close/>
                <a:moveTo>
                  <a:pt x="52" y="59"/>
                </a:moveTo>
                <a:lnTo>
                  <a:pt x="52" y="71"/>
                </a:lnTo>
                <a:lnTo>
                  <a:pt x="172" y="71"/>
                </a:lnTo>
                <a:lnTo>
                  <a:pt x="172" y="59"/>
                </a:lnTo>
                <a:lnTo>
                  <a:pt x="52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Freeform 94"/>
          <p:cNvSpPr>
            <a:spLocks noEditPoints="1"/>
          </p:cNvSpPr>
          <p:nvPr/>
        </p:nvSpPr>
        <p:spPr bwMode="auto">
          <a:xfrm>
            <a:off x="4241007" y="1051322"/>
            <a:ext cx="269081" cy="341709"/>
          </a:xfrm>
          <a:custGeom>
            <a:avLst/>
            <a:gdLst>
              <a:gd name="T0" fmla="*/ 2147483647 w 62"/>
              <a:gd name="T1" fmla="*/ 2147483647 h 79"/>
              <a:gd name="T2" fmla="*/ 2147483647 w 62"/>
              <a:gd name="T3" fmla="*/ 2147483647 h 79"/>
              <a:gd name="T4" fmla="*/ 2147483647 w 62"/>
              <a:gd name="T5" fmla="*/ 2147483647 h 79"/>
              <a:gd name="T6" fmla="*/ 2147483647 w 62"/>
              <a:gd name="T7" fmla="*/ 2147483647 h 79"/>
              <a:gd name="T8" fmla="*/ 2147483647 w 62"/>
              <a:gd name="T9" fmla="*/ 2147483647 h 79"/>
              <a:gd name="T10" fmla="*/ 2147483647 w 62"/>
              <a:gd name="T11" fmla="*/ 2147483647 h 79"/>
              <a:gd name="T12" fmla="*/ 2147483647 w 62"/>
              <a:gd name="T13" fmla="*/ 2147483647 h 79"/>
              <a:gd name="T14" fmla="*/ 2147483647 w 62"/>
              <a:gd name="T15" fmla="*/ 2147483647 h 79"/>
              <a:gd name="T16" fmla="*/ 2147483647 w 62"/>
              <a:gd name="T17" fmla="*/ 2147483647 h 79"/>
              <a:gd name="T18" fmla="*/ 2147483647 w 62"/>
              <a:gd name="T19" fmla="*/ 2147483647 h 79"/>
              <a:gd name="T20" fmla="*/ 2147483647 w 62"/>
              <a:gd name="T21" fmla="*/ 2147483647 h 79"/>
              <a:gd name="T22" fmla="*/ 2147483647 w 62"/>
              <a:gd name="T23" fmla="*/ 2147483647 h 79"/>
              <a:gd name="T24" fmla="*/ 2147483647 w 62"/>
              <a:gd name="T25" fmla="*/ 2147483647 h 79"/>
              <a:gd name="T26" fmla="*/ 2147483647 w 62"/>
              <a:gd name="T27" fmla="*/ 2147483647 h 79"/>
              <a:gd name="T28" fmla="*/ 2147483647 w 62"/>
              <a:gd name="T29" fmla="*/ 2147483647 h 79"/>
              <a:gd name="T30" fmla="*/ 2147483647 w 62"/>
              <a:gd name="T31" fmla="*/ 2147483647 h 79"/>
              <a:gd name="T32" fmla="*/ 2147483647 w 62"/>
              <a:gd name="T33" fmla="*/ 2147483647 h 79"/>
              <a:gd name="T34" fmla="*/ 2147483647 w 62"/>
              <a:gd name="T35" fmla="*/ 2147483647 h 79"/>
              <a:gd name="T36" fmla="*/ 2147483647 w 62"/>
              <a:gd name="T37" fmla="*/ 2147483647 h 79"/>
              <a:gd name="T38" fmla="*/ 2147483647 w 62"/>
              <a:gd name="T39" fmla="*/ 2147483647 h 79"/>
              <a:gd name="T40" fmla="*/ 2147483647 w 62"/>
              <a:gd name="T41" fmla="*/ 2147483647 h 79"/>
              <a:gd name="T42" fmla="*/ 2147483647 w 62"/>
              <a:gd name="T43" fmla="*/ 2147483647 h 79"/>
              <a:gd name="T44" fmla="*/ 2147483647 w 62"/>
              <a:gd name="T45" fmla="*/ 2147483647 h 79"/>
              <a:gd name="T46" fmla="*/ 2147483647 w 62"/>
              <a:gd name="T47" fmla="*/ 2147483647 h 79"/>
              <a:gd name="T48" fmla="*/ 0 w 62"/>
              <a:gd name="T49" fmla="*/ 2147483647 h 79"/>
              <a:gd name="T50" fmla="*/ 2147483647 w 62"/>
              <a:gd name="T51" fmla="*/ 2147483647 h 79"/>
              <a:gd name="T52" fmla="*/ 2147483647 w 62"/>
              <a:gd name="T53" fmla="*/ 2147483647 h 79"/>
              <a:gd name="T54" fmla="*/ 2147483647 w 62"/>
              <a:gd name="T55" fmla="*/ 2147483647 h 79"/>
              <a:gd name="T56" fmla="*/ 2147483647 w 62"/>
              <a:gd name="T57" fmla="*/ 2147483647 h 79"/>
              <a:gd name="T58" fmla="*/ 2147483647 w 62"/>
              <a:gd name="T59" fmla="*/ 2147483647 h 79"/>
              <a:gd name="T60" fmla="*/ 2147483647 w 62"/>
              <a:gd name="T61" fmla="*/ 2147483647 h 79"/>
              <a:gd name="T62" fmla="*/ 2147483647 w 62"/>
              <a:gd name="T63" fmla="*/ 2147483647 h 79"/>
              <a:gd name="T64" fmla="*/ 2147483647 w 62"/>
              <a:gd name="T65" fmla="*/ 2147483647 h 79"/>
              <a:gd name="T66" fmla="*/ 2147483647 w 62"/>
              <a:gd name="T67" fmla="*/ 2147483647 h 79"/>
              <a:gd name="T68" fmla="*/ 2147483647 w 62"/>
              <a:gd name="T69" fmla="*/ 2147483647 h 79"/>
              <a:gd name="T70" fmla="*/ 2147483647 w 62"/>
              <a:gd name="T71" fmla="*/ 2147483647 h 79"/>
              <a:gd name="T72" fmla="*/ 2147483647 w 62"/>
              <a:gd name="T73" fmla="*/ 2147483647 h 79"/>
              <a:gd name="T74" fmla="*/ 2147483647 w 62"/>
              <a:gd name="T75" fmla="*/ 2147483647 h 79"/>
              <a:gd name="T76" fmla="*/ 2147483647 w 62"/>
              <a:gd name="T77" fmla="*/ 2147483647 h 79"/>
              <a:gd name="T78" fmla="*/ 2147483647 w 62"/>
              <a:gd name="T79" fmla="*/ 2147483647 h 79"/>
              <a:gd name="T80" fmla="*/ 2147483647 w 62"/>
              <a:gd name="T81" fmla="*/ 2147483647 h 79"/>
              <a:gd name="T82" fmla="*/ 2147483647 w 62"/>
              <a:gd name="T83" fmla="*/ 2147483647 h 79"/>
              <a:gd name="T84" fmla="*/ 2147483647 w 62"/>
              <a:gd name="T85" fmla="*/ 2147483647 h 79"/>
              <a:gd name="T86" fmla="*/ 2147483647 w 62"/>
              <a:gd name="T87" fmla="*/ 2147483647 h 79"/>
              <a:gd name="T88" fmla="*/ 2147483647 w 62"/>
              <a:gd name="T89" fmla="*/ 2147483647 h 79"/>
              <a:gd name="T90" fmla="*/ 2147483647 w 62"/>
              <a:gd name="T91" fmla="*/ 2147483647 h 79"/>
              <a:gd name="T92" fmla="*/ 2147483647 w 62"/>
              <a:gd name="T93" fmla="*/ 2147483647 h 7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2" h="79">
                <a:moveTo>
                  <a:pt x="51" y="27"/>
                </a:moveTo>
                <a:cubicBezTo>
                  <a:pt x="51" y="27"/>
                  <a:pt x="51" y="27"/>
                  <a:pt x="51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31"/>
                  <a:pt x="52" y="33"/>
                  <a:pt x="51" y="35"/>
                </a:cubicBezTo>
                <a:cubicBezTo>
                  <a:pt x="50" y="36"/>
                  <a:pt x="50" y="37"/>
                  <a:pt x="48" y="38"/>
                </a:cubicBezTo>
                <a:cubicBezTo>
                  <a:pt x="47" y="42"/>
                  <a:pt x="45" y="46"/>
                  <a:pt x="42" y="48"/>
                </a:cubicBezTo>
                <a:cubicBezTo>
                  <a:pt x="39" y="51"/>
                  <a:pt x="35" y="53"/>
                  <a:pt x="31" y="53"/>
                </a:cubicBezTo>
                <a:cubicBezTo>
                  <a:pt x="27" y="53"/>
                  <a:pt x="23" y="51"/>
                  <a:pt x="20" y="48"/>
                </a:cubicBezTo>
                <a:cubicBezTo>
                  <a:pt x="17" y="46"/>
                  <a:pt x="15" y="42"/>
                  <a:pt x="14" y="38"/>
                </a:cubicBezTo>
                <a:cubicBezTo>
                  <a:pt x="13" y="37"/>
                  <a:pt x="12" y="36"/>
                  <a:pt x="11" y="35"/>
                </a:cubicBezTo>
                <a:cubicBezTo>
                  <a:pt x="10" y="33"/>
                  <a:pt x="10" y="31"/>
                  <a:pt x="10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16"/>
                  <a:pt x="11" y="11"/>
                  <a:pt x="16" y="7"/>
                </a:cubicBezTo>
                <a:cubicBezTo>
                  <a:pt x="23" y="0"/>
                  <a:pt x="37" y="0"/>
                  <a:pt x="45" y="6"/>
                </a:cubicBezTo>
                <a:cubicBezTo>
                  <a:pt x="50" y="10"/>
                  <a:pt x="52" y="16"/>
                  <a:pt x="51" y="27"/>
                </a:cubicBezTo>
                <a:close/>
                <a:moveTo>
                  <a:pt x="9" y="53"/>
                </a:moveTo>
                <a:cubicBezTo>
                  <a:pt x="12" y="53"/>
                  <a:pt x="15" y="53"/>
                  <a:pt x="17" y="53"/>
                </a:cubicBezTo>
                <a:cubicBezTo>
                  <a:pt x="21" y="57"/>
                  <a:pt x="25" y="59"/>
                  <a:pt x="31" y="59"/>
                </a:cubicBezTo>
                <a:cubicBezTo>
                  <a:pt x="36" y="59"/>
                  <a:pt x="41" y="57"/>
                  <a:pt x="44" y="53"/>
                </a:cubicBezTo>
                <a:cubicBezTo>
                  <a:pt x="47" y="53"/>
                  <a:pt x="50" y="53"/>
                  <a:pt x="53" y="53"/>
                </a:cubicBezTo>
                <a:cubicBezTo>
                  <a:pt x="58" y="58"/>
                  <a:pt x="62" y="71"/>
                  <a:pt x="61" y="79"/>
                </a:cubicBezTo>
                <a:cubicBezTo>
                  <a:pt x="41" y="79"/>
                  <a:pt x="21" y="79"/>
                  <a:pt x="0" y="79"/>
                </a:cubicBezTo>
                <a:cubicBezTo>
                  <a:pt x="1" y="72"/>
                  <a:pt x="2" y="60"/>
                  <a:pt x="9" y="53"/>
                </a:cubicBezTo>
                <a:close/>
                <a:moveTo>
                  <a:pt x="48" y="29"/>
                </a:moveTo>
                <a:cubicBezTo>
                  <a:pt x="47" y="29"/>
                  <a:pt x="46" y="29"/>
                  <a:pt x="46" y="29"/>
                </a:cubicBezTo>
                <a:cubicBezTo>
                  <a:pt x="45" y="28"/>
                  <a:pt x="45" y="27"/>
                  <a:pt x="44" y="25"/>
                </a:cubicBezTo>
                <a:cubicBezTo>
                  <a:pt x="38" y="27"/>
                  <a:pt x="30" y="27"/>
                  <a:pt x="20" y="24"/>
                </a:cubicBezTo>
                <a:cubicBezTo>
                  <a:pt x="19" y="26"/>
                  <a:pt x="18" y="28"/>
                  <a:pt x="17" y="29"/>
                </a:cubicBezTo>
                <a:cubicBezTo>
                  <a:pt x="16" y="29"/>
                  <a:pt x="15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1"/>
                  <a:pt x="13" y="32"/>
                  <a:pt x="14" y="34"/>
                </a:cubicBezTo>
                <a:cubicBezTo>
                  <a:pt x="14" y="35"/>
                  <a:pt x="15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40"/>
                  <a:pt x="20" y="44"/>
                  <a:pt x="22" y="46"/>
                </a:cubicBezTo>
                <a:cubicBezTo>
                  <a:pt x="25" y="48"/>
                  <a:pt x="28" y="49"/>
                  <a:pt x="31" y="49"/>
                </a:cubicBezTo>
                <a:cubicBezTo>
                  <a:pt x="34" y="49"/>
                  <a:pt x="37" y="48"/>
                  <a:pt x="40" y="46"/>
                </a:cubicBezTo>
                <a:cubicBezTo>
                  <a:pt x="42" y="44"/>
                  <a:pt x="44" y="40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5"/>
                  <a:pt x="48" y="35"/>
                  <a:pt x="48" y="34"/>
                </a:cubicBezTo>
                <a:cubicBezTo>
                  <a:pt x="49" y="32"/>
                  <a:pt x="49" y="31"/>
                  <a:pt x="49" y="29"/>
                </a:cubicBezTo>
                <a:cubicBezTo>
                  <a:pt x="49" y="29"/>
                  <a:pt x="49" y="29"/>
                  <a:pt x="4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Freeform 72"/>
          <p:cNvSpPr>
            <a:spLocks noEditPoints="1"/>
          </p:cNvSpPr>
          <p:nvPr/>
        </p:nvSpPr>
        <p:spPr bwMode="auto">
          <a:xfrm>
            <a:off x="4558903" y="3783807"/>
            <a:ext cx="338138" cy="359569"/>
          </a:xfrm>
          <a:custGeom>
            <a:avLst/>
            <a:gdLst>
              <a:gd name="T0" fmla="*/ 2147483647 w 358"/>
              <a:gd name="T1" fmla="*/ 2147483647 h 382"/>
              <a:gd name="T2" fmla="*/ 2147483647 w 358"/>
              <a:gd name="T3" fmla="*/ 2147483647 h 382"/>
              <a:gd name="T4" fmla="*/ 2147483647 w 358"/>
              <a:gd name="T5" fmla="*/ 2147483647 h 382"/>
              <a:gd name="T6" fmla="*/ 2147483647 w 358"/>
              <a:gd name="T7" fmla="*/ 2147483647 h 382"/>
              <a:gd name="T8" fmla="*/ 2147483647 w 358"/>
              <a:gd name="T9" fmla="*/ 2147483647 h 382"/>
              <a:gd name="T10" fmla="*/ 2147483647 w 358"/>
              <a:gd name="T11" fmla="*/ 2147483647 h 382"/>
              <a:gd name="T12" fmla="*/ 2147483647 w 358"/>
              <a:gd name="T13" fmla="*/ 2147483647 h 382"/>
              <a:gd name="T14" fmla="*/ 2147483647 w 358"/>
              <a:gd name="T15" fmla="*/ 2147483647 h 382"/>
              <a:gd name="T16" fmla="*/ 2147483647 w 358"/>
              <a:gd name="T17" fmla="*/ 2147483647 h 382"/>
              <a:gd name="T18" fmla="*/ 2147483647 w 358"/>
              <a:gd name="T19" fmla="*/ 2147483647 h 382"/>
              <a:gd name="T20" fmla="*/ 2147483647 w 358"/>
              <a:gd name="T21" fmla="*/ 2147483647 h 382"/>
              <a:gd name="T22" fmla="*/ 2147483647 w 358"/>
              <a:gd name="T23" fmla="*/ 2147483647 h 382"/>
              <a:gd name="T24" fmla="*/ 2147483647 w 358"/>
              <a:gd name="T25" fmla="*/ 2147483647 h 382"/>
              <a:gd name="T26" fmla="*/ 2147483647 w 358"/>
              <a:gd name="T27" fmla="*/ 2147483647 h 382"/>
              <a:gd name="T28" fmla="*/ 2147483647 w 358"/>
              <a:gd name="T29" fmla="*/ 2147483647 h 382"/>
              <a:gd name="T30" fmla="*/ 2147483647 w 358"/>
              <a:gd name="T31" fmla="*/ 2147483647 h 382"/>
              <a:gd name="T32" fmla="*/ 2147483647 w 358"/>
              <a:gd name="T33" fmla="*/ 2147483647 h 382"/>
              <a:gd name="T34" fmla="*/ 2147483647 w 358"/>
              <a:gd name="T35" fmla="*/ 2147483647 h 382"/>
              <a:gd name="T36" fmla="*/ 2147483647 w 358"/>
              <a:gd name="T37" fmla="*/ 2147483647 h 382"/>
              <a:gd name="T38" fmla="*/ 2147483647 w 358"/>
              <a:gd name="T39" fmla="*/ 2147483647 h 382"/>
              <a:gd name="T40" fmla="*/ 2147483647 w 358"/>
              <a:gd name="T41" fmla="*/ 2147483647 h 382"/>
              <a:gd name="T42" fmla="*/ 2147483647 w 358"/>
              <a:gd name="T43" fmla="*/ 2147483647 h 382"/>
              <a:gd name="T44" fmla="*/ 2147483647 w 358"/>
              <a:gd name="T45" fmla="*/ 2147483647 h 382"/>
              <a:gd name="T46" fmla="*/ 2147483647 w 358"/>
              <a:gd name="T47" fmla="*/ 2147483647 h 382"/>
              <a:gd name="T48" fmla="*/ 2147483647 w 358"/>
              <a:gd name="T49" fmla="*/ 2147483647 h 382"/>
              <a:gd name="T50" fmla="*/ 2147483647 w 358"/>
              <a:gd name="T51" fmla="*/ 2147483647 h 382"/>
              <a:gd name="T52" fmla="*/ 2147483647 w 358"/>
              <a:gd name="T53" fmla="*/ 2147483647 h 382"/>
              <a:gd name="T54" fmla="*/ 2147483647 w 358"/>
              <a:gd name="T55" fmla="*/ 2147483647 h 382"/>
              <a:gd name="T56" fmla="*/ 2147483647 w 358"/>
              <a:gd name="T57" fmla="*/ 2147483647 h 382"/>
              <a:gd name="T58" fmla="*/ 2147483647 w 358"/>
              <a:gd name="T59" fmla="*/ 2147483647 h 382"/>
              <a:gd name="T60" fmla="*/ 2147483647 w 358"/>
              <a:gd name="T61" fmla="*/ 2147483647 h 382"/>
              <a:gd name="T62" fmla="*/ 2147483647 w 358"/>
              <a:gd name="T63" fmla="*/ 2147483647 h 382"/>
              <a:gd name="T64" fmla="*/ 2147483647 w 358"/>
              <a:gd name="T65" fmla="*/ 2147483647 h 382"/>
              <a:gd name="T66" fmla="*/ 2147483647 w 358"/>
              <a:gd name="T67" fmla="*/ 2147483647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3" grpId="0" animBg="1"/>
      <p:bldP spid="26" grpId="0" animBg="1"/>
      <p:bldP spid="32" grpId="0" animBg="1"/>
      <p:bldP spid="53" grpId="0" animBg="1"/>
      <p:bldP spid="54" grpId="0" animBg="1"/>
      <p:bldP spid="55" grpId="0" animBg="1"/>
      <p:bldP spid="56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54300" y="1491919"/>
            <a:ext cx="6489700" cy="2159663"/>
          </a:xfrm>
          <a:prstGeom prst="rect">
            <a:avLst/>
          </a:prstGeom>
          <a:solidFill>
            <a:srgbClr val="D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3" y="1096640"/>
            <a:ext cx="2956316" cy="2950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3" y="1370938"/>
            <a:ext cx="2413816" cy="2401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1434" y="2193206"/>
            <a:ext cx="4636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31795" y="28793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     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导师：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9032" y="1722540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20XXPOWERPOINT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1" y="1127872"/>
            <a:ext cx="3007598" cy="3001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0" y="801833"/>
            <a:ext cx="1363259" cy="13563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2062" y="2164229"/>
            <a:ext cx="2646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2124139" y="1544148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69" name="Round Same Side Corner Rectangle 154"/>
          <p:cNvSpPr/>
          <p:nvPr/>
        </p:nvSpPr>
        <p:spPr>
          <a:xfrm>
            <a:off x="2021036" y="1540210"/>
            <a:ext cx="1356668" cy="31461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70" name="Freeform 116"/>
          <p:cNvSpPr>
            <a:spLocks noEditPoints="1"/>
          </p:cNvSpPr>
          <p:nvPr/>
        </p:nvSpPr>
        <p:spPr bwMode="auto">
          <a:xfrm>
            <a:off x="2519419" y="1125046"/>
            <a:ext cx="332414" cy="26807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71" name="文本框 70"/>
          <p:cNvSpPr txBox="1"/>
          <p:nvPr/>
        </p:nvSpPr>
        <p:spPr>
          <a:xfrm>
            <a:off x="3917220" y="1544148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2" name="Round Same Side Corner Rectangle 154"/>
          <p:cNvSpPr/>
          <p:nvPr/>
        </p:nvSpPr>
        <p:spPr>
          <a:xfrm>
            <a:off x="3814117" y="1540210"/>
            <a:ext cx="1356668" cy="314612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710301" y="1544148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5" name="Round Same Side Corner Rectangle 154"/>
          <p:cNvSpPr/>
          <p:nvPr/>
        </p:nvSpPr>
        <p:spPr>
          <a:xfrm>
            <a:off x="5607199" y="1540210"/>
            <a:ext cx="1356668" cy="31461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124139" y="3319323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8" name="Round Same Side Corner Rectangle 154"/>
          <p:cNvSpPr/>
          <p:nvPr/>
        </p:nvSpPr>
        <p:spPr>
          <a:xfrm>
            <a:off x="2021036" y="3315385"/>
            <a:ext cx="1356668" cy="314612"/>
          </a:xfrm>
          <a:prstGeom prst="round2SameRect">
            <a:avLst/>
          </a:prstGeom>
          <a:noFill/>
          <a:ln w="28575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917220" y="3319323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1" name="Round Same Side Corner Rectangle 154"/>
          <p:cNvSpPr/>
          <p:nvPr/>
        </p:nvSpPr>
        <p:spPr>
          <a:xfrm>
            <a:off x="3814117" y="3315385"/>
            <a:ext cx="1356668" cy="31461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710301" y="3319323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4" name="Round Same Side Corner Rectangle 154"/>
          <p:cNvSpPr/>
          <p:nvPr/>
        </p:nvSpPr>
        <p:spPr>
          <a:xfrm>
            <a:off x="5607199" y="3315385"/>
            <a:ext cx="1356668" cy="31461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6" name="Freeform 105"/>
          <p:cNvSpPr>
            <a:spLocks noEditPoints="1"/>
          </p:cNvSpPr>
          <p:nvPr/>
        </p:nvSpPr>
        <p:spPr bwMode="auto">
          <a:xfrm>
            <a:off x="4322740" y="1091122"/>
            <a:ext cx="306440" cy="30200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6105101" y="1147213"/>
            <a:ext cx="327879" cy="24590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88" name="Freeform 57"/>
          <p:cNvSpPr>
            <a:spLocks noEditPoints="1"/>
          </p:cNvSpPr>
          <p:nvPr/>
        </p:nvSpPr>
        <p:spPr bwMode="auto">
          <a:xfrm>
            <a:off x="2546912" y="2867452"/>
            <a:ext cx="304915" cy="30491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7" name="Freeform 52"/>
          <p:cNvSpPr>
            <a:spLocks noEditPoints="1"/>
          </p:cNvSpPr>
          <p:nvPr/>
        </p:nvSpPr>
        <p:spPr bwMode="auto">
          <a:xfrm>
            <a:off x="4353980" y="2874454"/>
            <a:ext cx="290909" cy="2909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8" name="Freeform 245"/>
          <p:cNvSpPr/>
          <p:nvPr/>
        </p:nvSpPr>
        <p:spPr bwMode="auto">
          <a:xfrm>
            <a:off x="6105101" y="2864286"/>
            <a:ext cx="311244" cy="3112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16" name="文本框 115"/>
          <p:cNvSpPr txBox="1"/>
          <p:nvPr/>
        </p:nvSpPr>
        <p:spPr>
          <a:xfrm>
            <a:off x="1934408" y="1883194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3720765" y="1883194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5513847" y="1883194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953458" y="365770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3739815" y="365770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5532897" y="365770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2" grpId="0" animBg="1"/>
      <p:bldP spid="75" grpId="0" animBg="1"/>
      <p:bldP spid="78" grpId="0" animBg="1"/>
      <p:bldP spid="81" grpId="0" animBg="1"/>
      <p:bldP spid="84" grpId="0" animBg="1"/>
      <p:bldP spid="86" grpId="0" animBg="1"/>
      <p:bldP spid="87" grpId="0" animBg="1"/>
      <p:bldP spid="88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4"/>
          <p:cNvGraphicFramePr/>
          <p:nvPr/>
        </p:nvGraphicFramePr>
        <p:xfrm>
          <a:off x="1248067" y="1390438"/>
          <a:ext cx="2909596" cy="26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4693679" y="157434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39853" y="1874425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2586846" y="1643828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 Placeholder 3"/>
          <p:cNvSpPr txBox="1"/>
          <p:nvPr/>
        </p:nvSpPr>
        <p:spPr>
          <a:xfrm>
            <a:off x="2586846" y="2218316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2586846" y="2875023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Text Placeholder 3"/>
          <p:cNvSpPr txBox="1"/>
          <p:nvPr/>
        </p:nvSpPr>
        <p:spPr>
          <a:xfrm>
            <a:off x="2586846" y="3531731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31411" y="157434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77585" y="1874425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693679" y="2906309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39853" y="3206391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31411" y="2906309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77585" y="3206391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32" name="Text Placeholder 3"/>
          <p:cNvSpPr txBox="1"/>
          <p:nvPr/>
        </p:nvSpPr>
        <p:spPr>
          <a:xfrm>
            <a:off x="4165216" y="1508047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 Placeholder 3"/>
          <p:cNvSpPr txBox="1"/>
          <p:nvPr/>
        </p:nvSpPr>
        <p:spPr>
          <a:xfrm>
            <a:off x="6271812" y="1508047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 Placeholder 3"/>
          <p:cNvSpPr txBox="1"/>
          <p:nvPr/>
        </p:nvSpPr>
        <p:spPr>
          <a:xfrm>
            <a:off x="4165216" y="2905413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Text Placeholder 3"/>
          <p:cNvSpPr txBox="1"/>
          <p:nvPr/>
        </p:nvSpPr>
        <p:spPr>
          <a:xfrm>
            <a:off x="6271812" y="2905413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5756668" y="973918"/>
            <a:ext cx="3027770" cy="2044330"/>
            <a:chOff x="7676033" y="1298805"/>
            <a:chExt cx="4036448" cy="2724832"/>
          </a:xfrm>
        </p:grpSpPr>
        <p:graphicFrame>
          <p:nvGraphicFramePr>
            <p:cNvPr id="18479" name="图表 14"/>
            <p:cNvGraphicFramePr/>
            <p:nvPr/>
          </p:nvGraphicFramePr>
          <p:xfrm>
            <a:off x="7676033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图表" r:id="rId3" imgW="4041775" imgH="2731135" progId="Excel.Chart.8">
                    <p:embed/>
                  </p:oleObj>
                </mc:Choice>
                <mc:Fallback>
                  <p:oleObj name="图表" r:id="rId3" imgW="4041775" imgH="2731135" progId="Excel.Chart.8">
                    <p:embed/>
                    <p:pic>
                      <p:nvPicPr>
                        <p:cNvPr id="0" name="图片 104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6033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0" name="文本框 15"/>
            <p:cNvSpPr txBox="1">
              <a:spLocks noChangeArrowheads="1"/>
            </p:cNvSpPr>
            <p:nvPr/>
          </p:nvSpPr>
          <p:spPr bwMode="auto">
            <a:xfrm>
              <a:off x="9222043" y="2214494"/>
              <a:ext cx="1036887" cy="6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20</a:t>
              </a:r>
              <a:r>
                <a:rPr lang="en-US" altLang="zh-CN" sz="21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100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196567" y="2712797"/>
              <a:ext cx="1066807" cy="369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C8C2AC">
                      <a:lumMod val="75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7066360" y="3043238"/>
            <a:ext cx="409575" cy="409575"/>
            <a:chOff x="9456922" y="4269844"/>
            <a:chExt cx="546016" cy="546016"/>
          </a:xfrm>
        </p:grpSpPr>
        <p:sp>
          <p:nvSpPr>
            <p:cNvPr id="34" name="椭圆 33"/>
            <p:cNvSpPr/>
            <p:nvPr/>
          </p:nvSpPr>
          <p:spPr>
            <a:xfrm>
              <a:off x="9456922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478" name="Freeform 257"/>
            <p:cNvSpPr>
              <a:spLocks noEditPoints="1"/>
            </p:cNvSpPr>
            <p:nvPr/>
          </p:nvSpPr>
          <p:spPr bwMode="auto">
            <a:xfrm>
              <a:off x="9564036" y="4369021"/>
              <a:ext cx="331788" cy="347663"/>
            </a:xfrm>
            <a:custGeom>
              <a:avLst/>
              <a:gdLst>
                <a:gd name="T0" fmla="*/ 2147483647 w 209"/>
                <a:gd name="T1" fmla="*/ 2147483647 h 219"/>
                <a:gd name="T2" fmla="*/ 2147483647 w 209"/>
                <a:gd name="T3" fmla="*/ 2147483647 h 219"/>
                <a:gd name="T4" fmla="*/ 2147483647 w 209"/>
                <a:gd name="T5" fmla="*/ 2147483647 h 219"/>
                <a:gd name="T6" fmla="*/ 2147483647 w 209"/>
                <a:gd name="T7" fmla="*/ 2147483647 h 219"/>
                <a:gd name="T8" fmla="*/ 2147483647 w 209"/>
                <a:gd name="T9" fmla="*/ 2147483647 h 219"/>
                <a:gd name="T10" fmla="*/ 2147483647 w 209"/>
                <a:gd name="T11" fmla="*/ 2147483647 h 219"/>
                <a:gd name="T12" fmla="*/ 2147483647 w 209"/>
                <a:gd name="T13" fmla="*/ 2147483647 h 219"/>
                <a:gd name="T14" fmla="*/ 2147483647 w 209"/>
                <a:gd name="T15" fmla="*/ 2147483647 h 219"/>
                <a:gd name="T16" fmla="*/ 2147483647 w 209"/>
                <a:gd name="T17" fmla="*/ 2147483647 h 219"/>
                <a:gd name="T18" fmla="*/ 2147483647 w 209"/>
                <a:gd name="T19" fmla="*/ 2147483647 h 219"/>
                <a:gd name="T20" fmla="*/ 2147483647 w 209"/>
                <a:gd name="T21" fmla="*/ 2147483647 h 219"/>
                <a:gd name="T22" fmla="*/ 2147483647 w 209"/>
                <a:gd name="T23" fmla="*/ 2147483647 h 219"/>
                <a:gd name="T24" fmla="*/ 2147483647 w 209"/>
                <a:gd name="T25" fmla="*/ 2147483647 h 219"/>
                <a:gd name="T26" fmla="*/ 2147483647 w 209"/>
                <a:gd name="T27" fmla="*/ 0 h 219"/>
                <a:gd name="T28" fmla="*/ 2147483647 w 209"/>
                <a:gd name="T29" fmla="*/ 0 h 219"/>
                <a:gd name="T30" fmla="*/ 2147483647 w 209"/>
                <a:gd name="T31" fmla="*/ 2147483647 h 219"/>
                <a:gd name="T32" fmla="*/ 2147483647 w 209"/>
                <a:gd name="T33" fmla="*/ 2147483647 h 219"/>
                <a:gd name="T34" fmla="*/ 2147483647 w 209"/>
                <a:gd name="T35" fmla="*/ 2147483647 h 219"/>
                <a:gd name="T36" fmla="*/ 2147483647 w 209"/>
                <a:gd name="T37" fmla="*/ 2147483647 h 219"/>
                <a:gd name="T38" fmla="*/ 2147483647 w 209"/>
                <a:gd name="T39" fmla="*/ 2147483647 h 219"/>
                <a:gd name="T40" fmla="*/ 2147483647 w 209"/>
                <a:gd name="T41" fmla="*/ 2147483647 h 219"/>
                <a:gd name="T42" fmla="*/ 2147483647 w 209"/>
                <a:gd name="T43" fmla="*/ 2147483647 h 219"/>
                <a:gd name="T44" fmla="*/ 0 w 209"/>
                <a:gd name="T45" fmla="*/ 2147483647 h 219"/>
                <a:gd name="T46" fmla="*/ 0 w 209"/>
                <a:gd name="T47" fmla="*/ 2147483647 h 219"/>
                <a:gd name="T48" fmla="*/ 2147483647 w 209"/>
                <a:gd name="T49" fmla="*/ 2147483647 h 219"/>
                <a:gd name="T50" fmla="*/ 2147483647 w 209"/>
                <a:gd name="T51" fmla="*/ 2147483647 h 219"/>
                <a:gd name="T52" fmla="*/ 2147483647 w 209"/>
                <a:gd name="T53" fmla="*/ 2147483647 h 219"/>
                <a:gd name="T54" fmla="*/ 2147483647 w 209"/>
                <a:gd name="T55" fmla="*/ 2147483647 h 219"/>
                <a:gd name="T56" fmla="*/ 2147483647 w 209"/>
                <a:gd name="T57" fmla="*/ 2147483647 h 219"/>
                <a:gd name="T58" fmla="*/ 2147483647 w 209"/>
                <a:gd name="T59" fmla="*/ 2147483647 h 219"/>
                <a:gd name="T60" fmla="*/ 2147483647 w 209"/>
                <a:gd name="T61" fmla="*/ 2147483647 h 219"/>
                <a:gd name="T62" fmla="*/ 2147483647 w 209"/>
                <a:gd name="T63" fmla="*/ 2147483647 h 219"/>
                <a:gd name="T64" fmla="*/ 2147483647 w 209"/>
                <a:gd name="T65" fmla="*/ 2147483647 h 219"/>
                <a:gd name="T66" fmla="*/ 2147483647 w 209"/>
                <a:gd name="T67" fmla="*/ 2147483647 h 219"/>
                <a:gd name="T68" fmla="*/ 2147483647 w 209"/>
                <a:gd name="T69" fmla="*/ 2147483647 h 219"/>
                <a:gd name="T70" fmla="*/ 2147483647 w 209"/>
                <a:gd name="T71" fmla="*/ 2147483647 h 219"/>
                <a:gd name="T72" fmla="*/ 2147483647 w 209"/>
                <a:gd name="T73" fmla="*/ 2147483647 h 219"/>
                <a:gd name="T74" fmla="*/ 2147483647 w 209"/>
                <a:gd name="T75" fmla="*/ 2147483647 h 219"/>
                <a:gd name="T76" fmla="*/ 2147483647 w 209"/>
                <a:gd name="T77" fmla="*/ 2147483647 h 219"/>
                <a:gd name="T78" fmla="*/ 2147483647 w 209"/>
                <a:gd name="T79" fmla="*/ 2147483647 h 219"/>
                <a:gd name="T80" fmla="*/ 2147483647 w 209"/>
                <a:gd name="T81" fmla="*/ 2147483647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9" h="219">
                  <a:moveTo>
                    <a:pt x="140" y="17"/>
                  </a:moveTo>
                  <a:lnTo>
                    <a:pt x="160" y="28"/>
                  </a:lnTo>
                  <a:lnTo>
                    <a:pt x="189" y="17"/>
                  </a:lnTo>
                  <a:lnTo>
                    <a:pt x="169" y="9"/>
                  </a:lnTo>
                  <a:lnTo>
                    <a:pt x="140" y="17"/>
                  </a:lnTo>
                  <a:close/>
                  <a:moveTo>
                    <a:pt x="29" y="159"/>
                  </a:moveTo>
                  <a:lnTo>
                    <a:pt x="7" y="148"/>
                  </a:lnTo>
                  <a:lnTo>
                    <a:pt x="7" y="199"/>
                  </a:lnTo>
                  <a:lnTo>
                    <a:pt x="29" y="208"/>
                  </a:lnTo>
                  <a:lnTo>
                    <a:pt x="29" y="159"/>
                  </a:lnTo>
                  <a:close/>
                  <a:moveTo>
                    <a:pt x="80" y="97"/>
                  </a:moveTo>
                  <a:lnTo>
                    <a:pt x="100" y="108"/>
                  </a:lnTo>
                  <a:lnTo>
                    <a:pt x="129" y="95"/>
                  </a:lnTo>
                  <a:lnTo>
                    <a:pt x="109" y="86"/>
                  </a:lnTo>
                  <a:lnTo>
                    <a:pt x="80" y="97"/>
                  </a:lnTo>
                  <a:close/>
                  <a:moveTo>
                    <a:pt x="64" y="97"/>
                  </a:moveTo>
                  <a:lnTo>
                    <a:pt x="71" y="93"/>
                  </a:lnTo>
                  <a:lnTo>
                    <a:pt x="106" y="80"/>
                  </a:lnTo>
                  <a:lnTo>
                    <a:pt x="109" y="77"/>
                  </a:lnTo>
                  <a:lnTo>
                    <a:pt x="109" y="80"/>
                  </a:lnTo>
                  <a:lnTo>
                    <a:pt x="124" y="86"/>
                  </a:lnTo>
                  <a:lnTo>
                    <a:pt x="124" y="24"/>
                  </a:lnTo>
                  <a:lnTo>
                    <a:pt x="124" y="17"/>
                  </a:lnTo>
                  <a:lnTo>
                    <a:pt x="131" y="15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200" y="15"/>
                  </a:lnTo>
                  <a:lnTo>
                    <a:pt x="209" y="17"/>
                  </a:lnTo>
                  <a:lnTo>
                    <a:pt x="209" y="157"/>
                  </a:lnTo>
                  <a:lnTo>
                    <a:pt x="160" y="175"/>
                  </a:lnTo>
                  <a:lnTo>
                    <a:pt x="155" y="173"/>
                  </a:lnTo>
                  <a:lnTo>
                    <a:pt x="146" y="168"/>
                  </a:lnTo>
                  <a:lnTo>
                    <a:pt x="146" y="179"/>
                  </a:lnTo>
                  <a:lnTo>
                    <a:pt x="100" y="197"/>
                  </a:lnTo>
                  <a:lnTo>
                    <a:pt x="93" y="195"/>
                  </a:lnTo>
                  <a:lnTo>
                    <a:pt x="82" y="188"/>
                  </a:lnTo>
                  <a:lnTo>
                    <a:pt x="82" y="204"/>
                  </a:lnTo>
                  <a:lnTo>
                    <a:pt x="35" y="219"/>
                  </a:lnTo>
                  <a:lnTo>
                    <a:pt x="31" y="217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7" y="135"/>
                  </a:lnTo>
                  <a:lnTo>
                    <a:pt x="42" y="122"/>
                  </a:lnTo>
                  <a:lnTo>
                    <a:pt x="44" y="119"/>
                  </a:lnTo>
                  <a:lnTo>
                    <a:pt x="44" y="122"/>
                  </a:lnTo>
                  <a:lnTo>
                    <a:pt x="75" y="135"/>
                  </a:lnTo>
                  <a:lnTo>
                    <a:pt x="82" y="139"/>
                  </a:lnTo>
                  <a:lnTo>
                    <a:pt x="82" y="182"/>
                  </a:lnTo>
                  <a:lnTo>
                    <a:pt x="93" y="186"/>
                  </a:lnTo>
                  <a:lnTo>
                    <a:pt x="93" y="117"/>
                  </a:lnTo>
                  <a:lnTo>
                    <a:pt x="71" y="108"/>
                  </a:lnTo>
                  <a:lnTo>
                    <a:pt x="71" y="133"/>
                  </a:lnTo>
                  <a:lnTo>
                    <a:pt x="64" y="131"/>
                  </a:lnTo>
                  <a:lnTo>
                    <a:pt x="64" y="102"/>
                  </a:lnTo>
                  <a:lnTo>
                    <a:pt x="64" y="97"/>
                  </a:lnTo>
                  <a:close/>
                  <a:moveTo>
                    <a:pt x="131" y="88"/>
                  </a:moveTo>
                  <a:lnTo>
                    <a:pt x="140" y="93"/>
                  </a:lnTo>
                  <a:lnTo>
                    <a:pt x="146" y="97"/>
                  </a:lnTo>
                  <a:lnTo>
                    <a:pt x="146" y="162"/>
                  </a:lnTo>
                  <a:lnTo>
                    <a:pt x="153" y="164"/>
                  </a:lnTo>
                  <a:lnTo>
                    <a:pt x="153" y="40"/>
                  </a:lnTo>
                  <a:lnTo>
                    <a:pt x="131" y="28"/>
                  </a:lnTo>
                  <a:lnTo>
                    <a:pt x="131" y="88"/>
                  </a:lnTo>
                  <a:close/>
                  <a:moveTo>
                    <a:pt x="15" y="139"/>
                  </a:moveTo>
                  <a:lnTo>
                    <a:pt x="35" y="148"/>
                  </a:lnTo>
                  <a:lnTo>
                    <a:pt x="64" y="137"/>
                  </a:lnTo>
                  <a:lnTo>
                    <a:pt x="44" y="128"/>
                  </a:lnTo>
                  <a:lnTo>
                    <a:pt x="15" y="139"/>
                  </a:lnTo>
                  <a:close/>
                  <a:moveTo>
                    <a:pt x="160" y="35"/>
                  </a:moveTo>
                  <a:lnTo>
                    <a:pt x="162" y="35"/>
                  </a:lnTo>
                  <a:lnTo>
                    <a:pt x="16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6380560" y="3532583"/>
            <a:ext cx="1779984" cy="1022032"/>
            <a:chOff x="8507154" y="4710598"/>
            <a:chExt cx="2374206" cy="1362793"/>
          </a:xfrm>
        </p:grpSpPr>
        <p:sp>
          <p:nvSpPr>
            <p:cNvPr id="18475" name="矩形 31"/>
            <p:cNvSpPr>
              <a:spLocks noChangeArrowheads="1"/>
            </p:cNvSpPr>
            <p:nvPr/>
          </p:nvSpPr>
          <p:spPr bwMode="auto">
            <a:xfrm>
              <a:off x="8507154" y="5088446"/>
              <a:ext cx="2374206" cy="9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109262" y="4710598"/>
              <a:ext cx="1169991" cy="4001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5414963" y="2294335"/>
            <a:ext cx="111919" cy="1119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713560" y="2686050"/>
            <a:ext cx="66675" cy="66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 rot="11047877">
            <a:off x="5308998" y="1515666"/>
            <a:ext cx="291703" cy="2917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rot="11047877">
            <a:off x="3852863" y="2724151"/>
            <a:ext cx="127397" cy="1273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flipV="1">
            <a:off x="3754041" y="1309688"/>
            <a:ext cx="94059" cy="94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681288" y="2284810"/>
            <a:ext cx="111919" cy="1119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94135" y="2284810"/>
            <a:ext cx="182165" cy="1821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11047877">
            <a:off x="2352675" y="2584848"/>
            <a:ext cx="290513" cy="2917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11047877">
            <a:off x="771526" y="1934766"/>
            <a:ext cx="127397" cy="1273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47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0898CD9-D09E-4A00-B945-CBEB6C8619A2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6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 flipV="1">
            <a:off x="6197204" y="1912144"/>
            <a:ext cx="171450" cy="1726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103394" y="2281237"/>
            <a:ext cx="111919" cy="1107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552010" y="2652713"/>
            <a:ext cx="66675" cy="66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 rot="11047877" flipH="1">
            <a:off x="8217694" y="2103835"/>
            <a:ext cx="133350" cy="133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03605" y="973918"/>
            <a:ext cx="3027770" cy="2044330"/>
            <a:chOff x="404877" y="1298805"/>
            <a:chExt cx="4036448" cy="2724832"/>
          </a:xfrm>
        </p:grpSpPr>
        <p:graphicFrame>
          <p:nvGraphicFramePr>
            <p:cNvPr id="18470" name="图表 10"/>
            <p:cNvGraphicFramePr/>
            <p:nvPr/>
          </p:nvGraphicFramePr>
          <p:xfrm>
            <a:off x="404877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图表" r:id="rId5" imgW="4041775" imgH="2731135" progId="Excel.Chart.8">
                    <p:embed/>
                  </p:oleObj>
                </mc:Choice>
                <mc:Fallback>
                  <p:oleObj name="图表" r:id="rId5" imgW="4041775" imgH="2731135" progId="Excel.Chart.8">
                    <p:embed/>
                    <p:pic>
                      <p:nvPicPr>
                        <p:cNvPr id="0" name="图片 10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77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1" name="文本框 11"/>
            <p:cNvSpPr txBox="1">
              <a:spLocks noChangeArrowheads="1"/>
            </p:cNvSpPr>
            <p:nvPr/>
          </p:nvSpPr>
          <p:spPr bwMode="auto">
            <a:xfrm>
              <a:off x="1931839" y="2214494"/>
              <a:ext cx="1036887" cy="6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40</a:t>
              </a:r>
              <a:r>
                <a:rPr lang="en-US" altLang="zh-CN" sz="21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100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63508" y="2712797"/>
              <a:ext cx="1066807" cy="369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C8C2AC">
                      <a:lumMod val="75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612106" y="3043238"/>
            <a:ext cx="409575" cy="409575"/>
            <a:chOff x="2150093" y="4269844"/>
            <a:chExt cx="546016" cy="546016"/>
          </a:xfrm>
        </p:grpSpPr>
        <p:sp>
          <p:nvSpPr>
            <p:cNvPr id="22" name="椭圆 21"/>
            <p:cNvSpPr/>
            <p:nvPr/>
          </p:nvSpPr>
          <p:spPr>
            <a:xfrm>
              <a:off x="2150093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469" name="Freeform 266"/>
            <p:cNvSpPr>
              <a:spLocks noEditPoints="1"/>
            </p:cNvSpPr>
            <p:nvPr/>
          </p:nvSpPr>
          <p:spPr bwMode="auto">
            <a:xfrm>
              <a:off x="2232601" y="4399977"/>
              <a:ext cx="381000" cy="285750"/>
            </a:xfrm>
            <a:custGeom>
              <a:avLst/>
              <a:gdLst>
                <a:gd name="T0" fmla="*/ 2147483647 w 108"/>
                <a:gd name="T1" fmla="*/ 2147483647 h 81"/>
                <a:gd name="T2" fmla="*/ 2147483647 w 108"/>
                <a:gd name="T3" fmla="*/ 2147483647 h 81"/>
                <a:gd name="T4" fmla="*/ 2147483647 w 108"/>
                <a:gd name="T5" fmla="*/ 2147483647 h 81"/>
                <a:gd name="T6" fmla="*/ 2147483647 w 108"/>
                <a:gd name="T7" fmla="*/ 2147483647 h 81"/>
                <a:gd name="T8" fmla="*/ 2147483647 w 108"/>
                <a:gd name="T9" fmla="*/ 2147483647 h 81"/>
                <a:gd name="T10" fmla="*/ 2147483647 w 108"/>
                <a:gd name="T11" fmla="*/ 2147483647 h 81"/>
                <a:gd name="T12" fmla="*/ 2147483647 w 108"/>
                <a:gd name="T13" fmla="*/ 2147483647 h 81"/>
                <a:gd name="T14" fmla="*/ 2147483647 w 108"/>
                <a:gd name="T15" fmla="*/ 2147483647 h 81"/>
                <a:gd name="T16" fmla="*/ 2147483647 w 108"/>
                <a:gd name="T17" fmla="*/ 2147483647 h 81"/>
                <a:gd name="T18" fmla="*/ 2147483647 w 108"/>
                <a:gd name="T19" fmla="*/ 2147483647 h 81"/>
                <a:gd name="T20" fmla="*/ 2147483647 w 108"/>
                <a:gd name="T21" fmla="*/ 2147483647 h 81"/>
                <a:gd name="T22" fmla="*/ 2147483647 w 108"/>
                <a:gd name="T23" fmla="*/ 2147483647 h 81"/>
                <a:gd name="T24" fmla="*/ 2147483647 w 108"/>
                <a:gd name="T25" fmla="*/ 2147483647 h 81"/>
                <a:gd name="T26" fmla="*/ 2147483647 w 108"/>
                <a:gd name="T27" fmla="*/ 2147483647 h 81"/>
                <a:gd name="T28" fmla="*/ 2147483647 w 108"/>
                <a:gd name="T29" fmla="*/ 2147483647 h 81"/>
                <a:gd name="T30" fmla="*/ 0 w 108"/>
                <a:gd name="T31" fmla="*/ 2147483647 h 81"/>
                <a:gd name="T32" fmla="*/ 2147483647 w 108"/>
                <a:gd name="T33" fmla="*/ 2147483647 h 81"/>
                <a:gd name="T34" fmla="*/ 2147483647 w 108"/>
                <a:gd name="T35" fmla="*/ 2147483647 h 81"/>
                <a:gd name="T36" fmla="*/ 2147483647 w 108"/>
                <a:gd name="T37" fmla="*/ 2147483647 h 81"/>
                <a:gd name="T38" fmla="*/ 2147483647 w 108"/>
                <a:gd name="T39" fmla="*/ 2147483647 h 81"/>
                <a:gd name="T40" fmla="*/ 2147483647 w 108"/>
                <a:gd name="T41" fmla="*/ 2147483647 h 81"/>
                <a:gd name="T42" fmla="*/ 2147483647 w 108"/>
                <a:gd name="T43" fmla="*/ 2147483647 h 81"/>
                <a:gd name="T44" fmla="*/ 2147483647 w 108"/>
                <a:gd name="T45" fmla="*/ 2147483647 h 81"/>
                <a:gd name="T46" fmla="*/ 2147483647 w 108"/>
                <a:gd name="T47" fmla="*/ 2147483647 h 81"/>
                <a:gd name="T48" fmla="*/ 2147483647 w 108"/>
                <a:gd name="T49" fmla="*/ 2147483647 h 81"/>
                <a:gd name="T50" fmla="*/ 2147483647 w 108"/>
                <a:gd name="T51" fmla="*/ 2147483647 h 81"/>
                <a:gd name="T52" fmla="*/ 2147483647 w 108"/>
                <a:gd name="T53" fmla="*/ 2147483647 h 81"/>
                <a:gd name="T54" fmla="*/ 2147483647 w 108"/>
                <a:gd name="T55" fmla="*/ 2147483647 h 81"/>
                <a:gd name="T56" fmla="*/ 2147483647 w 108"/>
                <a:gd name="T57" fmla="*/ 2147483647 h 81"/>
                <a:gd name="T58" fmla="*/ 2147483647 w 108"/>
                <a:gd name="T59" fmla="*/ 2147483647 h 81"/>
                <a:gd name="T60" fmla="*/ 2147483647 w 108"/>
                <a:gd name="T61" fmla="*/ 2147483647 h 81"/>
                <a:gd name="T62" fmla="*/ 2147483647 w 108"/>
                <a:gd name="T63" fmla="*/ 2147483647 h 81"/>
                <a:gd name="T64" fmla="*/ 2147483647 w 108"/>
                <a:gd name="T65" fmla="*/ 2147483647 h 81"/>
                <a:gd name="T66" fmla="*/ 2147483647 w 108"/>
                <a:gd name="T67" fmla="*/ 2147483647 h 81"/>
                <a:gd name="T68" fmla="*/ 2147483647 w 108"/>
                <a:gd name="T69" fmla="*/ 2147483647 h 81"/>
                <a:gd name="T70" fmla="*/ 2147483647 w 108"/>
                <a:gd name="T71" fmla="*/ 2147483647 h 81"/>
                <a:gd name="T72" fmla="*/ 2147483647 w 108"/>
                <a:gd name="T73" fmla="*/ 2147483647 h 81"/>
                <a:gd name="T74" fmla="*/ 2147483647 w 108"/>
                <a:gd name="T75" fmla="*/ 214748364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927497" y="3532583"/>
            <a:ext cx="1779984" cy="1022032"/>
            <a:chOff x="1235998" y="4710598"/>
            <a:chExt cx="2374206" cy="1362793"/>
          </a:xfrm>
        </p:grpSpPr>
        <p:sp>
          <p:nvSpPr>
            <p:cNvPr id="18466" name="矩形 19"/>
            <p:cNvSpPr>
              <a:spLocks noChangeArrowheads="1"/>
            </p:cNvSpPr>
            <p:nvPr/>
          </p:nvSpPr>
          <p:spPr bwMode="auto">
            <a:xfrm>
              <a:off x="1235998" y="5088446"/>
              <a:ext cx="2374206" cy="9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97933" y="4710598"/>
              <a:ext cx="2250335" cy="400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059901" y="973918"/>
            <a:ext cx="3027771" cy="2044330"/>
            <a:chOff x="4040455" y="1298805"/>
            <a:chExt cx="4036448" cy="2724832"/>
          </a:xfrm>
        </p:grpSpPr>
        <p:graphicFrame>
          <p:nvGraphicFramePr>
            <p:cNvPr id="18463" name="图表 6"/>
            <p:cNvGraphicFramePr/>
            <p:nvPr/>
          </p:nvGraphicFramePr>
          <p:xfrm>
            <a:off x="4040455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图表" r:id="rId7" imgW="4041775" imgH="2731135" progId="Excel.Chart.8">
                    <p:embed/>
                  </p:oleObj>
                </mc:Choice>
                <mc:Fallback>
                  <p:oleObj name="图表" r:id="rId7" imgW="4041775" imgH="2731135" progId="Excel.Chart.8">
                    <p:embed/>
                    <p:pic>
                      <p:nvPicPr>
                        <p:cNvPr id="0" name="图片 105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55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4" name="文本框 7"/>
            <p:cNvSpPr txBox="1">
              <a:spLocks noChangeArrowheads="1"/>
            </p:cNvSpPr>
            <p:nvPr/>
          </p:nvSpPr>
          <p:spPr bwMode="auto">
            <a:xfrm>
              <a:off x="5553134" y="2214494"/>
              <a:ext cx="1036887" cy="6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80</a:t>
              </a:r>
              <a:r>
                <a:rPr lang="en-US" altLang="zh-CN" sz="21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100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25275" y="2712797"/>
              <a:ext cx="1066807" cy="369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C8C2AC">
                      <a:lumMod val="75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4339829" y="3043238"/>
            <a:ext cx="408384" cy="409575"/>
            <a:chOff x="5785671" y="4269844"/>
            <a:chExt cx="546016" cy="546016"/>
          </a:xfrm>
        </p:grpSpPr>
        <p:sp>
          <p:nvSpPr>
            <p:cNvPr id="28" name="椭圆 27"/>
            <p:cNvSpPr/>
            <p:nvPr/>
          </p:nvSpPr>
          <p:spPr>
            <a:xfrm>
              <a:off x="5785671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462" name="Freeform 247"/>
            <p:cNvSpPr>
              <a:spLocks noEditPoints="1"/>
            </p:cNvSpPr>
            <p:nvPr/>
          </p:nvSpPr>
          <p:spPr bwMode="auto">
            <a:xfrm>
              <a:off x="5908660" y="4393627"/>
              <a:ext cx="300038" cy="298450"/>
            </a:xfrm>
            <a:custGeom>
              <a:avLst/>
              <a:gdLst>
                <a:gd name="T0" fmla="*/ 2147483647 w 85"/>
                <a:gd name="T1" fmla="*/ 2147483647 h 85"/>
                <a:gd name="T2" fmla="*/ 2147483647 w 85"/>
                <a:gd name="T3" fmla="*/ 2147483647 h 85"/>
                <a:gd name="T4" fmla="*/ 2147483647 w 85"/>
                <a:gd name="T5" fmla="*/ 2147483647 h 85"/>
                <a:gd name="T6" fmla="*/ 2147483647 w 85"/>
                <a:gd name="T7" fmla="*/ 2147483647 h 85"/>
                <a:gd name="T8" fmla="*/ 2147483647 w 85"/>
                <a:gd name="T9" fmla="*/ 2147483647 h 85"/>
                <a:gd name="T10" fmla="*/ 2147483647 w 85"/>
                <a:gd name="T11" fmla="*/ 2147483647 h 85"/>
                <a:gd name="T12" fmla="*/ 2147483647 w 85"/>
                <a:gd name="T13" fmla="*/ 2147483647 h 85"/>
                <a:gd name="T14" fmla="*/ 2147483647 w 85"/>
                <a:gd name="T15" fmla="*/ 2147483647 h 85"/>
                <a:gd name="T16" fmla="*/ 2147483647 w 85"/>
                <a:gd name="T17" fmla="*/ 2147483647 h 85"/>
                <a:gd name="T18" fmla="*/ 2147483647 w 85"/>
                <a:gd name="T19" fmla="*/ 2147483647 h 85"/>
                <a:gd name="T20" fmla="*/ 2147483647 w 85"/>
                <a:gd name="T21" fmla="*/ 2147483647 h 85"/>
                <a:gd name="T22" fmla="*/ 2147483647 w 85"/>
                <a:gd name="T23" fmla="*/ 2147483647 h 85"/>
                <a:gd name="T24" fmla="*/ 2147483647 w 85"/>
                <a:gd name="T25" fmla="*/ 2147483647 h 85"/>
                <a:gd name="T26" fmla="*/ 2147483647 w 85"/>
                <a:gd name="T27" fmla="*/ 2147483647 h 85"/>
                <a:gd name="T28" fmla="*/ 2147483647 w 85"/>
                <a:gd name="T29" fmla="*/ 2147483647 h 85"/>
                <a:gd name="T30" fmla="*/ 2147483647 w 85"/>
                <a:gd name="T31" fmla="*/ 2147483647 h 85"/>
                <a:gd name="T32" fmla="*/ 2147483647 w 85"/>
                <a:gd name="T33" fmla="*/ 2147483647 h 85"/>
                <a:gd name="T34" fmla="*/ 2147483647 w 85"/>
                <a:gd name="T35" fmla="*/ 2147483647 h 85"/>
                <a:gd name="T36" fmla="*/ 2147483647 w 85"/>
                <a:gd name="T37" fmla="*/ 2147483647 h 85"/>
                <a:gd name="T38" fmla="*/ 2147483647 w 85"/>
                <a:gd name="T39" fmla="*/ 2147483647 h 85"/>
                <a:gd name="T40" fmla="*/ 2147483647 w 85"/>
                <a:gd name="T41" fmla="*/ 2147483647 h 85"/>
                <a:gd name="T42" fmla="*/ 2147483647 w 85"/>
                <a:gd name="T43" fmla="*/ 2147483647 h 85"/>
                <a:gd name="T44" fmla="*/ 2147483647 w 85"/>
                <a:gd name="T45" fmla="*/ 2147483647 h 85"/>
                <a:gd name="T46" fmla="*/ 2147483647 w 85"/>
                <a:gd name="T47" fmla="*/ 0 h 85"/>
                <a:gd name="T48" fmla="*/ 2147483647 w 85"/>
                <a:gd name="T49" fmla="*/ 0 h 85"/>
                <a:gd name="T50" fmla="*/ 2147483647 w 85"/>
                <a:gd name="T51" fmla="*/ 2147483647 h 85"/>
                <a:gd name="T52" fmla="*/ 2147483647 w 85"/>
                <a:gd name="T53" fmla="*/ 2147483647 h 85"/>
                <a:gd name="T54" fmla="*/ 2147483647 w 85"/>
                <a:gd name="T55" fmla="*/ 2147483647 h 85"/>
                <a:gd name="T56" fmla="*/ 2147483647 w 85"/>
                <a:gd name="T57" fmla="*/ 2147483647 h 85"/>
                <a:gd name="T58" fmla="*/ 2147483647 w 85"/>
                <a:gd name="T59" fmla="*/ 2147483647 h 85"/>
                <a:gd name="T60" fmla="*/ 2147483647 w 85"/>
                <a:gd name="T61" fmla="*/ 2147483647 h 85"/>
                <a:gd name="T62" fmla="*/ 2147483647 w 85"/>
                <a:gd name="T63" fmla="*/ 2147483647 h 85"/>
                <a:gd name="T64" fmla="*/ 2147483647 w 85"/>
                <a:gd name="T65" fmla="*/ 2147483647 h 85"/>
                <a:gd name="T66" fmla="*/ 2147483647 w 85"/>
                <a:gd name="T67" fmla="*/ 0 h 85"/>
                <a:gd name="T68" fmla="*/ 0 w 85"/>
                <a:gd name="T69" fmla="*/ 2147483647 h 85"/>
                <a:gd name="T70" fmla="*/ 0 w 85"/>
                <a:gd name="T71" fmla="*/ 2147483647 h 85"/>
                <a:gd name="T72" fmla="*/ 2147483647 w 85"/>
                <a:gd name="T73" fmla="*/ 2147483647 h 85"/>
                <a:gd name="T74" fmla="*/ 2147483647 w 85"/>
                <a:gd name="T75" fmla="*/ 2147483647 h 85"/>
                <a:gd name="T76" fmla="*/ 0 w 85"/>
                <a:gd name="T77" fmla="*/ 2147483647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3656410" y="3532583"/>
            <a:ext cx="1775222" cy="1022032"/>
            <a:chOff x="4874917" y="4710598"/>
            <a:chExt cx="2367524" cy="1362793"/>
          </a:xfrm>
        </p:grpSpPr>
        <p:sp>
          <p:nvSpPr>
            <p:cNvPr id="18459" name="矩形 25"/>
            <p:cNvSpPr>
              <a:spLocks noChangeArrowheads="1"/>
            </p:cNvSpPr>
            <p:nvPr/>
          </p:nvSpPr>
          <p:spPr bwMode="auto">
            <a:xfrm>
              <a:off x="4874917" y="5088446"/>
              <a:ext cx="2367524" cy="9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73766" y="4710598"/>
              <a:ext cx="1169828" cy="4001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39" grpId="0" animBg="1"/>
      <p:bldP spid="40" grpId="0" animBg="1"/>
      <p:bldP spid="41" grpId="0" animBg="1"/>
      <p:bldP spid="42" grpId="0" animBg="1"/>
      <p:bldP spid="56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DE7C9BC-834D-46B9-A469-17383B0259EC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7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758429" y="1328738"/>
            <a:ext cx="1296590" cy="1296591"/>
            <a:chOff x="1011953" y="1914525"/>
            <a:chExt cx="1728787" cy="1728787"/>
          </a:xfrm>
        </p:grpSpPr>
        <p:sp>
          <p:nvSpPr>
            <p:cNvPr id="5" name="椭圆 4"/>
            <p:cNvSpPr/>
            <p:nvPr/>
          </p:nvSpPr>
          <p:spPr>
            <a:xfrm>
              <a:off x="1011953" y="1914525"/>
              <a:ext cx="1728787" cy="17287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34" name="Freeform 101"/>
            <p:cNvSpPr>
              <a:spLocks noEditPoints="1"/>
            </p:cNvSpPr>
            <p:nvPr/>
          </p:nvSpPr>
          <p:spPr bwMode="auto">
            <a:xfrm>
              <a:off x="1580991" y="2424188"/>
              <a:ext cx="590710" cy="709460"/>
            </a:xfrm>
            <a:custGeom>
              <a:avLst/>
              <a:gdLst>
                <a:gd name="T0" fmla="*/ 2147483647 w 164"/>
                <a:gd name="T1" fmla="*/ 2147483647 h 197"/>
                <a:gd name="T2" fmla="*/ 2147483647 w 164"/>
                <a:gd name="T3" fmla="*/ 2147483647 h 197"/>
                <a:gd name="T4" fmla="*/ 2147483647 w 164"/>
                <a:gd name="T5" fmla="*/ 2147483647 h 197"/>
                <a:gd name="T6" fmla="*/ 2147483647 w 164"/>
                <a:gd name="T7" fmla="*/ 2147483647 h 197"/>
                <a:gd name="T8" fmla="*/ 2147483647 w 164"/>
                <a:gd name="T9" fmla="*/ 2147483647 h 197"/>
                <a:gd name="T10" fmla="*/ 2147483647 w 164"/>
                <a:gd name="T11" fmla="*/ 2147483647 h 197"/>
                <a:gd name="T12" fmla="*/ 2147483647 w 164"/>
                <a:gd name="T13" fmla="*/ 2147483647 h 197"/>
                <a:gd name="T14" fmla="*/ 2147483647 w 164"/>
                <a:gd name="T15" fmla="*/ 2147483647 h 197"/>
                <a:gd name="T16" fmla="*/ 2147483647 w 164"/>
                <a:gd name="T17" fmla="*/ 2147483647 h 197"/>
                <a:gd name="T18" fmla="*/ 2147483647 w 164"/>
                <a:gd name="T19" fmla="*/ 2147483647 h 197"/>
                <a:gd name="T20" fmla="*/ 2147483647 w 164"/>
                <a:gd name="T21" fmla="*/ 2147483647 h 197"/>
                <a:gd name="T22" fmla="*/ 2147483647 w 164"/>
                <a:gd name="T23" fmla="*/ 2147483647 h 197"/>
                <a:gd name="T24" fmla="*/ 2147483647 w 164"/>
                <a:gd name="T25" fmla="*/ 2147483647 h 197"/>
                <a:gd name="T26" fmla="*/ 2147483647 w 164"/>
                <a:gd name="T27" fmla="*/ 2147483647 h 197"/>
                <a:gd name="T28" fmla="*/ 0 w 164"/>
                <a:gd name="T29" fmla="*/ 2147483647 h 197"/>
                <a:gd name="T30" fmla="*/ 2147483647 w 164"/>
                <a:gd name="T31" fmla="*/ 2147483647 h 197"/>
                <a:gd name="T32" fmla="*/ 2147483647 w 164"/>
                <a:gd name="T33" fmla="*/ 2147483647 h 197"/>
                <a:gd name="T34" fmla="*/ 2147483647 w 164"/>
                <a:gd name="T35" fmla="*/ 2147483647 h 197"/>
                <a:gd name="T36" fmla="*/ 2147483647 w 164"/>
                <a:gd name="T37" fmla="*/ 2147483647 h 197"/>
                <a:gd name="T38" fmla="*/ 2147483647 w 164"/>
                <a:gd name="T39" fmla="*/ 2147483647 h 197"/>
                <a:gd name="T40" fmla="*/ 2147483647 w 164"/>
                <a:gd name="T41" fmla="*/ 2147483647 h 197"/>
                <a:gd name="T42" fmla="*/ 2147483647 w 164"/>
                <a:gd name="T43" fmla="*/ 2147483647 h 197"/>
                <a:gd name="T44" fmla="*/ 2147483647 w 164"/>
                <a:gd name="T45" fmla="*/ 2147483647 h 197"/>
                <a:gd name="T46" fmla="*/ 2147483647 w 164"/>
                <a:gd name="T47" fmla="*/ 2147483647 h 197"/>
                <a:gd name="T48" fmla="*/ 2147483647 w 164"/>
                <a:gd name="T49" fmla="*/ 2147483647 h 197"/>
                <a:gd name="T50" fmla="*/ 2147483647 w 164"/>
                <a:gd name="T51" fmla="*/ 2147483647 h 197"/>
                <a:gd name="T52" fmla="*/ 2147483647 w 164"/>
                <a:gd name="T53" fmla="*/ 2147483647 h 197"/>
                <a:gd name="T54" fmla="*/ 2147483647 w 164"/>
                <a:gd name="T55" fmla="*/ 2147483647 h 197"/>
                <a:gd name="T56" fmla="*/ 2147483647 w 164"/>
                <a:gd name="T57" fmla="*/ 2147483647 h 197"/>
                <a:gd name="T58" fmla="*/ 2147483647 w 164"/>
                <a:gd name="T59" fmla="*/ 2147483647 h 197"/>
                <a:gd name="T60" fmla="*/ 2147483647 w 164"/>
                <a:gd name="T61" fmla="*/ 2147483647 h 197"/>
                <a:gd name="T62" fmla="*/ 2147483647 w 164"/>
                <a:gd name="T63" fmla="*/ 2147483647 h 197"/>
                <a:gd name="T64" fmla="*/ 2147483647 w 164"/>
                <a:gd name="T65" fmla="*/ 2147483647 h 197"/>
                <a:gd name="T66" fmla="*/ 2147483647 w 164"/>
                <a:gd name="T67" fmla="*/ 2147483647 h 197"/>
                <a:gd name="T68" fmla="*/ 2147483647 w 164"/>
                <a:gd name="T69" fmla="*/ 2147483647 h 197"/>
                <a:gd name="T70" fmla="*/ 2147483647 w 164"/>
                <a:gd name="T71" fmla="*/ 2147483647 h 197"/>
                <a:gd name="T72" fmla="*/ 2147483647 w 164"/>
                <a:gd name="T73" fmla="*/ 2147483647 h 197"/>
                <a:gd name="T74" fmla="*/ 2147483647 w 164"/>
                <a:gd name="T75" fmla="*/ 2147483647 h 197"/>
                <a:gd name="T76" fmla="*/ 2147483647 w 164"/>
                <a:gd name="T77" fmla="*/ 2147483647 h 197"/>
                <a:gd name="T78" fmla="*/ 2147483647 w 164"/>
                <a:gd name="T79" fmla="*/ 2147483647 h 197"/>
                <a:gd name="T80" fmla="*/ 2147483647 w 164"/>
                <a:gd name="T81" fmla="*/ 2147483647 h 197"/>
                <a:gd name="T82" fmla="*/ 2147483647 w 164"/>
                <a:gd name="T83" fmla="*/ 2147483647 h 197"/>
                <a:gd name="T84" fmla="*/ 2147483647 w 164"/>
                <a:gd name="T85" fmla="*/ 2147483647 h 197"/>
                <a:gd name="T86" fmla="*/ 2147483647 w 164"/>
                <a:gd name="T87" fmla="*/ 0 h 197"/>
                <a:gd name="T88" fmla="*/ 2147483647 w 164"/>
                <a:gd name="T89" fmla="*/ 2147483647 h 197"/>
                <a:gd name="T90" fmla="*/ 2147483647 w 164"/>
                <a:gd name="T91" fmla="*/ 2147483647 h 197"/>
                <a:gd name="T92" fmla="*/ 2147483647 w 164"/>
                <a:gd name="T93" fmla="*/ 2147483647 h 197"/>
                <a:gd name="T94" fmla="*/ 2147483647 w 164"/>
                <a:gd name="T95" fmla="*/ 2147483647 h 197"/>
                <a:gd name="T96" fmla="*/ 2147483647 w 164"/>
                <a:gd name="T97" fmla="*/ 2147483647 h 197"/>
                <a:gd name="T98" fmla="*/ 2147483647 w 164"/>
                <a:gd name="T99" fmla="*/ 2147483647 h 197"/>
                <a:gd name="T100" fmla="*/ 2147483647 w 164"/>
                <a:gd name="T101" fmla="*/ 2147483647 h 197"/>
                <a:gd name="T102" fmla="*/ 2147483647 w 164"/>
                <a:gd name="T103" fmla="*/ 2147483647 h 197"/>
                <a:gd name="T104" fmla="*/ 2147483647 w 164"/>
                <a:gd name="T105" fmla="*/ 2147483647 h 197"/>
                <a:gd name="T106" fmla="*/ 2147483647 w 164"/>
                <a:gd name="T107" fmla="*/ 2147483647 h 197"/>
                <a:gd name="T108" fmla="*/ 2147483647 w 164"/>
                <a:gd name="T109" fmla="*/ 2147483647 h 197"/>
                <a:gd name="T110" fmla="*/ 2147483647 w 164"/>
                <a:gd name="T111" fmla="*/ 2147483647 h 197"/>
                <a:gd name="T112" fmla="*/ 2147483647 w 164"/>
                <a:gd name="T113" fmla="*/ 2147483647 h 197"/>
                <a:gd name="T114" fmla="*/ 2147483647 w 164"/>
                <a:gd name="T115" fmla="*/ 2147483647 h 197"/>
                <a:gd name="T116" fmla="*/ 2147483647 w 164"/>
                <a:gd name="T117" fmla="*/ 2147483647 h 197"/>
                <a:gd name="T118" fmla="*/ 2147483647 w 164"/>
                <a:gd name="T119" fmla="*/ 2147483647 h 197"/>
                <a:gd name="T120" fmla="*/ 2147483647 w 164"/>
                <a:gd name="T121" fmla="*/ 2147483647 h 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701779" y="1328738"/>
            <a:ext cx="1296590" cy="1296591"/>
            <a:chOff x="6269753" y="1914525"/>
            <a:chExt cx="1728787" cy="1728787"/>
          </a:xfrm>
        </p:grpSpPr>
        <p:sp>
          <p:nvSpPr>
            <p:cNvPr id="7" name="椭圆 6"/>
            <p:cNvSpPr/>
            <p:nvPr/>
          </p:nvSpPr>
          <p:spPr>
            <a:xfrm>
              <a:off x="6269753" y="1914525"/>
              <a:ext cx="1728787" cy="1728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32" name="Freeform 139"/>
            <p:cNvSpPr>
              <a:spLocks noEditPoints="1"/>
            </p:cNvSpPr>
            <p:nvPr/>
          </p:nvSpPr>
          <p:spPr bwMode="auto">
            <a:xfrm>
              <a:off x="6734050" y="2493018"/>
              <a:ext cx="800192" cy="571800"/>
            </a:xfrm>
            <a:custGeom>
              <a:avLst/>
              <a:gdLst>
                <a:gd name="T0" fmla="*/ 2147483647 w 206"/>
                <a:gd name="T1" fmla="*/ 2147483647 h 147"/>
                <a:gd name="T2" fmla="*/ 2147483647 w 206"/>
                <a:gd name="T3" fmla="*/ 2147483647 h 147"/>
                <a:gd name="T4" fmla="*/ 2147483647 w 206"/>
                <a:gd name="T5" fmla="*/ 0 h 147"/>
                <a:gd name="T6" fmla="*/ 2147483647 w 206"/>
                <a:gd name="T7" fmla="*/ 0 h 147"/>
                <a:gd name="T8" fmla="*/ 2147483647 w 206"/>
                <a:gd name="T9" fmla="*/ 2147483647 h 147"/>
                <a:gd name="T10" fmla="*/ 2147483647 w 206"/>
                <a:gd name="T11" fmla="*/ 2147483647 h 147"/>
                <a:gd name="T12" fmla="*/ 0 w 206"/>
                <a:gd name="T13" fmla="*/ 2147483647 h 147"/>
                <a:gd name="T14" fmla="*/ 0 w 206"/>
                <a:gd name="T15" fmla="*/ 2147483647 h 147"/>
                <a:gd name="T16" fmla="*/ 2147483647 w 206"/>
                <a:gd name="T17" fmla="*/ 2147483647 h 147"/>
                <a:gd name="T18" fmla="*/ 2147483647 w 206"/>
                <a:gd name="T19" fmla="*/ 2147483647 h 147"/>
                <a:gd name="T20" fmla="*/ 2147483647 w 206"/>
                <a:gd name="T21" fmla="*/ 2147483647 h 147"/>
                <a:gd name="T22" fmla="*/ 2147483647 w 206"/>
                <a:gd name="T23" fmla="*/ 2147483647 h 147"/>
                <a:gd name="T24" fmla="*/ 2147483647 w 206"/>
                <a:gd name="T25" fmla="*/ 2147483647 h 147"/>
                <a:gd name="T26" fmla="*/ 2147483647 w 206"/>
                <a:gd name="T27" fmla="*/ 2147483647 h 147"/>
                <a:gd name="T28" fmla="*/ 2147483647 w 206"/>
                <a:gd name="T29" fmla="*/ 2147483647 h 147"/>
                <a:gd name="T30" fmla="*/ 2147483647 w 206"/>
                <a:gd name="T31" fmla="*/ 2147483647 h 147"/>
                <a:gd name="T32" fmla="*/ 2147483647 w 206"/>
                <a:gd name="T33" fmla="*/ 2147483647 h 147"/>
                <a:gd name="T34" fmla="*/ 2147483647 w 206"/>
                <a:gd name="T35" fmla="*/ 2147483647 h 147"/>
                <a:gd name="T36" fmla="*/ 2147483647 w 206"/>
                <a:gd name="T37" fmla="*/ 2147483647 h 147"/>
                <a:gd name="T38" fmla="*/ 2147483647 w 206"/>
                <a:gd name="T39" fmla="*/ 2147483647 h 147"/>
                <a:gd name="T40" fmla="*/ 2147483647 w 206"/>
                <a:gd name="T41" fmla="*/ 2147483647 h 147"/>
                <a:gd name="T42" fmla="*/ 2147483647 w 206"/>
                <a:gd name="T43" fmla="*/ 2147483647 h 147"/>
                <a:gd name="T44" fmla="*/ 2147483647 w 206"/>
                <a:gd name="T45" fmla="*/ 2147483647 h 147"/>
                <a:gd name="T46" fmla="*/ 2147483647 w 206"/>
                <a:gd name="T47" fmla="*/ 2147483647 h 147"/>
                <a:gd name="T48" fmla="*/ 2147483647 w 206"/>
                <a:gd name="T49" fmla="*/ 2147483647 h 147"/>
                <a:gd name="T50" fmla="*/ 2147483647 w 206"/>
                <a:gd name="T51" fmla="*/ 2147483647 h 147"/>
                <a:gd name="T52" fmla="*/ 2147483647 w 206"/>
                <a:gd name="T53" fmla="*/ 2147483647 h 147"/>
                <a:gd name="T54" fmla="*/ 2147483647 w 206"/>
                <a:gd name="T55" fmla="*/ 2147483647 h 147"/>
                <a:gd name="T56" fmla="*/ 2147483647 w 206"/>
                <a:gd name="T57" fmla="*/ 2147483647 h 147"/>
                <a:gd name="T58" fmla="*/ 2147483647 w 206"/>
                <a:gd name="T59" fmla="*/ 2147483647 h 147"/>
                <a:gd name="T60" fmla="*/ 2147483647 w 206"/>
                <a:gd name="T61" fmla="*/ 2147483647 h 147"/>
                <a:gd name="T62" fmla="*/ 2147483647 w 206"/>
                <a:gd name="T63" fmla="*/ 2147483647 h 147"/>
                <a:gd name="T64" fmla="*/ 2147483647 w 206"/>
                <a:gd name="T65" fmla="*/ 2147483647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147">
                  <a:moveTo>
                    <a:pt x="191" y="114"/>
                  </a:moveTo>
                  <a:cubicBezTo>
                    <a:pt x="191" y="16"/>
                    <a:pt x="191" y="16"/>
                    <a:pt x="191" y="16"/>
                  </a:cubicBezTo>
                  <a:cubicBezTo>
                    <a:pt x="191" y="8"/>
                    <a:pt x="184" y="0"/>
                    <a:pt x="1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6" y="8"/>
                    <a:pt x="16" y="16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0"/>
                    <a:pt x="7" y="147"/>
                    <a:pt x="16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9" y="147"/>
                    <a:pt x="206" y="140"/>
                    <a:pt x="206" y="132"/>
                  </a:cubicBezTo>
                  <a:cubicBezTo>
                    <a:pt x="206" y="114"/>
                    <a:pt x="206" y="114"/>
                    <a:pt x="206" y="114"/>
                  </a:cubicBezTo>
                  <a:lnTo>
                    <a:pt x="191" y="114"/>
                  </a:lnTo>
                  <a:close/>
                  <a:moveTo>
                    <a:pt x="24" y="16"/>
                  </a:moveTo>
                  <a:cubicBezTo>
                    <a:pt x="24" y="12"/>
                    <a:pt x="27" y="8"/>
                    <a:pt x="32" y="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9" y="8"/>
                    <a:pt x="183" y="12"/>
                    <a:pt x="183" y="16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24" y="114"/>
                    <a:pt x="24" y="114"/>
                    <a:pt x="24" y="114"/>
                  </a:cubicBezTo>
                  <a:lnTo>
                    <a:pt x="24" y="16"/>
                  </a:lnTo>
                  <a:close/>
                  <a:moveTo>
                    <a:pt x="198" y="132"/>
                  </a:moveTo>
                  <a:cubicBezTo>
                    <a:pt x="198" y="136"/>
                    <a:pt x="195" y="139"/>
                    <a:pt x="191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1" y="139"/>
                    <a:pt x="8" y="136"/>
                    <a:pt x="8" y="13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7" y="126"/>
                    <a:pt x="71" y="128"/>
                    <a:pt x="7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6" y="128"/>
                    <a:pt x="140" y="126"/>
                    <a:pt x="14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8" y="122"/>
                    <a:pt x="198" y="122"/>
                    <a:pt x="198" y="122"/>
                  </a:cubicBezTo>
                  <a:lnTo>
                    <a:pt x="198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673454" y="1328738"/>
            <a:ext cx="1296590" cy="1296591"/>
            <a:chOff x="8898653" y="1914525"/>
            <a:chExt cx="1728787" cy="1728787"/>
          </a:xfrm>
        </p:grpSpPr>
        <p:sp>
          <p:nvSpPr>
            <p:cNvPr id="8" name="椭圆 7"/>
            <p:cNvSpPr/>
            <p:nvPr/>
          </p:nvSpPr>
          <p:spPr>
            <a:xfrm>
              <a:off x="8898653" y="1914525"/>
              <a:ext cx="1728787" cy="17287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30" name="Freeform 21"/>
            <p:cNvSpPr>
              <a:spLocks noEditPoints="1"/>
            </p:cNvSpPr>
            <p:nvPr/>
          </p:nvSpPr>
          <p:spPr bwMode="auto">
            <a:xfrm>
              <a:off x="9393974" y="2418097"/>
              <a:ext cx="738144" cy="721642"/>
            </a:xfrm>
            <a:custGeom>
              <a:avLst/>
              <a:gdLst>
                <a:gd name="T0" fmla="*/ 2147483647 w 208"/>
                <a:gd name="T1" fmla="*/ 2147483647 h 203"/>
                <a:gd name="T2" fmla="*/ 2147483647 w 208"/>
                <a:gd name="T3" fmla="*/ 2147483647 h 203"/>
                <a:gd name="T4" fmla="*/ 2147483647 w 208"/>
                <a:gd name="T5" fmla="*/ 2147483647 h 203"/>
                <a:gd name="T6" fmla="*/ 2147483647 w 208"/>
                <a:gd name="T7" fmla="*/ 2147483647 h 203"/>
                <a:gd name="T8" fmla="*/ 2147483647 w 208"/>
                <a:gd name="T9" fmla="*/ 2147483647 h 203"/>
                <a:gd name="T10" fmla="*/ 0 w 208"/>
                <a:gd name="T11" fmla="*/ 2147483647 h 203"/>
                <a:gd name="T12" fmla="*/ 2147483647 w 208"/>
                <a:gd name="T13" fmla="*/ 2147483647 h 203"/>
                <a:gd name="T14" fmla="*/ 2147483647 w 208"/>
                <a:gd name="T15" fmla="*/ 2147483647 h 203"/>
                <a:gd name="T16" fmla="*/ 2147483647 w 208"/>
                <a:gd name="T17" fmla="*/ 2147483647 h 203"/>
                <a:gd name="T18" fmla="*/ 2147483647 w 208"/>
                <a:gd name="T19" fmla="*/ 2147483647 h 203"/>
                <a:gd name="T20" fmla="*/ 2147483647 w 208"/>
                <a:gd name="T21" fmla="*/ 2147483647 h 203"/>
                <a:gd name="T22" fmla="*/ 2147483647 w 208"/>
                <a:gd name="T23" fmla="*/ 2147483647 h 203"/>
                <a:gd name="T24" fmla="*/ 2147483647 w 208"/>
                <a:gd name="T25" fmla="*/ 2147483647 h 203"/>
                <a:gd name="T26" fmla="*/ 2147483647 w 208"/>
                <a:gd name="T27" fmla="*/ 2147483647 h 203"/>
                <a:gd name="T28" fmla="*/ 2147483647 w 208"/>
                <a:gd name="T29" fmla="*/ 2147483647 h 203"/>
                <a:gd name="T30" fmla="*/ 2147483647 w 208"/>
                <a:gd name="T31" fmla="*/ 2147483647 h 203"/>
                <a:gd name="T32" fmla="*/ 2147483647 w 208"/>
                <a:gd name="T33" fmla="*/ 2147483647 h 203"/>
                <a:gd name="T34" fmla="*/ 2147483647 w 208"/>
                <a:gd name="T35" fmla="*/ 2147483647 h 203"/>
                <a:gd name="T36" fmla="*/ 2147483647 w 208"/>
                <a:gd name="T37" fmla="*/ 2147483647 h 203"/>
                <a:gd name="T38" fmla="*/ 2147483647 w 208"/>
                <a:gd name="T39" fmla="*/ 2147483647 h 203"/>
                <a:gd name="T40" fmla="*/ 2147483647 w 208"/>
                <a:gd name="T41" fmla="*/ 2147483647 h 203"/>
                <a:gd name="T42" fmla="*/ 2147483647 w 208"/>
                <a:gd name="T43" fmla="*/ 2147483647 h 203"/>
                <a:gd name="T44" fmla="*/ 2147483647 w 208"/>
                <a:gd name="T45" fmla="*/ 2147483647 h 203"/>
                <a:gd name="T46" fmla="*/ 2147483647 w 208"/>
                <a:gd name="T47" fmla="*/ 2147483647 h 203"/>
                <a:gd name="T48" fmla="*/ 2147483647 w 208"/>
                <a:gd name="T49" fmla="*/ 2147483647 h 203"/>
                <a:gd name="T50" fmla="*/ 2147483647 w 208"/>
                <a:gd name="T51" fmla="*/ 2147483647 h 203"/>
                <a:gd name="T52" fmla="*/ 2147483647 w 208"/>
                <a:gd name="T53" fmla="*/ 2147483647 h 203"/>
                <a:gd name="T54" fmla="*/ 2147483647 w 208"/>
                <a:gd name="T55" fmla="*/ 2147483647 h 203"/>
                <a:gd name="T56" fmla="*/ 2147483647 w 208"/>
                <a:gd name="T57" fmla="*/ 2147483647 h 203"/>
                <a:gd name="T58" fmla="*/ 2147483647 w 208"/>
                <a:gd name="T59" fmla="*/ 2147483647 h 203"/>
                <a:gd name="T60" fmla="*/ 2147483647 w 208"/>
                <a:gd name="T61" fmla="*/ 2147483647 h 203"/>
                <a:gd name="T62" fmla="*/ 2147483647 w 208"/>
                <a:gd name="T63" fmla="*/ 2147483647 h 203"/>
                <a:gd name="T64" fmla="*/ 2147483647 w 208"/>
                <a:gd name="T65" fmla="*/ 2147483647 h 203"/>
                <a:gd name="T66" fmla="*/ 2147483647 w 208"/>
                <a:gd name="T67" fmla="*/ 2147483647 h 203"/>
                <a:gd name="T68" fmla="*/ 2147483647 w 208"/>
                <a:gd name="T69" fmla="*/ 2147483647 h 203"/>
                <a:gd name="T70" fmla="*/ 2147483647 w 208"/>
                <a:gd name="T71" fmla="*/ 2147483647 h 203"/>
                <a:gd name="T72" fmla="*/ 2147483647 w 208"/>
                <a:gd name="T73" fmla="*/ 2147483647 h 203"/>
                <a:gd name="T74" fmla="*/ 2147483647 w 208"/>
                <a:gd name="T75" fmla="*/ 2147483647 h 203"/>
                <a:gd name="T76" fmla="*/ 2147483647 w 208"/>
                <a:gd name="T77" fmla="*/ 2147483647 h 203"/>
                <a:gd name="T78" fmla="*/ 2147483647 w 208"/>
                <a:gd name="T79" fmla="*/ 2147483647 h 203"/>
                <a:gd name="T80" fmla="*/ 2147483647 w 208"/>
                <a:gd name="T81" fmla="*/ 2147483647 h 203"/>
                <a:gd name="T82" fmla="*/ 2147483647 w 208"/>
                <a:gd name="T83" fmla="*/ 2147483647 h 203"/>
                <a:gd name="T84" fmla="*/ 2147483647 w 208"/>
                <a:gd name="T85" fmla="*/ 2147483647 h 203"/>
                <a:gd name="T86" fmla="*/ 2147483647 w 208"/>
                <a:gd name="T87" fmla="*/ 2147483647 h 203"/>
                <a:gd name="T88" fmla="*/ 2147483647 w 208"/>
                <a:gd name="T89" fmla="*/ 2147483647 h 203"/>
                <a:gd name="T90" fmla="*/ 2147483647 w 208"/>
                <a:gd name="T91" fmla="*/ 2147483647 h 203"/>
                <a:gd name="T92" fmla="*/ 2147483647 w 208"/>
                <a:gd name="T93" fmla="*/ 2147483647 h 2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8" h="203">
                  <a:moveTo>
                    <a:pt x="207" y="104"/>
                  </a:moveTo>
                  <a:cubicBezTo>
                    <a:pt x="206" y="103"/>
                    <a:pt x="204" y="102"/>
                    <a:pt x="201" y="101"/>
                  </a:cubicBezTo>
                  <a:cubicBezTo>
                    <a:pt x="201" y="100"/>
                    <a:pt x="200" y="99"/>
                    <a:pt x="200" y="99"/>
                  </a:cubicBezTo>
                  <a:cubicBezTo>
                    <a:pt x="199" y="96"/>
                    <a:pt x="197" y="95"/>
                    <a:pt x="195" y="95"/>
                  </a:cubicBezTo>
                  <a:cubicBezTo>
                    <a:pt x="190" y="94"/>
                    <a:pt x="185" y="96"/>
                    <a:pt x="182" y="98"/>
                  </a:cubicBezTo>
                  <a:cubicBezTo>
                    <a:pt x="175" y="74"/>
                    <a:pt x="155" y="54"/>
                    <a:pt x="128" y="45"/>
                  </a:cubicBezTo>
                  <a:cubicBezTo>
                    <a:pt x="130" y="41"/>
                    <a:pt x="131" y="37"/>
                    <a:pt x="131" y="32"/>
                  </a:cubicBezTo>
                  <a:cubicBezTo>
                    <a:pt x="131" y="14"/>
                    <a:pt x="117" y="0"/>
                    <a:pt x="99" y="0"/>
                  </a:cubicBezTo>
                  <a:cubicBezTo>
                    <a:pt x="81" y="0"/>
                    <a:pt x="67" y="14"/>
                    <a:pt x="67" y="32"/>
                  </a:cubicBezTo>
                  <a:cubicBezTo>
                    <a:pt x="67" y="37"/>
                    <a:pt x="68" y="42"/>
                    <a:pt x="70" y="46"/>
                  </a:cubicBezTo>
                  <a:cubicBezTo>
                    <a:pt x="61" y="49"/>
                    <a:pt x="52" y="53"/>
                    <a:pt x="45" y="59"/>
                  </a:cubicBezTo>
                  <a:cubicBezTo>
                    <a:pt x="36" y="54"/>
                    <a:pt x="27" y="54"/>
                    <a:pt x="21" y="5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3" y="83"/>
                    <a:pt x="19" y="91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6" y="99"/>
                    <a:pt x="0" y="105"/>
                    <a:pt x="0" y="11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4"/>
                    <a:pt x="6" y="160"/>
                    <a:pt x="12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5" y="166"/>
                    <a:pt x="42" y="172"/>
                    <a:pt x="49" y="177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49" y="199"/>
                    <a:pt x="53" y="203"/>
                    <a:pt x="5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7" y="203"/>
                    <a:pt x="81" y="199"/>
                    <a:pt x="81" y="194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92" y="192"/>
                    <a:pt x="104" y="193"/>
                    <a:pt x="116" y="190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6" y="199"/>
                    <a:pt x="120" y="203"/>
                    <a:pt x="125" y="203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8" y="199"/>
                    <a:pt x="148" y="194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71" y="164"/>
                    <a:pt x="185" y="141"/>
                    <a:pt x="185" y="116"/>
                  </a:cubicBezTo>
                  <a:cubicBezTo>
                    <a:pt x="185" y="112"/>
                    <a:pt x="184" y="107"/>
                    <a:pt x="183" y="102"/>
                  </a:cubicBezTo>
                  <a:cubicBezTo>
                    <a:pt x="186" y="100"/>
                    <a:pt x="191" y="98"/>
                    <a:pt x="194" y="98"/>
                  </a:cubicBezTo>
                  <a:cubicBezTo>
                    <a:pt x="195" y="99"/>
                    <a:pt x="196" y="99"/>
                    <a:pt x="196" y="100"/>
                  </a:cubicBezTo>
                  <a:cubicBezTo>
                    <a:pt x="194" y="100"/>
                    <a:pt x="192" y="100"/>
                    <a:pt x="191" y="101"/>
                  </a:cubicBezTo>
                  <a:cubicBezTo>
                    <a:pt x="189" y="102"/>
                    <a:pt x="188" y="105"/>
                    <a:pt x="189" y="107"/>
                  </a:cubicBezTo>
                  <a:cubicBezTo>
                    <a:pt x="189" y="109"/>
                    <a:pt x="191" y="111"/>
                    <a:pt x="194" y="111"/>
                  </a:cubicBezTo>
                  <a:cubicBezTo>
                    <a:pt x="194" y="111"/>
                    <a:pt x="195" y="111"/>
                    <a:pt x="195" y="111"/>
                  </a:cubicBezTo>
                  <a:cubicBezTo>
                    <a:pt x="196" y="111"/>
                    <a:pt x="198" y="110"/>
                    <a:pt x="199" y="109"/>
                  </a:cubicBezTo>
                  <a:cubicBezTo>
                    <a:pt x="200" y="108"/>
                    <a:pt x="200" y="107"/>
                    <a:pt x="201" y="105"/>
                  </a:cubicBezTo>
                  <a:cubicBezTo>
                    <a:pt x="202" y="106"/>
                    <a:pt x="204" y="106"/>
                    <a:pt x="204" y="107"/>
                  </a:cubicBezTo>
                  <a:cubicBezTo>
                    <a:pt x="205" y="108"/>
                    <a:pt x="206" y="108"/>
                    <a:pt x="207" y="107"/>
                  </a:cubicBezTo>
                  <a:cubicBezTo>
                    <a:pt x="208" y="106"/>
                    <a:pt x="208" y="105"/>
                    <a:pt x="207" y="104"/>
                  </a:cubicBezTo>
                  <a:close/>
                  <a:moveTo>
                    <a:pt x="99" y="8"/>
                  </a:moveTo>
                  <a:cubicBezTo>
                    <a:pt x="112" y="8"/>
                    <a:pt x="123" y="18"/>
                    <a:pt x="123" y="32"/>
                  </a:cubicBezTo>
                  <a:cubicBezTo>
                    <a:pt x="123" y="37"/>
                    <a:pt x="121" y="41"/>
                    <a:pt x="119" y="45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5"/>
                    <a:pt x="119" y="46"/>
                    <a:pt x="118" y="46"/>
                  </a:cubicBezTo>
                  <a:cubicBezTo>
                    <a:pt x="118" y="46"/>
                    <a:pt x="117" y="47"/>
                    <a:pt x="117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5" y="49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3" y="51"/>
                    <a:pt x="112" y="52"/>
                    <a:pt x="110" y="53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3"/>
                    <a:pt x="108" y="54"/>
                    <a:pt x="108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6" y="54"/>
                    <a:pt x="106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6"/>
                  </a:cubicBezTo>
                  <a:cubicBezTo>
                    <a:pt x="101" y="56"/>
                    <a:pt x="100" y="56"/>
                    <a:pt x="99" y="56"/>
                  </a:cubicBezTo>
                  <a:cubicBezTo>
                    <a:pt x="98" y="56"/>
                    <a:pt x="97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4" y="55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2" y="55"/>
                    <a:pt x="92" y="54"/>
                    <a:pt x="91" y="54"/>
                  </a:cubicBezTo>
                  <a:cubicBezTo>
                    <a:pt x="91" y="54"/>
                    <a:pt x="91" y="54"/>
                    <a:pt x="90" y="54"/>
                  </a:cubicBezTo>
                  <a:cubicBezTo>
                    <a:pt x="87" y="53"/>
                    <a:pt x="84" y="51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7"/>
                    <a:pt x="80" y="47"/>
                    <a:pt x="80" y="46"/>
                  </a:cubicBezTo>
                  <a:cubicBezTo>
                    <a:pt x="79" y="46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6" y="41"/>
                    <a:pt x="75" y="37"/>
                    <a:pt x="75" y="32"/>
                  </a:cubicBezTo>
                  <a:cubicBezTo>
                    <a:pt x="75" y="18"/>
                    <a:pt x="86" y="8"/>
                    <a:pt x="99" y="8"/>
                  </a:cubicBezTo>
                  <a:close/>
                  <a:moveTo>
                    <a:pt x="142" y="173"/>
                  </a:moveTo>
                  <a:cubicBezTo>
                    <a:pt x="140" y="174"/>
                    <a:pt x="140" y="174"/>
                    <a:pt x="140" y="174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5"/>
                    <a:pt x="124" y="195"/>
                    <a:pt x="124" y="194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05" y="185"/>
                    <a:pt x="91" y="185"/>
                    <a:pt x="78" y="181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2" y="195"/>
                    <a:pt x="72" y="195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5"/>
                    <a:pt x="57" y="194"/>
                    <a:pt x="57" y="194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47" y="167"/>
                    <a:pt x="41" y="161"/>
                    <a:pt x="35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0" y="152"/>
                    <a:pt x="8" y="150"/>
                    <a:pt x="8" y="14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09"/>
                    <a:pt x="10" y="107"/>
                    <a:pt x="12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6" y="95"/>
                    <a:pt x="30" y="86"/>
                    <a:pt x="36" y="7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3" y="63"/>
                    <a:pt x="38" y="64"/>
                    <a:pt x="43" y="67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6" y="60"/>
                    <a:pt x="65" y="56"/>
                    <a:pt x="75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6" y="54"/>
                    <a:pt x="76" y="54"/>
                    <a:pt x="77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8" y="56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81" y="58"/>
                    <a:pt x="81" y="58"/>
                  </a:cubicBezTo>
                  <a:cubicBezTo>
                    <a:pt x="76" y="59"/>
                    <a:pt x="71" y="61"/>
                    <a:pt x="66" y="64"/>
                  </a:cubicBezTo>
                  <a:cubicBezTo>
                    <a:pt x="64" y="65"/>
                    <a:pt x="63" y="67"/>
                    <a:pt x="64" y="69"/>
                  </a:cubicBezTo>
                  <a:cubicBezTo>
                    <a:pt x="65" y="71"/>
                    <a:pt x="68" y="72"/>
                    <a:pt x="70" y="71"/>
                  </a:cubicBezTo>
                  <a:cubicBezTo>
                    <a:pt x="79" y="66"/>
                    <a:pt x="89" y="64"/>
                    <a:pt x="100" y="64"/>
                  </a:cubicBezTo>
                  <a:cubicBezTo>
                    <a:pt x="111" y="64"/>
                    <a:pt x="122" y="67"/>
                    <a:pt x="131" y="72"/>
                  </a:cubicBezTo>
                  <a:cubicBezTo>
                    <a:pt x="132" y="72"/>
                    <a:pt x="132" y="72"/>
                    <a:pt x="133" y="72"/>
                  </a:cubicBezTo>
                  <a:cubicBezTo>
                    <a:pt x="135" y="72"/>
                    <a:pt x="136" y="71"/>
                    <a:pt x="137" y="70"/>
                  </a:cubicBezTo>
                  <a:cubicBezTo>
                    <a:pt x="138" y="68"/>
                    <a:pt x="137" y="66"/>
                    <a:pt x="135" y="65"/>
                  </a:cubicBezTo>
                  <a:cubicBezTo>
                    <a:pt x="129" y="62"/>
                    <a:pt x="123" y="59"/>
                    <a:pt x="117" y="58"/>
                  </a:cubicBezTo>
                  <a:cubicBezTo>
                    <a:pt x="117" y="58"/>
                    <a:pt x="118" y="58"/>
                    <a:pt x="118" y="57"/>
                  </a:cubicBezTo>
                  <a:cubicBezTo>
                    <a:pt x="118" y="57"/>
                    <a:pt x="118" y="57"/>
                    <a:pt x="119" y="57"/>
                  </a:cubicBezTo>
                  <a:cubicBezTo>
                    <a:pt x="119" y="56"/>
                    <a:pt x="120" y="56"/>
                    <a:pt x="120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4"/>
                    <a:pt x="122" y="53"/>
                    <a:pt x="123" y="53"/>
                  </a:cubicBezTo>
                  <a:cubicBezTo>
                    <a:pt x="123" y="53"/>
                    <a:pt x="123" y="52"/>
                    <a:pt x="123" y="52"/>
                  </a:cubicBezTo>
                  <a:cubicBezTo>
                    <a:pt x="155" y="61"/>
                    <a:pt x="177" y="87"/>
                    <a:pt x="177" y="116"/>
                  </a:cubicBezTo>
                  <a:cubicBezTo>
                    <a:pt x="177" y="139"/>
                    <a:pt x="164" y="160"/>
                    <a:pt x="142" y="173"/>
                  </a:cubicBezTo>
                  <a:close/>
                  <a:moveTo>
                    <a:pt x="196" y="107"/>
                  </a:moveTo>
                  <a:cubicBezTo>
                    <a:pt x="195" y="107"/>
                    <a:pt x="195" y="107"/>
                    <a:pt x="195" y="107"/>
                  </a:cubicBezTo>
                  <a:cubicBezTo>
                    <a:pt x="194" y="107"/>
                    <a:pt x="193" y="107"/>
                    <a:pt x="193" y="106"/>
                  </a:cubicBezTo>
                  <a:cubicBezTo>
                    <a:pt x="192" y="105"/>
                    <a:pt x="193" y="104"/>
                    <a:pt x="193" y="104"/>
                  </a:cubicBezTo>
                  <a:cubicBezTo>
                    <a:pt x="193" y="104"/>
                    <a:pt x="194" y="104"/>
                    <a:pt x="194" y="104"/>
                  </a:cubicBezTo>
                  <a:cubicBezTo>
                    <a:pt x="195" y="104"/>
                    <a:pt x="196" y="104"/>
                    <a:pt x="197" y="104"/>
                  </a:cubicBezTo>
                  <a:cubicBezTo>
                    <a:pt x="196" y="105"/>
                    <a:pt x="196" y="106"/>
                    <a:pt x="196" y="107"/>
                  </a:cubicBezTo>
                  <a:close/>
                  <a:moveTo>
                    <a:pt x="55" y="103"/>
                  </a:moveTo>
                  <a:cubicBezTo>
                    <a:pt x="55" y="107"/>
                    <a:pt x="52" y="110"/>
                    <a:pt x="49" y="110"/>
                  </a:cubicBezTo>
                  <a:cubicBezTo>
                    <a:pt x="45" y="110"/>
                    <a:pt x="42" y="107"/>
                    <a:pt x="42" y="103"/>
                  </a:cubicBezTo>
                  <a:cubicBezTo>
                    <a:pt x="42" y="99"/>
                    <a:pt x="45" y="96"/>
                    <a:pt x="49" y="96"/>
                  </a:cubicBezTo>
                  <a:cubicBezTo>
                    <a:pt x="52" y="96"/>
                    <a:pt x="55" y="99"/>
                    <a:pt x="55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730104" y="1328738"/>
            <a:ext cx="1296590" cy="1296591"/>
            <a:chOff x="3640853" y="1914525"/>
            <a:chExt cx="1728787" cy="1728787"/>
          </a:xfrm>
        </p:grpSpPr>
        <p:sp>
          <p:nvSpPr>
            <p:cNvPr id="6" name="椭圆 5"/>
            <p:cNvSpPr/>
            <p:nvPr/>
          </p:nvSpPr>
          <p:spPr>
            <a:xfrm>
              <a:off x="3640853" y="1914525"/>
              <a:ext cx="1728787" cy="1728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28" name="Freeform 133"/>
            <p:cNvSpPr>
              <a:spLocks noEditPoints="1"/>
            </p:cNvSpPr>
            <p:nvPr/>
          </p:nvSpPr>
          <p:spPr bwMode="auto">
            <a:xfrm>
              <a:off x="4112754" y="2386427"/>
              <a:ext cx="784984" cy="784982"/>
            </a:xfrm>
            <a:custGeom>
              <a:avLst/>
              <a:gdLst>
                <a:gd name="T0" fmla="*/ 0 w 80"/>
                <a:gd name="T1" fmla="*/ 2147483647 h 80"/>
                <a:gd name="T2" fmla="*/ 2147483647 w 80"/>
                <a:gd name="T3" fmla="*/ 2147483647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2147483647 w 80"/>
                <a:gd name="T55" fmla="*/ 2147483647 h 80"/>
                <a:gd name="T56" fmla="*/ 2147483647 w 80"/>
                <a:gd name="T57" fmla="*/ 2147483647 h 80"/>
                <a:gd name="T58" fmla="*/ 2147483647 w 80"/>
                <a:gd name="T59" fmla="*/ 2147483647 h 80"/>
                <a:gd name="T60" fmla="*/ 2147483647 w 80"/>
                <a:gd name="T61" fmla="*/ 2147483647 h 80"/>
                <a:gd name="T62" fmla="*/ 2147483647 w 80"/>
                <a:gd name="T63" fmla="*/ 2147483647 h 80"/>
                <a:gd name="T64" fmla="*/ 2147483647 w 80"/>
                <a:gd name="T65" fmla="*/ 2147483647 h 80"/>
                <a:gd name="T66" fmla="*/ 2147483647 w 80"/>
                <a:gd name="T67" fmla="*/ 2147483647 h 80"/>
                <a:gd name="T68" fmla="*/ 2147483647 w 80"/>
                <a:gd name="T69" fmla="*/ 2147483647 h 80"/>
                <a:gd name="T70" fmla="*/ 2147483647 w 80"/>
                <a:gd name="T71" fmla="*/ 2147483647 h 80"/>
                <a:gd name="T72" fmla="*/ 2147483647 w 80"/>
                <a:gd name="T73" fmla="*/ 2147483647 h 80"/>
                <a:gd name="T74" fmla="*/ 2147483647 w 80"/>
                <a:gd name="T75" fmla="*/ 2147483647 h 80"/>
                <a:gd name="T76" fmla="*/ 2147483647 w 80"/>
                <a:gd name="T77" fmla="*/ 2147483647 h 80"/>
                <a:gd name="T78" fmla="*/ 2147483647 w 80"/>
                <a:gd name="T79" fmla="*/ 2147483647 h 80"/>
                <a:gd name="T80" fmla="*/ 2147483647 w 80"/>
                <a:gd name="T81" fmla="*/ 2147483647 h 80"/>
                <a:gd name="T82" fmla="*/ 2147483647 w 80"/>
                <a:gd name="T83" fmla="*/ 2147483647 h 80"/>
                <a:gd name="T84" fmla="*/ 2147483647 w 80"/>
                <a:gd name="T85" fmla="*/ 2147483647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3" y="76"/>
                  </a:moveTo>
                  <a:cubicBezTo>
                    <a:pt x="30" y="72"/>
                    <a:pt x="27" y="67"/>
                    <a:pt x="25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7" y="77"/>
                    <a:pt x="35" y="77"/>
                    <a:pt x="33" y="76"/>
                  </a:cubicBezTo>
                  <a:close/>
                  <a:moveTo>
                    <a:pt x="3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7"/>
                    <a:pt x="19" y="53"/>
                    <a:pt x="21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5" y="53"/>
                    <a:pt x="3" y="47"/>
                    <a:pt x="3" y="41"/>
                  </a:cubicBezTo>
                  <a:close/>
                  <a:moveTo>
                    <a:pt x="42" y="19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50" y="8"/>
                    <a:pt x="53" y="13"/>
                    <a:pt x="55" y="19"/>
                  </a:cubicBezTo>
                  <a:lnTo>
                    <a:pt x="42" y="19"/>
                  </a:lnTo>
                  <a:close/>
                  <a:moveTo>
                    <a:pt x="56" y="22"/>
                  </a:moveTo>
                  <a:cubicBezTo>
                    <a:pt x="58" y="27"/>
                    <a:pt x="58" y="33"/>
                    <a:pt x="59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56" y="22"/>
                  </a:lnTo>
                  <a:close/>
                  <a:moveTo>
                    <a:pt x="39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3"/>
                    <a:pt x="30" y="8"/>
                    <a:pt x="33" y="3"/>
                  </a:cubicBezTo>
                  <a:cubicBezTo>
                    <a:pt x="35" y="3"/>
                    <a:pt x="37" y="3"/>
                    <a:pt x="39" y="3"/>
                  </a:cubicBezTo>
                  <a:lnTo>
                    <a:pt x="39" y="19"/>
                  </a:lnTo>
                  <a:close/>
                  <a:moveTo>
                    <a:pt x="39" y="22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3"/>
                    <a:pt x="22" y="27"/>
                    <a:pt x="24" y="22"/>
                  </a:cubicBezTo>
                  <a:lnTo>
                    <a:pt x="39" y="22"/>
                  </a:lnTo>
                  <a:close/>
                  <a:moveTo>
                    <a:pt x="18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32"/>
                    <a:pt x="5" y="27"/>
                    <a:pt x="8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7"/>
                    <a:pt x="19" y="33"/>
                    <a:pt x="18" y="38"/>
                  </a:cubicBezTo>
                  <a:close/>
                  <a:moveTo>
                    <a:pt x="21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3"/>
                    <a:pt x="21" y="47"/>
                    <a:pt x="21" y="41"/>
                  </a:cubicBezTo>
                  <a:close/>
                  <a:moveTo>
                    <a:pt x="42" y="61"/>
                  </a:moveTo>
                  <a:cubicBezTo>
                    <a:pt x="55" y="61"/>
                    <a:pt x="55" y="61"/>
                    <a:pt x="55" y="61"/>
                  </a:cubicBezTo>
                  <a:cubicBezTo>
                    <a:pt x="53" y="67"/>
                    <a:pt x="50" y="72"/>
                    <a:pt x="46" y="77"/>
                  </a:cubicBezTo>
                  <a:cubicBezTo>
                    <a:pt x="45" y="77"/>
                    <a:pt x="43" y="77"/>
                    <a:pt x="42" y="77"/>
                  </a:cubicBezTo>
                  <a:lnTo>
                    <a:pt x="42" y="61"/>
                  </a:lnTo>
                  <a:close/>
                  <a:moveTo>
                    <a:pt x="42" y="58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8" y="47"/>
                    <a:pt x="58" y="53"/>
                    <a:pt x="56" y="58"/>
                  </a:cubicBezTo>
                  <a:lnTo>
                    <a:pt x="42" y="58"/>
                  </a:lnTo>
                  <a:close/>
                  <a:moveTo>
                    <a:pt x="61" y="41"/>
                  </a:moveTo>
                  <a:cubicBezTo>
                    <a:pt x="78" y="41"/>
                    <a:pt x="78" y="41"/>
                    <a:pt x="78" y="41"/>
                  </a:cubicBezTo>
                  <a:cubicBezTo>
                    <a:pt x="77" y="47"/>
                    <a:pt x="76" y="53"/>
                    <a:pt x="73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3"/>
                    <a:pt x="61" y="47"/>
                    <a:pt x="61" y="41"/>
                  </a:cubicBezTo>
                  <a:close/>
                  <a:moveTo>
                    <a:pt x="61" y="38"/>
                  </a:moveTo>
                  <a:cubicBezTo>
                    <a:pt x="61" y="33"/>
                    <a:pt x="60" y="27"/>
                    <a:pt x="59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6" y="27"/>
                    <a:pt x="77" y="32"/>
                    <a:pt x="78" y="38"/>
                  </a:cubicBezTo>
                  <a:lnTo>
                    <a:pt x="61" y="38"/>
                  </a:lnTo>
                  <a:close/>
                  <a:moveTo>
                    <a:pt x="71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3"/>
                    <a:pt x="54" y="8"/>
                    <a:pt x="50" y="4"/>
                  </a:cubicBezTo>
                  <a:cubicBezTo>
                    <a:pt x="57" y="6"/>
                    <a:pt x="62" y="9"/>
                    <a:pt x="67" y="13"/>
                  </a:cubicBezTo>
                  <a:cubicBezTo>
                    <a:pt x="68" y="15"/>
                    <a:pt x="70" y="17"/>
                    <a:pt x="71" y="19"/>
                  </a:cubicBezTo>
                  <a:close/>
                  <a:moveTo>
                    <a:pt x="14" y="13"/>
                  </a:moveTo>
                  <a:cubicBezTo>
                    <a:pt x="18" y="9"/>
                    <a:pt x="23" y="6"/>
                    <a:pt x="29" y="4"/>
                  </a:cubicBezTo>
                  <a:cubicBezTo>
                    <a:pt x="26" y="9"/>
                    <a:pt x="24" y="14"/>
                    <a:pt x="22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7"/>
                    <a:pt x="12" y="15"/>
                    <a:pt x="14" y="13"/>
                  </a:cubicBezTo>
                  <a:close/>
                  <a:moveTo>
                    <a:pt x="9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4" y="66"/>
                    <a:pt x="26" y="71"/>
                    <a:pt x="29" y="75"/>
                  </a:cubicBezTo>
                  <a:cubicBezTo>
                    <a:pt x="23" y="74"/>
                    <a:pt x="18" y="70"/>
                    <a:pt x="14" y="66"/>
                  </a:cubicBezTo>
                  <a:cubicBezTo>
                    <a:pt x="12" y="65"/>
                    <a:pt x="11" y="63"/>
                    <a:pt x="9" y="61"/>
                  </a:cubicBezTo>
                  <a:close/>
                  <a:moveTo>
                    <a:pt x="67" y="66"/>
                  </a:moveTo>
                  <a:cubicBezTo>
                    <a:pt x="62" y="71"/>
                    <a:pt x="57" y="74"/>
                    <a:pt x="50" y="76"/>
                  </a:cubicBezTo>
                  <a:cubicBezTo>
                    <a:pt x="54" y="71"/>
                    <a:pt x="56" y="66"/>
                    <a:pt x="58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右箭头 12"/>
          <p:cNvSpPr/>
          <p:nvPr/>
        </p:nvSpPr>
        <p:spPr>
          <a:xfrm>
            <a:off x="2197894" y="1832372"/>
            <a:ext cx="390525" cy="28932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4169569" y="1832372"/>
            <a:ext cx="390525" cy="28932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6141244" y="1832372"/>
            <a:ext cx="390525" cy="28932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636985" y="2707482"/>
            <a:ext cx="1493044" cy="1038701"/>
            <a:chOff x="940651" y="3609990"/>
            <a:chExt cx="1989370" cy="1385016"/>
          </a:xfrm>
        </p:grpSpPr>
        <p:sp>
          <p:nvSpPr>
            <p:cNvPr id="20" name="文本框 19"/>
            <p:cNvSpPr txBox="1"/>
            <p:nvPr/>
          </p:nvSpPr>
          <p:spPr>
            <a:xfrm>
              <a:off x="1299697" y="3609990"/>
              <a:ext cx="1271277" cy="430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8226" name="矩形 25"/>
            <p:cNvSpPr>
              <a:spLocks noChangeArrowheads="1"/>
            </p:cNvSpPr>
            <p:nvPr/>
          </p:nvSpPr>
          <p:spPr bwMode="auto">
            <a:xfrm>
              <a:off x="940651" y="4010063"/>
              <a:ext cx="1989370" cy="98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1885年，美国佐治亚州的约翰·彭伯顿发明了深色的糖浆称为彭伯顿法国酒可乐。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2632473" y="2707482"/>
            <a:ext cx="1493044" cy="1038701"/>
            <a:chOff x="3510560" y="3609990"/>
            <a:chExt cx="1989370" cy="1385016"/>
          </a:xfrm>
        </p:grpSpPr>
        <p:sp>
          <p:nvSpPr>
            <p:cNvPr id="21" name="文本框 20"/>
            <p:cNvSpPr txBox="1"/>
            <p:nvPr/>
          </p:nvSpPr>
          <p:spPr>
            <a:xfrm>
              <a:off x="3869606" y="3609990"/>
              <a:ext cx="1271277" cy="430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8224" name="矩形 28"/>
            <p:cNvSpPr>
              <a:spLocks noChangeArrowheads="1"/>
            </p:cNvSpPr>
            <p:nvPr/>
          </p:nvSpPr>
          <p:spPr bwMode="auto">
            <a:xfrm>
              <a:off x="3510560" y="4010063"/>
              <a:ext cx="1989370" cy="98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1886年5月8日他想发明一种饮料，一种让很多需要补充营养的人喜欢喝的饮料。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604148" y="2707482"/>
            <a:ext cx="1493044" cy="1038701"/>
            <a:chOff x="6139463" y="3609990"/>
            <a:chExt cx="1989370" cy="1385016"/>
          </a:xfrm>
        </p:grpSpPr>
        <p:sp>
          <p:nvSpPr>
            <p:cNvPr id="22" name="文本框 21"/>
            <p:cNvSpPr txBox="1"/>
            <p:nvPr/>
          </p:nvSpPr>
          <p:spPr>
            <a:xfrm>
              <a:off x="6498509" y="3609990"/>
              <a:ext cx="1271277" cy="430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8222" name="矩形 29"/>
            <p:cNvSpPr>
              <a:spLocks noChangeArrowheads="1"/>
            </p:cNvSpPr>
            <p:nvPr/>
          </p:nvSpPr>
          <p:spPr bwMode="auto">
            <a:xfrm>
              <a:off x="6139463" y="4010063"/>
              <a:ext cx="1989370" cy="98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那天，他正在搅拌作好了的饮料，发现它具有提神、镇静的作用以及减轻头痛</a:t>
              </a: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6531769" y="2707482"/>
            <a:ext cx="1491854" cy="1038701"/>
            <a:chOff x="8709372" y="3609990"/>
            <a:chExt cx="1989370" cy="1385587"/>
          </a:xfrm>
        </p:grpSpPr>
        <p:sp>
          <p:nvSpPr>
            <p:cNvPr id="23" name="文本框 22"/>
            <p:cNvSpPr txBox="1"/>
            <p:nvPr/>
          </p:nvSpPr>
          <p:spPr>
            <a:xfrm>
              <a:off x="9126657" y="3609990"/>
              <a:ext cx="1272291" cy="4310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8220" name="矩形 30"/>
            <p:cNvSpPr>
              <a:spLocks noChangeArrowheads="1"/>
            </p:cNvSpPr>
            <p:nvPr/>
          </p:nvSpPr>
          <p:spPr bwMode="auto">
            <a:xfrm>
              <a:off x="8709372" y="4010228"/>
              <a:ext cx="1989370" cy="98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他将这种液体加入了糖浆和水，然后加上冰块，他尝了尝，味道好极了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707232" y="1359694"/>
            <a:ext cx="173831" cy="175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7200" y="1919288"/>
            <a:ext cx="115491" cy="1154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997869" y="2427685"/>
            <a:ext cx="115491" cy="1166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882504" y="1359694"/>
            <a:ext cx="173831" cy="175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088607" y="2331244"/>
            <a:ext cx="78581" cy="785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911204" y="2427685"/>
            <a:ext cx="115490" cy="1166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rot="10800000">
            <a:off x="5731669" y="2394347"/>
            <a:ext cx="173831" cy="175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rot="10800000">
            <a:off x="4620817" y="1519238"/>
            <a:ext cx="78581" cy="785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rot="10800000">
            <a:off x="5998369" y="2284810"/>
            <a:ext cx="116681" cy="115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 rot="10800000">
            <a:off x="8112919" y="2066926"/>
            <a:ext cx="173831" cy="1738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 rot="10800000">
            <a:off x="7685485" y="2370535"/>
            <a:ext cx="236934" cy="2369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rot="10800000">
            <a:off x="8040292" y="1860948"/>
            <a:ext cx="115490" cy="115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2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3414127" y="1461589"/>
            <a:ext cx="438440" cy="350381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5225542" y="1452897"/>
            <a:ext cx="388755" cy="388235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69" name="Freeform 27"/>
          <p:cNvSpPr>
            <a:spLocks noEditPoints="1"/>
          </p:cNvSpPr>
          <p:nvPr/>
        </p:nvSpPr>
        <p:spPr bwMode="auto">
          <a:xfrm>
            <a:off x="6947764" y="1462129"/>
            <a:ext cx="517455" cy="369770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70" name="Freeform 62"/>
          <p:cNvSpPr>
            <a:spLocks noEditPoints="1"/>
          </p:cNvSpPr>
          <p:nvPr/>
        </p:nvSpPr>
        <p:spPr bwMode="auto">
          <a:xfrm>
            <a:off x="1584448" y="1417337"/>
            <a:ext cx="511637" cy="45614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71" name="文本框 70"/>
          <p:cNvSpPr txBox="1"/>
          <p:nvPr/>
        </p:nvSpPr>
        <p:spPr>
          <a:xfrm>
            <a:off x="1263184" y="192981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056266" y="192981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842838" y="192981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7" name="Rectangle 4"/>
          <p:cNvSpPr/>
          <p:nvPr/>
        </p:nvSpPr>
        <p:spPr>
          <a:xfrm flipH="1">
            <a:off x="1075885" y="2379925"/>
            <a:ext cx="1528763" cy="2306375"/>
          </a:xfrm>
          <a:prstGeom prst="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3" name="Rectangle 4"/>
          <p:cNvSpPr/>
          <p:nvPr/>
        </p:nvSpPr>
        <p:spPr>
          <a:xfrm flipH="1">
            <a:off x="2864626" y="2379925"/>
            <a:ext cx="1528763" cy="2306375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6" name="Rectangle 4"/>
          <p:cNvSpPr/>
          <p:nvPr/>
        </p:nvSpPr>
        <p:spPr>
          <a:xfrm flipH="1">
            <a:off x="4653368" y="2379925"/>
            <a:ext cx="1528763" cy="2306375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8" name="Rectangle 4"/>
          <p:cNvSpPr/>
          <p:nvPr/>
        </p:nvSpPr>
        <p:spPr>
          <a:xfrm flipH="1">
            <a:off x="6442110" y="2379925"/>
            <a:ext cx="1528763" cy="2306375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629410" y="192981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075885" y="2557463"/>
            <a:ext cx="1528763" cy="1978818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2864626" y="2557465"/>
            <a:ext cx="1528763" cy="1978802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4653368" y="2557463"/>
            <a:ext cx="1528763" cy="1978803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6442110" y="2557464"/>
            <a:ext cx="1528763" cy="1978804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9" grpId="0" animBg="1"/>
      <p:bldP spid="70" grpId="0" animBg="1"/>
      <p:bldP spid="71" grpId="0"/>
      <p:bldP spid="74" grpId="0"/>
      <p:bldP spid="77" grpId="0"/>
      <p:bldP spid="57" grpId="0" animBg="1"/>
      <p:bldP spid="73" grpId="0" animBg="1"/>
      <p:bldP spid="76" grpId="0" animBg="1"/>
      <p:bldP spid="78" grpId="0" animBg="1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1" y="1127872"/>
            <a:ext cx="3007598" cy="3001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0" y="801833"/>
            <a:ext cx="1363259" cy="13563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2062" y="2164229"/>
            <a:ext cx="2646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33ppt.com​​">
  <a:themeElements>
    <a:clrScheme name="自定义 2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35B1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.1">
  <a:themeElements>
    <a:clrScheme name="平面图表4配色(合集配色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CC0"/>
      </a:accent1>
      <a:accent2>
        <a:srgbClr val="FFC535"/>
      </a:accent2>
      <a:accent3>
        <a:srgbClr val="EB7513"/>
      </a:accent3>
      <a:accent4>
        <a:srgbClr val="C8C2AC"/>
      </a:accent4>
      <a:accent5>
        <a:srgbClr val="76AFAF"/>
      </a:accent5>
      <a:accent6>
        <a:srgbClr val="F4EFD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1947</Words>
  <Application>Microsoft Office PowerPoint</Application>
  <PresentationFormat>全屏显示(16:9)</PresentationFormat>
  <Paragraphs>234</Paragraphs>
  <Slides>27</Slides>
  <Notes>27</Notes>
  <HiddenSlides>0</HiddenSlides>
  <MMClips>1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FontAwesome</vt:lpstr>
      <vt:lpstr>等线</vt:lpstr>
      <vt:lpstr>微软雅黑</vt:lpstr>
      <vt:lpstr>微软雅黑 Light</vt:lpstr>
      <vt:lpstr>Arial</vt:lpstr>
      <vt:lpstr>Calibri</vt:lpstr>
      <vt:lpstr>Calibri Light</vt:lpstr>
      <vt:lpstr>Century Gothic</vt:lpstr>
      <vt:lpstr>www.33ppt.com​​</vt:lpstr>
      <vt:lpstr>www.33ppt.com.1</vt:lpstr>
      <vt:lpstr>图表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28</cp:revision>
  <dcterms:created xsi:type="dcterms:W3CDTF">2017-03-04T06:55:00Z</dcterms:created>
  <dcterms:modified xsi:type="dcterms:W3CDTF">2021-01-04T14:01:23Z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